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AC7F052E-C874-414C-8EC8-4D683B60E623}"/>
              </a:ext>
            </a:extLst>
          </p:cNvPr>
          <p:cNvSpPr/>
          <p:nvPr/>
        </p:nvSpPr>
        <p:spPr>
          <a:xfrm>
            <a:off x="6304160" y="4877379"/>
            <a:ext cx="2813488" cy="1742198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38595" y="567881"/>
            <a:ext cx="1976432" cy="961424"/>
          </a:xfrm>
          <a:prstGeom prst="wedgeEllipseCallout">
            <a:avLst>
              <a:gd name="adj1" fmla="val 15790"/>
              <a:gd name="adj2" fmla="val 71078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うどん県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512322" y="352497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讃岐うどん</a:t>
            </a:r>
          </a:p>
        </p:txBody>
      </p:sp>
      <p:grpSp>
        <p:nvGrpSpPr>
          <p:cNvPr id="127" name="Group 757">
            <a:extLst>
              <a:ext uri="{FF2B5EF4-FFF2-40B4-BE49-F238E27FC236}">
                <a16:creationId xmlns:a16="http://schemas.microsoft.com/office/drawing/2014/main" id="{F215268A-9621-4939-B5C2-9B739A6A93E5}"/>
              </a:ext>
            </a:extLst>
          </p:cNvPr>
          <p:cNvGrpSpPr>
            <a:grpSpLocks/>
          </p:cNvGrpSpPr>
          <p:nvPr/>
        </p:nvGrpSpPr>
        <p:grpSpPr bwMode="auto">
          <a:xfrm>
            <a:off x="1391193" y="1403775"/>
            <a:ext cx="6566355" cy="4944141"/>
            <a:chOff x="233" y="217"/>
            <a:chExt cx="7456" cy="5614"/>
          </a:xfrm>
        </p:grpSpPr>
        <p:sp>
          <p:nvSpPr>
            <p:cNvPr id="128" name="Freeform 707">
              <a:extLst>
                <a:ext uri="{FF2B5EF4-FFF2-40B4-BE49-F238E27FC236}">
                  <a16:creationId xmlns:a16="http://schemas.microsoft.com/office/drawing/2014/main" id="{EE784EDD-7C3B-4EDE-B408-4B8F72854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08">
              <a:extLst>
                <a:ext uri="{FF2B5EF4-FFF2-40B4-BE49-F238E27FC236}">
                  <a16:creationId xmlns:a16="http://schemas.microsoft.com/office/drawing/2014/main" id="{C2AD3D18-005E-4A2F-8E24-31E2ED0CF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709">
              <a:extLst>
                <a:ext uri="{FF2B5EF4-FFF2-40B4-BE49-F238E27FC236}">
                  <a16:creationId xmlns:a16="http://schemas.microsoft.com/office/drawing/2014/main" id="{1C734CD0-A5F4-48A6-982E-5B05E71F8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710">
              <a:extLst>
                <a:ext uri="{FF2B5EF4-FFF2-40B4-BE49-F238E27FC236}">
                  <a16:creationId xmlns:a16="http://schemas.microsoft.com/office/drawing/2014/main" id="{3D7A287A-8639-486D-9CBC-D46C8FA7F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712">
              <a:extLst>
                <a:ext uri="{FF2B5EF4-FFF2-40B4-BE49-F238E27FC236}">
                  <a16:creationId xmlns:a16="http://schemas.microsoft.com/office/drawing/2014/main" id="{4CA3E74F-118C-491C-8A90-980D97D68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714">
              <a:extLst>
                <a:ext uri="{FF2B5EF4-FFF2-40B4-BE49-F238E27FC236}">
                  <a16:creationId xmlns:a16="http://schemas.microsoft.com/office/drawing/2014/main" id="{8F9AB78B-FB43-42A1-B272-3D3FBFD45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717">
              <a:extLst>
                <a:ext uri="{FF2B5EF4-FFF2-40B4-BE49-F238E27FC236}">
                  <a16:creationId xmlns:a16="http://schemas.microsoft.com/office/drawing/2014/main" id="{8A5A0675-0659-4263-AEDD-C6F839803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718">
              <a:extLst>
                <a:ext uri="{FF2B5EF4-FFF2-40B4-BE49-F238E27FC236}">
                  <a16:creationId xmlns:a16="http://schemas.microsoft.com/office/drawing/2014/main" id="{3EEC288B-5081-4924-9A60-61895DBE1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719">
              <a:extLst>
                <a:ext uri="{FF2B5EF4-FFF2-40B4-BE49-F238E27FC236}">
                  <a16:creationId xmlns:a16="http://schemas.microsoft.com/office/drawing/2014/main" id="{81AAC3BB-DC19-4020-9F8F-B7029F8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720">
              <a:extLst>
                <a:ext uri="{FF2B5EF4-FFF2-40B4-BE49-F238E27FC236}">
                  <a16:creationId xmlns:a16="http://schemas.microsoft.com/office/drawing/2014/main" id="{CFF66A1B-20EF-4E73-A014-9B3008712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721">
              <a:extLst>
                <a:ext uri="{FF2B5EF4-FFF2-40B4-BE49-F238E27FC236}">
                  <a16:creationId xmlns:a16="http://schemas.microsoft.com/office/drawing/2014/main" id="{8B2D5FE9-6175-46A0-B0DA-9B3DA3F46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722">
              <a:extLst>
                <a:ext uri="{FF2B5EF4-FFF2-40B4-BE49-F238E27FC236}">
                  <a16:creationId xmlns:a16="http://schemas.microsoft.com/office/drawing/2014/main" id="{FAC02F4B-DEE2-4526-A921-9472F8B24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723">
              <a:extLst>
                <a:ext uri="{FF2B5EF4-FFF2-40B4-BE49-F238E27FC236}">
                  <a16:creationId xmlns:a16="http://schemas.microsoft.com/office/drawing/2014/main" id="{D83E16AD-7D60-4FE8-8A24-B50E73D7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724">
              <a:extLst>
                <a:ext uri="{FF2B5EF4-FFF2-40B4-BE49-F238E27FC236}">
                  <a16:creationId xmlns:a16="http://schemas.microsoft.com/office/drawing/2014/main" id="{318E4A30-01C7-490D-A4B2-E9F3DC42A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725">
              <a:extLst>
                <a:ext uri="{FF2B5EF4-FFF2-40B4-BE49-F238E27FC236}">
                  <a16:creationId xmlns:a16="http://schemas.microsoft.com/office/drawing/2014/main" id="{51762A2D-39EA-4C77-929E-1410971A7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726">
              <a:extLst>
                <a:ext uri="{FF2B5EF4-FFF2-40B4-BE49-F238E27FC236}">
                  <a16:creationId xmlns:a16="http://schemas.microsoft.com/office/drawing/2014/main" id="{CB035ABA-A31F-46C9-807F-0D9A49A02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727">
              <a:extLst>
                <a:ext uri="{FF2B5EF4-FFF2-40B4-BE49-F238E27FC236}">
                  <a16:creationId xmlns:a16="http://schemas.microsoft.com/office/drawing/2014/main" id="{D440354B-7984-404A-8FDA-4F001D94A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728">
              <a:extLst>
                <a:ext uri="{FF2B5EF4-FFF2-40B4-BE49-F238E27FC236}">
                  <a16:creationId xmlns:a16="http://schemas.microsoft.com/office/drawing/2014/main" id="{E71BFAE0-CB19-41F7-8482-EA173A478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729">
              <a:extLst>
                <a:ext uri="{FF2B5EF4-FFF2-40B4-BE49-F238E27FC236}">
                  <a16:creationId xmlns:a16="http://schemas.microsoft.com/office/drawing/2014/main" id="{6AA74282-34BC-4AC9-8E81-0FFD43251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730">
              <a:extLst>
                <a:ext uri="{FF2B5EF4-FFF2-40B4-BE49-F238E27FC236}">
                  <a16:creationId xmlns:a16="http://schemas.microsoft.com/office/drawing/2014/main" id="{94CC162B-64AB-4E6B-BE3F-F0C7D8457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732">
              <a:extLst>
                <a:ext uri="{FF2B5EF4-FFF2-40B4-BE49-F238E27FC236}">
                  <a16:creationId xmlns:a16="http://schemas.microsoft.com/office/drawing/2014/main" id="{8D960F75-FB95-42F4-9A3E-553384B32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733">
              <a:extLst>
                <a:ext uri="{FF2B5EF4-FFF2-40B4-BE49-F238E27FC236}">
                  <a16:creationId xmlns:a16="http://schemas.microsoft.com/office/drawing/2014/main" id="{DD4CB01C-09EB-4869-8B9C-18B23230A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735">
              <a:extLst>
                <a:ext uri="{FF2B5EF4-FFF2-40B4-BE49-F238E27FC236}">
                  <a16:creationId xmlns:a16="http://schemas.microsoft.com/office/drawing/2014/main" id="{B0863289-FAB9-4C96-AEA6-2A46BD7A2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737">
              <a:extLst>
                <a:ext uri="{FF2B5EF4-FFF2-40B4-BE49-F238E27FC236}">
                  <a16:creationId xmlns:a16="http://schemas.microsoft.com/office/drawing/2014/main" id="{14A42F38-D561-4649-9505-8903BB7EB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738">
              <a:extLst>
                <a:ext uri="{FF2B5EF4-FFF2-40B4-BE49-F238E27FC236}">
                  <a16:creationId xmlns:a16="http://schemas.microsoft.com/office/drawing/2014/main" id="{23700CE6-E7E2-48A0-B67B-AA282DB1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739">
              <a:extLst>
                <a:ext uri="{FF2B5EF4-FFF2-40B4-BE49-F238E27FC236}">
                  <a16:creationId xmlns:a16="http://schemas.microsoft.com/office/drawing/2014/main" id="{910DA886-FFD0-4C3C-9680-ADDF35C7C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740">
              <a:extLst>
                <a:ext uri="{FF2B5EF4-FFF2-40B4-BE49-F238E27FC236}">
                  <a16:creationId xmlns:a16="http://schemas.microsoft.com/office/drawing/2014/main" id="{6B0B18B0-D38E-453E-A205-1A85B867B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741">
              <a:extLst>
                <a:ext uri="{FF2B5EF4-FFF2-40B4-BE49-F238E27FC236}">
                  <a16:creationId xmlns:a16="http://schemas.microsoft.com/office/drawing/2014/main" id="{A8BB8F72-4CCE-4DE0-8981-67823DB2D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742">
              <a:extLst>
                <a:ext uri="{FF2B5EF4-FFF2-40B4-BE49-F238E27FC236}">
                  <a16:creationId xmlns:a16="http://schemas.microsoft.com/office/drawing/2014/main" id="{B15AC708-A17D-4536-8716-F2F5CE470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743">
              <a:extLst>
                <a:ext uri="{FF2B5EF4-FFF2-40B4-BE49-F238E27FC236}">
                  <a16:creationId xmlns:a16="http://schemas.microsoft.com/office/drawing/2014/main" id="{095F32AD-EF66-41F1-AFB9-1CD4B54B5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744">
              <a:extLst>
                <a:ext uri="{FF2B5EF4-FFF2-40B4-BE49-F238E27FC236}">
                  <a16:creationId xmlns:a16="http://schemas.microsoft.com/office/drawing/2014/main" id="{39A08FB0-9833-4F7C-8EB3-3EE0A4F01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745">
              <a:extLst>
                <a:ext uri="{FF2B5EF4-FFF2-40B4-BE49-F238E27FC236}">
                  <a16:creationId xmlns:a16="http://schemas.microsoft.com/office/drawing/2014/main" id="{C4C79287-6A27-494E-AF77-83A09442F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746">
              <a:extLst>
                <a:ext uri="{FF2B5EF4-FFF2-40B4-BE49-F238E27FC236}">
                  <a16:creationId xmlns:a16="http://schemas.microsoft.com/office/drawing/2014/main" id="{3C08B51A-F8F8-4869-8561-341098B54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747">
              <a:extLst>
                <a:ext uri="{FF2B5EF4-FFF2-40B4-BE49-F238E27FC236}">
                  <a16:creationId xmlns:a16="http://schemas.microsoft.com/office/drawing/2014/main" id="{714DAE86-ED8A-4B96-B8D1-C1075D89C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750">
              <a:extLst>
                <a:ext uri="{FF2B5EF4-FFF2-40B4-BE49-F238E27FC236}">
                  <a16:creationId xmlns:a16="http://schemas.microsoft.com/office/drawing/2014/main" id="{FB2801F0-0384-4D93-8442-C1F7FF0CE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751">
              <a:extLst>
                <a:ext uri="{FF2B5EF4-FFF2-40B4-BE49-F238E27FC236}">
                  <a16:creationId xmlns:a16="http://schemas.microsoft.com/office/drawing/2014/main" id="{6404049F-EAC4-41B3-892B-E56EEB72E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754">
              <a:extLst>
                <a:ext uri="{FF2B5EF4-FFF2-40B4-BE49-F238E27FC236}">
                  <a16:creationId xmlns:a16="http://schemas.microsoft.com/office/drawing/2014/main" id="{70D191FE-C19B-48A4-BC89-5E8524DBA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756">
              <a:extLst>
                <a:ext uri="{FF2B5EF4-FFF2-40B4-BE49-F238E27FC236}">
                  <a16:creationId xmlns:a16="http://schemas.microsoft.com/office/drawing/2014/main" id="{1ACE71A1-5AAB-4873-9156-7016EC433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8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1D3E46C-E337-4EC0-AE02-8061381630CB}"/>
              </a:ext>
            </a:extLst>
          </p:cNvPr>
          <p:cNvSpPr txBox="1"/>
          <p:nvPr/>
        </p:nvSpPr>
        <p:spPr>
          <a:xfrm>
            <a:off x="6305451" y="1807956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小豆島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8BE680B-BF87-4CC8-B3EE-133B0E727D98}"/>
              </a:ext>
            </a:extLst>
          </p:cNvPr>
          <p:cNvSpPr txBox="1"/>
          <p:nvPr/>
        </p:nvSpPr>
        <p:spPr>
          <a:xfrm>
            <a:off x="2158405" y="2350952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瀬戸内海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7683B69-292D-4F5E-A82B-028F0167557F}"/>
              </a:ext>
            </a:extLst>
          </p:cNvPr>
          <p:cNvGrpSpPr/>
          <p:nvPr/>
        </p:nvGrpSpPr>
        <p:grpSpPr>
          <a:xfrm>
            <a:off x="167927" y="1732097"/>
            <a:ext cx="1865468" cy="1696903"/>
            <a:chOff x="1626781" y="1479048"/>
            <a:chExt cx="3649768" cy="3319972"/>
          </a:xfrm>
        </p:grpSpPr>
        <p:sp>
          <p:nvSpPr>
            <p:cNvPr id="50" name="楕円 3">
              <a:extLst>
                <a:ext uri="{FF2B5EF4-FFF2-40B4-BE49-F238E27FC236}">
                  <a16:creationId xmlns:a16="http://schemas.microsoft.com/office/drawing/2014/main" id="{2E5AAA90-16CD-46DD-B134-747FB02F8B1F}"/>
                </a:ext>
              </a:extLst>
            </p:cNvPr>
            <p:cNvSpPr/>
            <p:nvPr/>
          </p:nvSpPr>
          <p:spPr>
            <a:xfrm flipV="1">
              <a:off x="2726451" y="3775190"/>
              <a:ext cx="1450428" cy="1023830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楕円 3">
              <a:extLst>
                <a:ext uri="{FF2B5EF4-FFF2-40B4-BE49-F238E27FC236}">
                  <a16:creationId xmlns:a16="http://schemas.microsoft.com/office/drawing/2014/main" id="{977F1068-78E5-4C0D-B947-55F10D9A0BB0}"/>
                </a:ext>
              </a:extLst>
            </p:cNvPr>
            <p:cNvSpPr/>
            <p:nvPr/>
          </p:nvSpPr>
          <p:spPr>
            <a:xfrm>
              <a:off x="1626781" y="1479048"/>
              <a:ext cx="3649768" cy="298617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222F3011-0679-4C3E-8AA2-CC4AD78DB1A6}"/>
                </a:ext>
              </a:extLst>
            </p:cNvPr>
            <p:cNvSpPr/>
            <p:nvPr/>
          </p:nvSpPr>
          <p:spPr>
            <a:xfrm>
              <a:off x="1757722" y="1583326"/>
              <a:ext cx="3387886" cy="193390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E37A5F3-48B9-4041-BD56-3182A1A8F1E0}"/>
                </a:ext>
              </a:extLst>
            </p:cNvPr>
            <p:cNvSpPr/>
            <p:nvPr/>
          </p:nvSpPr>
          <p:spPr>
            <a:xfrm>
              <a:off x="1781855" y="1896163"/>
              <a:ext cx="3339620" cy="1621068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  <a:alpha val="70000"/>
              </a:srgb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AB04E98-0BEE-4DD9-805F-AF86930ADF29}"/>
                </a:ext>
              </a:extLst>
            </p:cNvPr>
            <p:cNvGrpSpPr/>
            <p:nvPr/>
          </p:nvGrpSpPr>
          <p:grpSpPr>
            <a:xfrm>
              <a:off x="1897097" y="2069712"/>
              <a:ext cx="1755857" cy="1013361"/>
              <a:chOff x="175147" y="4379412"/>
              <a:chExt cx="2112225" cy="203744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12669B4-E698-4EED-9CC5-215C052AF755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1056812-0BBA-4B06-815D-731151AB7D81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80C87E9-FD49-43A5-9B08-DD0760042663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C7B80CF-B887-4C1E-BE0C-4F16FB3F0635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DB8139D-0ABC-4076-BD81-07896E7F72AA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13A0AF24-531A-4FEE-B5B1-933C260A64E2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B515EF7-023B-4BB6-8E20-4255E21BEFF6}"/>
                </a:ext>
              </a:extLst>
            </p:cNvPr>
            <p:cNvGrpSpPr/>
            <p:nvPr/>
          </p:nvGrpSpPr>
          <p:grpSpPr>
            <a:xfrm>
              <a:off x="3352883" y="2372154"/>
              <a:ext cx="1665841" cy="992217"/>
              <a:chOff x="2583995" y="4526858"/>
              <a:chExt cx="2003940" cy="1994935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C0C7EEE-BF8C-46F0-B733-73E9FDE05F63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D78CDC8-3041-4A54-BBC8-1D39E747F10F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AD07FB7-8F07-4BBC-BA8D-2E1D36F370C3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060EFEB-357D-47A0-8716-C5E9DB49D520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5CF5BD6-36AC-468E-9409-389A6EF2AFAF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16A4E74-661B-4978-AD58-16F88FE63D12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87320D0-4142-45F7-A2C1-62023DC5BB5B}"/>
                </a:ext>
              </a:extLst>
            </p:cNvPr>
            <p:cNvGrpSpPr/>
            <p:nvPr/>
          </p:nvGrpSpPr>
          <p:grpSpPr>
            <a:xfrm>
              <a:off x="3188981" y="1949570"/>
              <a:ext cx="1581427" cy="1086997"/>
              <a:chOff x="2583995" y="4526858"/>
              <a:chExt cx="2003940" cy="1994935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3BBF496-2D8A-44C8-8CC7-820665E012A6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7B922AD-AE86-4DC0-8463-892148C7AD49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1C0DDC9-FA62-401D-AB34-905B62E52719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395A3A2-F70B-40A8-A5EF-246A47F5F068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FA1AD9E-A5E3-4BB9-ACF7-A916CAB4E586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4EE3D2E-5A84-461C-8FDE-304E6F3C4247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121632D-2288-4F8E-AFF4-4FB05E81341C}"/>
                </a:ext>
              </a:extLst>
            </p:cNvPr>
            <p:cNvGrpSpPr/>
            <p:nvPr/>
          </p:nvGrpSpPr>
          <p:grpSpPr>
            <a:xfrm rot="503540">
              <a:off x="2163787" y="2441769"/>
              <a:ext cx="1755857" cy="1013361"/>
              <a:chOff x="175147" y="4379412"/>
              <a:chExt cx="2112225" cy="2037446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48730C0-CEA7-48B3-93B7-10154BF8AB7F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842ECB9-D7BA-40B3-9EE1-BEE2FB145B84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9283C61-AC34-444F-BAEF-21923E4D5591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3C6B0BE-09F9-4EC6-8A9F-F4259FDFAA3F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FC1B731-E0DC-48DC-B1DE-F50BB70C2F41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3145C9E-5344-4CD1-B719-97114386FB23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651E68A-6FBC-4351-BFDD-D9AFD5E1C369}"/>
                </a:ext>
              </a:extLst>
            </p:cNvPr>
            <p:cNvGrpSpPr/>
            <p:nvPr/>
          </p:nvGrpSpPr>
          <p:grpSpPr>
            <a:xfrm rot="1254236">
              <a:off x="3168176" y="1935359"/>
              <a:ext cx="1094462" cy="489622"/>
              <a:chOff x="1324691" y="725886"/>
              <a:chExt cx="1221216" cy="546327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AF94E40-B00F-4CAB-88C0-0F7690764EB0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EA7813B-17A7-4C0B-8531-29A3422A4AC6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81F5D82-4A70-4311-8D39-B20BD3CD4742}"/>
                </a:ext>
              </a:extLst>
            </p:cNvPr>
            <p:cNvGrpSpPr/>
            <p:nvPr/>
          </p:nvGrpSpPr>
          <p:grpSpPr>
            <a:xfrm rot="1254236">
              <a:off x="3601939" y="2176745"/>
              <a:ext cx="1094462" cy="489622"/>
              <a:chOff x="1324691" y="725886"/>
              <a:chExt cx="1221216" cy="546327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CE7F3D5-46E8-42A3-9979-2008CB9B1B84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061489C-6200-4F59-A377-B30A0FBE14AB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9071541-EF89-4B43-9058-479EC22EC58B}"/>
                </a:ext>
              </a:extLst>
            </p:cNvPr>
            <p:cNvGrpSpPr/>
            <p:nvPr/>
          </p:nvGrpSpPr>
          <p:grpSpPr>
            <a:xfrm>
              <a:off x="2733738" y="2444209"/>
              <a:ext cx="1411402" cy="433796"/>
              <a:chOff x="2005957" y="699344"/>
              <a:chExt cx="2236451" cy="654559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F7C69C1-1869-4345-94D1-B59A8D39DBE3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1308228-6559-40D2-AA77-88F79CC6702E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61B5EAE8-C22C-40A9-9D5A-93308602BF00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F03A239-DE68-413A-82E3-D8293EA7C0A8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6EBFD95-5ADE-479F-B548-A7752569688B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BFDF640-8C5F-4089-BEFB-3F66552273A7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EFFFB6F-3BF0-4048-A186-B7D4386B85CA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5C9127B-4767-4BAA-826B-4E94D5BBCC57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542396B-4B98-4F40-9D34-1416E594DB2A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BBC7A4C-4484-4730-AD46-23E33135C979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53B1B586-E01E-4927-83A5-38D263024F1F}"/>
              </a:ext>
            </a:extLst>
          </p:cNvPr>
          <p:cNvGrpSpPr/>
          <p:nvPr/>
        </p:nvGrpSpPr>
        <p:grpSpPr>
          <a:xfrm>
            <a:off x="7577788" y="1080153"/>
            <a:ext cx="1937160" cy="1496395"/>
            <a:chOff x="1859327" y="4336644"/>
            <a:chExt cx="2531698" cy="1955657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2B792BD5-7C99-4A22-9D51-72E514DCC583}"/>
                </a:ext>
              </a:extLst>
            </p:cNvPr>
            <p:cNvGrpSpPr/>
            <p:nvPr/>
          </p:nvGrpSpPr>
          <p:grpSpPr>
            <a:xfrm>
              <a:off x="1859327" y="4385168"/>
              <a:ext cx="2531698" cy="1907133"/>
              <a:chOff x="1960043" y="2294843"/>
              <a:chExt cx="2130194" cy="1593494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219" name="楕円 1020">
                <a:extLst>
                  <a:ext uri="{FF2B5EF4-FFF2-40B4-BE49-F238E27FC236}">
                    <a16:creationId xmlns:a16="http://schemas.microsoft.com/office/drawing/2014/main" id="{235E3358-9A09-4911-A647-78CCF6D7F154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85E1E73C-E1A5-4A62-85FD-ECA2DF379135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3CB877ED-C964-4B00-99D0-609EC2030B2D}"/>
                </a:ext>
              </a:extLst>
            </p:cNvPr>
            <p:cNvGrpSpPr/>
            <p:nvPr/>
          </p:nvGrpSpPr>
          <p:grpSpPr>
            <a:xfrm>
              <a:off x="2140675" y="4336644"/>
              <a:ext cx="1907450" cy="1676598"/>
              <a:chOff x="5031165" y="5097414"/>
              <a:chExt cx="1783710" cy="1567835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4802533A-B05F-42E8-B31F-D7219C316DFC}"/>
                  </a:ext>
                </a:extLst>
              </p:cNvPr>
              <p:cNvGrpSpPr/>
              <p:nvPr/>
            </p:nvGrpSpPr>
            <p:grpSpPr>
              <a:xfrm>
                <a:off x="5364735" y="509741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0BB2A890-08C4-4C08-A13C-87981C4EC3AB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17" name="楕円 1">
                    <a:extLst>
                      <a:ext uri="{FF2B5EF4-FFF2-40B4-BE49-F238E27FC236}">
                        <a16:creationId xmlns:a16="http://schemas.microsoft.com/office/drawing/2014/main" id="{DBDAD0CC-97C3-4A8B-BE11-9A8DB669574C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1A56BA7F-8CBB-4A48-9F81-6626020DC4DF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6A6A1A4B-4233-408E-8CAB-4ABD02D0A3A0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FC4E7531-E323-490A-87C2-433708448F6A}"/>
                  </a:ext>
                </a:extLst>
              </p:cNvPr>
              <p:cNvGrpSpPr/>
              <p:nvPr/>
            </p:nvGrpSpPr>
            <p:grpSpPr>
              <a:xfrm>
                <a:off x="5931657" y="5167131"/>
                <a:ext cx="640515" cy="692036"/>
                <a:chOff x="5858197" y="5885210"/>
                <a:chExt cx="640515" cy="692036"/>
              </a:xfrm>
            </p:grpSpPr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85AE6BB-EE65-48D8-85B8-A62307987617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213" name="楕円 1">
                    <a:extLst>
                      <a:ext uri="{FF2B5EF4-FFF2-40B4-BE49-F238E27FC236}">
                        <a16:creationId xmlns:a16="http://schemas.microsoft.com/office/drawing/2014/main" id="{AE2DF663-F8A7-4C55-B5BC-9E235FA4A779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3026AADF-2EDA-40FC-866C-2BA226AF8DC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999F67F0-3273-43AB-90CC-77E2F1244737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77FE32C9-8F7B-4153-9844-59EB455DDD0C}"/>
                  </a:ext>
                </a:extLst>
              </p:cNvPr>
              <p:cNvGrpSpPr/>
              <p:nvPr/>
            </p:nvGrpSpPr>
            <p:grpSpPr>
              <a:xfrm>
                <a:off x="5031165" y="5575485"/>
                <a:ext cx="640515" cy="692036"/>
                <a:chOff x="5858197" y="5885210"/>
                <a:chExt cx="640515" cy="692036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894F0BF7-4C4A-47DF-867D-F62181DB8A9C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209" name="楕円 1">
                    <a:extLst>
                      <a:ext uri="{FF2B5EF4-FFF2-40B4-BE49-F238E27FC236}">
                        <a16:creationId xmlns:a16="http://schemas.microsoft.com/office/drawing/2014/main" id="{10DDE5A2-8EE4-4AB8-BBCB-CBAE41C04B51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2A1E6EEB-5922-4A54-A2F4-A8C00E80FCAB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6529E489-E52F-4B1B-B852-1AC87A0047B5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9E0CDECA-B413-4A1B-ACCF-18AC9DF0CAD7}"/>
                  </a:ext>
                </a:extLst>
              </p:cNvPr>
              <p:cNvGrpSpPr/>
              <p:nvPr/>
            </p:nvGrpSpPr>
            <p:grpSpPr>
              <a:xfrm>
                <a:off x="6174360" y="551016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AA47CA9A-E1E6-4985-B826-556512B1ADC2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05" name="楕円 1">
                    <a:extLst>
                      <a:ext uri="{FF2B5EF4-FFF2-40B4-BE49-F238E27FC236}">
                        <a16:creationId xmlns:a16="http://schemas.microsoft.com/office/drawing/2014/main" id="{8F2CE154-6D71-4DB2-B87B-E88FDEA6779E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14F064F2-FD52-4D51-A35B-9849A44FA094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EC14F34A-9EA2-49AD-8863-87ACF4B98BFD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92EDCAE1-CC76-4424-AA7A-866913C67271}"/>
                  </a:ext>
                </a:extLst>
              </p:cNvPr>
              <p:cNvGrpSpPr/>
              <p:nvPr/>
            </p:nvGrpSpPr>
            <p:grpSpPr>
              <a:xfrm>
                <a:off x="5640960" y="553556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F4FD89B9-1F05-4EB5-A237-14C246E0ADA7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01" name="楕円 1">
                    <a:extLst>
                      <a:ext uri="{FF2B5EF4-FFF2-40B4-BE49-F238E27FC236}">
                        <a16:creationId xmlns:a16="http://schemas.microsoft.com/office/drawing/2014/main" id="{8ED5CB8E-B7C0-45F5-8E88-65578F2474B4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18E1579-D827-4050-8712-C6A7D4412846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33B1606-F24D-494D-9A24-B0888627A16E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3E5F798B-07D2-474E-93DB-2F2E0BCFC9E0}"/>
                  </a:ext>
                </a:extLst>
              </p:cNvPr>
              <p:cNvGrpSpPr/>
              <p:nvPr/>
            </p:nvGrpSpPr>
            <p:grpSpPr>
              <a:xfrm>
                <a:off x="5324046" y="5940785"/>
                <a:ext cx="712832" cy="688682"/>
                <a:chOff x="7062845" y="5188262"/>
                <a:chExt cx="985782" cy="952388"/>
              </a:xfrm>
            </p:grpSpPr>
            <p:sp>
              <p:nvSpPr>
                <p:cNvPr id="195" name="楕円 1">
                  <a:extLst>
                    <a:ext uri="{FF2B5EF4-FFF2-40B4-BE49-F238E27FC236}">
                      <a16:creationId xmlns:a16="http://schemas.microsoft.com/office/drawing/2014/main" id="{72D412A0-BF6E-4200-ACDD-1839038DBD7E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0AD47">
                        <a:lumMod val="75000"/>
                      </a:srgb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63BFFFB7-5874-43B5-9903-F6F00176CD31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A390F178-C382-4792-9242-AEC819939BE9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月 197">
                  <a:extLst>
                    <a:ext uri="{FF2B5EF4-FFF2-40B4-BE49-F238E27FC236}">
                      <a16:creationId xmlns:a16="http://schemas.microsoft.com/office/drawing/2014/main" id="{FB2643C2-B958-4483-BAC7-348998784C39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54867594-1E2E-42E1-9579-B383F2BA8012}"/>
                  </a:ext>
                </a:extLst>
              </p:cNvPr>
              <p:cNvGrpSpPr/>
              <p:nvPr/>
            </p:nvGrpSpPr>
            <p:grpSpPr>
              <a:xfrm>
                <a:off x="5962743" y="5976567"/>
                <a:ext cx="712832" cy="688682"/>
                <a:chOff x="7062845" y="5188262"/>
                <a:chExt cx="985782" cy="952388"/>
              </a:xfrm>
            </p:grpSpPr>
            <p:sp>
              <p:nvSpPr>
                <p:cNvPr id="191" name="楕円 1">
                  <a:extLst>
                    <a:ext uri="{FF2B5EF4-FFF2-40B4-BE49-F238E27FC236}">
                      <a16:creationId xmlns:a16="http://schemas.microsoft.com/office/drawing/2014/main" id="{EB384D39-F227-4596-B668-A6F7CCBAFA79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0AD47">
                        <a:lumMod val="75000"/>
                      </a:srgb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92F7C627-6535-4AE4-BC75-117A5C278ED1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4C500D84-C639-44B7-9C9E-004B45AB4D4F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1B1D5E53-96FF-4C3F-90FC-5A2BB7F7E535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B9FA0785-8E64-4AAF-904B-805D97CFF960}"/>
              </a:ext>
            </a:extLst>
          </p:cNvPr>
          <p:cNvSpPr txBox="1"/>
          <p:nvPr/>
        </p:nvSpPr>
        <p:spPr>
          <a:xfrm>
            <a:off x="8050885" y="261920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オリーブ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E120661A-CA8F-4976-9103-A3CDB0AC5FE6}"/>
              </a:ext>
            </a:extLst>
          </p:cNvPr>
          <p:cNvGrpSpPr/>
          <p:nvPr/>
        </p:nvGrpSpPr>
        <p:grpSpPr>
          <a:xfrm>
            <a:off x="4436919" y="2823078"/>
            <a:ext cx="1339399" cy="1111462"/>
            <a:chOff x="340557" y="1883756"/>
            <a:chExt cx="4348124" cy="3608166"/>
          </a:xfrm>
        </p:grpSpPr>
        <p:sp>
          <p:nvSpPr>
            <p:cNvPr id="223" name="台形 222">
              <a:extLst>
                <a:ext uri="{FF2B5EF4-FFF2-40B4-BE49-F238E27FC236}">
                  <a16:creationId xmlns:a16="http://schemas.microsoft.com/office/drawing/2014/main" id="{F4D8393E-B8CB-40E7-8759-1629C5AE6D63}"/>
                </a:ext>
              </a:extLst>
            </p:cNvPr>
            <p:cNvSpPr/>
            <p:nvPr/>
          </p:nvSpPr>
          <p:spPr>
            <a:xfrm>
              <a:off x="2964829" y="4271963"/>
              <a:ext cx="1056699" cy="170972"/>
            </a:xfrm>
            <a:prstGeom prst="trapezoid">
              <a:avLst>
                <a:gd name="adj" fmla="val 38928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6D1A6EE0-2BA0-42C3-9567-9765F40F8ACD}"/>
                </a:ext>
              </a:extLst>
            </p:cNvPr>
            <p:cNvSpPr/>
            <p:nvPr/>
          </p:nvSpPr>
          <p:spPr>
            <a:xfrm>
              <a:off x="1379974" y="2683182"/>
              <a:ext cx="1052076" cy="2338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B325F7DC-3F3C-4214-B633-168D247428A6}"/>
                </a:ext>
              </a:extLst>
            </p:cNvPr>
            <p:cNvSpPr/>
            <p:nvPr/>
          </p:nvSpPr>
          <p:spPr>
            <a:xfrm>
              <a:off x="1660525" y="2792115"/>
              <a:ext cx="60325" cy="110902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F27EE5E4-7A2F-4880-B3EA-C399E7D8FA83}"/>
                </a:ext>
              </a:extLst>
            </p:cNvPr>
            <p:cNvSpPr/>
            <p:nvPr/>
          </p:nvSpPr>
          <p:spPr>
            <a:xfrm>
              <a:off x="2085975" y="2792115"/>
              <a:ext cx="60325" cy="110902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85073499-56B0-462C-BC04-5E0BF5EADEF4}"/>
                </a:ext>
              </a:extLst>
            </p:cNvPr>
            <p:cNvSpPr/>
            <p:nvPr/>
          </p:nvSpPr>
          <p:spPr>
            <a:xfrm>
              <a:off x="1024373" y="3040857"/>
              <a:ext cx="1763278" cy="33971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64B8E599-DDD3-48B2-B186-49376D5D0841}"/>
                </a:ext>
              </a:extLst>
            </p:cNvPr>
            <p:cNvSpPr/>
            <p:nvPr/>
          </p:nvSpPr>
          <p:spPr>
            <a:xfrm>
              <a:off x="3145631" y="4439905"/>
              <a:ext cx="1541387" cy="26544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D99C738-B36D-4D55-A63B-FCD0CA78BA7C}"/>
                </a:ext>
              </a:extLst>
            </p:cNvPr>
            <p:cNvSpPr/>
            <p:nvPr/>
          </p:nvSpPr>
          <p:spPr>
            <a:xfrm>
              <a:off x="346075" y="4108450"/>
              <a:ext cx="4340943" cy="1383472"/>
            </a:xfrm>
            <a:custGeom>
              <a:avLst/>
              <a:gdLst>
                <a:gd name="connsiteX0" fmla="*/ 498894 w 4340943"/>
                <a:gd name="connsiteY0" fmla="*/ 0 h 1383472"/>
                <a:gd name="connsiteX1" fmla="*/ 2641181 w 4340943"/>
                <a:gd name="connsiteY1" fmla="*/ 0 h 1383472"/>
                <a:gd name="connsiteX2" fmla="*/ 2856429 w 4340943"/>
                <a:gd name="connsiteY2" fmla="*/ 596900 h 1383472"/>
                <a:gd name="connsiteX3" fmla="*/ 4340943 w 4340943"/>
                <a:gd name="connsiteY3" fmla="*/ 596900 h 1383472"/>
                <a:gd name="connsiteX4" fmla="*/ 4340943 w 4340943"/>
                <a:gd name="connsiteY4" fmla="*/ 1383472 h 1383472"/>
                <a:gd name="connsiteX5" fmla="*/ 3140075 w 4340943"/>
                <a:gd name="connsiteY5" fmla="*/ 1383472 h 1383472"/>
                <a:gd name="connsiteX6" fmla="*/ 1200868 w 4340943"/>
                <a:gd name="connsiteY6" fmla="*/ 1383472 h 1383472"/>
                <a:gd name="connsiteX7" fmla="*/ 0 w 4340943"/>
                <a:gd name="connsiteY7" fmla="*/ 138347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40943" h="1383472">
                  <a:moveTo>
                    <a:pt x="498894" y="0"/>
                  </a:moveTo>
                  <a:lnTo>
                    <a:pt x="2641181" y="0"/>
                  </a:lnTo>
                  <a:lnTo>
                    <a:pt x="2856429" y="596900"/>
                  </a:lnTo>
                  <a:lnTo>
                    <a:pt x="4340943" y="596900"/>
                  </a:lnTo>
                  <a:lnTo>
                    <a:pt x="4340943" y="1383472"/>
                  </a:lnTo>
                  <a:lnTo>
                    <a:pt x="3140075" y="1383472"/>
                  </a:lnTo>
                  <a:lnTo>
                    <a:pt x="1200868" y="1383472"/>
                  </a:lnTo>
                  <a:lnTo>
                    <a:pt x="0" y="138347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0A3CEA72-E967-4069-9ED4-48CD1CE55E51}"/>
                </a:ext>
              </a:extLst>
            </p:cNvPr>
            <p:cNvSpPr/>
            <p:nvPr/>
          </p:nvSpPr>
          <p:spPr>
            <a:xfrm>
              <a:off x="3105150" y="4395788"/>
              <a:ext cx="726281" cy="45719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8DAA3DE2-73EC-4F94-804D-9A32EB0AD15A}"/>
                </a:ext>
              </a:extLst>
            </p:cNvPr>
            <p:cNvSpPr/>
            <p:nvPr/>
          </p:nvSpPr>
          <p:spPr>
            <a:xfrm>
              <a:off x="3105150" y="4408949"/>
              <a:ext cx="726281" cy="48751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D8FFCB0D-C7B4-42B1-96D2-D3B4F14DE6AF}"/>
                </a:ext>
              </a:extLst>
            </p:cNvPr>
            <p:cNvSpPr/>
            <p:nvPr/>
          </p:nvSpPr>
          <p:spPr>
            <a:xfrm>
              <a:off x="3960020" y="4510088"/>
              <a:ext cx="130967" cy="71437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65375DBE-1B92-4D2D-9756-0769C0F1FBDF}"/>
                </a:ext>
              </a:extLst>
            </p:cNvPr>
            <p:cNvSpPr/>
            <p:nvPr/>
          </p:nvSpPr>
          <p:spPr>
            <a:xfrm>
              <a:off x="4345783" y="4510088"/>
              <a:ext cx="130967" cy="71437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F4C97FD-65B0-4161-AD62-A3B40093DB9D}"/>
                </a:ext>
              </a:extLst>
            </p:cNvPr>
            <p:cNvSpPr/>
            <p:nvPr/>
          </p:nvSpPr>
          <p:spPr>
            <a:xfrm>
              <a:off x="3956631" y="4053981"/>
              <a:ext cx="61698" cy="98332"/>
            </a:xfrm>
            <a:custGeom>
              <a:avLst/>
              <a:gdLst>
                <a:gd name="connsiteX0" fmla="*/ 1182480 w 2347525"/>
                <a:gd name="connsiteY0" fmla="*/ 769955 h 4063256"/>
                <a:gd name="connsiteX1" fmla="*/ 86925 w 2347525"/>
                <a:gd name="connsiteY1" fmla="*/ 2089797 h 4063256"/>
                <a:gd name="connsiteX2" fmla="*/ 104178 w 2347525"/>
                <a:gd name="connsiteY2" fmla="*/ 3504529 h 4063256"/>
                <a:gd name="connsiteX3" fmla="*/ 388850 w 2347525"/>
                <a:gd name="connsiteY3" fmla="*/ 3996234 h 4063256"/>
                <a:gd name="connsiteX4" fmla="*/ 2019242 w 2347525"/>
                <a:gd name="connsiteY4" fmla="*/ 4004861 h 4063256"/>
                <a:gd name="connsiteX5" fmla="*/ 1191107 w 2347525"/>
                <a:gd name="connsiteY5" fmla="*/ 3495902 h 4063256"/>
                <a:gd name="connsiteX6" fmla="*/ 777039 w 2347525"/>
                <a:gd name="connsiteY6" fmla="*/ 2107049 h 4063256"/>
                <a:gd name="connsiteX7" fmla="*/ 1467152 w 2347525"/>
                <a:gd name="connsiteY7" fmla="*/ 933857 h 4063256"/>
                <a:gd name="connsiteX8" fmla="*/ 1889846 w 2347525"/>
                <a:gd name="connsiteY8" fmla="*/ 882098 h 4063256"/>
                <a:gd name="connsiteX9" fmla="*/ 2338420 w 2347525"/>
                <a:gd name="connsiteY9" fmla="*/ 968363 h 4063256"/>
                <a:gd name="connsiteX10" fmla="*/ 2148639 w 2347525"/>
                <a:gd name="connsiteY10" fmla="*/ 597427 h 4063256"/>
                <a:gd name="connsiteX11" fmla="*/ 1648307 w 2347525"/>
                <a:gd name="connsiteY11" fmla="*/ 614680 h 4063256"/>
                <a:gd name="connsiteX12" fmla="*/ 1639680 w 2347525"/>
                <a:gd name="connsiteY12" fmla="*/ 286876 h 4063256"/>
                <a:gd name="connsiteX13" fmla="*/ 1303250 w 2347525"/>
                <a:gd name="connsiteY13" fmla="*/ 2204 h 4063256"/>
                <a:gd name="connsiteX14" fmla="*/ 1355008 w 2347525"/>
                <a:gd name="connsiteY14" fmla="*/ 442151 h 4063256"/>
                <a:gd name="connsiteX15" fmla="*/ 1182480 w 2347525"/>
                <a:gd name="connsiteY15" fmla="*/ 769955 h 4063256"/>
                <a:gd name="connsiteX0" fmla="*/ 1182480 w 2347525"/>
                <a:gd name="connsiteY0" fmla="*/ 769955 h 4004861"/>
                <a:gd name="connsiteX1" fmla="*/ 86925 w 2347525"/>
                <a:gd name="connsiteY1" fmla="*/ 2089797 h 4004861"/>
                <a:gd name="connsiteX2" fmla="*/ 104178 w 2347525"/>
                <a:gd name="connsiteY2" fmla="*/ 3504529 h 4004861"/>
                <a:gd name="connsiteX3" fmla="*/ 388850 w 2347525"/>
                <a:gd name="connsiteY3" fmla="*/ 3996234 h 4004861"/>
                <a:gd name="connsiteX4" fmla="*/ 2019242 w 2347525"/>
                <a:gd name="connsiteY4" fmla="*/ 4004861 h 4004861"/>
                <a:gd name="connsiteX5" fmla="*/ 1191107 w 2347525"/>
                <a:gd name="connsiteY5" fmla="*/ 3495902 h 4004861"/>
                <a:gd name="connsiteX6" fmla="*/ 777039 w 2347525"/>
                <a:gd name="connsiteY6" fmla="*/ 2107049 h 4004861"/>
                <a:gd name="connsiteX7" fmla="*/ 1467152 w 2347525"/>
                <a:gd name="connsiteY7" fmla="*/ 933857 h 4004861"/>
                <a:gd name="connsiteX8" fmla="*/ 1889846 w 2347525"/>
                <a:gd name="connsiteY8" fmla="*/ 882098 h 4004861"/>
                <a:gd name="connsiteX9" fmla="*/ 2338420 w 2347525"/>
                <a:gd name="connsiteY9" fmla="*/ 968363 h 4004861"/>
                <a:gd name="connsiteX10" fmla="*/ 2148639 w 2347525"/>
                <a:gd name="connsiteY10" fmla="*/ 597427 h 4004861"/>
                <a:gd name="connsiteX11" fmla="*/ 1648307 w 2347525"/>
                <a:gd name="connsiteY11" fmla="*/ 614680 h 4004861"/>
                <a:gd name="connsiteX12" fmla="*/ 1639680 w 2347525"/>
                <a:gd name="connsiteY12" fmla="*/ 286876 h 4004861"/>
                <a:gd name="connsiteX13" fmla="*/ 1303250 w 2347525"/>
                <a:gd name="connsiteY13" fmla="*/ 2204 h 4004861"/>
                <a:gd name="connsiteX14" fmla="*/ 1355008 w 2347525"/>
                <a:gd name="connsiteY14" fmla="*/ 442151 h 4004861"/>
                <a:gd name="connsiteX15" fmla="*/ 1182480 w 2347525"/>
                <a:gd name="connsiteY15" fmla="*/ 769955 h 4004861"/>
                <a:gd name="connsiteX0" fmla="*/ 1266239 w 2431284"/>
                <a:gd name="connsiteY0" fmla="*/ 769955 h 4043263"/>
                <a:gd name="connsiteX1" fmla="*/ 170684 w 2431284"/>
                <a:gd name="connsiteY1" fmla="*/ 2089797 h 4043263"/>
                <a:gd name="connsiteX2" fmla="*/ 32662 w 2431284"/>
                <a:gd name="connsiteY2" fmla="*/ 3392385 h 4043263"/>
                <a:gd name="connsiteX3" fmla="*/ 472609 w 2431284"/>
                <a:gd name="connsiteY3" fmla="*/ 3996234 h 4043263"/>
                <a:gd name="connsiteX4" fmla="*/ 2103001 w 2431284"/>
                <a:gd name="connsiteY4" fmla="*/ 4004861 h 4043263"/>
                <a:gd name="connsiteX5" fmla="*/ 1274866 w 2431284"/>
                <a:gd name="connsiteY5" fmla="*/ 3495902 h 4043263"/>
                <a:gd name="connsiteX6" fmla="*/ 860798 w 2431284"/>
                <a:gd name="connsiteY6" fmla="*/ 2107049 h 4043263"/>
                <a:gd name="connsiteX7" fmla="*/ 1550911 w 2431284"/>
                <a:gd name="connsiteY7" fmla="*/ 933857 h 4043263"/>
                <a:gd name="connsiteX8" fmla="*/ 1973605 w 2431284"/>
                <a:gd name="connsiteY8" fmla="*/ 882098 h 4043263"/>
                <a:gd name="connsiteX9" fmla="*/ 2422179 w 2431284"/>
                <a:gd name="connsiteY9" fmla="*/ 968363 h 4043263"/>
                <a:gd name="connsiteX10" fmla="*/ 2232398 w 2431284"/>
                <a:gd name="connsiteY10" fmla="*/ 597427 h 4043263"/>
                <a:gd name="connsiteX11" fmla="*/ 1732066 w 2431284"/>
                <a:gd name="connsiteY11" fmla="*/ 614680 h 4043263"/>
                <a:gd name="connsiteX12" fmla="*/ 1723439 w 2431284"/>
                <a:gd name="connsiteY12" fmla="*/ 286876 h 4043263"/>
                <a:gd name="connsiteX13" fmla="*/ 1387009 w 2431284"/>
                <a:gd name="connsiteY13" fmla="*/ 2204 h 4043263"/>
                <a:gd name="connsiteX14" fmla="*/ 1438767 w 2431284"/>
                <a:gd name="connsiteY14" fmla="*/ 442151 h 4043263"/>
                <a:gd name="connsiteX15" fmla="*/ 1266239 w 2431284"/>
                <a:gd name="connsiteY15" fmla="*/ 769955 h 4043263"/>
                <a:gd name="connsiteX0" fmla="*/ 1273851 w 2438896"/>
                <a:gd name="connsiteY0" fmla="*/ 769955 h 4043263"/>
                <a:gd name="connsiteX1" fmla="*/ 178296 w 2438896"/>
                <a:gd name="connsiteY1" fmla="*/ 2089797 h 4043263"/>
                <a:gd name="connsiteX2" fmla="*/ 40274 w 2438896"/>
                <a:gd name="connsiteY2" fmla="*/ 3392385 h 4043263"/>
                <a:gd name="connsiteX3" fmla="*/ 480221 w 2438896"/>
                <a:gd name="connsiteY3" fmla="*/ 3996234 h 4043263"/>
                <a:gd name="connsiteX4" fmla="*/ 2110613 w 2438896"/>
                <a:gd name="connsiteY4" fmla="*/ 4004861 h 4043263"/>
                <a:gd name="connsiteX5" fmla="*/ 1282478 w 2438896"/>
                <a:gd name="connsiteY5" fmla="*/ 3495902 h 4043263"/>
                <a:gd name="connsiteX6" fmla="*/ 868410 w 2438896"/>
                <a:gd name="connsiteY6" fmla="*/ 2107049 h 4043263"/>
                <a:gd name="connsiteX7" fmla="*/ 1558523 w 2438896"/>
                <a:gd name="connsiteY7" fmla="*/ 933857 h 4043263"/>
                <a:gd name="connsiteX8" fmla="*/ 1981217 w 2438896"/>
                <a:gd name="connsiteY8" fmla="*/ 882098 h 4043263"/>
                <a:gd name="connsiteX9" fmla="*/ 2429791 w 2438896"/>
                <a:gd name="connsiteY9" fmla="*/ 968363 h 4043263"/>
                <a:gd name="connsiteX10" fmla="*/ 2240010 w 2438896"/>
                <a:gd name="connsiteY10" fmla="*/ 597427 h 4043263"/>
                <a:gd name="connsiteX11" fmla="*/ 1739678 w 2438896"/>
                <a:gd name="connsiteY11" fmla="*/ 614680 h 4043263"/>
                <a:gd name="connsiteX12" fmla="*/ 1731051 w 2438896"/>
                <a:gd name="connsiteY12" fmla="*/ 286876 h 4043263"/>
                <a:gd name="connsiteX13" fmla="*/ 1394621 w 2438896"/>
                <a:gd name="connsiteY13" fmla="*/ 2204 h 4043263"/>
                <a:gd name="connsiteX14" fmla="*/ 1446379 w 2438896"/>
                <a:gd name="connsiteY14" fmla="*/ 442151 h 4043263"/>
                <a:gd name="connsiteX15" fmla="*/ 1273851 w 2438896"/>
                <a:gd name="connsiteY15" fmla="*/ 769955 h 4043263"/>
                <a:gd name="connsiteX0" fmla="*/ 1321980 w 2487025"/>
                <a:gd name="connsiteY0" fmla="*/ 769955 h 4047092"/>
                <a:gd name="connsiteX1" fmla="*/ 226425 w 2487025"/>
                <a:gd name="connsiteY1" fmla="*/ 2089797 h 4047092"/>
                <a:gd name="connsiteX2" fmla="*/ 28018 w 2487025"/>
                <a:gd name="connsiteY2" fmla="*/ 3340627 h 4047092"/>
                <a:gd name="connsiteX3" fmla="*/ 528350 w 2487025"/>
                <a:gd name="connsiteY3" fmla="*/ 3996234 h 4047092"/>
                <a:gd name="connsiteX4" fmla="*/ 2158742 w 2487025"/>
                <a:gd name="connsiteY4" fmla="*/ 4004861 h 4047092"/>
                <a:gd name="connsiteX5" fmla="*/ 1330607 w 2487025"/>
                <a:gd name="connsiteY5" fmla="*/ 3495902 h 4047092"/>
                <a:gd name="connsiteX6" fmla="*/ 916539 w 2487025"/>
                <a:gd name="connsiteY6" fmla="*/ 2107049 h 4047092"/>
                <a:gd name="connsiteX7" fmla="*/ 1606652 w 2487025"/>
                <a:gd name="connsiteY7" fmla="*/ 933857 h 4047092"/>
                <a:gd name="connsiteX8" fmla="*/ 2029346 w 2487025"/>
                <a:gd name="connsiteY8" fmla="*/ 882098 h 4047092"/>
                <a:gd name="connsiteX9" fmla="*/ 2477920 w 2487025"/>
                <a:gd name="connsiteY9" fmla="*/ 968363 h 4047092"/>
                <a:gd name="connsiteX10" fmla="*/ 2288139 w 2487025"/>
                <a:gd name="connsiteY10" fmla="*/ 597427 h 4047092"/>
                <a:gd name="connsiteX11" fmla="*/ 1787807 w 2487025"/>
                <a:gd name="connsiteY11" fmla="*/ 614680 h 4047092"/>
                <a:gd name="connsiteX12" fmla="*/ 1779180 w 2487025"/>
                <a:gd name="connsiteY12" fmla="*/ 286876 h 4047092"/>
                <a:gd name="connsiteX13" fmla="*/ 1442750 w 2487025"/>
                <a:gd name="connsiteY13" fmla="*/ 2204 h 4047092"/>
                <a:gd name="connsiteX14" fmla="*/ 1494508 w 2487025"/>
                <a:gd name="connsiteY14" fmla="*/ 442151 h 4047092"/>
                <a:gd name="connsiteX15" fmla="*/ 1321980 w 2487025"/>
                <a:gd name="connsiteY15" fmla="*/ 769955 h 4047092"/>
                <a:gd name="connsiteX0" fmla="*/ 1314558 w 2479603"/>
                <a:gd name="connsiteY0" fmla="*/ 769955 h 4047092"/>
                <a:gd name="connsiteX1" fmla="*/ 219003 w 2479603"/>
                <a:gd name="connsiteY1" fmla="*/ 2089797 h 4047092"/>
                <a:gd name="connsiteX2" fmla="*/ 20596 w 2479603"/>
                <a:gd name="connsiteY2" fmla="*/ 3340627 h 4047092"/>
                <a:gd name="connsiteX3" fmla="*/ 520928 w 2479603"/>
                <a:gd name="connsiteY3" fmla="*/ 3996234 h 4047092"/>
                <a:gd name="connsiteX4" fmla="*/ 2151320 w 2479603"/>
                <a:gd name="connsiteY4" fmla="*/ 4004861 h 4047092"/>
                <a:gd name="connsiteX5" fmla="*/ 1323185 w 2479603"/>
                <a:gd name="connsiteY5" fmla="*/ 3495902 h 4047092"/>
                <a:gd name="connsiteX6" fmla="*/ 909117 w 2479603"/>
                <a:gd name="connsiteY6" fmla="*/ 2107049 h 4047092"/>
                <a:gd name="connsiteX7" fmla="*/ 1599230 w 2479603"/>
                <a:gd name="connsiteY7" fmla="*/ 933857 h 4047092"/>
                <a:gd name="connsiteX8" fmla="*/ 2021924 w 2479603"/>
                <a:gd name="connsiteY8" fmla="*/ 882098 h 4047092"/>
                <a:gd name="connsiteX9" fmla="*/ 2470498 w 2479603"/>
                <a:gd name="connsiteY9" fmla="*/ 968363 h 4047092"/>
                <a:gd name="connsiteX10" fmla="*/ 2280717 w 2479603"/>
                <a:gd name="connsiteY10" fmla="*/ 597427 h 4047092"/>
                <a:gd name="connsiteX11" fmla="*/ 1780385 w 2479603"/>
                <a:gd name="connsiteY11" fmla="*/ 614680 h 4047092"/>
                <a:gd name="connsiteX12" fmla="*/ 1771758 w 2479603"/>
                <a:gd name="connsiteY12" fmla="*/ 286876 h 4047092"/>
                <a:gd name="connsiteX13" fmla="*/ 1435328 w 2479603"/>
                <a:gd name="connsiteY13" fmla="*/ 2204 h 4047092"/>
                <a:gd name="connsiteX14" fmla="*/ 1487086 w 2479603"/>
                <a:gd name="connsiteY14" fmla="*/ 442151 h 4047092"/>
                <a:gd name="connsiteX15" fmla="*/ 1314558 w 2479603"/>
                <a:gd name="connsiteY15" fmla="*/ 769955 h 4047092"/>
                <a:gd name="connsiteX0" fmla="*/ 1314558 w 2479603"/>
                <a:gd name="connsiteY0" fmla="*/ 769955 h 4094560"/>
                <a:gd name="connsiteX1" fmla="*/ 219003 w 2479603"/>
                <a:gd name="connsiteY1" fmla="*/ 2089797 h 4094560"/>
                <a:gd name="connsiteX2" fmla="*/ 20596 w 2479603"/>
                <a:gd name="connsiteY2" fmla="*/ 3340627 h 4094560"/>
                <a:gd name="connsiteX3" fmla="*/ 520928 w 2479603"/>
                <a:gd name="connsiteY3" fmla="*/ 3996234 h 4094560"/>
                <a:gd name="connsiteX4" fmla="*/ 2151320 w 2479603"/>
                <a:gd name="connsiteY4" fmla="*/ 4004861 h 4094560"/>
                <a:gd name="connsiteX5" fmla="*/ 1142030 w 2479603"/>
                <a:gd name="connsiteY5" fmla="*/ 3168098 h 4094560"/>
                <a:gd name="connsiteX6" fmla="*/ 909117 w 2479603"/>
                <a:gd name="connsiteY6" fmla="*/ 2107049 h 4094560"/>
                <a:gd name="connsiteX7" fmla="*/ 1599230 w 2479603"/>
                <a:gd name="connsiteY7" fmla="*/ 933857 h 4094560"/>
                <a:gd name="connsiteX8" fmla="*/ 2021924 w 2479603"/>
                <a:gd name="connsiteY8" fmla="*/ 882098 h 4094560"/>
                <a:gd name="connsiteX9" fmla="*/ 2470498 w 2479603"/>
                <a:gd name="connsiteY9" fmla="*/ 968363 h 4094560"/>
                <a:gd name="connsiteX10" fmla="*/ 2280717 w 2479603"/>
                <a:gd name="connsiteY10" fmla="*/ 597427 h 4094560"/>
                <a:gd name="connsiteX11" fmla="*/ 1780385 w 2479603"/>
                <a:gd name="connsiteY11" fmla="*/ 614680 h 4094560"/>
                <a:gd name="connsiteX12" fmla="*/ 1771758 w 2479603"/>
                <a:gd name="connsiteY12" fmla="*/ 286876 h 4094560"/>
                <a:gd name="connsiteX13" fmla="*/ 1435328 w 2479603"/>
                <a:gd name="connsiteY13" fmla="*/ 2204 h 4094560"/>
                <a:gd name="connsiteX14" fmla="*/ 1487086 w 2479603"/>
                <a:gd name="connsiteY14" fmla="*/ 442151 h 4094560"/>
                <a:gd name="connsiteX15" fmla="*/ 1314558 w 2479603"/>
                <a:gd name="connsiteY15" fmla="*/ 769955 h 4094560"/>
                <a:gd name="connsiteX0" fmla="*/ 1314558 w 2479603"/>
                <a:gd name="connsiteY0" fmla="*/ 769955 h 4047073"/>
                <a:gd name="connsiteX1" fmla="*/ 219003 w 2479603"/>
                <a:gd name="connsiteY1" fmla="*/ 2089797 h 4047073"/>
                <a:gd name="connsiteX2" fmla="*/ 20596 w 2479603"/>
                <a:gd name="connsiteY2" fmla="*/ 3340627 h 4047073"/>
                <a:gd name="connsiteX3" fmla="*/ 520928 w 2479603"/>
                <a:gd name="connsiteY3" fmla="*/ 3996234 h 4047073"/>
                <a:gd name="connsiteX4" fmla="*/ 2185825 w 2479603"/>
                <a:gd name="connsiteY4" fmla="*/ 3909971 h 4047073"/>
                <a:gd name="connsiteX5" fmla="*/ 1142030 w 2479603"/>
                <a:gd name="connsiteY5" fmla="*/ 3168098 h 4047073"/>
                <a:gd name="connsiteX6" fmla="*/ 909117 w 2479603"/>
                <a:gd name="connsiteY6" fmla="*/ 2107049 h 4047073"/>
                <a:gd name="connsiteX7" fmla="*/ 1599230 w 2479603"/>
                <a:gd name="connsiteY7" fmla="*/ 933857 h 4047073"/>
                <a:gd name="connsiteX8" fmla="*/ 2021924 w 2479603"/>
                <a:gd name="connsiteY8" fmla="*/ 882098 h 4047073"/>
                <a:gd name="connsiteX9" fmla="*/ 2470498 w 2479603"/>
                <a:gd name="connsiteY9" fmla="*/ 968363 h 4047073"/>
                <a:gd name="connsiteX10" fmla="*/ 2280717 w 2479603"/>
                <a:gd name="connsiteY10" fmla="*/ 597427 h 4047073"/>
                <a:gd name="connsiteX11" fmla="*/ 1780385 w 2479603"/>
                <a:gd name="connsiteY11" fmla="*/ 614680 h 4047073"/>
                <a:gd name="connsiteX12" fmla="*/ 1771758 w 2479603"/>
                <a:gd name="connsiteY12" fmla="*/ 286876 h 4047073"/>
                <a:gd name="connsiteX13" fmla="*/ 1435328 w 2479603"/>
                <a:gd name="connsiteY13" fmla="*/ 2204 h 4047073"/>
                <a:gd name="connsiteX14" fmla="*/ 1487086 w 2479603"/>
                <a:gd name="connsiteY14" fmla="*/ 442151 h 4047073"/>
                <a:gd name="connsiteX15" fmla="*/ 1314558 w 2479603"/>
                <a:gd name="connsiteY15" fmla="*/ 769955 h 4047073"/>
                <a:gd name="connsiteX0" fmla="*/ 1314558 w 2479603"/>
                <a:gd name="connsiteY0" fmla="*/ 769955 h 4092222"/>
                <a:gd name="connsiteX1" fmla="*/ 219003 w 2479603"/>
                <a:gd name="connsiteY1" fmla="*/ 2089797 h 4092222"/>
                <a:gd name="connsiteX2" fmla="*/ 20596 w 2479603"/>
                <a:gd name="connsiteY2" fmla="*/ 3340627 h 4092222"/>
                <a:gd name="connsiteX3" fmla="*/ 520928 w 2479603"/>
                <a:gd name="connsiteY3" fmla="*/ 3996234 h 4092222"/>
                <a:gd name="connsiteX4" fmla="*/ 2185825 w 2479603"/>
                <a:gd name="connsiteY4" fmla="*/ 3909971 h 4092222"/>
                <a:gd name="connsiteX5" fmla="*/ 1142030 w 2479603"/>
                <a:gd name="connsiteY5" fmla="*/ 3168098 h 4092222"/>
                <a:gd name="connsiteX6" fmla="*/ 909117 w 2479603"/>
                <a:gd name="connsiteY6" fmla="*/ 2107049 h 4092222"/>
                <a:gd name="connsiteX7" fmla="*/ 1599230 w 2479603"/>
                <a:gd name="connsiteY7" fmla="*/ 933857 h 4092222"/>
                <a:gd name="connsiteX8" fmla="*/ 2021924 w 2479603"/>
                <a:gd name="connsiteY8" fmla="*/ 882098 h 4092222"/>
                <a:gd name="connsiteX9" fmla="*/ 2470498 w 2479603"/>
                <a:gd name="connsiteY9" fmla="*/ 968363 h 4092222"/>
                <a:gd name="connsiteX10" fmla="*/ 2280717 w 2479603"/>
                <a:gd name="connsiteY10" fmla="*/ 597427 h 4092222"/>
                <a:gd name="connsiteX11" fmla="*/ 1780385 w 2479603"/>
                <a:gd name="connsiteY11" fmla="*/ 614680 h 4092222"/>
                <a:gd name="connsiteX12" fmla="*/ 1771758 w 2479603"/>
                <a:gd name="connsiteY12" fmla="*/ 286876 h 4092222"/>
                <a:gd name="connsiteX13" fmla="*/ 1435328 w 2479603"/>
                <a:gd name="connsiteY13" fmla="*/ 2204 h 4092222"/>
                <a:gd name="connsiteX14" fmla="*/ 1487086 w 2479603"/>
                <a:gd name="connsiteY14" fmla="*/ 442151 h 4092222"/>
                <a:gd name="connsiteX15" fmla="*/ 1314558 w 2479603"/>
                <a:gd name="connsiteY15" fmla="*/ 769955 h 4092222"/>
                <a:gd name="connsiteX0" fmla="*/ 1314558 w 2479603"/>
                <a:gd name="connsiteY0" fmla="*/ 769955 h 4049871"/>
                <a:gd name="connsiteX1" fmla="*/ 219003 w 2479603"/>
                <a:gd name="connsiteY1" fmla="*/ 2089797 h 4049871"/>
                <a:gd name="connsiteX2" fmla="*/ 20596 w 2479603"/>
                <a:gd name="connsiteY2" fmla="*/ 3340627 h 4049871"/>
                <a:gd name="connsiteX3" fmla="*/ 520928 w 2479603"/>
                <a:gd name="connsiteY3" fmla="*/ 3996234 h 4049871"/>
                <a:gd name="connsiteX4" fmla="*/ 2220330 w 2479603"/>
                <a:gd name="connsiteY4" fmla="*/ 3823707 h 4049871"/>
                <a:gd name="connsiteX5" fmla="*/ 1142030 w 2479603"/>
                <a:gd name="connsiteY5" fmla="*/ 3168098 h 4049871"/>
                <a:gd name="connsiteX6" fmla="*/ 909117 w 2479603"/>
                <a:gd name="connsiteY6" fmla="*/ 2107049 h 4049871"/>
                <a:gd name="connsiteX7" fmla="*/ 1599230 w 2479603"/>
                <a:gd name="connsiteY7" fmla="*/ 933857 h 4049871"/>
                <a:gd name="connsiteX8" fmla="*/ 2021924 w 2479603"/>
                <a:gd name="connsiteY8" fmla="*/ 882098 h 4049871"/>
                <a:gd name="connsiteX9" fmla="*/ 2470498 w 2479603"/>
                <a:gd name="connsiteY9" fmla="*/ 968363 h 4049871"/>
                <a:gd name="connsiteX10" fmla="*/ 2280717 w 2479603"/>
                <a:gd name="connsiteY10" fmla="*/ 597427 h 4049871"/>
                <a:gd name="connsiteX11" fmla="*/ 1780385 w 2479603"/>
                <a:gd name="connsiteY11" fmla="*/ 614680 h 4049871"/>
                <a:gd name="connsiteX12" fmla="*/ 1771758 w 2479603"/>
                <a:gd name="connsiteY12" fmla="*/ 286876 h 4049871"/>
                <a:gd name="connsiteX13" fmla="*/ 1435328 w 2479603"/>
                <a:gd name="connsiteY13" fmla="*/ 2204 h 4049871"/>
                <a:gd name="connsiteX14" fmla="*/ 1487086 w 2479603"/>
                <a:gd name="connsiteY14" fmla="*/ 442151 h 4049871"/>
                <a:gd name="connsiteX15" fmla="*/ 1314558 w 2479603"/>
                <a:gd name="connsiteY15" fmla="*/ 769955 h 4049871"/>
                <a:gd name="connsiteX0" fmla="*/ 1314558 w 2479603"/>
                <a:gd name="connsiteY0" fmla="*/ 769955 h 4048541"/>
                <a:gd name="connsiteX1" fmla="*/ 219003 w 2479603"/>
                <a:gd name="connsiteY1" fmla="*/ 2089797 h 4048541"/>
                <a:gd name="connsiteX2" fmla="*/ 20596 w 2479603"/>
                <a:gd name="connsiteY2" fmla="*/ 3340627 h 4048541"/>
                <a:gd name="connsiteX3" fmla="*/ 520928 w 2479603"/>
                <a:gd name="connsiteY3" fmla="*/ 3996234 h 4048541"/>
                <a:gd name="connsiteX4" fmla="*/ 2056431 w 2479603"/>
                <a:gd name="connsiteY4" fmla="*/ 3987609 h 4048541"/>
                <a:gd name="connsiteX5" fmla="*/ 2220330 w 2479603"/>
                <a:gd name="connsiteY5" fmla="*/ 3823707 h 4048541"/>
                <a:gd name="connsiteX6" fmla="*/ 1142030 w 2479603"/>
                <a:gd name="connsiteY6" fmla="*/ 3168098 h 4048541"/>
                <a:gd name="connsiteX7" fmla="*/ 909117 w 2479603"/>
                <a:gd name="connsiteY7" fmla="*/ 2107049 h 4048541"/>
                <a:gd name="connsiteX8" fmla="*/ 1599230 w 2479603"/>
                <a:gd name="connsiteY8" fmla="*/ 933857 h 4048541"/>
                <a:gd name="connsiteX9" fmla="*/ 2021924 w 2479603"/>
                <a:gd name="connsiteY9" fmla="*/ 882098 h 4048541"/>
                <a:gd name="connsiteX10" fmla="*/ 2470498 w 2479603"/>
                <a:gd name="connsiteY10" fmla="*/ 968363 h 4048541"/>
                <a:gd name="connsiteX11" fmla="*/ 2280717 w 2479603"/>
                <a:gd name="connsiteY11" fmla="*/ 597427 h 4048541"/>
                <a:gd name="connsiteX12" fmla="*/ 1780385 w 2479603"/>
                <a:gd name="connsiteY12" fmla="*/ 614680 h 4048541"/>
                <a:gd name="connsiteX13" fmla="*/ 1771758 w 2479603"/>
                <a:gd name="connsiteY13" fmla="*/ 286876 h 4048541"/>
                <a:gd name="connsiteX14" fmla="*/ 1435328 w 2479603"/>
                <a:gd name="connsiteY14" fmla="*/ 2204 h 4048541"/>
                <a:gd name="connsiteX15" fmla="*/ 1487086 w 2479603"/>
                <a:gd name="connsiteY15" fmla="*/ 442151 h 4048541"/>
                <a:gd name="connsiteX16" fmla="*/ 1314558 w 2479603"/>
                <a:gd name="connsiteY16" fmla="*/ 769955 h 4048541"/>
                <a:gd name="connsiteX0" fmla="*/ 1314558 w 2479603"/>
                <a:gd name="connsiteY0" fmla="*/ 769955 h 4048541"/>
                <a:gd name="connsiteX1" fmla="*/ 219003 w 2479603"/>
                <a:gd name="connsiteY1" fmla="*/ 2089797 h 4048541"/>
                <a:gd name="connsiteX2" fmla="*/ 20596 w 2479603"/>
                <a:gd name="connsiteY2" fmla="*/ 3340627 h 4048541"/>
                <a:gd name="connsiteX3" fmla="*/ 520928 w 2479603"/>
                <a:gd name="connsiteY3" fmla="*/ 3996234 h 4048541"/>
                <a:gd name="connsiteX4" fmla="*/ 2056431 w 2479603"/>
                <a:gd name="connsiteY4" fmla="*/ 3987609 h 4048541"/>
                <a:gd name="connsiteX5" fmla="*/ 2134066 w 2479603"/>
                <a:gd name="connsiteY5" fmla="*/ 3685684 h 4048541"/>
                <a:gd name="connsiteX6" fmla="*/ 1142030 w 2479603"/>
                <a:gd name="connsiteY6" fmla="*/ 3168098 h 4048541"/>
                <a:gd name="connsiteX7" fmla="*/ 909117 w 2479603"/>
                <a:gd name="connsiteY7" fmla="*/ 2107049 h 4048541"/>
                <a:gd name="connsiteX8" fmla="*/ 1599230 w 2479603"/>
                <a:gd name="connsiteY8" fmla="*/ 933857 h 4048541"/>
                <a:gd name="connsiteX9" fmla="*/ 2021924 w 2479603"/>
                <a:gd name="connsiteY9" fmla="*/ 882098 h 4048541"/>
                <a:gd name="connsiteX10" fmla="*/ 2470498 w 2479603"/>
                <a:gd name="connsiteY10" fmla="*/ 968363 h 4048541"/>
                <a:gd name="connsiteX11" fmla="*/ 2280717 w 2479603"/>
                <a:gd name="connsiteY11" fmla="*/ 597427 h 4048541"/>
                <a:gd name="connsiteX12" fmla="*/ 1780385 w 2479603"/>
                <a:gd name="connsiteY12" fmla="*/ 614680 h 4048541"/>
                <a:gd name="connsiteX13" fmla="*/ 1771758 w 2479603"/>
                <a:gd name="connsiteY13" fmla="*/ 286876 h 4048541"/>
                <a:gd name="connsiteX14" fmla="*/ 1435328 w 2479603"/>
                <a:gd name="connsiteY14" fmla="*/ 2204 h 4048541"/>
                <a:gd name="connsiteX15" fmla="*/ 1487086 w 2479603"/>
                <a:gd name="connsiteY15" fmla="*/ 442151 h 4048541"/>
                <a:gd name="connsiteX16" fmla="*/ 1314558 w 2479603"/>
                <a:gd name="connsiteY16" fmla="*/ 769955 h 4048541"/>
                <a:gd name="connsiteX0" fmla="*/ 1314558 w 2484196"/>
                <a:gd name="connsiteY0" fmla="*/ 769955 h 4048541"/>
                <a:gd name="connsiteX1" fmla="*/ 219003 w 2484196"/>
                <a:gd name="connsiteY1" fmla="*/ 2089797 h 4048541"/>
                <a:gd name="connsiteX2" fmla="*/ 20596 w 2484196"/>
                <a:gd name="connsiteY2" fmla="*/ 3340627 h 4048541"/>
                <a:gd name="connsiteX3" fmla="*/ 520928 w 2484196"/>
                <a:gd name="connsiteY3" fmla="*/ 3996234 h 4048541"/>
                <a:gd name="connsiteX4" fmla="*/ 2056431 w 2484196"/>
                <a:gd name="connsiteY4" fmla="*/ 3987609 h 4048541"/>
                <a:gd name="connsiteX5" fmla="*/ 2134066 w 2484196"/>
                <a:gd name="connsiteY5" fmla="*/ 3685684 h 4048541"/>
                <a:gd name="connsiteX6" fmla="*/ 1142030 w 2484196"/>
                <a:gd name="connsiteY6" fmla="*/ 3168098 h 4048541"/>
                <a:gd name="connsiteX7" fmla="*/ 909117 w 2484196"/>
                <a:gd name="connsiteY7" fmla="*/ 2107049 h 4048541"/>
                <a:gd name="connsiteX8" fmla="*/ 1599230 w 2484196"/>
                <a:gd name="connsiteY8" fmla="*/ 933857 h 4048541"/>
                <a:gd name="connsiteX9" fmla="*/ 2021924 w 2484196"/>
                <a:gd name="connsiteY9" fmla="*/ 882098 h 4048541"/>
                <a:gd name="connsiteX10" fmla="*/ 2470498 w 2484196"/>
                <a:gd name="connsiteY10" fmla="*/ 968363 h 4048541"/>
                <a:gd name="connsiteX11" fmla="*/ 2280717 w 2484196"/>
                <a:gd name="connsiteY11" fmla="*/ 597427 h 4048541"/>
                <a:gd name="connsiteX12" fmla="*/ 1780385 w 2484196"/>
                <a:gd name="connsiteY12" fmla="*/ 614680 h 4048541"/>
                <a:gd name="connsiteX13" fmla="*/ 1771758 w 2484196"/>
                <a:gd name="connsiteY13" fmla="*/ 286876 h 4048541"/>
                <a:gd name="connsiteX14" fmla="*/ 1435328 w 2484196"/>
                <a:gd name="connsiteY14" fmla="*/ 2204 h 4048541"/>
                <a:gd name="connsiteX15" fmla="*/ 1487086 w 2484196"/>
                <a:gd name="connsiteY15" fmla="*/ 442151 h 4048541"/>
                <a:gd name="connsiteX16" fmla="*/ 1314558 w 2484196"/>
                <a:gd name="connsiteY16" fmla="*/ 769955 h 4048541"/>
                <a:gd name="connsiteX0" fmla="*/ 1314558 w 2475085"/>
                <a:gd name="connsiteY0" fmla="*/ 769955 h 4048541"/>
                <a:gd name="connsiteX1" fmla="*/ 219003 w 2475085"/>
                <a:gd name="connsiteY1" fmla="*/ 2089797 h 4048541"/>
                <a:gd name="connsiteX2" fmla="*/ 20596 w 2475085"/>
                <a:gd name="connsiteY2" fmla="*/ 3340627 h 4048541"/>
                <a:gd name="connsiteX3" fmla="*/ 520928 w 2475085"/>
                <a:gd name="connsiteY3" fmla="*/ 3996234 h 4048541"/>
                <a:gd name="connsiteX4" fmla="*/ 2056431 w 2475085"/>
                <a:gd name="connsiteY4" fmla="*/ 3987609 h 4048541"/>
                <a:gd name="connsiteX5" fmla="*/ 2134066 w 2475085"/>
                <a:gd name="connsiteY5" fmla="*/ 3685684 h 4048541"/>
                <a:gd name="connsiteX6" fmla="*/ 1142030 w 2475085"/>
                <a:gd name="connsiteY6" fmla="*/ 3168098 h 4048541"/>
                <a:gd name="connsiteX7" fmla="*/ 909117 w 2475085"/>
                <a:gd name="connsiteY7" fmla="*/ 2107049 h 4048541"/>
                <a:gd name="connsiteX8" fmla="*/ 1599230 w 2475085"/>
                <a:gd name="connsiteY8" fmla="*/ 933857 h 4048541"/>
                <a:gd name="connsiteX9" fmla="*/ 2021924 w 2475085"/>
                <a:gd name="connsiteY9" fmla="*/ 882098 h 4048541"/>
                <a:gd name="connsiteX10" fmla="*/ 2470498 w 2475085"/>
                <a:gd name="connsiteY10" fmla="*/ 968363 h 4048541"/>
                <a:gd name="connsiteX11" fmla="*/ 2203080 w 2475085"/>
                <a:gd name="connsiteY11" fmla="*/ 597427 h 4048541"/>
                <a:gd name="connsiteX12" fmla="*/ 1780385 w 2475085"/>
                <a:gd name="connsiteY12" fmla="*/ 614680 h 4048541"/>
                <a:gd name="connsiteX13" fmla="*/ 1771758 w 2475085"/>
                <a:gd name="connsiteY13" fmla="*/ 286876 h 4048541"/>
                <a:gd name="connsiteX14" fmla="*/ 1435328 w 2475085"/>
                <a:gd name="connsiteY14" fmla="*/ 2204 h 4048541"/>
                <a:gd name="connsiteX15" fmla="*/ 1487086 w 2475085"/>
                <a:gd name="connsiteY15" fmla="*/ 442151 h 4048541"/>
                <a:gd name="connsiteX16" fmla="*/ 1314558 w 2475085"/>
                <a:gd name="connsiteY16" fmla="*/ 769955 h 4048541"/>
                <a:gd name="connsiteX0" fmla="*/ 1314558 w 2475085"/>
                <a:gd name="connsiteY0" fmla="*/ 771019 h 4049605"/>
                <a:gd name="connsiteX1" fmla="*/ 219003 w 2475085"/>
                <a:gd name="connsiteY1" fmla="*/ 2090861 h 4049605"/>
                <a:gd name="connsiteX2" fmla="*/ 20596 w 2475085"/>
                <a:gd name="connsiteY2" fmla="*/ 3341691 h 4049605"/>
                <a:gd name="connsiteX3" fmla="*/ 520928 w 2475085"/>
                <a:gd name="connsiteY3" fmla="*/ 3997298 h 4049605"/>
                <a:gd name="connsiteX4" fmla="*/ 2056431 w 2475085"/>
                <a:gd name="connsiteY4" fmla="*/ 3988673 h 4049605"/>
                <a:gd name="connsiteX5" fmla="*/ 2134066 w 2475085"/>
                <a:gd name="connsiteY5" fmla="*/ 3686748 h 4049605"/>
                <a:gd name="connsiteX6" fmla="*/ 1142030 w 2475085"/>
                <a:gd name="connsiteY6" fmla="*/ 3169162 h 4049605"/>
                <a:gd name="connsiteX7" fmla="*/ 909117 w 2475085"/>
                <a:gd name="connsiteY7" fmla="*/ 2108113 h 4049605"/>
                <a:gd name="connsiteX8" fmla="*/ 1599230 w 2475085"/>
                <a:gd name="connsiteY8" fmla="*/ 934921 h 4049605"/>
                <a:gd name="connsiteX9" fmla="*/ 2021924 w 2475085"/>
                <a:gd name="connsiteY9" fmla="*/ 883162 h 4049605"/>
                <a:gd name="connsiteX10" fmla="*/ 2470498 w 2475085"/>
                <a:gd name="connsiteY10" fmla="*/ 969427 h 4049605"/>
                <a:gd name="connsiteX11" fmla="*/ 2203080 w 2475085"/>
                <a:gd name="connsiteY11" fmla="*/ 598491 h 4049605"/>
                <a:gd name="connsiteX12" fmla="*/ 1780385 w 2475085"/>
                <a:gd name="connsiteY12" fmla="*/ 615744 h 4049605"/>
                <a:gd name="connsiteX13" fmla="*/ 1771758 w 2475085"/>
                <a:gd name="connsiteY13" fmla="*/ 287940 h 4049605"/>
                <a:gd name="connsiteX14" fmla="*/ 1435328 w 2475085"/>
                <a:gd name="connsiteY14" fmla="*/ 3268 h 4049605"/>
                <a:gd name="connsiteX15" fmla="*/ 1487086 w 2475085"/>
                <a:gd name="connsiteY15" fmla="*/ 443215 h 4049605"/>
                <a:gd name="connsiteX16" fmla="*/ 1314558 w 2475085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021924 w 2470498"/>
                <a:gd name="connsiteY9" fmla="*/ 883162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68573 w 2470498"/>
                <a:gd name="connsiteY9" fmla="*/ 840030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68573 w 2470498"/>
                <a:gd name="connsiteY9" fmla="*/ 840030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42694 w 2470498"/>
                <a:gd name="connsiteY9" fmla="*/ 883162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28431 w 2484371"/>
                <a:gd name="connsiteY0" fmla="*/ 771019 h 4049605"/>
                <a:gd name="connsiteX1" fmla="*/ 232876 w 2484371"/>
                <a:gd name="connsiteY1" fmla="*/ 2090861 h 4049605"/>
                <a:gd name="connsiteX2" fmla="*/ 34469 w 2484371"/>
                <a:gd name="connsiteY2" fmla="*/ 3341691 h 4049605"/>
                <a:gd name="connsiteX3" fmla="*/ 534801 w 2484371"/>
                <a:gd name="connsiteY3" fmla="*/ 3997298 h 4049605"/>
                <a:gd name="connsiteX4" fmla="*/ 2070304 w 2484371"/>
                <a:gd name="connsiteY4" fmla="*/ 3988673 h 4049605"/>
                <a:gd name="connsiteX5" fmla="*/ 2147939 w 2484371"/>
                <a:gd name="connsiteY5" fmla="*/ 3686748 h 4049605"/>
                <a:gd name="connsiteX6" fmla="*/ 1155903 w 2484371"/>
                <a:gd name="connsiteY6" fmla="*/ 3169162 h 4049605"/>
                <a:gd name="connsiteX7" fmla="*/ 922990 w 2484371"/>
                <a:gd name="connsiteY7" fmla="*/ 2108113 h 4049605"/>
                <a:gd name="connsiteX8" fmla="*/ 1613103 w 2484371"/>
                <a:gd name="connsiteY8" fmla="*/ 934921 h 4049605"/>
                <a:gd name="connsiteX9" fmla="*/ 2156567 w 2484371"/>
                <a:gd name="connsiteY9" fmla="*/ 883162 h 4049605"/>
                <a:gd name="connsiteX10" fmla="*/ 2484371 w 2484371"/>
                <a:gd name="connsiteY10" fmla="*/ 969427 h 4049605"/>
                <a:gd name="connsiteX11" fmla="*/ 2216953 w 2484371"/>
                <a:gd name="connsiteY11" fmla="*/ 598491 h 4049605"/>
                <a:gd name="connsiteX12" fmla="*/ 1794258 w 2484371"/>
                <a:gd name="connsiteY12" fmla="*/ 615744 h 4049605"/>
                <a:gd name="connsiteX13" fmla="*/ 1785631 w 2484371"/>
                <a:gd name="connsiteY13" fmla="*/ 287940 h 4049605"/>
                <a:gd name="connsiteX14" fmla="*/ 1449201 w 2484371"/>
                <a:gd name="connsiteY14" fmla="*/ 3268 h 4049605"/>
                <a:gd name="connsiteX15" fmla="*/ 1500959 w 2484371"/>
                <a:gd name="connsiteY15" fmla="*/ 443215 h 4049605"/>
                <a:gd name="connsiteX16" fmla="*/ 1328431 w 2484371"/>
                <a:gd name="connsiteY16" fmla="*/ 771019 h 4049605"/>
                <a:gd name="connsiteX0" fmla="*/ 1328431 w 2484371"/>
                <a:gd name="connsiteY0" fmla="*/ 744306 h 4022892"/>
                <a:gd name="connsiteX1" fmla="*/ 232876 w 2484371"/>
                <a:gd name="connsiteY1" fmla="*/ 2064148 h 4022892"/>
                <a:gd name="connsiteX2" fmla="*/ 34469 w 2484371"/>
                <a:gd name="connsiteY2" fmla="*/ 3314978 h 4022892"/>
                <a:gd name="connsiteX3" fmla="*/ 534801 w 2484371"/>
                <a:gd name="connsiteY3" fmla="*/ 3970585 h 4022892"/>
                <a:gd name="connsiteX4" fmla="*/ 2070304 w 2484371"/>
                <a:gd name="connsiteY4" fmla="*/ 3961960 h 4022892"/>
                <a:gd name="connsiteX5" fmla="*/ 2147939 w 2484371"/>
                <a:gd name="connsiteY5" fmla="*/ 3660035 h 4022892"/>
                <a:gd name="connsiteX6" fmla="*/ 1155903 w 2484371"/>
                <a:gd name="connsiteY6" fmla="*/ 3142449 h 4022892"/>
                <a:gd name="connsiteX7" fmla="*/ 922990 w 2484371"/>
                <a:gd name="connsiteY7" fmla="*/ 2081400 h 4022892"/>
                <a:gd name="connsiteX8" fmla="*/ 1613103 w 2484371"/>
                <a:gd name="connsiteY8" fmla="*/ 908208 h 4022892"/>
                <a:gd name="connsiteX9" fmla="*/ 2156567 w 2484371"/>
                <a:gd name="connsiteY9" fmla="*/ 856449 h 4022892"/>
                <a:gd name="connsiteX10" fmla="*/ 2484371 w 2484371"/>
                <a:gd name="connsiteY10" fmla="*/ 942714 h 4022892"/>
                <a:gd name="connsiteX11" fmla="*/ 2216953 w 2484371"/>
                <a:gd name="connsiteY11" fmla="*/ 571778 h 4022892"/>
                <a:gd name="connsiteX12" fmla="*/ 1794258 w 2484371"/>
                <a:gd name="connsiteY12" fmla="*/ 589031 h 4022892"/>
                <a:gd name="connsiteX13" fmla="*/ 1785631 w 2484371"/>
                <a:gd name="connsiteY13" fmla="*/ 261227 h 4022892"/>
                <a:gd name="connsiteX14" fmla="*/ 1397442 w 2484371"/>
                <a:gd name="connsiteY14" fmla="*/ 2434 h 4022892"/>
                <a:gd name="connsiteX15" fmla="*/ 1500959 w 2484371"/>
                <a:gd name="connsiteY15" fmla="*/ 416502 h 4022892"/>
                <a:gd name="connsiteX16" fmla="*/ 1328431 w 2484371"/>
                <a:gd name="connsiteY16" fmla="*/ 744306 h 4022892"/>
                <a:gd name="connsiteX0" fmla="*/ 1328431 w 2484371"/>
                <a:gd name="connsiteY0" fmla="*/ 735767 h 4014353"/>
                <a:gd name="connsiteX1" fmla="*/ 232876 w 2484371"/>
                <a:gd name="connsiteY1" fmla="*/ 2055609 h 4014353"/>
                <a:gd name="connsiteX2" fmla="*/ 34469 w 2484371"/>
                <a:gd name="connsiteY2" fmla="*/ 3306439 h 4014353"/>
                <a:gd name="connsiteX3" fmla="*/ 534801 w 2484371"/>
                <a:gd name="connsiteY3" fmla="*/ 3962046 h 4014353"/>
                <a:gd name="connsiteX4" fmla="*/ 2070304 w 2484371"/>
                <a:gd name="connsiteY4" fmla="*/ 3953421 h 4014353"/>
                <a:gd name="connsiteX5" fmla="*/ 2147939 w 2484371"/>
                <a:gd name="connsiteY5" fmla="*/ 3651496 h 4014353"/>
                <a:gd name="connsiteX6" fmla="*/ 1155903 w 2484371"/>
                <a:gd name="connsiteY6" fmla="*/ 3133910 h 4014353"/>
                <a:gd name="connsiteX7" fmla="*/ 922990 w 2484371"/>
                <a:gd name="connsiteY7" fmla="*/ 2072861 h 4014353"/>
                <a:gd name="connsiteX8" fmla="*/ 1613103 w 2484371"/>
                <a:gd name="connsiteY8" fmla="*/ 899669 h 4014353"/>
                <a:gd name="connsiteX9" fmla="*/ 2156567 w 2484371"/>
                <a:gd name="connsiteY9" fmla="*/ 847910 h 4014353"/>
                <a:gd name="connsiteX10" fmla="*/ 2484371 w 2484371"/>
                <a:gd name="connsiteY10" fmla="*/ 934175 h 4014353"/>
                <a:gd name="connsiteX11" fmla="*/ 2216953 w 2484371"/>
                <a:gd name="connsiteY11" fmla="*/ 563239 h 4014353"/>
                <a:gd name="connsiteX12" fmla="*/ 1794258 w 2484371"/>
                <a:gd name="connsiteY12" fmla="*/ 580492 h 4014353"/>
                <a:gd name="connsiteX13" fmla="*/ 1785631 w 2484371"/>
                <a:gd name="connsiteY13" fmla="*/ 252688 h 4014353"/>
                <a:gd name="connsiteX14" fmla="*/ 1380189 w 2484371"/>
                <a:gd name="connsiteY14" fmla="*/ 2521 h 4014353"/>
                <a:gd name="connsiteX15" fmla="*/ 1500959 w 2484371"/>
                <a:gd name="connsiteY15" fmla="*/ 407963 h 4014353"/>
                <a:gd name="connsiteX16" fmla="*/ 1328431 w 2484371"/>
                <a:gd name="connsiteY16" fmla="*/ 735767 h 4014353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3959525"/>
                <a:gd name="connsiteX1" fmla="*/ 232876 w 2484371"/>
                <a:gd name="connsiteY1" fmla="*/ 2053088 h 3959525"/>
                <a:gd name="connsiteX2" fmla="*/ 34469 w 2484371"/>
                <a:gd name="connsiteY2" fmla="*/ 3303918 h 3959525"/>
                <a:gd name="connsiteX3" fmla="*/ 534801 w 2484371"/>
                <a:gd name="connsiteY3" fmla="*/ 3959525 h 3959525"/>
                <a:gd name="connsiteX4" fmla="*/ 2070304 w 2484371"/>
                <a:gd name="connsiteY4" fmla="*/ 3950900 h 3959525"/>
                <a:gd name="connsiteX5" fmla="*/ 2147939 w 2484371"/>
                <a:gd name="connsiteY5" fmla="*/ 3648975 h 3959525"/>
                <a:gd name="connsiteX6" fmla="*/ 1155903 w 2484371"/>
                <a:gd name="connsiteY6" fmla="*/ 3131389 h 3959525"/>
                <a:gd name="connsiteX7" fmla="*/ 922990 w 2484371"/>
                <a:gd name="connsiteY7" fmla="*/ 2070340 h 3959525"/>
                <a:gd name="connsiteX8" fmla="*/ 1569971 w 2484371"/>
                <a:gd name="connsiteY8" fmla="*/ 992039 h 3959525"/>
                <a:gd name="connsiteX9" fmla="*/ 2182446 w 2484371"/>
                <a:gd name="connsiteY9" fmla="*/ 819510 h 3959525"/>
                <a:gd name="connsiteX10" fmla="*/ 2484371 w 2484371"/>
                <a:gd name="connsiteY10" fmla="*/ 931654 h 3959525"/>
                <a:gd name="connsiteX11" fmla="*/ 2216953 w 2484371"/>
                <a:gd name="connsiteY11" fmla="*/ 560718 h 3959525"/>
                <a:gd name="connsiteX12" fmla="*/ 1828764 w 2484371"/>
                <a:gd name="connsiteY12" fmla="*/ 560718 h 3959525"/>
                <a:gd name="connsiteX13" fmla="*/ 1785631 w 2484371"/>
                <a:gd name="connsiteY13" fmla="*/ 250167 h 3959525"/>
                <a:gd name="connsiteX14" fmla="*/ 1380189 w 2484371"/>
                <a:gd name="connsiteY14" fmla="*/ 0 h 3959525"/>
                <a:gd name="connsiteX15" fmla="*/ 1492333 w 2484371"/>
                <a:gd name="connsiteY15" fmla="*/ 396816 h 3959525"/>
                <a:gd name="connsiteX16" fmla="*/ 1328431 w 2484371"/>
                <a:gd name="connsiteY16" fmla="*/ 733246 h 395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84371" h="3959525">
                  <a:moveTo>
                    <a:pt x="1328431" y="733246"/>
                  </a:moveTo>
                  <a:cubicBezTo>
                    <a:pt x="1118522" y="1009291"/>
                    <a:pt x="517548" y="1486620"/>
                    <a:pt x="232876" y="2053088"/>
                  </a:cubicBezTo>
                  <a:cubicBezTo>
                    <a:pt x="-51796" y="2619556"/>
                    <a:pt x="-15852" y="2968926"/>
                    <a:pt x="34469" y="3303918"/>
                  </a:cubicBezTo>
                  <a:cubicBezTo>
                    <a:pt x="84790" y="3638910"/>
                    <a:pt x="195495" y="3851695"/>
                    <a:pt x="534801" y="3959525"/>
                  </a:cubicBezTo>
                  <a:lnTo>
                    <a:pt x="2070304" y="3950900"/>
                  </a:lnTo>
                  <a:cubicBezTo>
                    <a:pt x="2353538" y="3922145"/>
                    <a:pt x="2300339" y="3785560"/>
                    <a:pt x="2147939" y="3648975"/>
                  </a:cubicBezTo>
                  <a:cubicBezTo>
                    <a:pt x="1995539" y="3512390"/>
                    <a:pt x="1360061" y="3394495"/>
                    <a:pt x="1155903" y="3131389"/>
                  </a:cubicBezTo>
                  <a:cubicBezTo>
                    <a:pt x="951745" y="2868283"/>
                    <a:pt x="853979" y="2426898"/>
                    <a:pt x="922990" y="2070340"/>
                  </a:cubicBezTo>
                  <a:cubicBezTo>
                    <a:pt x="992001" y="1713782"/>
                    <a:pt x="1360062" y="1200511"/>
                    <a:pt x="1569971" y="992039"/>
                  </a:cubicBezTo>
                  <a:cubicBezTo>
                    <a:pt x="1779880" y="783567"/>
                    <a:pt x="2030046" y="829574"/>
                    <a:pt x="2182446" y="819510"/>
                  </a:cubicBezTo>
                  <a:cubicBezTo>
                    <a:pt x="2334846" y="809446"/>
                    <a:pt x="2454178" y="979099"/>
                    <a:pt x="2484371" y="931654"/>
                  </a:cubicBezTo>
                  <a:cubicBezTo>
                    <a:pt x="2419673" y="780692"/>
                    <a:pt x="2395232" y="613914"/>
                    <a:pt x="2216953" y="560718"/>
                  </a:cubicBezTo>
                  <a:cubicBezTo>
                    <a:pt x="2038674" y="507522"/>
                    <a:pt x="1935157" y="577970"/>
                    <a:pt x="1828764" y="560718"/>
                  </a:cubicBezTo>
                  <a:cubicBezTo>
                    <a:pt x="1817262" y="465828"/>
                    <a:pt x="1860394" y="343620"/>
                    <a:pt x="1785631" y="250167"/>
                  </a:cubicBezTo>
                  <a:cubicBezTo>
                    <a:pt x="1710869" y="156714"/>
                    <a:pt x="1548404" y="17253"/>
                    <a:pt x="1380189" y="0"/>
                  </a:cubicBezTo>
                  <a:cubicBezTo>
                    <a:pt x="1453514" y="112143"/>
                    <a:pt x="1509585" y="240102"/>
                    <a:pt x="1492333" y="396816"/>
                  </a:cubicBezTo>
                  <a:cubicBezTo>
                    <a:pt x="1475081" y="553530"/>
                    <a:pt x="1538340" y="457201"/>
                    <a:pt x="1328431" y="733246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3FF034FD-84AF-42AE-B66D-3D0036C33110}"/>
                </a:ext>
              </a:extLst>
            </p:cNvPr>
            <p:cNvSpPr/>
            <p:nvPr/>
          </p:nvSpPr>
          <p:spPr>
            <a:xfrm>
              <a:off x="3962400" y="4152901"/>
              <a:ext cx="726281" cy="45719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F361577-86C4-43C4-BED6-89166E2B9F1A}"/>
                </a:ext>
              </a:extLst>
            </p:cNvPr>
            <p:cNvSpPr/>
            <p:nvPr/>
          </p:nvSpPr>
          <p:spPr>
            <a:xfrm>
              <a:off x="3831431" y="4167189"/>
              <a:ext cx="855587" cy="290512"/>
            </a:xfrm>
            <a:custGeom>
              <a:avLst/>
              <a:gdLst>
                <a:gd name="connsiteX0" fmla="*/ 123246 w 855587"/>
                <a:gd name="connsiteY0" fmla="*/ 0 h 290512"/>
                <a:gd name="connsiteX1" fmla="*/ 855587 w 855587"/>
                <a:gd name="connsiteY1" fmla="*/ 0 h 290512"/>
                <a:gd name="connsiteX2" fmla="*/ 855587 w 855587"/>
                <a:gd name="connsiteY2" fmla="*/ 290512 h 290512"/>
                <a:gd name="connsiteX3" fmla="*/ 0 w 855587"/>
                <a:gd name="connsiteY3" fmla="*/ 290512 h 290512"/>
                <a:gd name="connsiteX4" fmla="*/ 0 w 855587"/>
                <a:gd name="connsiteY4" fmla="*/ 283038 h 290512"/>
                <a:gd name="connsiteX5" fmla="*/ 90487 w 855587"/>
                <a:gd name="connsiteY5" fmla="*/ 212101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5587" h="290512">
                  <a:moveTo>
                    <a:pt x="123246" y="0"/>
                  </a:moveTo>
                  <a:lnTo>
                    <a:pt x="855587" y="0"/>
                  </a:lnTo>
                  <a:lnTo>
                    <a:pt x="855587" y="290512"/>
                  </a:lnTo>
                  <a:lnTo>
                    <a:pt x="0" y="290512"/>
                  </a:lnTo>
                  <a:lnTo>
                    <a:pt x="0" y="283038"/>
                  </a:lnTo>
                  <a:lnTo>
                    <a:pt x="90487" y="212101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BAB9622F-57A2-4861-8AB7-D5246B1540ED}"/>
                </a:ext>
              </a:extLst>
            </p:cNvPr>
            <p:cNvSpPr/>
            <p:nvPr/>
          </p:nvSpPr>
          <p:spPr>
            <a:xfrm>
              <a:off x="725563" y="3644902"/>
              <a:ext cx="2360897" cy="46354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BAC98E8E-FA68-4144-8D49-DADFBF90C15E}"/>
                </a:ext>
              </a:extLst>
            </p:cNvPr>
            <p:cNvSpPr/>
            <p:nvPr/>
          </p:nvSpPr>
          <p:spPr>
            <a:xfrm>
              <a:off x="1295043" y="2294546"/>
              <a:ext cx="1221938" cy="40816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F76B9481-E9D1-4422-9E3F-D09D165407DE}"/>
                </a:ext>
              </a:extLst>
            </p:cNvPr>
            <p:cNvSpPr/>
            <p:nvPr/>
          </p:nvSpPr>
          <p:spPr>
            <a:xfrm>
              <a:off x="933093" y="3040194"/>
              <a:ext cx="1945838" cy="457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5B570A0A-AA9E-4769-869E-25F1A956883D}"/>
                </a:ext>
              </a:extLst>
            </p:cNvPr>
            <p:cNvSpPr/>
            <p:nvPr/>
          </p:nvSpPr>
          <p:spPr>
            <a:xfrm>
              <a:off x="1321237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7FBCF81-DF07-4269-ADAE-AAB6E823C60A}"/>
                </a:ext>
              </a:extLst>
            </p:cNvPr>
            <p:cNvSpPr/>
            <p:nvPr/>
          </p:nvSpPr>
          <p:spPr>
            <a:xfrm>
              <a:off x="1814154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D3C0855E-9C60-4F17-870C-3E0104F0D912}"/>
                </a:ext>
              </a:extLst>
            </p:cNvPr>
            <p:cNvSpPr/>
            <p:nvPr/>
          </p:nvSpPr>
          <p:spPr>
            <a:xfrm>
              <a:off x="2321362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1139E752-F917-42A8-AFB0-D106F44652ED}"/>
                </a:ext>
              </a:extLst>
            </p:cNvPr>
            <p:cNvSpPr/>
            <p:nvPr/>
          </p:nvSpPr>
          <p:spPr>
            <a:xfrm>
              <a:off x="1125973" y="3787302"/>
              <a:ext cx="126565" cy="147306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D84A63A-D42E-48DC-8143-610508FF1BF9}"/>
                </a:ext>
              </a:extLst>
            </p:cNvPr>
            <p:cNvSpPr/>
            <p:nvPr/>
          </p:nvSpPr>
          <p:spPr>
            <a:xfrm>
              <a:off x="2611873" y="3787302"/>
              <a:ext cx="126565" cy="147306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E84AB131-5D93-465A-9789-2749FB67B12D}"/>
                </a:ext>
              </a:extLst>
            </p:cNvPr>
            <p:cNvSpPr/>
            <p:nvPr/>
          </p:nvSpPr>
          <p:spPr>
            <a:xfrm>
              <a:off x="1476018" y="2453803"/>
              <a:ext cx="74176" cy="97632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C86E2F7-905E-4812-B9CB-A5DDB2603C74}"/>
                </a:ext>
              </a:extLst>
            </p:cNvPr>
            <p:cNvSpPr/>
            <p:nvPr/>
          </p:nvSpPr>
          <p:spPr>
            <a:xfrm>
              <a:off x="2242780" y="2453803"/>
              <a:ext cx="74176" cy="97632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4CA8BB59-14D5-4F46-96EA-BD5C3DD37FC8}"/>
                </a:ext>
              </a:extLst>
            </p:cNvPr>
            <p:cNvSpPr/>
            <p:nvPr/>
          </p:nvSpPr>
          <p:spPr>
            <a:xfrm>
              <a:off x="1752600" y="2440422"/>
              <a:ext cx="290155" cy="204890"/>
            </a:xfrm>
            <a:custGeom>
              <a:avLst/>
              <a:gdLst>
                <a:gd name="connsiteX0" fmla="*/ 279100 w 290155"/>
                <a:gd name="connsiteY0" fmla="*/ 180937 h 204890"/>
                <a:gd name="connsiteX1" fmla="*/ 290155 w 290155"/>
                <a:gd name="connsiteY1" fmla="*/ 204890 h 204890"/>
                <a:gd name="connsiteX2" fmla="*/ 279100 w 290155"/>
                <a:gd name="connsiteY2" fmla="*/ 204890 h 204890"/>
                <a:gd name="connsiteX3" fmla="*/ 18671 w 290155"/>
                <a:gd name="connsiteY3" fmla="*/ 164434 h 204890"/>
                <a:gd name="connsiteX4" fmla="*/ 18671 w 290155"/>
                <a:gd name="connsiteY4" fmla="*/ 204890 h 204890"/>
                <a:gd name="connsiteX5" fmla="*/ 0 w 290155"/>
                <a:gd name="connsiteY5" fmla="*/ 204890 h 204890"/>
                <a:gd name="connsiteX6" fmla="*/ 248087 w 290155"/>
                <a:gd name="connsiteY6" fmla="*/ 118528 h 204890"/>
                <a:gd name="connsiteX7" fmla="*/ 250297 w 290155"/>
                <a:gd name="connsiteY7" fmla="*/ 118528 h 204890"/>
                <a:gd name="connsiteX8" fmla="*/ 266759 w 290155"/>
                <a:gd name="connsiteY8" fmla="*/ 154196 h 204890"/>
                <a:gd name="connsiteX9" fmla="*/ 266759 w 290155"/>
                <a:gd name="connsiteY9" fmla="*/ 204890 h 204890"/>
                <a:gd name="connsiteX10" fmla="*/ 248087 w 290155"/>
                <a:gd name="connsiteY10" fmla="*/ 204890 h 204890"/>
                <a:gd name="connsiteX11" fmla="*/ 217077 w 290155"/>
                <a:gd name="connsiteY11" fmla="*/ 118528 h 204890"/>
                <a:gd name="connsiteX12" fmla="*/ 235748 w 290155"/>
                <a:gd name="connsiteY12" fmla="*/ 118528 h 204890"/>
                <a:gd name="connsiteX13" fmla="*/ 235748 w 290155"/>
                <a:gd name="connsiteY13" fmla="*/ 204890 h 204890"/>
                <a:gd name="connsiteX14" fmla="*/ 217077 w 290155"/>
                <a:gd name="connsiteY14" fmla="*/ 204890 h 204890"/>
                <a:gd name="connsiteX15" fmla="*/ 186066 w 290155"/>
                <a:gd name="connsiteY15" fmla="*/ 118528 h 204890"/>
                <a:gd name="connsiteX16" fmla="*/ 204737 w 290155"/>
                <a:gd name="connsiteY16" fmla="*/ 118528 h 204890"/>
                <a:gd name="connsiteX17" fmla="*/ 204737 w 290155"/>
                <a:gd name="connsiteY17" fmla="*/ 204890 h 204890"/>
                <a:gd name="connsiteX18" fmla="*/ 186066 w 290155"/>
                <a:gd name="connsiteY18" fmla="*/ 204890 h 204890"/>
                <a:gd name="connsiteX19" fmla="*/ 155055 w 290155"/>
                <a:gd name="connsiteY19" fmla="*/ 118528 h 204890"/>
                <a:gd name="connsiteX20" fmla="*/ 173726 w 290155"/>
                <a:gd name="connsiteY20" fmla="*/ 118528 h 204890"/>
                <a:gd name="connsiteX21" fmla="*/ 173726 w 290155"/>
                <a:gd name="connsiteY21" fmla="*/ 204890 h 204890"/>
                <a:gd name="connsiteX22" fmla="*/ 155055 w 290155"/>
                <a:gd name="connsiteY22" fmla="*/ 204890 h 204890"/>
                <a:gd name="connsiteX23" fmla="*/ 124044 w 290155"/>
                <a:gd name="connsiteY23" fmla="*/ 118528 h 204890"/>
                <a:gd name="connsiteX24" fmla="*/ 142715 w 290155"/>
                <a:gd name="connsiteY24" fmla="*/ 118528 h 204890"/>
                <a:gd name="connsiteX25" fmla="*/ 142715 w 290155"/>
                <a:gd name="connsiteY25" fmla="*/ 204890 h 204890"/>
                <a:gd name="connsiteX26" fmla="*/ 124044 w 290155"/>
                <a:gd name="connsiteY26" fmla="*/ 204890 h 204890"/>
                <a:gd name="connsiteX27" fmla="*/ 93033 w 290155"/>
                <a:gd name="connsiteY27" fmla="*/ 118528 h 204890"/>
                <a:gd name="connsiteX28" fmla="*/ 111704 w 290155"/>
                <a:gd name="connsiteY28" fmla="*/ 118528 h 204890"/>
                <a:gd name="connsiteX29" fmla="*/ 111704 w 290155"/>
                <a:gd name="connsiteY29" fmla="*/ 204890 h 204890"/>
                <a:gd name="connsiteX30" fmla="*/ 93033 w 290155"/>
                <a:gd name="connsiteY30" fmla="*/ 204890 h 204890"/>
                <a:gd name="connsiteX31" fmla="*/ 62022 w 290155"/>
                <a:gd name="connsiteY31" fmla="*/ 118528 h 204890"/>
                <a:gd name="connsiteX32" fmla="*/ 80693 w 290155"/>
                <a:gd name="connsiteY32" fmla="*/ 118528 h 204890"/>
                <a:gd name="connsiteX33" fmla="*/ 80693 w 290155"/>
                <a:gd name="connsiteY33" fmla="*/ 204890 h 204890"/>
                <a:gd name="connsiteX34" fmla="*/ 62022 w 290155"/>
                <a:gd name="connsiteY34" fmla="*/ 204890 h 204890"/>
                <a:gd name="connsiteX35" fmla="*/ 39858 w 290155"/>
                <a:gd name="connsiteY35" fmla="*/ 118528 h 204890"/>
                <a:gd name="connsiteX36" fmla="*/ 49682 w 290155"/>
                <a:gd name="connsiteY36" fmla="*/ 118528 h 204890"/>
                <a:gd name="connsiteX37" fmla="*/ 49682 w 290155"/>
                <a:gd name="connsiteY37" fmla="*/ 204890 h 204890"/>
                <a:gd name="connsiteX38" fmla="*/ 31011 w 290155"/>
                <a:gd name="connsiteY38" fmla="*/ 204890 h 204890"/>
                <a:gd name="connsiteX39" fmla="*/ 31011 w 290155"/>
                <a:gd name="connsiteY39" fmla="*/ 137697 h 204890"/>
                <a:gd name="connsiteX40" fmla="*/ 217077 w 290155"/>
                <a:gd name="connsiteY40" fmla="*/ 46547 h 204890"/>
                <a:gd name="connsiteX41" fmla="*/ 235748 w 290155"/>
                <a:gd name="connsiteY41" fmla="*/ 87003 h 204890"/>
                <a:gd name="connsiteX42" fmla="*/ 235748 w 290155"/>
                <a:gd name="connsiteY42" fmla="*/ 91362 h 204890"/>
                <a:gd name="connsiteX43" fmla="*/ 217077 w 290155"/>
                <a:gd name="connsiteY43" fmla="*/ 91362 h 204890"/>
                <a:gd name="connsiteX44" fmla="*/ 80693 w 290155"/>
                <a:gd name="connsiteY44" fmla="*/ 30049 h 204890"/>
                <a:gd name="connsiteX45" fmla="*/ 80693 w 290155"/>
                <a:gd name="connsiteY45" fmla="*/ 91362 h 204890"/>
                <a:gd name="connsiteX46" fmla="*/ 62022 w 290155"/>
                <a:gd name="connsiteY46" fmla="*/ 91362 h 204890"/>
                <a:gd name="connsiteX47" fmla="*/ 62022 w 290155"/>
                <a:gd name="connsiteY47" fmla="*/ 70504 h 204890"/>
                <a:gd name="connsiteX48" fmla="*/ 186066 w 290155"/>
                <a:gd name="connsiteY48" fmla="*/ 0 h 204890"/>
                <a:gd name="connsiteX49" fmla="*/ 195594 w 290155"/>
                <a:gd name="connsiteY49" fmla="*/ 0 h 204890"/>
                <a:gd name="connsiteX50" fmla="*/ 204737 w 290155"/>
                <a:gd name="connsiteY50" fmla="*/ 19810 h 204890"/>
                <a:gd name="connsiteX51" fmla="*/ 204737 w 290155"/>
                <a:gd name="connsiteY51" fmla="*/ 91362 h 204890"/>
                <a:gd name="connsiteX52" fmla="*/ 186066 w 290155"/>
                <a:gd name="connsiteY52" fmla="*/ 91362 h 204890"/>
                <a:gd name="connsiteX53" fmla="*/ 155055 w 290155"/>
                <a:gd name="connsiteY53" fmla="*/ 0 h 204890"/>
                <a:gd name="connsiteX54" fmla="*/ 173726 w 290155"/>
                <a:gd name="connsiteY54" fmla="*/ 0 h 204890"/>
                <a:gd name="connsiteX55" fmla="*/ 173726 w 290155"/>
                <a:gd name="connsiteY55" fmla="*/ 91362 h 204890"/>
                <a:gd name="connsiteX56" fmla="*/ 155055 w 290155"/>
                <a:gd name="connsiteY56" fmla="*/ 91362 h 204890"/>
                <a:gd name="connsiteX57" fmla="*/ 124044 w 290155"/>
                <a:gd name="connsiteY57" fmla="*/ 0 h 204890"/>
                <a:gd name="connsiteX58" fmla="*/ 142715 w 290155"/>
                <a:gd name="connsiteY58" fmla="*/ 0 h 204890"/>
                <a:gd name="connsiteX59" fmla="*/ 142715 w 290155"/>
                <a:gd name="connsiteY59" fmla="*/ 91362 h 204890"/>
                <a:gd name="connsiteX60" fmla="*/ 124044 w 290155"/>
                <a:gd name="connsiteY60" fmla="*/ 91362 h 204890"/>
                <a:gd name="connsiteX61" fmla="*/ 94561 w 290155"/>
                <a:gd name="connsiteY61" fmla="*/ 0 h 204890"/>
                <a:gd name="connsiteX62" fmla="*/ 111704 w 290155"/>
                <a:gd name="connsiteY62" fmla="*/ 0 h 204890"/>
                <a:gd name="connsiteX63" fmla="*/ 111704 w 290155"/>
                <a:gd name="connsiteY63" fmla="*/ 91362 h 204890"/>
                <a:gd name="connsiteX64" fmla="*/ 93033 w 290155"/>
                <a:gd name="connsiteY64" fmla="*/ 91362 h 204890"/>
                <a:gd name="connsiteX65" fmla="*/ 93033 w 290155"/>
                <a:gd name="connsiteY65" fmla="*/ 3311 h 20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90155" h="204890">
                  <a:moveTo>
                    <a:pt x="279100" y="180937"/>
                  </a:moveTo>
                  <a:lnTo>
                    <a:pt x="290155" y="204890"/>
                  </a:lnTo>
                  <a:lnTo>
                    <a:pt x="279100" y="204890"/>
                  </a:lnTo>
                  <a:close/>
                  <a:moveTo>
                    <a:pt x="18671" y="164434"/>
                  </a:moveTo>
                  <a:lnTo>
                    <a:pt x="18671" y="204890"/>
                  </a:lnTo>
                  <a:lnTo>
                    <a:pt x="0" y="204890"/>
                  </a:lnTo>
                  <a:close/>
                  <a:moveTo>
                    <a:pt x="248087" y="118528"/>
                  </a:moveTo>
                  <a:lnTo>
                    <a:pt x="250297" y="118528"/>
                  </a:lnTo>
                  <a:lnTo>
                    <a:pt x="266759" y="154196"/>
                  </a:lnTo>
                  <a:lnTo>
                    <a:pt x="266759" y="204890"/>
                  </a:lnTo>
                  <a:lnTo>
                    <a:pt x="248087" y="204890"/>
                  </a:lnTo>
                  <a:close/>
                  <a:moveTo>
                    <a:pt x="217077" y="118528"/>
                  </a:moveTo>
                  <a:lnTo>
                    <a:pt x="235748" y="118528"/>
                  </a:lnTo>
                  <a:lnTo>
                    <a:pt x="235748" y="204890"/>
                  </a:lnTo>
                  <a:lnTo>
                    <a:pt x="217077" y="204890"/>
                  </a:lnTo>
                  <a:close/>
                  <a:moveTo>
                    <a:pt x="186066" y="118528"/>
                  </a:moveTo>
                  <a:lnTo>
                    <a:pt x="204737" y="118528"/>
                  </a:lnTo>
                  <a:lnTo>
                    <a:pt x="204737" y="204890"/>
                  </a:lnTo>
                  <a:lnTo>
                    <a:pt x="186066" y="204890"/>
                  </a:lnTo>
                  <a:close/>
                  <a:moveTo>
                    <a:pt x="155055" y="118528"/>
                  </a:moveTo>
                  <a:lnTo>
                    <a:pt x="173726" y="118528"/>
                  </a:lnTo>
                  <a:lnTo>
                    <a:pt x="173726" y="204890"/>
                  </a:lnTo>
                  <a:lnTo>
                    <a:pt x="155055" y="204890"/>
                  </a:lnTo>
                  <a:close/>
                  <a:moveTo>
                    <a:pt x="124044" y="118528"/>
                  </a:moveTo>
                  <a:lnTo>
                    <a:pt x="142715" y="118528"/>
                  </a:lnTo>
                  <a:lnTo>
                    <a:pt x="142715" y="204890"/>
                  </a:lnTo>
                  <a:lnTo>
                    <a:pt x="124044" y="204890"/>
                  </a:lnTo>
                  <a:close/>
                  <a:moveTo>
                    <a:pt x="93033" y="118528"/>
                  </a:moveTo>
                  <a:lnTo>
                    <a:pt x="111704" y="118528"/>
                  </a:lnTo>
                  <a:lnTo>
                    <a:pt x="111704" y="204890"/>
                  </a:lnTo>
                  <a:lnTo>
                    <a:pt x="93033" y="204890"/>
                  </a:lnTo>
                  <a:close/>
                  <a:moveTo>
                    <a:pt x="62022" y="118528"/>
                  </a:moveTo>
                  <a:lnTo>
                    <a:pt x="80693" y="118528"/>
                  </a:lnTo>
                  <a:lnTo>
                    <a:pt x="80693" y="204890"/>
                  </a:lnTo>
                  <a:lnTo>
                    <a:pt x="62022" y="204890"/>
                  </a:lnTo>
                  <a:close/>
                  <a:moveTo>
                    <a:pt x="39858" y="118528"/>
                  </a:moveTo>
                  <a:lnTo>
                    <a:pt x="49682" y="118528"/>
                  </a:lnTo>
                  <a:lnTo>
                    <a:pt x="49682" y="204890"/>
                  </a:lnTo>
                  <a:lnTo>
                    <a:pt x="31011" y="204890"/>
                  </a:lnTo>
                  <a:lnTo>
                    <a:pt x="31011" y="137697"/>
                  </a:lnTo>
                  <a:close/>
                  <a:moveTo>
                    <a:pt x="217077" y="46547"/>
                  </a:moveTo>
                  <a:lnTo>
                    <a:pt x="235748" y="87003"/>
                  </a:lnTo>
                  <a:lnTo>
                    <a:pt x="235748" y="91362"/>
                  </a:lnTo>
                  <a:lnTo>
                    <a:pt x="217077" y="91362"/>
                  </a:lnTo>
                  <a:close/>
                  <a:moveTo>
                    <a:pt x="80693" y="30049"/>
                  </a:moveTo>
                  <a:lnTo>
                    <a:pt x="80693" y="91362"/>
                  </a:lnTo>
                  <a:lnTo>
                    <a:pt x="62022" y="91362"/>
                  </a:lnTo>
                  <a:lnTo>
                    <a:pt x="62022" y="70504"/>
                  </a:lnTo>
                  <a:close/>
                  <a:moveTo>
                    <a:pt x="186066" y="0"/>
                  </a:moveTo>
                  <a:lnTo>
                    <a:pt x="195594" y="0"/>
                  </a:lnTo>
                  <a:lnTo>
                    <a:pt x="204737" y="19810"/>
                  </a:lnTo>
                  <a:lnTo>
                    <a:pt x="204737" y="91362"/>
                  </a:lnTo>
                  <a:lnTo>
                    <a:pt x="186066" y="91362"/>
                  </a:lnTo>
                  <a:close/>
                  <a:moveTo>
                    <a:pt x="155055" y="0"/>
                  </a:moveTo>
                  <a:lnTo>
                    <a:pt x="173726" y="0"/>
                  </a:lnTo>
                  <a:lnTo>
                    <a:pt x="173726" y="91362"/>
                  </a:lnTo>
                  <a:lnTo>
                    <a:pt x="155055" y="91362"/>
                  </a:lnTo>
                  <a:close/>
                  <a:moveTo>
                    <a:pt x="124044" y="0"/>
                  </a:moveTo>
                  <a:lnTo>
                    <a:pt x="142715" y="0"/>
                  </a:lnTo>
                  <a:lnTo>
                    <a:pt x="142715" y="91362"/>
                  </a:lnTo>
                  <a:lnTo>
                    <a:pt x="124044" y="91362"/>
                  </a:lnTo>
                  <a:close/>
                  <a:moveTo>
                    <a:pt x="94561" y="0"/>
                  </a:moveTo>
                  <a:lnTo>
                    <a:pt x="111704" y="0"/>
                  </a:lnTo>
                  <a:lnTo>
                    <a:pt x="111704" y="91362"/>
                  </a:lnTo>
                  <a:lnTo>
                    <a:pt x="93033" y="91362"/>
                  </a:lnTo>
                  <a:lnTo>
                    <a:pt x="93033" y="33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96C741F8-BA7C-4480-8203-5A456E3ED063}"/>
                </a:ext>
              </a:extLst>
            </p:cNvPr>
            <p:cNvSpPr/>
            <p:nvPr/>
          </p:nvSpPr>
          <p:spPr>
            <a:xfrm>
              <a:off x="871178" y="2883521"/>
              <a:ext cx="2069666" cy="177016"/>
            </a:xfrm>
            <a:custGeom>
              <a:avLst/>
              <a:gdLst>
                <a:gd name="connsiteX0" fmla="*/ 261764 w 2069666"/>
                <a:gd name="connsiteY0" fmla="*/ 0 h 177016"/>
                <a:gd name="connsiteX1" fmla="*/ 1807902 w 2069666"/>
                <a:gd name="connsiteY1" fmla="*/ 0 h 177016"/>
                <a:gd name="connsiteX2" fmla="*/ 1897735 w 2069666"/>
                <a:gd name="connsiteY2" fmla="*/ 105961 h 177016"/>
                <a:gd name="connsiteX3" fmla="*/ 2069666 w 2069666"/>
                <a:gd name="connsiteY3" fmla="*/ 177016 h 177016"/>
                <a:gd name="connsiteX4" fmla="*/ 0 w 2069666"/>
                <a:gd name="connsiteY4" fmla="*/ 177016 h 177016"/>
                <a:gd name="connsiteX5" fmla="*/ 171931 w 2069666"/>
                <a:gd name="connsiteY5" fmla="*/ 105961 h 17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9666" h="177016">
                  <a:moveTo>
                    <a:pt x="261764" y="0"/>
                  </a:moveTo>
                  <a:lnTo>
                    <a:pt x="1807902" y="0"/>
                  </a:lnTo>
                  <a:lnTo>
                    <a:pt x="1897735" y="105961"/>
                  </a:lnTo>
                  <a:lnTo>
                    <a:pt x="2069666" y="177016"/>
                  </a:lnTo>
                  <a:lnTo>
                    <a:pt x="0" y="177016"/>
                  </a:lnTo>
                  <a:lnTo>
                    <a:pt x="171931" y="105961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rPr>
                <a:t>　</a:t>
              </a:r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0C79C32C-5391-4396-BE7D-F5708599AAB7}"/>
                </a:ext>
              </a:extLst>
            </p:cNvPr>
            <p:cNvSpPr/>
            <p:nvPr/>
          </p:nvSpPr>
          <p:spPr>
            <a:xfrm>
              <a:off x="792599" y="3352662"/>
              <a:ext cx="2226826" cy="45720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E7155921-E91E-42F1-9B32-5C4B84421A7E}"/>
                </a:ext>
              </a:extLst>
            </p:cNvPr>
            <p:cNvSpPr/>
            <p:nvPr/>
          </p:nvSpPr>
          <p:spPr>
            <a:xfrm>
              <a:off x="1295311" y="3439409"/>
              <a:ext cx="1227496" cy="494433"/>
            </a:xfrm>
            <a:custGeom>
              <a:avLst/>
              <a:gdLst>
                <a:gd name="connsiteX0" fmla="*/ 445337 w 1227496"/>
                <a:gd name="connsiteY0" fmla="*/ 0 h 494433"/>
                <a:gd name="connsiteX1" fmla="*/ 782159 w 1227496"/>
                <a:gd name="connsiteY1" fmla="*/ 0 h 494433"/>
                <a:gd name="connsiteX2" fmla="*/ 1007272 w 1227496"/>
                <a:gd name="connsiteY2" fmla="*/ 50913 h 494433"/>
                <a:gd name="connsiteX3" fmla="*/ 1227496 w 1227496"/>
                <a:gd name="connsiteY3" fmla="*/ 202326 h 494433"/>
                <a:gd name="connsiteX4" fmla="*/ 988309 w 1227496"/>
                <a:gd name="connsiteY4" fmla="*/ 202326 h 494433"/>
                <a:gd name="connsiteX5" fmla="*/ 988309 w 1227496"/>
                <a:gd name="connsiteY5" fmla="*/ 494433 h 494433"/>
                <a:gd name="connsiteX6" fmla="*/ 209641 w 1227496"/>
                <a:gd name="connsiteY6" fmla="*/ 494433 h 494433"/>
                <a:gd name="connsiteX7" fmla="*/ 209641 w 1227496"/>
                <a:gd name="connsiteY7" fmla="*/ 202326 h 494433"/>
                <a:gd name="connsiteX8" fmla="*/ 0 w 1227496"/>
                <a:gd name="connsiteY8" fmla="*/ 202326 h 494433"/>
                <a:gd name="connsiteX9" fmla="*/ 220225 w 1227496"/>
                <a:gd name="connsiteY9" fmla="*/ 50913 h 494433"/>
                <a:gd name="connsiteX10" fmla="*/ 445337 w 1227496"/>
                <a:gd name="connsiteY10" fmla="*/ 0 h 49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7496" h="494433">
                  <a:moveTo>
                    <a:pt x="445337" y="0"/>
                  </a:moveTo>
                  <a:lnTo>
                    <a:pt x="782159" y="0"/>
                  </a:lnTo>
                  <a:cubicBezTo>
                    <a:pt x="870071" y="0"/>
                    <a:pt x="949661" y="19456"/>
                    <a:pt x="1007272" y="50913"/>
                  </a:cubicBezTo>
                  <a:lnTo>
                    <a:pt x="1227496" y="202326"/>
                  </a:lnTo>
                  <a:lnTo>
                    <a:pt x="988309" y="202326"/>
                  </a:lnTo>
                  <a:lnTo>
                    <a:pt x="988309" y="494433"/>
                  </a:lnTo>
                  <a:lnTo>
                    <a:pt x="209641" y="494433"/>
                  </a:lnTo>
                  <a:lnTo>
                    <a:pt x="209641" y="202326"/>
                  </a:lnTo>
                  <a:lnTo>
                    <a:pt x="0" y="202326"/>
                  </a:lnTo>
                  <a:lnTo>
                    <a:pt x="220225" y="50913"/>
                  </a:lnTo>
                  <a:cubicBezTo>
                    <a:pt x="277835" y="19456"/>
                    <a:pt x="357425" y="0"/>
                    <a:pt x="445337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3019F98-6365-49B8-BF12-AE499C5B63C9}"/>
                </a:ext>
              </a:extLst>
            </p:cNvPr>
            <p:cNvSpPr/>
            <p:nvPr/>
          </p:nvSpPr>
          <p:spPr>
            <a:xfrm>
              <a:off x="1634369" y="2131023"/>
              <a:ext cx="543284" cy="202326"/>
            </a:xfrm>
            <a:custGeom>
              <a:avLst/>
              <a:gdLst>
                <a:gd name="connsiteX0" fmla="*/ 243159 w 670226"/>
                <a:gd name="connsiteY0" fmla="*/ 0 h 202326"/>
                <a:gd name="connsiteX1" fmla="*/ 427067 w 670226"/>
                <a:gd name="connsiteY1" fmla="*/ 0 h 202326"/>
                <a:gd name="connsiteX2" fmla="*/ 549981 w 670226"/>
                <a:gd name="connsiteY2" fmla="*/ 50913 h 202326"/>
                <a:gd name="connsiteX3" fmla="*/ 670226 w 670226"/>
                <a:gd name="connsiteY3" fmla="*/ 202326 h 202326"/>
                <a:gd name="connsiteX4" fmla="*/ 0 w 670226"/>
                <a:gd name="connsiteY4" fmla="*/ 202326 h 202326"/>
                <a:gd name="connsiteX5" fmla="*/ 120245 w 670226"/>
                <a:gd name="connsiteY5" fmla="*/ 50913 h 202326"/>
                <a:gd name="connsiteX6" fmla="*/ 243159 w 670226"/>
                <a:gd name="connsiteY6" fmla="*/ 0 h 20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0226" h="202326">
                  <a:moveTo>
                    <a:pt x="243159" y="0"/>
                  </a:moveTo>
                  <a:lnTo>
                    <a:pt x="427067" y="0"/>
                  </a:lnTo>
                  <a:cubicBezTo>
                    <a:pt x="475068" y="0"/>
                    <a:pt x="518525" y="19456"/>
                    <a:pt x="549981" y="50913"/>
                  </a:cubicBezTo>
                  <a:lnTo>
                    <a:pt x="670226" y="202326"/>
                  </a:lnTo>
                  <a:lnTo>
                    <a:pt x="0" y="202326"/>
                  </a:lnTo>
                  <a:lnTo>
                    <a:pt x="120245" y="50913"/>
                  </a:lnTo>
                  <a:cubicBezTo>
                    <a:pt x="151701" y="19456"/>
                    <a:pt x="195158" y="0"/>
                    <a:pt x="243159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C4FEBF67-7B8C-4A08-B585-038EC8C7D4B8}"/>
                </a:ext>
              </a:extLst>
            </p:cNvPr>
            <p:cNvGrpSpPr/>
            <p:nvPr/>
          </p:nvGrpSpPr>
          <p:grpSpPr>
            <a:xfrm>
              <a:off x="1118828" y="1883756"/>
              <a:ext cx="1574366" cy="497495"/>
              <a:chOff x="1118828" y="1883756"/>
              <a:chExt cx="1574366" cy="497495"/>
            </a:xfrm>
          </p:grpSpPr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20BB0094-4499-4B5B-8337-B44549546B1A}"/>
                  </a:ext>
                </a:extLst>
              </p:cNvPr>
              <p:cNvSpPr/>
              <p:nvPr/>
            </p:nvSpPr>
            <p:spPr>
              <a:xfrm>
                <a:off x="1321236" y="2033587"/>
                <a:ext cx="1169552" cy="45720"/>
              </a:xfrm>
              <a:prstGeom prst="rect">
                <a:avLst/>
              </a:prstGeom>
              <a:pattFill prst="dkVert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4E2714F-8533-4D9B-A359-C282B812EB3E}"/>
                  </a:ext>
                </a:extLst>
              </p:cNvPr>
              <p:cNvSpPr/>
              <p:nvPr/>
            </p:nvSpPr>
            <p:spPr>
              <a:xfrm>
                <a:off x="1321236" y="1883756"/>
                <a:ext cx="88108" cy="140423"/>
              </a:xfrm>
              <a:custGeom>
                <a:avLst/>
                <a:gdLst>
                  <a:gd name="connsiteX0" fmla="*/ 1182480 w 2347525"/>
                  <a:gd name="connsiteY0" fmla="*/ 769955 h 4063256"/>
                  <a:gd name="connsiteX1" fmla="*/ 86925 w 2347525"/>
                  <a:gd name="connsiteY1" fmla="*/ 2089797 h 4063256"/>
                  <a:gd name="connsiteX2" fmla="*/ 104178 w 2347525"/>
                  <a:gd name="connsiteY2" fmla="*/ 3504529 h 4063256"/>
                  <a:gd name="connsiteX3" fmla="*/ 388850 w 2347525"/>
                  <a:gd name="connsiteY3" fmla="*/ 3996234 h 4063256"/>
                  <a:gd name="connsiteX4" fmla="*/ 2019242 w 2347525"/>
                  <a:gd name="connsiteY4" fmla="*/ 4004861 h 4063256"/>
                  <a:gd name="connsiteX5" fmla="*/ 1191107 w 2347525"/>
                  <a:gd name="connsiteY5" fmla="*/ 3495902 h 4063256"/>
                  <a:gd name="connsiteX6" fmla="*/ 777039 w 2347525"/>
                  <a:gd name="connsiteY6" fmla="*/ 2107049 h 4063256"/>
                  <a:gd name="connsiteX7" fmla="*/ 1467152 w 2347525"/>
                  <a:gd name="connsiteY7" fmla="*/ 933857 h 4063256"/>
                  <a:gd name="connsiteX8" fmla="*/ 1889846 w 2347525"/>
                  <a:gd name="connsiteY8" fmla="*/ 882098 h 4063256"/>
                  <a:gd name="connsiteX9" fmla="*/ 2338420 w 2347525"/>
                  <a:gd name="connsiteY9" fmla="*/ 968363 h 4063256"/>
                  <a:gd name="connsiteX10" fmla="*/ 2148639 w 2347525"/>
                  <a:gd name="connsiteY10" fmla="*/ 597427 h 4063256"/>
                  <a:gd name="connsiteX11" fmla="*/ 1648307 w 2347525"/>
                  <a:gd name="connsiteY11" fmla="*/ 614680 h 4063256"/>
                  <a:gd name="connsiteX12" fmla="*/ 1639680 w 2347525"/>
                  <a:gd name="connsiteY12" fmla="*/ 286876 h 4063256"/>
                  <a:gd name="connsiteX13" fmla="*/ 1303250 w 2347525"/>
                  <a:gd name="connsiteY13" fmla="*/ 2204 h 4063256"/>
                  <a:gd name="connsiteX14" fmla="*/ 1355008 w 2347525"/>
                  <a:gd name="connsiteY14" fmla="*/ 442151 h 4063256"/>
                  <a:gd name="connsiteX15" fmla="*/ 1182480 w 2347525"/>
                  <a:gd name="connsiteY15" fmla="*/ 769955 h 4063256"/>
                  <a:gd name="connsiteX0" fmla="*/ 1182480 w 2347525"/>
                  <a:gd name="connsiteY0" fmla="*/ 769955 h 4004861"/>
                  <a:gd name="connsiteX1" fmla="*/ 86925 w 2347525"/>
                  <a:gd name="connsiteY1" fmla="*/ 2089797 h 4004861"/>
                  <a:gd name="connsiteX2" fmla="*/ 104178 w 2347525"/>
                  <a:gd name="connsiteY2" fmla="*/ 3504529 h 4004861"/>
                  <a:gd name="connsiteX3" fmla="*/ 388850 w 2347525"/>
                  <a:gd name="connsiteY3" fmla="*/ 3996234 h 4004861"/>
                  <a:gd name="connsiteX4" fmla="*/ 2019242 w 2347525"/>
                  <a:gd name="connsiteY4" fmla="*/ 4004861 h 4004861"/>
                  <a:gd name="connsiteX5" fmla="*/ 1191107 w 2347525"/>
                  <a:gd name="connsiteY5" fmla="*/ 3495902 h 4004861"/>
                  <a:gd name="connsiteX6" fmla="*/ 777039 w 2347525"/>
                  <a:gd name="connsiteY6" fmla="*/ 2107049 h 4004861"/>
                  <a:gd name="connsiteX7" fmla="*/ 1467152 w 2347525"/>
                  <a:gd name="connsiteY7" fmla="*/ 933857 h 4004861"/>
                  <a:gd name="connsiteX8" fmla="*/ 1889846 w 2347525"/>
                  <a:gd name="connsiteY8" fmla="*/ 882098 h 4004861"/>
                  <a:gd name="connsiteX9" fmla="*/ 2338420 w 2347525"/>
                  <a:gd name="connsiteY9" fmla="*/ 968363 h 4004861"/>
                  <a:gd name="connsiteX10" fmla="*/ 2148639 w 2347525"/>
                  <a:gd name="connsiteY10" fmla="*/ 597427 h 4004861"/>
                  <a:gd name="connsiteX11" fmla="*/ 1648307 w 2347525"/>
                  <a:gd name="connsiteY11" fmla="*/ 614680 h 4004861"/>
                  <a:gd name="connsiteX12" fmla="*/ 1639680 w 2347525"/>
                  <a:gd name="connsiteY12" fmla="*/ 286876 h 4004861"/>
                  <a:gd name="connsiteX13" fmla="*/ 1303250 w 2347525"/>
                  <a:gd name="connsiteY13" fmla="*/ 2204 h 4004861"/>
                  <a:gd name="connsiteX14" fmla="*/ 1355008 w 2347525"/>
                  <a:gd name="connsiteY14" fmla="*/ 442151 h 4004861"/>
                  <a:gd name="connsiteX15" fmla="*/ 1182480 w 2347525"/>
                  <a:gd name="connsiteY15" fmla="*/ 769955 h 4004861"/>
                  <a:gd name="connsiteX0" fmla="*/ 1266239 w 2431284"/>
                  <a:gd name="connsiteY0" fmla="*/ 769955 h 4043263"/>
                  <a:gd name="connsiteX1" fmla="*/ 170684 w 2431284"/>
                  <a:gd name="connsiteY1" fmla="*/ 2089797 h 4043263"/>
                  <a:gd name="connsiteX2" fmla="*/ 32662 w 2431284"/>
                  <a:gd name="connsiteY2" fmla="*/ 3392385 h 4043263"/>
                  <a:gd name="connsiteX3" fmla="*/ 472609 w 2431284"/>
                  <a:gd name="connsiteY3" fmla="*/ 3996234 h 4043263"/>
                  <a:gd name="connsiteX4" fmla="*/ 2103001 w 2431284"/>
                  <a:gd name="connsiteY4" fmla="*/ 4004861 h 4043263"/>
                  <a:gd name="connsiteX5" fmla="*/ 1274866 w 2431284"/>
                  <a:gd name="connsiteY5" fmla="*/ 3495902 h 4043263"/>
                  <a:gd name="connsiteX6" fmla="*/ 860798 w 2431284"/>
                  <a:gd name="connsiteY6" fmla="*/ 2107049 h 4043263"/>
                  <a:gd name="connsiteX7" fmla="*/ 1550911 w 2431284"/>
                  <a:gd name="connsiteY7" fmla="*/ 933857 h 4043263"/>
                  <a:gd name="connsiteX8" fmla="*/ 1973605 w 2431284"/>
                  <a:gd name="connsiteY8" fmla="*/ 882098 h 4043263"/>
                  <a:gd name="connsiteX9" fmla="*/ 2422179 w 2431284"/>
                  <a:gd name="connsiteY9" fmla="*/ 968363 h 4043263"/>
                  <a:gd name="connsiteX10" fmla="*/ 2232398 w 2431284"/>
                  <a:gd name="connsiteY10" fmla="*/ 597427 h 4043263"/>
                  <a:gd name="connsiteX11" fmla="*/ 1732066 w 2431284"/>
                  <a:gd name="connsiteY11" fmla="*/ 614680 h 4043263"/>
                  <a:gd name="connsiteX12" fmla="*/ 1723439 w 2431284"/>
                  <a:gd name="connsiteY12" fmla="*/ 286876 h 4043263"/>
                  <a:gd name="connsiteX13" fmla="*/ 1387009 w 2431284"/>
                  <a:gd name="connsiteY13" fmla="*/ 2204 h 4043263"/>
                  <a:gd name="connsiteX14" fmla="*/ 1438767 w 2431284"/>
                  <a:gd name="connsiteY14" fmla="*/ 442151 h 4043263"/>
                  <a:gd name="connsiteX15" fmla="*/ 1266239 w 2431284"/>
                  <a:gd name="connsiteY15" fmla="*/ 769955 h 4043263"/>
                  <a:gd name="connsiteX0" fmla="*/ 1273851 w 2438896"/>
                  <a:gd name="connsiteY0" fmla="*/ 769955 h 4043263"/>
                  <a:gd name="connsiteX1" fmla="*/ 178296 w 2438896"/>
                  <a:gd name="connsiteY1" fmla="*/ 2089797 h 4043263"/>
                  <a:gd name="connsiteX2" fmla="*/ 40274 w 2438896"/>
                  <a:gd name="connsiteY2" fmla="*/ 3392385 h 4043263"/>
                  <a:gd name="connsiteX3" fmla="*/ 480221 w 2438896"/>
                  <a:gd name="connsiteY3" fmla="*/ 3996234 h 4043263"/>
                  <a:gd name="connsiteX4" fmla="*/ 2110613 w 2438896"/>
                  <a:gd name="connsiteY4" fmla="*/ 4004861 h 4043263"/>
                  <a:gd name="connsiteX5" fmla="*/ 1282478 w 2438896"/>
                  <a:gd name="connsiteY5" fmla="*/ 3495902 h 4043263"/>
                  <a:gd name="connsiteX6" fmla="*/ 868410 w 2438896"/>
                  <a:gd name="connsiteY6" fmla="*/ 2107049 h 4043263"/>
                  <a:gd name="connsiteX7" fmla="*/ 1558523 w 2438896"/>
                  <a:gd name="connsiteY7" fmla="*/ 933857 h 4043263"/>
                  <a:gd name="connsiteX8" fmla="*/ 1981217 w 2438896"/>
                  <a:gd name="connsiteY8" fmla="*/ 882098 h 4043263"/>
                  <a:gd name="connsiteX9" fmla="*/ 2429791 w 2438896"/>
                  <a:gd name="connsiteY9" fmla="*/ 968363 h 4043263"/>
                  <a:gd name="connsiteX10" fmla="*/ 2240010 w 2438896"/>
                  <a:gd name="connsiteY10" fmla="*/ 597427 h 4043263"/>
                  <a:gd name="connsiteX11" fmla="*/ 1739678 w 2438896"/>
                  <a:gd name="connsiteY11" fmla="*/ 614680 h 4043263"/>
                  <a:gd name="connsiteX12" fmla="*/ 1731051 w 2438896"/>
                  <a:gd name="connsiteY12" fmla="*/ 286876 h 4043263"/>
                  <a:gd name="connsiteX13" fmla="*/ 1394621 w 2438896"/>
                  <a:gd name="connsiteY13" fmla="*/ 2204 h 4043263"/>
                  <a:gd name="connsiteX14" fmla="*/ 1446379 w 2438896"/>
                  <a:gd name="connsiteY14" fmla="*/ 442151 h 4043263"/>
                  <a:gd name="connsiteX15" fmla="*/ 1273851 w 2438896"/>
                  <a:gd name="connsiteY15" fmla="*/ 769955 h 4043263"/>
                  <a:gd name="connsiteX0" fmla="*/ 1321980 w 2487025"/>
                  <a:gd name="connsiteY0" fmla="*/ 769955 h 4047092"/>
                  <a:gd name="connsiteX1" fmla="*/ 226425 w 2487025"/>
                  <a:gd name="connsiteY1" fmla="*/ 2089797 h 4047092"/>
                  <a:gd name="connsiteX2" fmla="*/ 28018 w 2487025"/>
                  <a:gd name="connsiteY2" fmla="*/ 3340627 h 4047092"/>
                  <a:gd name="connsiteX3" fmla="*/ 528350 w 2487025"/>
                  <a:gd name="connsiteY3" fmla="*/ 3996234 h 4047092"/>
                  <a:gd name="connsiteX4" fmla="*/ 2158742 w 2487025"/>
                  <a:gd name="connsiteY4" fmla="*/ 4004861 h 4047092"/>
                  <a:gd name="connsiteX5" fmla="*/ 1330607 w 2487025"/>
                  <a:gd name="connsiteY5" fmla="*/ 3495902 h 4047092"/>
                  <a:gd name="connsiteX6" fmla="*/ 916539 w 2487025"/>
                  <a:gd name="connsiteY6" fmla="*/ 2107049 h 4047092"/>
                  <a:gd name="connsiteX7" fmla="*/ 1606652 w 2487025"/>
                  <a:gd name="connsiteY7" fmla="*/ 933857 h 4047092"/>
                  <a:gd name="connsiteX8" fmla="*/ 2029346 w 2487025"/>
                  <a:gd name="connsiteY8" fmla="*/ 882098 h 4047092"/>
                  <a:gd name="connsiteX9" fmla="*/ 2477920 w 2487025"/>
                  <a:gd name="connsiteY9" fmla="*/ 968363 h 4047092"/>
                  <a:gd name="connsiteX10" fmla="*/ 2288139 w 2487025"/>
                  <a:gd name="connsiteY10" fmla="*/ 597427 h 4047092"/>
                  <a:gd name="connsiteX11" fmla="*/ 1787807 w 2487025"/>
                  <a:gd name="connsiteY11" fmla="*/ 614680 h 4047092"/>
                  <a:gd name="connsiteX12" fmla="*/ 1779180 w 2487025"/>
                  <a:gd name="connsiteY12" fmla="*/ 286876 h 4047092"/>
                  <a:gd name="connsiteX13" fmla="*/ 1442750 w 2487025"/>
                  <a:gd name="connsiteY13" fmla="*/ 2204 h 4047092"/>
                  <a:gd name="connsiteX14" fmla="*/ 1494508 w 2487025"/>
                  <a:gd name="connsiteY14" fmla="*/ 442151 h 4047092"/>
                  <a:gd name="connsiteX15" fmla="*/ 1321980 w 2487025"/>
                  <a:gd name="connsiteY15" fmla="*/ 769955 h 4047092"/>
                  <a:gd name="connsiteX0" fmla="*/ 1314558 w 2479603"/>
                  <a:gd name="connsiteY0" fmla="*/ 769955 h 4047092"/>
                  <a:gd name="connsiteX1" fmla="*/ 219003 w 2479603"/>
                  <a:gd name="connsiteY1" fmla="*/ 2089797 h 4047092"/>
                  <a:gd name="connsiteX2" fmla="*/ 20596 w 2479603"/>
                  <a:gd name="connsiteY2" fmla="*/ 3340627 h 4047092"/>
                  <a:gd name="connsiteX3" fmla="*/ 520928 w 2479603"/>
                  <a:gd name="connsiteY3" fmla="*/ 3996234 h 4047092"/>
                  <a:gd name="connsiteX4" fmla="*/ 2151320 w 2479603"/>
                  <a:gd name="connsiteY4" fmla="*/ 4004861 h 4047092"/>
                  <a:gd name="connsiteX5" fmla="*/ 1323185 w 2479603"/>
                  <a:gd name="connsiteY5" fmla="*/ 3495902 h 4047092"/>
                  <a:gd name="connsiteX6" fmla="*/ 909117 w 2479603"/>
                  <a:gd name="connsiteY6" fmla="*/ 2107049 h 4047092"/>
                  <a:gd name="connsiteX7" fmla="*/ 1599230 w 2479603"/>
                  <a:gd name="connsiteY7" fmla="*/ 933857 h 4047092"/>
                  <a:gd name="connsiteX8" fmla="*/ 2021924 w 2479603"/>
                  <a:gd name="connsiteY8" fmla="*/ 882098 h 4047092"/>
                  <a:gd name="connsiteX9" fmla="*/ 2470498 w 2479603"/>
                  <a:gd name="connsiteY9" fmla="*/ 968363 h 4047092"/>
                  <a:gd name="connsiteX10" fmla="*/ 2280717 w 2479603"/>
                  <a:gd name="connsiteY10" fmla="*/ 597427 h 4047092"/>
                  <a:gd name="connsiteX11" fmla="*/ 1780385 w 2479603"/>
                  <a:gd name="connsiteY11" fmla="*/ 614680 h 4047092"/>
                  <a:gd name="connsiteX12" fmla="*/ 1771758 w 2479603"/>
                  <a:gd name="connsiteY12" fmla="*/ 286876 h 4047092"/>
                  <a:gd name="connsiteX13" fmla="*/ 1435328 w 2479603"/>
                  <a:gd name="connsiteY13" fmla="*/ 2204 h 4047092"/>
                  <a:gd name="connsiteX14" fmla="*/ 1487086 w 2479603"/>
                  <a:gd name="connsiteY14" fmla="*/ 442151 h 4047092"/>
                  <a:gd name="connsiteX15" fmla="*/ 1314558 w 2479603"/>
                  <a:gd name="connsiteY15" fmla="*/ 769955 h 4047092"/>
                  <a:gd name="connsiteX0" fmla="*/ 1314558 w 2479603"/>
                  <a:gd name="connsiteY0" fmla="*/ 769955 h 4094560"/>
                  <a:gd name="connsiteX1" fmla="*/ 219003 w 2479603"/>
                  <a:gd name="connsiteY1" fmla="*/ 2089797 h 4094560"/>
                  <a:gd name="connsiteX2" fmla="*/ 20596 w 2479603"/>
                  <a:gd name="connsiteY2" fmla="*/ 3340627 h 4094560"/>
                  <a:gd name="connsiteX3" fmla="*/ 520928 w 2479603"/>
                  <a:gd name="connsiteY3" fmla="*/ 3996234 h 4094560"/>
                  <a:gd name="connsiteX4" fmla="*/ 2151320 w 2479603"/>
                  <a:gd name="connsiteY4" fmla="*/ 4004861 h 4094560"/>
                  <a:gd name="connsiteX5" fmla="*/ 1142030 w 2479603"/>
                  <a:gd name="connsiteY5" fmla="*/ 3168098 h 4094560"/>
                  <a:gd name="connsiteX6" fmla="*/ 909117 w 2479603"/>
                  <a:gd name="connsiteY6" fmla="*/ 2107049 h 4094560"/>
                  <a:gd name="connsiteX7" fmla="*/ 1599230 w 2479603"/>
                  <a:gd name="connsiteY7" fmla="*/ 933857 h 4094560"/>
                  <a:gd name="connsiteX8" fmla="*/ 2021924 w 2479603"/>
                  <a:gd name="connsiteY8" fmla="*/ 882098 h 4094560"/>
                  <a:gd name="connsiteX9" fmla="*/ 2470498 w 2479603"/>
                  <a:gd name="connsiteY9" fmla="*/ 968363 h 4094560"/>
                  <a:gd name="connsiteX10" fmla="*/ 2280717 w 2479603"/>
                  <a:gd name="connsiteY10" fmla="*/ 597427 h 4094560"/>
                  <a:gd name="connsiteX11" fmla="*/ 1780385 w 2479603"/>
                  <a:gd name="connsiteY11" fmla="*/ 614680 h 4094560"/>
                  <a:gd name="connsiteX12" fmla="*/ 1771758 w 2479603"/>
                  <a:gd name="connsiteY12" fmla="*/ 286876 h 4094560"/>
                  <a:gd name="connsiteX13" fmla="*/ 1435328 w 2479603"/>
                  <a:gd name="connsiteY13" fmla="*/ 2204 h 4094560"/>
                  <a:gd name="connsiteX14" fmla="*/ 1487086 w 2479603"/>
                  <a:gd name="connsiteY14" fmla="*/ 442151 h 4094560"/>
                  <a:gd name="connsiteX15" fmla="*/ 1314558 w 2479603"/>
                  <a:gd name="connsiteY15" fmla="*/ 769955 h 4094560"/>
                  <a:gd name="connsiteX0" fmla="*/ 1314558 w 2479603"/>
                  <a:gd name="connsiteY0" fmla="*/ 769955 h 4047073"/>
                  <a:gd name="connsiteX1" fmla="*/ 219003 w 2479603"/>
                  <a:gd name="connsiteY1" fmla="*/ 2089797 h 4047073"/>
                  <a:gd name="connsiteX2" fmla="*/ 20596 w 2479603"/>
                  <a:gd name="connsiteY2" fmla="*/ 3340627 h 4047073"/>
                  <a:gd name="connsiteX3" fmla="*/ 520928 w 2479603"/>
                  <a:gd name="connsiteY3" fmla="*/ 3996234 h 4047073"/>
                  <a:gd name="connsiteX4" fmla="*/ 2185825 w 2479603"/>
                  <a:gd name="connsiteY4" fmla="*/ 3909971 h 4047073"/>
                  <a:gd name="connsiteX5" fmla="*/ 1142030 w 2479603"/>
                  <a:gd name="connsiteY5" fmla="*/ 3168098 h 4047073"/>
                  <a:gd name="connsiteX6" fmla="*/ 909117 w 2479603"/>
                  <a:gd name="connsiteY6" fmla="*/ 2107049 h 4047073"/>
                  <a:gd name="connsiteX7" fmla="*/ 1599230 w 2479603"/>
                  <a:gd name="connsiteY7" fmla="*/ 933857 h 4047073"/>
                  <a:gd name="connsiteX8" fmla="*/ 2021924 w 2479603"/>
                  <a:gd name="connsiteY8" fmla="*/ 882098 h 4047073"/>
                  <a:gd name="connsiteX9" fmla="*/ 2470498 w 2479603"/>
                  <a:gd name="connsiteY9" fmla="*/ 968363 h 4047073"/>
                  <a:gd name="connsiteX10" fmla="*/ 2280717 w 2479603"/>
                  <a:gd name="connsiteY10" fmla="*/ 597427 h 4047073"/>
                  <a:gd name="connsiteX11" fmla="*/ 1780385 w 2479603"/>
                  <a:gd name="connsiteY11" fmla="*/ 614680 h 4047073"/>
                  <a:gd name="connsiteX12" fmla="*/ 1771758 w 2479603"/>
                  <a:gd name="connsiteY12" fmla="*/ 286876 h 4047073"/>
                  <a:gd name="connsiteX13" fmla="*/ 1435328 w 2479603"/>
                  <a:gd name="connsiteY13" fmla="*/ 2204 h 4047073"/>
                  <a:gd name="connsiteX14" fmla="*/ 1487086 w 2479603"/>
                  <a:gd name="connsiteY14" fmla="*/ 442151 h 4047073"/>
                  <a:gd name="connsiteX15" fmla="*/ 1314558 w 2479603"/>
                  <a:gd name="connsiteY15" fmla="*/ 769955 h 4047073"/>
                  <a:gd name="connsiteX0" fmla="*/ 1314558 w 2479603"/>
                  <a:gd name="connsiteY0" fmla="*/ 769955 h 4092222"/>
                  <a:gd name="connsiteX1" fmla="*/ 219003 w 2479603"/>
                  <a:gd name="connsiteY1" fmla="*/ 2089797 h 4092222"/>
                  <a:gd name="connsiteX2" fmla="*/ 20596 w 2479603"/>
                  <a:gd name="connsiteY2" fmla="*/ 3340627 h 4092222"/>
                  <a:gd name="connsiteX3" fmla="*/ 520928 w 2479603"/>
                  <a:gd name="connsiteY3" fmla="*/ 3996234 h 4092222"/>
                  <a:gd name="connsiteX4" fmla="*/ 2185825 w 2479603"/>
                  <a:gd name="connsiteY4" fmla="*/ 3909971 h 4092222"/>
                  <a:gd name="connsiteX5" fmla="*/ 1142030 w 2479603"/>
                  <a:gd name="connsiteY5" fmla="*/ 3168098 h 4092222"/>
                  <a:gd name="connsiteX6" fmla="*/ 909117 w 2479603"/>
                  <a:gd name="connsiteY6" fmla="*/ 2107049 h 4092222"/>
                  <a:gd name="connsiteX7" fmla="*/ 1599230 w 2479603"/>
                  <a:gd name="connsiteY7" fmla="*/ 933857 h 4092222"/>
                  <a:gd name="connsiteX8" fmla="*/ 2021924 w 2479603"/>
                  <a:gd name="connsiteY8" fmla="*/ 882098 h 4092222"/>
                  <a:gd name="connsiteX9" fmla="*/ 2470498 w 2479603"/>
                  <a:gd name="connsiteY9" fmla="*/ 968363 h 4092222"/>
                  <a:gd name="connsiteX10" fmla="*/ 2280717 w 2479603"/>
                  <a:gd name="connsiteY10" fmla="*/ 597427 h 4092222"/>
                  <a:gd name="connsiteX11" fmla="*/ 1780385 w 2479603"/>
                  <a:gd name="connsiteY11" fmla="*/ 614680 h 4092222"/>
                  <a:gd name="connsiteX12" fmla="*/ 1771758 w 2479603"/>
                  <a:gd name="connsiteY12" fmla="*/ 286876 h 4092222"/>
                  <a:gd name="connsiteX13" fmla="*/ 1435328 w 2479603"/>
                  <a:gd name="connsiteY13" fmla="*/ 2204 h 4092222"/>
                  <a:gd name="connsiteX14" fmla="*/ 1487086 w 2479603"/>
                  <a:gd name="connsiteY14" fmla="*/ 442151 h 4092222"/>
                  <a:gd name="connsiteX15" fmla="*/ 1314558 w 2479603"/>
                  <a:gd name="connsiteY15" fmla="*/ 769955 h 4092222"/>
                  <a:gd name="connsiteX0" fmla="*/ 1314558 w 2479603"/>
                  <a:gd name="connsiteY0" fmla="*/ 769955 h 4049871"/>
                  <a:gd name="connsiteX1" fmla="*/ 219003 w 2479603"/>
                  <a:gd name="connsiteY1" fmla="*/ 2089797 h 4049871"/>
                  <a:gd name="connsiteX2" fmla="*/ 20596 w 2479603"/>
                  <a:gd name="connsiteY2" fmla="*/ 3340627 h 4049871"/>
                  <a:gd name="connsiteX3" fmla="*/ 520928 w 2479603"/>
                  <a:gd name="connsiteY3" fmla="*/ 3996234 h 4049871"/>
                  <a:gd name="connsiteX4" fmla="*/ 2220330 w 2479603"/>
                  <a:gd name="connsiteY4" fmla="*/ 3823707 h 4049871"/>
                  <a:gd name="connsiteX5" fmla="*/ 1142030 w 2479603"/>
                  <a:gd name="connsiteY5" fmla="*/ 3168098 h 4049871"/>
                  <a:gd name="connsiteX6" fmla="*/ 909117 w 2479603"/>
                  <a:gd name="connsiteY6" fmla="*/ 2107049 h 4049871"/>
                  <a:gd name="connsiteX7" fmla="*/ 1599230 w 2479603"/>
                  <a:gd name="connsiteY7" fmla="*/ 933857 h 4049871"/>
                  <a:gd name="connsiteX8" fmla="*/ 2021924 w 2479603"/>
                  <a:gd name="connsiteY8" fmla="*/ 882098 h 4049871"/>
                  <a:gd name="connsiteX9" fmla="*/ 2470498 w 2479603"/>
                  <a:gd name="connsiteY9" fmla="*/ 968363 h 4049871"/>
                  <a:gd name="connsiteX10" fmla="*/ 2280717 w 2479603"/>
                  <a:gd name="connsiteY10" fmla="*/ 597427 h 4049871"/>
                  <a:gd name="connsiteX11" fmla="*/ 1780385 w 2479603"/>
                  <a:gd name="connsiteY11" fmla="*/ 614680 h 4049871"/>
                  <a:gd name="connsiteX12" fmla="*/ 1771758 w 2479603"/>
                  <a:gd name="connsiteY12" fmla="*/ 286876 h 4049871"/>
                  <a:gd name="connsiteX13" fmla="*/ 1435328 w 2479603"/>
                  <a:gd name="connsiteY13" fmla="*/ 2204 h 4049871"/>
                  <a:gd name="connsiteX14" fmla="*/ 1487086 w 2479603"/>
                  <a:gd name="connsiteY14" fmla="*/ 442151 h 4049871"/>
                  <a:gd name="connsiteX15" fmla="*/ 1314558 w 2479603"/>
                  <a:gd name="connsiteY15" fmla="*/ 769955 h 404987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220330 w 2479603"/>
                  <a:gd name="connsiteY5" fmla="*/ 3823707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134066 w 2479603"/>
                  <a:gd name="connsiteY5" fmla="*/ 3685684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84196"/>
                  <a:gd name="connsiteY0" fmla="*/ 769955 h 4048541"/>
                  <a:gd name="connsiteX1" fmla="*/ 219003 w 2484196"/>
                  <a:gd name="connsiteY1" fmla="*/ 2089797 h 4048541"/>
                  <a:gd name="connsiteX2" fmla="*/ 20596 w 2484196"/>
                  <a:gd name="connsiteY2" fmla="*/ 3340627 h 4048541"/>
                  <a:gd name="connsiteX3" fmla="*/ 520928 w 2484196"/>
                  <a:gd name="connsiteY3" fmla="*/ 3996234 h 4048541"/>
                  <a:gd name="connsiteX4" fmla="*/ 2056431 w 2484196"/>
                  <a:gd name="connsiteY4" fmla="*/ 3987609 h 4048541"/>
                  <a:gd name="connsiteX5" fmla="*/ 2134066 w 2484196"/>
                  <a:gd name="connsiteY5" fmla="*/ 3685684 h 4048541"/>
                  <a:gd name="connsiteX6" fmla="*/ 1142030 w 2484196"/>
                  <a:gd name="connsiteY6" fmla="*/ 3168098 h 4048541"/>
                  <a:gd name="connsiteX7" fmla="*/ 909117 w 2484196"/>
                  <a:gd name="connsiteY7" fmla="*/ 2107049 h 4048541"/>
                  <a:gd name="connsiteX8" fmla="*/ 1599230 w 2484196"/>
                  <a:gd name="connsiteY8" fmla="*/ 933857 h 4048541"/>
                  <a:gd name="connsiteX9" fmla="*/ 2021924 w 2484196"/>
                  <a:gd name="connsiteY9" fmla="*/ 882098 h 4048541"/>
                  <a:gd name="connsiteX10" fmla="*/ 2470498 w 2484196"/>
                  <a:gd name="connsiteY10" fmla="*/ 968363 h 4048541"/>
                  <a:gd name="connsiteX11" fmla="*/ 2280717 w 2484196"/>
                  <a:gd name="connsiteY11" fmla="*/ 597427 h 4048541"/>
                  <a:gd name="connsiteX12" fmla="*/ 1780385 w 2484196"/>
                  <a:gd name="connsiteY12" fmla="*/ 614680 h 4048541"/>
                  <a:gd name="connsiteX13" fmla="*/ 1771758 w 2484196"/>
                  <a:gd name="connsiteY13" fmla="*/ 286876 h 4048541"/>
                  <a:gd name="connsiteX14" fmla="*/ 1435328 w 2484196"/>
                  <a:gd name="connsiteY14" fmla="*/ 2204 h 4048541"/>
                  <a:gd name="connsiteX15" fmla="*/ 1487086 w 2484196"/>
                  <a:gd name="connsiteY15" fmla="*/ 442151 h 4048541"/>
                  <a:gd name="connsiteX16" fmla="*/ 1314558 w 2484196"/>
                  <a:gd name="connsiteY16" fmla="*/ 769955 h 4048541"/>
                  <a:gd name="connsiteX0" fmla="*/ 1314558 w 2475085"/>
                  <a:gd name="connsiteY0" fmla="*/ 769955 h 4048541"/>
                  <a:gd name="connsiteX1" fmla="*/ 219003 w 2475085"/>
                  <a:gd name="connsiteY1" fmla="*/ 2089797 h 4048541"/>
                  <a:gd name="connsiteX2" fmla="*/ 20596 w 2475085"/>
                  <a:gd name="connsiteY2" fmla="*/ 3340627 h 4048541"/>
                  <a:gd name="connsiteX3" fmla="*/ 520928 w 2475085"/>
                  <a:gd name="connsiteY3" fmla="*/ 3996234 h 4048541"/>
                  <a:gd name="connsiteX4" fmla="*/ 2056431 w 2475085"/>
                  <a:gd name="connsiteY4" fmla="*/ 3987609 h 4048541"/>
                  <a:gd name="connsiteX5" fmla="*/ 2134066 w 2475085"/>
                  <a:gd name="connsiteY5" fmla="*/ 3685684 h 4048541"/>
                  <a:gd name="connsiteX6" fmla="*/ 1142030 w 2475085"/>
                  <a:gd name="connsiteY6" fmla="*/ 3168098 h 4048541"/>
                  <a:gd name="connsiteX7" fmla="*/ 909117 w 2475085"/>
                  <a:gd name="connsiteY7" fmla="*/ 2107049 h 4048541"/>
                  <a:gd name="connsiteX8" fmla="*/ 1599230 w 2475085"/>
                  <a:gd name="connsiteY8" fmla="*/ 933857 h 4048541"/>
                  <a:gd name="connsiteX9" fmla="*/ 2021924 w 2475085"/>
                  <a:gd name="connsiteY9" fmla="*/ 882098 h 4048541"/>
                  <a:gd name="connsiteX10" fmla="*/ 2470498 w 2475085"/>
                  <a:gd name="connsiteY10" fmla="*/ 968363 h 4048541"/>
                  <a:gd name="connsiteX11" fmla="*/ 2203080 w 2475085"/>
                  <a:gd name="connsiteY11" fmla="*/ 597427 h 4048541"/>
                  <a:gd name="connsiteX12" fmla="*/ 1780385 w 2475085"/>
                  <a:gd name="connsiteY12" fmla="*/ 614680 h 4048541"/>
                  <a:gd name="connsiteX13" fmla="*/ 1771758 w 2475085"/>
                  <a:gd name="connsiteY13" fmla="*/ 286876 h 4048541"/>
                  <a:gd name="connsiteX14" fmla="*/ 1435328 w 2475085"/>
                  <a:gd name="connsiteY14" fmla="*/ 2204 h 4048541"/>
                  <a:gd name="connsiteX15" fmla="*/ 1487086 w 2475085"/>
                  <a:gd name="connsiteY15" fmla="*/ 442151 h 4048541"/>
                  <a:gd name="connsiteX16" fmla="*/ 1314558 w 2475085"/>
                  <a:gd name="connsiteY16" fmla="*/ 769955 h 4048541"/>
                  <a:gd name="connsiteX0" fmla="*/ 1314558 w 2475085"/>
                  <a:gd name="connsiteY0" fmla="*/ 771019 h 4049605"/>
                  <a:gd name="connsiteX1" fmla="*/ 219003 w 2475085"/>
                  <a:gd name="connsiteY1" fmla="*/ 2090861 h 4049605"/>
                  <a:gd name="connsiteX2" fmla="*/ 20596 w 2475085"/>
                  <a:gd name="connsiteY2" fmla="*/ 3341691 h 4049605"/>
                  <a:gd name="connsiteX3" fmla="*/ 520928 w 2475085"/>
                  <a:gd name="connsiteY3" fmla="*/ 3997298 h 4049605"/>
                  <a:gd name="connsiteX4" fmla="*/ 2056431 w 2475085"/>
                  <a:gd name="connsiteY4" fmla="*/ 3988673 h 4049605"/>
                  <a:gd name="connsiteX5" fmla="*/ 2134066 w 2475085"/>
                  <a:gd name="connsiteY5" fmla="*/ 3686748 h 4049605"/>
                  <a:gd name="connsiteX6" fmla="*/ 1142030 w 2475085"/>
                  <a:gd name="connsiteY6" fmla="*/ 3169162 h 4049605"/>
                  <a:gd name="connsiteX7" fmla="*/ 909117 w 2475085"/>
                  <a:gd name="connsiteY7" fmla="*/ 2108113 h 4049605"/>
                  <a:gd name="connsiteX8" fmla="*/ 1599230 w 2475085"/>
                  <a:gd name="connsiteY8" fmla="*/ 934921 h 4049605"/>
                  <a:gd name="connsiteX9" fmla="*/ 2021924 w 2475085"/>
                  <a:gd name="connsiteY9" fmla="*/ 883162 h 4049605"/>
                  <a:gd name="connsiteX10" fmla="*/ 2470498 w 2475085"/>
                  <a:gd name="connsiteY10" fmla="*/ 969427 h 4049605"/>
                  <a:gd name="connsiteX11" fmla="*/ 2203080 w 2475085"/>
                  <a:gd name="connsiteY11" fmla="*/ 598491 h 4049605"/>
                  <a:gd name="connsiteX12" fmla="*/ 1780385 w 2475085"/>
                  <a:gd name="connsiteY12" fmla="*/ 615744 h 4049605"/>
                  <a:gd name="connsiteX13" fmla="*/ 1771758 w 2475085"/>
                  <a:gd name="connsiteY13" fmla="*/ 287940 h 4049605"/>
                  <a:gd name="connsiteX14" fmla="*/ 1435328 w 2475085"/>
                  <a:gd name="connsiteY14" fmla="*/ 3268 h 4049605"/>
                  <a:gd name="connsiteX15" fmla="*/ 1487086 w 2475085"/>
                  <a:gd name="connsiteY15" fmla="*/ 443215 h 4049605"/>
                  <a:gd name="connsiteX16" fmla="*/ 1314558 w 2475085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02192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4269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28431 w 2484371"/>
                  <a:gd name="connsiteY0" fmla="*/ 771019 h 4049605"/>
                  <a:gd name="connsiteX1" fmla="*/ 232876 w 2484371"/>
                  <a:gd name="connsiteY1" fmla="*/ 2090861 h 4049605"/>
                  <a:gd name="connsiteX2" fmla="*/ 34469 w 2484371"/>
                  <a:gd name="connsiteY2" fmla="*/ 3341691 h 4049605"/>
                  <a:gd name="connsiteX3" fmla="*/ 534801 w 2484371"/>
                  <a:gd name="connsiteY3" fmla="*/ 3997298 h 4049605"/>
                  <a:gd name="connsiteX4" fmla="*/ 2070304 w 2484371"/>
                  <a:gd name="connsiteY4" fmla="*/ 3988673 h 4049605"/>
                  <a:gd name="connsiteX5" fmla="*/ 2147939 w 2484371"/>
                  <a:gd name="connsiteY5" fmla="*/ 3686748 h 4049605"/>
                  <a:gd name="connsiteX6" fmla="*/ 1155903 w 2484371"/>
                  <a:gd name="connsiteY6" fmla="*/ 3169162 h 4049605"/>
                  <a:gd name="connsiteX7" fmla="*/ 922990 w 2484371"/>
                  <a:gd name="connsiteY7" fmla="*/ 2108113 h 4049605"/>
                  <a:gd name="connsiteX8" fmla="*/ 1613103 w 2484371"/>
                  <a:gd name="connsiteY8" fmla="*/ 934921 h 4049605"/>
                  <a:gd name="connsiteX9" fmla="*/ 2156567 w 2484371"/>
                  <a:gd name="connsiteY9" fmla="*/ 883162 h 4049605"/>
                  <a:gd name="connsiteX10" fmla="*/ 2484371 w 2484371"/>
                  <a:gd name="connsiteY10" fmla="*/ 969427 h 4049605"/>
                  <a:gd name="connsiteX11" fmla="*/ 2216953 w 2484371"/>
                  <a:gd name="connsiteY11" fmla="*/ 598491 h 4049605"/>
                  <a:gd name="connsiteX12" fmla="*/ 1794258 w 2484371"/>
                  <a:gd name="connsiteY12" fmla="*/ 615744 h 4049605"/>
                  <a:gd name="connsiteX13" fmla="*/ 1785631 w 2484371"/>
                  <a:gd name="connsiteY13" fmla="*/ 287940 h 4049605"/>
                  <a:gd name="connsiteX14" fmla="*/ 1449201 w 2484371"/>
                  <a:gd name="connsiteY14" fmla="*/ 3268 h 4049605"/>
                  <a:gd name="connsiteX15" fmla="*/ 1500959 w 2484371"/>
                  <a:gd name="connsiteY15" fmla="*/ 443215 h 4049605"/>
                  <a:gd name="connsiteX16" fmla="*/ 1328431 w 2484371"/>
                  <a:gd name="connsiteY16" fmla="*/ 771019 h 4049605"/>
                  <a:gd name="connsiteX0" fmla="*/ 1328431 w 2484371"/>
                  <a:gd name="connsiteY0" fmla="*/ 744306 h 4022892"/>
                  <a:gd name="connsiteX1" fmla="*/ 232876 w 2484371"/>
                  <a:gd name="connsiteY1" fmla="*/ 2064148 h 4022892"/>
                  <a:gd name="connsiteX2" fmla="*/ 34469 w 2484371"/>
                  <a:gd name="connsiteY2" fmla="*/ 3314978 h 4022892"/>
                  <a:gd name="connsiteX3" fmla="*/ 534801 w 2484371"/>
                  <a:gd name="connsiteY3" fmla="*/ 3970585 h 4022892"/>
                  <a:gd name="connsiteX4" fmla="*/ 2070304 w 2484371"/>
                  <a:gd name="connsiteY4" fmla="*/ 3961960 h 4022892"/>
                  <a:gd name="connsiteX5" fmla="*/ 2147939 w 2484371"/>
                  <a:gd name="connsiteY5" fmla="*/ 3660035 h 4022892"/>
                  <a:gd name="connsiteX6" fmla="*/ 1155903 w 2484371"/>
                  <a:gd name="connsiteY6" fmla="*/ 3142449 h 4022892"/>
                  <a:gd name="connsiteX7" fmla="*/ 922990 w 2484371"/>
                  <a:gd name="connsiteY7" fmla="*/ 2081400 h 4022892"/>
                  <a:gd name="connsiteX8" fmla="*/ 1613103 w 2484371"/>
                  <a:gd name="connsiteY8" fmla="*/ 908208 h 4022892"/>
                  <a:gd name="connsiteX9" fmla="*/ 2156567 w 2484371"/>
                  <a:gd name="connsiteY9" fmla="*/ 856449 h 4022892"/>
                  <a:gd name="connsiteX10" fmla="*/ 2484371 w 2484371"/>
                  <a:gd name="connsiteY10" fmla="*/ 942714 h 4022892"/>
                  <a:gd name="connsiteX11" fmla="*/ 2216953 w 2484371"/>
                  <a:gd name="connsiteY11" fmla="*/ 571778 h 4022892"/>
                  <a:gd name="connsiteX12" fmla="*/ 1794258 w 2484371"/>
                  <a:gd name="connsiteY12" fmla="*/ 589031 h 4022892"/>
                  <a:gd name="connsiteX13" fmla="*/ 1785631 w 2484371"/>
                  <a:gd name="connsiteY13" fmla="*/ 261227 h 4022892"/>
                  <a:gd name="connsiteX14" fmla="*/ 1397442 w 2484371"/>
                  <a:gd name="connsiteY14" fmla="*/ 2434 h 4022892"/>
                  <a:gd name="connsiteX15" fmla="*/ 1500959 w 2484371"/>
                  <a:gd name="connsiteY15" fmla="*/ 416502 h 4022892"/>
                  <a:gd name="connsiteX16" fmla="*/ 1328431 w 2484371"/>
                  <a:gd name="connsiteY16" fmla="*/ 744306 h 4022892"/>
                  <a:gd name="connsiteX0" fmla="*/ 1328431 w 2484371"/>
                  <a:gd name="connsiteY0" fmla="*/ 735767 h 4014353"/>
                  <a:gd name="connsiteX1" fmla="*/ 232876 w 2484371"/>
                  <a:gd name="connsiteY1" fmla="*/ 2055609 h 4014353"/>
                  <a:gd name="connsiteX2" fmla="*/ 34469 w 2484371"/>
                  <a:gd name="connsiteY2" fmla="*/ 3306439 h 4014353"/>
                  <a:gd name="connsiteX3" fmla="*/ 534801 w 2484371"/>
                  <a:gd name="connsiteY3" fmla="*/ 3962046 h 4014353"/>
                  <a:gd name="connsiteX4" fmla="*/ 2070304 w 2484371"/>
                  <a:gd name="connsiteY4" fmla="*/ 3953421 h 4014353"/>
                  <a:gd name="connsiteX5" fmla="*/ 2147939 w 2484371"/>
                  <a:gd name="connsiteY5" fmla="*/ 3651496 h 4014353"/>
                  <a:gd name="connsiteX6" fmla="*/ 1155903 w 2484371"/>
                  <a:gd name="connsiteY6" fmla="*/ 3133910 h 4014353"/>
                  <a:gd name="connsiteX7" fmla="*/ 922990 w 2484371"/>
                  <a:gd name="connsiteY7" fmla="*/ 2072861 h 4014353"/>
                  <a:gd name="connsiteX8" fmla="*/ 1613103 w 2484371"/>
                  <a:gd name="connsiteY8" fmla="*/ 899669 h 4014353"/>
                  <a:gd name="connsiteX9" fmla="*/ 2156567 w 2484371"/>
                  <a:gd name="connsiteY9" fmla="*/ 847910 h 4014353"/>
                  <a:gd name="connsiteX10" fmla="*/ 2484371 w 2484371"/>
                  <a:gd name="connsiteY10" fmla="*/ 934175 h 4014353"/>
                  <a:gd name="connsiteX11" fmla="*/ 2216953 w 2484371"/>
                  <a:gd name="connsiteY11" fmla="*/ 563239 h 4014353"/>
                  <a:gd name="connsiteX12" fmla="*/ 1794258 w 2484371"/>
                  <a:gd name="connsiteY12" fmla="*/ 580492 h 4014353"/>
                  <a:gd name="connsiteX13" fmla="*/ 1785631 w 2484371"/>
                  <a:gd name="connsiteY13" fmla="*/ 252688 h 4014353"/>
                  <a:gd name="connsiteX14" fmla="*/ 1380189 w 2484371"/>
                  <a:gd name="connsiteY14" fmla="*/ 2521 h 4014353"/>
                  <a:gd name="connsiteX15" fmla="*/ 1500959 w 2484371"/>
                  <a:gd name="connsiteY15" fmla="*/ 407963 h 4014353"/>
                  <a:gd name="connsiteX16" fmla="*/ 1328431 w 2484371"/>
                  <a:gd name="connsiteY16" fmla="*/ 735767 h 4014353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3959525"/>
                  <a:gd name="connsiteX1" fmla="*/ 232876 w 2484371"/>
                  <a:gd name="connsiteY1" fmla="*/ 2053088 h 3959525"/>
                  <a:gd name="connsiteX2" fmla="*/ 34469 w 2484371"/>
                  <a:gd name="connsiteY2" fmla="*/ 3303918 h 3959525"/>
                  <a:gd name="connsiteX3" fmla="*/ 534801 w 2484371"/>
                  <a:gd name="connsiteY3" fmla="*/ 3959525 h 3959525"/>
                  <a:gd name="connsiteX4" fmla="*/ 2070304 w 2484371"/>
                  <a:gd name="connsiteY4" fmla="*/ 3950900 h 3959525"/>
                  <a:gd name="connsiteX5" fmla="*/ 2147939 w 2484371"/>
                  <a:gd name="connsiteY5" fmla="*/ 3648975 h 3959525"/>
                  <a:gd name="connsiteX6" fmla="*/ 1155903 w 2484371"/>
                  <a:gd name="connsiteY6" fmla="*/ 3131389 h 3959525"/>
                  <a:gd name="connsiteX7" fmla="*/ 922990 w 2484371"/>
                  <a:gd name="connsiteY7" fmla="*/ 2070340 h 3959525"/>
                  <a:gd name="connsiteX8" fmla="*/ 1569971 w 2484371"/>
                  <a:gd name="connsiteY8" fmla="*/ 992039 h 3959525"/>
                  <a:gd name="connsiteX9" fmla="*/ 2182446 w 2484371"/>
                  <a:gd name="connsiteY9" fmla="*/ 819510 h 3959525"/>
                  <a:gd name="connsiteX10" fmla="*/ 2484371 w 2484371"/>
                  <a:gd name="connsiteY10" fmla="*/ 931654 h 3959525"/>
                  <a:gd name="connsiteX11" fmla="*/ 2216953 w 2484371"/>
                  <a:gd name="connsiteY11" fmla="*/ 560718 h 3959525"/>
                  <a:gd name="connsiteX12" fmla="*/ 1828764 w 2484371"/>
                  <a:gd name="connsiteY12" fmla="*/ 560718 h 3959525"/>
                  <a:gd name="connsiteX13" fmla="*/ 1785631 w 2484371"/>
                  <a:gd name="connsiteY13" fmla="*/ 250167 h 3959525"/>
                  <a:gd name="connsiteX14" fmla="*/ 1380189 w 2484371"/>
                  <a:gd name="connsiteY14" fmla="*/ 0 h 3959525"/>
                  <a:gd name="connsiteX15" fmla="*/ 1492333 w 2484371"/>
                  <a:gd name="connsiteY15" fmla="*/ 396816 h 3959525"/>
                  <a:gd name="connsiteX16" fmla="*/ 1328431 w 2484371"/>
                  <a:gd name="connsiteY16" fmla="*/ 733246 h 395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84371" h="3959525">
                    <a:moveTo>
                      <a:pt x="1328431" y="733246"/>
                    </a:moveTo>
                    <a:cubicBezTo>
                      <a:pt x="1118522" y="1009291"/>
                      <a:pt x="517548" y="1486620"/>
                      <a:pt x="232876" y="2053088"/>
                    </a:cubicBezTo>
                    <a:cubicBezTo>
                      <a:pt x="-51796" y="2619556"/>
                      <a:pt x="-15852" y="2968926"/>
                      <a:pt x="34469" y="3303918"/>
                    </a:cubicBezTo>
                    <a:cubicBezTo>
                      <a:pt x="84790" y="3638910"/>
                      <a:pt x="195495" y="3851695"/>
                      <a:pt x="534801" y="3959525"/>
                    </a:cubicBezTo>
                    <a:lnTo>
                      <a:pt x="2070304" y="3950900"/>
                    </a:lnTo>
                    <a:cubicBezTo>
                      <a:pt x="2353538" y="3922145"/>
                      <a:pt x="2300339" y="3785560"/>
                      <a:pt x="2147939" y="3648975"/>
                    </a:cubicBezTo>
                    <a:cubicBezTo>
                      <a:pt x="1995539" y="3512390"/>
                      <a:pt x="1360061" y="3394495"/>
                      <a:pt x="1155903" y="3131389"/>
                    </a:cubicBezTo>
                    <a:cubicBezTo>
                      <a:pt x="951745" y="2868283"/>
                      <a:pt x="853979" y="2426898"/>
                      <a:pt x="922990" y="2070340"/>
                    </a:cubicBezTo>
                    <a:cubicBezTo>
                      <a:pt x="992001" y="1713782"/>
                      <a:pt x="1360062" y="1200511"/>
                      <a:pt x="1569971" y="992039"/>
                    </a:cubicBezTo>
                    <a:cubicBezTo>
                      <a:pt x="1779880" y="783567"/>
                      <a:pt x="2030046" y="829574"/>
                      <a:pt x="2182446" y="819510"/>
                    </a:cubicBezTo>
                    <a:cubicBezTo>
                      <a:pt x="2334846" y="809446"/>
                      <a:pt x="2454178" y="979099"/>
                      <a:pt x="2484371" y="931654"/>
                    </a:cubicBezTo>
                    <a:cubicBezTo>
                      <a:pt x="2419673" y="780692"/>
                      <a:pt x="2395232" y="613914"/>
                      <a:pt x="2216953" y="560718"/>
                    </a:cubicBezTo>
                    <a:cubicBezTo>
                      <a:pt x="2038674" y="507522"/>
                      <a:pt x="1935157" y="577970"/>
                      <a:pt x="1828764" y="560718"/>
                    </a:cubicBezTo>
                    <a:cubicBezTo>
                      <a:pt x="1817262" y="465828"/>
                      <a:pt x="1860394" y="343620"/>
                      <a:pt x="1785631" y="250167"/>
                    </a:cubicBezTo>
                    <a:cubicBezTo>
                      <a:pt x="1710869" y="156714"/>
                      <a:pt x="1548404" y="17253"/>
                      <a:pt x="1380189" y="0"/>
                    </a:cubicBezTo>
                    <a:cubicBezTo>
                      <a:pt x="1453514" y="112143"/>
                      <a:pt x="1509585" y="240102"/>
                      <a:pt x="1492333" y="396816"/>
                    </a:cubicBezTo>
                    <a:cubicBezTo>
                      <a:pt x="1475081" y="553530"/>
                      <a:pt x="1538340" y="457201"/>
                      <a:pt x="1328431" y="733246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09218E4-0C55-48A4-8FBC-D3A897355DCD}"/>
                  </a:ext>
                </a:extLst>
              </p:cNvPr>
              <p:cNvSpPr/>
              <p:nvPr/>
            </p:nvSpPr>
            <p:spPr>
              <a:xfrm flipH="1">
                <a:off x="2402680" y="1883756"/>
                <a:ext cx="88108" cy="140423"/>
              </a:xfrm>
              <a:custGeom>
                <a:avLst/>
                <a:gdLst>
                  <a:gd name="connsiteX0" fmla="*/ 1182480 w 2347525"/>
                  <a:gd name="connsiteY0" fmla="*/ 769955 h 4063256"/>
                  <a:gd name="connsiteX1" fmla="*/ 86925 w 2347525"/>
                  <a:gd name="connsiteY1" fmla="*/ 2089797 h 4063256"/>
                  <a:gd name="connsiteX2" fmla="*/ 104178 w 2347525"/>
                  <a:gd name="connsiteY2" fmla="*/ 3504529 h 4063256"/>
                  <a:gd name="connsiteX3" fmla="*/ 388850 w 2347525"/>
                  <a:gd name="connsiteY3" fmla="*/ 3996234 h 4063256"/>
                  <a:gd name="connsiteX4" fmla="*/ 2019242 w 2347525"/>
                  <a:gd name="connsiteY4" fmla="*/ 4004861 h 4063256"/>
                  <a:gd name="connsiteX5" fmla="*/ 1191107 w 2347525"/>
                  <a:gd name="connsiteY5" fmla="*/ 3495902 h 4063256"/>
                  <a:gd name="connsiteX6" fmla="*/ 777039 w 2347525"/>
                  <a:gd name="connsiteY6" fmla="*/ 2107049 h 4063256"/>
                  <a:gd name="connsiteX7" fmla="*/ 1467152 w 2347525"/>
                  <a:gd name="connsiteY7" fmla="*/ 933857 h 4063256"/>
                  <a:gd name="connsiteX8" fmla="*/ 1889846 w 2347525"/>
                  <a:gd name="connsiteY8" fmla="*/ 882098 h 4063256"/>
                  <a:gd name="connsiteX9" fmla="*/ 2338420 w 2347525"/>
                  <a:gd name="connsiteY9" fmla="*/ 968363 h 4063256"/>
                  <a:gd name="connsiteX10" fmla="*/ 2148639 w 2347525"/>
                  <a:gd name="connsiteY10" fmla="*/ 597427 h 4063256"/>
                  <a:gd name="connsiteX11" fmla="*/ 1648307 w 2347525"/>
                  <a:gd name="connsiteY11" fmla="*/ 614680 h 4063256"/>
                  <a:gd name="connsiteX12" fmla="*/ 1639680 w 2347525"/>
                  <a:gd name="connsiteY12" fmla="*/ 286876 h 4063256"/>
                  <a:gd name="connsiteX13" fmla="*/ 1303250 w 2347525"/>
                  <a:gd name="connsiteY13" fmla="*/ 2204 h 4063256"/>
                  <a:gd name="connsiteX14" fmla="*/ 1355008 w 2347525"/>
                  <a:gd name="connsiteY14" fmla="*/ 442151 h 4063256"/>
                  <a:gd name="connsiteX15" fmla="*/ 1182480 w 2347525"/>
                  <a:gd name="connsiteY15" fmla="*/ 769955 h 4063256"/>
                  <a:gd name="connsiteX0" fmla="*/ 1182480 w 2347525"/>
                  <a:gd name="connsiteY0" fmla="*/ 769955 h 4004861"/>
                  <a:gd name="connsiteX1" fmla="*/ 86925 w 2347525"/>
                  <a:gd name="connsiteY1" fmla="*/ 2089797 h 4004861"/>
                  <a:gd name="connsiteX2" fmla="*/ 104178 w 2347525"/>
                  <a:gd name="connsiteY2" fmla="*/ 3504529 h 4004861"/>
                  <a:gd name="connsiteX3" fmla="*/ 388850 w 2347525"/>
                  <a:gd name="connsiteY3" fmla="*/ 3996234 h 4004861"/>
                  <a:gd name="connsiteX4" fmla="*/ 2019242 w 2347525"/>
                  <a:gd name="connsiteY4" fmla="*/ 4004861 h 4004861"/>
                  <a:gd name="connsiteX5" fmla="*/ 1191107 w 2347525"/>
                  <a:gd name="connsiteY5" fmla="*/ 3495902 h 4004861"/>
                  <a:gd name="connsiteX6" fmla="*/ 777039 w 2347525"/>
                  <a:gd name="connsiteY6" fmla="*/ 2107049 h 4004861"/>
                  <a:gd name="connsiteX7" fmla="*/ 1467152 w 2347525"/>
                  <a:gd name="connsiteY7" fmla="*/ 933857 h 4004861"/>
                  <a:gd name="connsiteX8" fmla="*/ 1889846 w 2347525"/>
                  <a:gd name="connsiteY8" fmla="*/ 882098 h 4004861"/>
                  <a:gd name="connsiteX9" fmla="*/ 2338420 w 2347525"/>
                  <a:gd name="connsiteY9" fmla="*/ 968363 h 4004861"/>
                  <a:gd name="connsiteX10" fmla="*/ 2148639 w 2347525"/>
                  <a:gd name="connsiteY10" fmla="*/ 597427 h 4004861"/>
                  <a:gd name="connsiteX11" fmla="*/ 1648307 w 2347525"/>
                  <a:gd name="connsiteY11" fmla="*/ 614680 h 4004861"/>
                  <a:gd name="connsiteX12" fmla="*/ 1639680 w 2347525"/>
                  <a:gd name="connsiteY12" fmla="*/ 286876 h 4004861"/>
                  <a:gd name="connsiteX13" fmla="*/ 1303250 w 2347525"/>
                  <a:gd name="connsiteY13" fmla="*/ 2204 h 4004861"/>
                  <a:gd name="connsiteX14" fmla="*/ 1355008 w 2347525"/>
                  <a:gd name="connsiteY14" fmla="*/ 442151 h 4004861"/>
                  <a:gd name="connsiteX15" fmla="*/ 1182480 w 2347525"/>
                  <a:gd name="connsiteY15" fmla="*/ 769955 h 4004861"/>
                  <a:gd name="connsiteX0" fmla="*/ 1266239 w 2431284"/>
                  <a:gd name="connsiteY0" fmla="*/ 769955 h 4043263"/>
                  <a:gd name="connsiteX1" fmla="*/ 170684 w 2431284"/>
                  <a:gd name="connsiteY1" fmla="*/ 2089797 h 4043263"/>
                  <a:gd name="connsiteX2" fmla="*/ 32662 w 2431284"/>
                  <a:gd name="connsiteY2" fmla="*/ 3392385 h 4043263"/>
                  <a:gd name="connsiteX3" fmla="*/ 472609 w 2431284"/>
                  <a:gd name="connsiteY3" fmla="*/ 3996234 h 4043263"/>
                  <a:gd name="connsiteX4" fmla="*/ 2103001 w 2431284"/>
                  <a:gd name="connsiteY4" fmla="*/ 4004861 h 4043263"/>
                  <a:gd name="connsiteX5" fmla="*/ 1274866 w 2431284"/>
                  <a:gd name="connsiteY5" fmla="*/ 3495902 h 4043263"/>
                  <a:gd name="connsiteX6" fmla="*/ 860798 w 2431284"/>
                  <a:gd name="connsiteY6" fmla="*/ 2107049 h 4043263"/>
                  <a:gd name="connsiteX7" fmla="*/ 1550911 w 2431284"/>
                  <a:gd name="connsiteY7" fmla="*/ 933857 h 4043263"/>
                  <a:gd name="connsiteX8" fmla="*/ 1973605 w 2431284"/>
                  <a:gd name="connsiteY8" fmla="*/ 882098 h 4043263"/>
                  <a:gd name="connsiteX9" fmla="*/ 2422179 w 2431284"/>
                  <a:gd name="connsiteY9" fmla="*/ 968363 h 4043263"/>
                  <a:gd name="connsiteX10" fmla="*/ 2232398 w 2431284"/>
                  <a:gd name="connsiteY10" fmla="*/ 597427 h 4043263"/>
                  <a:gd name="connsiteX11" fmla="*/ 1732066 w 2431284"/>
                  <a:gd name="connsiteY11" fmla="*/ 614680 h 4043263"/>
                  <a:gd name="connsiteX12" fmla="*/ 1723439 w 2431284"/>
                  <a:gd name="connsiteY12" fmla="*/ 286876 h 4043263"/>
                  <a:gd name="connsiteX13" fmla="*/ 1387009 w 2431284"/>
                  <a:gd name="connsiteY13" fmla="*/ 2204 h 4043263"/>
                  <a:gd name="connsiteX14" fmla="*/ 1438767 w 2431284"/>
                  <a:gd name="connsiteY14" fmla="*/ 442151 h 4043263"/>
                  <a:gd name="connsiteX15" fmla="*/ 1266239 w 2431284"/>
                  <a:gd name="connsiteY15" fmla="*/ 769955 h 4043263"/>
                  <a:gd name="connsiteX0" fmla="*/ 1273851 w 2438896"/>
                  <a:gd name="connsiteY0" fmla="*/ 769955 h 4043263"/>
                  <a:gd name="connsiteX1" fmla="*/ 178296 w 2438896"/>
                  <a:gd name="connsiteY1" fmla="*/ 2089797 h 4043263"/>
                  <a:gd name="connsiteX2" fmla="*/ 40274 w 2438896"/>
                  <a:gd name="connsiteY2" fmla="*/ 3392385 h 4043263"/>
                  <a:gd name="connsiteX3" fmla="*/ 480221 w 2438896"/>
                  <a:gd name="connsiteY3" fmla="*/ 3996234 h 4043263"/>
                  <a:gd name="connsiteX4" fmla="*/ 2110613 w 2438896"/>
                  <a:gd name="connsiteY4" fmla="*/ 4004861 h 4043263"/>
                  <a:gd name="connsiteX5" fmla="*/ 1282478 w 2438896"/>
                  <a:gd name="connsiteY5" fmla="*/ 3495902 h 4043263"/>
                  <a:gd name="connsiteX6" fmla="*/ 868410 w 2438896"/>
                  <a:gd name="connsiteY6" fmla="*/ 2107049 h 4043263"/>
                  <a:gd name="connsiteX7" fmla="*/ 1558523 w 2438896"/>
                  <a:gd name="connsiteY7" fmla="*/ 933857 h 4043263"/>
                  <a:gd name="connsiteX8" fmla="*/ 1981217 w 2438896"/>
                  <a:gd name="connsiteY8" fmla="*/ 882098 h 4043263"/>
                  <a:gd name="connsiteX9" fmla="*/ 2429791 w 2438896"/>
                  <a:gd name="connsiteY9" fmla="*/ 968363 h 4043263"/>
                  <a:gd name="connsiteX10" fmla="*/ 2240010 w 2438896"/>
                  <a:gd name="connsiteY10" fmla="*/ 597427 h 4043263"/>
                  <a:gd name="connsiteX11" fmla="*/ 1739678 w 2438896"/>
                  <a:gd name="connsiteY11" fmla="*/ 614680 h 4043263"/>
                  <a:gd name="connsiteX12" fmla="*/ 1731051 w 2438896"/>
                  <a:gd name="connsiteY12" fmla="*/ 286876 h 4043263"/>
                  <a:gd name="connsiteX13" fmla="*/ 1394621 w 2438896"/>
                  <a:gd name="connsiteY13" fmla="*/ 2204 h 4043263"/>
                  <a:gd name="connsiteX14" fmla="*/ 1446379 w 2438896"/>
                  <a:gd name="connsiteY14" fmla="*/ 442151 h 4043263"/>
                  <a:gd name="connsiteX15" fmla="*/ 1273851 w 2438896"/>
                  <a:gd name="connsiteY15" fmla="*/ 769955 h 4043263"/>
                  <a:gd name="connsiteX0" fmla="*/ 1321980 w 2487025"/>
                  <a:gd name="connsiteY0" fmla="*/ 769955 h 4047092"/>
                  <a:gd name="connsiteX1" fmla="*/ 226425 w 2487025"/>
                  <a:gd name="connsiteY1" fmla="*/ 2089797 h 4047092"/>
                  <a:gd name="connsiteX2" fmla="*/ 28018 w 2487025"/>
                  <a:gd name="connsiteY2" fmla="*/ 3340627 h 4047092"/>
                  <a:gd name="connsiteX3" fmla="*/ 528350 w 2487025"/>
                  <a:gd name="connsiteY3" fmla="*/ 3996234 h 4047092"/>
                  <a:gd name="connsiteX4" fmla="*/ 2158742 w 2487025"/>
                  <a:gd name="connsiteY4" fmla="*/ 4004861 h 4047092"/>
                  <a:gd name="connsiteX5" fmla="*/ 1330607 w 2487025"/>
                  <a:gd name="connsiteY5" fmla="*/ 3495902 h 4047092"/>
                  <a:gd name="connsiteX6" fmla="*/ 916539 w 2487025"/>
                  <a:gd name="connsiteY6" fmla="*/ 2107049 h 4047092"/>
                  <a:gd name="connsiteX7" fmla="*/ 1606652 w 2487025"/>
                  <a:gd name="connsiteY7" fmla="*/ 933857 h 4047092"/>
                  <a:gd name="connsiteX8" fmla="*/ 2029346 w 2487025"/>
                  <a:gd name="connsiteY8" fmla="*/ 882098 h 4047092"/>
                  <a:gd name="connsiteX9" fmla="*/ 2477920 w 2487025"/>
                  <a:gd name="connsiteY9" fmla="*/ 968363 h 4047092"/>
                  <a:gd name="connsiteX10" fmla="*/ 2288139 w 2487025"/>
                  <a:gd name="connsiteY10" fmla="*/ 597427 h 4047092"/>
                  <a:gd name="connsiteX11" fmla="*/ 1787807 w 2487025"/>
                  <a:gd name="connsiteY11" fmla="*/ 614680 h 4047092"/>
                  <a:gd name="connsiteX12" fmla="*/ 1779180 w 2487025"/>
                  <a:gd name="connsiteY12" fmla="*/ 286876 h 4047092"/>
                  <a:gd name="connsiteX13" fmla="*/ 1442750 w 2487025"/>
                  <a:gd name="connsiteY13" fmla="*/ 2204 h 4047092"/>
                  <a:gd name="connsiteX14" fmla="*/ 1494508 w 2487025"/>
                  <a:gd name="connsiteY14" fmla="*/ 442151 h 4047092"/>
                  <a:gd name="connsiteX15" fmla="*/ 1321980 w 2487025"/>
                  <a:gd name="connsiteY15" fmla="*/ 769955 h 4047092"/>
                  <a:gd name="connsiteX0" fmla="*/ 1314558 w 2479603"/>
                  <a:gd name="connsiteY0" fmla="*/ 769955 h 4047092"/>
                  <a:gd name="connsiteX1" fmla="*/ 219003 w 2479603"/>
                  <a:gd name="connsiteY1" fmla="*/ 2089797 h 4047092"/>
                  <a:gd name="connsiteX2" fmla="*/ 20596 w 2479603"/>
                  <a:gd name="connsiteY2" fmla="*/ 3340627 h 4047092"/>
                  <a:gd name="connsiteX3" fmla="*/ 520928 w 2479603"/>
                  <a:gd name="connsiteY3" fmla="*/ 3996234 h 4047092"/>
                  <a:gd name="connsiteX4" fmla="*/ 2151320 w 2479603"/>
                  <a:gd name="connsiteY4" fmla="*/ 4004861 h 4047092"/>
                  <a:gd name="connsiteX5" fmla="*/ 1323185 w 2479603"/>
                  <a:gd name="connsiteY5" fmla="*/ 3495902 h 4047092"/>
                  <a:gd name="connsiteX6" fmla="*/ 909117 w 2479603"/>
                  <a:gd name="connsiteY6" fmla="*/ 2107049 h 4047092"/>
                  <a:gd name="connsiteX7" fmla="*/ 1599230 w 2479603"/>
                  <a:gd name="connsiteY7" fmla="*/ 933857 h 4047092"/>
                  <a:gd name="connsiteX8" fmla="*/ 2021924 w 2479603"/>
                  <a:gd name="connsiteY8" fmla="*/ 882098 h 4047092"/>
                  <a:gd name="connsiteX9" fmla="*/ 2470498 w 2479603"/>
                  <a:gd name="connsiteY9" fmla="*/ 968363 h 4047092"/>
                  <a:gd name="connsiteX10" fmla="*/ 2280717 w 2479603"/>
                  <a:gd name="connsiteY10" fmla="*/ 597427 h 4047092"/>
                  <a:gd name="connsiteX11" fmla="*/ 1780385 w 2479603"/>
                  <a:gd name="connsiteY11" fmla="*/ 614680 h 4047092"/>
                  <a:gd name="connsiteX12" fmla="*/ 1771758 w 2479603"/>
                  <a:gd name="connsiteY12" fmla="*/ 286876 h 4047092"/>
                  <a:gd name="connsiteX13" fmla="*/ 1435328 w 2479603"/>
                  <a:gd name="connsiteY13" fmla="*/ 2204 h 4047092"/>
                  <a:gd name="connsiteX14" fmla="*/ 1487086 w 2479603"/>
                  <a:gd name="connsiteY14" fmla="*/ 442151 h 4047092"/>
                  <a:gd name="connsiteX15" fmla="*/ 1314558 w 2479603"/>
                  <a:gd name="connsiteY15" fmla="*/ 769955 h 4047092"/>
                  <a:gd name="connsiteX0" fmla="*/ 1314558 w 2479603"/>
                  <a:gd name="connsiteY0" fmla="*/ 769955 h 4094560"/>
                  <a:gd name="connsiteX1" fmla="*/ 219003 w 2479603"/>
                  <a:gd name="connsiteY1" fmla="*/ 2089797 h 4094560"/>
                  <a:gd name="connsiteX2" fmla="*/ 20596 w 2479603"/>
                  <a:gd name="connsiteY2" fmla="*/ 3340627 h 4094560"/>
                  <a:gd name="connsiteX3" fmla="*/ 520928 w 2479603"/>
                  <a:gd name="connsiteY3" fmla="*/ 3996234 h 4094560"/>
                  <a:gd name="connsiteX4" fmla="*/ 2151320 w 2479603"/>
                  <a:gd name="connsiteY4" fmla="*/ 4004861 h 4094560"/>
                  <a:gd name="connsiteX5" fmla="*/ 1142030 w 2479603"/>
                  <a:gd name="connsiteY5" fmla="*/ 3168098 h 4094560"/>
                  <a:gd name="connsiteX6" fmla="*/ 909117 w 2479603"/>
                  <a:gd name="connsiteY6" fmla="*/ 2107049 h 4094560"/>
                  <a:gd name="connsiteX7" fmla="*/ 1599230 w 2479603"/>
                  <a:gd name="connsiteY7" fmla="*/ 933857 h 4094560"/>
                  <a:gd name="connsiteX8" fmla="*/ 2021924 w 2479603"/>
                  <a:gd name="connsiteY8" fmla="*/ 882098 h 4094560"/>
                  <a:gd name="connsiteX9" fmla="*/ 2470498 w 2479603"/>
                  <a:gd name="connsiteY9" fmla="*/ 968363 h 4094560"/>
                  <a:gd name="connsiteX10" fmla="*/ 2280717 w 2479603"/>
                  <a:gd name="connsiteY10" fmla="*/ 597427 h 4094560"/>
                  <a:gd name="connsiteX11" fmla="*/ 1780385 w 2479603"/>
                  <a:gd name="connsiteY11" fmla="*/ 614680 h 4094560"/>
                  <a:gd name="connsiteX12" fmla="*/ 1771758 w 2479603"/>
                  <a:gd name="connsiteY12" fmla="*/ 286876 h 4094560"/>
                  <a:gd name="connsiteX13" fmla="*/ 1435328 w 2479603"/>
                  <a:gd name="connsiteY13" fmla="*/ 2204 h 4094560"/>
                  <a:gd name="connsiteX14" fmla="*/ 1487086 w 2479603"/>
                  <a:gd name="connsiteY14" fmla="*/ 442151 h 4094560"/>
                  <a:gd name="connsiteX15" fmla="*/ 1314558 w 2479603"/>
                  <a:gd name="connsiteY15" fmla="*/ 769955 h 4094560"/>
                  <a:gd name="connsiteX0" fmla="*/ 1314558 w 2479603"/>
                  <a:gd name="connsiteY0" fmla="*/ 769955 h 4047073"/>
                  <a:gd name="connsiteX1" fmla="*/ 219003 w 2479603"/>
                  <a:gd name="connsiteY1" fmla="*/ 2089797 h 4047073"/>
                  <a:gd name="connsiteX2" fmla="*/ 20596 w 2479603"/>
                  <a:gd name="connsiteY2" fmla="*/ 3340627 h 4047073"/>
                  <a:gd name="connsiteX3" fmla="*/ 520928 w 2479603"/>
                  <a:gd name="connsiteY3" fmla="*/ 3996234 h 4047073"/>
                  <a:gd name="connsiteX4" fmla="*/ 2185825 w 2479603"/>
                  <a:gd name="connsiteY4" fmla="*/ 3909971 h 4047073"/>
                  <a:gd name="connsiteX5" fmla="*/ 1142030 w 2479603"/>
                  <a:gd name="connsiteY5" fmla="*/ 3168098 h 4047073"/>
                  <a:gd name="connsiteX6" fmla="*/ 909117 w 2479603"/>
                  <a:gd name="connsiteY6" fmla="*/ 2107049 h 4047073"/>
                  <a:gd name="connsiteX7" fmla="*/ 1599230 w 2479603"/>
                  <a:gd name="connsiteY7" fmla="*/ 933857 h 4047073"/>
                  <a:gd name="connsiteX8" fmla="*/ 2021924 w 2479603"/>
                  <a:gd name="connsiteY8" fmla="*/ 882098 h 4047073"/>
                  <a:gd name="connsiteX9" fmla="*/ 2470498 w 2479603"/>
                  <a:gd name="connsiteY9" fmla="*/ 968363 h 4047073"/>
                  <a:gd name="connsiteX10" fmla="*/ 2280717 w 2479603"/>
                  <a:gd name="connsiteY10" fmla="*/ 597427 h 4047073"/>
                  <a:gd name="connsiteX11" fmla="*/ 1780385 w 2479603"/>
                  <a:gd name="connsiteY11" fmla="*/ 614680 h 4047073"/>
                  <a:gd name="connsiteX12" fmla="*/ 1771758 w 2479603"/>
                  <a:gd name="connsiteY12" fmla="*/ 286876 h 4047073"/>
                  <a:gd name="connsiteX13" fmla="*/ 1435328 w 2479603"/>
                  <a:gd name="connsiteY13" fmla="*/ 2204 h 4047073"/>
                  <a:gd name="connsiteX14" fmla="*/ 1487086 w 2479603"/>
                  <a:gd name="connsiteY14" fmla="*/ 442151 h 4047073"/>
                  <a:gd name="connsiteX15" fmla="*/ 1314558 w 2479603"/>
                  <a:gd name="connsiteY15" fmla="*/ 769955 h 4047073"/>
                  <a:gd name="connsiteX0" fmla="*/ 1314558 w 2479603"/>
                  <a:gd name="connsiteY0" fmla="*/ 769955 h 4092222"/>
                  <a:gd name="connsiteX1" fmla="*/ 219003 w 2479603"/>
                  <a:gd name="connsiteY1" fmla="*/ 2089797 h 4092222"/>
                  <a:gd name="connsiteX2" fmla="*/ 20596 w 2479603"/>
                  <a:gd name="connsiteY2" fmla="*/ 3340627 h 4092222"/>
                  <a:gd name="connsiteX3" fmla="*/ 520928 w 2479603"/>
                  <a:gd name="connsiteY3" fmla="*/ 3996234 h 4092222"/>
                  <a:gd name="connsiteX4" fmla="*/ 2185825 w 2479603"/>
                  <a:gd name="connsiteY4" fmla="*/ 3909971 h 4092222"/>
                  <a:gd name="connsiteX5" fmla="*/ 1142030 w 2479603"/>
                  <a:gd name="connsiteY5" fmla="*/ 3168098 h 4092222"/>
                  <a:gd name="connsiteX6" fmla="*/ 909117 w 2479603"/>
                  <a:gd name="connsiteY6" fmla="*/ 2107049 h 4092222"/>
                  <a:gd name="connsiteX7" fmla="*/ 1599230 w 2479603"/>
                  <a:gd name="connsiteY7" fmla="*/ 933857 h 4092222"/>
                  <a:gd name="connsiteX8" fmla="*/ 2021924 w 2479603"/>
                  <a:gd name="connsiteY8" fmla="*/ 882098 h 4092222"/>
                  <a:gd name="connsiteX9" fmla="*/ 2470498 w 2479603"/>
                  <a:gd name="connsiteY9" fmla="*/ 968363 h 4092222"/>
                  <a:gd name="connsiteX10" fmla="*/ 2280717 w 2479603"/>
                  <a:gd name="connsiteY10" fmla="*/ 597427 h 4092222"/>
                  <a:gd name="connsiteX11" fmla="*/ 1780385 w 2479603"/>
                  <a:gd name="connsiteY11" fmla="*/ 614680 h 4092222"/>
                  <a:gd name="connsiteX12" fmla="*/ 1771758 w 2479603"/>
                  <a:gd name="connsiteY12" fmla="*/ 286876 h 4092222"/>
                  <a:gd name="connsiteX13" fmla="*/ 1435328 w 2479603"/>
                  <a:gd name="connsiteY13" fmla="*/ 2204 h 4092222"/>
                  <a:gd name="connsiteX14" fmla="*/ 1487086 w 2479603"/>
                  <a:gd name="connsiteY14" fmla="*/ 442151 h 4092222"/>
                  <a:gd name="connsiteX15" fmla="*/ 1314558 w 2479603"/>
                  <a:gd name="connsiteY15" fmla="*/ 769955 h 4092222"/>
                  <a:gd name="connsiteX0" fmla="*/ 1314558 w 2479603"/>
                  <a:gd name="connsiteY0" fmla="*/ 769955 h 4049871"/>
                  <a:gd name="connsiteX1" fmla="*/ 219003 w 2479603"/>
                  <a:gd name="connsiteY1" fmla="*/ 2089797 h 4049871"/>
                  <a:gd name="connsiteX2" fmla="*/ 20596 w 2479603"/>
                  <a:gd name="connsiteY2" fmla="*/ 3340627 h 4049871"/>
                  <a:gd name="connsiteX3" fmla="*/ 520928 w 2479603"/>
                  <a:gd name="connsiteY3" fmla="*/ 3996234 h 4049871"/>
                  <a:gd name="connsiteX4" fmla="*/ 2220330 w 2479603"/>
                  <a:gd name="connsiteY4" fmla="*/ 3823707 h 4049871"/>
                  <a:gd name="connsiteX5" fmla="*/ 1142030 w 2479603"/>
                  <a:gd name="connsiteY5" fmla="*/ 3168098 h 4049871"/>
                  <a:gd name="connsiteX6" fmla="*/ 909117 w 2479603"/>
                  <a:gd name="connsiteY6" fmla="*/ 2107049 h 4049871"/>
                  <a:gd name="connsiteX7" fmla="*/ 1599230 w 2479603"/>
                  <a:gd name="connsiteY7" fmla="*/ 933857 h 4049871"/>
                  <a:gd name="connsiteX8" fmla="*/ 2021924 w 2479603"/>
                  <a:gd name="connsiteY8" fmla="*/ 882098 h 4049871"/>
                  <a:gd name="connsiteX9" fmla="*/ 2470498 w 2479603"/>
                  <a:gd name="connsiteY9" fmla="*/ 968363 h 4049871"/>
                  <a:gd name="connsiteX10" fmla="*/ 2280717 w 2479603"/>
                  <a:gd name="connsiteY10" fmla="*/ 597427 h 4049871"/>
                  <a:gd name="connsiteX11" fmla="*/ 1780385 w 2479603"/>
                  <a:gd name="connsiteY11" fmla="*/ 614680 h 4049871"/>
                  <a:gd name="connsiteX12" fmla="*/ 1771758 w 2479603"/>
                  <a:gd name="connsiteY12" fmla="*/ 286876 h 4049871"/>
                  <a:gd name="connsiteX13" fmla="*/ 1435328 w 2479603"/>
                  <a:gd name="connsiteY13" fmla="*/ 2204 h 4049871"/>
                  <a:gd name="connsiteX14" fmla="*/ 1487086 w 2479603"/>
                  <a:gd name="connsiteY14" fmla="*/ 442151 h 4049871"/>
                  <a:gd name="connsiteX15" fmla="*/ 1314558 w 2479603"/>
                  <a:gd name="connsiteY15" fmla="*/ 769955 h 404987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220330 w 2479603"/>
                  <a:gd name="connsiteY5" fmla="*/ 3823707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134066 w 2479603"/>
                  <a:gd name="connsiteY5" fmla="*/ 3685684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84196"/>
                  <a:gd name="connsiteY0" fmla="*/ 769955 h 4048541"/>
                  <a:gd name="connsiteX1" fmla="*/ 219003 w 2484196"/>
                  <a:gd name="connsiteY1" fmla="*/ 2089797 h 4048541"/>
                  <a:gd name="connsiteX2" fmla="*/ 20596 w 2484196"/>
                  <a:gd name="connsiteY2" fmla="*/ 3340627 h 4048541"/>
                  <a:gd name="connsiteX3" fmla="*/ 520928 w 2484196"/>
                  <a:gd name="connsiteY3" fmla="*/ 3996234 h 4048541"/>
                  <a:gd name="connsiteX4" fmla="*/ 2056431 w 2484196"/>
                  <a:gd name="connsiteY4" fmla="*/ 3987609 h 4048541"/>
                  <a:gd name="connsiteX5" fmla="*/ 2134066 w 2484196"/>
                  <a:gd name="connsiteY5" fmla="*/ 3685684 h 4048541"/>
                  <a:gd name="connsiteX6" fmla="*/ 1142030 w 2484196"/>
                  <a:gd name="connsiteY6" fmla="*/ 3168098 h 4048541"/>
                  <a:gd name="connsiteX7" fmla="*/ 909117 w 2484196"/>
                  <a:gd name="connsiteY7" fmla="*/ 2107049 h 4048541"/>
                  <a:gd name="connsiteX8" fmla="*/ 1599230 w 2484196"/>
                  <a:gd name="connsiteY8" fmla="*/ 933857 h 4048541"/>
                  <a:gd name="connsiteX9" fmla="*/ 2021924 w 2484196"/>
                  <a:gd name="connsiteY9" fmla="*/ 882098 h 4048541"/>
                  <a:gd name="connsiteX10" fmla="*/ 2470498 w 2484196"/>
                  <a:gd name="connsiteY10" fmla="*/ 968363 h 4048541"/>
                  <a:gd name="connsiteX11" fmla="*/ 2280717 w 2484196"/>
                  <a:gd name="connsiteY11" fmla="*/ 597427 h 4048541"/>
                  <a:gd name="connsiteX12" fmla="*/ 1780385 w 2484196"/>
                  <a:gd name="connsiteY12" fmla="*/ 614680 h 4048541"/>
                  <a:gd name="connsiteX13" fmla="*/ 1771758 w 2484196"/>
                  <a:gd name="connsiteY13" fmla="*/ 286876 h 4048541"/>
                  <a:gd name="connsiteX14" fmla="*/ 1435328 w 2484196"/>
                  <a:gd name="connsiteY14" fmla="*/ 2204 h 4048541"/>
                  <a:gd name="connsiteX15" fmla="*/ 1487086 w 2484196"/>
                  <a:gd name="connsiteY15" fmla="*/ 442151 h 4048541"/>
                  <a:gd name="connsiteX16" fmla="*/ 1314558 w 2484196"/>
                  <a:gd name="connsiteY16" fmla="*/ 769955 h 4048541"/>
                  <a:gd name="connsiteX0" fmla="*/ 1314558 w 2475085"/>
                  <a:gd name="connsiteY0" fmla="*/ 769955 h 4048541"/>
                  <a:gd name="connsiteX1" fmla="*/ 219003 w 2475085"/>
                  <a:gd name="connsiteY1" fmla="*/ 2089797 h 4048541"/>
                  <a:gd name="connsiteX2" fmla="*/ 20596 w 2475085"/>
                  <a:gd name="connsiteY2" fmla="*/ 3340627 h 4048541"/>
                  <a:gd name="connsiteX3" fmla="*/ 520928 w 2475085"/>
                  <a:gd name="connsiteY3" fmla="*/ 3996234 h 4048541"/>
                  <a:gd name="connsiteX4" fmla="*/ 2056431 w 2475085"/>
                  <a:gd name="connsiteY4" fmla="*/ 3987609 h 4048541"/>
                  <a:gd name="connsiteX5" fmla="*/ 2134066 w 2475085"/>
                  <a:gd name="connsiteY5" fmla="*/ 3685684 h 4048541"/>
                  <a:gd name="connsiteX6" fmla="*/ 1142030 w 2475085"/>
                  <a:gd name="connsiteY6" fmla="*/ 3168098 h 4048541"/>
                  <a:gd name="connsiteX7" fmla="*/ 909117 w 2475085"/>
                  <a:gd name="connsiteY7" fmla="*/ 2107049 h 4048541"/>
                  <a:gd name="connsiteX8" fmla="*/ 1599230 w 2475085"/>
                  <a:gd name="connsiteY8" fmla="*/ 933857 h 4048541"/>
                  <a:gd name="connsiteX9" fmla="*/ 2021924 w 2475085"/>
                  <a:gd name="connsiteY9" fmla="*/ 882098 h 4048541"/>
                  <a:gd name="connsiteX10" fmla="*/ 2470498 w 2475085"/>
                  <a:gd name="connsiteY10" fmla="*/ 968363 h 4048541"/>
                  <a:gd name="connsiteX11" fmla="*/ 2203080 w 2475085"/>
                  <a:gd name="connsiteY11" fmla="*/ 597427 h 4048541"/>
                  <a:gd name="connsiteX12" fmla="*/ 1780385 w 2475085"/>
                  <a:gd name="connsiteY12" fmla="*/ 614680 h 4048541"/>
                  <a:gd name="connsiteX13" fmla="*/ 1771758 w 2475085"/>
                  <a:gd name="connsiteY13" fmla="*/ 286876 h 4048541"/>
                  <a:gd name="connsiteX14" fmla="*/ 1435328 w 2475085"/>
                  <a:gd name="connsiteY14" fmla="*/ 2204 h 4048541"/>
                  <a:gd name="connsiteX15" fmla="*/ 1487086 w 2475085"/>
                  <a:gd name="connsiteY15" fmla="*/ 442151 h 4048541"/>
                  <a:gd name="connsiteX16" fmla="*/ 1314558 w 2475085"/>
                  <a:gd name="connsiteY16" fmla="*/ 769955 h 4048541"/>
                  <a:gd name="connsiteX0" fmla="*/ 1314558 w 2475085"/>
                  <a:gd name="connsiteY0" fmla="*/ 771019 h 4049605"/>
                  <a:gd name="connsiteX1" fmla="*/ 219003 w 2475085"/>
                  <a:gd name="connsiteY1" fmla="*/ 2090861 h 4049605"/>
                  <a:gd name="connsiteX2" fmla="*/ 20596 w 2475085"/>
                  <a:gd name="connsiteY2" fmla="*/ 3341691 h 4049605"/>
                  <a:gd name="connsiteX3" fmla="*/ 520928 w 2475085"/>
                  <a:gd name="connsiteY3" fmla="*/ 3997298 h 4049605"/>
                  <a:gd name="connsiteX4" fmla="*/ 2056431 w 2475085"/>
                  <a:gd name="connsiteY4" fmla="*/ 3988673 h 4049605"/>
                  <a:gd name="connsiteX5" fmla="*/ 2134066 w 2475085"/>
                  <a:gd name="connsiteY5" fmla="*/ 3686748 h 4049605"/>
                  <a:gd name="connsiteX6" fmla="*/ 1142030 w 2475085"/>
                  <a:gd name="connsiteY6" fmla="*/ 3169162 h 4049605"/>
                  <a:gd name="connsiteX7" fmla="*/ 909117 w 2475085"/>
                  <a:gd name="connsiteY7" fmla="*/ 2108113 h 4049605"/>
                  <a:gd name="connsiteX8" fmla="*/ 1599230 w 2475085"/>
                  <a:gd name="connsiteY8" fmla="*/ 934921 h 4049605"/>
                  <a:gd name="connsiteX9" fmla="*/ 2021924 w 2475085"/>
                  <a:gd name="connsiteY9" fmla="*/ 883162 h 4049605"/>
                  <a:gd name="connsiteX10" fmla="*/ 2470498 w 2475085"/>
                  <a:gd name="connsiteY10" fmla="*/ 969427 h 4049605"/>
                  <a:gd name="connsiteX11" fmla="*/ 2203080 w 2475085"/>
                  <a:gd name="connsiteY11" fmla="*/ 598491 h 4049605"/>
                  <a:gd name="connsiteX12" fmla="*/ 1780385 w 2475085"/>
                  <a:gd name="connsiteY12" fmla="*/ 615744 h 4049605"/>
                  <a:gd name="connsiteX13" fmla="*/ 1771758 w 2475085"/>
                  <a:gd name="connsiteY13" fmla="*/ 287940 h 4049605"/>
                  <a:gd name="connsiteX14" fmla="*/ 1435328 w 2475085"/>
                  <a:gd name="connsiteY14" fmla="*/ 3268 h 4049605"/>
                  <a:gd name="connsiteX15" fmla="*/ 1487086 w 2475085"/>
                  <a:gd name="connsiteY15" fmla="*/ 443215 h 4049605"/>
                  <a:gd name="connsiteX16" fmla="*/ 1314558 w 2475085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02192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4269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28431 w 2484371"/>
                  <a:gd name="connsiteY0" fmla="*/ 771019 h 4049605"/>
                  <a:gd name="connsiteX1" fmla="*/ 232876 w 2484371"/>
                  <a:gd name="connsiteY1" fmla="*/ 2090861 h 4049605"/>
                  <a:gd name="connsiteX2" fmla="*/ 34469 w 2484371"/>
                  <a:gd name="connsiteY2" fmla="*/ 3341691 h 4049605"/>
                  <a:gd name="connsiteX3" fmla="*/ 534801 w 2484371"/>
                  <a:gd name="connsiteY3" fmla="*/ 3997298 h 4049605"/>
                  <a:gd name="connsiteX4" fmla="*/ 2070304 w 2484371"/>
                  <a:gd name="connsiteY4" fmla="*/ 3988673 h 4049605"/>
                  <a:gd name="connsiteX5" fmla="*/ 2147939 w 2484371"/>
                  <a:gd name="connsiteY5" fmla="*/ 3686748 h 4049605"/>
                  <a:gd name="connsiteX6" fmla="*/ 1155903 w 2484371"/>
                  <a:gd name="connsiteY6" fmla="*/ 3169162 h 4049605"/>
                  <a:gd name="connsiteX7" fmla="*/ 922990 w 2484371"/>
                  <a:gd name="connsiteY7" fmla="*/ 2108113 h 4049605"/>
                  <a:gd name="connsiteX8" fmla="*/ 1613103 w 2484371"/>
                  <a:gd name="connsiteY8" fmla="*/ 934921 h 4049605"/>
                  <a:gd name="connsiteX9" fmla="*/ 2156567 w 2484371"/>
                  <a:gd name="connsiteY9" fmla="*/ 883162 h 4049605"/>
                  <a:gd name="connsiteX10" fmla="*/ 2484371 w 2484371"/>
                  <a:gd name="connsiteY10" fmla="*/ 969427 h 4049605"/>
                  <a:gd name="connsiteX11" fmla="*/ 2216953 w 2484371"/>
                  <a:gd name="connsiteY11" fmla="*/ 598491 h 4049605"/>
                  <a:gd name="connsiteX12" fmla="*/ 1794258 w 2484371"/>
                  <a:gd name="connsiteY12" fmla="*/ 615744 h 4049605"/>
                  <a:gd name="connsiteX13" fmla="*/ 1785631 w 2484371"/>
                  <a:gd name="connsiteY13" fmla="*/ 287940 h 4049605"/>
                  <a:gd name="connsiteX14" fmla="*/ 1449201 w 2484371"/>
                  <a:gd name="connsiteY14" fmla="*/ 3268 h 4049605"/>
                  <a:gd name="connsiteX15" fmla="*/ 1500959 w 2484371"/>
                  <a:gd name="connsiteY15" fmla="*/ 443215 h 4049605"/>
                  <a:gd name="connsiteX16" fmla="*/ 1328431 w 2484371"/>
                  <a:gd name="connsiteY16" fmla="*/ 771019 h 4049605"/>
                  <a:gd name="connsiteX0" fmla="*/ 1328431 w 2484371"/>
                  <a:gd name="connsiteY0" fmla="*/ 744306 h 4022892"/>
                  <a:gd name="connsiteX1" fmla="*/ 232876 w 2484371"/>
                  <a:gd name="connsiteY1" fmla="*/ 2064148 h 4022892"/>
                  <a:gd name="connsiteX2" fmla="*/ 34469 w 2484371"/>
                  <a:gd name="connsiteY2" fmla="*/ 3314978 h 4022892"/>
                  <a:gd name="connsiteX3" fmla="*/ 534801 w 2484371"/>
                  <a:gd name="connsiteY3" fmla="*/ 3970585 h 4022892"/>
                  <a:gd name="connsiteX4" fmla="*/ 2070304 w 2484371"/>
                  <a:gd name="connsiteY4" fmla="*/ 3961960 h 4022892"/>
                  <a:gd name="connsiteX5" fmla="*/ 2147939 w 2484371"/>
                  <a:gd name="connsiteY5" fmla="*/ 3660035 h 4022892"/>
                  <a:gd name="connsiteX6" fmla="*/ 1155903 w 2484371"/>
                  <a:gd name="connsiteY6" fmla="*/ 3142449 h 4022892"/>
                  <a:gd name="connsiteX7" fmla="*/ 922990 w 2484371"/>
                  <a:gd name="connsiteY7" fmla="*/ 2081400 h 4022892"/>
                  <a:gd name="connsiteX8" fmla="*/ 1613103 w 2484371"/>
                  <a:gd name="connsiteY8" fmla="*/ 908208 h 4022892"/>
                  <a:gd name="connsiteX9" fmla="*/ 2156567 w 2484371"/>
                  <a:gd name="connsiteY9" fmla="*/ 856449 h 4022892"/>
                  <a:gd name="connsiteX10" fmla="*/ 2484371 w 2484371"/>
                  <a:gd name="connsiteY10" fmla="*/ 942714 h 4022892"/>
                  <a:gd name="connsiteX11" fmla="*/ 2216953 w 2484371"/>
                  <a:gd name="connsiteY11" fmla="*/ 571778 h 4022892"/>
                  <a:gd name="connsiteX12" fmla="*/ 1794258 w 2484371"/>
                  <a:gd name="connsiteY12" fmla="*/ 589031 h 4022892"/>
                  <a:gd name="connsiteX13" fmla="*/ 1785631 w 2484371"/>
                  <a:gd name="connsiteY13" fmla="*/ 261227 h 4022892"/>
                  <a:gd name="connsiteX14" fmla="*/ 1397442 w 2484371"/>
                  <a:gd name="connsiteY14" fmla="*/ 2434 h 4022892"/>
                  <a:gd name="connsiteX15" fmla="*/ 1500959 w 2484371"/>
                  <a:gd name="connsiteY15" fmla="*/ 416502 h 4022892"/>
                  <a:gd name="connsiteX16" fmla="*/ 1328431 w 2484371"/>
                  <a:gd name="connsiteY16" fmla="*/ 744306 h 4022892"/>
                  <a:gd name="connsiteX0" fmla="*/ 1328431 w 2484371"/>
                  <a:gd name="connsiteY0" fmla="*/ 735767 h 4014353"/>
                  <a:gd name="connsiteX1" fmla="*/ 232876 w 2484371"/>
                  <a:gd name="connsiteY1" fmla="*/ 2055609 h 4014353"/>
                  <a:gd name="connsiteX2" fmla="*/ 34469 w 2484371"/>
                  <a:gd name="connsiteY2" fmla="*/ 3306439 h 4014353"/>
                  <a:gd name="connsiteX3" fmla="*/ 534801 w 2484371"/>
                  <a:gd name="connsiteY3" fmla="*/ 3962046 h 4014353"/>
                  <a:gd name="connsiteX4" fmla="*/ 2070304 w 2484371"/>
                  <a:gd name="connsiteY4" fmla="*/ 3953421 h 4014353"/>
                  <a:gd name="connsiteX5" fmla="*/ 2147939 w 2484371"/>
                  <a:gd name="connsiteY5" fmla="*/ 3651496 h 4014353"/>
                  <a:gd name="connsiteX6" fmla="*/ 1155903 w 2484371"/>
                  <a:gd name="connsiteY6" fmla="*/ 3133910 h 4014353"/>
                  <a:gd name="connsiteX7" fmla="*/ 922990 w 2484371"/>
                  <a:gd name="connsiteY7" fmla="*/ 2072861 h 4014353"/>
                  <a:gd name="connsiteX8" fmla="*/ 1613103 w 2484371"/>
                  <a:gd name="connsiteY8" fmla="*/ 899669 h 4014353"/>
                  <a:gd name="connsiteX9" fmla="*/ 2156567 w 2484371"/>
                  <a:gd name="connsiteY9" fmla="*/ 847910 h 4014353"/>
                  <a:gd name="connsiteX10" fmla="*/ 2484371 w 2484371"/>
                  <a:gd name="connsiteY10" fmla="*/ 934175 h 4014353"/>
                  <a:gd name="connsiteX11" fmla="*/ 2216953 w 2484371"/>
                  <a:gd name="connsiteY11" fmla="*/ 563239 h 4014353"/>
                  <a:gd name="connsiteX12" fmla="*/ 1794258 w 2484371"/>
                  <a:gd name="connsiteY12" fmla="*/ 580492 h 4014353"/>
                  <a:gd name="connsiteX13" fmla="*/ 1785631 w 2484371"/>
                  <a:gd name="connsiteY13" fmla="*/ 252688 h 4014353"/>
                  <a:gd name="connsiteX14" fmla="*/ 1380189 w 2484371"/>
                  <a:gd name="connsiteY14" fmla="*/ 2521 h 4014353"/>
                  <a:gd name="connsiteX15" fmla="*/ 1500959 w 2484371"/>
                  <a:gd name="connsiteY15" fmla="*/ 407963 h 4014353"/>
                  <a:gd name="connsiteX16" fmla="*/ 1328431 w 2484371"/>
                  <a:gd name="connsiteY16" fmla="*/ 735767 h 4014353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3959525"/>
                  <a:gd name="connsiteX1" fmla="*/ 232876 w 2484371"/>
                  <a:gd name="connsiteY1" fmla="*/ 2053088 h 3959525"/>
                  <a:gd name="connsiteX2" fmla="*/ 34469 w 2484371"/>
                  <a:gd name="connsiteY2" fmla="*/ 3303918 h 3959525"/>
                  <a:gd name="connsiteX3" fmla="*/ 534801 w 2484371"/>
                  <a:gd name="connsiteY3" fmla="*/ 3959525 h 3959525"/>
                  <a:gd name="connsiteX4" fmla="*/ 2070304 w 2484371"/>
                  <a:gd name="connsiteY4" fmla="*/ 3950900 h 3959525"/>
                  <a:gd name="connsiteX5" fmla="*/ 2147939 w 2484371"/>
                  <a:gd name="connsiteY5" fmla="*/ 3648975 h 3959525"/>
                  <a:gd name="connsiteX6" fmla="*/ 1155903 w 2484371"/>
                  <a:gd name="connsiteY6" fmla="*/ 3131389 h 3959525"/>
                  <a:gd name="connsiteX7" fmla="*/ 922990 w 2484371"/>
                  <a:gd name="connsiteY7" fmla="*/ 2070340 h 3959525"/>
                  <a:gd name="connsiteX8" fmla="*/ 1569971 w 2484371"/>
                  <a:gd name="connsiteY8" fmla="*/ 992039 h 3959525"/>
                  <a:gd name="connsiteX9" fmla="*/ 2182446 w 2484371"/>
                  <a:gd name="connsiteY9" fmla="*/ 819510 h 3959525"/>
                  <a:gd name="connsiteX10" fmla="*/ 2484371 w 2484371"/>
                  <a:gd name="connsiteY10" fmla="*/ 931654 h 3959525"/>
                  <a:gd name="connsiteX11" fmla="*/ 2216953 w 2484371"/>
                  <a:gd name="connsiteY11" fmla="*/ 560718 h 3959525"/>
                  <a:gd name="connsiteX12" fmla="*/ 1828764 w 2484371"/>
                  <a:gd name="connsiteY12" fmla="*/ 560718 h 3959525"/>
                  <a:gd name="connsiteX13" fmla="*/ 1785631 w 2484371"/>
                  <a:gd name="connsiteY13" fmla="*/ 250167 h 3959525"/>
                  <a:gd name="connsiteX14" fmla="*/ 1380189 w 2484371"/>
                  <a:gd name="connsiteY14" fmla="*/ 0 h 3959525"/>
                  <a:gd name="connsiteX15" fmla="*/ 1492333 w 2484371"/>
                  <a:gd name="connsiteY15" fmla="*/ 396816 h 3959525"/>
                  <a:gd name="connsiteX16" fmla="*/ 1328431 w 2484371"/>
                  <a:gd name="connsiteY16" fmla="*/ 733246 h 395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84371" h="3959525">
                    <a:moveTo>
                      <a:pt x="1328431" y="733246"/>
                    </a:moveTo>
                    <a:cubicBezTo>
                      <a:pt x="1118522" y="1009291"/>
                      <a:pt x="517548" y="1486620"/>
                      <a:pt x="232876" y="2053088"/>
                    </a:cubicBezTo>
                    <a:cubicBezTo>
                      <a:pt x="-51796" y="2619556"/>
                      <a:pt x="-15852" y="2968926"/>
                      <a:pt x="34469" y="3303918"/>
                    </a:cubicBezTo>
                    <a:cubicBezTo>
                      <a:pt x="84790" y="3638910"/>
                      <a:pt x="195495" y="3851695"/>
                      <a:pt x="534801" y="3959525"/>
                    </a:cubicBezTo>
                    <a:lnTo>
                      <a:pt x="2070304" y="3950900"/>
                    </a:lnTo>
                    <a:cubicBezTo>
                      <a:pt x="2353538" y="3922145"/>
                      <a:pt x="2300339" y="3785560"/>
                      <a:pt x="2147939" y="3648975"/>
                    </a:cubicBezTo>
                    <a:cubicBezTo>
                      <a:pt x="1995539" y="3512390"/>
                      <a:pt x="1360061" y="3394495"/>
                      <a:pt x="1155903" y="3131389"/>
                    </a:cubicBezTo>
                    <a:cubicBezTo>
                      <a:pt x="951745" y="2868283"/>
                      <a:pt x="853979" y="2426898"/>
                      <a:pt x="922990" y="2070340"/>
                    </a:cubicBezTo>
                    <a:cubicBezTo>
                      <a:pt x="992001" y="1713782"/>
                      <a:pt x="1360062" y="1200511"/>
                      <a:pt x="1569971" y="992039"/>
                    </a:cubicBezTo>
                    <a:cubicBezTo>
                      <a:pt x="1779880" y="783567"/>
                      <a:pt x="2030046" y="829574"/>
                      <a:pt x="2182446" y="819510"/>
                    </a:cubicBezTo>
                    <a:cubicBezTo>
                      <a:pt x="2334846" y="809446"/>
                      <a:pt x="2454178" y="979099"/>
                      <a:pt x="2484371" y="931654"/>
                    </a:cubicBezTo>
                    <a:cubicBezTo>
                      <a:pt x="2419673" y="780692"/>
                      <a:pt x="2395232" y="613914"/>
                      <a:pt x="2216953" y="560718"/>
                    </a:cubicBezTo>
                    <a:cubicBezTo>
                      <a:pt x="2038674" y="507522"/>
                      <a:pt x="1935157" y="577970"/>
                      <a:pt x="1828764" y="560718"/>
                    </a:cubicBezTo>
                    <a:cubicBezTo>
                      <a:pt x="1817262" y="465828"/>
                      <a:pt x="1860394" y="343620"/>
                      <a:pt x="1785631" y="250167"/>
                    </a:cubicBezTo>
                    <a:cubicBezTo>
                      <a:pt x="1710869" y="156714"/>
                      <a:pt x="1548404" y="17253"/>
                      <a:pt x="1380189" y="0"/>
                    </a:cubicBezTo>
                    <a:cubicBezTo>
                      <a:pt x="1453514" y="112143"/>
                      <a:pt x="1509585" y="240102"/>
                      <a:pt x="1492333" y="396816"/>
                    </a:cubicBezTo>
                    <a:cubicBezTo>
                      <a:pt x="1475081" y="553530"/>
                      <a:pt x="1538340" y="457201"/>
                      <a:pt x="1328431" y="733246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6E245A2-335C-4782-A426-C446348E7F6D}"/>
                  </a:ext>
                </a:extLst>
              </p:cNvPr>
              <p:cNvSpPr/>
              <p:nvPr/>
            </p:nvSpPr>
            <p:spPr>
              <a:xfrm>
                <a:off x="1166453" y="2069937"/>
                <a:ext cx="1479116" cy="311314"/>
              </a:xfrm>
              <a:custGeom>
                <a:avLst/>
                <a:gdLst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69610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79116" h="311314">
                    <a:moveTo>
                      <a:pt x="190647" y="0"/>
                    </a:moveTo>
                    <a:lnTo>
                      <a:pt x="1288469" y="0"/>
                    </a:lnTo>
                    <a:lnTo>
                      <a:pt x="1361158" y="207917"/>
                    </a:lnTo>
                    <a:lnTo>
                      <a:pt x="1479116" y="288130"/>
                    </a:lnTo>
                    <a:lnTo>
                      <a:pt x="1479116" y="311314"/>
                    </a:lnTo>
                    <a:lnTo>
                      <a:pt x="979252" y="311314"/>
                    </a:lnTo>
                    <a:lnTo>
                      <a:pt x="897271" y="180931"/>
                    </a:lnTo>
                    <a:cubicBezTo>
                      <a:pt x="873023" y="150303"/>
                      <a:pt x="839521" y="131360"/>
                      <a:pt x="802519" y="131360"/>
                    </a:cubicBezTo>
                    <a:lnTo>
                      <a:pt x="787798" y="131360"/>
                    </a:lnTo>
                    <a:lnTo>
                      <a:pt x="770581" y="158105"/>
                    </a:lnTo>
                    <a:cubicBezTo>
                      <a:pt x="764819" y="165214"/>
                      <a:pt x="756859" y="169610"/>
                      <a:pt x="748067" y="169610"/>
                    </a:cubicBezTo>
                    <a:lnTo>
                      <a:pt x="714381" y="169610"/>
                    </a:lnTo>
                    <a:cubicBezTo>
                      <a:pt x="705589" y="169610"/>
                      <a:pt x="697629" y="165214"/>
                      <a:pt x="691867" y="158105"/>
                    </a:cubicBezTo>
                    <a:lnTo>
                      <a:pt x="674650" y="131360"/>
                    </a:lnTo>
                    <a:lnTo>
                      <a:pt x="660747" y="131360"/>
                    </a:lnTo>
                    <a:cubicBezTo>
                      <a:pt x="623743" y="131360"/>
                      <a:pt x="590244" y="150303"/>
                      <a:pt x="565994" y="180931"/>
                    </a:cubicBezTo>
                    <a:lnTo>
                      <a:pt x="484013" y="311314"/>
                    </a:lnTo>
                    <a:lnTo>
                      <a:pt x="0" y="311314"/>
                    </a:lnTo>
                    <a:lnTo>
                      <a:pt x="0" y="288130"/>
                    </a:lnTo>
                    <a:lnTo>
                      <a:pt x="117958" y="20791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B67EF840-0D49-40CC-8AC9-C08B906A72FB}"/>
                  </a:ext>
                </a:extLst>
              </p:cNvPr>
              <p:cNvSpPr/>
              <p:nvPr/>
            </p:nvSpPr>
            <p:spPr>
              <a:xfrm>
                <a:off x="1118828" y="2064370"/>
                <a:ext cx="1574366" cy="295928"/>
              </a:xfrm>
              <a:custGeom>
                <a:avLst/>
                <a:gdLst>
                  <a:gd name="connsiteX0" fmla="*/ 200469 w 1555316"/>
                  <a:gd name="connsiteY0" fmla="*/ 0 h 295928"/>
                  <a:gd name="connsiteX1" fmla="*/ 1354847 w 1555316"/>
                  <a:gd name="connsiteY1" fmla="*/ 0 h 295928"/>
                  <a:gd name="connsiteX2" fmla="*/ 1431281 w 1555316"/>
                  <a:gd name="connsiteY2" fmla="*/ 213544 h 295928"/>
                  <a:gd name="connsiteX3" fmla="*/ 1555316 w 1555316"/>
                  <a:gd name="connsiteY3" fmla="*/ 295928 h 295928"/>
                  <a:gd name="connsiteX4" fmla="*/ 1029700 w 1555316"/>
                  <a:gd name="connsiteY4" fmla="*/ 295928 h 295928"/>
                  <a:gd name="connsiteX5" fmla="*/ 943496 w 1555316"/>
                  <a:gd name="connsiteY5" fmla="*/ 162016 h 295928"/>
                  <a:gd name="connsiteX6" fmla="*/ 843862 w 1555316"/>
                  <a:gd name="connsiteY6" fmla="*/ 111103 h 295928"/>
                  <a:gd name="connsiteX7" fmla="*/ 694786 w 1555316"/>
                  <a:gd name="connsiteY7" fmla="*/ 111103 h 295928"/>
                  <a:gd name="connsiteX8" fmla="*/ 595152 w 1555316"/>
                  <a:gd name="connsiteY8" fmla="*/ 162016 h 295928"/>
                  <a:gd name="connsiteX9" fmla="*/ 508948 w 1555316"/>
                  <a:gd name="connsiteY9" fmla="*/ 295928 h 295928"/>
                  <a:gd name="connsiteX10" fmla="*/ 0 w 1555316"/>
                  <a:gd name="connsiteY10" fmla="*/ 295928 h 295928"/>
                  <a:gd name="connsiteX11" fmla="*/ 124035 w 1555316"/>
                  <a:gd name="connsiteY11" fmla="*/ 213544 h 29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316" h="295928">
                    <a:moveTo>
                      <a:pt x="200469" y="0"/>
                    </a:moveTo>
                    <a:lnTo>
                      <a:pt x="1354847" y="0"/>
                    </a:lnTo>
                    <a:lnTo>
                      <a:pt x="1431281" y="213544"/>
                    </a:lnTo>
                    <a:lnTo>
                      <a:pt x="1555316" y="295928"/>
                    </a:lnTo>
                    <a:lnTo>
                      <a:pt x="1029700" y="295928"/>
                    </a:lnTo>
                    <a:lnTo>
                      <a:pt x="943496" y="162016"/>
                    </a:lnTo>
                    <a:cubicBezTo>
                      <a:pt x="917998" y="130559"/>
                      <a:pt x="882771" y="111103"/>
                      <a:pt x="843862" y="111103"/>
                    </a:cubicBezTo>
                    <a:lnTo>
                      <a:pt x="694786" y="111103"/>
                    </a:lnTo>
                    <a:cubicBezTo>
                      <a:pt x="655877" y="111103"/>
                      <a:pt x="620651" y="130559"/>
                      <a:pt x="595152" y="162016"/>
                    </a:cubicBezTo>
                    <a:lnTo>
                      <a:pt x="508948" y="295928"/>
                    </a:lnTo>
                    <a:lnTo>
                      <a:pt x="0" y="295928"/>
                    </a:lnTo>
                    <a:lnTo>
                      <a:pt x="124035" y="21354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71DEE8F5-B384-4E33-8014-534510A62447}"/>
                </a:ext>
              </a:extLst>
            </p:cNvPr>
            <p:cNvGrpSpPr/>
            <p:nvPr/>
          </p:nvGrpSpPr>
          <p:grpSpPr>
            <a:xfrm>
              <a:off x="2094123" y="2814639"/>
              <a:ext cx="654624" cy="192904"/>
              <a:chOff x="2110888" y="2819424"/>
              <a:chExt cx="622142" cy="183333"/>
            </a:xfrm>
          </p:grpSpPr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7DF132DB-A8B7-4FBD-B881-FD94D4925021}"/>
                  </a:ext>
                </a:extLst>
              </p:cNvPr>
              <p:cNvSpPr/>
              <p:nvPr/>
            </p:nvSpPr>
            <p:spPr>
              <a:xfrm>
                <a:off x="2110888" y="2819424"/>
                <a:ext cx="622142" cy="180951"/>
              </a:xfrm>
              <a:prstGeom prst="trapezoid">
                <a:avLst>
                  <a:gd name="adj" fmla="val 16361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台形 265">
                <a:extLst>
                  <a:ext uri="{FF2B5EF4-FFF2-40B4-BE49-F238E27FC236}">
                    <a16:creationId xmlns:a16="http://schemas.microsoft.com/office/drawing/2014/main" id="{494B2C79-EA44-4CF5-9CB2-3331742062FC}"/>
                  </a:ext>
                </a:extLst>
              </p:cNvPr>
              <p:cNvSpPr/>
              <p:nvPr/>
            </p:nvSpPr>
            <p:spPr>
              <a:xfrm>
                <a:off x="2148988" y="2842092"/>
                <a:ext cx="544206" cy="158283"/>
              </a:xfrm>
              <a:prstGeom prst="trapezoid">
                <a:avLst>
                  <a:gd name="adj" fmla="val 163615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799ECC6C-ED94-4978-A37F-8EBD9FFF7A0D}"/>
                  </a:ext>
                </a:extLst>
              </p:cNvPr>
              <p:cNvSpPr/>
              <p:nvPr/>
            </p:nvSpPr>
            <p:spPr>
              <a:xfrm>
                <a:off x="2372163" y="2937197"/>
                <a:ext cx="109894" cy="65560"/>
              </a:xfrm>
              <a:custGeom>
                <a:avLst/>
                <a:gdLst>
                  <a:gd name="connsiteX0" fmla="*/ 228600 w 274319"/>
                  <a:gd name="connsiteY0" fmla="*/ 0 h 160670"/>
                  <a:gd name="connsiteX1" fmla="*/ 274319 w 274319"/>
                  <a:gd name="connsiteY1" fmla="*/ 0 h 160670"/>
                  <a:gd name="connsiteX2" fmla="*/ 274319 w 274319"/>
                  <a:gd name="connsiteY2" fmla="*/ 160670 h 160670"/>
                  <a:gd name="connsiteX3" fmla="*/ 228600 w 274319"/>
                  <a:gd name="connsiteY3" fmla="*/ 160670 h 160670"/>
                  <a:gd name="connsiteX4" fmla="*/ 152400 w 274319"/>
                  <a:gd name="connsiteY4" fmla="*/ 0 h 160670"/>
                  <a:gd name="connsiteX5" fmla="*/ 198119 w 274319"/>
                  <a:gd name="connsiteY5" fmla="*/ 0 h 160670"/>
                  <a:gd name="connsiteX6" fmla="*/ 198119 w 274319"/>
                  <a:gd name="connsiteY6" fmla="*/ 160670 h 160670"/>
                  <a:gd name="connsiteX7" fmla="*/ 152400 w 274319"/>
                  <a:gd name="connsiteY7" fmla="*/ 160670 h 160670"/>
                  <a:gd name="connsiteX8" fmla="*/ 76200 w 274319"/>
                  <a:gd name="connsiteY8" fmla="*/ 0 h 160670"/>
                  <a:gd name="connsiteX9" fmla="*/ 121919 w 274319"/>
                  <a:gd name="connsiteY9" fmla="*/ 0 h 160670"/>
                  <a:gd name="connsiteX10" fmla="*/ 121919 w 274319"/>
                  <a:gd name="connsiteY10" fmla="*/ 160670 h 160670"/>
                  <a:gd name="connsiteX11" fmla="*/ 76200 w 274319"/>
                  <a:gd name="connsiteY11" fmla="*/ 160670 h 160670"/>
                  <a:gd name="connsiteX12" fmla="*/ 0 w 274319"/>
                  <a:gd name="connsiteY12" fmla="*/ 0 h 160670"/>
                  <a:gd name="connsiteX13" fmla="*/ 45719 w 274319"/>
                  <a:gd name="connsiteY13" fmla="*/ 0 h 160670"/>
                  <a:gd name="connsiteX14" fmla="*/ 45719 w 274319"/>
                  <a:gd name="connsiteY14" fmla="*/ 160670 h 160670"/>
                  <a:gd name="connsiteX15" fmla="*/ 0 w 274319"/>
                  <a:gd name="connsiteY15" fmla="*/ 160670 h 16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319" h="160670">
                    <a:moveTo>
                      <a:pt x="228600" y="0"/>
                    </a:moveTo>
                    <a:lnTo>
                      <a:pt x="274319" y="0"/>
                    </a:lnTo>
                    <a:lnTo>
                      <a:pt x="274319" y="160670"/>
                    </a:lnTo>
                    <a:lnTo>
                      <a:pt x="228600" y="160670"/>
                    </a:lnTo>
                    <a:close/>
                    <a:moveTo>
                      <a:pt x="152400" y="0"/>
                    </a:moveTo>
                    <a:lnTo>
                      <a:pt x="198119" y="0"/>
                    </a:lnTo>
                    <a:lnTo>
                      <a:pt x="198119" y="160670"/>
                    </a:lnTo>
                    <a:lnTo>
                      <a:pt x="152400" y="160670"/>
                    </a:lnTo>
                    <a:close/>
                    <a:moveTo>
                      <a:pt x="76200" y="0"/>
                    </a:moveTo>
                    <a:lnTo>
                      <a:pt x="121919" y="0"/>
                    </a:lnTo>
                    <a:lnTo>
                      <a:pt x="121919" y="160670"/>
                    </a:lnTo>
                    <a:lnTo>
                      <a:pt x="76200" y="16067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60670"/>
                    </a:lnTo>
                    <a:lnTo>
                      <a:pt x="0" y="16067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569BD1DB-C10D-4B7B-991C-F15F45A6DBB9}"/>
                </a:ext>
              </a:extLst>
            </p:cNvPr>
            <p:cNvGrpSpPr/>
            <p:nvPr/>
          </p:nvGrpSpPr>
          <p:grpSpPr>
            <a:xfrm>
              <a:off x="1065423" y="2814639"/>
              <a:ext cx="654624" cy="192904"/>
              <a:chOff x="2110888" y="2819424"/>
              <a:chExt cx="622142" cy="183333"/>
            </a:xfrm>
          </p:grpSpPr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4C46639C-34CD-4A33-BBB2-3E99F40D2D1B}"/>
                  </a:ext>
                </a:extLst>
              </p:cNvPr>
              <p:cNvSpPr/>
              <p:nvPr/>
            </p:nvSpPr>
            <p:spPr>
              <a:xfrm>
                <a:off x="2110888" y="2819424"/>
                <a:ext cx="622142" cy="180951"/>
              </a:xfrm>
              <a:prstGeom prst="trapezoid">
                <a:avLst>
                  <a:gd name="adj" fmla="val 16361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968CCF7D-63DC-457F-8A5E-DD94A5E39AC3}"/>
                  </a:ext>
                </a:extLst>
              </p:cNvPr>
              <p:cNvSpPr/>
              <p:nvPr/>
            </p:nvSpPr>
            <p:spPr>
              <a:xfrm>
                <a:off x="2148988" y="2842092"/>
                <a:ext cx="544206" cy="158283"/>
              </a:xfrm>
              <a:prstGeom prst="trapezoid">
                <a:avLst>
                  <a:gd name="adj" fmla="val 163615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0C3F386-0B17-4445-ABEA-0CF841BD416E}"/>
                  </a:ext>
                </a:extLst>
              </p:cNvPr>
              <p:cNvSpPr/>
              <p:nvPr/>
            </p:nvSpPr>
            <p:spPr>
              <a:xfrm>
                <a:off x="2372163" y="2937197"/>
                <a:ext cx="109894" cy="65560"/>
              </a:xfrm>
              <a:custGeom>
                <a:avLst/>
                <a:gdLst>
                  <a:gd name="connsiteX0" fmla="*/ 228600 w 274319"/>
                  <a:gd name="connsiteY0" fmla="*/ 0 h 160670"/>
                  <a:gd name="connsiteX1" fmla="*/ 274319 w 274319"/>
                  <a:gd name="connsiteY1" fmla="*/ 0 h 160670"/>
                  <a:gd name="connsiteX2" fmla="*/ 274319 w 274319"/>
                  <a:gd name="connsiteY2" fmla="*/ 160670 h 160670"/>
                  <a:gd name="connsiteX3" fmla="*/ 228600 w 274319"/>
                  <a:gd name="connsiteY3" fmla="*/ 160670 h 160670"/>
                  <a:gd name="connsiteX4" fmla="*/ 152400 w 274319"/>
                  <a:gd name="connsiteY4" fmla="*/ 0 h 160670"/>
                  <a:gd name="connsiteX5" fmla="*/ 198119 w 274319"/>
                  <a:gd name="connsiteY5" fmla="*/ 0 h 160670"/>
                  <a:gd name="connsiteX6" fmla="*/ 198119 w 274319"/>
                  <a:gd name="connsiteY6" fmla="*/ 160670 h 160670"/>
                  <a:gd name="connsiteX7" fmla="*/ 152400 w 274319"/>
                  <a:gd name="connsiteY7" fmla="*/ 160670 h 160670"/>
                  <a:gd name="connsiteX8" fmla="*/ 76200 w 274319"/>
                  <a:gd name="connsiteY8" fmla="*/ 0 h 160670"/>
                  <a:gd name="connsiteX9" fmla="*/ 121919 w 274319"/>
                  <a:gd name="connsiteY9" fmla="*/ 0 h 160670"/>
                  <a:gd name="connsiteX10" fmla="*/ 121919 w 274319"/>
                  <a:gd name="connsiteY10" fmla="*/ 160670 h 160670"/>
                  <a:gd name="connsiteX11" fmla="*/ 76200 w 274319"/>
                  <a:gd name="connsiteY11" fmla="*/ 160670 h 160670"/>
                  <a:gd name="connsiteX12" fmla="*/ 0 w 274319"/>
                  <a:gd name="connsiteY12" fmla="*/ 0 h 160670"/>
                  <a:gd name="connsiteX13" fmla="*/ 45719 w 274319"/>
                  <a:gd name="connsiteY13" fmla="*/ 0 h 160670"/>
                  <a:gd name="connsiteX14" fmla="*/ 45719 w 274319"/>
                  <a:gd name="connsiteY14" fmla="*/ 160670 h 160670"/>
                  <a:gd name="connsiteX15" fmla="*/ 0 w 274319"/>
                  <a:gd name="connsiteY15" fmla="*/ 160670 h 16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319" h="160670">
                    <a:moveTo>
                      <a:pt x="228600" y="0"/>
                    </a:moveTo>
                    <a:lnTo>
                      <a:pt x="274319" y="0"/>
                    </a:lnTo>
                    <a:lnTo>
                      <a:pt x="274319" y="160670"/>
                    </a:lnTo>
                    <a:lnTo>
                      <a:pt x="228600" y="160670"/>
                    </a:lnTo>
                    <a:close/>
                    <a:moveTo>
                      <a:pt x="152400" y="0"/>
                    </a:moveTo>
                    <a:lnTo>
                      <a:pt x="198119" y="0"/>
                    </a:lnTo>
                    <a:lnTo>
                      <a:pt x="198119" y="160670"/>
                    </a:lnTo>
                    <a:lnTo>
                      <a:pt x="152400" y="160670"/>
                    </a:lnTo>
                    <a:close/>
                    <a:moveTo>
                      <a:pt x="76200" y="0"/>
                    </a:moveTo>
                    <a:lnTo>
                      <a:pt x="121919" y="0"/>
                    </a:lnTo>
                    <a:lnTo>
                      <a:pt x="121919" y="160670"/>
                    </a:lnTo>
                    <a:lnTo>
                      <a:pt x="76200" y="16067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60670"/>
                    </a:lnTo>
                    <a:lnTo>
                      <a:pt x="0" y="16067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28BD34CA-AA11-41DC-A2BA-8584F0C193AC}"/>
                </a:ext>
              </a:extLst>
            </p:cNvPr>
            <p:cNvGrpSpPr/>
            <p:nvPr/>
          </p:nvGrpSpPr>
          <p:grpSpPr>
            <a:xfrm>
              <a:off x="411343" y="3379879"/>
              <a:ext cx="2995432" cy="284070"/>
              <a:chOff x="1270868" y="2364255"/>
              <a:chExt cx="1574366" cy="320228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491D84E-3B6F-4B8D-9EBB-A0C7A5A2B44B}"/>
                  </a:ext>
                </a:extLst>
              </p:cNvPr>
              <p:cNvSpPr/>
              <p:nvPr/>
            </p:nvSpPr>
            <p:spPr>
              <a:xfrm>
                <a:off x="1294231" y="2369822"/>
                <a:ext cx="1527641" cy="314661"/>
              </a:xfrm>
              <a:custGeom>
                <a:avLst/>
                <a:gdLst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69610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1703 w 1479116"/>
                  <a:gd name="connsiteY10" fmla="*/ 196169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209448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204135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79116" h="311314">
                    <a:moveTo>
                      <a:pt x="190647" y="0"/>
                    </a:moveTo>
                    <a:lnTo>
                      <a:pt x="1288469" y="0"/>
                    </a:lnTo>
                    <a:lnTo>
                      <a:pt x="1361158" y="207917"/>
                    </a:lnTo>
                    <a:lnTo>
                      <a:pt x="1479116" y="288130"/>
                    </a:lnTo>
                    <a:lnTo>
                      <a:pt x="1479116" y="311314"/>
                    </a:lnTo>
                    <a:lnTo>
                      <a:pt x="979252" y="311314"/>
                    </a:lnTo>
                    <a:lnTo>
                      <a:pt x="897271" y="180931"/>
                    </a:lnTo>
                    <a:cubicBezTo>
                      <a:pt x="873023" y="150303"/>
                      <a:pt x="839521" y="131360"/>
                      <a:pt x="802519" y="131360"/>
                    </a:cubicBezTo>
                    <a:lnTo>
                      <a:pt x="787798" y="131360"/>
                    </a:lnTo>
                    <a:lnTo>
                      <a:pt x="770581" y="158105"/>
                    </a:lnTo>
                    <a:cubicBezTo>
                      <a:pt x="764819" y="165214"/>
                      <a:pt x="761707" y="204137"/>
                      <a:pt x="752915" y="204137"/>
                    </a:cubicBezTo>
                    <a:lnTo>
                      <a:pt x="714381" y="204135"/>
                    </a:lnTo>
                    <a:cubicBezTo>
                      <a:pt x="705589" y="204135"/>
                      <a:pt x="697629" y="165214"/>
                      <a:pt x="691867" y="158105"/>
                    </a:cubicBezTo>
                    <a:lnTo>
                      <a:pt x="674650" y="131360"/>
                    </a:lnTo>
                    <a:lnTo>
                      <a:pt x="660747" y="131360"/>
                    </a:lnTo>
                    <a:cubicBezTo>
                      <a:pt x="623743" y="131360"/>
                      <a:pt x="590244" y="150303"/>
                      <a:pt x="565994" y="180931"/>
                    </a:cubicBezTo>
                    <a:lnTo>
                      <a:pt x="484013" y="311314"/>
                    </a:lnTo>
                    <a:lnTo>
                      <a:pt x="0" y="311314"/>
                    </a:lnTo>
                    <a:lnTo>
                      <a:pt x="0" y="288130"/>
                    </a:lnTo>
                    <a:lnTo>
                      <a:pt x="117958" y="207917"/>
                    </a:lnTo>
                    <a:lnTo>
                      <a:pt x="190647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D959F0B-B100-4AE4-BD15-01A6BEF0EDEC}"/>
                  </a:ext>
                </a:extLst>
              </p:cNvPr>
              <p:cNvSpPr/>
              <p:nvPr/>
            </p:nvSpPr>
            <p:spPr>
              <a:xfrm>
                <a:off x="1270868" y="2364255"/>
                <a:ext cx="1574366" cy="295928"/>
              </a:xfrm>
              <a:custGeom>
                <a:avLst/>
                <a:gdLst>
                  <a:gd name="connsiteX0" fmla="*/ 200469 w 1555316"/>
                  <a:gd name="connsiteY0" fmla="*/ 0 h 295928"/>
                  <a:gd name="connsiteX1" fmla="*/ 1354847 w 1555316"/>
                  <a:gd name="connsiteY1" fmla="*/ 0 h 295928"/>
                  <a:gd name="connsiteX2" fmla="*/ 1431281 w 1555316"/>
                  <a:gd name="connsiteY2" fmla="*/ 213544 h 295928"/>
                  <a:gd name="connsiteX3" fmla="*/ 1555316 w 1555316"/>
                  <a:gd name="connsiteY3" fmla="*/ 295928 h 295928"/>
                  <a:gd name="connsiteX4" fmla="*/ 1029700 w 1555316"/>
                  <a:gd name="connsiteY4" fmla="*/ 295928 h 295928"/>
                  <a:gd name="connsiteX5" fmla="*/ 943496 w 1555316"/>
                  <a:gd name="connsiteY5" fmla="*/ 162016 h 295928"/>
                  <a:gd name="connsiteX6" fmla="*/ 843862 w 1555316"/>
                  <a:gd name="connsiteY6" fmla="*/ 111103 h 295928"/>
                  <a:gd name="connsiteX7" fmla="*/ 694786 w 1555316"/>
                  <a:gd name="connsiteY7" fmla="*/ 111103 h 295928"/>
                  <a:gd name="connsiteX8" fmla="*/ 595152 w 1555316"/>
                  <a:gd name="connsiteY8" fmla="*/ 162016 h 295928"/>
                  <a:gd name="connsiteX9" fmla="*/ 508948 w 1555316"/>
                  <a:gd name="connsiteY9" fmla="*/ 295928 h 295928"/>
                  <a:gd name="connsiteX10" fmla="*/ 0 w 1555316"/>
                  <a:gd name="connsiteY10" fmla="*/ 295928 h 295928"/>
                  <a:gd name="connsiteX11" fmla="*/ 124035 w 1555316"/>
                  <a:gd name="connsiteY11" fmla="*/ 213544 h 29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316" h="295928">
                    <a:moveTo>
                      <a:pt x="200469" y="0"/>
                    </a:moveTo>
                    <a:lnTo>
                      <a:pt x="1354847" y="0"/>
                    </a:lnTo>
                    <a:lnTo>
                      <a:pt x="1431281" y="213544"/>
                    </a:lnTo>
                    <a:lnTo>
                      <a:pt x="1555316" y="295928"/>
                    </a:lnTo>
                    <a:lnTo>
                      <a:pt x="1029700" y="295928"/>
                    </a:lnTo>
                    <a:lnTo>
                      <a:pt x="943496" y="162016"/>
                    </a:lnTo>
                    <a:cubicBezTo>
                      <a:pt x="917998" y="130559"/>
                      <a:pt x="882771" y="111103"/>
                      <a:pt x="843862" y="111103"/>
                    </a:cubicBezTo>
                    <a:lnTo>
                      <a:pt x="694786" y="111103"/>
                    </a:lnTo>
                    <a:cubicBezTo>
                      <a:pt x="655877" y="111103"/>
                      <a:pt x="620651" y="130559"/>
                      <a:pt x="595152" y="162016"/>
                    </a:cubicBezTo>
                    <a:lnTo>
                      <a:pt x="508948" y="295928"/>
                    </a:lnTo>
                    <a:lnTo>
                      <a:pt x="0" y="295928"/>
                    </a:lnTo>
                    <a:lnTo>
                      <a:pt x="124035" y="21354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77E32F61-8096-4434-AD2F-2166359E6EC1}"/>
                </a:ext>
              </a:extLst>
            </p:cNvPr>
            <p:cNvSpPr/>
            <p:nvPr/>
          </p:nvSpPr>
          <p:spPr>
            <a:xfrm>
              <a:off x="1538288" y="3644534"/>
              <a:ext cx="709613" cy="260715"/>
            </a:xfrm>
            <a:custGeom>
              <a:avLst/>
              <a:gdLst>
                <a:gd name="connsiteX0" fmla="*/ 1219200 w 1264919"/>
                <a:gd name="connsiteY0" fmla="*/ 190727 h 264772"/>
                <a:gd name="connsiteX1" fmla="*/ 1264919 w 1264919"/>
                <a:gd name="connsiteY1" fmla="*/ 190727 h 264772"/>
                <a:gd name="connsiteX2" fmla="*/ 1264919 w 1264919"/>
                <a:gd name="connsiteY2" fmla="*/ 264772 h 264772"/>
                <a:gd name="connsiteX3" fmla="*/ 1219200 w 1264919"/>
                <a:gd name="connsiteY3" fmla="*/ 264772 h 264772"/>
                <a:gd name="connsiteX4" fmla="*/ 1143261 w 1264919"/>
                <a:gd name="connsiteY4" fmla="*/ 190727 h 264772"/>
                <a:gd name="connsiteX5" fmla="*/ 1188980 w 1264919"/>
                <a:gd name="connsiteY5" fmla="*/ 190727 h 264772"/>
                <a:gd name="connsiteX6" fmla="*/ 1188980 w 1264919"/>
                <a:gd name="connsiteY6" fmla="*/ 264772 h 264772"/>
                <a:gd name="connsiteX7" fmla="*/ 1143261 w 1264919"/>
                <a:gd name="connsiteY7" fmla="*/ 264772 h 264772"/>
                <a:gd name="connsiteX8" fmla="*/ 1067326 w 1264919"/>
                <a:gd name="connsiteY8" fmla="*/ 190727 h 264772"/>
                <a:gd name="connsiteX9" fmla="*/ 1113045 w 1264919"/>
                <a:gd name="connsiteY9" fmla="*/ 190727 h 264772"/>
                <a:gd name="connsiteX10" fmla="*/ 1113045 w 1264919"/>
                <a:gd name="connsiteY10" fmla="*/ 264772 h 264772"/>
                <a:gd name="connsiteX11" fmla="*/ 1067326 w 1264919"/>
                <a:gd name="connsiteY11" fmla="*/ 264772 h 264772"/>
                <a:gd name="connsiteX12" fmla="*/ 991391 w 1264919"/>
                <a:gd name="connsiteY12" fmla="*/ 190727 h 264772"/>
                <a:gd name="connsiteX13" fmla="*/ 1037110 w 1264919"/>
                <a:gd name="connsiteY13" fmla="*/ 190727 h 264772"/>
                <a:gd name="connsiteX14" fmla="*/ 1037110 w 1264919"/>
                <a:gd name="connsiteY14" fmla="*/ 264772 h 264772"/>
                <a:gd name="connsiteX15" fmla="*/ 991391 w 1264919"/>
                <a:gd name="connsiteY15" fmla="*/ 264772 h 264772"/>
                <a:gd name="connsiteX16" fmla="*/ 912019 w 1264919"/>
                <a:gd name="connsiteY16" fmla="*/ 190727 h 264772"/>
                <a:gd name="connsiteX17" fmla="*/ 957738 w 1264919"/>
                <a:gd name="connsiteY17" fmla="*/ 190727 h 264772"/>
                <a:gd name="connsiteX18" fmla="*/ 957738 w 1264919"/>
                <a:gd name="connsiteY18" fmla="*/ 264772 h 264772"/>
                <a:gd name="connsiteX19" fmla="*/ 912019 w 1264919"/>
                <a:gd name="connsiteY19" fmla="*/ 264772 h 264772"/>
                <a:gd name="connsiteX20" fmla="*/ 836080 w 1264919"/>
                <a:gd name="connsiteY20" fmla="*/ 190727 h 264772"/>
                <a:gd name="connsiteX21" fmla="*/ 881799 w 1264919"/>
                <a:gd name="connsiteY21" fmla="*/ 190727 h 264772"/>
                <a:gd name="connsiteX22" fmla="*/ 881799 w 1264919"/>
                <a:gd name="connsiteY22" fmla="*/ 264772 h 264772"/>
                <a:gd name="connsiteX23" fmla="*/ 836080 w 1264919"/>
                <a:gd name="connsiteY23" fmla="*/ 264772 h 264772"/>
                <a:gd name="connsiteX24" fmla="*/ 760145 w 1264919"/>
                <a:gd name="connsiteY24" fmla="*/ 190727 h 264772"/>
                <a:gd name="connsiteX25" fmla="*/ 805864 w 1264919"/>
                <a:gd name="connsiteY25" fmla="*/ 190727 h 264772"/>
                <a:gd name="connsiteX26" fmla="*/ 805864 w 1264919"/>
                <a:gd name="connsiteY26" fmla="*/ 264772 h 264772"/>
                <a:gd name="connsiteX27" fmla="*/ 760145 w 1264919"/>
                <a:gd name="connsiteY27" fmla="*/ 264772 h 264772"/>
                <a:gd name="connsiteX28" fmla="*/ 684210 w 1264919"/>
                <a:gd name="connsiteY28" fmla="*/ 190727 h 264772"/>
                <a:gd name="connsiteX29" fmla="*/ 729929 w 1264919"/>
                <a:gd name="connsiteY29" fmla="*/ 190727 h 264772"/>
                <a:gd name="connsiteX30" fmla="*/ 729929 w 1264919"/>
                <a:gd name="connsiteY30" fmla="*/ 264772 h 264772"/>
                <a:gd name="connsiteX31" fmla="*/ 684210 w 1264919"/>
                <a:gd name="connsiteY31" fmla="*/ 264772 h 264772"/>
                <a:gd name="connsiteX32" fmla="*/ 608275 w 1264919"/>
                <a:gd name="connsiteY32" fmla="*/ 190727 h 264772"/>
                <a:gd name="connsiteX33" fmla="*/ 653994 w 1264919"/>
                <a:gd name="connsiteY33" fmla="*/ 190727 h 264772"/>
                <a:gd name="connsiteX34" fmla="*/ 653994 w 1264919"/>
                <a:gd name="connsiteY34" fmla="*/ 264772 h 264772"/>
                <a:gd name="connsiteX35" fmla="*/ 608275 w 1264919"/>
                <a:gd name="connsiteY35" fmla="*/ 264772 h 264772"/>
                <a:gd name="connsiteX36" fmla="*/ 532340 w 1264919"/>
                <a:gd name="connsiteY36" fmla="*/ 190727 h 264772"/>
                <a:gd name="connsiteX37" fmla="*/ 578059 w 1264919"/>
                <a:gd name="connsiteY37" fmla="*/ 190727 h 264772"/>
                <a:gd name="connsiteX38" fmla="*/ 578059 w 1264919"/>
                <a:gd name="connsiteY38" fmla="*/ 264772 h 264772"/>
                <a:gd name="connsiteX39" fmla="*/ 532340 w 1264919"/>
                <a:gd name="connsiteY39" fmla="*/ 264772 h 264772"/>
                <a:gd name="connsiteX40" fmla="*/ 456405 w 1264919"/>
                <a:gd name="connsiteY40" fmla="*/ 190727 h 264772"/>
                <a:gd name="connsiteX41" fmla="*/ 502124 w 1264919"/>
                <a:gd name="connsiteY41" fmla="*/ 190727 h 264772"/>
                <a:gd name="connsiteX42" fmla="*/ 502124 w 1264919"/>
                <a:gd name="connsiteY42" fmla="*/ 264772 h 264772"/>
                <a:gd name="connsiteX43" fmla="*/ 456405 w 1264919"/>
                <a:gd name="connsiteY43" fmla="*/ 264772 h 264772"/>
                <a:gd name="connsiteX44" fmla="*/ 380470 w 1264919"/>
                <a:gd name="connsiteY44" fmla="*/ 190727 h 264772"/>
                <a:gd name="connsiteX45" fmla="*/ 426189 w 1264919"/>
                <a:gd name="connsiteY45" fmla="*/ 190727 h 264772"/>
                <a:gd name="connsiteX46" fmla="*/ 426189 w 1264919"/>
                <a:gd name="connsiteY46" fmla="*/ 264772 h 264772"/>
                <a:gd name="connsiteX47" fmla="*/ 380470 w 1264919"/>
                <a:gd name="connsiteY47" fmla="*/ 264772 h 264772"/>
                <a:gd name="connsiteX48" fmla="*/ 304535 w 1264919"/>
                <a:gd name="connsiteY48" fmla="*/ 190727 h 264772"/>
                <a:gd name="connsiteX49" fmla="*/ 350254 w 1264919"/>
                <a:gd name="connsiteY49" fmla="*/ 190727 h 264772"/>
                <a:gd name="connsiteX50" fmla="*/ 350254 w 1264919"/>
                <a:gd name="connsiteY50" fmla="*/ 264772 h 264772"/>
                <a:gd name="connsiteX51" fmla="*/ 304535 w 1264919"/>
                <a:gd name="connsiteY51" fmla="*/ 264772 h 264772"/>
                <a:gd name="connsiteX52" fmla="*/ 228600 w 1264919"/>
                <a:gd name="connsiteY52" fmla="*/ 190727 h 264772"/>
                <a:gd name="connsiteX53" fmla="*/ 274319 w 1264919"/>
                <a:gd name="connsiteY53" fmla="*/ 190727 h 264772"/>
                <a:gd name="connsiteX54" fmla="*/ 274319 w 1264919"/>
                <a:gd name="connsiteY54" fmla="*/ 264772 h 264772"/>
                <a:gd name="connsiteX55" fmla="*/ 228600 w 1264919"/>
                <a:gd name="connsiteY55" fmla="*/ 264772 h 264772"/>
                <a:gd name="connsiteX56" fmla="*/ 151870 w 1264919"/>
                <a:gd name="connsiteY56" fmla="*/ 190727 h 264772"/>
                <a:gd name="connsiteX57" fmla="*/ 197589 w 1264919"/>
                <a:gd name="connsiteY57" fmla="*/ 190727 h 264772"/>
                <a:gd name="connsiteX58" fmla="*/ 197589 w 1264919"/>
                <a:gd name="connsiteY58" fmla="*/ 264772 h 264772"/>
                <a:gd name="connsiteX59" fmla="*/ 151870 w 1264919"/>
                <a:gd name="connsiteY59" fmla="*/ 264772 h 264772"/>
                <a:gd name="connsiteX60" fmla="*/ 75935 w 1264919"/>
                <a:gd name="connsiteY60" fmla="*/ 190727 h 264772"/>
                <a:gd name="connsiteX61" fmla="*/ 121654 w 1264919"/>
                <a:gd name="connsiteY61" fmla="*/ 190727 h 264772"/>
                <a:gd name="connsiteX62" fmla="*/ 121654 w 1264919"/>
                <a:gd name="connsiteY62" fmla="*/ 264772 h 264772"/>
                <a:gd name="connsiteX63" fmla="*/ 75935 w 1264919"/>
                <a:gd name="connsiteY63" fmla="*/ 264772 h 264772"/>
                <a:gd name="connsiteX64" fmla="*/ 0 w 1264919"/>
                <a:gd name="connsiteY64" fmla="*/ 190727 h 264772"/>
                <a:gd name="connsiteX65" fmla="*/ 45719 w 1264919"/>
                <a:gd name="connsiteY65" fmla="*/ 190727 h 264772"/>
                <a:gd name="connsiteX66" fmla="*/ 45719 w 1264919"/>
                <a:gd name="connsiteY66" fmla="*/ 264772 h 264772"/>
                <a:gd name="connsiteX67" fmla="*/ 0 w 1264919"/>
                <a:gd name="connsiteY67" fmla="*/ 264772 h 264772"/>
                <a:gd name="connsiteX68" fmla="*/ 1219200 w 1264919"/>
                <a:gd name="connsiteY68" fmla="*/ 95250 h 264772"/>
                <a:gd name="connsiteX69" fmla="*/ 1264919 w 1264919"/>
                <a:gd name="connsiteY69" fmla="*/ 95250 h 264772"/>
                <a:gd name="connsiteX70" fmla="*/ 1264919 w 1264919"/>
                <a:gd name="connsiteY70" fmla="*/ 169295 h 264772"/>
                <a:gd name="connsiteX71" fmla="*/ 1219200 w 1264919"/>
                <a:gd name="connsiteY71" fmla="*/ 169295 h 264772"/>
                <a:gd name="connsiteX72" fmla="*/ 1143261 w 1264919"/>
                <a:gd name="connsiteY72" fmla="*/ 95250 h 264772"/>
                <a:gd name="connsiteX73" fmla="*/ 1188980 w 1264919"/>
                <a:gd name="connsiteY73" fmla="*/ 95250 h 264772"/>
                <a:gd name="connsiteX74" fmla="*/ 1188980 w 1264919"/>
                <a:gd name="connsiteY74" fmla="*/ 169295 h 264772"/>
                <a:gd name="connsiteX75" fmla="*/ 1143261 w 1264919"/>
                <a:gd name="connsiteY75" fmla="*/ 169295 h 264772"/>
                <a:gd name="connsiteX76" fmla="*/ 1067326 w 1264919"/>
                <a:gd name="connsiteY76" fmla="*/ 95250 h 264772"/>
                <a:gd name="connsiteX77" fmla="*/ 1113045 w 1264919"/>
                <a:gd name="connsiteY77" fmla="*/ 95250 h 264772"/>
                <a:gd name="connsiteX78" fmla="*/ 1113045 w 1264919"/>
                <a:gd name="connsiteY78" fmla="*/ 169295 h 264772"/>
                <a:gd name="connsiteX79" fmla="*/ 1067326 w 1264919"/>
                <a:gd name="connsiteY79" fmla="*/ 169295 h 264772"/>
                <a:gd name="connsiteX80" fmla="*/ 991391 w 1264919"/>
                <a:gd name="connsiteY80" fmla="*/ 95250 h 264772"/>
                <a:gd name="connsiteX81" fmla="*/ 1037110 w 1264919"/>
                <a:gd name="connsiteY81" fmla="*/ 95250 h 264772"/>
                <a:gd name="connsiteX82" fmla="*/ 1037110 w 1264919"/>
                <a:gd name="connsiteY82" fmla="*/ 169295 h 264772"/>
                <a:gd name="connsiteX83" fmla="*/ 991391 w 1264919"/>
                <a:gd name="connsiteY83" fmla="*/ 169295 h 264772"/>
                <a:gd name="connsiteX84" fmla="*/ 912019 w 1264919"/>
                <a:gd name="connsiteY84" fmla="*/ 95250 h 264772"/>
                <a:gd name="connsiteX85" fmla="*/ 957738 w 1264919"/>
                <a:gd name="connsiteY85" fmla="*/ 95250 h 264772"/>
                <a:gd name="connsiteX86" fmla="*/ 957738 w 1264919"/>
                <a:gd name="connsiteY86" fmla="*/ 169295 h 264772"/>
                <a:gd name="connsiteX87" fmla="*/ 912019 w 1264919"/>
                <a:gd name="connsiteY87" fmla="*/ 169295 h 264772"/>
                <a:gd name="connsiteX88" fmla="*/ 836080 w 1264919"/>
                <a:gd name="connsiteY88" fmla="*/ 95250 h 264772"/>
                <a:gd name="connsiteX89" fmla="*/ 881799 w 1264919"/>
                <a:gd name="connsiteY89" fmla="*/ 95250 h 264772"/>
                <a:gd name="connsiteX90" fmla="*/ 881799 w 1264919"/>
                <a:gd name="connsiteY90" fmla="*/ 169295 h 264772"/>
                <a:gd name="connsiteX91" fmla="*/ 836080 w 1264919"/>
                <a:gd name="connsiteY91" fmla="*/ 169295 h 264772"/>
                <a:gd name="connsiteX92" fmla="*/ 760145 w 1264919"/>
                <a:gd name="connsiteY92" fmla="*/ 95250 h 264772"/>
                <a:gd name="connsiteX93" fmla="*/ 805864 w 1264919"/>
                <a:gd name="connsiteY93" fmla="*/ 95250 h 264772"/>
                <a:gd name="connsiteX94" fmla="*/ 805864 w 1264919"/>
                <a:gd name="connsiteY94" fmla="*/ 169295 h 264772"/>
                <a:gd name="connsiteX95" fmla="*/ 760145 w 1264919"/>
                <a:gd name="connsiteY95" fmla="*/ 169295 h 264772"/>
                <a:gd name="connsiteX96" fmla="*/ 684210 w 1264919"/>
                <a:gd name="connsiteY96" fmla="*/ 95250 h 264772"/>
                <a:gd name="connsiteX97" fmla="*/ 729929 w 1264919"/>
                <a:gd name="connsiteY97" fmla="*/ 95250 h 264772"/>
                <a:gd name="connsiteX98" fmla="*/ 729929 w 1264919"/>
                <a:gd name="connsiteY98" fmla="*/ 169295 h 264772"/>
                <a:gd name="connsiteX99" fmla="*/ 684210 w 1264919"/>
                <a:gd name="connsiteY99" fmla="*/ 169295 h 264772"/>
                <a:gd name="connsiteX100" fmla="*/ 608275 w 1264919"/>
                <a:gd name="connsiteY100" fmla="*/ 95250 h 264772"/>
                <a:gd name="connsiteX101" fmla="*/ 653994 w 1264919"/>
                <a:gd name="connsiteY101" fmla="*/ 95250 h 264772"/>
                <a:gd name="connsiteX102" fmla="*/ 653994 w 1264919"/>
                <a:gd name="connsiteY102" fmla="*/ 169295 h 264772"/>
                <a:gd name="connsiteX103" fmla="*/ 608275 w 1264919"/>
                <a:gd name="connsiteY103" fmla="*/ 169295 h 264772"/>
                <a:gd name="connsiteX104" fmla="*/ 532340 w 1264919"/>
                <a:gd name="connsiteY104" fmla="*/ 95250 h 264772"/>
                <a:gd name="connsiteX105" fmla="*/ 578059 w 1264919"/>
                <a:gd name="connsiteY105" fmla="*/ 95250 h 264772"/>
                <a:gd name="connsiteX106" fmla="*/ 578059 w 1264919"/>
                <a:gd name="connsiteY106" fmla="*/ 169295 h 264772"/>
                <a:gd name="connsiteX107" fmla="*/ 532340 w 1264919"/>
                <a:gd name="connsiteY107" fmla="*/ 169295 h 264772"/>
                <a:gd name="connsiteX108" fmla="*/ 456405 w 1264919"/>
                <a:gd name="connsiteY108" fmla="*/ 95250 h 264772"/>
                <a:gd name="connsiteX109" fmla="*/ 502124 w 1264919"/>
                <a:gd name="connsiteY109" fmla="*/ 95250 h 264772"/>
                <a:gd name="connsiteX110" fmla="*/ 502124 w 1264919"/>
                <a:gd name="connsiteY110" fmla="*/ 169295 h 264772"/>
                <a:gd name="connsiteX111" fmla="*/ 456405 w 1264919"/>
                <a:gd name="connsiteY111" fmla="*/ 169295 h 264772"/>
                <a:gd name="connsiteX112" fmla="*/ 380470 w 1264919"/>
                <a:gd name="connsiteY112" fmla="*/ 95250 h 264772"/>
                <a:gd name="connsiteX113" fmla="*/ 426189 w 1264919"/>
                <a:gd name="connsiteY113" fmla="*/ 95250 h 264772"/>
                <a:gd name="connsiteX114" fmla="*/ 426189 w 1264919"/>
                <a:gd name="connsiteY114" fmla="*/ 169295 h 264772"/>
                <a:gd name="connsiteX115" fmla="*/ 380470 w 1264919"/>
                <a:gd name="connsiteY115" fmla="*/ 169295 h 264772"/>
                <a:gd name="connsiteX116" fmla="*/ 304535 w 1264919"/>
                <a:gd name="connsiteY116" fmla="*/ 95250 h 264772"/>
                <a:gd name="connsiteX117" fmla="*/ 350254 w 1264919"/>
                <a:gd name="connsiteY117" fmla="*/ 95250 h 264772"/>
                <a:gd name="connsiteX118" fmla="*/ 350254 w 1264919"/>
                <a:gd name="connsiteY118" fmla="*/ 169295 h 264772"/>
                <a:gd name="connsiteX119" fmla="*/ 304535 w 1264919"/>
                <a:gd name="connsiteY119" fmla="*/ 169295 h 264772"/>
                <a:gd name="connsiteX120" fmla="*/ 228600 w 1264919"/>
                <a:gd name="connsiteY120" fmla="*/ 95250 h 264772"/>
                <a:gd name="connsiteX121" fmla="*/ 274319 w 1264919"/>
                <a:gd name="connsiteY121" fmla="*/ 95250 h 264772"/>
                <a:gd name="connsiteX122" fmla="*/ 274319 w 1264919"/>
                <a:gd name="connsiteY122" fmla="*/ 169295 h 264772"/>
                <a:gd name="connsiteX123" fmla="*/ 228600 w 1264919"/>
                <a:gd name="connsiteY123" fmla="*/ 169295 h 264772"/>
                <a:gd name="connsiteX124" fmla="*/ 151870 w 1264919"/>
                <a:gd name="connsiteY124" fmla="*/ 95250 h 264772"/>
                <a:gd name="connsiteX125" fmla="*/ 197589 w 1264919"/>
                <a:gd name="connsiteY125" fmla="*/ 95250 h 264772"/>
                <a:gd name="connsiteX126" fmla="*/ 197589 w 1264919"/>
                <a:gd name="connsiteY126" fmla="*/ 169295 h 264772"/>
                <a:gd name="connsiteX127" fmla="*/ 151870 w 1264919"/>
                <a:gd name="connsiteY127" fmla="*/ 169295 h 264772"/>
                <a:gd name="connsiteX128" fmla="*/ 75935 w 1264919"/>
                <a:gd name="connsiteY128" fmla="*/ 95250 h 264772"/>
                <a:gd name="connsiteX129" fmla="*/ 121654 w 1264919"/>
                <a:gd name="connsiteY129" fmla="*/ 95250 h 264772"/>
                <a:gd name="connsiteX130" fmla="*/ 121654 w 1264919"/>
                <a:gd name="connsiteY130" fmla="*/ 169295 h 264772"/>
                <a:gd name="connsiteX131" fmla="*/ 75935 w 1264919"/>
                <a:gd name="connsiteY131" fmla="*/ 169295 h 264772"/>
                <a:gd name="connsiteX132" fmla="*/ 0 w 1264919"/>
                <a:gd name="connsiteY132" fmla="*/ 95250 h 264772"/>
                <a:gd name="connsiteX133" fmla="*/ 45719 w 1264919"/>
                <a:gd name="connsiteY133" fmla="*/ 95250 h 264772"/>
                <a:gd name="connsiteX134" fmla="*/ 45719 w 1264919"/>
                <a:gd name="connsiteY134" fmla="*/ 169295 h 264772"/>
                <a:gd name="connsiteX135" fmla="*/ 0 w 1264919"/>
                <a:gd name="connsiteY135" fmla="*/ 169295 h 264772"/>
                <a:gd name="connsiteX136" fmla="*/ 1219200 w 1264919"/>
                <a:gd name="connsiteY136" fmla="*/ 0 h 264772"/>
                <a:gd name="connsiteX137" fmla="*/ 1264919 w 1264919"/>
                <a:gd name="connsiteY137" fmla="*/ 0 h 264772"/>
                <a:gd name="connsiteX138" fmla="*/ 1264919 w 1264919"/>
                <a:gd name="connsiteY138" fmla="*/ 74045 h 264772"/>
                <a:gd name="connsiteX139" fmla="*/ 1219200 w 1264919"/>
                <a:gd name="connsiteY139" fmla="*/ 74045 h 264772"/>
                <a:gd name="connsiteX140" fmla="*/ 1143261 w 1264919"/>
                <a:gd name="connsiteY140" fmla="*/ 0 h 264772"/>
                <a:gd name="connsiteX141" fmla="*/ 1188980 w 1264919"/>
                <a:gd name="connsiteY141" fmla="*/ 0 h 264772"/>
                <a:gd name="connsiteX142" fmla="*/ 1188980 w 1264919"/>
                <a:gd name="connsiteY142" fmla="*/ 74045 h 264772"/>
                <a:gd name="connsiteX143" fmla="*/ 1143261 w 1264919"/>
                <a:gd name="connsiteY143" fmla="*/ 74045 h 264772"/>
                <a:gd name="connsiteX144" fmla="*/ 1067326 w 1264919"/>
                <a:gd name="connsiteY144" fmla="*/ 0 h 264772"/>
                <a:gd name="connsiteX145" fmla="*/ 1113045 w 1264919"/>
                <a:gd name="connsiteY145" fmla="*/ 0 h 264772"/>
                <a:gd name="connsiteX146" fmla="*/ 1113045 w 1264919"/>
                <a:gd name="connsiteY146" fmla="*/ 74045 h 264772"/>
                <a:gd name="connsiteX147" fmla="*/ 1067326 w 1264919"/>
                <a:gd name="connsiteY147" fmla="*/ 74045 h 264772"/>
                <a:gd name="connsiteX148" fmla="*/ 991391 w 1264919"/>
                <a:gd name="connsiteY148" fmla="*/ 0 h 264772"/>
                <a:gd name="connsiteX149" fmla="*/ 1037110 w 1264919"/>
                <a:gd name="connsiteY149" fmla="*/ 0 h 264772"/>
                <a:gd name="connsiteX150" fmla="*/ 1037110 w 1264919"/>
                <a:gd name="connsiteY150" fmla="*/ 74045 h 264772"/>
                <a:gd name="connsiteX151" fmla="*/ 991391 w 1264919"/>
                <a:gd name="connsiteY151" fmla="*/ 74045 h 264772"/>
                <a:gd name="connsiteX152" fmla="*/ 912019 w 1264919"/>
                <a:gd name="connsiteY152" fmla="*/ 0 h 264772"/>
                <a:gd name="connsiteX153" fmla="*/ 957738 w 1264919"/>
                <a:gd name="connsiteY153" fmla="*/ 0 h 264772"/>
                <a:gd name="connsiteX154" fmla="*/ 957738 w 1264919"/>
                <a:gd name="connsiteY154" fmla="*/ 74045 h 264772"/>
                <a:gd name="connsiteX155" fmla="*/ 912019 w 1264919"/>
                <a:gd name="connsiteY155" fmla="*/ 74045 h 264772"/>
                <a:gd name="connsiteX156" fmla="*/ 836080 w 1264919"/>
                <a:gd name="connsiteY156" fmla="*/ 0 h 264772"/>
                <a:gd name="connsiteX157" fmla="*/ 881799 w 1264919"/>
                <a:gd name="connsiteY157" fmla="*/ 0 h 264772"/>
                <a:gd name="connsiteX158" fmla="*/ 881799 w 1264919"/>
                <a:gd name="connsiteY158" fmla="*/ 74045 h 264772"/>
                <a:gd name="connsiteX159" fmla="*/ 836080 w 1264919"/>
                <a:gd name="connsiteY159" fmla="*/ 74045 h 264772"/>
                <a:gd name="connsiteX160" fmla="*/ 760145 w 1264919"/>
                <a:gd name="connsiteY160" fmla="*/ 0 h 264772"/>
                <a:gd name="connsiteX161" fmla="*/ 805864 w 1264919"/>
                <a:gd name="connsiteY161" fmla="*/ 0 h 264772"/>
                <a:gd name="connsiteX162" fmla="*/ 805864 w 1264919"/>
                <a:gd name="connsiteY162" fmla="*/ 74045 h 264772"/>
                <a:gd name="connsiteX163" fmla="*/ 760145 w 1264919"/>
                <a:gd name="connsiteY163" fmla="*/ 74045 h 264772"/>
                <a:gd name="connsiteX164" fmla="*/ 684210 w 1264919"/>
                <a:gd name="connsiteY164" fmla="*/ 0 h 264772"/>
                <a:gd name="connsiteX165" fmla="*/ 729929 w 1264919"/>
                <a:gd name="connsiteY165" fmla="*/ 0 h 264772"/>
                <a:gd name="connsiteX166" fmla="*/ 729929 w 1264919"/>
                <a:gd name="connsiteY166" fmla="*/ 74045 h 264772"/>
                <a:gd name="connsiteX167" fmla="*/ 684210 w 1264919"/>
                <a:gd name="connsiteY167" fmla="*/ 74045 h 264772"/>
                <a:gd name="connsiteX168" fmla="*/ 608275 w 1264919"/>
                <a:gd name="connsiteY168" fmla="*/ 0 h 264772"/>
                <a:gd name="connsiteX169" fmla="*/ 653994 w 1264919"/>
                <a:gd name="connsiteY169" fmla="*/ 0 h 264772"/>
                <a:gd name="connsiteX170" fmla="*/ 653994 w 1264919"/>
                <a:gd name="connsiteY170" fmla="*/ 74045 h 264772"/>
                <a:gd name="connsiteX171" fmla="*/ 608275 w 1264919"/>
                <a:gd name="connsiteY171" fmla="*/ 74045 h 264772"/>
                <a:gd name="connsiteX172" fmla="*/ 532340 w 1264919"/>
                <a:gd name="connsiteY172" fmla="*/ 0 h 264772"/>
                <a:gd name="connsiteX173" fmla="*/ 578059 w 1264919"/>
                <a:gd name="connsiteY173" fmla="*/ 0 h 264772"/>
                <a:gd name="connsiteX174" fmla="*/ 578059 w 1264919"/>
                <a:gd name="connsiteY174" fmla="*/ 74045 h 264772"/>
                <a:gd name="connsiteX175" fmla="*/ 532340 w 1264919"/>
                <a:gd name="connsiteY175" fmla="*/ 74045 h 264772"/>
                <a:gd name="connsiteX176" fmla="*/ 456405 w 1264919"/>
                <a:gd name="connsiteY176" fmla="*/ 0 h 264772"/>
                <a:gd name="connsiteX177" fmla="*/ 502124 w 1264919"/>
                <a:gd name="connsiteY177" fmla="*/ 0 h 264772"/>
                <a:gd name="connsiteX178" fmla="*/ 502124 w 1264919"/>
                <a:gd name="connsiteY178" fmla="*/ 74045 h 264772"/>
                <a:gd name="connsiteX179" fmla="*/ 456405 w 1264919"/>
                <a:gd name="connsiteY179" fmla="*/ 74045 h 264772"/>
                <a:gd name="connsiteX180" fmla="*/ 380470 w 1264919"/>
                <a:gd name="connsiteY180" fmla="*/ 0 h 264772"/>
                <a:gd name="connsiteX181" fmla="*/ 426189 w 1264919"/>
                <a:gd name="connsiteY181" fmla="*/ 0 h 264772"/>
                <a:gd name="connsiteX182" fmla="*/ 426189 w 1264919"/>
                <a:gd name="connsiteY182" fmla="*/ 74045 h 264772"/>
                <a:gd name="connsiteX183" fmla="*/ 380470 w 1264919"/>
                <a:gd name="connsiteY183" fmla="*/ 74045 h 264772"/>
                <a:gd name="connsiteX184" fmla="*/ 304535 w 1264919"/>
                <a:gd name="connsiteY184" fmla="*/ 0 h 264772"/>
                <a:gd name="connsiteX185" fmla="*/ 350254 w 1264919"/>
                <a:gd name="connsiteY185" fmla="*/ 0 h 264772"/>
                <a:gd name="connsiteX186" fmla="*/ 350254 w 1264919"/>
                <a:gd name="connsiteY186" fmla="*/ 74045 h 264772"/>
                <a:gd name="connsiteX187" fmla="*/ 304535 w 1264919"/>
                <a:gd name="connsiteY187" fmla="*/ 74045 h 264772"/>
                <a:gd name="connsiteX188" fmla="*/ 228600 w 1264919"/>
                <a:gd name="connsiteY188" fmla="*/ 0 h 264772"/>
                <a:gd name="connsiteX189" fmla="*/ 274319 w 1264919"/>
                <a:gd name="connsiteY189" fmla="*/ 0 h 264772"/>
                <a:gd name="connsiteX190" fmla="*/ 274319 w 1264919"/>
                <a:gd name="connsiteY190" fmla="*/ 74045 h 264772"/>
                <a:gd name="connsiteX191" fmla="*/ 228600 w 1264919"/>
                <a:gd name="connsiteY191" fmla="*/ 74045 h 264772"/>
                <a:gd name="connsiteX192" fmla="*/ 151870 w 1264919"/>
                <a:gd name="connsiteY192" fmla="*/ 0 h 264772"/>
                <a:gd name="connsiteX193" fmla="*/ 197589 w 1264919"/>
                <a:gd name="connsiteY193" fmla="*/ 0 h 264772"/>
                <a:gd name="connsiteX194" fmla="*/ 197589 w 1264919"/>
                <a:gd name="connsiteY194" fmla="*/ 74045 h 264772"/>
                <a:gd name="connsiteX195" fmla="*/ 151870 w 1264919"/>
                <a:gd name="connsiteY195" fmla="*/ 74045 h 264772"/>
                <a:gd name="connsiteX196" fmla="*/ 75935 w 1264919"/>
                <a:gd name="connsiteY196" fmla="*/ 0 h 264772"/>
                <a:gd name="connsiteX197" fmla="*/ 121654 w 1264919"/>
                <a:gd name="connsiteY197" fmla="*/ 0 h 264772"/>
                <a:gd name="connsiteX198" fmla="*/ 121654 w 1264919"/>
                <a:gd name="connsiteY198" fmla="*/ 74045 h 264772"/>
                <a:gd name="connsiteX199" fmla="*/ 75935 w 1264919"/>
                <a:gd name="connsiteY199" fmla="*/ 74045 h 264772"/>
                <a:gd name="connsiteX200" fmla="*/ 0 w 1264919"/>
                <a:gd name="connsiteY200" fmla="*/ 0 h 264772"/>
                <a:gd name="connsiteX201" fmla="*/ 45719 w 1264919"/>
                <a:gd name="connsiteY201" fmla="*/ 0 h 264772"/>
                <a:gd name="connsiteX202" fmla="*/ 45719 w 1264919"/>
                <a:gd name="connsiteY202" fmla="*/ 74045 h 264772"/>
                <a:gd name="connsiteX203" fmla="*/ 0 w 1264919"/>
                <a:gd name="connsiteY203" fmla="*/ 74045 h 26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</a:cxnLst>
              <a:rect l="l" t="t" r="r" b="b"/>
              <a:pathLst>
                <a:path w="1264919" h="264772">
                  <a:moveTo>
                    <a:pt x="1219200" y="190727"/>
                  </a:moveTo>
                  <a:lnTo>
                    <a:pt x="1264919" y="190727"/>
                  </a:lnTo>
                  <a:lnTo>
                    <a:pt x="1264919" y="264772"/>
                  </a:lnTo>
                  <a:lnTo>
                    <a:pt x="1219200" y="264772"/>
                  </a:lnTo>
                  <a:close/>
                  <a:moveTo>
                    <a:pt x="1143261" y="190727"/>
                  </a:moveTo>
                  <a:lnTo>
                    <a:pt x="1188980" y="190727"/>
                  </a:lnTo>
                  <a:lnTo>
                    <a:pt x="1188980" y="264772"/>
                  </a:lnTo>
                  <a:lnTo>
                    <a:pt x="1143261" y="264772"/>
                  </a:lnTo>
                  <a:close/>
                  <a:moveTo>
                    <a:pt x="1067326" y="190727"/>
                  </a:moveTo>
                  <a:lnTo>
                    <a:pt x="1113045" y="190727"/>
                  </a:lnTo>
                  <a:lnTo>
                    <a:pt x="1113045" y="264772"/>
                  </a:lnTo>
                  <a:lnTo>
                    <a:pt x="1067326" y="264772"/>
                  </a:lnTo>
                  <a:close/>
                  <a:moveTo>
                    <a:pt x="991391" y="190727"/>
                  </a:moveTo>
                  <a:lnTo>
                    <a:pt x="1037110" y="190727"/>
                  </a:lnTo>
                  <a:lnTo>
                    <a:pt x="1037110" y="264772"/>
                  </a:lnTo>
                  <a:lnTo>
                    <a:pt x="991391" y="264772"/>
                  </a:lnTo>
                  <a:close/>
                  <a:moveTo>
                    <a:pt x="912019" y="190727"/>
                  </a:moveTo>
                  <a:lnTo>
                    <a:pt x="957738" y="190727"/>
                  </a:lnTo>
                  <a:lnTo>
                    <a:pt x="957738" y="264772"/>
                  </a:lnTo>
                  <a:lnTo>
                    <a:pt x="912019" y="264772"/>
                  </a:lnTo>
                  <a:close/>
                  <a:moveTo>
                    <a:pt x="836080" y="190727"/>
                  </a:moveTo>
                  <a:lnTo>
                    <a:pt x="881799" y="190727"/>
                  </a:lnTo>
                  <a:lnTo>
                    <a:pt x="881799" y="264772"/>
                  </a:lnTo>
                  <a:lnTo>
                    <a:pt x="836080" y="264772"/>
                  </a:lnTo>
                  <a:close/>
                  <a:moveTo>
                    <a:pt x="760145" y="190727"/>
                  </a:moveTo>
                  <a:lnTo>
                    <a:pt x="805864" y="190727"/>
                  </a:lnTo>
                  <a:lnTo>
                    <a:pt x="805864" y="264772"/>
                  </a:lnTo>
                  <a:lnTo>
                    <a:pt x="760145" y="264772"/>
                  </a:lnTo>
                  <a:close/>
                  <a:moveTo>
                    <a:pt x="684210" y="190727"/>
                  </a:moveTo>
                  <a:lnTo>
                    <a:pt x="729929" y="190727"/>
                  </a:lnTo>
                  <a:lnTo>
                    <a:pt x="729929" y="264772"/>
                  </a:lnTo>
                  <a:lnTo>
                    <a:pt x="684210" y="264772"/>
                  </a:lnTo>
                  <a:close/>
                  <a:moveTo>
                    <a:pt x="608275" y="190727"/>
                  </a:moveTo>
                  <a:lnTo>
                    <a:pt x="653994" y="190727"/>
                  </a:lnTo>
                  <a:lnTo>
                    <a:pt x="653994" y="264772"/>
                  </a:lnTo>
                  <a:lnTo>
                    <a:pt x="608275" y="264772"/>
                  </a:lnTo>
                  <a:close/>
                  <a:moveTo>
                    <a:pt x="532340" y="190727"/>
                  </a:moveTo>
                  <a:lnTo>
                    <a:pt x="578059" y="190727"/>
                  </a:lnTo>
                  <a:lnTo>
                    <a:pt x="578059" y="264772"/>
                  </a:lnTo>
                  <a:lnTo>
                    <a:pt x="532340" y="264772"/>
                  </a:lnTo>
                  <a:close/>
                  <a:moveTo>
                    <a:pt x="456405" y="190727"/>
                  </a:moveTo>
                  <a:lnTo>
                    <a:pt x="502124" y="190727"/>
                  </a:lnTo>
                  <a:lnTo>
                    <a:pt x="502124" y="264772"/>
                  </a:lnTo>
                  <a:lnTo>
                    <a:pt x="456405" y="264772"/>
                  </a:lnTo>
                  <a:close/>
                  <a:moveTo>
                    <a:pt x="380470" y="190727"/>
                  </a:moveTo>
                  <a:lnTo>
                    <a:pt x="426189" y="190727"/>
                  </a:lnTo>
                  <a:lnTo>
                    <a:pt x="426189" y="264772"/>
                  </a:lnTo>
                  <a:lnTo>
                    <a:pt x="380470" y="264772"/>
                  </a:lnTo>
                  <a:close/>
                  <a:moveTo>
                    <a:pt x="304535" y="190727"/>
                  </a:moveTo>
                  <a:lnTo>
                    <a:pt x="350254" y="190727"/>
                  </a:lnTo>
                  <a:lnTo>
                    <a:pt x="350254" y="264772"/>
                  </a:lnTo>
                  <a:lnTo>
                    <a:pt x="304535" y="264772"/>
                  </a:lnTo>
                  <a:close/>
                  <a:moveTo>
                    <a:pt x="228600" y="190727"/>
                  </a:moveTo>
                  <a:lnTo>
                    <a:pt x="274319" y="190727"/>
                  </a:lnTo>
                  <a:lnTo>
                    <a:pt x="274319" y="264772"/>
                  </a:lnTo>
                  <a:lnTo>
                    <a:pt x="228600" y="264772"/>
                  </a:lnTo>
                  <a:close/>
                  <a:moveTo>
                    <a:pt x="151870" y="190727"/>
                  </a:moveTo>
                  <a:lnTo>
                    <a:pt x="197589" y="190727"/>
                  </a:lnTo>
                  <a:lnTo>
                    <a:pt x="197589" y="264772"/>
                  </a:lnTo>
                  <a:lnTo>
                    <a:pt x="151870" y="264772"/>
                  </a:lnTo>
                  <a:close/>
                  <a:moveTo>
                    <a:pt x="75935" y="190727"/>
                  </a:moveTo>
                  <a:lnTo>
                    <a:pt x="121654" y="190727"/>
                  </a:lnTo>
                  <a:lnTo>
                    <a:pt x="121654" y="264772"/>
                  </a:lnTo>
                  <a:lnTo>
                    <a:pt x="75935" y="264772"/>
                  </a:lnTo>
                  <a:close/>
                  <a:moveTo>
                    <a:pt x="0" y="190727"/>
                  </a:moveTo>
                  <a:lnTo>
                    <a:pt x="45719" y="190727"/>
                  </a:lnTo>
                  <a:lnTo>
                    <a:pt x="45719" y="264772"/>
                  </a:lnTo>
                  <a:lnTo>
                    <a:pt x="0" y="264772"/>
                  </a:lnTo>
                  <a:close/>
                  <a:moveTo>
                    <a:pt x="1219200" y="95250"/>
                  </a:moveTo>
                  <a:lnTo>
                    <a:pt x="1264919" y="95250"/>
                  </a:lnTo>
                  <a:lnTo>
                    <a:pt x="1264919" y="169295"/>
                  </a:lnTo>
                  <a:lnTo>
                    <a:pt x="1219200" y="169295"/>
                  </a:lnTo>
                  <a:close/>
                  <a:moveTo>
                    <a:pt x="1143261" y="95250"/>
                  </a:moveTo>
                  <a:lnTo>
                    <a:pt x="1188980" y="95250"/>
                  </a:lnTo>
                  <a:lnTo>
                    <a:pt x="1188980" y="169295"/>
                  </a:lnTo>
                  <a:lnTo>
                    <a:pt x="1143261" y="169295"/>
                  </a:lnTo>
                  <a:close/>
                  <a:moveTo>
                    <a:pt x="1067326" y="95250"/>
                  </a:moveTo>
                  <a:lnTo>
                    <a:pt x="1113045" y="95250"/>
                  </a:lnTo>
                  <a:lnTo>
                    <a:pt x="1113045" y="169295"/>
                  </a:lnTo>
                  <a:lnTo>
                    <a:pt x="1067326" y="169295"/>
                  </a:lnTo>
                  <a:close/>
                  <a:moveTo>
                    <a:pt x="991391" y="95250"/>
                  </a:moveTo>
                  <a:lnTo>
                    <a:pt x="1037110" y="95250"/>
                  </a:lnTo>
                  <a:lnTo>
                    <a:pt x="1037110" y="169295"/>
                  </a:lnTo>
                  <a:lnTo>
                    <a:pt x="991391" y="169295"/>
                  </a:lnTo>
                  <a:close/>
                  <a:moveTo>
                    <a:pt x="912019" y="95250"/>
                  </a:moveTo>
                  <a:lnTo>
                    <a:pt x="957738" y="95250"/>
                  </a:lnTo>
                  <a:lnTo>
                    <a:pt x="957738" y="169295"/>
                  </a:lnTo>
                  <a:lnTo>
                    <a:pt x="912019" y="169295"/>
                  </a:lnTo>
                  <a:close/>
                  <a:moveTo>
                    <a:pt x="836080" y="95250"/>
                  </a:moveTo>
                  <a:lnTo>
                    <a:pt x="881799" y="95250"/>
                  </a:lnTo>
                  <a:lnTo>
                    <a:pt x="881799" y="169295"/>
                  </a:lnTo>
                  <a:lnTo>
                    <a:pt x="836080" y="169295"/>
                  </a:lnTo>
                  <a:close/>
                  <a:moveTo>
                    <a:pt x="760145" y="95250"/>
                  </a:moveTo>
                  <a:lnTo>
                    <a:pt x="805864" y="95250"/>
                  </a:lnTo>
                  <a:lnTo>
                    <a:pt x="805864" y="169295"/>
                  </a:lnTo>
                  <a:lnTo>
                    <a:pt x="760145" y="169295"/>
                  </a:lnTo>
                  <a:close/>
                  <a:moveTo>
                    <a:pt x="684210" y="95250"/>
                  </a:moveTo>
                  <a:lnTo>
                    <a:pt x="729929" y="95250"/>
                  </a:lnTo>
                  <a:lnTo>
                    <a:pt x="729929" y="169295"/>
                  </a:lnTo>
                  <a:lnTo>
                    <a:pt x="684210" y="169295"/>
                  </a:lnTo>
                  <a:close/>
                  <a:moveTo>
                    <a:pt x="608275" y="95250"/>
                  </a:moveTo>
                  <a:lnTo>
                    <a:pt x="653994" y="95250"/>
                  </a:lnTo>
                  <a:lnTo>
                    <a:pt x="653994" y="169295"/>
                  </a:lnTo>
                  <a:lnTo>
                    <a:pt x="608275" y="169295"/>
                  </a:lnTo>
                  <a:close/>
                  <a:moveTo>
                    <a:pt x="532340" y="95250"/>
                  </a:moveTo>
                  <a:lnTo>
                    <a:pt x="578059" y="95250"/>
                  </a:lnTo>
                  <a:lnTo>
                    <a:pt x="578059" y="169295"/>
                  </a:lnTo>
                  <a:lnTo>
                    <a:pt x="532340" y="169295"/>
                  </a:lnTo>
                  <a:close/>
                  <a:moveTo>
                    <a:pt x="456405" y="95250"/>
                  </a:moveTo>
                  <a:lnTo>
                    <a:pt x="502124" y="95250"/>
                  </a:lnTo>
                  <a:lnTo>
                    <a:pt x="502124" y="169295"/>
                  </a:lnTo>
                  <a:lnTo>
                    <a:pt x="456405" y="169295"/>
                  </a:lnTo>
                  <a:close/>
                  <a:moveTo>
                    <a:pt x="380470" y="95250"/>
                  </a:moveTo>
                  <a:lnTo>
                    <a:pt x="426189" y="95250"/>
                  </a:lnTo>
                  <a:lnTo>
                    <a:pt x="426189" y="169295"/>
                  </a:lnTo>
                  <a:lnTo>
                    <a:pt x="380470" y="169295"/>
                  </a:lnTo>
                  <a:close/>
                  <a:moveTo>
                    <a:pt x="304535" y="95250"/>
                  </a:moveTo>
                  <a:lnTo>
                    <a:pt x="350254" y="95250"/>
                  </a:lnTo>
                  <a:lnTo>
                    <a:pt x="350254" y="169295"/>
                  </a:lnTo>
                  <a:lnTo>
                    <a:pt x="304535" y="169295"/>
                  </a:lnTo>
                  <a:close/>
                  <a:moveTo>
                    <a:pt x="228600" y="95250"/>
                  </a:moveTo>
                  <a:lnTo>
                    <a:pt x="274319" y="95250"/>
                  </a:lnTo>
                  <a:lnTo>
                    <a:pt x="274319" y="169295"/>
                  </a:lnTo>
                  <a:lnTo>
                    <a:pt x="228600" y="169295"/>
                  </a:lnTo>
                  <a:close/>
                  <a:moveTo>
                    <a:pt x="151870" y="95250"/>
                  </a:moveTo>
                  <a:lnTo>
                    <a:pt x="197589" y="95250"/>
                  </a:lnTo>
                  <a:lnTo>
                    <a:pt x="197589" y="169295"/>
                  </a:lnTo>
                  <a:lnTo>
                    <a:pt x="151870" y="169295"/>
                  </a:lnTo>
                  <a:close/>
                  <a:moveTo>
                    <a:pt x="75935" y="95250"/>
                  </a:moveTo>
                  <a:lnTo>
                    <a:pt x="121654" y="95250"/>
                  </a:lnTo>
                  <a:lnTo>
                    <a:pt x="121654" y="169295"/>
                  </a:lnTo>
                  <a:lnTo>
                    <a:pt x="75935" y="169295"/>
                  </a:lnTo>
                  <a:close/>
                  <a:moveTo>
                    <a:pt x="0" y="95250"/>
                  </a:moveTo>
                  <a:lnTo>
                    <a:pt x="45719" y="95250"/>
                  </a:lnTo>
                  <a:lnTo>
                    <a:pt x="45719" y="169295"/>
                  </a:lnTo>
                  <a:lnTo>
                    <a:pt x="0" y="169295"/>
                  </a:lnTo>
                  <a:close/>
                  <a:moveTo>
                    <a:pt x="1219200" y="0"/>
                  </a:moveTo>
                  <a:lnTo>
                    <a:pt x="1264919" y="0"/>
                  </a:lnTo>
                  <a:lnTo>
                    <a:pt x="1264919" y="74045"/>
                  </a:lnTo>
                  <a:lnTo>
                    <a:pt x="1219200" y="74045"/>
                  </a:lnTo>
                  <a:close/>
                  <a:moveTo>
                    <a:pt x="1143261" y="0"/>
                  </a:moveTo>
                  <a:lnTo>
                    <a:pt x="1188980" y="0"/>
                  </a:lnTo>
                  <a:lnTo>
                    <a:pt x="1188980" y="74045"/>
                  </a:lnTo>
                  <a:lnTo>
                    <a:pt x="1143261" y="74045"/>
                  </a:lnTo>
                  <a:close/>
                  <a:moveTo>
                    <a:pt x="1067326" y="0"/>
                  </a:moveTo>
                  <a:lnTo>
                    <a:pt x="1113045" y="0"/>
                  </a:lnTo>
                  <a:lnTo>
                    <a:pt x="1113045" y="74045"/>
                  </a:lnTo>
                  <a:lnTo>
                    <a:pt x="1067326" y="74045"/>
                  </a:lnTo>
                  <a:close/>
                  <a:moveTo>
                    <a:pt x="991391" y="0"/>
                  </a:moveTo>
                  <a:lnTo>
                    <a:pt x="1037110" y="0"/>
                  </a:lnTo>
                  <a:lnTo>
                    <a:pt x="1037110" y="74045"/>
                  </a:lnTo>
                  <a:lnTo>
                    <a:pt x="991391" y="74045"/>
                  </a:lnTo>
                  <a:close/>
                  <a:moveTo>
                    <a:pt x="912019" y="0"/>
                  </a:moveTo>
                  <a:lnTo>
                    <a:pt x="957738" y="0"/>
                  </a:lnTo>
                  <a:lnTo>
                    <a:pt x="957738" y="74045"/>
                  </a:lnTo>
                  <a:lnTo>
                    <a:pt x="912019" y="74045"/>
                  </a:lnTo>
                  <a:close/>
                  <a:moveTo>
                    <a:pt x="836080" y="0"/>
                  </a:moveTo>
                  <a:lnTo>
                    <a:pt x="881799" y="0"/>
                  </a:lnTo>
                  <a:lnTo>
                    <a:pt x="881799" y="74045"/>
                  </a:lnTo>
                  <a:lnTo>
                    <a:pt x="836080" y="74045"/>
                  </a:lnTo>
                  <a:close/>
                  <a:moveTo>
                    <a:pt x="760145" y="0"/>
                  </a:moveTo>
                  <a:lnTo>
                    <a:pt x="805864" y="0"/>
                  </a:lnTo>
                  <a:lnTo>
                    <a:pt x="805864" y="74045"/>
                  </a:lnTo>
                  <a:lnTo>
                    <a:pt x="760145" y="74045"/>
                  </a:lnTo>
                  <a:close/>
                  <a:moveTo>
                    <a:pt x="684210" y="0"/>
                  </a:moveTo>
                  <a:lnTo>
                    <a:pt x="729929" y="0"/>
                  </a:lnTo>
                  <a:lnTo>
                    <a:pt x="729929" y="74045"/>
                  </a:lnTo>
                  <a:lnTo>
                    <a:pt x="684210" y="74045"/>
                  </a:lnTo>
                  <a:close/>
                  <a:moveTo>
                    <a:pt x="608275" y="0"/>
                  </a:moveTo>
                  <a:lnTo>
                    <a:pt x="653994" y="0"/>
                  </a:lnTo>
                  <a:lnTo>
                    <a:pt x="653994" y="74045"/>
                  </a:lnTo>
                  <a:lnTo>
                    <a:pt x="608275" y="74045"/>
                  </a:lnTo>
                  <a:close/>
                  <a:moveTo>
                    <a:pt x="532340" y="0"/>
                  </a:moveTo>
                  <a:lnTo>
                    <a:pt x="578059" y="0"/>
                  </a:lnTo>
                  <a:lnTo>
                    <a:pt x="578059" y="74045"/>
                  </a:lnTo>
                  <a:lnTo>
                    <a:pt x="532340" y="74045"/>
                  </a:lnTo>
                  <a:close/>
                  <a:moveTo>
                    <a:pt x="456405" y="0"/>
                  </a:moveTo>
                  <a:lnTo>
                    <a:pt x="502124" y="0"/>
                  </a:lnTo>
                  <a:lnTo>
                    <a:pt x="502124" y="74045"/>
                  </a:lnTo>
                  <a:lnTo>
                    <a:pt x="456405" y="74045"/>
                  </a:lnTo>
                  <a:close/>
                  <a:moveTo>
                    <a:pt x="380470" y="0"/>
                  </a:moveTo>
                  <a:lnTo>
                    <a:pt x="426189" y="0"/>
                  </a:lnTo>
                  <a:lnTo>
                    <a:pt x="426189" y="74045"/>
                  </a:lnTo>
                  <a:lnTo>
                    <a:pt x="380470" y="74045"/>
                  </a:lnTo>
                  <a:close/>
                  <a:moveTo>
                    <a:pt x="304535" y="0"/>
                  </a:moveTo>
                  <a:lnTo>
                    <a:pt x="350254" y="0"/>
                  </a:lnTo>
                  <a:lnTo>
                    <a:pt x="350254" y="74045"/>
                  </a:lnTo>
                  <a:lnTo>
                    <a:pt x="304535" y="74045"/>
                  </a:lnTo>
                  <a:close/>
                  <a:moveTo>
                    <a:pt x="228600" y="0"/>
                  </a:moveTo>
                  <a:lnTo>
                    <a:pt x="274319" y="0"/>
                  </a:lnTo>
                  <a:lnTo>
                    <a:pt x="274319" y="74045"/>
                  </a:lnTo>
                  <a:lnTo>
                    <a:pt x="228600" y="74045"/>
                  </a:lnTo>
                  <a:close/>
                  <a:moveTo>
                    <a:pt x="151870" y="0"/>
                  </a:moveTo>
                  <a:lnTo>
                    <a:pt x="197589" y="0"/>
                  </a:lnTo>
                  <a:lnTo>
                    <a:pt x="197589" y="74045"/>
                  </a:lnTo>
                  <a:lnTo>
                    <a:pt x="151870" y="74045"/>
                  </a:lnTo>
                  <a:close/>
                  <a:moveTo>
                    <a:pt x="75935" y="0"/>
                  </a:moveTo>
                  <a:lnTo>
                    <a:pt x="121654" y="0"/>
                  </a:lnTo>
                  <a:lnTo>
                    <a:pt x="121654" y="74045"/>
                  </a:lnTo>
                  <a:lnTo>
                    <a:pt x="75935" y="74045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74045"/>
                  </a:lnTo>
                  <a:lnTo>
                    <a:pt x="0" y="7404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79A09645-4E62-47E2-968D-E1F42B8169B5}"/>
                </a:ext>
              </a:extLst>
            </p:cNvPr>
            <p:cNvSpPr/>
            <p:nvPr/>
          </p:nvSpPr>
          <p:spPr>
            <a:xfrm>
              <a:off x="1872674" y="350100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13876F37-6F31-4EE7-ADB8-84D99F204DFA}"/>
                </a:ext>
              </a:extLst>
            </p:cNvPr>
            <p:cNvSpPr/>
            <p:nvPr/>
          </p:nvSpPr>
          <p:spPr>
            <a:xfrm>
              <a:off x="340557" y="4108450"/>
              <a:ext cx="4340943" cy="1383472"/>
            </a:xfrm>
            <a:custGeom>
              <a:avLst/>
              <a:gdLst>
                <a:gd name="connsiteX0" fmla="*/ 4252383 w 4340943"/>
                <a:gd name="connsiteY0" fmla="*/ 1380435 h 1383472"/>
                <a:gd name="connsiteX1" fmla="*/ 4258248 w 4340943"/>
                <a:gd name="connsiteY1" fmla="*/ 1381975 h 1383472"/>
                <a:gd name="connsiteX2" fmla="*/ 4260523 w 4340943"/>
                <a:gd name="connsiteY2" fmla="*/ 1383472 h 1383472"/>
                <a:gd name="connsiteX3" fmla="*/ 4245182 w 4340943"/>
                <a:gd name="connsiteY3" fmla="*/ 1383472 h 1383472"/>
                <a:gd name="connsiteX4" fmla="*/ 4246706 w 4340943"/>
                <a:gd name="connsiteY4" fmla="*/ 1382298 h 1383472"/>
                <a:gd name="connsiteX5" fmla="*/ 4252383 w 4340943"/>
                <a:gd name="connsiteY5" fmla="*/ 1380435 h 1383472"/>
                <a:gd name="connsiteX6" fmla="*/ 3621880 w 4340943"/>
                <a:gd name="connsiteY6" fmla="*/ 1380435 h 1383472"/>
                <a:gd name="connsiteX7" fmla="*/ 3627744 w 4340943"/>
                <a:gd name="connsiteY7" fmla="*/ 1381975 h 1383472"/>
                <a:gd name="connsiteX8" fmla="*/ 3630019 w 4340943"/>
                <a:gd name="connsiteY8" fmla="*/ 1383472 h 1383472"/>
                <a:gd name="connsiteX9" fmla="*/ 3614679 w 4340943"/>
                <a:gd name="connsiteY9" fmla="*/ 1383472 h 1383472"/>
                <a:gd name="connsiteX10" fmla="*/ 3616203 w 4340943"/>
                <a:gd name="connsiteY10" fmla="*/ 1382298 h 1383472"/>
                <a:gd name="connsiteX11" fmla="*/ 3621880 w 4340943"/>
                <a:gd name="connsiteY11" fmla="*/ 1380435 h 1383472"/>
                <a:gd name="connsiteX12" fmla="*/ 2992570 w 4340943"/>
                <a:gd name="connsiteY12" fmla="*/ 1380435 h 1383472"/>
                <a:gd name="connsiteX13" fmla="*/ 2998435 w 4340943"/>
                <a:gd name="connsiteY13" fmla="*/ 1381975 h 1383472"/>
                <a:gd name="connsiteX14" fmla="*/ 3000710 w 4340943"/>
                <a:gd name="connsiteY14" fmla="*/ 1383472 h 1383472"/>
                <a:gd name="connsiteX15" fmla="*/ 2985369 w 4340943"/>
                <a:gd name="connsiteY15" fmla="*/ 1383472 h 1383472"/>
                <a:gd name="connsiteX16" fmla="*/ 2986893 w 4340943"/>
                <a:gd name="connsiteY16" fmla="*/ 1382298 h 1383472"/>
                <a:gd name="connsiteX17" fmla="*/ 2992570 w 4340943"/>
                <a:gd name="connsiteY17" fmla="*/ 1380435 h 1383472"/>
                <a:gd name="connsiteX18" fmla="*/ 2362067 w 4340943"/>
                <a:gd name="connsiteY18" fmla="*/ 1380435 h 1383472"/>
                <a:gd name="connsiteX19" fmla="*/ 2367932 w 4340943"/>
                <a:gd name="connsiteY19" fmla="*/ 1381975 h 1383472"/>
                <a:gd name="connsiteX20" fmla="*/ 2370207 w 4340943"/>
                <a:gd name="connsiteY20" fmla="*/ 1383472 h 1383472"/>
                <a:gd name="connsiteX21" fmla="*/ 2354865 w 4340943"/>
                <a:gd name="connsiteY21" fmla="*/ 1383472 h 1383472"/>
                <a:gd name="connsiteX22" fmla="*/ 2356390 w 4340943"/>
                <a:gd name="connsiteY22" fmla="*/ 1382298 h 1383472"/>
                <a:gd name="connsiteX23" fmla="*/ 2362067 w 4340943"/>
                <a:gd name="connsiteY23" fmla="*/ 1380435 h 1383472"/>
                <a:gd name="connsiteX24" fmla="*/ 1731436 w 4340943"/>
                <a:gd name="connsiteY24" fmla="*/ 1380435 h 1383472"/>
                <a:gd name="connsiteX25" fmla="*/ 1737301 w 4340943"/>
                <a:gd name="connsiteY25" fmla="*/ 1381975 h 1383472"/>
                <a:gd name="connsiteX26" fmla="*/ 1739576 w 4340943"/>
                <a:gd name="connsiteY26" fmla="*/ 1383472 h 1383472"/>
                <a:gd name="connsiteX27" fmla="*/ 1724235 w 4340943"/>
                <a:gd name="connsiteY27" fmla="*/ 1383472 h 1383472"/>
                <a:gd name="connsiteX28" fmla="*/ 1725759 w 4340943"/>
                <a:gd name="connsiteY28" fmla="*/ 1382298 h 1383472"/>
                <a:gd name="connsiteX29" fmla="*/ 1731436 w 4340943"/>
                <a:gd name="connsiteY29" fmla="*/ 1380435 h 1383472"/>
                <a:gd name="connsiteX30" fmla="*/ 1100933 w 4340943"/>
                <a:gd name="connsiteY30" fmla="*/ 1380435 h 1383472"/>
                <a:gd name="connsiteX31" fmla="*/ 1106798 w 4340943"/>
                <a:gd name="connsiteY31" fmla="*/ 1381975 h 1383472"/>
                <a:gd name="connsiteX32" fmla="*/ 1109073 w 4340943"/>
                <a:gd name="connsiteY32" fmla="*/ 1383472 h 1383472"/>
                <a:gd name="connsiteX33" fmla="*/ 1093732 w 4340943"/>
                <a:gd name="connsiteY33" fmla="*/ 1383472 h 1383472"/>
                <a:gd name="connsiteX34" fmla="*/ 1095256 w 4340943"/>
                <a:gd name="connsiteY34" fmla="*/ 1382298 h 1383472"/>
                <a:gd name="connsiteX35" fmla="*/ 1100933 w 4340943"/>
                <a:gd name="connsiteY35" fmla="*/ 1380435 h 1383472"/>
                <a:gd name="connsiteX36" fmla="*/ 471623 w 4340943"/>
                <a:gd name="connsiteY36" fmla="*/ 1380435 h 1383472"/>
                <a:gd name="connsiteX37" fmla="*/ 477488 w 4340943"/>
                <a:gd name="connsiteY37" fmla="*/ 1381975 h 1383472"/>
                <a:gd name="connsiteX38" fmla="*/ 479763 w 4340943"/>
                <a:gd name="connsiteY38" fmla="*/ 1383472 h 1383472"/>
                <a:gd name="connsiteX39" fmla="*/ 464422 w 4340943"/>
                <a:gd name="connsiteY39" fmla="*/ 1383472 h 1383472"/>
                <a:gd name="connsiteX40" fmla="*/ 465946 w 4340943"/>
                <a:gd name="connsiteY40" fmla="*/ 1382298 h 1383472"/>
                <a:gd name="connsiteX41" fmla="*/ 471623 w 4340943"/>
                <a:gd name="connsiteY41" fmla="*/ 1380435 h 1383472"/>
                <a:gd name="connsiteX42" fmla="*/ 3909432 w 4340943"/>
                <a:gd name="connsiteY42" fmla="*/ 1373257 h 1383472"/>
                <a:gd name="connsiteX43" fmla="*/ 3918848 w 4340943"/>
                <a:gd name="connsiteY43" fmla="*/ 1376582 h 1383472"/>
                <a:gd name="connsiteX44" fmla="*/ 3921660 w 4340943"/>
                <a:gd name="connsiteY44" fmla="*/ 1382523 h 1383472"/>
                <a:gd name="connsiteX45" fmla="*/ 3920998 w 4340943"/>
                <a:gd name="connsiteY45" fmla="*/ 1383472 h 1383472"/>
                <a:gd name="connsiteX46" fmla="*/ 3894750 w 4340943"/>
                <a:gd name="connsiteY46" fmla="*/ 1383472 h 1383472"/>
                <a:gd name="connsiteX47" fmla="*/ 3894278 w 4340943"/>
                <a:gd name="connsiteY47" fmla="*/ 1382474 h 1383472"/>
                <a:gd name="connsiteX48" fmla="*/ 3898948 w 4340943"/>
                <a:gd name="connsiteY48" fmla="*/ 1375771 h 1383472"/>
                <a:gd name="connsiteX49" fmla="*/ 3280122 w 4340943"/>
                <a:gd name="connsiteY49" fmla="*/ 1373257 h 1383472"/>
                <a:gd name="connsiteX50" fmla="*/ 3289538 w 4340943"/>
                <a:gd name="connsiteY50" fmla="*/ 1376582 h 1383472"/>
                <a:gd name="connsiteX51" fmla="*/ 3292350 w 4340943"/>
                <a:gd name="connsiteY51" fmla="*/ 1382523 h 1383472"/>
                <a:gd name="connsiteX52" fmla="*/ 3291688 w 4340943"/>
                <a:gd name="connsiteY52" fmla="*/ 1383472 h 1383472"/>
                <a:gd name="connsiteX53" fmla="*/ 3265440 w 4340943"/>
                <a:gd name="connsiteY53" fmla="*/ 1383472 h 1383472"/>
                <a:gd name="connsiteX54" fmla="*/ 3264968 w 4340943"/>
                <a:gd name="connsiteY54" fmla="*/ 1382474 h 1383472"/>
                <a:gd name="connsiteX55" fmla="*/ 3269638 w 4340943"/>
                <a:gd name="connsiteY55" fmla="*/ 1375771 h 1383472"/>
                <a:gd name="connsiteX56" fmla="*/ 2649619 w 4340943"/>
                <a:gd name="connsiteY56" fmla="*/ 1373257 h 1383472"/>
                <a:gd name="connsiteX57" fmla="*/ 2659035 w 4340943"/>
                <a:gd name="connsiteY57" fmla="*/ 1376582 h 1383472"/>
                <a:gd name="connsiteX58" fmla="*/ 2661847 w 4340943"/>
                <a:gd name="connsiteY58" fmla="*/ 1382523 h 1383472"/>
                <a:gd name="connsiteX59" fmla="*/ 2661186 w 4340943"/>
                <a:gd name="connsiteY59" fmla="*/ 1383472 h 1383472"/>
                <a:gd name="connsiteX60" fmla="*/ 2634937 w 4340943"/>
                <a:gd name="connsiteY60" fmla="*/ 1383472 h 1383472"/>
                <a:gd name="connsiteX61" fmla="*/ 2634464 w 4340943"/>
                <a:gd name="connsiteY61" fmla="*/ 1382474 h 1383472"/>
                <a:gd name="connsiteX62" fmla="*/ 2639135 w 4340943"/>
                <a:gd name="connsiteY62" fmla="*/ 1375771 h 1383472"/>
                <a:gd name="connsiteX63" fmla="*/ 2018988 w 4340943"/>
                <a:gd name="connsiteY63" fmla="*/ 1373257 h 1383472"/>
                <a:gd name="connsiteX64" fmla="*/ 2028404 w 4340943"/>
                <a:gd name="connsiteY64" fmla="*/ 1376582 h 1383472"/>
                <a:gd name="connsiteX65" fmla="*/ 2031217 w 4340943"/>
                <a:gd name="connsiteY65" fmla="*/ 1382523 h 1383472"/>
                <a:gd name="connsiteX66" fmla="*/ 2030555 w 4340943"/>
                <a:gd name="connsiteY66" fmla="*/ 1383472 h 1383472"/>
                <a:gd name="connsiteX67" fmla="*/ 2004307 w 4340943"/>
                <a:gd name="connsiteY67" fmla="*/ 1383472 h 1383472"/>
                <a:gd name="connsiteX68" fmla="*/ 2003834 w 4340943"/>
                <a:gd name="connsiteY68" fmla="*/ 1382474 h 1383472"/>
                <a:gd name="connsiteX69" fmla="*/ 2008505 w 4340943"/>
                <a:gd name="connsiteY69" fmla="*/ 1375771 h 1383472"/>
                <a:gd name="connsiteX70" fmla="*/ 1388485 w 4340943"/>
                <a:gd name="connsiteY70" fmla="*/ 1373257 h 1383472"/>
                <a:gd name="connsiteX71" fmla="*/ 1397901 w 4340943"/>
                <a:gd name="connsiteY71" fmla="*/ 1376582 h 1383472"/>
                <a:gd name="connsiteX72" fmla="*/ 1400713 w 4340943"/>
                <a:gd name="connsiteY72" fmla="*/ 1382523 h 1383472"/>
                <a:gd name="connsiteX73" fmla="*/ 1400052 w 4340943"/>
                <a:gd name="connsiteY73" fmla="*/ 1383472 h 1383472"/>
                <a:gd name="connsiteX74" fmla="*/ 1373803 w 4340943"/>
                <a:gd name="connsiteY74" fmla="*/ 1383472 h 1383472"/>
                <a:gd name="connsiteX75" fmla="*/ 1373331 w 4340943"/>
                <a:gd name="connsiteY75" fmla="*/ 1382474 h 1383472"/>
                <a:gd name="connsiteX76" fmla="*/ 1378001 w 4340943"/>
                <a:gd name="connsiteY76" fmla="*/ 1375771 h 1383472"/>
                <a:gd name="connsiteX77" fmla="*/ 759176 w 4340943"/>
                <a:gd name="connsiteY77" fmla="*/ 1373257 h 1383472"/>
                <a:gd name="connsiteX78" fmla="*/ 768592 w 4340943"/>
                <a:gd name="connsiteY78" fmla="*/ 1376582 h 1383472"/>
                <a:gd name="connsiteX79" fmla="*/ 771404 w 4340943"/>
                <a:gd name="connsiteY79" fmla="*/ 1382523 h 1383472"/>
                <a:gd name="connsiteX80" fmla="*/ 770742 w 4340943"/>
                <a:gd name="connsiteY80" fmla="*/ 1383472 h 1383472"/>
                <a:gd name="connsiteX81" fmla="*/ 744494 w 4340943"/>
                <a:gd name="connsiteY81" fmla="*/ 1383472 h 1383472"/>
                <a:gd name="connsiteX82" fmla="*/ 744021 w 4340943"/>
                <a:gd name="connsiteY82" fmla="*/ 1382474 h 1383472"/>
                <a:gd name="connsiteX83" fmla="*/ 748692 w 4340943"/>
                <a:gd name="connsiteY83" fmla="*/ 1375771 h 1383472"/>
                <a:gd name="connsiteX84" fmla="*/ 128672 w 4340943"/>
                <a:gd name="connsiteY84" fmla="*/ 1373257 h 1383472"/>
                <a:gd name="connsiteX85" fmla="*/ 138088 w 4340943"/>
                <a:gd name="connsiteY85" fmla="*/ 1376582 h 1383472"/>
                <a:gd name="connsiteX86" fmla="*/ 140900 w 4340943"/>
                <a:gd name="connsiteY86" fmla="*/ 1382523 h 1383472"/>
                <a:gd name="connsiteX87" fmla="*/ 140238 w 4340943"/>
                <a:gd name="connsiteY87" fmla="*/ 1383472 h 1383472"/>
                <a:gd name="connsiteX88" fmla="*/ 113990 w 4340943"/>
                <a:gd name="connsiteY88" fmla="*/ 1383472 h 1383472"/>
                <a:gd name="connsiteX89" fmla="*/ 113517 w 4340943"/>
                <a:gd name="connsiteY89" fmla="*/ 1382474 h 1383472"/>
                <a:gd name="connsiteX90" fmla="*/ 118188 w 4340943"/>
                <a:gd name="connsiteY90" fmla="*/ 1375771 h 1383472"/>
                <a:gd name="connsiteX91" fmla="*/ 4130392 w 4340943"/>
                <a:gd name="connsiteY91" fmla="*/ 1370907 h 1383472"/>
                <a:gd name="connsiteX92" fmla="*/ 4144238 w 4340943"/>
                <a:gd name="connsiteY92" fmla="*/ 1374990 h 1383472"/>
                <a:gd name="connsiteX93" fmla="*/ 4156154 w 4340943"/>
                <a:gd name="connsiteY93" fmla="*/ 1383472 h 1383472"/>
                <a:gd name="connsiteX94" fmla="*/ 4104629 w 4340943"/>
                <a:gd name="connsiteY94" fmla="*/ 1383472 h 1383472"/>
                <a:gd name="connsiteX95" fmla="*/ 4116545 w 4340943"/>
                <a:gd name="connsiteY95" fmla="*/ 1374989 h 1383472"/>
                <a:gd name="connsiteX96" fmla="*/ 4130392 w 4340943"/>
                <a:gd name="connsiteY96" fmla="*/ 1370907 h 1383472"/>
                <a:gd name="connsiteX97" fmla="*/ 3501082 w 4340943"/>
                <a:gd name="connsiteY97" fmla="*/ 1370907 h 1383472"/>
                <a:gd name="connsiteX98" fmla="*/ 3514929 w 4340943"/>
                <a:gd name="connsiteY98" fmla="*/ 1374990 h 1383472"/>
                <a:gd name="connsiteX99" fmla="*/ 3526845 w 4340943"/>
                <a:gd name="connsiteY99" fmla="*/ 1383472 h 1383472"/>
                <a:gd name="connsiteX100" fmla="*/ 3475320 w 4340943"/>
                <a:gd name="connsiteY100" fmla="*/ 1383472 h 1383472"/>
                <a:gd name="connsiteX101" fmla="*/ 3487236 w 4340943"/>
                <a:gd name="connsiteY101" fmla="*/ 1374989 h 1383472"/>
                <a:gd name="connsiteX102" fmla="*/ 3501082 w 4340943"/>
                <a:gd name="connsiteY102" fmla="*/ 1370907 h 1383472"/>
                <a:gd name="connsiteX103" fmla="*/ 2870578 w 4340943"/>
                <a:gd name="connsiteY103" fmla="*/ 1370907 h 1383472"/>
                <a:gd name="connsiteX104" fmla="*/ 2884426 w 4340943"/>
                <a:gd name="connsiteY104" fmla="*/ 1374990 h 1383472"/>
                <a:gd name="connsiteX105" fmla="*/ 2896342 w 4340943"/>
                <a:gd name="connsiteY105" fmla="*/ 1383472 h 1383472"/>
                <a:gd name="connsiteX106" fmla="*/ 2844816 w 4340943"/>
                <a:gd name="connsiteY106" fmla="*/ 1383472 h 1383472"/>
                <a:gd name="connsiteX107" fmla="*/ 2856732 w 4340943"/>
                <a:gd name="connsiteY107" fmla="*/ 1374989 h 1383472"/>
                <a:gd name="connsiteX108" fmla="*/ 2870578 w 4340943"/>
                <a:gd name="connsiteY108" fmla="*/ 1370907 h 1383472"/>
                <a:gd name="connsiteX109" fmla="*/ 2239948 w 4340943"/>
                <a:gd name="connsiteY109" fmla="*/ 1370907 h 1383472"/>
                <a:gd name="connsiteX110" fmla="*/ 2253795 w 4340943"/>
                <a:gd name="connsiteY110" fmla="*/ 1374990 h 1383472"/>
                <a:gd name="connsiteX111" fmla="*/ 2265712 w 4340943"/>
                <a:gd name="connsiteY111" fmla="*/ 1383472 h 1383472"/>
                <a:gd name="connsiteX112" fmla="*/ 2214185 w 4340943"/>
                <a:gd name="connsiteY112" fmla="*/ 1383472 h 1383472"/>
                <a:gd name="connsiteX113" fmla="*/ 2226101 w 4340943"/>
                <a:gd name="connsiteY113" fmla="*/ 1374989 h 1383472"/>
                <a:gd name="connsiteX114" fmla="*/ 2239948 w 4340943"/>
                <a:gd name="connsiteY114" fmla="*/ 1370907 h 1383472"/>
                <a:gd name="connsiteX115" fmla="*/ 1609445 w 4340943"/>
                <a:gd name="connsiteY115" fmla="*/ 1370907 h 1383472"/>
                <a:gd name="connsiteX116" fmla="*/ 1623292 w 4340943"/>
                <a:gd name="connsiteY116" fmla="*/ 1374990 h 1383472"/>
                <a:gd name="connsiteX117" fmla="*/ 1635208 w 4340943"/>
                <a:gd name="connsiteY117" fmla="*/ 1383472 h 1383472"/>
                <a:gd name="connsiteX118" fmla="*/ 1583682 w 4340943"/>
                <a:gd name="connsiteY118" fmla="*/ 1383472 h 1383472"/>
                <a:gd name="connsiteX119" fmla="*/ 1595598 w 4340943"/>
                <a:gd name="connsiteY119" fmla="*/ 1374989 h 1383472"/>
                <a:gd name="connsiteX120" fmla="*/ 1609445 w 4340943"/>
                <a:gd name="connsiteY120" fmla="*/ 1370907 h 1383472"/>
                <a:gd name="connsiteX121" fmla="*/ 980135 w 4340943"/>
                <a:gd name="connsiteY121" fmla="*/ 1370907 h 1383472"/>
                <a:gd name="connsiteX122" fmla="*/ 993982 w 4340943"/>
                <a:gd name="connsiteY122" fmla="*/ 1374990 h 1383472"/>
                <a:gd name="connsiteX123" fmla="*/ 1005898 w 4340943"/>
                <a:gd name="connsiteY123" fmla="*/ 1383472 h 1383472"/>
                <a:gd name="connsiteX124" fmla="*/ 954373 w 4340943"/>
                <a:gd name="connsiteY124" fmla="*/ 1383472 h 1383472"/>
                <a:gd name="connsiteX125" fmla="*/ 966289 w 4340943"/>
                <a:gd name="connsiteY125" fmla="*/ 1374989 h 1383472"/>
                <a:gd name="connsiteX126" fmla="*/ 980135 w 4340943"/>
                <a:gd name="connsiteY126" fmla="*/ 1370907 h 1383472"/>
                <a:gd name="connsiteX127" fmla="*/ 349631 w 4340943"/>
                <a:gd name="connsiteY127" fmla="*/ 1370907 h 1383472"/>
                <a:gd name="connsiteX128" fmla="*/ 363479 w 4340943"/>
                <a:gd name="connsiteY128" fmla="*/ 1374990 h 1383472"/>
                <a:gd name="connsiteX129" fmla="*/ 375395 w 4340943"/>
                <a:gd name="connsiteY129" fmla="*/ 1383472 h 1383472"/>
                <a:gd name="connsiteX130" fmla="*/ 323869 w 4340943"/>
                <a:gd name="connsiteY130" fmla="*/ 1383472 h 1383472"/>
                <a:gd name="connsiteX131" fmla="*/ 335785 w 4340943"/>
                <a:gd name="connsiteY131" fmla="*/ 1374989 h 1383472"/>
                <a:gd name="connsiteX132" fmla="*/ 349631 w 4340943"/>
                <a:gd name="connsiteY132" fmla="*/ 1370907 h 1383472"/>
                <a:gd name="connsiteX133" fmla="*/ 3977258 w 4340943"/>
                <a:gd name="connsiteY133" fmla="*/ 1361513 h 1383472"/>
                <a:gd name="connsiteX134" fmla="*/ 3984940 w 4340943"/>
                <a:gd name="connsiteY134" fmla="*/ 1363778 h 1383472"/>
                <a:gd name="connsiteX135" fmla="*/ 4012606 w 4340943"/>
                <a:gd name="connsiteY135" fmla="*/ 1383472 h 1383472"/>
                <a:gd name="connsiteX136" fmla="*/ 3941911 w 4340943"/>
                <a:gd name="connsiteY136" fmla="*/ 1383472 h 1383472"/>
                <a:gd name="connsiteX137" fmla="*/ 3969576 w 4340943"/>
                <a:gd name="connsiteY137" fmla="*/ 1363778 h 1383472"/>
                <a:gd name="connsiteX138" fmla="*/ 3977258 w 4340943"/>
                <a:gd name="connsiteY138" fmla="*/ 1361513 h 1383472"/>
                <a:gd name="connsiteX139" fmla="*/ 3347949 w 4340943"/>
                <a:gd name="connsiteY139" fmla="*/ 1361513 h 1383472"/>
                <a:gd name="connsiteX140" fmla="*/ 3355631 w 4340943"/>
                <a:gd name="connsiteY140" fmla="*/ 1363778 h 1383472"/>
                <a:gd name="connsiteX141" fmla="*/ 3383297 w 4340943"/>
                <a:gd name="connsiteY141" fmla="*/ 1383472 h 1383472"/>
                <a:gd name="connsiteX142" fmla="*/ 3312601 w 4340943"/>
                <a:gd name="connsiteY142" fmla="*/ 1383472 h 1383472"/>
                <a:gd name="connsiteX143" fmla="*/ 3340267 w 4340943"/>
                <a:gd name="connsiteY143" fmla="*/ 1363778 h 1383472"/>
                <a:gd name="connsiteX144" fmla="*/ 3347949 w 4340943"/>
                <a:gd name="connsiteY144" fmla="*/ 1361513 h 1383472"/>
                <a:gd name="connsiteX145" fmla="*/ 2717446 w 4340943"/>
                <a:gd name="connsiteY145" fmla="*/ 1361513 h 1383472"/>
                <a:gd name="connsiteX146" fmla="*/ 2725128 w 4340943"/>
                <a:gd name="connsiteY146" fmla="*/ 1363778 h 1383472"/>
                <a:gd name="connsiteX147" fmla="*/ 2752793 w 4340943"/>
                <a:gd name="connsiteY147" fmla="*/ 1383472 h 1383472"/>
                <a:gd name="connsiteX148" fmla="*/ 2682098 w 4340943"/>
                <a:gd name="connsiteY148" fmla="*/ 1383472 h 1383472"/>
                <a:gd name="connsiteX149" fmla="*/ 2709764 w 4340943"/>
                <a:gd name="connsiteY149" fmla="*/ 1363778 h 1383472"/>
                <a:gd name="connsiteX150" fmla="*/ 2717446 w 4340943"/>
                <a:gd name="connsiteY150" fmla="*/ 1361513 h 1383472"/>
                <a:gd name="connsiteX151" fmla="*/ 2086815 w 4340943"/>
                <a:gd name="connsiteY151" fmla="*/ 1361513 h 1383472"/>
                <a:gd name="connsiteX152" fmla="*/ 2094497 w 4340943"/>
                <a:gd name="connsiteY152" fmla="*/ 1363778 h 1383472"/>
                <a:gd name="connsiteX153" fmla="*/ 2122163 w 4340943"/>
                <a:gd name="connsiteY153" fmla="*/ 1383472 h 1383472"/>
                <a:gd name="connsiteX154" fmla="*/ 2051467 w 4340943"/>
                <a:gd name="connsiteY154" fmla="*/ 1383472 h 1383472"/>
                <a:gd name="connsiteX155" fmla="*/ 2079133 w 4340943"/>
                <a:gd name="connsiteY155" fmla="*/ 1363778 h 1383472"/>
                <a:gd name="connsiteX156" fmla="*/ 2086815 w 4340943"/>
                <a:gd name="connsiteY156" fmla="*/ 1361513 h 1383472"/>
                <a:gd name="connsiteX157" fmla="*/ 1456312 w 4340943"/>
                <a:gd name="connsiteY157" fmla="*/ 1361513 h 1383472"/>
                <a:gd name="connsiteX158" fmla="*/ 1463994 w 4340943"/>
                <a:gd name="connsiteY158" fmla="*/ 1363778 h 1383472"/>
                <a:gd name="connsiteX159" fmla="*/ 1491660 w 4340943"/>
                <a:gd name="connsiteY159" fmla="*/ 1383472 h 1383472"/>
                <a:gd name="connsiteX160" fmla="*/ 1420964 w 4340943"/>
                <a:gd name="connsiteY160" fmla="*/ 1383472 h 1383472"/>
                <a:gd name="connsiteX161" fmla="*/ 1448629 w 4340943"/>
                <a:gd name="connsiteY161" fmla="*/ 1363778 h 1383472"/>
                <a:gd name="connsiteX162" fmla="*/ 1456312 w 4340943"/>
                <a:gd name="connsiteY162" fmla="*/ 1361513 h 1383472"/>
                <a:gd name="connsiteX163" fmla="*/ 827002 w 4340943"/>
                <a:gd name="connsiteY163" fmla="*/ 1361513 h 1383472"/>
                <a:gd name="connsiteX164" fmla="*/ 834684 w 4340943"/>
                <a:gd name="connsiteY164" fmla="*/ 1363778 h 1383472"/>
                <a:gd name="connsiteX165" fmla="*/ 862350 w 4340943"/>
                <a:gd name="connsiteY165" fmla="*/ 1383472 h 1383472"/>
                <a:gd name="connsiteX166" fmla="*/ 791655 w 4340943"/>
                <a:gd name="connsiteY166" fmla="*/ 1383472 h 1383472"/>
                <a:gd name="connsiteX167" fmla="*/ 819320 w 4340943"/>
                <a:gd name="connsiteY167" fmla="*/ 1363778 h 1383472"/>
                <a:gd name="connsiteX168" fmla="*/ 827002 w 4340943"/>
                <a:gd name="connsiteY168" fmla="*/ 1361513 h 1383472"/>
                <a:gd name="connsiteX169" fmla="*/ 196499 w 4340943"/>
                <a:gd name="connsiteY169" fmla="*/ 1361513 h 1383472"/>
                <a:gd name="connsiteX170" fmla="*/ 204181 w 4340943"/>
                <a:gd name="connsiteY170" fmla="*/ 1363778 h 1383472"/>
                <a:gd name="connsiteX171" fmla="*/ 231847 w 4340943"/>
                <a:gd name="connsiteY171" fmla="*/ 1383472 h 1383472"/>
                <a:gd name="connsiteX172" fmla="*/ 161151 w 4340943"/>
                <a:gd name="connsiteY172" fmla="*/ 1383472 h 1383472"/>
                <a:gd name="connsiteX173" fmla="*/ 188817 w 4340943"/>
                <a:gd name="connsiteY173" fmla="*/ 1363778 h 1383472"/>
                <a:gd name="connsiteX174" fmla="*/ 196499 w 4340943"/>
                <a:gd name="connsiteY174" fmla="*/ 1361513 h 1383472"/>
                <a:gd name="connsiteX175" fmla="*/ 3893610 w 4340943"/>
                <a:gd name="connsiteY175" fmla="*/ 1351565 h 1383472"/>
                <a:gd name="connsiteX176" fmla="*/ 3898601 w 4340943"/>
                <a:gd name="connsiteY176" fmla="*/ 1353225 h 1383472"/>
                <a:gd name="connsiteX177" fmla="*/ 3904362 w 4340943"/>
                <a:gd name="connsiteY177" fmla="*/ 1357707 h 1383472"/>
                <a:gd name="connsiteX178" fmla="*/ 3903910 w 4340943"/>
                <a:gd name="connsiteY178" fmla="*/ 1364947 h 1383472"/>
                <a:gd name="connsiteX179" fmla="*/ 3897615 w 4340943"/>
                <a:gd name="connsiteY179" fmla="*/ 1369048 h 1383472"/>
                <a:gd name="connsiteX180" fmla="*/ 3887444 w 4340943"/>
                <a:gd name="connsiteY180" fmla="*/ 1368727 h 1383472"/>
                <a:gd name="connsiteX181" fmla="*/ 3881683 w 4340943"/>
                <a:gd name="connsiteY181" fmla="*/ 1364245 h 1383472"/>
                <a:gd name="connsiteX182" fmla="*/ 3882134 w 4340943"/>
                <a:gd name="connsiteY182" fmla="*/ 1357005 h 1383472"/>
                <a:gd name="connsiteX183" fmla="*/ 3888430 w 4340943"/>
                <a:gd name="connsiteY183" fmla="*/ 1352904 h 1383472"/>
                <a:gd name="connsiteX184" fmla="*/ 3893610 w 4340943"/>
                <a:gd name="connsiteY184" fmla="*/ 1351565 h 1383472"/>
                <a:gd name="connsiteX185" fmla="*/ 3264300 w 4340943"/>
                <a:gd name="connsiteY185" fmla="*/ 1351565 h 1383472"/>
                <a:gd name="connsiteX186" fmla="*/ 3269292 w 4340943"/>
                <a:gd name="connsiteY186" fmla="*/ 1353225 h 1383472"/>
                <a:gd name="connsiteX187" fmla="*/ 3275052 w 4340943"/>
                <a:gd name="connsiteY187" fmla="*/ 1357707 h 1383472"/>
                <a:gd name="connsiteX188" fmla="*/ 3274600 w 4340943"/>
                <a:gd name="connsiteY188" fmla="*/ 1364947 h 1383472"/>
                <a:gd name="connsiteX189" fmla="*/ 3268306 w 4340943"/>
                <a:gd name="connsiteY189" fmla="*/ 1369048 h 1383472"/>
                <a:gd name="connsiteX190" fmla="*/ 3258134 w 4340943"/>
                <a:gd name="connsiteY190" fmla="*/ 1368727 h 1383472"/>
                <a:gd name="connsiteX191" fmla="*/ 3252374 w 4340943"/>
                <a:gd name="connsiteY191" fmla="*/ 1364245 h 1383472"/>
                <a:gd name="connsiteX192" fmla="*/ 3252825 w 4340943"/>
                <a:gd name="connsiteY192" fmla="*/ 1357005 h 1383472"/>
                <a:gd name="connsiteX193" fmla="*/ 3259120 w 4340943"/>
                <a:gd name="connsiteY193" fmla="*/ 1352904 h 1383472"/>
                <a:gd name="connsiteX194" fmla="*/ 3264300 w 4340943"/>
                <a:gd name="connsiteY194" fmla="*/ 1351565 h 1383472"/>
                <a:gd name="connsiteX195" fmla="*/ 2633796 w 4340943"/>
                <a:gd name="connsiteY195" fmla="*/ 1351565 h 1383472"/>
                <a:gd name="connsiteX196" fmla="*/ 2638788 w 4340943"/>
                <a:gd name="connsiteY196" fmla="*/ 1353225 h 1383472"/>
                <a:gd name="connsiteX197" fmla="*/ 2644549 w 4340943"/>
                <a:gd name="connsiteY197" fmla="*/ 1357707 h 1383472"/>
                <a:gd name="connsiteX198" fmla="*/ 2644097 w 4340943"/>
                <a:gd name="connsiteY198" fmla="*/ 1364947 h 1383472"/>
                <a:gd name="connsiteX199" fmla="*/ 2637802 w 4340943"/>
                <a:gd name="connsiteY199" fmla="*/ 1369048 h 1383472"/>
                <a:gd name="connsiteX200" fmla="*/ 2627631 w 4340943"/>
                <a:gd name="connsiteY200" fmla="*/ 1368727 h 1383472"/>
                <a:gd name="connsiteX201" fmla="*/ 2621871 w 4340943"/>
                <a:gd name="connsiteY201" fmla="*/ 1364245 h 1383472"/>
                <a:gd name="connsiteX202" fmla="*/ 2622321 w 4340943"/>
                <a:gd name="connsiteY202" fmla="*/ 1357005 h 1383472"/>
                <a:gd name="connsiteX203" fmla="*/ 2628617 w 4340943"/>
                <a:gd name="connsiteY203" fmla="*/ 1352904 h 1383472"/>
                <a:gd name="connsiteX204" fmla="*/ 2633796 w 4340943"/>
                <a:gd name="connsiteY204" fmla="*/ 1351565 h 1383472"/>
                <a:gd name="connsiteX205" fmla="*/ 2003166 w 4340943"/>
                <a:gd name="connsiteY205" fmla="*/ 1351565 h 1383472"/>
                <a:gd name="connsiteX206" fmla="*/ 2008157 w 4340943"/>
                <a:gd name="connsiteY206" fmla="*/ 1353225 h 1383472"/>
                <a:gd name="connsiteX207" fmla="*/ 2013918 w 4340943"/>
                <a:gd name="connsiteY207" fmla="*/ 1357707 h 1383472"/>
                <a:gd name="connsiteX208" fmla="*/ 2013467 w 4340943"/>
                <a:gd name="connsiteY208" fmla="*/ 1364947 h 1383472"/>
                <a:gd name="connsiteX209" fmla="*/ 2007171 w 4340943"/>
                <a:gd name="connsiteY209" fmla="*/ 1369048 h 1383472"/>
                <a:gd name="connsiteX210" fmla="*/ 1997000 w 4340943"/>
                <a:gd name="connsiteY210" fmla="*/ 1368727 h 1383472"/>
                <a:gd name="connsiteX211" fmla="*/ 1991240 w 4340943"/>
                <a:gd name="connsiteY211" fmla="*/ 1364245 h 1383472"/>
                <a:gd name="connsiteX212" fmla="*/ 1991691 w 4340943"/>
                <a:gd name="connsiteY212" fmla="*/ 1357005 h 1383472"/>
                <a:gd name="connsiteX213" fmla="*/ 1997987 w 4340943"/>
                <a:gd name="connsiteY213" fmla="*/ 1352904 h 1383472"/>
                <a:gd name="connsiteX214" fmla="*/ 2003166 w 4340943"/>
                <a:gd name="connsiteY214" fmla="*/ 1351565 h 1383472"/>
                <a:gd name="connsiteX215" fmla="*/ 1372663 w 4340943"/>
                <a:gd name="connsiteY215" fmla="*/ 1351565 h 1383472"/>
                <a:gd name="connsiteX216" fmla="*/ 1377654 w 4340943"/>
                <a:gd name="connsiteY216" fmla="*/ 1353225 h 1383472"/>
                <a:gd name="connsiteX217" fmla="*/ 1383415 w 4340943"/>
                <a:gd name="connsiteY217" fmla="*/ 1357707 h 1383472"/>
                <a:gd name="connsiteX218" fmla="*/ 1382963 w 4340943"/>
                <a:gd name="connsiteY218" fmla="*/ 1364947 h 1383472"/>
                <a:gd name="connsiteX219" fmla="*/ 1376668 w 4340943"/>
                <a:gd name="connsiteY219" fmla="*/ 1369048 h 1383472"/>
                <a:gd name="connsiteX220" fmla="*/ 1366497 w 4340943"/>
                <a:gd name="connsiteY220" fmla="*/ 1368727 h 1383472"/>
                <a:gd name="connsiteX221" fmla="*/ 1360737 w 4340943"/>
                <a:gd name="connsiteY221" fmla="*/ 1364245 h 1383472"/>
                <a:gd name="connsiteX222" fmla="*/ 1361188 w 4340943"/>
                <a:gd name="connsiteY222" fmla="*/ 1357005 h 1383472"/>
                <a:gd name="connsiteX223" fmla="*/ 1367484 w 4340943"/>
                <a:gd name="connsiteY223" fmla="*/ 1352904 h 1383472"/>
                <a:gd name="connsiteX224" fmla="*/ 1372663 w 4340943"/>
                <a:gd name="connsiteY224" fmla="*/ 1351565 h 1383472"/>
                <a:gd name="connsiteX225" fmla="*/ 743353 w 4340943"/>
                <a:gd name="connsiteY225" fmla="*/ 1351565 h 1383472"/>
                <a:gd name="connsiteX226" fmla="*/ 748345 w 4340943"/>
                <a:gd name="connsiteY226" fmla="*/ 1353225 h 1383472"/>
                <a:gd name="connsiteX227" fmla="*/ 754105 w 4340943"/>
                <a:gd name="connsiteY227" fmla="*/ 1357707 h 1383472"/>
                <a:gd name="connsiteX228" fmla="*/ 753653 w 4340943"/>
                <a:gd name="connsiteY228" fmla="*/ 1364947 h 1383472"/>
                <a:gd name="connsiteX229" fmla="*/ 747359 w 4340943"/>
                <a:gd name="connsiteY229" fmla="*/ 1369048 h 1383472"/>
                <a:gd name="connsiteX230" fmla="*/ 737188 w 4340943"/>
                <a:gd name="connsiteY230" fmla="*/ 1368727 h 1383472"/>
                <a:gd name="connsiteX231" fmla="*/ 731427 w 4340943"/>
                <a:gd name="connsiteY231" fmla="*/ 1364245 h 1383472"/>
                <a:gd name="connsiteX232" fmla="*/ 731878 w 4340943"/>
                <a:gd name="connsiteY232" fmla="*/ 1357005 h 1383472"/>
                <a:gd name="connsiteX233" fmla="*/ 738174 w 4340943"/>
                <a:gd name="connsiteY233" fmla="*/ 1352904 h 1383472"/>
                <a:gd name="connsiteX234" fmla="*/ 743353 w 4340943"/>
                <a:gd name="connsiteY234" fmla="*/ 1351565 h 1383472"/>
                <a:gd name="connsiteX235" fmla="*/ 112850 w 4340943"/>
                <a:gd name="connsiteY235" fmla="*/ 1351565 h 1383472"/>
                <a:gd name="connsiteX236" fmla="*/ 117841 w 4340943"/>
                <a:gd name="connsiteY236" fmla="*/ 1353225 h 1383472"/>
                <a:gd name="connsiteX237" fmla="*/ 123602 w 4340943"/>
                <a:gd name="connsiteY237" fmla="*/ 1357707 h 1383472"/>
                <a:gd name="connsiteX238" fmla="*/ 123150 w 4340943"/>
                <a:gd name="connsiteY238" fmla="*/ 1364947 h 1383472"/>
                <a:gd name="connsiteX239" fmla="*/ 116855 w 4340943"/>
                <a:gd name="connsiteY239" fmla="*/ 1369048 h 1383472"/>
                <a:gd name="connsiteX240" fmla="*/ 106684 w 4340943"/>
                <a:gd name="connsiteY240" fmla="*/ 1368727 h 1383472"/>
                <a:gd name="connsiteX241" fmla="*/ 100924 w 4340943"/>
                <a:gd name="connsiteY241" fmla="*/ 1364245 h 1383472"/>
                <a:gd name="connsiteX242" fmla="*/ 101375 w 4340943"/>
                <a:gd name="connsiteY242" fmla="*/ 1357005 h 1383472"/>
                <a:gd name="connsiteX243" fmla="*/ 107670 w 4340943"/>
                <a:gd name="connsiteY243" fmla="*/ 1352904 h 1383472"/>
                <a:gd name="connsiteX244" fmla="*/ 112850 w 4340943"/>
                <a:gd name="connsiteY244" fmla="*/ 1351565 h 1383472"/>
                <a:gd name="connsiteX245" fmla="*/ 4151595 w 4340943"/>
                <a:gd name="connsiteY245" fmla="*/ 1347314 h 1383472"/>
                <a:gd name="connsiteX246" fmla="*/ 4156587 w 4340943"/>
                <a:gd name="connsiteY246" fmla="*/ 1348975 h 1383472"/>
                <a:gd name="connsiteX247" fmla="*/ 4162348 w 4340943"/>
                <a:gd name="connsiteY247" fmla="*/ 1353456 h 1383472"/>
                <a:gd name="connsiteX248" fmla="*/ 4161897 w 4340943"/>
                <a:gd name="connsiteY248" fmla="*/ 1360696 h 1383472"/>
                <a:gd name="connsiteX249" fmla="*/ 4155602 w 4340943"/>
                <a:gd name="connsiteY249" fmla="*/ 1364797 h 1383472"/>
                <a:gd name="connsiteX250" fmla="*/ 4145430 w 4340943"/>
                <a:gd name="connsiteY250" fmla="*/ 1364476 h 1383472"/>
                <a:gd name="connsiteX251" fmla="*/ 4139670 w 4340943"/>
                <a:gd name="connsiteY251" fmla="*/ 1359995 h 1383472"/>
                <a:gd name="connsiteX252" fmla="*/ 4140120 w 4340943"/>
                <a:gd name="connsiteY252" fmla="*/ 1352754 h 1383472"/>
                <a:gd name="connsiteX253" fmla="*/ 4146416 w 4340943"/>
                <a:gd name="connsiteY253" fmla="*/ 1348653 h 1383472"/>
                <a:gd name="connsiteX254" fmla="*/ 4151595 w 4340943"/>
                <a:gd name="connsiteY254" fmla="*/ 1347314 h 1383472"/>
                <a:gd name="connsiteX255" fmla="*/ 3522285 w 4340943"/>
                <a:gd name="connsiteY255" fmla="*/ 1347314 h 1383472"/>
                <a:gd name="connsiteX256" fmla="*/ 3527277 w 4340943"/>
                <a:gd name="connsiteY256" fmla="*/ 1348975 h 1383472"/>
                <a:gd name="connsiteX257" fmla="*/ 3533038 w 4340943"/>
                <a:gd name="connsiteY257" fmla="*/ 1353456 h 1383472"/>
                <a:gd name="connsiteX258" fmla="*/ 3532587 w 4340943"/>
                <a:gd name="connsiteY258" fmla="*/ 1360696 h 1383472"/>
                <a:gd name="connsiteX259" fmla="*/ 3526292 w 4340943"/>
                <a:gd name="connsiteY259" fmla="*/ 1364797 h 1383472"/>
                <a:gd name="connsiteX260" fmla="*/ 3516120 w 4340943"/>
                <a:gd name="connsiteY260" fmla="*/ 1364476 h 1383472"/>
                <a:gd name="connsiteX261" fmla="*/ 3510360 w 4340943"/>
                <a:gd name="connsiteY261" fmla="*/ 1359995 h 1383472"/>
                <a:gd name="connsiteX262" fmla="*/ 3510811 w 4340943"/>
                <a:gd name="connsiteY262" fmla="*/ 1352754 h 1383472"/>
                <a:gd name="connsiteX263" fmla="*/ 3517107 w 4340943"/>
                <a:gd name="connsiteY263" fmla="*/ 1348653 h 1383472"/>
                <a:gd name="connsiteX264" fmla="*/ 3522285 w 4340943"/>
                <a:gd name="connsiteY264" fmla="*/ 1347314 h 1383472"/>
                <a:gd name="connsiteX265" fmla="*/ 2891782 w 4340943"/>
                <a:gd name="connsiteY265" fmla="*/ 1347314 h 1383472"/>
                <a:gd name="connsiteX266" fmla="*/ 2896774 w 4340943"/>
                <a:gd name="connsiteY266" fmla="*/ 1348975 h 1383472"/>
                <a:gd name="connsiteX267" fmla="*/ 2902535 w 4340943"/>
                <a:gd name="connsiteY267" fmla="*/ 1353456 h 1383472"/>
                <a:gd name="connsiteX268" fmla="*/ 2902084 w 4340943"/>
                <a:gd name="connsiteY268" fmla="*/ 1360696 h 1383472"/>
                <a:gd name="connsiteX269" fmla="*/ 2895788 w 4340943"/>
                <a:gd name="connsiteY269" fmla="*/ 1364797 h 1383472"/>
                <a:gd name="connsiteX270" fmla="*/ 2885617 w 4340943"/>
                <a:gd name="connsiteY270" fmla="*/ 1364476 h 1383472"/>
                <a:gd name="connsiteX271" fmla="*/ 2879857 w 4340943"/>
                <a:gd name="connsiteY271" fmla="*/ 1359995 h 1383472"/>
                <a:gd name="connsiteX272" fmla="*/ 2880307 w 4340943"/>
                <a:gd name="connsiteY272" fmla="*/ 1352754 h 1383472"/>
                <a:gd name="connsiteX273" fmla="*/ 2886603 w 4340943"/>
                <a:gd name="connsiteY273" fmla="*/ 1348653 h 1383472"/>
                <a:gd name="connsiteX274" fmla="*/ 2891782 w 4340943"/>
                <a:gd name="connsiteY274" fmla="*/ 1347314 h 1383472"/>
                <a:gd name="connsiteX275" fmla="*/ 2261151 w 4340943"/>
                <a:gd name="connsiteY275" fmla="*/ 1347314 h 1383472"/>
                <a:gd name="connsiteX276" fmla="*/ 2266143 w 4340943"/>
                <a:gd name="connsiteY276" fmla="*/ 1348975 h 1383472"/>
                <a:gd name="connsiteX277" fmla="*/ 2271904 w 4340943"/>
                <a:gd name="connsiteY277" fmla="*/ 1353456 h 1383472"/>
                <a:gd name="connsiteX278" fmla="*/ 2271454 w 4340943"/>
                <a:gd name="connsiteY278" fmla="*/ 1360696 h 1383472"/>
                <a:gd name="connsiteX279" fmla="*/ 2265158 w 4340943"/>
                <a:gd name="connsiteY279" fmla="*/ 1364797 h 1383472"/>
                <a:gd name="connsiteX280" fmla="*/ 2254986 w 4340943"/>
                <a:gd name="connsiteY280" fmla="*/ 1364476 h 1383472"/>
                <a:gd name="connsiteX281" fmla="*/ 2249226 w 4340943"/>
                <a:gd name="connsiteY281" fmla="*/ 1359995 h 1383472"/>
                <a:gd name="connsiteX282" fmla="*/ 2249677 w 4340943"/>
                <a:gd name="connsiteY282" fmla="*/ 1352754 h 1383472"/>
                <a:gd name="connsiteX283" fmla="*/ 2255973 w 4340943"/>
                <a:gd name="connsiteY283" fmla="*/ 1348653 h 1383472"/>
                <a:gd name="connsiteX284" fmla="*/ 2261151 w 4340943"/>
                <a:gd name="connsiteY284" fmla="*/ 1347314 h 1383472"/>
                <a:gd name="connsiteX285" fmla="*/ 1630648 w 4340943"/>
                <a:gd name="connsiteY285" fmla="*/ 1347314 h 1383472"/>
                <a:gd name="connsiteX286" fmla="*/ 1635640 w 4340943"/>
                <a:gd name="connsiteY286" fmla="*/ 1348975 h 1383472"/>
                <a:gd name="connsiteX287" fmla="*/ 1641401 w 4340943"/>
                <a:gd name="connsiteY287" fmla="*/ 1353456 h 1383472"/>
                <a:gd name="connsiteX288" fmla="*/ 1640950 w 4340943"/>
                <a:gd name="connsiteY288" fmla="*/ 1360696 h 1383472"/>
                <a:gd name="connsiteX289" fmla="*/ 1634655 w 4340943"/>
                <a:gd name="connsiteY289" fmla="*/ 1364797 h 1383472"/>
                <a:gd name="connsiteX290" fmla="*/ 1624483 w 4340943"/>
                <a:gd name="connsiteY290" fmla="*/ 1364476 h 1383472"/>
                <a:gd name="connsiteX291" fmla="*/ 1618723 w 4340943"/>
                <a:gd name="connsiteY291" fmla="*/ 1359995 h 1383472"/>
                <a:gd name="connsiteX292" fmla="*/ 1619174 w 4340943"/>
                <a:gd name="connsiteY292" fmla="*/ 1352754 h 1383472"/>
                <a:gd name="connsiteX293" fmla="*/ 1625469 w 4340943"/>
                <a:gd name="connsiteY293" fmla="*/ 1348653 h 1383472"/>
                <a:gd name="connsiteX294" fmla="*/ 1630648 w 4340943"/>
                <a:gd name="connsiteY294" fmla="*/ 1347314 h 1383472"/>
                <a:gd name="connsiteX295" fmla="*/ 1001339 w 4340943"/>
                <a:gd name="connsiteY295" fmla="*/ 1347314 h 1383472"/>
                <a:gd name="connsiteX296" fmla="*/ 1006331 w 4340943"/>
                <a:gd name="connsiteY296" fmla="*/ 1348975 h 1383472"/>
                <a:gd name="connsiteX297" fmla="*/ 1012091 w 4340943"/>
                <a:gd name="connsiteY297" fmla="*/ 1353456 h 1383472"/>
                <a:gd name="connsiteX298" fmla="*/ 1011640 w 4340943"/>
                <a:gd name="connsiteY298" fmla="*/ 1360696 h 1383472"/>
                <a:gd name="connsiteX299" fmla="*/ 1005345 w 4340943"/>
                <a:gd name="connsiteY299" fmla="*/ 1364797 h 1383472"/>
                <a:gd name="connsiteX300" fmla="*/ 995173 w 4340943"/>
                <a:gd name="connsiteY300" fmla="*/ 1364476 h 1383472"/>
                <a:gd name="connsiteX301" fmla="*/ 989413 w 4340943"/>
                <a:gd name="connsiteY301" fmla="*/ 1359995 h 1383472"/>
                <a:gd name="connsiteX302" fmla="*/ 989864 w 4340943"/>
                <a:gd name="connsiteY302" fmla="*/ 1352754 h 1383472"/>
                <a:gd name="connsiteX303" fmla="*/ 996159 w 4340943"/>
                <a:gd name="connsiteY303" fmla="*/ 1348653 h 1383472"/>
                <a:gd name="connsiteX304" fmla="*/ 1001339 w 4340943"/>
                <a:gd name="connsiteY304" fmla="*/ 1347314 h 1383472"/>
                <a:gd name="connsiteX305" fmla="*/ 370835 w 4340943"/>
                <a:gd name="connsiteY305" fmla="*/ 1347314 h 1383472"/>
                <a:gd name="connsiteX306" fmla="*/ 375827 w 4340943"/>
                <a:gd name="connsiteY306" fmla="*/ 1348975 h 1383472"/>
                <a:gd name="connsiteX307" fmla="*/ 381588 w 4340943"/>
                <a:gd name="connsiteY307" fmla="*/ 1353456 h 1383472"/>
                <a:gd name="connsiteX308" fmla="*/ 381137 w 4340943"/>
                <a:gd name="connsiteY308" fmla="*/ 1360696 h 1383472"/>
                <a:gd name="connsiteX309" fmla="*/ 374842 w 4340943"/>
                <a:gd name="connsiteY309" fmla="*/ 1364797 h 1383472"/>
                <a:gd name="connsiteX310" fmla="*/ 364669 w 4340943"/>
                <a:gd name="connsiteY310" fmla="*/ 1364476 h 1383472"/>
                <a:gd name="connsiteX311" fmla="*/ 358910 w 4340943"/>
                <a:gd name="connsiteY311" fmla="*/ 1359995 h 1383472"/>
                <a:gd name="connsiteX312" fmla="*/ 359360 w 4340943"/>
                <a:gd name="connsiteY312" fmla="*/ 1352754 h 1383472"/>
                <a:gd name="connsiteX313" fmla="*/ 365656 w 4340943"/>
                <a:gd name="connsiteY313" fmla="*/ 1348653 h 1383472"/>
                <a:gd name="connsiteX314" fmla="*/ 370835 w 4340943"/>
                <a:gd name="connsiteY314" fmla="*/ 1347314 h 1383472"/>
                <a:gd name="connsiteX315" fmla="*/ 3581335 w 4340943"/>
                <a:gd name="connsiteY315" fmla="*/ 1345307 h 1383472"/>
                <a:gd name="connsiteX316" fmla="*/ 3612747 w 4340943"/>
                <a:gd name="connsiteY316" fmla="*/ 1365200 h 1383472"/>
                <a:gd name="connsiteX317" fmla="*/ 3612747 w 4340943"/>
                <a:gd name="connsiteY317" fmla="*/ 1374467 h 1383472"/>
                <a:gd name="connsiteX318" fmla="*/ 3598526 w 4340943"/>
                <a:gd name="connsiteY318" fmla="*/ 1383472 h 1383472"/>
                <a:gd name="connsiteX319" fmla="*/ 3566042 w 4340943"/>
                <a:gd name="connsiteY319" fmla="*/ 1383472 h 1383472"/>
                <a:gd name="connsiteX320" fmla="*/ 3553391 w 4340943"/>
                <a:gd name="connsiteY320" fmla="*/ 1374467 h 1383472"/>
                <a:gd name="connsiteX321" fmla="*/ 3553391 w 4340943"/>
                <a:gd name="connsiteY321" fmla="*/ 1365200 h 1383472"/>
                <a:gd name="connsiteX322" fmla="*/ 1060388 w 4340943"/>
                <a:gd name="connsiteY322" fmla="*/ 1345307 h 1383472"/>
                <a:gd name="connsiteX323" fmla="*/ 1091800 w 4340943"/>
                <a:gd name="connsiteY323" fmla="*/ 1365200 h 1383472"/>
                <a:gd name="connsiteX324" fmla="*/ 1091800 w 4340943"/>
                <a:gd name="connsiteY324" fmla="*/ 1374467 h 1383472"/>
                <a:gd name="connsiteX325" fmla="*/ 1077579 w 4340943"/>
                <a:gd name="connsiteY325" fmla="*/ 1383472 h 1383472"/>
                <a:gd name="connsiteX326" fmla="*/ 1045095 w 4340943"/>
                <a:gd name="connsiteY326" fmla="*/ 1383472 h 1383472"/>
                <a:gd name="connsiteX327" fmla="*/ 1032444 w 4340943"/>
                <a:gd name="connsiteY327" fmla="*/ 1374467 h 1383472"/>
                <a:gd name="connsiteX328" fmla="*/ 1032444 w 4340943"/>
                <a:gd name="connsiteY328" fmla="*/ 1365200 h 1383472"/>
                <a:gd name="connsiteX329" fmla="*/ 4211839 w 4340943"/>
                <a:gd name="connsiteY329" fmla="*/ 1344457 h 1383472"/>
                <a:gd name="connsiteX330" fmla="*/ 4243252 w 4340943"/>
                <a:gd name="connsiteY330" fmla="*/ 1365200 h 1383472"/>
                <a:gd name="connsiteX331" fmla="*/ 4243250 w 4340943"/>
                <a:gd name="connsiteY331" fmla="*/ 1374467 h 1383472"/>
                <a:gd name="connsiteX332" fmla="*/ 4230599 w 4340943"/>
                <a:gd name="connsiteY332" fmla="*/ 1383472 h 1383472"/>
                <a:gd name="connsiteX333" fmla="*/ 4194436 w 4340943"/>
                <a:gd name="connsiteY333" fmla="*/ 1383472 h 1383472"/>
                <a:gd name="connsiteX334" fmla="*/ 4182701 w 4340943"/>
                <a:gd name="connsiteY334" fmla="*/ 1374467 h 1383472"/>
                <a:gd name="connsiteX335" fmla="*/ 4182701 w 4340943"/>
                <a:gd name="connsiteY335" fmla="*/ 1365200 h 1383472"/>
                <a:gd name="connsiteX336" fmla="*/ 2952026 w 4340943"/>
                <a:gd name="connsiteY336" fmla="*/ 1344457 h 1383472"/>
                <a:gd name="connsiteX337" fmla="*/ 2983438 w 4340943"/>
                <a:gd name="connsiteY337" fmla="*/ 1365200 h 1383472"/>
                <a:gd name="connsiteX338" fmla="*/ 2983438 w 4340943"/>
                <a:gd name="connsiteY338" fmla="*/ 1374467 h 1383472"/>
                <a:gd name="connsiteX339" fmla="*/ 2970787 w 4340943"/>
                <a:gd name="connsiteY339" fmla="*/ 1383472 h 1383472"/>
                <a:gd name="connsiteX340" fmla="*/ 2934623 w 4340943"/>
                <a:gd name="connsiteY340" fmla="*/ 1383472 h 1383472"/>
                <a:gd name="connsiteX341" fmla="*/ 2922888 w 4340943"/>
                <a:gd name="connsiteY341" fmla="*/ 1374467 h 1383472"/>
                <a:gd name="connsiteX342" fmla="*/ 2922888 w 4340943"/>
                <a:gd name="connsiteY342" fmla="*/ 1365200 h 1383472"/>
                <a:gd name="connsiteX343" fmla="*/ 1690892 w 4340943"/>
                <a:gd name="connsiteY343" fmla="*/ 1344457 h 1383472"/>
                <a:gd name="connsiteX344" fmla="*/ 1722304 w 4340943"/>
                <a:gd name="connsiteY344" fmla="*/ 1365200 h 1383472"/>
                <a:gd name="connsiteX345" fmla="*/ 1722304 w 4340943"/>
                <a:gd name="connsiteY345" fmla="*/ 1374467 h 1383472"/>
                <a:gd name="connsiteX346" fmla="*/ 1709653 w 4340943"/>
                <a:gd name="connsiteY346" fmla="*/ 1383472 h 1383472"/>
                <a:gd name="connsiteX347" fmla="*/ 1673489 w 4340943"/>
                <a:gd name="connsiteY347" fmla="*/ 1383472 h 1383472"/>
                <a:gd name="connsiteX348" fmla="*/ 1661754 w 4340943"/>
                <a:gd name="connsiteY348" fmla="*/ 1374467 h 1383472"/>
                <a:gd name="connsiteX349" fmla="*/ 1661754 w 4340943"/>
                <a:gd name="connsiteY349" fmla="*/ 1365200 h 1383472"/>
                <a:gd name="connsiteX350" fmla="*/ 431079 w 4340943"/>
                <a:gd name="connsiteY350" fmla="*/ 1344457 h 1383472"/>
                <a:gd name="connsiteX351" fmla="*/ 462491 w 4340943"/>
                <a:gd name="connsiteY351" fmla="*/ 1365200 h 1383472"/>
                <a:gd name="connsiteX352" fmla="*/ 462491 w 4340943"/>
                <a:gd name="connsiteY352" fmla="*/ 1374467 h 1383472"/>
                <a:gd name="connsiteX353" fmla="*/ 449840 w 4340943"/>
                <a:gd name="connsiteY353" fmla="*/ 1383472 h 1383472"/>
                <a:gd name="connsiteX354" fmla="*/ 413676 w 4340943"/>
                <a:gd name="connsiteY354" fmla="*/ 1383472 h 1383472"/>
                <a:gd name="connsiteX355" fmla="*/ 401941 w 4340943"/>
                <a:gd name="connsiteY355" fmla="*/ 1374467 h 1383472"/>
                <a:gd name="connsiteX356" fmla="*/ 401941 w 4340943"/>
                <a:gd name="connsiteY356" fmla="*/ 1365200 h 1383472"/>
                <a:gd name="connsiteX357" fmla="*/ 3817105 w 4340943"/>
                <a:gd name="connsiteY357" fmla="*/ 1344075 h 1383472"/>
                <a:gd name="connsiteX358" fmla="*/ 3832464 w 4340943"/>
                <a:gd name="connsiteY358" fmla="*/ 1348603 h 1383472"/>
                <a:gd name="connsiteX359" fmla="*/ 3875455 w 4340943"/>
                <a:gd name="connsiteY359" fmla="*/ 1379207 h 1383472"/>
                <a:gd name="connsiteX360" fmla="*/ 3875455 w 4340943"/>
                <a:gd name="connsiteY360" fmla="*/ 1383472 h 1383472"/>
                <a:gd name="connsiteX361" fmla="*/ 3771551 w 4340943"/>
                <a:gd name="connsiteY361" fmla="*/ 1383472 h 1383472"/>
                <a:gd name="connsiteX362" fmla="*/ 3771551 w 4340943"/>
                <a:gd name="connsiteY362" fmla="*/ 1370098 h 1383472"/>
                <a:gd name="connsiteX363" fmla="*/ 3801746 w 4340943"/>
                <a:gd name="connsiteY363" fmla="*/ 1348603 h 1383472"/>
                <a:gd name="connsiteX364" fmla="*/ 3817105 w 4340943"/>
                <a:gd name="connsiteY364" fmla="*/ 1344075 h 1383472"/>
                <a:gd name="connsiteX365" fmla="*/ 3187796 w 4340943"/>
                <a:gd name="connsiteY365" fmla="*/ 1344075 h 1383472"/>
                <a:gd name="connsiteX366" fmla="*/ 3203155 w 4340943"/>
                <a:gd name="connsiteY366" fmla="*/ 1348603 h 1383472"/>
                <a:gd name="connsiteX367" fmla="*/ 3246146 w 4340943"/>
                <a:gd name="connsiteY367" fmla="*/ 1379207 h 1383472"/>
                <a:gd name="connsiteX368" fmla="*/ 3246146 w 4340943"/>
                <a:gd name="connsiteY368" fmla="*/ 1383472 h 1383472"/>
                <a:gd name="connsiteX369" fmla="*/ 3142242 w 4340943"/>
                <a:gd name="connsiteY369" fmla="*/ 1383472 h 1383472"/>
                <a:gd name="connsiteX370" fmla="*/ 3142242 w 4340943"/>
                <a:gd name="connsiteY370" fmla="*/ 1370098 h 1383472"/>
                <a:gd name="connsiteX371" fmla="*/ 3172436 w 4340943"/>
                <a:gd name="connsiteY371" fmla="*/ 1348603 h 1383472"/>
                <a:gd name="connsiteX372" fmla="*/ 3187796 w 4340943"/>
                <a:gd name="connsiteY372" fmla="*/ 1344075 h 1383472"/>
                <a:gd name="connsiteX373" fmla="*/ 2557292 w 4340943"/>
                <a:gd name="connsiteY373" fmla="*/ 1344075 h 1383472"/>
                <a:gd name="connsiteX374" fmla="*/ 2572651 w 4340943"/>
                <a:gd name="connsiteY374" fmla="*/ 1348603 h 1383472"/>
                <a:gd name="connsiteX375" fmla="*/ 2615642 w 4340943"/>
                <a:gd name="connsiteY375" fmla="*/ 1379207 h 1383472"/>
                <a:gd name="connsiteX376" fmla="*/ 2615642 w 4340943"/>
                <a:gd name="connsiteY376" fmla="*/ 1383472 h 1383472"/>
                <a:gd name="connsiteX377" fmla="*/ 2511738 w 4340943"/>
                <a:gd name="connsiteY377" fmla="*/ 1383472 h 1383472"/>
                <a:gd name="connsiteX378" fmla="*/ 2511738 w 4340943"/>
                <a:gd name="connsiteY378" fmla="*/ 1370098 h 1383472"/>
                <a:gd name="connsiteX379" fmla="*/ 2541933 w 4340943"/>
                <a:gd name="connsiteY379" fmla="*/ 1348603 h 1383472"/>
                <a:gd name="connsiteX380" fmla="*/ 2557292 w 4340943"/>
                <a:gd name="connsiteY380" fmla="*/ 1344075 h 1383472"/>
                <a:gd name="connsiteX381" fmla="*/ 1926662 w 4340943"/>
                <a:gd name="connsiteY381" fmla="*/ 1344075 h 1383472"/>
                <a:gd name="connsiteX382" fmla="*/ 1942021 w 4340943"/>
                <a:gd name="connsiteY382" fmla="*/ 1348603 h 1383472"/>
                <a:gd name="connsiteX383" fmla="*/ 1985012 w 4340943"/>
                <a:gd name="connsiteY383" fmla="*/ 1379207 h 1383472"/>
                <a:gd name="connsiteX384" fmla="*/ 1985012 w 4340943"/>
                <a:gd name="connsiteY384" fmla="*/ 1383472 h 1383472"/>
                <a:gd name="connsiteX385" fmla="*/ 1881107 w 4340943"/>
                <a:gd name="connsiteY385" fmla="*/ 1383472 h 1383472"/>
                <a:gd name="connsiteX386" fmla="*/ 1881107 w 4340943"/>
                <a:gd name="connsiteY386" fmla="*/ 1370098 h 1383472"/>
                <a:gd name="connsiteX387" fmla="*/ 1911302 w 4340943"/>
                <a:gd name="connsiteY387" fmla="*/ 1348603 h 1383472"/>
                <a:gd name="connsiteX388" fmla="*/ 1926662 w 4340943"/>
                <a:gd name="connsiteY388" fmla="*/ 1344075 h 1383472"/>
                <a:gd name="connsiteX389" fmla="*/ 1296158 w 4340943"/>
                <a:gd name="connsiteY389" fmla="*/ 1344075 h 1383472"/>
                <a:gd name="connsiteX390" fmla="*/ 1311517 w 4340943"/>
                <a:gd name="connsiteY390" fmla="*/ 1348603 h 1383472"/>
                <a:gd name="connsiteX391" fmla="*/ 1354508 w 4340943"/>
                <a:gd name="connsiteY391" fmla="*/ 1379207 h 1383472"/>
                <a:gd name="connsiteX392" fmla="*/ 1354508 w 4340943"/>
                <a:gd name="connsiteY392" fmla="*/ 1383472 h 1383472"/>
                <a:gd name="connsiteX393" fmla="*/ 1250604 w 4340943"/>
                <a:gd name="connsiteY393" fmla="*/ 1383472 h 1383472"/>
                <a:gd name="connsiteX394" fmla="*/ 1250604 w 4340943"/>
                <a:gd name="connsiteY394" fmla="*/ 1370098 h 1383472"/>
                <a:gd name="connsiteX395" fmla="*/ 1280799 w 4340943"/>
                <a:gd name="connsiteY395" fmla="*/ 1348603 h 1383472"/>
                <a:gd name="connsiteX396" fmla="*/ 1296158 w 4340943"/>
                <a:gd name="connsiteY396" fmla="*/ 1344075 h 1383472"/>
                <a:gd name="connsiteX397" fmla="*/ 666849 w 4340943"/>
                <a:gd name="connsiteY397" fmla="*/ 1344075 h 1383472"/>
                <a:gd name="connsiteX398" fmla="*/ 682208 w 4340943"/>
                <a:gd name="connsiteY398" fmla="*/ 1348603 h 1383472"/>
                <a:gd name="connsiteX399" fmla="*/ 725198 w 4340943"/>
                <a:gd name="connsiteY399" fmla="*/ 1379207 h 1383472"/>
                <a:gd name="connsiteX400" fmla="*/ 725198 w 4340943"/>
                <a:gd name="connsiteY400" fmla="*/ 1383472 h 1383472"/>
                <a:gd name="connsiteX401" fmla="*/ 621295 w 4340943"/>
                <a:gd name="connsiteY401" fmla="*/ 1383472 h 1383472"/>
                <a:gd name="connsiteX402" fmla="*/ 621295 w 4340943"/>
                <a:gd name="connsiteY402" fmla="*/ 1370098 h 1383472"/>
                <a:gd name="connsiteX403" fmla="*/ 651490 w 4340943"/>
                <a:gd name="connsiteY403" fmla="*/ 1348603 h 1383472"/>
                <a:gd name="connsiteX404" fmla="*/ 666849 w 4340943"/>
                <a:gd name="connsiteY404" fmla="*/ 1344075 h 1383472"/>
                <a:gd name="connsiteX405" fmla="*/ 36345 w 4340943"/>
                <a:gd name="connsiteY405" fmla="*/ 1344075 h 1383472"/>
                <a:gd name="connsiteX406" fmla="*/ 51704 w 4340943"/>
                <a:gd name="connsiteY406" fmla="*/ 1348603 h 1383472"/>
                <a:gd name="connsiteX407" fmla="*/ 94695 w 4340943"/>
                <a:gd name="connsiteY407" fmla="*/ 1379207 h 1383472"/>
                <a:gd name="connsiteX408" fmla="*/ 94695 w 4340943"/>
                <a:gd name="connsiteY408" fmla="*/ 1383472 h 1383472"/>
                <a:gd name="connsiteX409" fmla="*/ 0 w 4340943"/>
                <a:gd name="connsiteY409" fmla="*/ 1383472 h 1383472"/>
                <a:gd name="connsiteX410" fmla="*/ 9669 w 4340943"/>
                <a:gd name="connsiteY410" fmla="*/ 1356660 h 1383472"/>
                <a:gd name="connsiteX411" fmla="*/ 20986 w 4340943"/>
                <a:gd name="connsiteY411" fmla="*/ 1348603 h 1383472"/>
                <a:gd name="connsiteX412" fmla="*/ 36345 w 4340943"/>
                <a:gd name="connsiteY412" fmla="*/ 1344075 h 1383472"/>
                <a:gd name="connsiteX413" fmla="*/ 2321522 w 4340943"/>
                <a:gd name="connsiteY413" fmla="*/ 1342839 h 1383472"/>
                <a:gd name="connsiteX414" fmla="*/ 2352934 w 4340943"/>
                <a:gd name="connsiteY414" fmla="*/ 1365200 h 1383472"/>
                <a:gd name="connsiteX415" fmla="*/ 2352934 w 4340943"/>
                <a:gd name="connsiteY415" fmla="*/ 1374467 h 1383472"/>
                <a:gd name="connsiteX416" fmla="*/ 2340283 w 4340943"/>
                <a:gd name="connsiteY416" fmla="*/ 1383472 h 1383472"/>
                <a:gd name="connsiteX417" fmla="*/ 2304044 w 4340943"/>
                <a:gd name="connsiteY417" fmla="*/ 1383472 h 1383472"/>
                <a:gd name="connsiteX418" fmla="*/ 2292258 w 4340943"/>
                <a:gd name="connsiteY418" fmla="*/ 1374467 h 1383472"/>
                <a:gd name="connsiteX419" fmla="*/ 2292257 w 4340943"/>
                <a:gd name="connsiteY419" fmla="*/ 1365200 h 1383472"/>
                <a:gd name="connsiteX420" fmla="*/ 2321522 w 4340943"/>
                <a:gd name="connsiteY420" fmla="*/ 1344367 h 1383472"/>
                <a:gd name="connsiteX421" fmla="*/ 3921858 w 4340943"/>
                <a:gd name="connsiteY421" fmla="*/ 1341391 h 1383472"/>
                <a:gd name="connsiteX422" fmla="*/ 3927470 w 4340943"/>
                <a:gd name="connsiteY422" fmla="*/ 1343258 h 1383472"/>
                <a:gd name="connsiteX423" fmla="*/ 3946710 w 4340943"/>
                <a:gd name="connsiteY423" fmla="*/ 1358226 h 1383472"/>
                <a:gd name="connsiteX424" fmla="*/ 3946203 w 4340943"/>
                <a:gd name="connsiteY424" fmla="*/ 1366366 h 1383472"/>
                <a:gd name="connsiteX425" fmla="*/ 3939126 w 4340943"/>
                <a:gd name="connsiteY425" fmla="*/ 1370975 h 1383472"/>
                <a:gd name="connsiteX426" fmla="*/ 3927692 w 4340943"/>
                <a:gd name="connsiteY426" fmla="*/ 1370614 h 1383472"/>
                <a:gd name="connsiteX427" fmla="*/ 3908452 w 4340943"/>
                <a:gd name="connsiteY427" fmla="*/ 1355646 h 1383472"/>
                <a:gd name="connsiteX428" fmla="*/ 3908958 w 4340943"/>
                <a:gd name="connsiteY428" fmla="*/ 1347506 h 1383472"/>
                <a:gd name="connsiteX429" fmla="*/ 3916035 w 4340943"/>
                <a:gd name="connsiteY429" fmla="*/ 1342897 h 1383472"/>
                <a:gd name="connsiteX430" fmla="*/ 3921858 w 4340943"/>
                <a:gd name="connsiteY430" fmla="*/ 1341391 h 1383472"/>
                <a:gd name="connsiteX431" fmla="*/ 3292548 w 4340943"/>
                <a:gd name="connsiteY431" fmla="*/ 1341391 h 1383472"/>
                <a:gd name="connsiteX432" fmla="*/ 3298160 w 4340943"/>
                <a:gd name="connsiteY432" fmla="*/ 1343258 h 1383472"/>
                <a:gd name="connsiteX433" fmla="*/ 3317400 w 4340943"/>
                <a:gd name="connsiteY433" fmla="*/ 1358226 h 1383472"/>
                <a:gd name="connsiteX434" fmla="*/ 3316894 w 4340943"/>
                <a:gd name="connsiteY434" fmla="*/ 1366366 h 1383472"/>
                <a:gd name="connsiteX435" fmla="*/ 3309816 w 4340943"/>
                <a:gd name="connsiteY435" fmla="*/ 1370975 h 1383472"/>
                <a:gd name="connsiteX436" fmla="*/ 3298383 w 4340943"/>
                <a:gd name="connsiteY436" fmla="*/ 1370614 h 1383472"/>
                <a:gd name="connsiteX437" fmla="*/ 3279142 w 4340943"/>
                <a:gd name="connsiteY437" fmla="*/ 1355646 h 1383472"/>
                <a:gd name="connsiteX438" fmla="*/ 3279649 w 4340943"/>
                <a:gd name="connsiteY438" fmla="*/ 1347506 h 1383472"/>
                <a:gd name="connsiteX439" fmla="*/ 3286726 w 4340943"/>
                <a:gd name="connsiteY439" fmla="*/ 1342897 h 1383472"/>
                <a:gd name="connsiteX440" fmla="*/ 3292548 w 4340943"/>
                <a:gd name="connsiteY440" fmla="*/ 1341391 h 1383472"/>
                <a:gd name="connsiteX441" fmla="*/ 2662045 w 4340943"/>
                <a:gd name="connsiteY441" fmla="*/ 1341391 h 1383472"/>
                <a:gd name="connsiteX442" fmla="*/ 2667657 w 4340943"/>
                <a:gd name="connsiteY442" fmla="*/ 1343258 h 1383472"/>
                <a:gd name="connsiteX443" fmla="*/ 2686897 w 4340943"/>
                <a:gd name="connsiteY443" fmla="*/ 1358226 h 1383472"/>
                <a:gd name="connsiteX444" fmla="*/ 2686390 w 4340943"/>
                <a:gd name="connsiteY444" fmla="*/ 1366366 h 1383472"/>
                <a:gd name="connsiteX445" fmla="*/ 2679313 w 4340943"/>
                <a:gd name="connsiteY445" fmla="*/ 1370975 h 1383472"/>
                <a:gd name="connsiteX446" fmla="*/ 2667879 w 4340943"/>
                <a:gd name="connsiteY446" fmla="*/ 1370614 h 1383472"/>
                <a:gd name="connsiteX447" fmla="*/ 2648639 w 4340943"/>
                <a:gd name="connsiteY447" fmla="*/ 1355646 h 1383472"/>
                <a:gd name="connsiteX448" fmla="*/ 2649145 w 4340943"/>
                <a:gd name="connsiteY448" fmla="*/ 1347506 h 1383472"/>
                <a:gd name="connsiteX449" fmla="*/ 2656222 w 4340943"/>
                <a:gd name="connsiteY449" fmla="*/ 1342897 h 1383472"/>
                <a:gd name="connsiteX450" fmla="*/ 2662045 w 4340943"/>
                <a:gd name="connsiteY450" fmla="*/ 1341391 h 1383472"/>
                <a:gd name="connsiteX451" fmla="*/ 2031414 w 4340943"/>
                <a:gd name="connsiteY451" fmla="*/ 1341391 h 1383472"/>
                <a:gd name="connsiteX452" fmla="*/ 2037026 w 4340943"/>
                <a:gd name="connsiteY452" fmla="*/ 1343258 h 1383472"/>
                <a:gd name="connsiteX453" fmla="*/ 2056267 w 4340943"/>
                <a:gd name="connsiteY453" fmla="*/ 1358226 h 1383472"/>
                <a:gd name="connsiteX454" fmla="*/ 2055759 w 4340943"/>
                <a:gd name="connsiteY454" fmla="*/ 1366366 h 1383472"/>
                <a:gd name="connsiteX455" fmla="*/ 2048682 w 4340943"/>
                <a:gd name="connsiteY455" fmla="*/ 1370975 h 1383472"/>
                <a:gd name="connsiteX456" fmla="*/ 2037249 w 4340943"/>
                <a:gd name="connsiteY456" fmla="*/ 1370614 h 1383472"/>
                <a:gd name="connsiteX457" fmla="*/ 2018008 w 4340943"/>
                <a:gd name="connsiteY457" fmla="*/ 1355646 h 1383472"/>
                <a:gd name="connsiteX458" fmla="*/ 2018515 w 4340943"/>
                <a:gd name="connsiteY458" fmla="*/ 1347506 h 1383472"/>
                <a:gd name="connsiteX459" fmla="*/ 2025592 w 4340943"/>
                <a:gd name="connsiteY459" fmla="*/ 1342897 h 1383472"/>
                <a:gd name="connsiteX460" fmla="*/ 2031414 w 4340943"/>
                <a:gd name="connsiteY460" fmla="*/ 1341391 h 1383472"/>
                <a:gd name="connsiteX461" fmla="*/ 1400911 w 4340943"/>
                <a:gd name="connsiteY461" fmla="*/ 1341391 h 1383472"/>
                <a:gd name="connsiteX462" fmla="*/ 1406523 w 4340943"/>
                <a:gd name="connsiteY462" fmla="*/ 1343258 h 1383472"/>
                <a:gd name="connsiteX463" fmla="*/ 1425763 w 4340943"/>
                <a:gd name="connsiteY463" fmla="*/ 1358226 h 1383472"/>
                <a:gd name="connsiteX464" fmla="*/ 1425256 w 4340943"/>
                <a:gd name="connsiteY464" fmla="*/ 1366366 h 1383472"/>
                <a:gd name="connsiteX465" fmla="*/ 1418179 w 4340943"/>
                <a:gd name="connsiteY465" fmla="*/ 1370975 h 1383472"/>
                <a:gd name="connsiteX466" fmla="*/ 1406745 w 4340943"/>
                <a:gd name="connsiteY466" fmla="*/ 1370614 h 1383472"/>
                <a:gd name="connsiteX467" fmla="*/ 1387505 w 4340943"/>
                <a:gd name="connsiteY467" fmla="*/ 1355646 h 1383472"/>
                <a:gd name="connsiteX468" fmla="*/ 1388012 w 4340943"/>
                <a:gd name="connsiteY468" fmla="*/ 1347506 h 1383472"/>
                <a:gd name="connsiteX469" fmla="*/ 1395089 w 4340943"/>
                <a:gd name="connsiteY469" fmla="*/ 1342897 h 1383472"/>
                <a:gd name="connsiteX470" fmla="*/ 1400911 w 4340943"/>
                <a:gd name="connsiteY470" fmla="*/ 1341391 h 1383472"/>
                <a:gd name="connsiteX471" fmla="*/ 771602 w 4340943"/>
                <a:gd name="connsiteY471" fmla="*/ 1341391 h 1383472"/>
                <a:gd name="connsiteX472" fmla="*/ 777213 w 4340943"/>
                <a:gd name="connsiteY472" fmla="*/ 1343258 h 1383472"/>
                <a:gd name="connsiteX473" fmla="*/ 796454 w 4340943"/>
                <a:gd name="connsiteY473" fmla="*/ 1358226 h 1383472"/>
                <a:gd name="connsiteX474" fmla="*/ 795947 w 4340943"/>
                <a:gd name="connsiteY474" fmla="*/ 1366366 h 1383472"/>
                <a:gd name="connsiteX475" fmla="*/ 788870 w 4340943"/>
                <a:gd name="connsiteY475" fmla="*/ 1370975 h 1383472"/>
                <a:gd name="connsiteX476" fmla="*/ 777436 w 4340943"/>
                <a:gd name="connsiteY476" fmla="*/ 1370614 h 1383472"/>
                <a:gd name="connsiteX477" fmla="*/ 758195 w 4340943"/>
                <a:gd name="connsiteY477" fmla="*/ 1355646 h 1383472"/>
                <a:gd name="connsiteX478" fmla="*/ 758702 w 4340943"/>
                <a:gd name="connsiteY478" fmla="*/ 1347506 h 1383472"/>
                <a:gd name="connsiteX479" fmla="*/ 765779 w 4340943"/>
                <a:gd name="connsiteY479" fmla="*/ 1342897 h 1383472"/>
                <a:gd name="connsiteX480" fmla="*/ 771602 w 4340943"/>
                <a:gd name="connsiteY480" fmla="*/ 1341391 h 1383472"/>
                <a:gd name="connsiteX481" fmla="*/ 141098 w 4340943"/>
                <a:gd name="connsiteY481" fmla="*/ 1341391 h 1383472"/>
                <a:gd name="connsiteX482" fmla="*/ 146710 w 4340943"/>
                <a:gd name="connsiteY482" fmla="*/ 1343258 h 1383472"/>
                <a:gd name="connsiteX483" fmla="*/ 165950 w 4340943"/>
                <a:gd name="connsiteY483" fmla="*/ 1358226 h 1383472"/>
                <a:gd name="connsiteX484" fmla="*/ 165443 w 4340943"/>
                <a:gd name="connsiteY484" fmla="*/ 1366366 h 1383472"/>
                <a:gd name="connsiteX485" fmla="*/ 158366 w 4340943"/>
                <a:gd name="connsiteY485" fmla="*/ 1370975 h 1383472"/>
                <a:gd name="connsiteX486" fmla="*/ 146932 w 4340943"/>
                <a:gd name="connsiteY486" fmla="*/ 1370614 h 1383472"/>
                <a:gd name="connsiteX487" fmla="*/ 127692 w 4340943"/>
                <a:gd name="connsiteY487" fmla="*/ 1355646 h 1383472"/>
                <a:gd name="connsiteX488" fmla="*/ 128198 w 4340943"/>
                <a:gd name="connsiteY488" fmla="*/ 1347506 h 1383472"/>
                <a:gd name="connsiteX489" fmla="*/ 135275 w 4340943"/>
                <a:gd name="connsiteY489" fmla="*/ 1342897 h 1383472"/>
                <a:gd name="connsiteX490" fmla="*/ 141098 w 4340943"/>
                <a:gd name="connsiteY490" fmla="*/ 1341391 h 1383472"/>
                <a:gd name="connsiteX491" fmla="*/ 3979606 w 4340943"/>
                <a:gd name="connsiteY491" fmla="*/ 1338812 h 1383472"/>
                <a:gd name="connsiteX492" fmla="*/ 3984598 w 4340943"/>
                <a:gd name="connsiteY492" fmla="*/ 1340472 h 1383472"/>
                <a:gd name="connsiteX493" fmla="*/ 3990358 w 4340943"/>
                <a:gd name="connsiteY493" fmla="*/ 1344953 h 1383472"/>
                <a:gd name="connsiteX494" fmla="*/ 3989906 w 4340943"/>
                <a:gd name="connsiteY494" fmla="*/ 1352194 h 1383472"/>
                <a:gd name="connsiteX495" fmla="*/ 3983611 w 4340943"/>
                <a:gd name="connsiteY495" fmla="*/ 1356294 h 1383472"/>
                <a:gd name="connsiteX496" fmla="*/ 3973440 w 4340943"/>
                <a:gd name="connsiteY496" fmla="*/ 1355973 h 1383472"/>
                <a:gd name="connsiteX497" fmla="*/ 3967680 w 4340943"/>
                <a:gd name="connsiteY497" fmla="*/ 1351491 h 1383472"/>
                <a:gd name="connsiteX498" fmla="*/ 3968131 w 4340943"/>
                <a:gd name="connsiteY498" fmla="*/ 1344251 h 1383472"/>
                <a:gd name="connsiteX499" fmla="*/ 3974426 w 4340943"/>
                <a:gd name="connsiteY499" fmla="*/ 1340150 h 1383472"/>
                <a:gd name="connsiteX500" fmla="*/ 3979606 w 4340943"/>
                <a:gd name="connsiteY500" fmla="*/ 1338812 h 1383472"/>
                <a:gd name="connsiteX501" fmla="*/ 3350296 w 4340943"/>
                <a:gd name="connsiteY501" fmla="*/ 1338812 h 1383472"/>
                <a:gd name="connsiteX502" fmla="*/ 3355288 w 4340943"/>
                <a:gd name="connsiteY502" fmla="*/ 1340472 h 1383472"/>
                <a:gd name="connsiteX503" fmla="*/ 3361048 w 4340943"/>
                <a:gd name="connsiteY503" fmla="*/ 1344953 h 1383472"/>
                <a:gd name="connsiteX504" fmla="*/ 3360597 w 4340943"/>
                <a:gd name="connsiteY504" fmla="*/ 1352194 h 1383472"/>
                <a:gd name="connsiteX505" fmla="*/ 3354302 w 4340943"/>
                <a:gd name="connsiteY505" fmla="*/ 1356294 h 1383472"/>
                <a:gd name="connsiteX506" fmla="*/ 3344130 w 4340943"/>
                <a:gd name="connsiteY506" fmla="*/ 1355973 h 1383472"/>
                <a:gd name="connsiteX507" fmla="*/ 3338370 w 4340943"/>
                <a:gd name="connsiteY507" fmla="*/ 1351491 h 1383472"/>
                <a:gd name="connsiteX508" fmla="*/ 3338821 w 4340943"/>
                <a:gd name="connsiteY508" fmla="*/ 1344251 h 1383472"/>
                <a:gd name="connsiteX509" fmla="*/ 3345117 w 4340943"/>
                <a:gd name="connsiteY509" fmla="*/ 1340150 h 1383472"/>
                <a:gd name="connsiteX510" fmla="*/ 3350296 w 4340943"/>
                <a:gd name="connsiteY510" fmla="*/ 1338812 h 1383472"/>
                <a:gd name="connsiteX511" fmla="*/ 2719792 w 4340943"/>
                <a:gd name="connsiteY511" fmla="*/ 1338812 h 1383472"/>
                <a:gd name="connsiteX512" fmla="*/ 2724785 w 4340943"/>
                <a:gd name="connsiteY512" fmla="*/ 1340472 h 1383472"/>
                <a:gd name="connsiteX513" fmla="*/ 2730546 w 4340943"/>
                <a:gd name="connsiteY513" fmla="*/ 1344953 h 1383472"/>
                <a:gd name="connsiteX514" fmla="*/ 2730094 w 4340943"/>
                <a:gd name="connsiteY514" fmla="*/ 1352194 h 1383472"/>
                <a:gd name="connsiteX515" fmla="*/ 2723798 w 4340943"/>
                <a:gd name="connsiteY515" fmla="*/ 1356294 h 1383472"/>
                <a:gd name="connsiteX516" fmla="*/ 2713627 w 4340943"/>
                <a:gd name="connsiteY516" fmla="*/ 1355973 h 1383472"/>
                <a:gd name="connsiteX517" fmla="*/ 2707867 w 4340943"/>
                <a:gd name="connsiteY517" fmla="*/ 1351491 h 1383472"/>
                <a:gd name="connsiteX518" fmla="*/ 2708318 w 4340943"/>
                <a:gd name="connsiteY518" fmla="*/ 1344251 h 1383472"/>
                <a:gd name="connsiteX519" fmla="*/ 2714614 w 4340943"/>
                <a:gd name="connsiteY519" fmla="*/ 1340150 h 1383472"/>
                <a:gd name="connsiteX520" fmla="*/ 2719792 w 4340943"/>
                <a:gd name="connsiteY520" fmla="*/ 1338812 h 1383472"/>
                <a:gd name="connsiteX521" fmla="*/ 2089162 w 4340943"/>
                <a:gd name="connsiteY521" fmla="*/ 1338812 h 1383472"/>
                <a:gd name="connsiteX522" fmla="*/ 2094155 w 4340943"/>
                <a:gd name="connsiteY522" fmla="*/ 1340472 h 1383472"/>
                <a:gd name="connsiteX523" fmla="*/ 2099915 w 4340943"/>
                <a:gd name="connsiteY523" fmla="*/ 1344953 h 1383472"/>
                <a:gd name="connsiteX524" fmla="*/ 2099463 w 4340943"/>
                <a:gd name="connsiteY524" fmla="*/ 1352194 h 1383472"/>
                <a:gd name="connsiteX525" fmla="*/ 2093167 w 4340943"/>
                <a:gd name="connsiteY525" fmla="*/ 1356294 h 1383472"/>
                <a:gd name="connsiteX526" fmla="*/ 2082996 w 4340943"/>
                <a:gd name="connsiteY526" fmla="*/ 1355973 h 1383472"/>
                <a:gd name="connsiteX527" fmla="*/ 2077236 w 4340943"/>
                <a:gd name="connsiteY527" fmla="*/ 1351491 h 1383472"/>
                <a:gd name="connsiteX528" fmla="*/ 2077687 w 4340943"/>
                <a:gd name="connsiteY528" fmla="*/ 1344251 h 1383472"/>
                <a:gd name="connsiteX529" fmla="*/ 2083983 w 4340943"/>
                <a:gd name="connsiteY529" fmla="*/ 1340150 h 1383472"/>
                <a:gd name="connsiteX530" fmla="*/ 2089162 w 4340943"/>
                <a:gd name="connsiteY530" fmla="*/ 1338812 h 1383472"/>
                <a:gd name="connsiteX531" fmla="*/ 1458659 w 4340943"/>
                <a:gd name="connsiteY531" fmla="*/ 1338812 h 1383472"/>
                <a:gd name="connsiteX532" fmla="*/ 1463651 w 4340943"/>
                <a:gd name="connsiteY532" fmla="*/ 1340472 h 1383472"/>
                <a:gd name="connsiteX533" fmla="*/ 1469411 w 4340943"/>
                <a:gd name="connsiteY533" fmla="*/ 1344953 h 1383472"/>
                <a:gd name="connsiteX534" fmla="*/ 1468960 w 4340943"/>
                <a:gd name="connsiteY534" fmla="*/ 1352194 h 1383472"/>
                <a:gd name="connsiteX535" fmla="*/ 1462664 w 4340943"/>
                <a:gd name="connsiteY535" fmla="*/ 1356294 h 1383472"/>
                <a:gd name="connsiteX536" fmla="*/ 1452493 w 4340943"/>
                <a:gd name="connsiteY536" fmla="*/ 1355973 h 1383472"/>
                <a:gd name="connsiteX537" fmla="*/ 1446733 w 4340943"/>
                <a:gd name="connsiteY537" fmla="*/ 1351491 h 1383472"/>
                <a:gd name="connsiteX538" fmla="*/ 1447184 w 4340943"/>
                <a:gd name="connsiteY538" fmla="*/ 1344251 h 1383472"/>
                <a:gd name="connsiteX539" fmla="*/ 1453480 w 4340943"/>
                <a:gd name="connsiteY539" fmla="*/ 1340150 h 1383472"/>
                <a:gd name="connsiteX540" fmla="*/ 1458659 w 4340943"/>
                <a:gd name="connsiteY540" fmla="*/ 1338812 h 1383472"/>
                <a:gd name="connsiteX541" fmla="*/ 829349 w 4340943"/>
                <a:gd name="connsiteY541" fmla="*/ 1338812 h 1383472"/>
                <a:gd name="connsiteX542" fmla="*/ 834342 w 4340943"/>
                <a:gd name="connsiteY542" fmla="*/ 1340472 h 1383472"/>
                <a:gd name="connsiteX543" fmla="*/ 840102 w 4340943"/>
                <a:gd name="connsiteY543" fmla="*/ 1344953 h 1383472"/>
                <a:gd name="connsiteX544" fmla="*/ 839650 w 4340943"/>
                <a:gd name="connsiteY544" fmla="*/ 1352194 h 1383472"/>
                <a:gd name="connsiteX545" fmla="*/ 833355 w 4340943"/>
                <a:gd name="connsiteY545" fmla="*/ 1356294 h 1383472"/>
                <a:gd name="connsiteX546" fmla="*/ 823184 w 4340943"/>
                <a:gd name="connsiteY546" fmla="*/ 1355973 h 1383472"/>
                <a:gd name="connsiteX547" fmla="*/ 817423 w 4340943"/>
                <a:gd name="connsiteY547" fmla="*/ 1351491 h 1383472"/>
                <a:gd name="connsiteX548" fmla="*/ 817875 w 4340943"/>
                <a:gd name="connsiteY548" fmla="*/ 1344251 h 1383472"/>
                <a:gd name="connsiteX549" fmla="*/ 824170 w 4340943"/>
                <a:gd name="connsiteY549" fmla="*/ 1340150 h 1383472"/>
                <a:gd name="connsiteX550" fmla="*/ 829349 w 4340943"/>
                <a:gd name="connsiteY550" fmla="*/ 1338812 h 1383472"/>
                <a:gd name="connsiteX551" fmla="*/ 198845 w 4340943"/>
                <a:gd name="connsiteY551" fmla="*/ 1338812 h 1383472"/>
                <a:gd name="connsiteX552" fmla="*/ 203838 w 4340943"/>
                <a:gd name="connsiteY552" fmla="*/ 1340472 h 1383472"/>
                <a:gd name="connsiteX553" fmla="*/ 209599 w 4340943"/>
                <a:gd name="connsiteY553" fmla="*/ 1344953 h 1383472"/>
                <a:gd name="connsiteX554" fmla="*/ 209147 w 4340943"/>
                <a:gd name="connsiteY554" fmla="*/ 1352194 h 1383472"/>
                <a:gd name="connsiteX555" fmla="*/ 202851 w 4340943"/>
                <a:gd name="connsiteY555" fmla="*/ 1356294 h 1383472"/>
                <a:gd name="connsiteX556" fmla="*/ 192680 w 4340943"/>
                <a:gd name="connsiteY556" fmla="*/ 1355973 h 1383472"/>
                <a:gd name="connsiteX557" fmla="*/ 186920 w 4340943"/>
                <a:gd name="connsiteY557" fmla="*/ 1351491 h 1383472"/>
                <a:gd name="connsiteX558" fmla="*/ 187371 w 4340943"/>
                <a:gd name="connsiteY558" fmla="*/ 1344251 h 1383472"/>
                <a:gd name="connsiteX559" fmla="*/ 193667 w 4340943"/>
                <a:gd name="connsiteY559" fmla="*/ 1340150 h 1383472"/>
                <a:gd name="connsiteX560" fmla="*/ 198845 w 4340943"/>
                <a:gd name="connsiteY560" fmla="*/ 1338812 h 1383472"/>
                <a:gd name="connsiteX561" fmla="*/ 4326530 w 4340943"/>
                <a:gd name="connsiteY561" fmla="*/ 1328875 h 1383472"/>
                <a:gd name="connsiteX562" fmla="*/ 4336429 w 4340943"/>
                <a:gd name="connsiteY562" fmla="*/ 1331793 h 1383472"/>
                <a:gd name="connsiteX563" fmla="*/ 4340943 w 4340943"/>
                <a:gd name="connsiteY563" fmla="*/ 1335007 h 1383472"/>
                <a:gd name="connsiteX564" fmla="*/ 4340943 w 4340943"/>
                <a:gd name="connsiteY564" fmla="*/ 1383472 h 1383472"/>
                <a:gd name="connsiteX565" fmla="*/ 4286215 w 4340943"/>
                <a:gd name="connsiteY565" fmla="*/ 1383472 h 1383472"/>
                <a:gd name="connsiteX566" fmla="*/ 4275024 w 4340943"/>
                <a:gd name="connsiteY566" fmla="*/ 1375506 h 1383472"/>
                <a:gd name="connsiteX567" fmla="*/ 4275024 w 4340943"/>
                <a:gd name="connsiteY567" fmla="*/ 1361412 h 1383472"/>
                <a:gd name="connsiteX568" fmla="*/ 4316632 w 4340943"/>
                <a:gd name="connsiteY568" fmla="*/ 1331793 h 1383472"/>
                <a:gd name="connsiteX569" fmla="*/ 4326530 w 4340943"/>
                <a:gd name="connsiteY569" fmla="*/ 1328875 h 1383472"/>
                <a:gd name="connsiteX570" fmla="*/ 3696027 w 4340943"/>
                <a:gd name="connsiteY570" fmla="*/ 1328875 h 1383472"/>
                <a:gd name="connsiteX571" fmla="*/ 3705925 w 4340943"/>
                <a:gd name="connsiteY571" fmla="*/ 1331793 h 1383472"/>
                <a:gd name="connsiteX572" fmla="*/ 3745591 w 4340943"/>
                <a:gd name="connsiteY572" fmla="*/ 1360030 h 1383472"/>
                <a:gd name="connsiteX573" fmla="*/ 3745591 w 4340943"/>
                <a:gd name="connsiteY573" fmla="*/ 1374123 h 1383472"/>
                <a:gd name="connsiteX574" fmla="*/ 3732457 w 4340943"/>
                <a:gd name="connsiteY574" fmla="*/ 1383472 h 1383472"/>
                <a:gd name="connsiteX575" fmla="*/ 3655711 w 4340943"/>
                <a:gd name="connsiteY575" fmla="*/ 1383472 h 1383472"/>
                <a:gd name="connsiteX576" fmla="*/ 3644520 w 4340943"/>
                <a:gd name="connsiteY576" fmla="*/ 1375506 h 1383472"/>
                <a:gd name="connsiteX577" fmla="*/ 3644520 w 4340943"/>
                <a:gd name="connsiteY577" fmla="*/ 1361412 h 1383472"/>
                <a:gd name="connsiteX578" fmla="*/ 3686128 w 4340943"/>
                <a:gd name="connsiteY578" fmla="*/ 1331793 h 1383472"/>
                <a:gd name="connsiteX579" fmla="*/ 3696027 w 4340943"/>
                <a:gd name="connsiteY579" fmla="*/ 1328875 h 1383472"/>
                <a:gd name="connsiteX580" fmla="*/ 3066718 w 4340943"/>
                <a:gd name="connsiteY580" fmla="*/ 1328875 h 1383472"/>
                <a:gd name="connsiteX581" fmla="*/ 3076616 w 4340943"/>
                <a:gd name="connsiteY581" fmla="*/ 1331793 h 1383472"/>
                <a:gd name="connsiteX582" fmla="*/ 3116281 w 4340943"/>
                <a:gd name="connsiteY582" fmla="*/ 1360030 h 1383472"/>
                <a:gd name="connsiteX583" fmla="*/ 3116281 w 4340943"/>
                <a:gd name="connsiteY583" fmla="*/ 1374123 h 1383472"/>
                <a:gd name="connsiteX584" fmla="*/ 3103147 w 4340943"/>
                <a:gd name="connsiteY584" fmla="*/ 1383472 h 1383472"/>
                <a:gd name="connsiteX585" fmla="*/ 3026402 w 4340943"/>
                <a:gd name="connsiteY585" fmla="*/ 1383472 h 1383472"/>
                <a:gd name="connsiteX586" fmla="*/ 3015211 w 4340943"/>
                <a:gd name="connsiteY586" fmla="*/ 1375506 h 1383472"/>
                <a:gd name="connsiteX587" fmla="*/ 3015211 w 4340943"/>
                <a:gd name="connsiteY587" fmla="*/ 1361412 h 1383472"/>
                <a:gd name="connsiteX588" fmla="*/ 3056819 w 4340943"/>
                <a:gd name="connsiteY588" fmla="*/ 1331793 h 1383472"/>
                <a:gd name="connsiteX589" fmla="*/ 3066718 w 4340943"/>
                <a:gd name="connsiteY589" fmla="*/ 1328875 h 1383472"/>
                <a:gd name="connsiteX590" fmla="*/ 2436214 w 4340943"/>
                <a:gd name="connsiteY590" fmla="*/ 1328875 h 1383472"/>
                <a:gd name="connsiteX591" fmla="*/ 2446112 w 4340943"/>
                <a:gd name="connsiteY591" fmla="*/ 1331793 h 1383472"/>
                <a:gd name="connsiteX592" fmla="*/ 2485778 w 4340943"/>
                <a:gd name="connsiteY592" fmla="*/ 1360030 h 1383472"/>
                <a:gd name="connsiteX593" fmla="*/ 2485778 w 4340943"/>
                <a:gd name="connsiteY593" fmla="*/ 1374123 h 1383472"/>
                <a:gd name="connsiteX594" fmla="*/ 2472644 w 4340943"/>
                <a:gd name="connsiteY594" fmla="*/ 1383472 h 1383472"/>
                <a:gd name="connsiteX595" fmla="*/ 2395899 w 4340943"/>
                <a:gd name="connsiteY595" fmla="*/ 1383472 h 1383472"/>
                <a:gd name="connsiteX596" fmla="*/ 2384707 w 4340943"/>
                <a:gd name="connsiteY596" fmla="*/ 1375506 h 1383472"/>
                <a:gd name="connsiteX597" fmla="*/ 2384707 w 4340943"/>
                <a:gd name="connsiteY597" fmla="*/ 1361412 h 1383472"/>
                <a:gd name="connsiteX598" fmla="*/ 2426315 w 4340943"/>
                <a:gd name="connsiteY598" fmla="*/ 1331793 h 1383472"/>
                <a:gd name="connsiteX599" fmla="*/ 2436214 w 4340943"/>
                <a:gd name="connsiteY599" fmla="*/ 1328875 h 1383472"/>
                <a:gd name="connsiteX600" fmla="*/ 1805583 w 4340943"/>
                <a:gd name="connsiteY600" fmla="*/ 1328875 h 1383472"/>
                <a:gd name="connsiteX601" fmla="*/ 1815482 w 4340943"/>
                <a:gd name="connsiteY601" fmla="*/ 1331793 h 1383472"/>
                <a:gd name="connsiteX602" fmla="*/ 1855148 w 4340943"/>
                <a:gd name="connsiteY602" fmla="*/ 1360030 h 1383472"/>
                <a:gd name="connsiteX603" fmla="*/ 1855148 w 4340943"/>
                <a:gd name="connsiteY603" fmla="*/ 1374123 h 1383472"/>
                <a:gd name="connsiteX604" fmla="*/ 1842014 w 4340943"/>
                <a:gd name="connsiteY604" fmla="*/ 1383472 h 1383472"/>
                <a:gd name="connsiteX605" fmla="*/ 1765269 w 4340943"/>
                <a:gd name="connsiteY605" fmla="*/ 1383472 h 1383472"/>
                <a:gd name="connsiteX606" fmla="*/ 1754077 w 4340943"/>
                <a:gd name="connsiteY606" fmla="*/ 1375506 h 1383472"/>
                <a:gd name="connsiteX607" fmla="*/ 1754077 w 4340943"/>
                <a:gd name="connsiteY607" fmla="*/ 1361412 h 1383472"/>
                <a:gd name="connsiteX608" fmla="*/ 1795685 w 4340943"/>
                <a:gd name="connsiteY608" fmla="*/ 1331793 h 1383472"/>
                <a:gd name="connsiteX609" fmla="*/ 1805583 w 4340943"/>
                <a:gd name="connsiteY609" fmla="*/ 1328875 h 1383472"/>
                <a:gd name="connsiteX610" fmla="*/ 1175080 w 4340943"/>
                <a:gd name="connsiteY610" fmla="*/ 1328875 h 1383472"/>
                <a:gd name="connsiteX611" fmla="*/ 1184979 w 4340943"/>
                <a:gd name="connsiteY611" fmla="*/ 1331793 h 1383472"/>
                <a:gd name="connsiteX612" fmla="*/ 1224644 w 4340943"/>
                <a:gd name="connsiteY612" fmla="*/ 1360030 h 1383472"/>
                <a:gd name="connsiteX613" fmla="*/ 1224644 w 4340943"/>
                <a:gd name="connsiteY613" fmla="*/ 1374123 h 1383472"/>
                <a:gd name="connsiteX614" fmla="*/ 1211511 w 4340943"/>
                <a:gd name="connsiteY614" fmla="*/ 1383472 h 1383472"/>
                <a:gd name="connsiteX615" fmla="*/ 1200868 w 4340943"/>
                <a:gd name="connsiteY615" fmla="*/ 1383472 h 1383472"/>
                <a:gd name="connsiteX616" fmla="*/ 1134765 w 4340943"/>
                <a:gd name="connsiteY616" fmla="*/ 1383472 h 1383472"/>
                <a:gd name="connsiteX617" fmla="*/ 1123573 w 4340943"/>
                <a:gd name="connsiteY617" fmla="*/ 1375506 h 1383472"/>
                <a:gd name="connsiteX618" fmla="*/ 1123573 w 4340943"/>
                <a:gd name="connsiteY618" fmla="*/ 1361412 h 1383472"/>
                <a:gd name="connsiteX619" fmla="*/ 1165182 w 4340943"/>
                <a:gd name="connsiteY619" fmla="*/ 1331793 h 1383472"/>
                <a:gd name="connsiteX620" fmla="*/ 1175080 w 4340943"/>
                <a:gd name="connsiteY620" fmla="*/ 1328875 h 1383472"/>
                <a:gd name="connsiteX621" fmla="*/ 545771 w 4340943"/>
                <a:gd name="connsiteY621" fmla="*/ 1328875 h 1383472"/>
                <a:gd name="connsiteX622" fmla="*/ 555669 w 4340943"/>
                <a:gd name="connsiteY622" fmla="*/ 1331793 h 1383472"/>
                <a:gd name="connsiteX623" fmla="*/ 595334 w 4340943"/>
                <a:gd name="connsiteY623" fmla="*/ 1360030 h 1383472"/>
                <a:gd name="connsiteX624" fmla="*/ 595334 w 4340943"/>
                <a:gd name="connsiteY624" fmla="*/ 1374123 h 1383472"/>
                <a:gd name="connsiteX625" fmla="*/ 582201 w 4340943"/>
                <a:gd name="connsiteY625" fmla="*/ 1383472 h 1383472"/>
                <a:gd name="connsiteX626" fmla="*/ 505455 w 4340943"/>
                <a:gd name="connsiteY626" fmla="*/ 1383472 h 1383472"/>
                <a:gd name="connsiteX627" fmla="*/ 494264 w 4340943"/>
                <a:gd name="connsiteY627" fmla="*/ 1375506 h 1383472"/>
                <a:gd name="connsiteX628" fmla="*/ 494264 w 4340943"/>
                <a:gd name="connsiteY628" fmla="*/ 1361412 h 1383472"/>
                <a:gd name="connsiteX629" fmla="*/ 535872 w 4340943"/>
                <a:gd name="connsiteY629" fmla="*/ 1331793 h 1383472"/>
                <a:gd name="connsiteX630" fmla="*/ 545771 w 4340943"/>
                <a:gd name="connsiteY630" fmla="*/ 1328875 h 1383472"/>
                <a:gd name="connsiteX631" fmla="*/ 21257 w 4340943"/>
                <a:gd name="connsiteY631" fmla="*/ 1324526 h 1383472"/>
                <a:gd name="connsiteX632" fmla="*/ 25954 w 4340943"/>
                <a:gd name="connsiteY632" fmla="*/ 1327870 h 1383472"/>
                <a:gd name="connsiteX633" fmla="*/ 25954 w 4340943"/>
                <a:gd name="connsiteY633" fmla="*/ 1336928 h 1383472"/>
                <a:gd name="connsiteX634" fmla="*/ 13618 w 4340943"/>
                <a:gd name="connsiteY634" fmla="*/ 1345710 h 1383472"/>
                <a:gd name="connsiteX635" fmla="*/ 4177976 w 4340943"/>
                <a:gd name="connsiteY635" fmla="*/ 1319260 h 1383472"/>
                <a:gd name="connsiteX636" fmla="*/ 4181984 w 4340943"/>
                <a:gd name="connsiteY636" fmla="*/ 1320442 h 1383472"/>
                <a:gd name="connsiteX637" fmla="*/ 4199758 w 4340943"/>
                <a:gd name="connsiteY637" fmla="*/ 1333095 h 1383472"/>
                <a:gd name="connsiteX638" fmla="*/ 4199758 w 4340943"/>
                <a:gd name="connsiteY638" fmla="*/ 1338803 h 1383472"/>
                <a:gd name="connsiteX639" fmla="*/ 4183948 w 4340943"/>
                <a:gd name="connsiteY639" fmla="*/ 1350058 h 1383472"/>
                <a:gd name="connsiteX640" fmla="*/ 4175930 w 4340943"/>
                <a:gd name="connsiteY640" fmla="*/ 1350058 h 1383472"/>
                <a:gd name="connsiteX641" fmla="*/ 4158156 w 4340943"/>
                <a:gd name="connsiteY641" fmla="*/ 1337405 h 1383472"/>
                <a:gd name="connsiteX642" fmla="*/ 4158156 w 4340943"/>
                <a:gd name="connsiteY642" fmla="*/ 1331697 h 1383472"/>
                <a:gd name="connsiteX643" fmla="*/ 4173966 w 4340943"/>
                <a:gd name="connsiteY643" fmla="*/ 1320442 h 1383472"/>
                <a:gd name="connsiteX644" fmla="*/ 4177976 w 4340943"/>
                <a:gd name="connsiteY644" fmla="*/ 1319260 h 1383472"/>
                <a:gd name="connsiteX645" fmla="*/ 3548665 w 4340943"/>
                <a:gd name="connsiteY645" fmla="*/ 1319260 h 1383472"/>
                <a:gd name="connsiteX646" fmla="*/ 3552674 w 4340943"/>
                <a:gd name="connsiteY646" fmla="*/ 1320442 h 1383472"/>
                <a:gd name="connsiteX647" fmla="*/ 3570449 w 4340943"/>
                <a:gd name="connsiteY647" fmla="*/ 1333095 h 1383472"/>
                <a:gd name="connsiteX648" fmla="*/ 3570449 w 4340943"/>
                <a:gd name="connsiteY648" fmla="*/ 1338803 h 1383472"/>
                <a:gd name="connsiteX649" fmla="*/ 3554638 w 4340943"/>
                <a:gd name="connsiteY649" fmla="*/ 1350058 h 1383472"/>
                <a:gd name="connsiteX650" fmla="*/ 3546621 w 4340943"/>
                <a:gd name="connsiteY650" fmla="*/ 1350058 h 1383472"/>
                <a:gd name="connsiteX651" fmla="*/ 3528846 w 4340943"/>
                <a:gd name="connsiteY651" fmla="*/ 1337405 h 1383472"/>
                <a:gd name="connsiteX652" fmla="*/ 3528846 w 4340943"/>
                <a:gd name="connsiteY652" fmla="*/ 1331697 h 1383472"/>
                <a:gd name="connsiteX653" fmla="*/ 3544656 w 4340943"/>
                <a:gd name="connsiteY653" fmla="*/ 1320442 h 1383472"/>
                <a:gd name="connsiteX654" fmla="*/ 3548665 w 4340943"/>
                <a:gd name="connsiteY654" fmla="*/ 1319260 h 1383472"/>
                <a:gd name="connsiteX655" fmla="*/ 2918162 w 4340943"/>
                <a:gd name="connsiteY655" fmla="*/ 1319260 h 1383472"/>
                <a:gd name="connsiteX656" fmla="*/ 2922171 w 4340943"/>
                <a:gd name="connsiteY656" fmla="*/ 1320442 h 1383472"/>
                <a:gd name="connsiteX657" fmla="*/ 2939946 w 4340943"/>
                <a:gd name="connsiteY657" fmla="*/ 1333095 h 1383472"/>
                <a:gd name="connsiteX658" fmla="*/ 2939946 w 4340943"/>
                <a:gd name="connsiteY658" fmla="*/ 1338803 h 1383472"/>
                <a:gd name="connsiteX659" fmla="*/ 2924134 w 4340943"/>
                <a:gd name="connsiteY659" fmla="*/ 1350058 h 1383472"/>
                <a:gd name="connsiteX660" fmla="*/ 2916117 w 4340943"/>
                <a:gd name="connsiteY660" fmla="*/ 1350058 h 1383472"/>
                <a:gd name="connsiteX661" fmla="*/ 2898343 w 4340943"/>
                <a:gd name="connsiteY661" fmla="*/ 1337405 h 1383472"/>
                <a:gd name="connsiteX662" fmla="*/ 2898343 w 4340943"/>
                <a:gd name="connsiteY662" fmla="*/ 1331697 h 1383472"/>
                <a:gd name="connsiteX663" fmla="*/ 2914153 w 4340943"/>
                <a:gd name="connsiteY663" fmla="*/ 1320442 h 1383472"/>
                <a:gd name="connsiteX664" fmla="*/ 2918162 w 4340943"/>
                <a:gd name="connsiteY664" fmla="*/ 1319260 h 1383472"/>
                <a:gd name="connsiteX665" fmla="*/ 2287532 w 4340943"/>
                <a:gd name="connsiteY665" fmla="*/ 1319260 h 1383472"/>
                <a:gd name="connsiteX666" fmla="*/ 2291540 w 4340943"/>
                <a:gd name="connsiteY666" fmla="*/ 1320442 h 1383472"/>
                <a:gd name="connsiteX667" fmla="*/ 2309315 w 4340943"/>
                <a:gd name="connsiteY667" fmla="*/ 1333095 h 1383472"/>
                <a:gd name="connsiteX668" fmla="*/ 2309315 w 4340943"/>
                <a:gd name="connsiteY668" fmla="*/ 1338803 h 1383472"/>
                <a:gd name="connsiteX669" fmla="*/ 2293504 w 4340943"/>
                <a:gd name="connsiteY669" fmla="*/ 1350058 h 1383472"/>
                <a:gd name="connsiteX670" fmla="*/ 2285487 w 4340943"/>
                <a:gd name="connsiteY670" fmla="*/ 1350058 h 1383472"/>
                <a:gd name="connsiteX671" fmla="*/ 2267712 w 4340943"/>
                <a:gd name="connsiteY671" fmla="*/ 1337405 h 1383472"/>
                <a:gd name="connsiteX672" fmla="*/ 2267712 w 4340943"/>
                <a:gd name="connsiteY672" fmla="*/ 1331697 h 1383472"/>
                <a:gd name="connsiteX673" fmla="*/ 2283523 w 4340943"/>
                <a:gd name="connsiteY673" fmla="*/ 1320442 h 1383472"/>
                <a:gd name="connsiteX674" fmla="*/ 2287532 w 4340943"/>
                <a:gd name="connsiteY674" fmla="*/ 1319260 h 1383472"/>
                <a:gd name="connsiteX675" fmla="*/ 1657028 w 4340943"/>
                <a:gd name="connsiteY675" fmla="*/ 1319260 h 1383472"/>
                <a:gd name="connsiteX676" fmla="*/ 1661037 w 4340943"/>
                <a:gd name="connsiteY676" fmla="*/ 1320442 h 1383472"/>
                <a:gd name="connsiteX677" fmla="*/ 1678812 w 4340943"/>
                <a:gd name="connsiteY677" fmla="*/ 1333095 h 1383472"/>
                <a:gd name="connsiteX678" fmla="*/ 1678812 w 4340943"/>
                <a:gd name="connsiteY678" fmla="*/ 1338803 h 1383472"/>
                <a:gd name="connsiteX679" fmla="*/ 1663001 w 4340943"/>
                <a:gd name="connsiteY679" fmla="*/ 1350058 h 1383472"/>
                <a:gd name="connsiteX680" fmla="*/ 1654984 w 4340943"/>
                <a:gd name="connsiteY680" fmla="*/ 1350058 h 1383472"/>
                <a:gd name="connsiteX681" fmla="*/ 1637209 w 4340943"/>
                <a:gd name="connsiteY681" fmla="*/ 1337405 h 1383472"/>
                <a:gd name="connsiteX682" fmla="*/ 1637209 w 4340943"/>
                <a:gd name="connsiteY682" fmla="*/ 1331697 h 1383472"/>
                <a:gd name="connsiteX683" fmla="*/ 1653020 w 4340943"/>
                <a:gd name="connsiteY683" fmla="*/ 1320442 h 1383472"/>
                <a:gd name="connsiteX684" fmla="*/ 1657028 w 4340943"/>
                <a:gd name="connsiteY684" fmla="*/ 1319260 h 1383472"/>
                <a:gd name="connsiteX685" fmla="*/ 1027718 w 4340943"/>
                <a:gd name="connsiteY685" fmla="*/ 1319260 h 1383472"/>
                <a:gd name="connsiteX686" fmla="*/ 1031727 w 4340943"/>
                <a:gd name="connsiteY686" fmla="*/ 1320442 h 1383472"/>
                <a:gd name="connsiteX687" fmla="*/ 1049502 w 4340943"/>
                <a:gd name="connsiteY687" fmla="*/ 1333095 h 1383472"/>
                <a:gd name="connsiteX688" fmla="*/ 1049502 w 4340943"/>
                <a:gd name="connsiteY688" fmla="*/ 1338803 h 1383472"/>
                <a:gd name="connsiteX689" fmla="*/ 1033691 w 4340943"/>
                <a:gd name="connsiteY689" fmla="*/ 1350058 h 1383472"/>
                <a:gd name="connsiteX690" fmla="*/ 1025674 w 4340943"/>
                <a:gd name="connsiteY690" fmla="*/ 1350058 h 1383472"/>
                <a:gd name="connsiteX691" fmla="*/ 1007899 w 4340943"/>
                <a:gd name="connsiteY691" fmla="*/ 1337405 h 1383472"/>
                <a:gd name="connsiteX692" fmla="*/ 1007899 w 4340943"/>
                <a:gd name="connsiteY692" fmla="*/ 1331697 h 1383472"/>
                <a:gd name="connsiteX693" fmla="*/ 1023709 w 4340943"/>
                <a:gd name="connsiteY693" fmla="*/ 1320442 h 1383472"/>
                <a:gd name="connsiteX694" fmla="*/ 1027718 w 4340943"/>
                <a:gd name="connsiteY694" fmla="*/ 1319260 h 1383472"/>
                <a:gd name="connsiteX695" fmla="*/ 397215 w 4340943"/>
                <a:gd name="connsiteY695" fmla="*/ 1319260 h 1383472"/>
                <a:gd name="connsiteX696" fmla="*/ 401224 w 4340943"/>
                <a:gd name="connsiteY696" fmla="*/ 1320442 h 1383472"/>
                <a:gd name="connsiteX697" fmla="*/ 418999 w 4340943"/>
                <a:gd name="connsiteY697" fmla="*/ 1333095 h 1383472"/>
                <a:gd name="connsiteX698" fmla="*/ 418999 w 4340943"/>
                <a:gd name="connsiteY698" fmla="*/ 1338803 h 1383472"/>
                <a:gd name="connsiteX699" fmla="*/ 403187 w 4340943"/>
                <a:gd name="connsiteY699" fmla="*/ 1350058 h 1383472"/>
                <a:gd name="connsiteX700" fmla="*/ 395170 w 4340943"/>
                <a:gd name="connsiteY700" fmla="*/ 1350058 h 1383472"/>
                <a:gd name="connsiteX701" fmla="*/ 377396 w 4340943"/>
                <a:gd name="connsiteY701" fmla="*/ 1337405 h 1383472"/>
                <a:gd name="connsiteX702" fmla="*/ 377396 w 4340943"/>
                <a:gd name="connsiteY702" fmla="*/ 1331697 h 1383472"/>
                <a:gd name="connsiteX703" fmla="*/ 393206 w 4340943"/>
                <a:gd name="connsiteY703" fmla="*/ 1320442 h 1383472"/>
                <a:gd name="connsiteX704" fmla="*/ 397215 w 4340943"/>
                <a:gd name="connsiteY704" fmla="*/ 1319260 h 1383472"/>
                <a:gd name="connsiteX705" fmla="*/ 4057728 w 4340943"/>
                <a:gd name="connsiteY705" fmla="*/ 1309481 h 1383472"/>
                <a:gd name="connsiteX706" fmla="*/ 4072002 w 4340943"/>
                <a:gd name="connsiteY706" fmla="*/ 1313584 h 1383472"/>
                <a:gd name="connsiteX707" fmla="*/ 4113095 w 4340943"/>
                <a:gd name="connsiteY707" fmla="*/ 1342319 h 1383472"/>
                <a:gd name="connsiteX708" fmla="*/ 4113348 w 4340943"/>
                <a:gd name="connsiteY708" fmla="*/ 1362567 h 1383472"/>
                <a:gd name="connsiteX709" fmla="*/ 4084501 w 4340943"/>
                <a:gd name="connsiteY709" fmla="*/ 1383472 h 1383472"/>
                <a:gd name="connsiteX710" fmla="*/ 4037031 w 4340943"/>
                <a:gd name="connsiteY710" fmla="*/ 1383472 h 1383472"/>
                <a:gd name="connsiteX711" fmla="*/ 4005750 w 4340943"/>
                <a:gd name="connsiteY711" fmla="*/ 1361598 h 1383472"/>
                <a:gd name="connsiteX712" fmla="*/ 4005496 w 4340943"/>
                <a:gd name="connsiteY712" fmla="*/ 1341350 h 1383472"/>
                <a:gd name="connsiteX713" fmla="*/ 4043559 w 4340943"/>
                <a:gd name="connsiteY713" fmla="*/ 1313765 h 1383472"/>
                <a:gd name="connsiteX714" fmla="*/ 4057728 w 4340943"/>
                <a:gd name="connsiteY714" fmla="*/ 1309481 h 1383472"/>
                <a:gd name="connsiteX715" fmla="*/ 3428419 w 4340943"/>
                <a:gd name="connsiteY715" fmla="*/ 1309481 h 1383472"/>
                <a:gd name="connsiteX716" fmla="*/ 3442693 w 4340943"/>
                <a:gd name="connsiteY716" fmla="*/ 1313584 h 1383472"/>
                <a:gd name="connsiteX717" fmla="*/ 3483786 w 4340943"/>
                <a:gd name="connsiteY717" fmla="*/ 1342319 h 1383472"/>
                <a:gd name="connsiteX718" fmla="*/ 3484040 w 4340943"/>
                <a:gd name="connsiteY718" fmla="*/ 1362567 h 1383472"/>
                <a:gd name="connsiteX719" fmla="*/ 3455192 w 4340943"/>
                <a:gd name="connsiteY719" fmla="*/ 1383472 h 1383472"/>
                <a:gd name="connsiteX720" fmla="*/ 3407721 w 4340943"/>
                <a:gd name="connsiteY720" fmla="*/ 1383472 h 1383472"/>
                <a:gd name="connsiteX721" fmla="*/ 3376440 w 4340943"/>
                <a:gd name="connsiteY721" fmla="*/ 1361598 h 1383472"/>
                <a:gd name="connsiteX722" fmla="*/ 3376186 w 4340943"/>
                <a:gd name="connsiteY722" fmla="*/ 1341350 h 1383472"/>
                <a:gd name="connsiteX723" fmla="*/ 3414250 w 4340943"/>
                <a:gd name="connsiteY723" fmla="*/ 1313765 h 1383472"/>
                <a:gd name="connsiteX724" fmla="*/ 3428419 w 4340943"/>
                <a:gd name="connsiteY724" fmla="*/ 1309481 h 1383472"/>
                <a:gd name="connsiteX725" fmla="*/ 2797916 w 4340943"/>
                <a:gd name="connsiteY725" fmla="*/ 1309481 h 1383472"/>
                <a:gd name="connsiteX726" fmla="*/ 2812190 w 4340943"/>
                <a:gd name="connsiteY726" fmla="*/ 1313584 h 1383472"/>
                <a:gd name="connsiteX727" fmla="*/ 2853282 w 4340943"/>
                <a:gd name="connsiteY727" fmla="*/ 1342319 h 1383472"/>
                <a:gd name="connsiteX728" fmla="*/ 2853536 w 4340943"/>
                <a:gd name="connsiteY728" fmla="*/ 1362567 h 1383472"/>
                <a:gd name="connsiteX729" fmla="*/ 2824688 w 4340943"/>
                <a:gd name="connsiteY729" fmla="*/ 1383472 h 1383472"/>
                <a:gd name="connsiteX730" fmla="*/ 2777218 w 4340943"/>
                <a:gd name="connsiteY730" fmla="*/ 1383472 h 1383472"/>
                <a:gd name="connsiteX731" fmla="*/ 2745936 w 4340943"/>
                <a:gd name="connsiteY731" fmla="*/ 1361598 h 1383472"/>
                <a:gd name="connsiteX732" fmla="*/ 2745682 w 4340943"/>
                <a:gd name="connsiteY732" fmla="*/ 1341350 h 1383472"/>
                <a:gd name="connsiteX733" fmla="*/ 2783746 w 4340943"/>
                <a:gd name="connsiteY733" fmla="*/ 1313765 h 1383472"/>
                <a:gd name="connsiteX734" fmla="*/ 2797916 w 4340943"/>
                <a:gd name="connsiteY734" fmla="*/ 1309481 h 1383472"/>
                <a:gd name="connsiteX735" fmla="*/ 2167285 w 4340943"/>
                <a:gd name="connsiteY735" fmla="*/ 1309481 h 1383472"/>
                <a:gd name="connsiteX736" fmla="*/ 2181559 w 4340943"/>
                <a:gd name="connsiteY736" fmla="*/ 1313584 h 1383472"/>
                <a:gd name="connsiteX737" fmla="*/ 2222651 w 4340943"/>
                <a:gd name="connsiteY737" fmla="*/ 1342319 h 1383472"/>
                <a:gd name="connsiteX738" fmla="*/ 2222905 w 4340943"/>
                <a:gd name="connsiteY738" fmla="*/ 1362567 h 1383472"/>
                <a:gd name="connsiteX739" fmla="*/ 2194058 w 4340943"/>
                <a:gd name="connsiteY739" fmla="*/ 1383472 h 1383472"/>
                <a:gd name="connsiteX740" fmla="*/ 2146588 w 4340943"/>
                <a:gd name="connsiteY740" fmla="*/ 1383472 h 1383472"/>
                <a:gd name="connsiteX741" fmla="*/ 2115306 w 4340943"/>
                <a:gd name="connsiteY741" fmla="*/ 1361598 h 1383472"/>
                <a:gd name="connsiteX742" fmla="*/ 2115052 w 4340943"/>
                <a:gd name="connsiteY742" fmla="*/ 1341350 h 1383472"/>
                <a:gd name="connsiteX743" fmla="*/ 2153116 w 4340943"/>
                <a:gd name="connsiteY743" fmla="*/ 1313765 h 1383472"/>
                <a:gd name="connsiteX744" fmla="*/ 2167285 w 4340943"/>
                <a:gd name="connsiteY744" fmla="*/ 1309481 h 1383472"/>
                <a:gd name="connsiteX745" fmla="*/ 1536782 w 4340943"/>
                <a:gd name="connsiteY745" fmla="*/ 1309481 h 1383472"/>
                <a:gd name="connsiteX746" fmla="*/ 1551055 w 4340943"/>
                <a:gd name="connsiteY746" fmla="*/ 1313584 h 1383472"/>
                <a:gd name="connsiteX747" fmla="*/ 1592148 w 4340943"/>
                <a:gd name="connsiteY747" fmla="*/ 1342319 h 1383472"/>
                <a:gd name="connsiteX748" fmla="*/ 1592402 w 4340943"/>
                <a:gd name="connsiteY748" fmla="*/ 1362567 h 1383472"/>
                <a:gd name="connsiteX749" fmla="*/ 1563555 w 4340943"/>
                <a:gd name="connsiteY749" fmla="*/ 1383472 h 1383472"/>
                <a:gd name="connsiteX750" fmla="*/ 1516085 w 4340943"/>
                <a:gd name="connsiteY750" fmla="*/ 1383472 h 1383472"/>
                <a:gd name="connsiteX751" fmla="*/ 1484803 w 4340943"/>
                <a:gd name="connsiteY751" fmla="*/ 1361598 h 1383472"/>
                <a:gd name="connsiteX752" fmla="*/ 1484549 w 4340943"/>
                <a:gd name="connsiteY752" fmla="*/ 1341350 h 1383472"/>
                <a:gd name="connsiteX753" fmla="*/ 1522613 w 4340943"/>
                <a:gd name="connsiteY753" fmla="*/ 1313765 h 1383472"/>
                <a:gd name="connsiteX754" fmla="*/ 1536782 w 4340943"/>
                <a:gd name="connsiteY754" fmla="*/ 1309481 h 1383472"/>
                <a:gd name="connsiteX755" fmla="*/ 907472 w 4340943"/>
                <a:gd name="connsiteY755" fmla="*/ 1309481 h 1383472"/>
                <a:gd name="connsiteX756" fmla="*/ 921746 w 4340943"/>
                <a:gd name="connsiteY756" fmla="*/ 1313584 h 1383472"/>
                <a:gd name="connsiteX757" fmla="*/ 962839 w 4340943"/>
                <a:gd name="connsiteY757" fmla="*/ 1342319 h 1383472"/>
                <a:gd name="connsiteX758" fmla="*/ 963093 w 4340943"/>
                <a:gd name="connsiteY758" fmla="*/ 1362567 h 1383472"/>
                <a:gd name="connsiteX759" fmla="*/ 934245 w 4340943"/>
                <a:gd name="connsiteY759" fmla="*/ 1383472 h 1383472"/>
                <a:gd name="connsiteX760" fmla="*/ 886775 w 4340943"/>
                <a:gd name="connsiteY760" fmla="*/ 1383472 h 1383472"/>
                <a:gd name="connsiteX761" fmla="*/ 855493 w 4340943"/>
                <a:gd name="connsiteY761" fmla="*/ 1361598 h 1383472"/>
                <a:gd name="connsiteX762" fmla="*/ 855239 w 4340943"/>
                <a:gd name="connsiteY762" fmla="*/ 1341350 h 1383472"/>
                <a:gd name="connsiteX763" fmla="*/ 893303 w 4340943"/>
                <a:gd name="connsiteY763" fmla="*/ 1313765 h 1383472"/>
                <a:gd name="connsiteX764" fmla="*/ 907472 w 4340943"/>
                <a:gd name="connsiteY764" fmla="*/ 1309481 h 1383472"/>
                <a:gd name="connsiteX765" fmla="*/ 276969 w 4340943"/>
                <a:gd name="connsiteY765" fmla="*/ 1309481 h 1383472"/>
                <a:gd name="connsiteX766" fmla="*/ 291242 w 4340943"/>
                <a:gd name="connsiteY766" fmla="*/ 1313584 h 1383472"/>
                <a:gd name="connsiteX767" fmla="*/ 332335 w 4340943"/>
                <a:gd name="connsiteY767" fmla="*/ 1342319 h 1383472"/>
                <a:gd name="connsiteX768" fmla="*/ 332589 w 4340943"/>
                <a:gd name="connsiteY768" fmla="*/ 1362567 h 1383472"/>
                <a:gd name="connsiteX769" fmla="*/ 303741 w 4340943"/>
                <a:gd name="connsiteY769" fmla="*/ 1383472 h 1383472"/>
                <a:gd name="connsiteX770" fmla="*/ 256271 w 4340943"/>
                <a:gd name="connsiteY770" fmla="*/ 1383472 h 1383472"/>
                <a:gd name="connsiteX771" fmla="*/ 224990 w 4340943"/>
                <a:gd name="connsiteY771" fmla="*/ 1361598 h 1383472"/>
                <a:gd name="connsiteX772" fmla="*/ 224736 w 4340943"/>
                <a:gd name="connsiteY772" fmla="*/ 1341350 h 1383472"/>
                <a:gd name="connsiteX773" fmla="*/ 262799 w 4340943"/>
                <a:gd name="connsiteY773" fmla="*/ 1313765 h 1383472"/>
                <a:gd name="connsiteX774" fmla="*/ 276969 w 4340943"/>
                <a:gd name="connsiteY774" fmla="*/ 1309481 h 1383472"/>
                <a:gd name="connsiteX775" fmla="*/ 3774855 w 4340943"/>
                <a:gd name="connsiteY775" fmla="*/ 1307845 h 1383472"/>
                <a:gd name="connsiteX776" fmla="*/ 3781218 w 4340943"/>
                <a:gd name="connsiteY776" fmla="*/ 1309720 h 1383472"/>
                <a:gd name="connsiteX777" fmla="*/ 3806714 w 4340943"/>
                <a:gd name="connsiteY777" fmla="*/ 1327870 h 1383472"/>
                <a:gd name="connsiteX778" fmla="*/ 3806714 w 4340943"/>
                <a:gd name="connsiteY778" fmla="*/ 1336928 h 1383472"/>
                <a:gd name="connsiteX779" fmla="*/ 3776877 w 4340943"/>
                <a:gd name="connsiteY779" fmla="*/ 1358167 h 1383472"/>
                <a:gd name="connsiteX780" fmla="*/ 3764153 w 4340943"/>
                <a:gd name="connsiteY780" fmla="*/ 1358167 h 1383472"/>
                <a:gd name="connsiteX781" fmla="*/ 3738657 w 4340943"/>
                <a:gd name="connsiteY781" fmla="*/ 1340018 h 1383472"/>
                <a:gd name="connsiteX782" fmla="*/ 3738657 w 4340943"/>
                <a:gd name="connsiteY782" fmla="*/ 1330960 h 1383472"/>
                <a:gd name="connsiteX783" fmla="*/ 3768494 w 4340943"/>
                <a:gd name="connsiteY783" fmla="*/ 1309720 h 1383472"/>
                <a:gd name="connsiteX784" fmla="*/ 3774855 w 4340943"/>
                <a:gd name="connsiteY784" fmla="*/ 1307845 h 1383472"/>
                <a:gd name="connsiteX785" fmla="*/ 3145546 w 4340943"/>
                <a:gd name="connsiteY785" fmla="*/ 1307845 h 1383472"/>
                <a:gd name="connsiteX786" fmla="*/ 3151909 w 4340943"/>
                <a:gd name="connsiteY786" fmla="*/ 1309720 h 1383472"/>
                <a:gd name="connsiteX787" fmla="*/ 3177404 w 4340943"/>
                <a:gd name="connsiteY787" fmla="*/ 1327870 h 1383472"/>
                <a:gd name="connsiteX788" fmla="*/ 3177404 w 4340943"/>
                <a:gd name="connsiteY788" fmla="*/ 1336928 h 1383472"/>
                <a:gd name="connsiteX789" fmla="*/ 3147568 w 4340943"/>
                <a:gd name="connsiteY789" fmla="*/ 1358167 h 1383472"/>
                <a:gd name="connsiteX790" fmla="*/ 3134843 w 4340943"/>
                <a:gd name="connsiteY790" fmla="*/ 1358167 h 1383472"/>
                <a:gd name="connsiteX791" fmla="*/ 3109348 w 4340943"/>
                <a:gd name="connsiteY791" fmla="*/ 1340018 h 1383472"/>
                <a:gd name="connsiteX792" fmla="*/ 3109348 w 4340943"/>
                <a:gd name="connsiteY792" fmla="*/ 1330960 h 1383472"/>
                <a:gd name="connsiteX793" fmla="*/ 3139184 w 4340943"/>
                <a:gd name="connsiteY793" fmla="*/ 1309720 h 1383472"/>
                <a:gd name="connsiteX794" fmla="*/ 3145546 w 4340943"/>
                <a:gd name="connsiteY794" fmla="*/ 1307845 h 1383472"/>
                <a:gd name="connsiteX795" fmla="*/ 2515043 w 4340943"/>
                <a:gd name="connsiteY795" fmla="*/ 1307845 h 1383472"/>
                <a:gd name="connsiteX796" fmla="*/ 2521405 w 4340943"/>
                <a:gd name="connsiteY796" fmla="*/ 1309720 h 1383472"/>
                <a:gd name="connsiteX797" fmla="*/ 2546901 w 4340943"/>
                <a:gd name="connsiteY797" fmla="*/ 1327870 h 1383472"/>
                <a:gd name="connsiteX798" fmla="*/ 2546901 w 4340943"/>
                <a:gd name="connsiteY798" fmla="*/ 1336928 h 1383472"/>
                <a:gd name="connsiteX799" fmla="*/ 2517064 w 4340943"/>
                <a:gd name="connsiteY799" fmla="*/ 1358167 h 1383472"/>
                <a:gd name="connsiteX800" fmla="*/ 2504340 w 4340943"/>
                <a:gd name="connsiteY800" fmla="*/ 1358167 h 1383472"/>
                <a:gd name="connsiteX801" fmla="*/ 2478845 w 4340943"/>
                <a:gd name="connsiteY801" fmla="*/ 1340018 h 1383472"/>
                <a:gd name="connsiteX802" fmla="*/ 2478845 w 4340943"/>
                <a:gd name="connsiteY802" fmla="*/ 1330960 h 1383472"/>
                <a:gd name="connsiteX803" fmla="*/ 2508680 w 4340943"/>
                <a:gd name="connsiteY803" fmla="*/ 1309720 h 1383472"/>
                <a:gd name="connsiteX804" fmla="*/ 2515043 w 4340943"/>
                <a:gd name="connsiteY804" fmla="*/ 1307845 h 1383472"/>
                <a:gd name="connsiteX805" fmla="*/ 1884412 w 4340943"/>
                <a:gd name="connsiteY805" fmla="*/ 1307845 h 1383472"/>
                <a:gd name="connsiteX806" fmla="*/ 1890775 w 4340943"/>
                <a:gd name="connsiteY806" fmla="*/ 1309720 h 1383472"/>
                <a:gd name="connsiteX807" fmla="*/ 1916270 w 4340943"/>
                <a:gd name="connsiteY807" fmla="*/ 1327870 h 1383472"/>
                <a:gd name="connsiteX808" fmla="*/ 1916270 w 4340943"/>
                <a:gd name="connsiteY808" fmla="*/ 1336928 h 1383472"/>
                <a:gd name="connsiteX809" fmla="*/ 1886434 w 4340943"/>
                <a:gd name="connsiteY809" fmla="*/ 1358167 h 1383472"/>
                <a:gd name="connsiteX810" fmla="*/ 1873710 w 4340943"/>
                <a:gd name="connsiteY810" fmla="*/ 1358167 h 1383472"/>
                <a:gd name="connsiteX811" fmla="*/ 1848214 w 4340943"/>
                <a:gd name="connsiteY811" fmla="*/ 1340018 h 1383472"/>
                <a:gd name="connsiteX812" fmla="*/ 1848214 w 4340943"/>
                <a:gd name="connsiteY812" fmla="*/ 1330960 h 1383472"/>
                <a:gd name="connsiteX813" fmla="*/ 1878050 w 4340943"/>
                <a:gd name="connsiteY813" fmla="*/ 1309720 h 1383472"/>
                <a:gd name="connsiteX814" fmla="*/ 1884412 w 4340943"/>
                <a:gd name="connsiteY814" fmla="*/ 1307845 h 1383472"/>
                <a:gd name="connsiteX815" fmla="*/ 1253909 w 4340943"/>
                <a:gd name="connsiteY815" fmla="*/ 1307845 h 1383472"/>
                <a:gd name="connsiteX816" fmla="*/ 1260272 w 4340943"/>
                <a:gd name="connsiteY816" fmla="*/ 1309720 h 1383472"/>
                <a:gd name="connsiteX817" fmla="*/ 1285767 w 4340943"/>
                <a:gd name="connsiteY817" fmla="*/ 1327870 h 1383472"/>
                <a:gd name="connsiteX818" fmla="*/ 1285767 w 4340943"/>
                <a:gd name="connsiteY818" fmla="*/ 1336928 h 1383472"/>
                <a:gd name="connsiteX819" fmla="*/ 1255930 w 4340943"/>
                <a:gd name="connsiteY819" fmla="*/ 1358167 h 1383472"/>
                <a:gd name="connsiteX820" fmla="*/ 1243206 w 4340943"/>
                <a:gd name="connsiteY820" fmla="*/ 1358167 h 1383472"/>
                <a:gd name="connsiteX821" fmla="*/ 1217710 w 4340943"/>
                <a:gd name="connsiteY821" fmla="*/ 1340018 h 1383472"/>
                <a:gd name="connsiteX822" fmla="*/ 1217710 w 4340943"/>
                <a:gd name="connsiteY822" fmla="*/ 1330960 h 1383472"/>
                <a:gd name="connsiteX823" fmla="*/ 1247547 w 4340943"/>
                <a:gd name="connsiteY823" fmla="*/ 1309720 h 1383472"/>
                <a:gd name="connsiteX824" fmla="*/ 1253909 w 4340943"/>
                <a:gd name="connsiteY824" fmla="*/ 1307845 h 1383472"/>
                <a:gd name="connsiteX825" fmla="*/ 624599 w 4340943"/>
                <a:gd name="connsiteY825" fmla="*/ 1307845 h 1383472"/>
                <a:gd name="connsiteX826" fmla="*/ 630962 w 4340943"/>
                <a:gd name="connsiteY826" fmla="*/ 1309720 h 1383472"/>
                <a:gd name="connsiteX827" fmla="*/ 656458 w 4340943"/>
                <a:gd name="connsiteY827" fmla="*/ 1327870 h 1383472"/>
                <a:gd name="connsiteX828" fmla="*/ 656458 w 4340943"/>
                <a:gd name="connsiteY828" fmla="*/ 1336928 h 1383472"/>
                <a:gd name="connsiteX829" fmla="*/ 626621 w 4340943"/>
                <a:gd name="connsiteY829" fmla="*/ 1358167 h 1383472"/>
                <a:gd name="connsiteX830" fmla="*/ 613896 w 4340943"/>
                <a:gd name="connsiteY830" fmla="*/ 1358167 h 1383472"/>
                <a:gd name="connsiteX831" fmla="*/ 588401 w 4340943"/>
                <a:gd name="connsiteY831" fmla="*/ 1340018 h 1383472"/>
                <a:gd name="connsiteX832" fmla="*/ 588401 w 4340943"/>
                <a:gd name="connsiteY832" fmla="*/ 1330960 h 1383472"/>
                <a:gd name="connsiteX833" fmla="*/ 618237 w 4340943"/>
                <a:gd name="connsiteY833" fmla="*/ 1309720 h 1383472"/>
                <a:gd name="connsiteX834" fmla="*/ 624599 w 4340943"/>
                <a:gd name="connsiteY834" fmla="*/ 1307845 h 1383472"/>
                <a:gd name="connsiteX835" fmla="*/ 3969820 w 4340943"/>
                <a:gd name="connsiteY835" fmla="*/ 1303151 h 1383472"/>
                <a:gd name="connsiteX836" fmla="*/ 3978058 w 4340943"/>
                <a:gd name="connsiteY836" fmla="*/ 1305661 h 1383472"/>
                <a:gd name="connsiteX837" fmla="*/ 3987752 w 4340943"/>
                <a:gd name="connsiteY837" fmla="*/ 1312727 h 1383472"/>
                <a:gd name="connsiteX838" fmla="*/ 3987556 w 4340943"/>
                <a:gd name="connsiteY838" fmla="*/ 1324511 h 1383472"/>
                <a:gd name="connsiteX839" fmla="*/ 3962290 w 4340943"/>
                <a:gd name="connsiteY839" fmla="*/ 1342078 h 1383472"/>
                <a:gd name="connsiteX840" fmla="*/ 3945736 w 4340943"/>
                <a:gd name="connsiteY840" fmla="*/ 1341939 h 1383472"/>
                <a:gd name="connsiteX841" fmla="*/ 3936041 w 4340943"/>
                <a:gd name="connsiteY841" fmla="*/ 1334873 h 1383472"/>
                <a:gd name="connsiteX842" fmla="*/ 3936237 w 4340943"/>
                <a:gd name="connsiteY842" fmla="*/ 1323089 h 1383472"/>
                <a:gd name="connsiteX843" fmla="*/ 3961502 w 4340943"/>
                <a:gd name="connsiteY843" fmla="*/ 1305522 h 1383472"/>
                <a:gd name="connsiteX844" fmla="*/ 3969820 w 4340943"/>
                <a:gd name="connsiteY844" fmla="*/ 1303151 h 1383472"/>
                <a:gd name="connsiteX845" fmla="*/ 3340511 w 4340943"/>
                <a:gd name="connsiteY845" fmla="*/ 1303151 h 1383472"/>
                <a:gd name="connsiteX846" fmla="*/ 3348748 w 4340943"/>
                <a:gd name="connsiteY846" fmla="*/ 1305661 h 1383472"/>
                <a:gd name="connsiteX847" fmla="*/ 3358442 w 4340943"/>
                <a:gd name="connsiteY847" fmla="*/ 1312727 h 1383472"/>
                <a:gd name="connsiteX848" fmla="*/ 3358248 w 4340943"/>
                <a:gd name="connsiteY848" fmla="*/ 1324511 h 1383472"/>
                <a:gd name="connsiteX849" fmla="*/ 3332980 w 4340943"/>
                <a:gd name="connsiteY849" fmla="*/ 1342078 h 1383472"/>
                <a:gd name="connsiteX850" fmla="*/ 3316426 w 4340943"/>
                <a:gd name="connsiteY850" fmla="*/ 1341939 h 1383472"/>
                <a:gd name="connsiteX851" fmla="*/ 3306732 w 4340943"/>
                <a:gd name="connsiteY851" fmla="*/ 1334873 h 1383472"/>
                <a:gd name="connsiteX852" fmla="*/ 3306927 w 4340943"/>
                <a:gd name="connsiteY852" fmla="*/ 1323089 h 1383472"/>
                <a:gd name="connsiteX853" fmla="*/ 3332193 w 4340943"/>
                <a:gd name="connsiteY853" fmla="*/ 1305522 h 1383472"/>
                <a:gd name="connsiteX854" fmla="*/ 3340511 w 4340943"/>
                <a:gd name="connsiteY854" fmla="*/ 1303151 h 1383472"/>
                <a:gd name="connsiteX855" fmla="*/ 2710008 w 4340943"/>
                <a:gd name="connsiteY855" fmla="*/ 1303151 h 1383472"/>
                <a:gd name="connsiteX856" fmla="*/ 2718245 w 4340943"/>
                <a:gd name="connsiteY856" fmla="*/ 1305661 h 1383472"/>
                <a:gd name="connsiteX857" fmla="*/ 2727939 w 4340943"/>
                <a:gd name="connsiteY857" fmla="*/ 1312727 h 1383472"/>
                <a:gd name="connsiteX858" fmla="*/ 2727744 w 4340943"/>
                <a:gd name="connsiteY858" fmla="*/ 1324511 h 1383472"/>
                <a:gd name="connsiteX859" fmla="*/ 2702477 w 4340943"/>
                <a:gd name="connsiteY859" fmla="*/ 1342078 h 1383472"/>
                <a:gd name="connsiteX860" fmla="*/ 2685923 w 4340943"/>
                <a:gd name="connsiteY860" fmla="*/ 1341939 h 1383472"/>
                <a:gd name="connsiteX861" fmla="*/ 2676228 w 4340943"/>
                <a:gd name="connsiteY861" fmla="*/ 1334873 h 1383472"/>
                <a:gd name="connsiteX862" fmla="*/ 2676424 w 4340943"/>
                <a:gd name="connsiteY862" fmla="*/ 1323089 h 1383472"/>
                <a:gd name="connsiteX863" fmla="*/ 2701690 w 4340943"/>
                <a:gd name="connsiteY863" fmla="*/ 1305522 h 1383472"/>
                <a:gd name="connsiteX864" fmla="*/ 2710008 w 4340943"/>
                <a:gd name="connsiteY864" fmla="*/ 1303151 h 1383472"/>
                <a:gd name="connsiteX865" fmla="*/ 2079377 w 4340943"/>
                <a:gd name="connsiteY865" fmla="*/ 1303151 h 1383472"/>
                <a:gd name="connsiteX866" fmla="*/ 2087614 w 4340943"/>
                <a:gd name="connsiteY866" fmla="*/ 1305661 h 1383472"/>
                <a:gd name="connsiteX867" fmla="*/ 2097309 w 4340943"/>
                <a:gd name="connsiteY867" fmla="*/ 1312727 h 1383472"/>
                <a:gd name="connsiteX868" fmla="*/ 2097113 w 4340943"/>
                <a:gd name="connsiteY868" fmla="*/ 1324511 h 1383472"/>
                <a:gd name="connsiteX869" fmla="*/ 2071847 w 4340943"/>
                <a:gd name="connsiteY869" fmla="*/ 1342078 h 1383472"/>
                <a:gd name="connsiteX870" fmla="*/ 2055292 w 4340943"/>
                <a:gd name="connsiteY870" fmla="*/ 1341939 h 1383472"/>
                <a:gd name="connsiteX871" fmla="*/ 2045597 w 4340943"/>
                <a:gd name="connsiteY871" fmla="*/ 1334873 h 1383472"/>
                <a:gd name="connsiteX872" fmla="*/ 2045793 w 4340943"/>
                <a:gd name="connsiteY872" fmla="*/ 1323089 h 1383472"/>
                <a:gd name="connsiteX873" fmla="*/ 2071059 w 4340943"/>
                <a:gd name="connsiteY873" fmla="*/ 1305522 h 1383472"/>
                <a:gd name="connsiteX874" fmla="*/ 2079377 w 4340943"/>
                <a:gd name="connsiteY874" fmla="*/ 1303151 h 1383472"/>
                <a:gd name="connsiteX875" fmla="*/ 1448874 w 4340943"/>
                <a:gd name="connsiteY875" fmla="*/ 1303151 h 1383472"/>
                <a:gd name="connsiteX876" fmla="*/ 1457111 w 4340943"/>
                <a:gd name="connsiteY876" fmla="*/ 1305661 h 1383472"/>
                <a:gd name="connsiteX877" fmla="*/ 1466805 w 4340943"/>
                <a:gd name="connsiteY877" fmla="*/ 1312727 h 1383472"/>
                <a:gd name="connsiteX878" fmla="*/ 1466610 w 4340943"/>
                <a:gd name="connsiteY878" fmla="*/ 1324511 h 1383472"/>
                <a:gd name="connsiteX879" fmla="*/ 1441343 w 4340943"/>
                <a:gd name="connsiteY879" fmla="*/ 1342078 h 1383472"/>
                <a:gd name="connsiteX880" fmla="*/ 1424789 w 4340943"/>
                <a:gd name="connsiteY880" fmla="*/ 1341939 h 1383472"/>
                <a:gd name="connsiteX881" fmla="*/ 1415094 w 4340943"/>
                <a:gd name="connsiteY881" fmla="*/ 1334873 h 1383472"/>
                <a:gd name="connsiteX882" fmla="*/ 1415290 w 4340943"/>
                <a:gd name="connsiteY882" fmla="*/ 1323089 h 1383472"/>
                <a:gd name="connsiteX883" fmla="*/ 1440556 w 4340943"/>
                <a:gd name="connsiteY883" fmla="*/ 1305522 h 1383472"/>
                <a:gd name="connsiteX884" fmla="*/ 1448874 w 4340943"/>
                <a:gd name="connsiteY884" fmla="*/ 1303151 h 1383472"/>
                <a:gd name="connsiteX885" fmla="*/ 819564 w 4340943"/>
                <a:gd name="connsiteY885" fmla="*/ 1303151 h 1383472"/>
                <a:gd name="connsiteX886" fmla="*/ 827801 w 4340943"/>
                <a:gd name="connsiteY886" fmla="*/ 1305661 h 1383472"/>
                <a:gd name="connsiteX887" fmla="*/ 837495 w 4340943"/>
                <a:gd name="connsiteY887" fmla="*/ 1312727 h 1383472"/>
                <a:gd name="connsiteX888" fmla="*/ 837300 w 4340943"/>
                <a:gd name="connsiteY888" fmla="*/ 1324511 h 1383472"/>
                <a:gd name="connsiteX889" fmla="*/ 812034 w 4340943"/>
                <a:gd name="connsiteY889" fmla="*/ 1342078 h 1383472"/>
                <a:gd name="connsiteX890" fmla="*/ 795479 w 4340943"/>
                <a:gd name="connsiteY890" fmla="*/ 1341939 h 1383472"/>
                <a:gd name="connsiteX891" fmla="*/ 785785 w 4340943"/>
                <a:gd name="connsiteY891" fmla="*/ 1334873 h 1383472"/>
                <a:gd name="connsiteX892" fmla="*/ 785980 w 4340943"/>
                <a:gd name="connsiteY892" fmla="*/ 1323089 h 1383472"/>
                <a:gd name="connsiteX893" fmla="*/ 811246 w 4340943"/>
                <a:gd name="connsiteY893" fmla="*/ 1305522 h 1383472"/>
                <a:gd name="connsiteX894" fmla="*/ 819564 w 4340943"/>
                <a:gd name="connsiteY894" fmla="*/ 1303151 h 1383472"/>
                <a:gd name="connsiteX895" fmla="*/ 189061 w 4340943"/>
                <a:gd name="connsiteY895" fmla="*/ 1303151 h 1383472"/>
                <a:gd name="connsiteX896" fmla="*/ 197298 w 4340943"/>
                <a:gd name="connsiteY896" fmla="*/ 1305661 h 1383472"/>
                <a:gd name="connsiteX897" fmla="*/ 206992 w 4340943"/>
                <a:gd name="connsiteY897" fmla="*/ 1312727 h 1383472"/>
                <a:gd name="connsiteX898" fmla="*/ 206797 w 4340943"/>
                <a:gd name="connsiteY898" fmla="*/ 1324511 h 1383472"/>
                <a:gd name="connsiteX899" fmla="*/ 181530 w 4340943"/>
                <a:gd name="connsiteY899" fmla="*/ 1342078 h 1383472"/>
                <a:gd name="connsiteX900" fmla="*/ 164976 w 4340943"/>
                <a:gd name="connsiteY900" fmla="*/ 1341939 h 1383472"/>
                <a:gd name="connsiteX901" fmla="*/ 155281 w 4340943"/>
                <a:gd name="connsiteY901" fmla="*/ 1334873 h 1383472"/>
                <a:gd name="connsiteX902" fmla="*/ 155477 w 4340943"/>
                <a:gd name="connsiteY902" fmla="*/ 1323089 h 1383472"/>
                <a:gd name="connsiteX903" fmla="*/ 180743 w 4340943"/>
                <a:gd name="connsiteY903" fmla="*/ 1305522 h 1383472"/>
                <a:gd name="connsiteX904" fmla="*/ 189061 w 4340943"/>
                <a:gd name="connsiteY904" fmla="*/ 1303151 h 1383472"/>
                <a:gd name="connsiteX905" fmla="*/ 4192203 w 4340943"/>
                <a:gd name="connsiteY905" fmla="*/ 1298000 h 1383472"/>
                <a:gd name="connsiteX906" fmla="*/ 4197196 w 4340943"/>
                <a:gd name="connsiteY906" fmla="*/ 1299661 h 1383472"/>
                <a:gd name="connsiteX907" fmla="*/ 4202956 w 4340943"/>
                <a:gd name="connsiteY907" fmla="*/ 1304142 h 1383472"/>
                <a:gd name="connsiteX908" fmla="*/ 4202504 w 4340943"/>
                <a:gd name="connsiteY908" fmla="*/ 1311383 h 1383472"/>
                <a:gd name="connsiteX909" fmla="*/ 4196210 w 4340943"/>
                <a:gd name="connsiteY909" fmla="*/ 1315483 h 1383472"/>
                <a:gd name="connsiteX910" fmla="*/ 4186038 w 4340943"/>
                <a:gd name="connsiteY910" fmla="*/ 1315162 h 1383472"/>
                <a:gd name="connsiteX911" fmla="*/ 4180278 w 4340943"/>
                <a:gd name="connsiteY911" fmla="*/ 1310681 h 1383472"/>
                <a:gd name="connsiteX912" fmla="*/ 4180729 w 4340943"/>
                <a:gd name="connsiteY912" fmla="*/ 1303440 h 1383472"/>
                <a:gd name="connsiteX913" fmla="*/ 4187024 w 4340943"/>
                <a:gd name="connsiteY913" fmla="*/ 1299340 h 1383472"/>
                <a:gd name="connsiteX914" fmla="*/ 4192203 w 4340943"/>
                <a:gd name="connsiteY914" fmla="*/ 1298000 h 1383472"/>
                <a:gd name="connsiteX915" fmla="*/ 3562893 w 4340943"/>
                <a:gd name="connsiteY915" fmla="*/ 1298000 h 1383472"/>
                <a:gd name="connsiteX916" fmla="*/ 3567886 w 4340943"/>
                <a:gd name="connsiteY916" fmla="*/ 1299661 h 1383472"/>
                <a:gd name="connsiteX917" fmla="*/ 3573646 w 4340943"/>
                <a:gd name="connsiteY917" fmla="*/ 1304142 h 1383472"/>
                <a:gd name="connsiteX918" fmla="*/ 3573195 w 4340943"/>
                <a:gd name="connsiteY918" fmla="*/ 1311383 h 1383472"/>
                <a:gd name="connsiteX919" fmla="*/ 3566899 w 4340943"/>
                <a:gd name="connsiteY919" fmla="*/ 1315483 h 1383472"/>
                <a:gd name="connsiteX920" fmla="*/ 3556728 w 4340943"/>
                <a:gd name="connsiteY920" fmla="*/ 1315162 h 1383472"/>
                <a:gd name="connsiteX921" fmla="*/ 3550968 w 4340943"/>
                <a:gd name="connsiteY921" fmla="*/ 1310681 h 1383472"/>
                <a:gd name="connsiteX922" fmla="*/ 3551420 w 4340943"/>
                <a:gd name="connsiteY922" fmla="*/ 1303440 h 1383472"/>
                <a:gd name="connsiteX923" fmla="*/ 3557715 w 4340943"/>
                <a:gd name="connsiteY923" fmla="*/ 1299340 h 1383472"/>
                <a:gd name="connsiteX924" fmla="*/ 3562893 w 4340943"/>
                <a:gd name="connsiteY924" fmla="*/ 1298000 h 1383472"/>
                <a:gd name="connsiteX925" fmla="*/ 2932390 w 4340943"/>
                <a:gd name="connsiteY925" fmla="*/ 1298000 h 1383472"/>
                <a:gd name="connsiteX926" fmla="*/ 2937383 w 4340943"/>
                <a:gd name="connsiteY926" fmla="*/ 1299661 h 1383472"/>
                <a:gd name="connsiteX927" fmla="*/ 2943143 w 4340943"/>
                <a:gd name="connsiteY927" fmla="*/ 1304142 h 1383472"/>
                <a:gd name="connsiteX928" fmla="*/ 2942692 w 4340943"/>
                <a:gd name="connsiteY928" fmla="*/ 1311383 h 1383472"/>
                <a:gd name="connsiteX929" fmla="*/ 2936396 w 4340943"/>
                <a:gd name="connsiteY929" fmla="*/ 1315483 h 1383472"/>
                <a:gd name="connsiteX930" fmla="*/ 2926225 w 4340943"/>
                <a:gd name="connsiteY930" fmla="*/ 1315162 h 1383472"/>
                <a:gd name="connsiteX931" fmla="*/ 2920465 w 4340943"/>
                <a:gd name="connsiteY931" fmla="*/ 1310681 h 1383472"/>
                <a:gd name="connsiteX932" fmla="*/ 2920916 w 4340943"/>
                <a:gd name="connsiteY932" fmla="*/ 1303440 h 1383472"/>
                <a:gd name="connsiteX933" fmla="*/ 2927212 w 4340943"/>
                <a:gd name="connsiteY933" fmla="*/ 1299340 h 1383472"/>
                <a:gd name="connsiteX934" fmla="*/ 2932390 w 4340943"/>
                <a:gd name="connsiteY934" fmla="*/ 1298000 h 1383472"/>
                <a:gd name="connsiteX935" fmla="*/ 2301759 w 4340943"/>
                <a:gd name="connsiteY935" fmla="*/ 1298000 h 1383472"/>
                <a:gd name="connsiteX936" fmla="*/ 2306752 w 4340943"/>
                <a:gd name="connsiteY936" fmla="*/ 1299661 h 1383472"/>
                <a:gd name="connsiteX937" fmla="*/ 2312513 w 4340943"/>
                <a:gd name="connsiteY937" fmla="*/ 1304142 h 1383472"/>
                <a:gd name="connsiteX938" fmla="*/ 2312061 w 4340943"/>
                <a:gd name="connsiteY938" fmla="*/ 1311383 h 1383472"/>
                <a:gd name="connsiteX939" fmla="*/ 2305766 w 4340943"/>
                <a:gd name="connsiteY939" fmla="*/ 1315483 h 1383472"/>
                <a:gd name="connsiteX940" fmla="*/ 2295594 w 4340943"/>
                <a:gd name="connsiteY940" fmla="*/ 1315162 h 1383472"/>
                <a:gd name="connsiteX941" fmla="*/ 2289834 w 4340943"/>
                <a:gd name="connsiteY941" fmla="*/ 1310681 h 1383472"/>
                <a:gd name="connsiteX942" fmla="*/ 2290285 w 4340943"/>
                <a:gd name="connsiteY942" fmla="*/ 1303440 h 1383472"/>
                <a:gd name="connsiteX943" fmla="*/ 2296581 w 4340943"/>
                <a:gd name="connsiteY943" fmla="*/ 1299340 h 1383472"/>
                <a:gd name="connsiteX944" fmla="*/ 2301759 w 4340943"/>
                <a:gd name="connsiteY944" fmla="*/ 1298000 h 1383472"/>
                <a:gd name="connsiteX945" fmla="*/ 1671256 w 4340943"/>
                <a:gd name="connsiteY945" fmla="*/ 1298000 h 1383472"/>
                <a:gd name="connsiteX946" fmla="*/ 1676249 w 4340943"/>
                <a:gd name="connsiteY946" fmla="*/ 1299661 h 1383472"/>
                <a:gd name="connsiteX947" fmla="*/ 1682009 w 4340943"/>
                <a:gd name="connsiteY947" fmla="*/ 1304142 h 1383472"/>
                <a:gd name="connsiteX948" fmla="*/ 1681558 w 4340943"/>
                <a:gd name="connsiteY948" fmla="*/ 1311383 h 1383472"/>
                <a:gd name="connsiteX949" fmla="*/ 1675262 w 4340943"/>
                <a:gd name="connsiteY949" fmla="*/ 1315483 h 1383472"/>
                <a:gd name="connsiteX950" fmla="*/ 1665091 w 4340943"/>
                <a:gd name="connsiteY950" fmla="*/ 1315162 h 1383472"/>
                <a:gd name="connsiteX951" fmla="*/ 1659331 w 4340943"/>
                <a:gd name="connsiteY951" fmla="*/ 1310681 h 1383472"/>
                <a:gd name="connsiteX952" fmla="*/ 1659782 w 4340943"/>
                <a:gd name="connsiteY952" fmla="*/ 1303440 h 1383472"/>
                <a:gd name="connsiteX953" fmla="*/ 1666078 w 4340943"/>
                <a:gd name="connsiteY953" fmla="*/ 1299340 h 1383472"/>
                <a:gd name="connsiteX954" fmla="*/ 1671256 w 4340943"/>
                <a:gd name="connsiteY954" fmla="*/ 1298000 h 1383472"/>
                <a:gd name="connsiteX955" fmla="*/ 1041946 w 4340943"/>
                <a:gd name="connsiteY955" fmla="*/ 1298000 h 1383472"/>
                <a:gd name="connsiteX956" fmla="*/ 1046939 w 4340943"/>
                <a:gd name="connsiteY956" fmla="*/ 1299661 h 1383472"/>
                <a:gd name="connsiteX957" fmla="*/ 1052699 w 4340943"/>
                <a:gd name="connsiteY957" fmla="*/ 1304142 h 1383472"/>
                <a:gd name="connsiteX958" fmla="*/ 1052248 w 4340943"/>
                <a:gd name="connsiteY958" fmla="*/ 1311383 h 1383472"/>
                <a:gd name="connsiteX959" fmla="*/ 1045952 w 4340943"/>
                <a:gd name="connsiteY959" fmla="*/ 1315483 h 1383472"/>
                <a:gd name="connsiteX960" fmla="*/ 1035781 w 4340943"/>
                <a:gd name="connsiteY960" fmla="*/ 1315162 h 1383472"/>
                <a:gd name="connsiteX961" fmla="*/ 1030021 w 4340943"/>
                <a:gd name="connsiteY961" fmla="*/ 1310681 h 1383472"/>
                <a:gd name="connsiteX962" fmla="*/ 1030472 w 4340943"/>
                <a:gd name="connsiteY962" fmla="*/ 1303440 h 1383472"/>
                <a:gd name="connsiteX963" fmla="*/ 1036769 w 4340943"/>
                <a:gd name="connsiteY963" fmla="*/ 1299340 h 1383472"/>
                <a:gd name="connsiteX964" fmla="*/ 1041946 w 4340943"/>
                <a:gd name="connsiteY964" fmla="*/ 1298000 h 1383472"/>
                <a:gd name="connsiteX965" fmla="*/ 411443 w 4340943"/>
                <a:gd name="connsiteY965" fmla="*/ 1298000 h 1383472"/>
                <a:gd name="connsiteX966" fmla="*/ 416436 w 4340943"/>
                <a:gd name="connsiteY966" fmla="*/ 1299661 h 1383472"/>
                <a:gd name="connsiteX967" fmla="*/ 422196 w 4340943"/>
                <a:gd name="connsiteY967" fmla="*/ 1304142 h 1383472"/>
                <a:gd name="connsiteX968" fmla="*/ 421745 w 4340943"/>
                <a:gd name="connsiteY968" fmla="*/ 1311383 h 1383472"/>
                <a:gd name="connsiteX969" fmla="*/ 415449 w 4340943"/>
                <a:gd name="connsiteY969" fmla="*/ 1315483 h 1383472"/>
                <a:gd name="connsiteX970" fmla="*/ 405278 w 4340943"/>
                <a:gd name="connsiteY970" fmla="*/ 1315162 h 1383472"/>
                <a:gd name="connsiteX971" fmla="*/ 399518 w 4340943"/>
                <a:gd name="connsiteY971" fmla="*/ 1310681 h 1383472"/>
                <a:gd name="connsiteX972" fmla="*/ 399969 w 4340943"/>
                <a:gd name="connsiteY972" fmla="*/ 1303440 h 1383472"/>
                <a:gd name="connsiteX973" fmla="*/ 406265 w 4340943"/>
                <a:gd name="connsiteY973" fmla="*/ 1299340 h 1383472"/>
                <a:gd name="connsiteX974" fmla="*/ 411443 w 4340943"/>
                <a:gd name="connsiteY974" fmla="*/ 1298000 h 1383472"/>
                <a:gd name="connsiteX975" fmla="*/ 4270993 w 4340943"/>
                <a:gd name="connsiteY975" fmla="*/ 1293423 h 1383472"/>
                <a:gd name="connsiteX976" fmla="*/ 4278450 w 4340943"/>
                <a:gd name="connsiteY976" fmla="*/ 1295621 h 1383472"/>
                <a:gd name="connsiteX977" fmla="*/ 4308325 w 4340943"/>
                <a:gd name="connsiteY977" fmla="*/ 1316889 h 1383472"/>
                <a:gd name="connsiteX978" fmla="*/ 4308325 w 4340943"/>
                <a:gd name="connsiteY978" fmla="*/ 1327504 h 1383472"/>
                <a:gd name="connsiteX979" fmla="*/ 4268401 w 4340943"/>
                <a:gd name="connsiteY979" fmla="*/ 1355924 h 1383472"/>
                <a:gd name="connsiteX980" fmla="*/ 4253490 w 4340943"/>
                <a:gd name="connsiteY980" fmla="*/ 1355924 h 1383472"/>
                <a:gd name="connsiteX981" fmla="*/ 4223613 w 4340943"/>
                <a:gd name="connsiteY981" fmla="*/ 1334656 h 1383472"/>
                <a:gd name="connsiteX982" fmla="*/ 4223613 w 4340943"/>
                <a:gd name="connsiteY982" fmla="*/ 1324041 h 1383472"/>
                <a:gd name="connsiteX983" fmla="*/ 4263537 w 4340943"/>
                <a:gd name="connsiteY983" fmla="*/ 1295621 h 1383472"/>
                <a:gd name="connsiteX984" fmla="*/ 4270993 w 4340943"/>
                <a:gd name="connsiteY984" fmla="*/ 1293423 h 1383472"/>
                <a:gd name="connsiteX985" fmla="*/ 3640490 w 4340943"/>
                <a:gd name="connsiteY985" fmla="*/ 1293423 h 1383472"/>
                <a:gd name="connsiteX986" fmla="*/ 3647945 w 4340943"/>
                <a:gd name="connsiteY986" fmla="*/ 1295621 h 1383472"/>
                <a:gd name="connsiteX987" fmla="*/ 3677821 w 4340943"/>
                <a:gd name="connsiteY987" fmla="*/ 1316889 h 1383472"/>
                <a:gd name="connsiteX988" fmla="*/ 3677821 w 4340943"/>
                <a:gd name="connsiteY988" fmla="*/ 1327504 h 1383472"/>
                <a:gd name="connsiteX989" fmla="*/ 3637897 w 4340943"/>
                <a:gd name="connsiteY989" fmla="*/ 1355924 h 1383472"/>
                <a:gd name="connsiteX990" fmla="*/ 3622985 w 4340943"/>
                <a:gd name="connsiteY990" fmla="*/ 1355924 h 1383472"/>
                <a:gd name="connsiteX991" fmla="*/ 3593110 w 4340943"/>
                <a:gd name="connsiteY991" fmla="*/ 1334656 h 1383472"/>
                <a:gd name="connsiteX992" fmla="*/ 3593110 w 4340943"/>
                <a:gd name="connsiteY992" fmla="*/ 1324041 h 1383472"/>
                <a:gd name="connsiteX993" fmla="*/ 3633034 w 4340943"/>
                <a:gd name="connsiteY993" fmla="*/ 1295621 h 1383472"/>
                <a:gd name="connsiteX994" fmla="*/ 3640490 w 4340943"/>
                <a:gd name="connsiteY994" fmla="*/ 1293423 h 1383472"/>
                <a:gd name="connsiteX995" fmla="*/ 3011180 w 4340943"/>
                <a:gd name="connsiteY995" fmla="*/ 1293423 h 1383472"/>
                <a:gd name="connsiteX996" fmla="*/ 3018636 w 4340943"/>
                <a:gd name="connsiteY996" fmla="*/ 1295621 h 1383472"/>
                <a:gd name="connsiteX997" fmla="*/ 3048512 w 4340943"/>
                <a:gd name="connsiteY997" fmla="*/ 1316889 h 1383472"/>
                <a:gd name="connsiteX998" fmla="*/ 3048512 w 4340943"/>
                <a:gd name="connsiteY998" fmla="*/ 1327504 h 1383472"/>
                <a:gd name="connsiteX999" fmla="*/ 3008588 w 4340943"/>
                <a:gd name="connsiteY999" fmla="*/ 1355924 h 1383472"/>
                <a:gd name="connsiteX1000" fmla="*/ 2993676 w 4340943"/>
                <a:gd name="connsiteY1000" fmla="*/ 1355924 h 1383472"/>
                <a:gd name="connsiteX1001" fmla="*/ 2963801 w 4340943"/>
                <a:gd name="connsiteY1001" fmla="*/ 1334656 h 1383472"/>
                <a:gd name="connsiteX1002" fmla="*/ 2963801 w 4340943"/>
                <a:gd name="connsiteY1002" fmla="*/ 1324041 h 1383472"/>
                <a:gd name="connsiteX1003" fmla="*/ 3003724 w 4340943"/>
                <a:gd name="connsiteY1003" fmla="*/ 1295621 h 1383472"/>
                <a:gd name="connsiteX1004" fmla="*/ 3011180 w 4340943"/>
                <a:gd name="connsiteY1004" fmla="*/ 1293423 h 1383472"/>
                <a:gd name="connsiteX1005" fmla="*/ 2380677 w 4340943"/>
                <a:gd name="connsiteY1005" fmla="*/ 1293423 h 1383472"/>
                <a:gd name="connsiteX1006" fmla="*/ 2388133 w 4340943"/>
                <a:gd name="connsiteY1006" fmla="*/ 1295621 h 1383472"/>
                <a:gd name="connsiteX1007" fmla="*/ 2418008 w 4340943"/>
                <a:gd name="connsiteY1007" fmla="*/ 1316889 h 1383472"/>
                <a:gd name="connsiteX1008" fmla="*/ 2418008 w 4340943"/>
                <a:gd name="connsiteY1008" fmla="*/ 1327504 h 1383472"/>
                <a:gd name="connsiteX1009" fmla="*/ 2378085 w 4340943"/>
                <a:gd name="connsiteY1009" fmla="*/ 1355924 h 1383472"/>
                <a:gd name="connsiteX1010" fmla="*/ 2363173 w 4340943"/>
                <a:gd name="connsiteY1010" fmla="*/ 1355924 h 1383472"/>
                <a:gd name="connsiteX1011" fmla="*/ 2333297 w 4340943"/>
                <a:gd name="connsiteY1011" fmla="*/ 1334656 h 1383472"/>
                <a:gd name="connsiteX1012" fmla="*/ 2333297 w 4340943"/>
                <a:gd name="connsiteY1012" fmla="*/ 1324041 h 1383472"/>
                <a:gd name="connsiteX1013" fmla="*/ 2373221 w 4340943"/>
                <a:gd name="connsiteY1013" fmla="*/ 1295621 h 1383472"/>
                <a:gd name="connsiteX1014" fmla="*/ 2380677 w 4340943"/>
                <a:gd name="connsiteY1014" fmla="*/ 1293423 h 1383472"/>
                <a:gd name="connsiteX1015" fmla="*/ 1750046 w 4340943"/>
                <a:gd name="connsiteY1015" fmla="*/ 1293423 h 1383472"/>
                <a:gd name="connsiteX1016" fmla="*/ 1757502 w 4340943"/>
                <a:gd name="connsiteY1016" fmla="*/ 1295621 h 1383472"/>
                <a:gd name="connsiteX1017" fmla="*/ 1787378 w 4340943"/>
                <a:gd name="connsiteY1017" fmla="*/ 1316889 h 1383472"/>
                <a:gd name="connsiteX1018" fmla="*/ 1787378 w 4340943"/>
                <a:gd name="connsiteY1018" fmla="*/ 1327504 h 1383472"/>
                <a:gd name="connsiteX1019" fmla="*/ 1747454 w 4340943"/>
                <a:gd name="connsiteY1019" fmla="*/ 1355924 h 1383472"/>
                <a:gd name="connsiteX1020" fmla="*/ 1732542 w 4340943"/>
                <a:gd name="connsiteY1020" fmla="*/ 1355924 h 1383472"/>
                <a:gd name="connsiteX1021" fmla="*/ 1702666 w 4340943"/>
                <a:gd name="connsiteY1021" fmla="*/ 1334656 h 1383472"/>
                <a:gd name="connsiteX1022" fmla="*/ 1702666 w 4340943"/>
                <a:gd name="connsiteY1022" fmla="*/ 1324041 h 1383472"/>
                <a:gd name="connsiteX1023" fmla="*/ 1742590 w 4340943"/>
                <a:gd name="connsiteY1023" fmla="*/ 1295621 h 1383472"/>
                <a:gd name="connsiteX1024" fmla="*/ 1750046 w 4340943"/>
                <a:gd name="connsiteY1024" fmla="*/ 1293423 h 1383472"/>
                <a:gd name="connsiteX1025" fmla="*/ 1119543 w 4340943"/>
                <a:gd name="connsiteY1025" fmla="*/ 1293423 h 1383472"/>
                <a:gd name="connsiteX1026" fmla="*/ 1126999 w 4340943"/>
                <a:gd name="connsiteY1026" fmla="*/ 1295621 h 1383472"/>
                <a:gd name="connsiteX1027" fmla="*/ 1156874 w 4340943"/>
                <a:gd name="connsiteY1027" fmla="*/ 1316889 h 1383472"/>
                <a:gd name="connsiteX1028" fmla="*/ 1156874 w 4340943"/>
                <a:gd name="connsiteY1028" fmla="*/ 1327504 h 1383472"/>
                <a:gd name="connsiteX1029" fmla="*/ 1116950 w 4340943"/>
                <a:gd name="connsiteY1029" fmla="*/ 1355924 h 1383472"/>
                <a:gd name="connsiteX1030" fmla="*/ 1102038 w 4340943"/>
                <a:gd name="connsiteY1030" fmla="*/ 1355924 h 1383472"/>
                <a:gd name="connsiteX1031" fmla="*/ 1072163 w 4340943"/>
                <a:gd name="connsiteY1031" fmla="*/ 1334656 h 1383472"/>
                <a:gd name="connsiteX1032" fmla="*/ 1072163 w 4340943"/>
                <a:gd name="connsiteY1032" fmla="*/ 1324041 h 1383472"/>
                <a:gd name="connsiteX1033" fmla="*/ 1112087 w 4340943"/>
                <a:gd name="connsiteY1033" fmla="*/ 1295621 h 1383472"/>
                <a:gd name="connsiteX1034" fmla="*/ 1119543 w 4340943"/>
                <a:gd name="connsiteY1034" fmla="*/ 1293423 h 1383472"/>
                <a:gd name="connsiteX1035" fmla="*/ 490233 w 4340943"/>
                <a:gd name="connsiteY1035" fmla="*/ 1293423 h 1383472"/>
                <a:gd name="connsiteX1036" fmla="*/ 497689 w 4340943"/>
                <a:gd name="connsiteY1036" fmla="*/ 1295621 h 1383472"/>
                <a:gd name="connsiteX1037" fmla="*/ 527565 w 4340943"/>
                <a:gd name="connsiteY1037" fmla="*/ 1316889 h 1383472"/>
                <a:gd name="connsiteX1038" fmla="*/ 527565 w 4340943"/>
                <a:gd name="connsiteY1038" fmla="*/ 1327504 h 1383472"/>
                <a:gd name="connsiteX1039" fmla="*/ 487641 w 4340943"/>
                <a:gd name="connsiteY1039" fmla="*/ 1355924 h 1383472"/>
                <a:gd name="connsiteX1040" fmla="*/ 472729 w 4340943"/>
                <a:gd name="connsiteY1040" fmla="*/ 1355924 h 1383472"/>
                <a:gd name="connsiteX1041" fmla="*/ 442854 w 4340943"/>
                <a:gd name="connsiteY1041" fmla="*/ 1334656 h 1383472"/>
                <a:gd name="connsiteX1042" fmla="*/ 442854 w 4340943"/>
                <a:gd name="connsiteY1042" fmla="*/ 1324041 h 1383472"/>
                <a:gd name="connsiteX1043" fmla="*/ 482777 w 4340943"/>
                <a:gd name="connsiteY1043" fmla="*/ 1295621 h 1383472"/>
                <a:gd name="connsiteX1044" fmla="*/ 490233 w 4340943"/>
                <a:gd name="connsiteY1044" fmla="*/ 1293423 h 1383472"/>
                <a:gd name="connsiteX1045" fmla="*/ 4087099 w 4340943"/>
                <a:gd name="connsiteY1045" fmla="*/ 1292899 h 1383472"/>
                <a:gd name="connsiteX1046" fmla="*/ 4092091 w 4340943"/>
                <a:gd name="connsiteY1046" fmla="*/ 1294559 h 1383472"/>
                <a:gd name="connsiteX1047" fmla="*/ 4097852 w 4340943"/>
                <a:gd name="connsiteY1047" fmla="*/ 1299041 h 1383472"/>
                <a:gd name="connsiteX1048" fmla="*/ 4097401 w 4340943"/>
                <a:gd name="connsiteY1048" fmla="*/ 1306282 h 1383472"/>
                <a:gd name="connsiteX1049" fmla="*/ 4091105 w 4340943"/>
                <a:gd name="connsiteY1049" fmla="*/ 1310382 h 1383472"/>
                <a:gd name="connsiteX1050" fmla="*/ 4080934 w 4340943"/>
                <a:gd name="connsiteY1050" fmla="*/ 1310061 h 1383472"/>
                <a:gd name="connsiteX1051" fmla="*/ 4075174 w 4340943"/>
                <a:gd name="connsiteY1051" fmla="*/ 1305579 h 1383472"/>
                <a:gd name="connsiteX1052" fmla="*/ 4075624 w 4340943"/>
                <a:gd name="connsiteY1052" fmla="*/ 1298339 h 1383472"/>
                <a:gd name="connsiteX1053" fmla="*/ 4081920 w 4340943"/>
                <a:gd name="connsiteY1053" fmla="*/ 1294238 h 1383472"/>
                <a:gd name="connsiteX1054" fmla="*/ 4087099 w 4340943"/>
                <a:gd name="connsiteY1054" fmla="*/ 1292899 h 1383472"/>
                <a:gd name="connsiteX1055" fmla="*/ 3457789 w 4340943"/>
                <a:gd name="connsiteY1055" fmla="*/ 1292899 h 1383472"/>
                <a:gd name="connsiteX1056" fmla="*/ 3462782 w 4340943"/>
                <a:gd name="connsiteY1056" fmla="*/ 1294559 h 1383472"/>
                <a:gd name="connsiteX1057" fmla="*/ 3468542 w 4340943"/>
                <a:gd name="connsiteY1057" fmla="*/ 1299041 h 1383472"/>
                <a:gd name="connsiteX1058" fmla="*/ 3468091 w 4340943"/>
                <a:gd name="connsiteY1058" fmla="*/ 1306282 h 1383472"/>
                <a:gd name="connsiteX1059" fmla="*/ 3461796 w 4340943"/>
                <a:gd name="connsiteY1059" fmla="*/ 1310382 h 1383472"/>
                <a:gd name="connsiteX1060" fmla="*/ 3451624 w 4340943"/>
                <a:gd name="connsiteY1060" fmla="*/ 1310061 h 1383472"/>
                <a:gd name="connsiteX1061" fmla="*/ 3445864 w 4340943"/>
                <a:gd name="connsiteY1061" fmla="*/ 1305579 h 1383472"/>
                <a:gd name="connsiteX1062" fmla="*/ 3446314 w 4340943"/>
                <a:gd name="connsiteY1062" fmla="*/ 1298339 h 1383472"/>
                <a:gd name="connsiteX1063" fmla="*/ 3452610 w 4340943"/>
                <a:gd name="connsiteY1063" fmla="*/ 1294238 h 1383472"/>
                <a:gd name="connsiteX1064" fmla="*/ 3457789 w 4340943"/>
                <a:gd name="connsiteY1064" fmla="*/ 1292899 h 1383472"/>
                <a:gd name="connsiteX1065" fmla="*/ 2827286 w 4340943"/>
                <a:gd name="connsiteY1065" fmla="*/ 1292899 h 1383472"/>
                <a:gd name="connsiteX1066" fmla="*/ 2832278 w 4340943"/>
                <a:gd name="connsiteY1066" fmla="*/ 1294559 h 1383472"/>
                <a:gd name="connsiteX1067" fmla="*/ 2838039 w 4340943"/>
                <a:gd name="connsiteY1067" fmla="*/ 1299041 h 1383472"/>
                <a:gd name="connsiteX1068" fmla="*/ 2837588 w 4340943"/>
                <a:gd name="connsiteY1068" fmla="*/ 1306282 h 1383472"/>
                <a:gd name="connsiteX1069" fmla="*/ 2831292 w 4340943"/>
                <a:gd name="connsiteY1069" fmla="*/ 1310382 h 1383472"/>
                <a:gd name="connsiteX1070" fmla="*/ 2821121 w 4340943"/>
                <a:gd name="connsiteY1070" fmla="*/ 1310061 h 1383472"/>
                <a:gd name="connsiteX1071" fmla="*/ 2815360 w 4340943"/>
                <a:gd name="connsiteY1071" fmla="*/ 1305579 h 1383472"/>
                <a:gd name="connsiteX1072" fmla="*/ 2815811 w 4340943"/>
                <a:gd name="connsiteY1072" fmla="*/ 1298339 h 1383472"/>
                <a:gd name="connsiteX1073" fmla="*/ 2822107 w 4340943"/>
                <a:gd name="connsiteY1073" fmla="*/ 1294238 h 1383472"/>
                <a:gd name="connsiteX1074" fmla="*/ 2827286 w 4340943"/>
                <a:gd name="connsiteY1074" fmla="*/ 1292899 h 1383472"/>
                <a:gd name="connsiteX1075" fmla="*/ 2196655 w 4340943"/>
                <a:gd name="connsiteY1075" fmla="*/ 1292899 h 1383472"/>
                <a:gd name="connsiteX1076" fmla="*/ 2201647 w 4340943"/>
                <a:gd name="connsiteY1076" fmla="*/ 1294559 h 1383472"/>
                <a:gd name="connsiteX1077" fmla="*/ 2207408 w 4340943"/>
                <a:gd name="connsiteY1077" fmla="*/ 1299041 h 1383472"/>
                <a:gd name="connsiteX1078" fmla="*/ 2206957 w 4340943"/>
                <a:gd name="connsiteY1078" fmla="*/ 1306282 h 1383472"/>
                <a:gd name="connsiteX1079" fmla="*/ 2200661 w 4340943"/>
                <a:gd name="connsiteY1079" fmla="*/ 1310382 h 1383472"/>
                <a:gd name="connsiteX1080" fmla="*/ 2190490 w 4340943"/>
                <a:gd name="connsiteY1080" fmla="*/ 1310061 h 1383472"/>
                <a:gd name="connsiteX1081" fmla="*/ 2184730 w 4340943"/>
                <a:gd name="connsiteY1081" fmla="*/ 1305579 h 1383472"/>
                <a:gd name="connsiteX1082" fmla="*/ 2185181 w 4340943"/>
                <a:gd name="connsiteY1082" fmla="*/ 1298339 h 1383472"/>
                <a:gd name="connsiteX1083" fmla="*/ 2191477 w 4340943"/>
                <a:gd name="connsiteY1083" fmla="*/ 1294238 h 1383472"/>
                <a:gd name="connsiteX1084" fmla="*/ 2196655 w 4340943"/>
                <a:gd name="connsiteY1084" fmla="*/ 1292899 h 1383472"/>
                <a:gd name="connsiteX1085" fmla="*/ 1566152 w 4340943"/>
                <a:gd name="connsiteY1085" fmla="*/ 1292899 h 1383472"/>
                <a:gd name="connsiteX1086" fmla="*/ 1571144 w 4340943"/>
                <a:gd name="connsiteY1086" fmla="*/ 1294559 h 1383472"/>
                <a:gd name="connsiteX1087" fmla="*/ 1576905 w 4340943"/>
                <a:gd name="connsiteY1087" fmla="*/ 1299041 h 1383472"/>
                <a:gd name="connsiteX1088" fmla="*/ 1576454 w 4340943"/>
                <a:gd name="connsiteY1088" fmla="*/ 1306282 h 1383472"/>
                <a:gd name="connsiteX1089" fmla="*/ 1570158 w 4340943"/>
                <a:gd name="connsiteY1089" fmla="*/ 1310382 h 1383472"/>
                <a:gd name="connsiteX1090" fmla="*/ 1559987 w 4340943"/>
                <a:gd name="connsiteY1090" fmla="*/ 1310061 h 1383472"/>
                <a:gd name="connsiteX1091" fmla="*/ 1554227 w 4340943"/>
                <a:gd name="connsiteY1091" fmla="*/ 1305579 h 1383472"/>
                <a:gd name="connsiteX1092" fmla="*/ 1554678 w 4340943"/>
                <a:gd name="connsiteY1092" fmla="*/ 1298339 h 1383472"/>
                <a:gd name="connsiteX1093" fmla="*/ 1560974 w 4340943"/>
                <a:gd name="connsiteY1093" fmla="*/ 1294238 h 1383472"/>
                <a:gd name="connsiteX1094" fmla="*/ 1566152 w 4340943"/>
                <a:gd name="connsiteY1094" fmla="*/ 1292899 h 1383472"/>
                <a:gd name="connsiteX1095" fmla="*/ 936842 w 4340943"/>
                <a:gd name="connsiteY1095" fmla="*/ 1292899 h 1383472"/>
                <a:gd name="connsiteX1096" fmla="*/ 941835 w 4340943"/>
                <a:gd name="connsiteY1096" fmla="*/ 1294559 h 1383472"/>
                <a:gd name="connsiteX1097" fmla="*/ 947595 w 4340943"/>
                <a:gd name="connsiteY1097" fmla="*/ 1299041 h 1383472"/>
                <a:gd name="connsiteX1098" fmla="*/ 947144 w 4340943"/>
                <a:gd name="connsiteY1098" fmla="*/ 1306282 h 1383472"/>
                <a:gd name="connsiteX1099" fmla="*/ 940849 w 4340943"/>
                <a:gd name="connsiteY1099" fmla="*/ 1310382 h 1383472"/>
                <a:gd name="connsiteX1100" fmla="*/ 930678 w 4340943"/>
                <a:gd name="connsiteY1100" fmla="*/ 1310061 h 1383472"/>
                <a:gd name="connsiteX1101" fmla="*/ 924917 w 4340943"/>
                <a:gd name="connsiteY1101" fmla="*/ 1305579 h 1383472"/>
                <a:gd name="connsiteX1102" fmla="*/ 925368 w 4340943"/>
                <a:gd name="connsiteY1102" fmla="*/ 1298339 h 1383472"/>
                <a:gd name="connsiteX1103" fmla="*/ 931664 w 4340943"/>
                <a:gd name="connsiteY1103" fmla="*/ 1294238 h 1383472"/>
                <a:gd name="connsiteX1104" fmla="*/ 936842 w 4340943"/>
                <a:gd name="connsiteY1104" fmla="*/ 1292899 h 1383472"/>
                <a:gd name="connsiteX1105" fmla="*/ 306339 w 4340943"/>
                <a:gd name="connsiteY1105" fmla="*/ 1292899 h 1383472"/>
                <a:gd name="connsiteX1106" fmla="*/ 311331 w 4340943"/>
                <a:gd name="connsiteY1106" fmla="*/ 1294559 h 1383472"/>
                <a:gd name="connsiteX1107" fmla="*/ 317092 w 4340943"/>
                <a:gd name="connsiteY1107" fmla="*/ 1299041 h 1383472"/>
                <a:gd name="connsiteX1108" fmla="*/ 316641 w 4340943"/>
                <a:gd name="connsiteY1108" fmla="*/ 1306282 h 1383472"/>
                <a:gd name="connsiteX1109" fmla="*/ 310345 w 4340943"/>
                <a:gd name="connsiteY1109" fmla="*/ 1310382 h 1383472"/>
                <a:gd name="connsiteX1110" fmla="*/ 300174 w 4340943"/>
                <a:gd name="connsiteY1110" fmla="*/ 1310061 h 1383472"/>
                <a:gd name="connsiteX1111" fmla="*/ 294413 w 4340943"/>
                <a:gd name="connsiteY1111" fmla="*/ 1305579 h 1383472"/>
                <a:gd name="connsiteX1112" fmla="*/ 294865 w 4340943"/>
                <a:gd name="connsiteY1112" fmla="*/ 1298339 h 1383472"/>
                <a:gd name="connsiteX1113" fmla="*/ 301160 w 4340943"/>
                <a:gd name="connsiteY1113" fmla="*/ 1294238 h 1383472"/>
                <a:gd name="connsiteX1114" fmla="*/ 306339 w 4340943"/>
                <a:gd name="connsiteY1114" fmla="*/ 1292899 h 1383472"/>
                <a:gd name="connsiteX1115" fmla="*/ 4134524 w 4340943"/>
                <a:gd name="connsiteY1115" fmla="*/ 1292008 h 1383472"/>
                <a:gd name="connsiteX1116" fmla="*/ 4139732 w 4340943"/>
                <a:gd name="connsiteY1116" fmla="*/ 1293545 h 1383472"/>
                <a:gd name="connsiteX1117" fmla="*/ 4160272 w 4340943"/>
                <a:gd name="connsiteY1117" fmla="*/ 1308166 h 1383472"/>
                <a:gd name="connsiteX1118" fmla="*/ 4160272 w 4340943"/>
                <a:gd name="connsiteY1118" fmla="*/ 1315582 h 1383472"/>
                <a:gd name="connsiteX1119" fmla="*/ 4130468 w 4340943"/>
                <a:gd name="connsiteY1119" fmla="*/ 1336798 h 1383472"/>
                <a:gd name="connsiteX1120" fmla="*/ 4120052 w 4340943"/>
                <a:gd name="connsiteY1120" fmla="*/ 1336798 h 1383472"/>
                <a:gd name="connsiteX1121" fmla="*/ 4099512 w 4340943"/>
                <a:gd name="connsiteY1121" fmla="*/ 1322176 h 1383472"/>
                <a:gd name="connsiteX1122" fmla="*/ 4099512 w 4340943"/>
                <a:gd name="connsiteY1122" fmla="*/ 1314760 h 1383472"/>
                <a:gd name="connsiteX1123" fmla="*/ 4129315 w 4340943"/>
                <a:gd name="connsiteY1123" fmla="*/ 1293544 h 1383472"/>
                <a:gd name="connsiteX1124" fmla="*/ 4134524 w 4340943"/>
                <a:gd name="connsiteY1124" fmla="*/ 1292008 h 1383472"/>
                <a:gd name="connsiteX1125" fmla="*/ 3505214 w 4340943"/>
                <a:gd name="connsiteY1125" fmla="*/ 1292008 h 1383472"/>
                <a:gd name="connsiteX1126" fmla="*/ 3510421 w 4340943"/>
                <a:gd name="connsiteY1126" fmla="*/ 1293545 h 1383472"/>
                <a:gd name="connsiteX1127" fmla="*/ 3530962 w 4340943"/>
                <a:gd name="connsiteY1127" fmla="*/ 1308166 h 1383472"/>
                <a:gd name="connsiteX1128" fmla="*/ 3530962 w 4340943"/>
                <a:gd name="connsiteY1128" fmla="*/ 1315582 h 1383472"/>
                <a:gd name="connsiteX1129" fmla="*/ 3501159 w 4340943"/>
                <a:gd name="connsiteY1129" fmla="*/ 1336798 h 1383472"/>
                <a:gd name="connsiteX1130" fmla="*/ 3490742 w 4340943"/>
                <a:gd name="connsiteY1130" fmla="*/ 1336798 h 1383472"/>
                <a:gd name="connsiteX1131" fmla="*/ 3470202 w 4340943"/>
                <a:gd name="connsiteY1131" fmla="*/ 1322176 h 1383472"/>
                <a:gd name="connsiteX1132" fmla="*/ 3470201 w 4340943"/>
                <a:gd name="connsiteY1132" fmla="*/ 1314760 h 1383472"/>
                <a:gd name="connsiteX1133" fmla="*/ 3500005 w 4340943"/>
                <a:gd name="connsiteY1133" fmla="*/ 1293544 h 1383472"/>
                <a:gd name="connsiteX1134" fmla="*/ 3505214 w 4340943"/>
                <a:gd name="connsiteY1134" fmla="*/ 1292008 h 1383472"/>
                <a:gd name="connsiteX1135" fmla="*/ 2874710 w 4340943"/>
                <a:gd name="connsiteY1135" fmla="*/ 1292008 h 1383472"/>
                <a:gd name="connsiteX1136" fmla="*/ 2879918 w 4340943"/>
                <a:gd name="connsiteY1136" fmla="*/ 1293545 h 1383472"/>
                <a:gd name="connsiteX1137" fmla="*/ 2900459 w 4340943"/>
                <a:gd name="connsiteY1137" fmla="*/ 1308166 h 1383472"/>
                <a:gd name="connsiteX1138" fmla="*/ 2900459 w 4340943"/>
                <a:gd name="connsiteY1138" fmla="*/ 1315582 h 1383472"/>
                <a:gd name="connsiteX1139" fmla="*/ 2870656 w 4340943"/>
                <a:gd name="connsiteY1139" fmla="*/ 1336798 h 1383472"/>
                <a:gd name="connsiteX1140" fmla="*/ 2860239 w 4340943"/>
                <a:gd name="connsiteY1140" fmla="*/ 1336798 h 1383472"/>
                <a:gd name="connsiteX1141" fmla="*/ 2839699 w 4340943"/>
                <a:gd name="connsiteY1141" fmla="*/ 1322176 h 1383472"/>
                <a:gd name="connsiteX1142" fmla="*/ 2839698 w 4340943"/>
                <a:gd name="connsiteY1142" fmla="*/ 1314760 h 1383472"/>
                <a:gd name="connsiteX1143" fmla="*/ 2869502 w 4340943"/>
                <a:gd name="connsiteY1143" fmla="*/ 1293544 h 1383472"/>
                <a:gd name="connsiteX1144" fmla="*/ 2874710 w 4340943"/>
                <a:gd name="connsiteY1144" fmla="*/ 1292008 h 1383472"/>
                <a:gd name="connsiteX1145" fmla="*/ 2244080 w 4340943"/>
                <a:gd name="connsiteY1145" fmla="*/ 1292008 h 1383472"/>
                <a:gd name="connsiteX1146" fmla="*/ 2249288 w 4340943"/>
                <a:gd name="connsiteY1146" fmla="*/ 1293545 h 1383472"/>
                <a:gd name="connsiteX1147" fmla="*/ 2269828 w 4340943"/>
                <a:gd name="connsiteY1147" fmla="*/ 1308166 h 1383472"/>
                <a:gd name="connsiteX1148" fmla="*/ 2269828 w 4340943"/>
                <a:gd name="connsiteY1148" fmla="*/ 1315582 h 1383472"/>
                <a:gd name="connsiteX1149" fmla="*/ 2240025 w 4340943"/>
                <a:gd name="connsiteY1149" fmla="*/ 1336798 h 1383472"/>
                <a:gd name="connsiteX1150" fmla="*/ 2229608 w 4340943"/>
                <a:gd name="connsiteY1150" fmla="*/ 1336798 h 1383472"/>
                <a:gd name="connsiteX1151" fmla="*/ 2209068 w 4340943"/>
                <a:gd name="connsiteY1151" fmla="*/ 1322176 h 1383472"/>
                <a:gd name="connsiteX1152" fmla="*/ 2209068 w 4340943"/>
                <a:gd name="connsiteY1152" fmla="*/ 1314760 h 1383472"/>
                <a:gd name="connsiteX1153" fmla="*/ 2238871 w 4340943"/>
                <a:gd name="connsiteY1153" fmla="*/ 1293544 h 1383472"/>
                <a:gd name="connsiteX1154" fmla="*/ 2244080 w 4340943"/>
                <a:gd name="connsiteY1154" fmla="*/ 1292008 h 1383472"/>
                <a:gd name="connsiteX1155" fmla="*/ 1613577 w 4340943"/>
                <a:gd name="connsiteY1155" fmla="*/ 1292008 h 1383472"/>
                <a:gd name="connsiteX1156" fmla="*/ 1618785 w 4340943"/>
                <a:gd name="connsiteY1156" fmla="*/ 1293545 h 1383472"/>
                <a:gd name="connsiteX1157" fmla="*/ 1639325 w 4340943"/>
                <a:gd name="connsiteY1157" fmla="*/ 1308166 h 1383472"/>
                <a:gd name="connsiteX1158" fmla="*/ 1639325 w 4340943"/>
                <a:gd name="connsiteY1158" fmla="*/ 1315582 h 1383472"/>
                <a:gd name="connsiteX1159" fmla="*/ 1609521 w 4340943"/>
                <a:gd name="connsiteY1159" fmla="*/ 1336798 h 1383472"/>
                <a:gd name="connsiteX1160" fmla="*/ 1599105 w 4340943"/>
                <a:gd name="connsiteY1160" fmla="*/ 1336798 h 1383472"/>
                <a:gd name="connsiteX1161" fmla="*/ 1578564 w 4340943"/>
                <a:gd name="connsiteY1161" fmla="*/ 1322176 h 1383472"/>
                <a:gd name="connsiteX1162" fmla="*/ 1578564 w 4340943"/>
                <a:gd name="connsiteY1162" fmla="*/ 1314760 h 1383472"/>
                <a:gd name="connsiteX1163" fmla="*/ 1608367 w 4340943"/>
                <a:gd name="connsiteY1163" fmla="*/ 1293544 h 1383472"/>
                <a:gd name="connsiteX1164" fmla="*/ 1613577 w 4340943"/>
                <a:gd name="connsiteY1164" fmla="*/ 1292008 h 1383472"/>
                <a:gd name="connsiteX1165" fmla="*/ 984267 w 4340943"/>
                <a:gd name="connsiteY1165" fmla="*/ 1292008 h 1383472"/>
                <a:gd name="connsiteX1166" fmla="*/ 989474 w 4340943"/>
                <a:gd name="connsiteY1166" fmla="*/ 1293545 h 1383472"/>
                <a:gd name="connsiteX1167" fmla="*/ 1010015 w 4340943"/>
                <a:gd name="connsiteY1167" fmla="*/ 1308166 h 1383472"/>
                <a:gd name="connsiteX1168" fmla="*/ 1010015 w 4340943"/>
                <a:gd name="connsiteY1168" fmla="*/ 1315582 h 1383472"/>
                <a:gd name="connsiteX1169" fmla="*/ 980212 w 4340943"/>
                <a:gd name="connsiteY1169" fmla="*/ 1336798 h 1383472"/>
                <a:gd name="connsiteX1170" fmla="*/ 969796 w 4340943"/>
                <a:gd name="connsiteY1170" fmla="*/ 1336798 h 1383472"/>
                <a:gd name="connsiteX1171" fmla="*/ 949255 w 4340943"/>
                <a:gd name="connsiteY1171" fmla="*/ 1322176 h 1383472"/>
                <a:gd name="connsiteX1172" fmla="*/ 949254 w 4340943"/>
                <a:gd name="connsiteY1172" fmla="*/ 1314760 h 1383472"/>
                <a:gd name="connsiteX1173" fmla="*/ 979058 w 4340943"/>
                <a:gd name="connsiteY1173" fmla="*/ 1293544 h 1383472"/>
                <a:gd name="connsiteX1174" fmla="*/ 984267 w 4340943"/>
                <a:gd name="connsiteY1174" fmla="*/ 1292008 h 1383472"/>
                <a:gd name="connsiteX1175" fmla="*/ 353764 w 4340943"/>
                <a:gd name="connsiteY1175" fmla="*/ 1292008 h 1383472"/>
                <a:gd name="connsiteX1176" fmla="*/ 358971 w 4340943"/>
                <a:gd name="connsiteY1176" fmla="*/ 1293545 h 1383472"/>
                <a:gd name="connsiteX1177" fmla="*/ 379512 w 4340943"/>
                <a:gd name="connsiteY1177" fmla="*/ 1308166 h 1383472"/>
                <a:gd name="connsiteX1178" fmla="*/ 379512 w 4340943"/>
                <a:gd name="connsiteY1178" fmla="*/ 1315582 h 1383472"/>
                <a:gd name="connsiteX1179" fmla="*/ 349709 w 4340943"/>
                <a:gd name="connsiteY1179" fmla="*/ 1336798 h 1383472"/>
                <a:gd name="connsiteX1180" fmla="*/ 339292 w 4340943"/>
                <a:gd name="connsiteY1180" fmla="*/ 1336798 h 1383472"/>
                <a:gd name="connsiteX1181" fmla="*/ 318751 w 4340943"/>
                <a:gd name="connsiteY1181" fmla="*/ 1322176 h 1383472"/>
                <a:gd name="connsiteX1182" fmla="*/ 318751 w 4340943"/>
                <a:gd name="connsiteY1182" fmla="*/ 1314760 h 1383472"/>
                <a:gd name="connsiteX1183" fmla="*/ 348555 w 4340943"/>
                <a:gd name="connsiteY1183" fmla="*/ 1293544 h 1383472"/>
                <a:gd name="connsiteX1184" fmla="*/ 353764 w 4340943"/>
                <a:gd name="connsiteY1184" fmla="*/ 1292008 h 1383472"/>
                <a:gd name="connsiteX1185" fmla="*/ 4231492 w 4340943"/>
                <a:gd name="connsiteY1185" fmla="*/ 1286948 h 1383472"/>
                <a:gd name="connsiteX1186" fmla="*/ 4236484 w 4340943"/>
                <a:gd name="connsiteY1186" fmla="*/ 1288608 h 1383472"/>
                <a:gd name="connsiteX1187" fmla="*/ 4242244 w 4340943"/>
                <a:gd name="connsiteY1187" fmla="*/ 1293089 h 1383472"/>
                <a:gd name="connsiteX1188" fmla="*/ 4241792 w 4340943"/>
                <a:gd name="connsiteY1188" fmla="*/ 1300330 h 1383472"/>
                <a:gd name="connsiteX1189" fmla="*/ 4235497 w 4340943"/>
                <a:gd name="connsiteY1189" fmla="*/ 1304430 h 1383472"/>
                <a:gd name="connsiteX1190" fmla="*/ 4225326 w 4340943"/>
                <a:gd name="connsiteY1190" fmla="*/ 1304109 h 1383472"/>
                <a:gd name="connsiteX1191" fmla="*/ 4219566 w 4340943"/>
                <a:gd name="connsiteY1191" fmla="*/ 1299628 h 1383472"/>
                <a:gd name="connsiteX1192" fmla="*/ 4220017 w 4340943"/>
                <a:gd name="connsiteY1192" fmla="*/ 1292387 h 1383472"/>
                <a:gd name="connsiteX1193" fmla="*/ 4226312 w 4340943"/>
                <a:gd name="connsiteY1193" fmla="*/ 1288286 h 1383472"/>
                <a:gd name="connsiteX1194" fmla="*/ 4231492 w 4340943"/>
                <a:gd name="connsiteY1194" fmla="*/ 1286948 h 1383472"/>
                <a:gd name="connsiteX1195" fmla="*/ 3600988 w 4340943"/>
                <a:gd name="connsiteY1195" fmla="*/ 1286948 h 1383472"/>
                <a:gd name="connsiteX1196" fmla="*/ 3605980 w 4340943"/>
                <a:gd name="connsiteY1196" fmla="*/ 1288608 h 1383472"/>
                <a:gd name="connsiteX1197" fmla="*/ 3611741 w 4340943"/>
                <a:gd name="connsiteY1197" fmla="*/ 1293089 h 1383472"/>
                <a:gd name="connsiteX1198" fmla="*/ 3611289 w 4340943"/>
                <a:gd name="connsiteY1198" fmla="*/ 1300330 h 1383472"/>
                <a:gd name="connsiteX1199" fmla="*/ 3604994 w 4340943"/>
                <a:gd name="connsiteY1199" fmla="*/ 1304430 h 1383472"/>
                <a:gd name="connsiteX1200" fmla="*/ 3594822 w 4340943"/>
                <a:gd name="connsiteY1200" fmla="*/ 1304109 h 1383472"/>
                <a:gd name="connsiteX1201" fmla="*/ 3589062 w 4340943"/>
                <a:gd name="connsiteY1201" fmla="*/ 1299628 h 1383472"/>
                <a:gd name="connsiteX1202" fmla="*/ 3589514 w 4340943"/>
                <a:gd name="connsiteY1202" fmla="*/ 1292387 h 1383472"/>
                <a:gd name="connsiteX1203" fmla="*/ 3595809 w 4340943"/>
                <a:gd name="connsiteY1203" fmla="*/ 1288286 h 1383472"/>
                <a:gd name="connsiteX1204" fmla="*/ 3600988 w 4340943"/>
                <a:gd name="connsiteY1204" fmla="*/ 1286948 h 1383472"/>
                <a:gd name="connsiteX1205" fmla="*/ 2971679 w 4340943"/>
                <a:gd name="connsiteY1205" fmla="*/ 1286948 h 1383472"/>
                <a:gd name="connsiteX1206" fmla="*/ 2976672 w 4340943"/>
                <a:gd name="connsiteY1206" fmla="*/ 1288608 h 1383472"/>
                <a:gd name="connsiteX1207" fmla="*/ 2982431 w 4340943"/>
                <a:gd name="connsiteY1207" fmla="*/ 1293089 h 1383472"/>
                <a:gd name="connsiteX1208" fmla="*/ 2981980 w 4340943"/>
                <a:gd name="connsiteY1208" fmla="*/ 1300330 h 1383472"/>
                <a:gd name="connsiteX1209" fmla="*/ 2975684 w 4340943"/>
                <a:gd name="connsiteY1209" fmla="*/ 1304430 h 1383472"/>
                <a:gd name="connsiteX1210" fmla="*/ 2965513 w 4340943"/>
                <a:gd name="connsiteY1210" fmla="*/ 1304109 h 1383472"/>
                <a:gd name="connsiteX1211" fmla="*/ 2959753 w 4340943"/>
                <a:gd name="connsiteY1211" fmla="*/ 1299628 h 1383472"/>
                <a:gd name="connsiteX1212" fmla="*/ 2960204 w 4340943"/>
                <a:gd name="connsiteY1212" fmla="*/ 1292387 h 1383472"/>
                <a:gd name="connsiteX1213" fmla="*/ 2966499 w 4340943"/>
                <a:gd name="connsiteY1213" fmla="*/ 1288286 h 1383472"/>
                <a:gd name="connsiteX1214" fmla="*/ 2971679 w 4340943"/>
                <a:gd name="connsiteY1214" fmla="*/ 1286948 h 1383472"/>
                <a:gd name="connsiteX1215" fmla="*/ 2341175 w 4340943"/>
                <a:gd name="connsiteY1215" fmla="*/ 1286948 h 1383472"/>
                <a:gd name="connsiteX1216" fmla="*/ 2346167 w 4340943"/>
                <a:gd name="connsiteY1216" fmla="*/ 1288608 h 1383472"/>
                <a:gd name="connsiteX1217" fmla="*/ 2351928 w 4340943"/>
                <a:gd name="connsiteY1217" fmla="*/ 1293089 h 1383472"/>
                <a:gd name="connsiteX1218" fmla="*/ 2351476 w 4340943"/>
                <a:gd name="connsiteY1218" fmla="*/ 1300330 h 1383472"/>
                <a:gd name="connsiteX1219" fmla="*/ 2345181 w 4340943"/>
                <a:gd name="connsiteY1219" fmla="*/ 1304430 h 1383472"/>
                <a:gd name="connsiteX1220" fmla="*/ 2335009 w 4340943"/>
                <a:gd name="connsiteY1220" fmla="*/ 1304109 h 1383472"/>
                <a:gd name="connsiteX1221" fmla="*/ 2329249 w 4340943"/>
                <a:gd name="connsiteY1221" fmla="*/ 1299628 h 1383472"/>
                <a:gd name="connsiteX1222" fmla="*/ 2329700 w 4340943"/>
                <a:gd name="connsiteY1222" fmla="*/ 1292387 h 1383472"/>
                <a:gd name="connsiteX1223" fmla="*/ 2335996 w 4340943"/>
                <a:gd name="connsiteY1223" fmla="*/ 1288286 h 1383472"/>
                <a:gd name="connsiteX1224" fmla="*/ 2341175 w 4340943"/>
                <a:gd name="connsiteY1224" fmla="*/ 1286948 h 1383472"/>
                <a:gd name="connsiteX1225" fmla="*/ 1710545 w 4340943"/>
                <a:gd name="connsiteY1225" fmla="*/ 1286948 h 1383472"/>
                <a:gd name="connsiteX1226" fmla="*/ 1715537 w 4340943"/>
                <a:gd name="connsiteY1226" fmla="*/ 1288608 h 1383472"/>
                <a:gd name="connsiteX1227" fmla="*/ 1721298 w 4340943"/>
                <a:gd name="connsiteY1227" fmla="*/ 1293089 h 1383472"/>
                <a:gd name="connsiteX1228" fmla="*/ 1720846 w 4340943"/>
                <a:gd name="connsiteY1228" fmla="*/ 1300330 h 1383472"/>
                <a:gd name="connsiteX1229" fmla="*/ 1714550 w 4340943"/>
                <a:gd name="connsiteY1229" fmla="*/ 1304430 h 1383472"/>
                <a:gd name="connsiteX1230" fmla="*/ 1704379 w 4340943"/>
                <a:gd name="connsiteY1230" fmla="*/ 1304109 h 1383472"/>
                <a:gd name="connsiteX1231" fmla="*/ 1698619 w 4340943"/>
                <a:gd name="connsiteY1231" fmla="*/ 1299628 h 1383472"/>
                <a:gd name="connsiteX1232" fmla="*/ 1699070 w 4340943"/>
                <a:gd name="connsiteY1232" fmla="*/ 1292387 h 1383472"/>
                <a:gd name="connsiteX1233" fmla="*/ 1705366 w 4340943"/>
                <a:gd name="connsiteY1233" fmla="*/ 1288286 h 1383472"/>
                <a:gd name="connsiteX1234" fmla="*/ 1710545 w 4340943"/>
                <a:gd name="connsiteY1234" fmla="*/ 1286948 h 1383472"/>
                <a:gd name="connsiteX1235" fmla="*/ 1080041 w 4340943"/>
                <a:gd name="connsiteY1235" fmla="*/ 1286948 h 1383472"/>
                <a:gd name="connsiteX1236" fmla="*/ 1085034 w 4340943"/>
                <a:gd name="connsiteY1236" fmla="*/ 1288608 h 1383472"/>
                <a:gd name="connsiteX1237" fmla="*/ 1090794 w 4340943"/>
                <a:gd name="connsiteY1237" fmla="*/ 1293089 h 1383472"/>
                <a:gd name="connsiteX1238" fmla="*/ 1090343 w 4340943"/>
                <a:gd name="connsiteY1238" fmla="*/ 1300330 h 1383472"/>
                <a:gd name="connsiteX1239" fmla="*/ 1084047 w 4340943"/>
                <a:gd name="connsiteY1239" fmla="*/ 1304430 h 1383472"/>
                <a:gd name="connsiteX1240" fmla="*/ 1073876 w 4340943"/>
                <a:gd name="connsiteY1240" fmla="*/ 1304109 h 1383472"/>
                <a:gd name="connsiteX1241" fmla="*/ 1068116 w 4340943"/>
                <a:gd name="connsiteY1241" fmla="*/ 1299628 h 1383472"/>
                <a:gd name="connsiteX1242" fmla="*/ 1068567 w 4340943"/>
                <a:gd name="connsiteY1242" fmla="*/ 1292387 h 1383472"/>
                <a:gd name="connsiteX1243" fmla="*/ 1074862 w 4340943"/>
                <a:gd name="connsiteY1243" fmla="*/ 1288286 h 1383472"/>
                <a:gd name="connsiteX1244" fmla="*/ 1080041 w 4340943"/>
                <a:gd name="connsiteY1244" fmla="*/ 1286948 h 1383472"/>
                <a:gd name="connsiteX1245" fmla="*/ 450732 w 4340943"/>
                <a:gd name="connsiteY1245" fmla="*/ 1286948 h 1383472"/>
                <a:gd name="connsiteX1246" fmla="*/ 455725 w 4340943"/>
                <a:gd name="connsiteY1246" fmla="*/ 1288608 h 1383472"/>
                <a:gd name="connsiteX1247" fmla="*/ 461484 w 4340943"/>
                <a:gd name="connsiteY1247" fmla="*/ 1293089 h 1383472"/>
                <a:gd name="connsiteX1248" fmla="*/ 461033 w 4340943"/>
                <a:gd name="connsiteY1248" fmla="*/ 1300330 h 1383472"/>
                <a:gd name="connsiteX1249" fmla="*/ 454737 w 4340943"/>
                <a:gd name="connsiteY1249" fmla="*/ 1304430 h 1383472"/>
                <a:gd name="connsiteX1250" fmla="*/ 444566 w 4340943"/>
                <a:gd name="connsiteY1250" fmla="*/ 1304109 h 1383472"/>
                <a:gd name="connsiteX1251" fmla="*/ 438806 w 4340943"/>
                <a:gd name="connsiteY1251" fmla="*/ 1299628 h 1383472"/>
                <a:gd name="connsiteX1252" fmla="*/ 439257 w 4340943"/>
                <a:gd name="connsiteY1252" fmla="*/ 1292387 h 1383472"/>
                <a:gd name="connsiteX1253" fmla="*/ 445553 w 4340943"/>
                <a:gd name="connsiteY1253" fmla="*/ 1288286 h 1383472"/>
                <a:gd name="connsiteX1254" fmla="*/ 450732 w 4340943"/>
                <a:gd name="connsiteY1254" fmla="*/ 1286948 h 1383472"/>
                <a:gd name="connsiteX1255" fmla="*/ 4039113 w 4340943"/>
                <a:gd name="connsiteY1255" fmla="*/ 1283337 h 1383472"/>
                <a:gd name="connsiteX1256" fmla="*/ 4044705 w 4340943"/>
                <a:gd name="connsiteY1256" fmla="*/ 1285041 h 1383472"/>
                <a:gd name="connsiteX1257" fmla="*/ 4051286 w 4340943"/>
                <a:gd name="connsiteY1257" fmla="*/ 1289838 h 1383472"/>
                <a:gd name="connsiteX1258" fmla="*/ 4051153 w 4340943"/>
                <a:gd name="connsiteY1258" fmla="*/ 1297838 h 1383472"/>
                <a:gd name="connsiteX1259" fmla="*/ 4021806 w 4340943"/>
                <a:gd name="connsiteY1259" fmla="*/ 1318243 h 1383472"/>
                <a:gd name="connsiteX1260" fmla="*/ 4010566 w 4340943"/>
                <a:gd name="connsiteY1260" fmla="*/ 1318149 h 1383472"/>
                <a:gd name="connsiteX1261" fmla="*/ 4003986 w 4340943"/>
                <a:gd name="connsiteY1261" fmla="*/ 1313352 h 1383472"/>
                <a:gd name="connsiteX1262" fmla="*/ 4004118 w 4340943"/>
                <a:gd name="connsiteY1262" fmla="*/ 1305352 h 1383472"/>
                <a:gd name="connsiteX1263" fmla="*/ 4033466 w 4340943"/>
                <a:gd name="connsiteY1263" fmla="*/ 1284946 h 1383472"/>
                <a:gd name="connsiteX1264" fmla="*/ 4039113 w 4340943"/>
                <a:gd name="connsiteY1264" fmla="*/ 1283337 h 1383472"/>
                <a:gd name="connsiteX1265" fmla="*/ 3409804 w 4340943"/>
                <a:gd name="connsiteY1265" fmla="*/ 1283337 h 1383472"/>
                <a:gd name="connsiteX1266" fmla="*/ 3415395 w 4340943"/>
                <a:gd name="connsiteY1266" fmla="*/ 1285041 h 1383472"/>
                <a:gd name="connsiteX1267" fmla="*/ 3421976 w 4340943"/>
                <a:gd name="connsiteY1267" fmla="*/ 1289838 h 1383472"/>
                <a:gd name="connsiteX1268" fmla="*/ 3421844 w 4340943"/>
                <a:gd name="connsiteY1268" fmla="*/ 1297838 h 1383472"/>
                <a:gd name="connsiteX1269" fmla="*/ 3392496 w 4340943"/>
                <a:gd name="connsiteY1269" fmla="*/ 1318243 h 1383472"/>
                <a:gd name="connsiteX1270" fmla="*/ 3381257 w 4340943"/>
                <a:gd name="connsiteY1270" fmla="*/ 1318149 h 1383472"/>
                <a:gd name="connsiteX1271" fmla="*/ 3374676 w 4340943"/>
                <a:gd name="connsiteY1271" fmla="*/ 1313352 h 1383472"/>
                <a:gd name="connsiteX1272" fmla="*/ 3374808 w 4340943"/>
                <a:gd name="connsiteY1272" fmla="*/ 1305352 h 1383472"/>
                <a:gd name="connsiteX1273" fmla="*/ 3404157 w 4340943"/>
                <a:gd name="connsiteY1273" fmla="*/ 1284946 h 1383472"/>
                <a:gd name="connsiteX1274" fmla="*/ 3409804 w 4340943"/>
                <a:gd name="connsiteY1274" fmla="*/ 1283337 h 1383472"/>
                <a:gd name="connsiteX1275" fmla="*/ 2779300 w 4340943"/>
                <a:gd name="connsiteY1275" fmla="*/ 1283337 h 1383472"/>
                <a:gd name="connsiteX1276" fmla="*/ 2784892 w 4340943"/>
                <a:gd name="connsiteY1276" fmla="*/ 1285041 h 1383472"/>
                <a:gd name="connsiteX1277" fmla="*/ 2791473 w 4340943"/>
                <a:gd name="connsiteY1277" fmla="*/ 1289838 h 1383472"/>
                <a:gd name="connsiteX1278" fmla="*/ 2791340 w 4340943"/>
                <a:gd name="connsiteY1278" fmla="*/ 1297838 h 1383472"/>
                <a:gd name="connsiteX1279" fmla="*/ 2761992 w 4340943"/>
                <a:gd name="connsiteY1279" fmla="*/ 1318243 h 1383472"/>
                <a:gd name="connsiteX1280" fmla="*/ 2750754 w 4340943"/>
                <a:gd name="connsiteY1280" fmla="*/ 1318149 h 1383472"/>
                <a:gd name="connsiteX1281" fmla="*/ 2744172 w 4340943"/>
                <a:gd name="connsiteY1281" fmla="*/ 1313352 h 1383472"/>
                <a:gd name="connsiteX1282" fmla="*/ 2744305 w 4340943"/>
                <a:gd name="connsiteY1282" fmla="*/ 1305352 h 1383472"/>
                <a:gd name="connsiteX1283" fmla="*/ 2773654 w 4340943"/>
                <a:gd name="connsiteY1283" fmla="*/ 1284946 h 1383472"/>
                <a:gd name="connsiteX1284" fmla="*/ 2779300 w 4340943"/>
                <a:gd name="connsiteY1284" fmla="*/ 1283337 h 1383472"/>
                <a:gd name="connsiteX1285" fmla="*/ 2148669 w 4340943"/>
                <a:gd name="connsiteY1285" fmla="*/ 1283337 h 1383472"/>
                <a:gd name="connsiteX1286" fmla="*/ 2154262 w 4340943"/>
                <a:gd name="connsiteY1286" fmla="*/ 1285041 h 1383472"/>
                <a:gd name="connsiteX1287" fmla="*/ 2160842 w 4340943"/>
                <a:gd name="connsiteY1287" fmla="*/ 1289838 h 1383472"/>
                <a:gd name="connsiteX1288" fmla="*/ 2160709 w 4340943"/>
                <a:gd name="connsiteY1288" fmla="*/ 1297838 h 1383472"/>
                <a:gd name="connsiteX1289" fmla="*/ 2131362 w 4340943"/>
                <a:gd name="connsiteY1289" fmla="*/ 1318243 h 1383472"/>
                <a:gd name="connsiteX1290" fmla="*/ 2120123 w 4340943"/>
                <a:gd name="connsiteY1290" fmla="*/ 1318149 h 1383472"/>
                <a:gd name="connsiteX1291" fmla="*/ 2113542 w 4340943"/>
                <a:gd name="connsiteY1291" fmla="*/ 1313352 h 1383472"/>
                <a:gd name="connsiteX1292" fmla="*/ 2113674 w 4340943"/>
                <a:gd name="connsiteY1292" fmla="*/ 1305352 h 1383472"/>
                <a:gd name="connsiteX1293" fmla="*/ 2143023 w 4340943"/>
                <a:gd name="connsiteY1293" fmla="*/ 1284946 h 1383472"/>
                <a:gd name="connsiteX1294" fmla="*/ 2148669 w 4340943"/>
                <a:gd name="connsiteY1294" fmla="*/ 1283337 h 1383472"/>
                <a:gd name="connsiteX1295" fmla="*/ 1518166 w 4340943"/>
                <a:gd name="connsiteY1295" fmla="*/ 1283337 h 1383472"/>
                <a:gd name="connsiteX1296" fmla="*/ 1523758 w 4340943"/>
                <a:gd name="connsiteY1296" fmla="*/ 1285041 h 1383472"/>
                <a:gd name="connsiteX1297" fmla="*/ 1530339 w 4340943"/>
                <a:gd name="connsiteY1297" fmla="*/ 1289838 h 1383472"/>
                <a:gd name="connsiteX1298" fmla="*/ 1530206 w 4340943"/>
                <a:gd name="connsiteY1298" fmla="*/ 1297838 h 1383472"/>
                <a:gd name="connsiteX1299" fmla="*/ 1500859 w 4340943"/>
                <a:gd name="connsiteY1299" fmla="*/ 1318243 h 1383472"/>
                <a:gd name="connsiteX1300" fmla="*/ 1489619 w 4340943"/>
                <a:gd name="connsiteY1300" fmla="*/ 1318149 h 1383472"/>
                <a:gd name="connsiteX1301" fmla="*/ 1483039 w 4340943"/>
                <a:gd name="connsiteY1301" fmla="*/ 1313352 h 1383472"/>
                <a:gd name="connsiteX1302" fmla="*/ 1483171 w 4340943"/>
                <a:gd name="connsiteY1302" fmla="*/ 1305352 h 1383472"/>
                <a:gd name="connsiteX1303" fmla="*/ 1512519 w 4340943"/>
                <a:gd name="connsiteY1303" fmla="*/ 1284946 h 1383472"/>
                <a:gd name="connsiteX1304" fmla="*/ 1518166 w 4340943"/>
                <a:gd name="connsiteY1304" fmla="*/ 1283337 h 1383472"/>
                <a:gd name="connsiteX1305" fmla="*/ 888857 w 4340943"/>
                <a:gd name="connsiteY1305" fmla="*/ 1283337 h 1383472"/>
                <a:gd name="connsiteX1306" fmla="*/ 894448 w 4340943"/>
                <a:gd name="connsiteY1306" fmla="*/ 1285041 h 1383472"/>
                <a:gd name="connsiteX1307" fmla="*/ 901030 w 4340943"/>
                <a:gd name="connsiteY1307" fmla="*/ 1289838 h 1383472"/>
                <a:gd name="connsiteX1308" fmla="*/ 900897 w 4340943"/>
                <a:gd name="connsiteY1308" fmla="*/ 1297838 h 1383472"/>
                <a:gd name="connsiteX1309" fmla="*/ 871549 w 4340943"/>
                <a:gd name="connsiteY1309" fmla="*/ 1318243 h 1383472"/>
                <a:gd name="connsiteX1310" fmla="*/ 860310 w 4340943"/>
                <a:gd name="connsiteY1310" fmla="*/ 1318149 h 1383472"/>
                <a:gd name="connsiteX1311" fmla="*/ 853729 w 4340943"/>
                <a:gd name="connsiteY1311" fmla="*/ 1313352 h 1383472"/>
                <a:gd name="connsiteX1312" fmla="*/ 853861 w 4340943"/>
                <a:gd name="connsiteY1312" fmla="*/ 1305352 h 1383472"/>
                <a:gd name="connsiteX1313" fmla="*/ 883210 w 4340943"/>
                <a:gd name="connsiteY1313" fmla="*/ 1284946 h 1383472"/>
                <a:gd name="connsiteX1314" fmla="*/ 888857 w 4340943"/>
                <a:gd name="connsiteY1314" fmla="*/ 1283337 h 1383472"/>
                <a:gd name="connsiteX1315" fmla="*/ 258353 w 4340943"/>
                <a:gd name="connsiteY1315" fmla="*/ 1283337 h 1383472"/>
                <a:gd name="connsiteX1316" fmla="*/ 263945 w 4340943"/>
                <a:gd name="connsiteY1316" fmla="*/ 1285041 h 1383472"/>
                <a:gd name="connsiteX1317" fmla="*/ 270526 w 4340943"/>
                <a:gd name="connsiteY1317" fmla="*/ 1289838 h 1383472"/>
                <a:gd name="connsiteX1318" fmla="*/ 270393 w 4340943"/>
                <a:gd name="connsiteY1318" fmla="*/ 1297838 h 1383472"/>
                <a:gd name="connsiteX1319" fmla="*/ 241045 w 4340943"/>
                <a:gd name="connsiteY1319" fmla="*/ 1318243 h 1383472"/>
                <a:gd name="connsiteX1320" fmla="*/ 229807 w 4340943"/>
                <a:gd name="connsiteY1320" fmla="*/ 1318149 h 1383472"/>
                <a:gd name="connsiteX1321" fmla="*/ 223225 w 4340943"/>
                <a:gd name="connsiteY1321" fmla="*/ 1313352 h 1383472"/>
                <a:gd name="connsiteX1322" fmla="*/ 223358 w 4340943"/>
                <a:gd name="connsiteY1322" fmla="*/ 1305352 h 1383472"/>
                <a:gd name="connsiteX1323" fmla="*/ 252707 w 4340943"/>
                <a:gd name="connsiteY1323" fmla="*/ 1284946 h 1383472"/>
                <a:gd name="connsiteX1324" fmla="*/ 258353 w 4340943"/>
                <a:gd name="connsiteY1324" fmla="*/ 1283337 h 1383472"/>
                <a:gd name="connsiteX1325" fmla="*/ 3883115 w 4340943"/>
                <a:gd name="connsiteY1325" fmla="*/ 1259916 h 1383472"/>
                <a:gd name="connsiteX1326" fmla="*/ 3890774 w 4340943"/>
                <a:gd name="connsiteY1326" fmla="*/ 1262174 h 1383472"/>
                <a:gd name="connsiteX1327" fmla="*/ 3942561 w 4340943"/>
                <a:gd name="connsiteY1327" fmla="*/ 1299039 h 1383472"/>
                <a:gd name="connsiteX1328" fmla="*/ 3942561 w 4340943"/>
                <a:gd name="connsiteY1328" fmla="*/ 1309943 h 1383472"/>
                <a:gd name="connsiteX1329" fmla="*/ 3877846 w 4340943"/>
                <a:gd name="connsiteY1329" fmla="*/ 1356011 h 1383472"/>
                <a:gd name="connsiteX1330" fmla="*/ 3862529 w 4340943"/>
                <a:gd name="connsiteY1330" fmla="*/ 1356011 h 1383472"/>
                <a:gd name="connsiteX1331" fmla="*/ 3810742 w 4340943"/>
                <a:gd name="connsiteY1331" fmla="*/ 1319146 h 1383472"/>
                <a:gd name="connsiteX1332" fmla="*/ 3810742 w 4340943"/>
                <a:gd name="connsiteY1332" fmla="*/ 1308242 h 1383472"/>
                <a:gd name="connsiteX1333" fmla="*/ 3875456 w 4340943"/>
                <a:gd name="connsiteY1333" fmla="*/ 1262174 h 1383472"/>
                <a:gd name="connsiteX1334" fmla="*/ 3883115 w 4340943"/>
                <a:gd name="connsiteY1334" fmla="*/ 1259916 h 1383472"/>
                <a:gd name="connsiteX1335" fmla="*/ 3253806 w 4340943"/>
                <a:gd name="connsiteY1335" fmla="*/ 1259916 h 1383472"/>
                <a:gd name="connsiteX1336" fmla="*/ 3261464 w 4340943"/>
                <a:gd name="connsiteY1336" fmla="*/ 1262174 h 1383472"/>
                <a:gd name="connsiteX1337" fmla="*/ 3313251 w 4340943"/>
                <a:gd name="connsiteY1337" fmla="*/ 1299039 h 1383472"/>
                <a:gd name="connsiteX1338" fmla="*/ 3313251 w 4340943"/>
                <a:gd name="connsiteY1338" fmla="*/ 1309943 h 1383472"/>
                <a:gd name="connsiteX1339" fmla="*/ 3248537 w 4340943"/>
                <a:gd name="connsiteY1339" fmla="*/ 1356011 h 1383472"/>
                <a:gd name="connsiteX1340" fmla="*/ 3233219 w 4340943"/>
                <a:gd name="connsiteY1340" fmla="*/ 1356011 h 1383472"/>
                <a:gd name="connsiteX1341" fmla="*/ 3181432 w 4340943"/>
                <a:gd name="connsiteY1341" fmla="*/ 1319146 h 1383472"/>
                <a:gd name="connsiteX1342" fmla="*/ 3181432 w 4340943"/>
                <a:gd name="connsiteY1342" fmla="*/ 1308242 h 1383472"/>
                <a:gd name="connsiteX1343" fmla="*/ 3246147 w 4340943"/>
                <a:gd name="connsiteY1343" fmla="*/ 1262174 h 1383472"/>
                <a:gd name="connsiteX1344" fmla="*/ 3253806 w 4340943"/>
                <a:gd name="connsiteY1344" fmla="*/ 1259916 h 1383472"/>
                <a:gd name="connsiteX1345" fmla="*/ 2623303 w 4340943"/>
                <a:gd name="connsiteY1345" fmla="*/ 1259916 h 1383472"/>
                <a:gd name="connsiteX1346" fmla="*/ 2630961 w 4340943"/>
                <a:gd name="connsiteY1346" fmla="*/ 1262174 h 1383472"/>
                <a:gd name="connsiteX1347" fmla="*/ 2682748 w 4340943"/>
                <a:gd name="connsiteY1347" fmla="*/ 1299039 h 1383472"/>
                <a:gd name="connsiteX1348" fmla="*/ 2682748 w 4340943"/>
                <a:gd name="connsiteY1348" fmla="*/ 1309943 h 1383472"/>
                <a:gd name="connsiteX1349" fmla="*/ 2618033 w 4340943"/>
                <a:gd name="connsiteY1349" fmla="*/ 1356011 h 1383472"/>
                <a:gd name="connsiteX1350" fmla="*/ 2602716 w 4340943"/>
                <a:gd name="connsiteY1350" fmla="*/ 1356011 h 1383472"/>
                <a:gd name="connsiteX1351" fmla="*/ 2550929 w 4340943"/>
                <a:gd name="connsiteY1351" fmla="*/ 1319146 h 1383472"/>
                <a:gd name="connsiteX1352" fmla="*/ 2550929 w 4340943"/>
                <a:gd name="connsiteY1352" fmla="*/ 1308242 h 1383472"/>
                <a:gd name="connsiteX1353" fmla="*/ 2615643 w 4340943"/>
                <a:gd name="connsiteY1353" fmla="*/ 1262174 h 1383472"/>
                <a:gd name="connsiteX1354" fmla="*/ 2623303 w 4340943"/>
                <a:gd name="connsiteY1354" fmla="*/ 1259916 h 1383472"/>
                <a:gd name="connsiteX1355" fmla="*/ 1992672 w 4340943"/>
                <a:gd name="connsiteY1355" fmla="*/ 1259916 h 1383472"/>
                <a:gd name="connsiteX1356" fmla="*/ 2000330 w 4340943"/>
                <a:gd name="connsiteY1356" fmla="*/ 1262174 h 1383472"/>
                <a:gd name="connsiteX1357" fmla="*/ 2052117 w 4340943"/>
                <a:gd name="connsiteY1357" fmla="*/ 1299039 h 1383472"/>
                <a:gd name="connsiteX1358" fmla="*/ 2052117 w 4340943"/>
                <a:gd name="connsiteY1358" fmla="*/ 1309943 h 1383472"/>
                <a:gd name="connsiteX1359" fmla="*/ 1987403 w 4340943"/>
                <a:gd name="connsiteY1359" fmla="*/ 1356011 h 1383472"/>
                <a:gd name="connsiteX1360" fmla="*/ 1972085 w 4340943"/>
                <a:gd name="connsiteY1360" fmla="*/ 1356011 h 1383472"/>
                <a:gd name="connsiteX1361" fmla="*/ 1920298 w 4340943"/>
                <a:gd name="connsiteY1361" fmla="*/ 1319146 h 1383472"/>
                <a:gd name="connsiteX1362" fmla="*/ 1920298 w 4340943"/>
                <a:gd name="connsiteY1362" fmla="*/ 1308242 h 1383472"/>
                <a:gd name="connsiteX1363" fmla="*/ 1985013 w 4340943"/>
                <a:gd name="connsiteY1363" fmla="*/ 1262174 h 1383472"/>
                <a:gd name="connsiteX1364" fmla="*/ 1992672 w 4340943"/>
                <a:gd name="connsiteY1364" fmla="*/ 1259916 h 1383472"/>
                <a:gd name="connsiteX1365" fmla="*/ 1362169 w 4340943"/>
                <a:gd name="connsiteY1365" fmla="*/ 1259916 h 1383472"/>
                <a:gd name="connsiteX1366" fmla="*/ 1369827 w 4340943"/>
                <a:gd name="connsiteY1366" fmla="*/ 1262174 h 1383472"/>
                <a:gd name="connsiteX1367" fmla="*/ 1421614 w 4340943"/>
                <a:gd name="connsiteY1367" fmla="*/ 1299039 h 1383472"/>
                <a:gd name="connsiteX1368" fmla="*/ 1421614 w 4340943"/>
                <a:gd name="connsiteY1368" fmla="*/ 1309943 h 1383472"/>
                <a:gd name="connsiteX1369" fmla="*/ 1356899 w 4340943"/>
                <a:gd name="connsiteY1369" fmla="*/ 1356011 h 1383472"/>
                <a:gd name="connsiteX1370" fmla="*/ 1341582 w 4340943"/>
                <a:gd name="connsiteY1370" fmla="*/ 1356011 h 1383472"/>
                <a:gd name="connsiteX1371" fmla="*/ 1289795 w 4340943"/>
                <a:gd name="connsiteY1371" fmla="*/ 1319146 h 1383472"/>
                <a:gd name="connsiteX1372" fmla="*/ 1289795 w 4340943"/>
                <a:gd name="connsiteY1372" fmla="*/ 1308242 h 1383472"/>
                <a:gd name="connsiteX1373" fmla="*/ 1354510 w 4340943"/>
                <a:gd name="connsiteY1373" fmla="*/ 1262174 h 1383472"/>
                <a:gd name="connsiteX1374" fmla="*/ 1362169 w 4340943"/>
                <a:gd name="connsiteY1374" fmla="*/ 1259916 h 1383472"/>
                <a:gd name="connsiteX1375" fmla="*/ 732859 w 4340943"/>
                <a:gd name="connsiteY1375" fmla="*/ 1259916 h 1383472"/>
                <a:gd name="connsiteX1376" fmla="*/ 740517 w 4340943"/>
                <a:gd name="connsiteY1376" fmla="*/ 1262174 h 1383472"/>
                <a:gd name="connsiteX1377" fmla="*/ 792304 w 4340943"/>
                <a:gd name="connsiteY1377" fmla="*/ 1299039 h 1383472"/>
                <a:gd name="connsiteX1378" fmla="*/ 792304 w 4340943"/>
                <a:gd name="connsiteY1378" fmla="*/ 1309943 h 1383472"/>
                <a:gd name="connsiteX1379" fmla="*/ 727590 w 4340943"/>
                <a:gd name="connsiteY1379" fmla="*/ 1356011 h 1383472"/>
                <a:gd name="connsiteX1380" fmla="*/ 712273 w 4340943"/>
                <a:gd name="connsiteY1380" fmla="*/ 1356011 h 1383472"/>
                <a:gd name="connsiteX1381" fmla="*/ 660485 w 4340943"/>
                <a:gd name="connsiteY1381" fmla="*/ 1319146 h 1383472"/>
                <a:gd name="connsiteX1382" fmla="*/ 660485 w 4340943"/>
                <a:gd name="connsiteY1382" fmla="*/ 1308242 h 1383472"/>
                <a:gd name="connsiteX1383" fmla="*/ 725200 w 4340943"/>
                <a:gd name="connsiteY1383" fmla="*/ 1262174 h 1383472"/>
                <a:gd name="connsiteX1384" fmla="*/ 732859 w 4340943"/>
                <a:gd name="connsiteY1384" fmla="*/ 1259916 h 1383472"/>
                <a:gd name="connsiteX1385" fmla="*/ 102356 w 4340943"/>
                <a:gd name="connsiteY1385" fmla="*/ 1259916 h 1383472"/>
                <a:gd name="connsiteX1386" fmla="*/ 110014 w 4340943"/>
                <a:gd name="connsiteY1386" fmla="*/ 1262174 h 1383472"/>
                <a:gd name="connsiteX1387" fmla="*/ 161801 w 4340943"/>
                <a:gd name="connsiteY1387" fmla="*/ 1299039 h 1383472"/>
                <a:gd name="connsiteX1388" fmla="*/ 161801 w 4340943"/>
                <a:gd name="connsiteY1388" fmla="*/ 1309943 h 1383472"/>
                <a:gd name="connsiteX1389" fmla="*/ 97086 w 4340943"/>
                <a:gd name="connsiteY1389" fmla="*/ 1356011 h 1383472"/>
                <a:gd name="connsiteX1390" fmla="*/ 81769 w 4340943"/>
                <a:gd name="connsiteY1390" fmla="*/ 1356011 h 1383472"/>
                <a:gd name="connsiteX1391" fmla="*/ 29982 w 4340943"/>
                <a:gd name="connsiteY1391" fmla="*/ 1319146 h 1383472"/>
                <a:gd name="connsiteX1392" fmla="*/ 29982 w 4340943"/>
                <a:gd name="connsiteY1392" fmla="*/ 1308242 h 1383472"/>
                <a:gd name="connsiteX1393" fmla="*/ 94696 w 4340943"/>
                <a:gd name="connsiteY1393" fmla="*/ 1262174 h 1383472"/>
                <a:gd name="connsiteX1394" fmla="*/ 102356 w 4340943"/>
                <a:gd name="connsiteY1394" fmla="*/ 1259916 h 1383472"/>
                <a:gd name="connsiteX1395" fmla="*/ 4337280 w 4340943"/>
                <a:gd name="connsiteY1395" fmla="*/ 1258221 h 1383472"/>
                <a:gd name="connsiteX1396" fmla="*/ 4340943 w 4340943"/>
                <a:gd name="connsiteY1396" fmla="*/ 1259301 h 1383472"/>
                <a:gd name="connsiteX1397" fmla="*/ 4340943 w 4340943"/>
                <a:gd name="connsiteY1397" fmla="*/ 1323103 h 1383472"/>
                <a:gd name="connsiteX1398" fmla="*/ 4298952 w 4340943"/>
                <a:gd name="connsiteY1398" fmla="*/ 1293212 h 1383472"/>
                <a:gd name="connsiteX1399" fmla="*/ 4298952 w 4340943"/>
                <a:gd name="connsiteY1399" fmla="*/ 1282314 h 1383472"/>
                <a:gd name="connsiteX1400" fmla="*/ 4329626 w 4340943"/>
                <a:gd name="connsiteY1400" fmla="*/ 1260478 h 1383472"/>
                <a:gd name="connsiteX1401" fmla="*/ 4337280 w 4340943"/>
                <a:gd name="connsiteY1401" fmla="*/ 1258221 h 1383472"/>
                <a:gd name="connsiteX1402" fmla="*/ 3706777 w 4340943"/>
                <a:gd name="connsiteY1402" fmla="*/ 1258221 h 1383472"/>
                <a:gd name="connsiteX1403" fmla="*/ 3714432 w 4340943"/>
                <a:gd name="connsiteY1403" fmla="*/ 1260478 h 1383472"/>
                <a:gd name="connsiteX1404" fmla="*/ 3759437 w 4340943"/>
                <a:gd name="connsiteY1404" fmla="*/ 1292515 h 1383472"/>
                <a:gd name="connsiteX1405" fmla="*/ 3759437 w 4340943"/>
                <a:gd name="connsiteY1405" fmla="*/ 1303414 h 1383472"/>
                <a:gd name="connsiteX1406" fmla="*/ 3728763 w 4340943"/>
                <a:gd name="connsiteY1406" fmla="*/ 1325250 h 1383472"/>
                <a:gd name="connsiteX1407" fmla="*/ 3713454 w 4340943"/>
                <a:gd name="connsiteY1407" fmla="*/ 1325250 h 1383472"/>
                <a:gd name="connsiteX1408" fmla="*/ 3668448 w 4340943"/>
                <a:gd name="connsiteY1408" fmla="*/ 1293212 h 1383472"/>
                <a:gd name="connsiteX1409" fmla="*/ 3668448 w 4340943"/>
                <a:gd name="connsiteY1409" fmla="*/ 1282314 h 1383472"/>
                <a:gd name="connsiteX1410" fmla="*/ 3699122 w 4340943"/>
                <a:gd name="connsiteY1410" fmla="*/ 1260478 h 1383472"/>
                <a:gd name="connsiteX1411" fmla="*/ 3706777 w 4340943"/>
                <a:gd name="connsiteY1411" fmla="*/ 1258221 h 1383472"/>
                <a:gd name="connsiteX1412" fmla="*/ 3077467 w 4340943"/>
                <a:gd name="connsiteY1412" fmla="*/ 1258221 h 1383472"/>
                <a:gd name="connsiteX1413" fmla="*/ 3085122 w 4340943"/>
                <a:gd name="connsiteY1413" fmla="*/ 1260478 h 1383472"/>
                <a:gd name="connsiteX1414" fmla="*/ 3130128 w 4340943"/>
                <a:gd name="connsiteY1414" fmla="*/ 1292515 h 1383472"/>
                <a:gd name="connsiteX1415" fmla="*/ 3130128 w 4340943"/>
                <a:gd name="connsiteY1415" fmla="*/ 1303414 h 1383472"/>
                <a:gd name="connsiteX1416" fmla="*/ 3099454 w 4340943"/>
                <a:gd name="connsiteY1416" fmla="*/ 1325250 h 1383472"/>
                <a:gd name="connsiteX1417" fmla="*/ 3084144 w 4340943"/>
                <a:gd name="connsiteY1417" fmla="*/ 1325250 h 1383472"/>
                <a:gd name="connsiteX1418" fmla="*/ 3039138 w 4340943"/>
                <a:gd name="connsiteY1418" fmla="*/ 1293212 h 1383472"/>
                <a:gd name="connsiteX1419" fmla="*/ 3039138 w 4340943"/>
                <a:gd name="connsiteY1419" fmla="*/ 1282314 h 1383472"/>
                <a:gd name="connsiteX1420" fmla="*/ 3069812 w 4340943"/>
                <a:gd name="connsiteY1420" fmla="*/ 1260478 h 1383472"/>
                <a:gd name="connsiteX1421" fmla="*/ 3077467 w 4340943"/>
                <a:gd name="connsiteY1421" fmla="*/ 1258221 h 1383472"/>
                <a:gd name="connsiteX1422" fmla="*/ 2446964 w 4340943"/>
                <a:gd name="connsiteY1422" fmla="*/ 1258221 h 1383472"/>
                <a:gd name="connsiteX1423" fmla="*/ 2454619 w 4340943"/>
                <a:gd name="connsiteY1423" fmla="*/ 1260478 h 1383472"/>
                <a:gd name="connsiteX1424" fmla="*/ 2499624 w 4340943"/>
                <a:gd name="connsiteY1424" fmla="*/ 1292515 h 1383472"/>
                <a:gd name="connsiteX1425" fmla="*/ 2499624 w 4340943"/>
                <a:gd name="connsiteY1425" fmla="*/ 1303414 h 1383472"/>
                <a:gd name="connsiteX1426" fmla="*/ 2468950 w 4340943"/>
                <a:gd name="connsiteY1426" fmla="*/ 1325250 h 1383472"/>
                <a:gd name="connsiteX1427" fmla="*/ 2453641 w 4340943"/>
                <a:gd name="connsiteY1427" fmla="*/ 1325250 h 1383472"/>
                <a:gd name="connsiteX1428" fmla="*/ 2408635 w 4340943"/>
                <a:gd name="connsiteY1428" fmla="*/ 1293212 h 1383472"/>
                <a:gd name="connsiteX1429" fmla="*/ 2408635 w 4340943"/>
                <a:gd name="connsiteY1429" fmla="*/ 1282314 h 1383472"/>
                <a:gd name="connsiteX1430" fmla="*/ 2439309 w 4340943"/>
                <a:gd name="connsiteY1430" fmla="*/ 1260478 h 1383472"/>
                <a:gd name="connsiteX1431" fmla="*/ 2446964 w 4340943"/>
                <a:gd name="connsiteY1431" fmla="*/ 1258221 h 1383472"/>
                <a:gd name="connsiteX1432" fmla="*/ 1816333 w 4340943"/>
                <a:gd name="connsiteY1432" fmla="*/ 1258221 h 1383472"/>
                <a:gd name="connsiteX1433" fmla="*/ 1823988 w 4340943"/>
                <a:gd name="connsiteY1433" fmla="*/ 1260478 h 1383472"/>
                <a:gd name="connsiteX1434" fmla="*/ 1868994 w 4340943"/>
                <a:gd name="connsiteY1434" fmla="*/ 1292515 h 1383472"/>
                <a:gd name="connsiteX1435" fmla="*/ 1868994 w 4340943"/>
                <a:gd name="connsiteY1435" fmla="*/ 1303414 h 1383472"/>
                <a:gd name="connsiteX1436" fmla="*/ 1838320 w 4340943"/>
                <a:gd name="connsiteY1436" fmla="*/ 1325250 h 1383472"/>
                <a:gd name="connsiteX1437" fmla="*/ 1823010 w 4340943"/>
                <a:gd name="connsiteY1437" fmla="*/ 1325250 h 1383472"/>
                <a:gd name="connsiteX1438" fmla="*/ 1778005 w 4340943"/>
                <a:gd name="connsiteY1438" fmla="*/ 1293212 h 1383472"/>
                <a:gd name="connsiteX1439" fmla="*/ 1778005 w 4340943"/>
                <a:gd name="connsiteY1439" fmla="*/ 1282314 h 1383472"/>
                <a:gd name="connsiteX1440" fmla="*/ 1808679 w 4340943"/>
                <a:gd name="connsiteY1440" fmla="*/ 1260478 h 1383472"/>
                <a:gd name="connsiteX1441" fmla="*/ 1816333 w 4340943"/>
                <a:gd name="connsiteY1441" fmla="*/ 1258221 h 1383472"/>
                <a:gd name="connsiteX1442" fmla="*/ 1185830 w 4340943"/>
                <a:gd name="connsiteY1442" fmla="*/ 1258221 h 1383472"/>
                <a:gd name="connsiteX1443" fmla="*/ 1193485 w 4340943"/>
                <a:gd name="connsiteY1443" fmla="*/ 1260478 h 1383472"/>
                <a:gd name="connsiteX1444" fmla="*/ 1238490 w 4340943"/>
                <a:gd name="connsiteY1444" fmla="*/ 1292515 h 1383472"/>
                <a:gd name="connsiteX1445" fmla="*/ 1238490 w 4340943"/>
                <a:gd name="connsiteY1445" fmla="*/ 1303414 h 1383472"/>
                <a:gd name="connsiteX1446" fmla="*/ 1207817 w 4340943"/>
                <a:gd name="connsiteY1446" fmla="*/ 1325250 h 1383472"/>
                <a:gd name="connsiteX1447" fmla="*/ 1192507 w 4340943"/>
                <a:gd name="connsiteY1447" fmla="*/ 1325250 h 1383472"/>
                <a:gd name="connsiteX1448" fmla="*/ 1147501 w 4340943"/>
                <a:gd name="connsiteY1448" fmla="*/ 1293212 h 1383472"/>
                <a:gd name="connsiteX1449" fmla="*/ 1147501 w 4340943"/>
                <a:gd name="connsiteY1449" fmla="*/ 1282314 h 1383472"/>
                <a:gd name="connsiteX1450" fmla="*/ 1178175 w 4340943"/>
                <a:gd name="connsiteY1450" fmla="*/ 1260478 h 1383472"/>
                <a:gd name="connsiteX1451" fmla="*/ 1185830 w 4340943"/>
                <a:gd name="connsiteY1451" fmla="*/ 1258221 h 1383472"/>
                <a:gd name="connsiteX1452" fmla="*/ 556520 w 4340943"/>
                <a:gd name="connsiteY1452" fmla="*/ 1258221 h 1383472"/>
                <a:gd name="connsiteX1453" fmla="*/ 564176 w 4340943"/>
                <a:gd name="connsiteY1453" fmla="*/ 1260478 h 1383472"/>
                <a:gd name="connsiteX1454" fmla="*/ 609181 w 4340943"/>
                <a:gd name="connsiteY1454" fmla="*/ 1292515 h 1383472"/>
                <a:gd name="connsiteX1455" fmla="*/ 609181 w 4340943"/>
                <a:gd name="connsiteY1455" fmla="*/ 1303414 h 1383472"/>
                <a:gd name="connsiteX1456" fmla="*/ 578507 w 4340943"/>
                <a:gd name="connsiteY1456" fmla="*/ 1325250 h 1383472"/>
                <a:gd name="connsiteX1457" fmla="*/ 563197 w 4340943"/>
                <a:gd name="connsiteY1457" fmla="*/ 1325250 h 1383472"/>
                <a:gd name="connsiteX1458" fmla="*/ 518191 w 4340943"/>
                <a:gd name="connsiteY1458" fmla="*/ 1293212 h 1383472"/>
                <a:gd name="connsiteX1459" fmla="*/ 518191 w 4340943"/>
                <a:gd name="connsiteY1459" fmla="*/ 1282314 h 1383472"/>
                <a:gd name="connsiteX1460" fmla="*/ 548866 w 4340943"/>
                <a:gd name="connsiteY1460" fmla="*/ 1260478 h 1383472"/>
                <a:gd name="connsiteX1461" fmla="*/ 556520 w 4340943"/>
                <a:gd name="connsiteY1461" fmla="*/ 1258221 h 1383472"/>
                <a:gd name="connsiteX1462" fmla="*/ 4267316 w 4340943"/>
                <a:gd name="connsiteY1462" fmla="*/ 1256996 h 1383472"/>
                <a:gd name="connsiteX1463" fmla="*/ 4273710 w 4340943"/>
                <a:gd name="connsiteY1463" fmla="*/ 1258798 h 1383472"/>
                <a:gd name="connsiteX1464" fmla="*/ 4281358 w 4340943"/>
                <a:gd name="connsiteY1464" fmla="*/ 1264074 h 1383472"/>
                <a:gd name="connsiteX1465" fmla="*/ 4281556 w 4340943"/>
                <a:gd name="connsiteY1465" fmla="*/ 1273118 h 1383472"/>
                <a:gd name="connsiteX1466" fmla="*/ 4260728 w 4340943"/>
                <a:gd name="connsiteY1466" fmla="*/ 1288415 h 1383472"/>
                <a:gd name="connsiteX1467" fmla="*/ 4248024 w 4340943"/>
                <a:gd name="connsiteY1467" fmla="*/ 1288556 h 1383472"/>
                <a:gd name="connsiteX1468" fmla="*/ 4240377 w 4340943"/>
                <a:gd name="connsiteY1468" fmla="*/ 1283280 h 1383472"/>
                <a:gd name="connsiteX1469" fmla="*/ 4240178 w 4340943"/>
                <a:gd name="connsiteY1469" fmla="*/ 1274236 h 1383472"/>
                <a:gd name="connsiteX1470" fmla="*/ 4261005 w 4340943"/>
                <a:gd name="connsiteY1470" fmla="*/ 1258939 h 1383472"/>
                <a:gd name="connsiteX1471" fmla="*/ 4267316 w 4340943"/>
                <a:gd name="connsiteY1471" fmla="*/ 1256996 h 1383472"/>
                <a:gd name="connsiteX1472" fmla="*/ 3636813 w 4340943"/>
                <a:gd name="connsiteY1472" fmla="*/ 1256996 h 1383472"/>
                <a:gd name="connsiteX1473" fmla="*/ 3643207 w 4340943"/>
                <a:gd name="connsiteY1473" fmla="*/ 1258798 h 1383472"/>
                <a:gd name="connsiteX1474" fmla="*/ 3650854 w 4340943"/>
                <a:gd name="connsiteY1474" fmla="*/ 1264074 h 1383472"/>
                <a:gd name="connsiteX1475" fmla="*/ 3651051 w 4340943"/>
                <a:gd name="connsiteY1475" fmla="*/ 1273118 h 1383472"/>
                <a:gd name="connsiteX1476" fmla="*/ 3630225 w 4340943"/>
                <a:gd name="connsiteY1476" fmla="*/ 1288415 h 1383472"/>
                <a:gd name="connsiteX1477" fmla="*/ 3617520 w 4340943"/>
                <a:gd name="connsiteY1477" fmla="*/ 1288556 h 1383472"/>
                <a:gd name="connsiteX1478" fmla="*/ 3609874 w 4340943"/>
                <a:gd name="connsiteY1478" fmla="*/ 1283280 h 1383472"/>
                <a:gd name="connsiteX1479" fmla="*/ 3609676 w 4340943"/>
                <a:gd name="connsiteY1479" fmla="*/ 1274236 h 1383472"/>
                <a:gd name="connsiteX1480" fmla="*/ 3630502 w 4340943"/>
                <a:gd name="connsiteY1480" fmla="*/ 1258939 h 1383472"/>
                <a:gd name="connsiteX1481" fmla="*/ 3636813 w 4340943"/>
                <a:gd name="connsiteY1481" fmla="*/ 1256996 h 1383472"/>
                <a:gd name="connsiteX1482" fmla="*/ 3007503 w 4340943"/>
                <a:gd name="connsiteY1482" fmla="*/ 1256996 h 1383472"/>
                <a:gd name="connsiteX1483" fmla="*/ 3013897 w 4340943"/>
                <a:gd name="connsiteY1483" fmla="*/ 1258798 h 1383472"/>
                <a:gd name="connsiteX1484" fmla="*/ 3021544 w 4340943"/>
                <a:gd name="connsiteY1484" fmla="*/ 1264074 h 1383472"/>
                <a:gd name="connsiteX1485" fmla="*/ 3021742 w 4340943"/>
                <a:gd name="connsiteY1485" fmla="*/ 1273118 h 1383472"/>
                <a:gd name="connsiteX1486" fmla="*/ 3000915 w 4340943"/>
                <a:gd name="connsiteY1486" fmla="*/ 1288415 h 1383472"/>
                <a:gd name="connsiteX1487" fmla="*/ 2988211 w 4340943"/>
                <a:gd name="connsiteY1487" fmla="*/ 1288556 h 1383472"/>
                <a:gd name="connsiteX1488" fmla="*/ 2980564 w 4340943"/>
                <a:gd name="connsiteY1488" fmla="*/ 1283280 h 1383472"/>
                <a:gd name="connsiteX1489" fmla="*/ 2980366 w 4340943"/>
                <a:gd name="connsiteY1489" fmla="*/ 1274236 h 1383472"/>
                <a:gd name="connsiteX1490" fmla="*/ 3001192 w 4340943"/>
                <a:gd name="connsiteY1490" fmla="*/ 1258939 h 1383472"/>
                <a:gd name="connsiteX1491" fmla="*/ 3007503 w 4340943"/>
                <a:gd name="connsiteY1491" fmla="*/ 1256996 h 1383472"/>
                <a:gd name="connsiteX1492" fmla="*/ 2377000 w 4340943"/>
                <a:gd name="connsiteY1492" fmla="*/ 1256996 h 1383472"/>
                <a:gd name="connsiteX1493" fmla="*/ 2383394 w 4340943"/>
                <a:gd name="connsiteY1493" fmla="*/ 1258798 h 1383472"/>
                <a:gd name="connsiteX1494" fmla="*/ 2391041 w 4340943"/>
                <a:gd name="connsiteY1494" fmla="*/ 1264074 h 1383472"/>
                <a:gd name="connsiteX1495" fmla="*/ 2391239 w 4340943"/>
                <a:gd name="connsiteY1495" fmla="*/ 1273118 h 1383472"/>
                <a:gd name="connsiteX1496" fmla="*/ 2370412 w 4340943"/>
                <a:gd name="connsiteY1496" fmla="*/ 1288415 h 1383472"/>
                <a:gd name="connsiteX1497" fmla="*/ 2357707 w 4340943"/>
                <a:gd name="connsiteY1497" fmla="*/ 1288556 h 1383472"/>
                <a:gd name="connsiteX1498" fmla="*/ 2350061 w 4340943"/>
                <a:gd name="connsiteY1498" fmla="*/ 1283280 h 1383472"/>
                <a:gd name="connsiteX1499" fmla="*/ 2349862 w 4340943"/>
                <a:gd name="connsiteY1499" fmla="*/ 1274236 h 1383472"/>
                <a:gd name="connsiteX1500" fmla="*/ 2370689 w 4340943"/>
                <a:gd name="connsiteY1500" fmla="*/ 1258939 h 1383472"/>
                <a:gd name="connsiteX1501" fmla="*/ 2377000 w 4340943"/>
                <a:gd name="connsiteY1501" fmla="*/ 1256996 h 1383472"/>
                <a:gd name="connsiteX1502" fmla="*/ 1746369 w 4340943"/>
                <a:gd name="connsiteY1502" fmla="*/ 1256996 h 1383472"/>
                <a:gd name="connsiteX1503" fmla="*/ 1752763 w 4340943"/>
                <a:gd name="connsiteY1503" fmla="*/ 1258798 h 1383472"/>
                <a:gd name="connsiteX1504" fmla="*/ 1760410 w 4340943"/>
                <a:gd name="connsiteY1504" fmla="*/ 1264074 h 1383472"/>
                <a:gd name="connsiteX1505" fmla="*/ 1760608 w 4340943"/>
                <a:gd name="connsiteY1505" fmla="*/ 1273118 h 1383472"/>
                <a:gd name="connsiteX1506" fmla="*/ 1739781 w 4340943"/>
                <a:gd name="connsiteY1506" fmla="*/ 1288415 h 1383472"/>
                <a:gd name="connsiteX1507" fmla="*/ 1727076 w 4340943"/>
                <a:gd name="connsiteY1507" fmla="*/ 1288556 h 1383472"/>
                <a:gd name="connsiteX1508" fmla="*/ 1719430 w 4340943"/>
                <a:gd name="connsiteY1508" fmla="*/ 1283280 h 1383472"/>
                <a:gd name="connsiteX1509" fmla="*/ 1719232 w 4340943"/>
                <a:gd name="connsiteY1509" fmla="*/ 1274236 h 1383472"/>
                <a:gd name="connsiteX1510" fmla="*/ 1740058 w 4340943"/>
                <a:gd name="connsiteY1510" fmla="*/ 1258939 h 1383472"/>
                <a:gd name="connsiteX1511" fmla="*/ 1746369 w 4340943"/>
                <a:gd name="connsiteY1511" fmla="*/ 1256996 h 1383472"/>
                <a:gd name="connsiteX1512" fmla="*/ 1115866 w 4340943"/>
                <a:gd name="connsiteY1512" fmla="*/ 1256996 h 1383472"/>
                <a:gd name="connsiteX1513" fmla="*/ 1122260 w 4340943"/>
                <a:gd name="connsiteY1513" fmla="*/ 1258798 h 1383472"/>
                <a:gd name="connsiteX1514" fmla="*/ 1129907 w 4340943"/>
                <a:gd name="connsiteY1514" fmla="*/ 1264074 h 1383472"/>
                <a:gd name="connsiteX1515" fmla="*/ 1130105 w 4340943"/>
                <a:gd name="connsiteY1515" fmla="*/ 1273118 h 1383472"/>
                <a:gd name="connsiteX1516" fmla="*/ 1109278 w 4340943"/>
                <a:gd name="connsiteY1516" fmla="*/ 1288415 h 1383472"/>
                <a:gd name="connsiteX1517" fmla="*/ 1096573 w 4340943"/>
                <a:gd name="connsiteY1517" fmla="*/ 1288556 h 1383472"/>
                <a:gd name="connsiteX1518" fmla="*/ 1088927 w 4340943"/>
                <a:gd name="connsiteY1518" fmla="*/ 1283280 h 1383472"/>
                <a:gd name="connsiteX1519" fmla="*/ 1088729 w 4340943"/>
                <a:gd name="connsiteY1519" fmla="*/ 1274236 h 1383472"/>
                <a:gd name="connsiteX1520" fmla="*/ 1109555 w 4340943"/>
                <a:gd name="connsiteY1520" fmla="*/ 1258939 h 1383472"/>
                <a:gd name="connsiteX1521" fmla="*/ 1115866 w 4340943"/>
                <a:gd name="connsiteY1521" fmla="*/ 1256996 h 1383472"/>
                <a:gd name="connsiteX1522" fmla="*/ 486557 w 4340943"/>
                <a:gd name="connsiteY1522" fmla="*/ 1256996 h 1383472"/>
                <a:gd name="connsiteX1523" fmla="*/ 492950 w 4340943"/>
                <a:gd name="connsiteY1523" fmla="*/ 1258798 h 1383472"/>
                <a:gd name="connsiteX1524" fmla="*/ 500597 w 4340943"/>
                <a:gd name="connsiteY1524" fmla="*/ 1264074 h 1383472"/>
                <a:gd name="connsiteX1525" fmla="*/ 500795 w 4340943"/>
                <a:gd name="connsiteY1525" fmla="*/ 1273118 h 1383472"/>
                <a:gd name="connsiteX1526" fmla="*/ 479969 w 4340943"/>
                <a:gd name="connsiteY1526" fmla="*/ 1288415 h 1383472"/>
                <a:gd name="connsiteX1527" fmla="*/ 467264 w 4340943"/>
                <a:gd name="connsiteY1527" fmla="*/ 1288556 h 1383472"/>
                <a:gd name="connsiteX1528" fmla="*/ 459617 w 4340943"/>
                <a:gd name="connsiteY1528" fmla="*/ 1283280 h 1383472"/>
                <a:gd name="connsiteX1529" fmla="*/ 459419 w 4340943"/>
                <a:gd name="connsiteY1529" fmla="*/ 1274236 h 1383472"/>
                <a:gd name="connsiteX1530" fmla="*/ 480245 w 4340943"/>
                <a:gd name="connsiteY1530" fmla="*/ 1258939 h 1383472"/>
                <a:gd name="connsiteX1531" fmla="*/ 486557 w 4340943"/>
                <a:gd name="connsiteY1531" fmla="*/ 1256996 h 1383472"/>
                <a:gd name="connsiteX1532" fmla="*/ 4160999 w 4340943"/>
                <a:gd name="connsiteY1532" fmla="*/ 1256804 h 1383472"/>
                <a:gd name="connsiteX1533" fmla="*/ 4189371 w 4340943"/>
                <a:gd name="connsiteY1533" fmla="*/ 1256804 h 1383472"/>
                <a:gd name="connsiteX1534" fmla="*/ 4205250 w 4340943"/>
                <a:gd name="connsiteY1534" fmla="*/ 1268107 h 1383472"/>
                <a:gd name="connsiteX1535" fmla="*/ 4205250 w 4340943"/>
                <a:gd name="connsiteY1535" fmla="*/ 1281504 h 1383472"/>
                <a:gd name="connsiteX1536" fmla="*/ 4189372 w 4340943"/>
                <a:gd name="connsiteY1536" fmla="*/ 1292806 h 1383472"/>
                <a:gd name="connsiteX1537" fmla="*/ 4160999 w 4340943"/>
                <a:gd name="connsiteY1537" fmla="*/ 1292806 h 1383472"/>
                <a:gd name="connsiteX1538" fmla="*/ 4145121 w 4340943"/>
                <a:gd name="connsiteY1538" fmla="*/ 1281504 h 1383472"/>
                <a:gd name="connsiteX1539" fmla="*/ 4145121 w 4340943"/>
                <a:gd name="connsiteY1539" fmla="*/ 1268107 h 1383472"/>
                <a:gd name="connsiteX1540" fmla="*/ 4160999 w 4340943"/>
                <a:gd name="connsiteY1540" fmla="*/ 1256804 h 1383472"/>
                <a:gd name="connsiteX1541" fmla="*/ 3531689 w 4340943"/>
                <a:gd name="connsiteY1541" fmla="*/ 1256804 h 1383472"/>
                <a:gd name="connsiteX1542" fmla="*/ 3560062 w 4340943"/>
                <a:gd name="connsiteY1542" fmla="*/ 1256804 h 1383472"/>
                <a:gd name="connsiteX1543" fmla="*/ 3575940 w 4340943"/>
                <a:gd name="connsiteY1543" fmla="*/ 1268107 h 1383472"/>
                <a:gd name="connsiteX1544" fmla="*/ 3575940 w 4340943"/>
                <a:gd name="connsiteY1544" fmla="*/ 1281504 h 1383472"/>
                <a:gd name="connsiteX1545" fmla="*/ 3560062 w 4340943"/>
                <a:gd name="connsiteY1545" fmla="*/ 1292806 h 1383472"/>
                <a:gd name="connsiteX1546" fmla="*/ 3531689 w 4340943"/>
                <a:gd name="connsiteY1546" fmla="*/ 1292806 h 1383472"/>
                <a:gd name="connsiteX1547" fmla="*/ 3515812 w 4340943"/>
                <a:gd name="connsiteY1547" fmla="*/ 1281504 h 1383472"/>
                <a:gd name="connsiteX1548" fmla="*/ 3515812 w 4340943"/>
                <a:gd name="connsiteY1548" fmla="*/ 1268107 h 1383472"/>
                <a:gd name="connsiteX1549" fmla="*/ 3531689 w 4340943"/>
                <a:gd name="connsiteY1549" fmla="*/ 1256804 h 1383472"/>
                <a:gd name="connsiteX1550" fmla="*/ 2901186 w 4340943"/>
                <a:gd name="connsiteY1550" fmla="*/ 1256804 h 1383472"/>
                <a:gd name="connsiteX1551" fmla="*/ 2929558 w 4340943"/>
                <a:gd name="connsiteY1551" fmla="*/ 1256804 h 1383472"/>
                <a:gd name="connsiteX1552" fmla="*/ 2945436 w 4340943"/>
                <a:gd name="connsiteY1552" fmla="*/ 1268107 h 1383472"/>
                <a:gd name="connsiteX1553" fmla="*/ 2945436 w 4340943"/>
                <a:gd name="connsiteY1553" fmla="*/ 1281504 h 1383472"/>
                <a:gd name="connsiteX1554" fmla="*/ 2929559 w 4340943"/>
                <a:gd name="connsiteY1554" fmla="*/ 1292806 h 1383472"/>
                <a:gd name="connsiteX1555" fmla="*/ 2901186 w 4340943"/>
                <a:gd name="connsiteY1555" fmla="*/ 1292806 h 1383472"/>
                <a:gd name="connsiteX1556" fmla="*/ 2885308 w 4340943"/>
                <a:gd name="connsiteY1556" fmla="*/ 1281504 h 1383472"/>
                <a:gd name="connsiteX1557" fmla="*/ 2885308 w 4340943"/>
                <a:gd name="connsiteY1557" fmla="*/ 1268107 h 1383472"/>
                <a:gd name="connsiteX1558" fmla="*/ 2901186 w 4340943"/>
                <a:gd name="connsiteY1558" fmla="*/ 1256804 h 1383472"/>
                <a:gd name="connsiteX1559" fmla="*/ 2270555 w 4340943"/>
                <a:gd name="connsiteY1559" fmla="*/ 1256804 h 1383472"/>
                <a:gd name="connsiteX1560" fmla="*/ 2298928 w 4340943"/>
                <a:gd name="connsiteY1560" fmla="*/ 1256804 h 1383472"/>
                <a:gd name="connsiteX1561" fmla="*/ 2314806 w 4340943"/>
                <a:gd name="connsiteY1561" fmla="*/ 1268107 h 1383472"/>
                <a:gd name="connsiteX1562" fmla="*/ 2314806 w 4340943"/>
                <a:gd name="connsiteY1562" fmla="*/ 1281504 h 1383472"/>
                <a:gd name="connsiteX1563" fmla="*/ 2298928 w 4340943"/>
                <a:gd name="connsiteY1563" fmla="*/ 1292806 h 1383472"/>
                <a:gd name="connsiteX1564" fmla="*/ 2270555 w 4340943"/>
                <a:gd name="connsiteY1564" fmla="*/ 1292806 h 1383472"/>
                <a:gd name="connsiteX1565" fmla="*/ 2254678 w 4340943"/>
                <a:gd name="connsiteY1565" fmla="*/ 1281504 h 1383472"/>
                <a:gd name="connsiteX1566" fmla="*/ 2254678 w 4340943"/>
                <a:gd name="connsiteY1566" fmla="*/ 1268107 h 1383472"/>
                <a:gd name="connsiteX1567" fmla="*/ 2270555 w 4340943"/>
                <a:gd name="connsiteY1567" fmla="*/ 1256804 h 1383472"/>
                <a:gd name="connsiteX1568" fmla="*/ 1640052 w 4340943"/>
                <a:gd name="connsiteY1568" fmla="*/ 1256804 h 1383472"/>
                <a:gd name="connsiteX1569" fmla="*/ 1668424 w 4340943"/>
                <a:gd name="connsiteY1569" fmla="*/ 1256804 h 1383472"/>
                <a:gd name="connsiteX1570" fmla="*/ 1684303 w 4340943"/>
                <a:gd name="connsiteY1570" fmla="*/ 1268107 h 1383472"/>
                <a:gd name="connsiteX1571" fmla="*/ 1684303 w 4340943"/>
                <a:gd name="connsiteY1571" fmla="*/ 1281504 h 1383472"/>
                <a:gd name="connsiteX1572" fmla="*/ 1668425 w 4340943"/>
                <a:gd name="connsiteY1572" fmla="*/ 1292806 h 1383472"/>
                <a:gd name="connsiteX1573" fmla="*/ 1640052 w 4340943"/>
                <a:gd name="connsiteY1573" fmla="*/ 1292806 h 1383472"/>
                <a:gd name="connsiteX1574" fmla="*/ 1624174 w 4340943"/>
                <a:gd name="connsiteY1574" fmla="*/ 1281504 h 1383472"/>
                <a:gd name="connsiteX1575" fmla="*/ 1624174 w 4340943"/>
                <a:gd name="connsiteY1575" fmla="*/ 1268107 h 1383472"/>
                <a:gd name="connsiteX1576" fmla="*/ 1640052 w 4340943"/>
                <a:gd name="connsiteY1576" fmla="*/ 1256804 h 1383472"/>
                <a:gd name="connsiteX1577" fmla="*/ 1010742 w 4340943"/>
                <a:gd name="connsiteY1577" fmla="*/ 1256804 h 1383472"/>
                <a:gd name="connsiteX1578" fmla="*/ 1039115 w 4340943"/>
                <a:gd name="connsiteY1578" fmla="*/ 1256804 h 1383472"/>
                <a:gd name="connsiteX1579" fmla="*/ 1054993 w 4340943"/>
                <a:gd name="connsiteY1579" fmla="*/ 1268107 h 1383472"/>
                <a:gd name="connsiteX1580" fmla="*/ 1054993 w 4340943"/>
                <a:gd name="connsiteY1580" fmla="*/ 1281504 h 1383472"/>
                <a:gd name="connsiteX1581" fmla="*/ 1039115 w 4340943"/>
                <a:gd name="connsiteY1581" fmla="*/ 1292806 h 1383472"/>
                <a:gd name="connsiteX1582" fmla="*/ 1010742 w 4340943"/>
                <a:gd name="connsiteY1582" fmla="*/ 1292806 h 1383472"/>
                <a:gd name="connsiteX1583" fmla="*/ 994865 w 4340943"/>
                <a:gd name="connsiteY1583" fmla="*/ 1281504 h 1383472"/>
                <a:gd name="connsiteX1584" fmla="*/ 994865 w 4340943"/>
                <a:gd name="connsiteY1584" fmla="*/ 1268107 h 1383472"/>
                <a:gd name="connsiteX1585" fmla="*/ 1010742 w 4340943"/>
                <a:gd name="connsiteY1585" fmla="*/ 1256804 h 1383472"/>
                <a:gd name="connsiteX1586" fmla="*/ 380239 w 4340943"/>
                <a:gd name="connsiteY1586" fmla="*/ 1256804 h 1383472"/>
                <a:gd name="connsiteX1587" fmla="*/ 408611 w 4340943"/>
                <a:gd name="connsiteY1587" fmla="*/ 1256804 h 1383472"/>
                <a:gd name="connsiteX1588" fmla="*/ 424489 w 4340943"/>
                <a:gd name="connsiteY1588" fmla="*/ 1268107 h 1383472"/>
                <a:gd name="connsiteX1589" fmla="*/ 424489 w 4340943"/>
                <a:gd name="connsiteY1589" fmla="*/ 1281504 h 1383472"/>
                <a:gd name="connsiteX1590" fmla="*/ 408612 w 4340943"/>
                <a:gd name="connsiteY1590" fmla="*/ 1292806 h 1383472"/>
                <a:gd name="connsiteX1591" fmla="*/ 380239 w 4340943"/>
                <a:gd name="connsiteY1591" fmla="*/ 1292806 h 1383472"/>
                <a:gd name="connsiteX1592" fmla="*/ 364361 w 4340943"/>
                <a:gd name="connsiteY1592" fmla="*/ 1281504 h 1383472"/>
                <a:gd name="connsiteX1593" fmla="*/ 364361 w 4340943"/>
                <a:gd name="connsiteY1593" fmla="*/ 1268107 h 1383472"/>
                <a:gd name="connsiteX1594" fmla="*/ 380239 w 4340943"/>
                <a:gd name="connsiteY1594" fmla="*/ 1256804 h 1383472"/>
                <a:gd name="connsiteX1595" fmla="*/ 55751 w 4340943"/>
                <a:gd name="connsiteY1595" fmla="*/ 1228870 h 1383472"/>
                <a:gd name="connsiteX1596" fmla="*/ 69797 w 4340943"/>
                <a:gd name="connsiteY1596" fmla="*/ 1238869 h 1383472"/>
                <a:gd name="connsiteX1597" fmla="*/ 76613 w 4340943"/>
                <a:gd name="connsiteY1597" fmla="*/ 1246175 h 1383472"/>
                <a:gd name="connsiteX1598" fmla="*/ 78475 w 4340943"/>
                <a:gd name="connsiteY1598" fmla="*/ 1252986 h 1383472"/>
                <a:gd name="connsiteX1599" fmla="*/ 78792 w 4340943"/>
                <a:gd name="connsiteY1599" fmla="*/ 1252986 h 1383472"/>
                <a:gd name="connsiteX1600" fmla="*/ 78884 w 4340943"/>
                <a:gd name="connsiteY1600" fmla="*/ 1253327 h 1383472"/>
                <a:gd name="connsiteX1601" fmla="*/ 78726 w 4340943"/>
                <a:gd name="connsiteY1601" fmla="*/ 1253906 h 1383472"/>
                <a:gd name="connsiteX1602" fmla="*/ 78884 w 4340943"/>
                <a:gd name="connsiteY1602" fmla="*/ 1254486 h 1383472"/>
                <a:gd name="connsiteX1603" fmla="*/ 78567 w 4340943"/>
                <a:gd name="connsiteY1603" fmla="*/ 1254486 h 1383472"/>
                <a:gd name="connsiteX1604" fmla="*/ 76613 w 4340943"/>
                <a:gd name="connsiteY1604" fmla="*/ 1261638 h 1383472"/>
                <a:gd name="connsiteX1605" fmla="*/ 69797 w 4340943"/>
                <a:gd name="connsiteY1605" fmla="*/ 1268944 h 1383472"/>
                <a:gd name="connsiteX1606" fmla="*/ 36567 w 4340943"/>
                <a:gd name="connsiteY1606" fmla="*/ 1292599 h 1383472"/>
                <a:gd name="connsiteX1607" fmla="*/ 32319 w 4340943"/>
                <a:gd name="connsiteY1607" fmla="*/ 1293851 h 1383472"/>
                <a:gd name="connsiteX1608" fmla="*/ 3867407 w 4340943"/>
                <a:gd name="connsiteY1608" fmla="*/ 1221654 h 1383472"/>
                <a:gd name="connsiteX1609" fmla="*/ 3871986 w 4340943"/>
                <a:gd name="connsiteY1609" fmla="*/ 1223072 h 1383472"/>
                <a:gd name="connsiteX1610" fmla="*/ 3892704 w 4340943"/>
                <a:gd name="connsiteY1610" fmla="*/ 1238352 h 1383472"/>
                <a:gd name="connsiteX1611" fmla="*/ 3892540 w 4340943"/>
                <a:gd name="connsiteY1611" fmla="*/ 1244919 h 1383472"/>
                <a:gd name="connsiteX1612" fmla="*/ 3885429 w 4340943"/>
                <a:gd name="connsiteY1612" fmla="*/ 1249805 h 1383472"/>
                <a:gd name="connsiteX1613" fmla="*/ 3876204 w 4340943"/>
                <a:gd name="connsiteY1613" fmla="*/ 1249689 h 1383472"/>
                <a:gd name="connsiteX1614" fmla="*/ 3855486 w 4340943"/>
                <a:gd name="connsiteY1614" fmla="*/ 1234409 h 1383472"/>
                <a:gd name="connsiteX1615" fmla="*/ 3855650 w 4340943"/>
                <a:gd name="connsiteY1615" fmla="*/ 1227842 h 1383472"/>
                <a:gd name="connsiteX1616" fmla="*/ 3862760 w 4340943"/>
                <a:gd name="connsiteY1616" fmla="*/ 1222956 h 1383472"/>
                <a:gd name="connsiteX1617" fmla="*/ 3867407 w 4340943"/>
                <a:gd name="connsiteY1617" fmla="*/ 1221654 h 1383472"/>
                <a:gd name="connsiteX1618" fmla="*/ 3238097 w 4340943"/>
                <a:gd name="connsiteY1618" fmla="*/ 1221654 h 1383472"/>
                <a:gd name="connsiteX1619" fmla="*/ 3242676 w 4340943"/>
                <a:gd name="connsiteY1619" fmla="*/ 1223072 h 1383472"/>
                <a:gd name="connsiteX1620" fmla="*/ 3263394 w 4340943"/>
                <a:gd name="connsiteY1620" fmla="*/ 1238352 h 1383472"/>
                <a:gd name="connsiteX1621" fmla="*/ 3263230 w 4340943"/>
                <a:gd name="connsiteY1621" fmla="*/ 1244919 h 1383472"/>
                <a:gd name="connsiteX1622" fmla="*/ 3256120 w 4340943"/>
                <a:gd name="connsiteY1622" fmla="*/ 1249805 h 1383472"/>
                <a:gd name="connsiteX1623" fmla="*/ 3246894 w 4340943"/>
                <a:gd name="connsiteY1623" fmla="*/ 1249689 h 1383472"/>
                <a:gd name="connsiteX1624" fmla="*/ 3226176 w 4340943"/>
                <a:gd name="connsiteY1624" fmla="*/ 1234409 h 1383472"/>
                <a:gd name="connsiteX1625" fmla="*/ 3226340 w 4340943"/>
                <a:gd name="connsiteY1625" fmla="*/ 1227842 h 1383472"/>
                <a:gd name="connsiteX1626" fmla="*/ 3233451 w 4340943"/>
                <a:gd name="connsiteY1626" fmla="*/ 1222956 h 1383472"/>
                <a:gd name="connsiteX1627" fmla="*/ 3238097 w 4340943"/>
                <a:gd name="connsiteY1627" fmla="*/ 1221654 h 1383472"/>
                <a:gd name="connsiteX1628" fmla="*/ 2607594 w 4340943"/>
                <a:gd name="connsiteY1628" fmla="*/ 1221654 h 1383472"/>
                <a:gd name="connsiteX1629" fmla="*/ 2612173 w 4340943"/>
                <a:gd name="connsiteY1629" fmla="*/ 1223072 h 1383472"/>
                <a:gd name="connsiteX1630" fmla="*/ 2632890 w 4340943"/>
                <a:gd name="connsiteY1630" fmla="*/ 1238352 h 1383472"/>
                <a:gd name="connsiteX1631" fmla="*/ 2632727 w 4340943"/>
                <a:gd name="connsiteY1631" fmla="*/ 1244919 h 1383472"/>
                <a:gd name="connsiteX1632" fmla="*/ 2625616 w 4340943"/>
                <a:gd name="connsiteY1632" fmla="*/ 1249805 h 1383472"/>
                <a:gd name="connsiteX1633" fmla="*/ 2616391 w 4340943"/>
                <a:gd name="connsiteY1633" fmla="*/ 1249689 h 1383472"/>
                <a:gd name="connsiteX1634" fmla="*/ 2595673 w 4340943"/>
                <a:gd name="connsiteY1634" fmla="*/ 1234409 h 1383472"/>
                <a:gd name="connsiteX1635" fmla="*/ 2595837 w 4340943"/>
                <a:gd name="connsiteY1635" fmla="*/ 1227842 h 1383472"/>
                <a:gd name="connsiteX1636" fmla="*/ 2602948 w 4340943"/>
                <a:gd name="connsiteY1636" fmla="*/ 1222956 h 1383472"/>
                <a:gd name="connsiteX1637" fmla="*/ 2607594 w 4340943"/>
                <a:gd name="connsiteY1637" fmla="*/ 1221654 h 1383472"/>
                <a:gd name="connsiteX1638" fmla="*/ 1976964 w 4340943"/>
                <a:gd name="connsiteY1638" fmla="*/ 1221654 h 1383472"/>
                <a:gd name="connsiteX1639" fmla="*/ 1981543 w 4340943"/>
                <a:gd name="connsiteY1639" fmla="*/ 1223072 h 1383472"/>
                <a:gd name="connsiteX1640" fmla="*/ 2002260 w 4340943"/>
                <a:gd name="connsiteY1640" fmla="*/ 1238352 h 1383472"/>
                <a:gd name="connsiteX1641" fmla="*/ 2002096 w 4340943"/>
                <a:gd name="connsiteY1641" fmla="*/ 1244919 h 1383472"/>
                <a:gd name="connsiteX1642" fmla="*/ 1994986 w 4340943"/>
                <a:gd name="connsiteY1642" fmla="*/ 1249805 h 1383472"/>
                <a:gd name="connsiteX1643" fmla="*/ 1985760 w 4340943"/>
                <a:gd name="connsiteY1643" fmla="*/ 1249689 h 1383472"/>
                <a:gd name="connsiteX1644" fmla="*/ 1965043 w 4340943"/>
                <a:gd name="connsiteY1644" fmla="*/ 1234409 h 1383472"/>
                <a:gd name="connsiteX1645" fmla="*/ 1965206 w 4340943"/>
                <a:gd name="connsiteY1645" fmla="*/ 1227842 h 1383472"/>
                <a:gd name="connsiteX1646" fmla="*/ 1972317 w 4340943"/>
                <a:gd name="connsiteY1646" fmla="*/ 1222956 h 1383472"/>
                <a:gd name="connsiteX1647" fmla="*/ 1976964 w 4340943"/>
                <a:gd name="connsiteY1647" fmla="*/ 1221654 h 1383472"/>
                <a:gd name="connsiteX1648" fmla="*/ 1346460 w 4340943"/>
                <a:gd name="connsiteY1648" fmla="*/ 1221654 h 1383472"/>
                <a:gd name="connsiteX1649" fmla="*/ 1351039 w 4340943"/>
                <a:gd name="connsiteY1649" fmla="*/ 1223072 h 1383472"/>
                <a:gd name="connsiteX1650" fmla="*/ 1371757 w 4340943"/>
                <a:gd name="connsiteY1650" fmla="*/ 1238352 h 1383472"/>
                <a:gd name="connsiteX1651" fmla="*/ 1371593 w 4340943"/>
                <a:gd name="connsiteY1651" fmla="*/ 1244919 h 1383472"/>
                <a:gd name="connsiteX1652" fmla="*/ 1364482 w 4340943"/>
                <a:gd name="connsiteY1652" fmla="*/ 1249805 h 1383472"/>
                <a:gd name="connsiteX1653" fmla="*/ 1355257 w 4340943"/>
                <a:gd name="connsiteY1653" fmla="*/ 1249689 h 1383472"/>
                <a:gd name="connsiteX1654" fmla="*/ 1334540 w 4340943"/>
                <a:gd name="connsiteY1654" fmla="*/ 1234409 h 1383472"/>
                <a:gd name="connsiteX1655" fmla="*/ 1334703 w 4340943"/>
                <a:gd name="connsiteY1655" fmla="*/ 1227842 h 1383472"/>
                <a:gd name="connsiteX1656" fmla="*/ 1341814 w 4340943"/>
                <a:gd name="connsiteY1656" fmla="*/ 1222956 h 1383472"/>
                <a:gd name="connsiteX1657" fmla="*/ 1346460 w 4340943"/>
                <a:gd name="connsiteY1657" fmla="*/ 1221654 h 1383472"/>
                <a:gd name="connsiteX1658" fmla="*/ 717150 w 4340943"/>
                <a:gd name="connsiteY1658" fmla="*/ 1221654 h 1383472"/>
                <a:gd name="connsiteX1659" fmla="*/ 721729 w 4340943"/>
                <a:gd name="connsiteY1659" fmla="*/ 1223072 h 1383472"/>
                <a:gd name="connsiteX1660" fmla="*/ 742447 w 4340943"/>
                <a:gd name="connsiteY1660" fmla="*/ 1238352 h 1383472"/>
                <a:gd name="connsiteX1661" fmla="*/ 742284 w 4340943"/>
                <a:gd name="connsiteY1661" fmla="*/ 1244919 h 1383472"/>
                <a:gd name="connsiteX1662" fmla="*/ 735172 w 4340943"/>
                <a:gd name="connsiteY1662" fmla="*/ 1249805 h 1383472"/>
                <a:gd name="connsiteX1663" fmla="*/ 725948 w 4340943"/>
                <a:gd name="connsiteY1663" fmla="*/ 1249689 h 1383472"/>
                <a:gd name="connsiteX1664" fmla="*/ 705230 w 4340943"/>
                <a:gd name="connsiteY1664" fmla="*/ 1234409 h 1383472"/>
                <a:gd name="connsiteX1665" fmla="*/ 705393 w 4340943"/>
                <a:gd name="connsiteY1665" fmla="*/ 1227842 h 1383472"/>
                <a:gd name="connsiteX1666" fmla="*/ 712504 w 4340943"/>
                <a:gd name="connsiteY1666" fmla="*/ 1222956 h 1383472"/>
                <a:gd name="connsiteX1667" fmla="*/ 717150 w 4340943"/>
                <a:gd name="connsiteY1667" fmla="*/ 1221654 h 1383472"/>
                <a:gd name="connsiteX1668" fmla="*/ 86647 w 4340943"/>
                <a:gd name="connsiteY1668" fmla="*/ 1221654 h 1383472"/>
                <a:gd name="connsiteX1669" fmla="*/ 91226 w 4340943"/>
                <a:gd name="connsiteY1669" fmla="*/ 1223072 h 1383472"/>
                <a:gd name="connsiteX1670" fmla="*/ 111943 w 4340943"/>
                <a:gd name="connsiteY1670" fmla="*/ 1238352 h 1383472"/>
                <a:gd name="connsiteX1671" fmla="*/ 111780 w 4340943"/>
                <a:gd name="connsiteY1671" fmla="*/ 1244919 h 1383472"/>
                <a:gd name="connsiteX1672" fmla="*/ 104669 w 4340943"/>
                <a:gd name="connsiteY1672" fmla="*/ 1249805 h 1383472"/>
                <a:gd name="connsiteX1673" fmla="*/ 95444 w 4340943"/>
                <a:gd name="connsiteY1673" fmla="*/ 1249689 h 1383472"/>
                <a:gd name="connsiteX1674" fmla="*/ 74726 w 4340943"/>
                <a:gd name="connsiteY1674" fmla="*/ 1234409 h 1383472"/>
                <a:gd name="connsiteX1675" fmla="*/ 74890 w 4340943"/>
                <a:gd name="connsiteY1675" fmla="*/ 1227842 h 1383472"/>
                <a:gd name="connsiteX1676" fmla="*/ 82000 w 4340943"/>
                <a:gd name="connsiteY1676" fmla="*/ 1222956 h 1383472"/>
                <a:gd name="connsiteX1677" fmla="*/ 86647 w 4340943"/>
                <a:gd name="connsiteY1677" fmla="*/ 1221654 h 1383472"/>
                <a:gd name="connsiteX1678" fmla="*/ 4321488 w 4340943"/>
                <a:gd name="connsiteY1678" fmla="*/ 1209308 h 1383472"/>
                <a:gd name="connsiteX1679" fmla="*/ 4326966 w 4340943"/>
                <a:gd name="connsiteY1679" fmla="*/ 1209875 h 1383472"/>
                <a:gd name="connsiteX1680" fmla="*/ 4340943 w 4340943"/>
                <a:gd name="connsiteY1680" fmla="*/ 1213433 h 1383472"/>
                <a:gd name="connsiteX1681" fmla="*/ 4340943 w 4340943"/>
                <a:gd name="connsiteY1681" fmla="*/ 1245560 h 1383472"/>
                <a:gd name="connsiteX1682" fmla="*/ 4332632 w 4340943"/>
                <a:gd name="connsiteY1682" fmla="*/ 1248359 h 1383472"/>
                <a:gd name="connsiteX1683" fmla="*/ 4310466 w 4340943"/>
                <a:gd name="connsiteY1683" fmla="*/ 1242716 h 1383472"/>
                <a:gd name="connsiteX1684" fmla="*/ 4302034 w 4340943"/>
                <a:gd name="connsiteY1684" fmla="*/ 1230030 h 1383472"/>
                <a:gd name="connsiteX1685" fmla="*/ 4309145 w 4340943"/>
                <a:gd name="connsiteY1685" fmla="*/ 1215877 h 1383472"/>
                <a:gd name="connsiteX1686" fmla="*/ 4321488 w 4340943"/>
                <a:gd name="connsiteY1686" fmla="*/ 1209308 h 1383472"/>
                <a:gd name="connsiteX1687" fmla="*/ 3690984 w 4340943"/>
                <a:gd name="connsiteY1687" fmla="*/ 1209308 h 1383472"/>
                <a:gd name="connsiteX1688" fmla="*/ 3696462 w 4340943"/>
                <a:gd name="connsiteY1688" fmla="*/ 1209875 h 1383472"/>
                <a:gd name="connsiteX1689" fmla="*/ 3718628 w 4340943"/>
                <a:gd name="connsiteY1689" fmla="*/ 1215518 h 1383472"/>
                <a:gd name="connsiteX1690" fmla="*/ 3727060 w 4340943"/>
                <a:gd name="connsiteY1690" fmla="*/ 1228203 h 1383472"/>
                <a:gd name="connsiteX1691" fmla="*/ 3719950 w 4340943"/>
                <a:gd name="connsiteY1691" fmla="*/ 1242357 h 1383472"/>
                <a:gd name="connsiteX1692" fmla="*/ 3702129 w 4340943"/>
                <a:gd name="connsiteY1692" fmla="*/ 1248359 h 1383472"/>
                <a:gd name="connsiteX1693" fmla="*/ 3679962 w 4340943"/>
                <a:gd name="connsiteY1693" fmla="*/ 1242716 h 1383472"/>
                <a:gd name="connsiteX1694" fmla="*/ 3671531 w 4340943"/>
                <a:gd name="connsiteY1694" fmla="*/ 1230030 h 1383472"/>
                <a:gd name="connsiteX1695" fmla="*/ 3678642 w 4340943"/>
                <a:gd name="connsiteY1695" fmla="*/ 1215877 h 1383472"/>
                <a:gd name="connsiteX1696" fmla="*/ 3690984 w 4340943"/>
                <a:gd name="connsiteY1696" fmla="*/ 1209308 h 1383472"/>
                <a:gd name="connsiteX1697" fmla="*/ 3061675 w 4340943"/>
                <a:gd name="connsiteY1697" fmla="*/ 1209308 h 1383472"/>
                <a:gd name="connsiteX1698" fmla="*/ 3067153 w 4340943"/>
                <a:gd name="connsiteY1698" fmla="*/ 1209875 h 1383472"/>
                <a:gd name="connsiteX1699" fmla="*/ 3089319 w 4340943"/>
                <a:gd name="connsiteY1699" fmla="*/ 1215518 h 1383472"/>
                <a:gd name="connsiteX1700" fmla="*/ 3097751 w 4340943"/>
                <a:gd name="connsiteY1700" fmla="*/ 1228203 h 1383472"/>
                <a:gd name="connsiteX1701" fmla="*/ 3090640 w 4340943"/>
                <a:gd name="connsiteY1701" fmla="*/ 1242357 h 1383472"/>
                <a:gd name="connsiteX1702" fmla="*/ 3072820 w 4340943"/>
                <a:gd name="connsiteY1702" fmla="*/ 1248359 h 1383472"/>
                <a:gd name="connsiteX1703" fmla="*/ 3050653 w 4340943"/>
                <a:gd name="connsiteY1703" fmla="*/ 1242716 h 1383472"/>
                <a:gd name="connsiteX1704" fmla="*/ 3042222 w 4340943"/>
                <a:gd name="connsiteY1704" fmla="*/ 1230030 h 1383472"/>
                <a:gd name="connsiteX1705" fmla="*/ 3049332 w 4340943"/>
                <a:gd name="connsiteY1705" fmla="*/ 1215877 h 1383472"/>
                <a:gd name="connsiteX1706" fmla="*/ 3061675 w 4340943"/>
                <a:gd name="connsiteY1706" fmla="*/ 1209308 h 1383472"/>
                <a:gd name="connsiteX1707" fmla="*/ 2431171 w 4340943"/>
                <a:gd name="connsiteY1707" fmla="*/ 1209308 h 1383472"/>
                <a:gd name="connsiteX1708" fmla="*/ 2436649 w 4340943"/>
                <a:gd name="connsiteY1708" fmla="*/ 1209875 h 1383472"/>
                <a:gd name="connsiteX1709" fmla="*/ 2458815 w 4340943"/>
                <a:gd name="connsiteY1709" fmla="*/ 1215518 h 1383472"/>
                <a:gd name="connsiteX1710" fmla="*/ 2467247 w 4340943"/>
                <a:gd name="connsiteY1710" fmla="*/ 1228203 h 1383472"/>
                <a:gd name="connsiteX1711" fmla="*/ 2460136 w 4340943"/>
                <a:gd name="connsiteY1711" fmla="*/ 1242357 h 1383472"/>
                <a:gd name="connsiteX1712" fmla="*/ 2442316 w 4340943"/>
                <a:gd name="connsiteY1712" fmla="*/ 1248359 h 1383472"/>
                <a:gd name="connsiteX1713" fmla="*/ 2420149 w 4340943"/>
                <a:gd name="connsiteY1713" fmla="*/ 1242716 h 1383472"/>
                <a:gd name="connsiteX1714" fmla="*/ 2411718 w 4340943"/>
                <a:gd name="connsiteY1714" fmla="*/ 1230030 h 1383472"/>
                <a:gd name="connsiteX1715" fmla="*/ 2418829 w 4340943"/>
                <a:gd name="connsiteY1715" fmla="*/ 1215877 h 1383472"/>
                <a:gd name="connsiteX1716" fmla="*/ 2431171 w 4340943"/>
                <a:gd name="connsiteY1716" fmla="*/ 1209308 h 1383472"/>
                <a:gd name="connsiteX1717" fmla="*/ 1800541 w 4340943"/>
                <a:gd name="connsiteY1717" fmla="*/ 1209308 h 1383472"/>
                <a:gd name="connsiteX1718" fmla="*/ 1806019 w 4340943"/>
                <a:gd name="connsiteY1718" fmla="*/ 1209875 h 1383472"/>
                <a:gd name="connsiteX1719" fmla="*/ 1828185 w 4340943"/>
                <a:gd name="connsiteY1719" fmla="*/ 1215518 h 1383472"/>
                <a:gd name="connsiteX1720" fmla="*/ 1836617 w 4340943"/>
                <a:gd name="connsiteY1720" fmla="*/ 1228203 h 1383472"/>
                <a:gd name="connsiteX1721" fmla="*/ 1829506 w 4340943"/>
                <a:gd name="connsiteY1721" fmla="*/ 1242357 h 1383472"/>
                <a:gd name="connsiteX1722" fmla="*/ 1811686 w 4340943"/>
                <a:gd name="connsiteY1722" fmla="*/ 1248359 h 1383472"/>
                <a:gd name="connsiteX1723" fmla="*/ 1789519 w 4340943"/>
                <a:gd name="connsiteY1723" fmla="*/ 1242716 h 1383472"/>
                <a:gd name="connsiteX1724" fmla="*/ 1781087 w 4340943"/>
                <a:gd name="connsiteY1724" fmla="*/ 1230030 h 1383472"/>
                <a:gd name="connsiteX1725" fmla="*/ 1788198 w 4340943"/>
                <a:gd name="connsiteY1725" fmla="*/ 1215877 h 1383472"/>
                <a:gd name="connsiteX1726" fmla="*/ 1800541 w 4340943"/>
                <a:gd name="connsiteY1726" fmla="*/ 1209308 h 1383472"/>
                <a:gd name="connsiteX1727" fmla="*/ 1170037 w 4340943"/>
                <a:gd name="connsiteY1727" fmla="*/ 1209308 h 1383472"/>
                <a:gd name="connsiteX1728" fmla="*/ 1175516 w 4340943"/>
                <a:gd name="connsiteY1728" fmla="*/ 1209875 h 1383472"/>
                <a:gd name="connsiteX1729" fmla="*/ 1197682 w 4340943"/>
                <a:gd name="connsiteY1729" fmla="*/ 1215518 h 1383472"/>
                <a:gd name="connsiteX1730" fmla="*/ 1206114 w 4340943"/>
                <a:gd name="connsiteY1730" fmla="*/ 1228203 h 1383472"/>
                <a:gd name="connsiteX1731" fmla="*/ 1199003 w 4340943"/>
                <a:gd name="connsiteY1731" fmla="*/ 1242357 h 1383472"/>
                <a:gd name="connsiteX1732" fmla="*/ 1181182 w 4340943"/>
                <a:gd name="connsiteY1732" fmla="*/ 1248359 h 1383472"/>
                <a:gd name="connsiteX1733" fmla="*/ 1159016 w 4340943"/>
                <a:gd name="connsiteY1733" fmla="*/ 1242716 h 1383472"/>
                <a:gd name="connsiteX1734" fmla="*/ 1150584 w 4340943"/>
                <a:gd name="connsiteY1734" fmla="*/ 1230030 h 1383472"/>
                <a:gd name="connsiteX1735" fmla="*/ 1157695 w 4340943"/>
                <a:gd name="connsiteY1735" fmla="*/ 1215877 h 1383472"/>
                <a:gd name="connsiteX1736" fmla="*/ 1170037 w 4340943"/>
                <a:gd name="connsiteY1736" fmla="*/ 1209308 h 1383472"/>
                <a:gd name="connsiteX1737" fmla="*/ 540728 w 4340943"/>
                <a:gd name="connsiteY1737" fmla="*/ 1209308 h 1383472"/>
                <a:gd name="connsiteX1738" fmla="*/ 546206 w 4340943"/>
                <a:gd name="connsiteY1738" fmla="*/ 1209875 h 1383472"/>
                <a:gd name="connsiteX1739" fmla="*/ 568372 w 4340943"/>
                <a:gd name="connsiteY1739" fmla="*/ 1215518 h 1383472"/>
                <a:gd name="connsiteX1740" fmla="*/ 576804 w 4340943"/>
                <a:gd name="connsiteY1740" fmla="*/ 1228203 h 1383472"/>
                <a:gd name="connsiteX1741" fmla="*/ 569693 w 4340943"/>
                <a:gd name="connsiteY1741" fmla="*/ 1242357 h 1383472"/>
                <a:gd name="connsiteX1742" fmla="*/ 551873 w 4340943"/>
                <a:gd name="connsiteY1742" fmla="*/ 1248359 h 1383472"/>
                <a:gd name="connsiteX1743" fmla="*/ 529706 w 4340943"/>
                <a:gd name="connsiteY1743" fmla="*/ 1242716 h 1383472"/>
                <a:gd name="connsiteX1744" fmla="*/ 521275 w 4340943"/>
                <a:gd name="connsiteY1744" fmla="*/ 1230030 h 1383472"/>
                <a:gd name="connsiteX1745" fmla="*/ 528386 w 4340943"/>
                <a:gd name="connsiteY1745" fmla="*/ 1215877 h 1383472"/>
                <a:gd name="connsiteX1746" fmla="*/ 540728 w 4340943"/>
                <a:gd name="connsiteY1746" fmla="*/ 1209308 h 1383472"/>
                <a:gd name="connsiteX1747" fmla="*/ 3985294 w 4340943"/>
                <a:gd name="connsiteY1747" fmla="*/ 1208745 h 1383472"/>
                <a:gd name="connsiteX1748" fmla="*/ 4007232 w 4340943"/>
                <a:gd name="connsiteY1748" fmla="*/ 1215214 h 1383472"/>
                <a:gd name="connsiteX1749" fmla="*/ 4040462 w 4340943"/>
                <a:gd name="connsiteY1749" fmla="*/ 1238869 h 1383472"/>
                <a:gd name="connsiteX1750" fmla="*/ 4047278 w 4340943"/>
                <a:gd name="connsiteY1750" fmla="*/ 1246175 h 1383472"/>
                <a:gd name="connsiteX1751" fmla="*/ 4049140 w 4340943"/>
                <a:gd name="connsiteY1751" fmla="*/ 1252986 h 1383472"/>
                <a:gd name="connsiteX1752" fmla="*/ 4049456 w 4340943"/>
                <a:gd name="connsiteY1752" fmla="*/ 1252986 h 1383472"/>
                <a:gd name="connsiteX1753" fmla="*/ 4049550 w 4340943"/>
                <a:gd name="connsiteY1753" fmla="*/ 1253327 h 1383472"/>
                <a:gd name="connsiteX1754" fmla="*/ 4049392 w 4340943"/>
                <a:gd name="connsiteY1754" fmla="*/ 1253906 h 1383472"/>
                <a:gd name="connsiteX1755" fmla="*/ 4049550 w 4340943"/>
                <a:gd name="connsiteY1755" fmla="*/ 1254486 h 1383472"/>
                <a:gd name="connsiteX1756" fmla="*/ 4049233 w 4340943"/>
                <a:gd name="connsiteY1756" fmla="*/ 1254486 h 1383472"/>
                <a:gd name="connsiteX1757" fmla="*/ 4047278 w 4340943"/>
                <a:gd name="connsiteY1757" fmla="*/ 1261638 h 1383472"/>
                <a:gd name="connsiteX1758" fmla="*/ 4040462 w 4340943"/>
                <a:gd name="connsiteY1758" fmla="*/ 1268944 h 1383472"/>
                <a:gd name="connsiteX1759" fmla="*/ 4007232 w 4340943"/>
                <a:gd name="connsiteY1759" fmla="*/ 1292599 h 1383472"/>
                <a:gd name="connsiteX1760" fmla="*/ 3963356 w 4340943"/>
                <a:gd name="connsiteY1760" fmla="*/ 1292599 h 1383472"/>
                <a:gd name="connsiteX1761" fmla="*/ 3930126 w 4340943"/>
                <a:gd name="connsiteY1761" fmla="*/ 1268944 h 1383472"/>
                <a:gd name="connsiteX1762" fmla="*/ 3923310 w 4340943"/>
                <a:gd name="connsiteY1762" fmla="*/ 1261638 h 1383472"/>
                <a:gd name="connsiteX1763" fmla="*/ 3921355 w 4340943"/>
                <a:gd name="connsiteY1763" fmla="*/ 1254486 h 1383472"/>
                <a:gd name="connsiteX1764" fmla="*/ 3921038 w 4340943"/>
                <a:gd name="connsiteY1764" fmla="*/ 1254486 h 1383472"/>
                <a:gd name="connsiteX1765" fmla="*/ 3921197 w 4340943"/>
                <a:gd name="connsiteY1765" fmla="*/ 1253906 h 1383472"/>
                <a:gd name="connsiteX1766" fmla="*/ 3921038 w 4340943"/>
                <a:gd name="connsiteY1766" fmla="*/ 1253327 h 1383472"/>
                <a:gd name="connsiteX1767" fmla="*/ 3921132 w 4340943"/>
                <a:gd name="connsiteY1767" fmla="*/ 1252986 h 1383472"/>
                <a:gd name="connsiteX1768" fmla="*/ 3921448 w 4340943"/>
                <a:gd name="connsiteY1768" fmla="*/ 1252986 h 1383472"/>
                <a:gd name="connsiteX1769" fmla="*/ 3923310 w 4340943"/>
                <a:gd name="connsiteY1769" fmla="*/ 1246175 h 1383472"/>
                <a:gd name="connsiteX1770" fmla="*/ 3930126 w 4340943"/>
                <a:gd name="connsiteY1770" fmla="*/ 1238869 h 1383472"/>
                <a:gd name="connsiteX1771" fmla="*/ 3963356 w 4340943"/>
                <a:gd name="connsiteY1771" fmla="*/ 1215214 h 1383472"/>
                <a:gd name="connsiteX1772" fmla="*/ 3985294 w 4340943"/>
                <a:gd name="connsiteY1772" fmla="*/ 1208745 h 1383472"/>
                <a:gd name="connsiteX1773" fmla="*/ 3795388 w 4340943"/>
                <a:gd name="connsiteY1773" fmla="*/ 1208745 h 1383472"/>
                <a:gd name="connsiteX1774" fmla="*/ 3817326 w 4340943"/>
                <a:gd name="connsiteY1774" fmla="*/ 1215214 h 1383472"/>
                <a:gd name="connsiteX1775" fmla="*/ 3850558 w 4340943"/>
                <a:gd name="connsiteY1775" fmla="*/ 1238869 h 1383472"/>
                <a:gd name="connsiteX1776" fmla="*/ 3857372 w 4340943"/>
                <a:gd name="connsiteY1776" fmla="*/ 1246175 h 1383472"/>
                <a:gd name="connsiteX1777" fmla="*/ 3859234 w 4340943"/>
                <a:gd name="connsiteY1777" fmla="*/ 1252986 h 1383472"/>
                <a:gd name="connsiteX1778" fmla="*/ 3859552 w 4340943"/>
                <a:gd name="connsiteY1778" fmla="*/ 1252986 h 1383472"/>
                <a:gd name="connsiteX1779" fmla="*/ 3859644 w 4340943"/>
                <a:gd name="connsiteY1779" fmla="*/ 1253327 h 1383472"/>
                <a:gd name="connsiteX1780" fmla="*/ 3859486 w 4340943"/>
                <a:gd name="connsiteY1780" fmla="*/ 1253906 h 1383472"/>
                <a:gd name="connsiteX1781" fmla="*/ 3859644 w 4340943"/>
                <a:gd name="connsiteY1781" fmla="*/ 1254486 h 1383472"/>
                <a:gd name="connsiteX1782" fmla="*/ 3859327 w 4340943"/>
                <a:gd name="connsiteY1782" fmla="*/ 1254486 h 1383472"/>
                <a:gd name="connsiteX1783" fmla="*/ 3857372 w 4340943"/>
                <a:gd name="connsiteY1783" fmla="*/ 1261638 h 1383472"/>
                <a:gd name="connsiteX1784" fmla="*/ 3850558 w 4340943"/>
                <a:gd name="connsiteY1784" fmla="*/ 1268944 h 1383472"/>
                <a:gd name="connsiteX1785" fmla="*/ 3817326 w 4340943"/>
                <a:gd name="connsiteY1785" fmla="*/ 1292599 h 1383472"/>
                <a:gd name="connsiteX1786" fmla="*/ 3773451 w 4340943"/>
                <a:gd name="connsiteY1786" fmla="*/ 1292599 h 1383472"/>
                <a:gd name="connsiteX1787" fmla="*/ 3740220 w 4340943"/>
                <a:gd name="connsiteY1787" fmla="*/ 1268944 h 1383472"/>
                <a:gd name="connsiteX1788" fmla="*/ 3733405 w 4340943"/>
                <a:gd name="connsiteY1788" fmla="*/ 1261638 h 1383472"/>
                <a:gd name="connsiteX1789" fmla="*/ 3731450 w 4340943"/>
                <a:gd name="connsiteY1789" fmla="*/ 1254486 h 1383472"/>
                <a:gd name="connsiteX1790" fmla="*/ 3731133 w 4340943"/>
                <a:gd name="connsiteY1790" fmla="*/ 1254486 h 1383472"/>
                <a:gd name="connsiteX1791" fmla="*/ 3731292 w 4340943"/>
                <a:gd name="connsiteY1791" fmla="*/ 1253906 h 1383472"/>
                <a:gd name="connsiteX1792" fmla="*/ 3731133 w 4340943"/>
                <a:gd name="connsiteY1792" fmla="*/ 1253327 h 1383472"/>
                <a:gd name="connsiteX1793" fmla="*/ 3731226 w 4340943"/>
                <a:gd name="connsiteY1793" fmla="*/ 1252986 h 1383472"/>
                <a:gd name="connsiteX1794" fmla="*/ 3731543 w 4340943"/>
                <a:gd name="connsiteY1794" fmla="*/ 1252986 h 1383472"/>
                <a:gd name="connsiteX1795" fmla="*/ 3733405 w 4340943"/>
                <a:gd name="connsiteY1795" fmla="*/ 1246175 h 1383472"/>
                <a:gd name="connsiteX1796" fmla="*/ 3740220 w 4340943"/>
                <a:gd name="connsiteY1796" fmla="*/ 1238869 h 1383472"/>
                <a:gd name="connsiteX1797" fmla="*/ 3773451 w 4340943"/>
                <a:gd name="connsiteY1797" fmla="*/ 1215214 h 1383472"/>
                <a:gd name="connsiteX1798" fmla="*/ 3795388 w 4340943"/>
                <a:gd name="connsiteY1798" fmla="*/ 1208745 h 1383472"/>
                <a:gd name="connsiteX1799" fmla="*/ 3355984 w 4340943"/>
                <a:gd name="connsiteY1799" fmla="*/ 1208745 h 1383472"/>
                <a:gd name="connsiteX1800" fmla="*/ 3377922 w 4340943"/>
                <a:gd name="connsiteY1800" fmla="*/ 1215214 h 1383472"/>
                <a:gd name="connsiteX1801" fmla="*/ 3411153 w 4340943"/>
                <a:gd name="connsiteY1801" fmla="*/ 1238869 h 1383472"/>
                <a:gd name="connsiteX1802" fmla="*/ 3417968 w 4340943"/>
                <a:gd name="connsiteY1802" fmla="*/ 1246175 h 1383472"/>
                <a:gd name="connsiteX1803" fmla="*/ 3419830 w 4340943"/>
                <a:gd name="connsiteY1803" fmla="*/ 1252986 h 1383472"/>
                <a:gd name="connsiteX1804" fmla="*/ 3420147 w 4340943"/>
                <a:gd name="connsiteY1804" fmla="*/ 1252986 h 1383472"/>
                <a:gd name="connsiteX1805" fmla="*/ 3420240 w 4340943"/>
                <a:gd name="connsiteY1805" fmla="*/ 1253327 h 1383472"/>
                <a:gd name="connsiteX1806" fmla="*/ 3420081 w 4340943"/>
                <a:gd name="connsiteY1806" fmla="*/ 1253906 h 1383472"/>
                <a:gd name="connsiteX1807" fmla="*/ 3420240 w 4340943"/>
                <a:gd name="connsiteY1807" fmla="*/ 1254486 h 1383472"/>
                <a:gd name="connsiteX1808" fmla="*/ 3419923 w 4340943"/>
                <a:gd name="connsiteY1808" fmla="*/ 1254486 h 1383472"/>
                <a:gd name="connsiteX1809" fmla="*/ 3417968 w 4340943"/>
                <a:gd name="connsiteY1809" fmla="*/ 1261638 h 1383472"/>
                <a:gd name="connsiteX1810" fmla="*/ 3411153 w 4340943"/>
                <a:gd name="connsiteY1810" fmla="*/ 1268944 h 1383472"/>
                <a:gd name="connsiteX1811" fmla="*/ 3377922 w 4340943"/>
                <a:gd name="connsiteY1811" fmla="*/ 1292599 h 1383472"/>
                <a:gd name="connsiteX1812" fmla="*/ 3334046 w 4340943"/>
                <a:gd name="connsiteY1812" fmla="*/ 1292599 h 1383472"/>
                <a:gd name="connsiteX1813" fmla="*/ 3300816 w 4340943"/>
                <a:gd name="connsiteY1813" fmla="*/ 1268944 h 1383472"/>
                <a:gd name="connsiteX1814" fmla="*/ 3294000 w 4340943"/>
                <a:gd name="connsiteY1814" fmla="*/ 1261638 h 1383472"/>
                <a:gd name="connsiteX1815" fmla="*/ 3292046 w 4340943"/>
                <a:gd name="connsiteY1815" fmla="*/ 1254486 h 1383472"/>
                <a:gd name="connsiteX1816" fmla="*/ 3291729 w 4340943"/>
                <a:gd name="connsiteY1816" fmla="*/ 1254486 h 1383472"/>
                <a:gd name="connsiteX1817" fmla="*/ 3291887 w 4340943"/>
                <a:gd name="connsiteY1817" fmla="*/ 1253906 h 1383472"/>
                <a:gd name="connsiteX1818" fmla="*/ 3291729 w 4340943"/>
                <a:gd name="connsiteY1818" fmla="*/ 1253327 h 1383472"/>
                <a:gd name="connsiteX1819" fmla="*/ 3291822 w 4340943"/>
                <a:gd name="connsiteY1819" fmla="*/ 1252986 h 1383472"/>
                <a:gd name="connsiteX1820" fmla="*/ 3292139 w 4340943"/>
                <a:gd name="connsiteY1820" fmla="*/ 1252986 h 1383472"/>
                <a:gd name="connsiteX1821" fmla="*/ 3294000 w 4340943"/>
                <a:gd name="connsiteY1821" fmla="*/ 1246175 h 1383472"/>
                <a:gd name="connsiteX1822" fmla="*/ 3300816 w 4340943"/>
                <a:gd name="connsiteY1822" fmla="*/ 1238869 h 1383472"/>
                <a:gd name="connsiteX1823" fmla="*/ 3334046 w 4340943"/>
                <a:gd name="connsiteY1823" fmla="*/ 1215214 h 1383472"/>
                <a:gd name="connsiteX1824" fmla="*/ 3355984 w 4340943"/>
                <a:gd name="connsiteY1824" fmla="*/ 1208745 h 1383472"/>
                <a:gd name="connsiteX1825" fmla="*/ 3166079 w 4340943"/>
                <a:gd name="connsiteY1825" fmla="*/ 1208745 h 1383472"/>
                <a:gd name="connsiteX1826" fmla="*/ 3188017 w 4340943"/>
                <a:gd name="connsiteY1826" fmla="*/ 1215214 h 1383472"/>
                <a:gd name="connsiteX1827" fmla="*/ 3221247 w 4340943"/>
                <a:gd name="connsiteY1827" fmla="*/ 1238869 h 1383472"/>
                <a:gd name="connsiteX1828" fmla="*/ 3228063 w 4340943"/>
                <a:gd name="connsiteY1828" fmla="*/ 1246175 h 1383472"/>
                <a:gd name="connsiteX1829" fmla="*/ 3229925 w 4340943"/>
                <a:gd name="connsiteY1829" fmla="*/ 1252986 h 1383472"/>
                <a:gd name="connsiteX1830" fmla="*/ 3230242 w 4340943"/>
                <a:gd name="connsiteY1830" fmla="*/ 1252986 h 1383472"/>
                <a:gd name="connsiteX1831" fmla="*/ 3230335 w 4340943"/>
                <a:gd name="connsiteY1831" fmla="*/ 1253327 h 1383472"/>
                <a:gd name="connsiteX1832" fmla="*/ 3230177 w 4340943"/>
                <a:gd name="connsiteY1832" fmla="*/ 1253906 h 1383472"/>
                <a:gd name="connsiteX1833" fmla="*/ 3230335 w 4340943"/>
                <a:gd name="connsiteY1833" fmla="*/ 1254486 h 1383472"/>
                <a:gd name="connsiteX1834" fmla="*/ 3230018 w 4340943"/>
                <a:gd name="connsiteY1834" fmla="*/ 1254486 h 1383472"/>
                <a:gd name="connsiteX1835" fmla="*/ 3228063 w 4340943"/>
                <a:gd name="connsiteY1835" fmla="*/ 1261638 h 1383472"/>
                <a:gd name="connsiteX1836" fmla="*/ 3221247 w 4340943"/>
                <a:gd name="connsiteY1836" fmla="*/ 1268944 h 1383472"/>
                <a:gd name="connsiteX1837" fmla="*/ 3188017 w 4340943"/>
                <a:gd name="connsiteY1837" fmla="*/ 1292599 h 1383472"/>
                <a:gd name="connsiteX1838" fmla="*/ 3144141 w 4340943"/>
                <a:gd name="connsiteY1838" fmla="*/ 1292599 h 1383472"/>
                <a:gd name="connsiteX1839" fmla="*/ 3110911 w 4340943"/>
                <a:gd name="connsiteY1839" fmla="*/ 1268944 h 1383472"/>
                <a:gd name="connsiteX1840" fmla="*/ 3104095 w 4340943"/>
                <a:gd name="connsiteY1840" fmla="*/ 1261638 h 1383472"/>
                <a:gd name="connsiteX1841" fmla="*/ 3102140 w 4340943"/>
                <a:gd name="connsiteY1841" fmla="*/ 1254486 h 1383472"/>
                <a:gd name="connsiteX1842" fmla="*/ 3101824 w 4340943"/>
                <a:gd name="connsiteY1842" fmla="*/ 1254486 h 1383472"/>
                <a:gd name="connsiteX1843" fmla="*/ 3101982 w 4340943"/>
                <a:gd name="connsiteY1843" fmla="*/ 1253906 h 1383472"/>
                <a:gd name="connsiteX1844" fmla="*/ 3101824 w 4340943"/>
                <a:gd name="connsiteY1844" fmla="*/ 1253327 h 1383472"/>
                <a:gd name="connsiteX1845" fmla="*/ 3101916 w 4340943"/>
                <a:gd name="connsiteY1845" fmla="*/ 1252986 h 1383472"/>
                <a:gd name="connsiteX1846" fmla="*/ 3102233 w 4340943"/>
                <a:gd name="connsiteY1846" fmla="*/ 1252986 h 1383472"/>
                <a:gd name="connsiteX1847" fmla="*/ 3104095 w 4340943"/>
                <a:gd name="connsiteY1847" fmla="*/ 1246175 h 1383472"/>
                <a:gd name="connsiteX1848" fmla="*/ 3110911 w 4340943"/>
                <a:gd name="connsiteY1848" fmla="*/ 1238869 h 1383472"/>
                <a:gd name="connsiteX1849" fmla="*/ 3144141 w 4340943"/>
                <a:gd name="connsiteY1849" fmla="*/ 1215214 h 1383472"/>
                <a:gd name="connsiteX1850" fmla="*/ 3166079 w 4340943"/>
                <a:gd name="connsiteY1850" fmla="*/ 1208745 h 1383472"/>
                <a:gd name="connsiteX1851" fmla="*/ 2725481 w 4340943"/>
                <a:gd name="connsiteY1851" fmla="*/ 1208745 h 1383472"/>
                <a:gd name="connsiteX1852" fmla="*/ 2747419 w 4340943"/>
                <a:gd name="connsiteY1852" fmla="*/ 1215214 h 1383472"/>
                <a:gd name="connsiteX1853" fmla="*/ 2780650 w 4340943"/>
                <a:gd name="connsiteY1853" fmla="*/ 1238869 h 1383472"/>
                <a:gd name="connsiteX1854" fmla="*/ 2787465 w 4340943"/>
                <a:gd name="connsiteY1854" fmla="*/ 1246175 h 1383472"/>
                <a:gd name="connsiteX1855" fmla="*/ 2789327 w 4340943"/>
                <a:gd name="connsiteY1855" fmla="*/ 1252986 h 1383472"/>
                <a:gd name="connsiteX1856" fmla="*/ 2789644 w 4340943"/>
                <a:gd name="connsiteY1856" fmla="*/ 1252986 h 1383472"/>
                <a:gd name="connsiteX1857" fmla="*/ 2789737 w 4340943"/>
                <a:gd name="connsiteY1857" fmla="*/ 1253327 h 1383472"/>
                <a:gd name="connsiteX1858" fmla="*/ 2789578 w 4340943"/>
                <a:gd name="connsiteY1858" fmla="*/ 1253906 h 1383472"/>
                <a:gd name="connsiteX1859" fmla="*/ 2789737 w 4340943"/>
                <a:gd name="connsiteY1859" fmla="*/ 1254486 h 1383472"/>
                <a:gd name="connsiteX1860" fmla="*/ 2789420 w 4340943"/>
                <a:gd name="connsiteY1860" fmla="*/ 1254486 h 1383472"/>
                <a:gd name="connsiteX1861" fmla="*/ 2787465 w 4340943"/>
                <a:gd name="connsiteY1861" fmla="*/ 1261638 h 1383472"/>
                <a:gd name="connsiteX1862" fmla="*/ 2780650 w 4340943"/>
                <a:gd name="connsiteY1862" fmla="*/ 1268944 h 1383472"/>
                <a:gd name="connsiteX1863" fmla="*/ 2747419 w 4340943"/>
                <a:gd name="connsiteY1863" fmla="*/ 1292599 h 1383472"/>
                <a:gd name="connsiteX1864" fmla="*/ 2703543 w 4340943"/>
                <a:gd name="connsiteY1864" fmla="*/ 1292599 h 1383472"/>
                <a:gd name="connsiteX1865" fmla="*/ 2670313 w 4340943"/>
                <a:gd name="connsiteY1865" fmla="*/ 1268944 h 1383472"/>
                <a:gd name="connsiteX1866" fmla="*/ 2663497 w 4340943"/>
                <a:gd name="connsiteY1866" fmla="*/ 1261638 h 1383472"/>
                <a:gd name="connsiteX1867" fmla="*/ 2661543 w 4340943"/>
                <a:gd name="connsiteY1867" fmla="*/ 1254486 h 1383472"/>
                <a:gd name="connsiteX1868" fmla="*/ 2661226 w 4340943"/>
                <a:gd name="connsiteY1868" fmla="*/ 1254486 h 1383472"/>
                <a:gd name="connsiteX1869" fmla="*/ 2661384 w 4340943"/>
                <a:gd name="connsiteY1869" fmla="*/ 1253906 h 1383472"/>
                <a:gd name="connsiteX1870" fmla="*/ 2661226 w 4340943"/>
                <a:gd name="connsiteY1870" fmla="*/ 1253327 h 1383472"/>
                <a:gd name="connsiteX1871" fmla="*/ 2661319 w 4340943"/>
                <a:gd name="connsiteY1871" fmla="*/ 1252986 h 1383472"/>
                <a:gd name="connsiteX1872" fmla="*/ 2661635 w 4340943"/>
                <a:gd name="connsiteY1872" fmla="*/ 1252986 h 1383472"/>
                <a:gd name="connsiteX1873" fmla="*/ 2663497 w 4340943"/>
                <a:gd name="connsiteY1873" fmla="*/ 1246175 h 1383472"/>
                <a:gd name="connsiteX1874" fmla="*/ 2670313 w 4340943"/>
                <a:gd name="connsiteY1874" fmla="*/ 1238869 h 1383472"/>
                <a:gd name="connsiteX1875" fmla="*/ 2703543 w 4340943"/>
                <a:gd name="connsiteY1875" fmla="*/ 1215214 h 1383472"/>
                <a:gd name="connsiteX1876" fmla="*/ 2725481 w 4340943"/>
                <a:gd name="connsiteY1876" fmla="*/ 1208745 h 1383472"/>
                <a:gd name="connsiteX1877" fmla="*/ 2535575 w 4340943"/>
                <a:gd name="connsiteY1877" fmla="*/ 1208745 h 1383472"/>
                <a:gd name="connsiteX1878" fmla="*/ 2557514 w 4340943"/>
                <a:gd name="connsiteY1878" fmla="*/ 1215214 h 1383472"/>
                <a:gd name="connsiteX1879" fmla="*/ 2590744 w 4340943"/>
                <a:gd name="connsiteY1879" fmla="*/ 1238869 h 1383472"/>
                <a:gd name="connsiteX1880" fmla="*/ 2597560 w 4340943"/>
                <a:gd name="connsiteY1880" fmla="*/ 1246175 h 1383472"/>
                <a:gd name="connsiteX1881" fmla="*/ 2599422 w 4340943"/>
                <a:gd name="connsiteY1881" fmla="*/ 1252986 h 1383472"/>
                <a:gd name="connsiteX1882" fmla="*/ 2599739 w 4340943"/>
                <a:gd name="connsiteY1882" fmla="*/ 1252986 h 1383472"/>
                <a:gd name="connsiteX1883" fmla="*/ 2599831 w 4340943"/>
                <a:gd name="connsiteY1883" fmla="*/ 1253327 h 1383472"/>
                <a:gd name="connsiteX1884" fmla="*/ 2599673 w 4340943"/>
                <a:gd name="connsiteY1884" fmla="*/ 1253906 h 1383472"/>
                <a:gd name="connsiteX1885" fmla="*/ 2599831 w 4340943"/>
                <a:gd name="connsiteY1885" fmla="*/ 1254486 h 1383472"/>
                <a:gd name="connsiteX1886" fmla="*/ 2599514 w 4340943"/>
                <a:gd name="connsiteY1886" fmla="*/ 1254486 h 1383472"/>
                <a:gd name="connsiteX1887" fmla="*/ 2597560 w 4340943"/>
                <a:gd name="connsiteY1887" fmla="*/ 1261638 h 1383472"/>
                <a:gd name="connsiteX1888" fmla="*/ 2590744 w 4340943"/>
                <a:gd name="connsiteY1888" fmla="*/ 1268944 h 1383472"/>
                <a:gd name="connsiteX1889" fmla="*/ 2557514 w 4340943"/>
                <a:gd name="connsiteY1889" fmla="*/ 1292599 h 1383472"/>
                <a:gd name="connsiteX1890" fmla="*/ 2513638 w 4340943"/>
                <a:gd name="connsiteY1890" fmla="*/ 1292599 h 1383472"/>
                <a:gd name="connsiteX1891" fmla="*/ 2480407 w 4340943"/>
                <a:gd name="connsiteY1891" fmla="*/ 1268944 h 1383472"/>
                <a:gd name="connsiteX1892" fmla="*/ 2473592 w 4340943"/>
                <a:gd name="connsiteY1892" fmla="*/ 1261638 h 1383472"/>
                <a:gd name="connsiteX1893" fmla="*/ 2471637 w 4340943"/>
                <a:gd name="connsiteY1893" fmla="*/ 1254486 h 1383472"/>
                <a:gd name="connsiteX1894" fmla="*/ 2471320 w 4340943"/>
                <a:gd name="connsiteY1894" fmla="*/ 1254486 h 1383472"/>
                <a:gd name="connsiteX1895" fmla="*/ 2471479 w 4340943"/>
                <a:gd name="connsiteY1895" fmla="*/ 1253906 h 1383472"/>
                <a:gd name="connsiteX1896" fmla="*/ 2471320 w 4340943"/>
                <a:gd name="connsiteY1896" fmla="*/ 1253327 h 1383472"/>
                <a:gd name="connsiteX1897" fmla="*/ 2471413 w 4340943"/>
                <a:gd name="connsiteY1897" fmla="*/ 1252986 h 1383472"/>
                <a:gd name="connsiteX1898" fmla="*/ 2471730 w 4340943"/>
                <a:gd name="connsiteY1898" fmla="*/ 1252986 h 1383472"/>
                <a:gd name="connsiteX1899" fmla="*/ 2473592 w 4340943"/>
                <a:gd name="connsiteY1899" fmla="*/ 1246175 h 1383472"/>
                <a:gd name="connsiteX1900" fmla="*/ 2480407 w 4340943"/>
                <a:gd name="connsiteY1900" fmla="*/ 1238869 h 1383472"/>
                <a:gd name="connsiteX1901" fmla="*/ 2513638 w 4340943"/>
                <a:gd name="connsiteY1901" fmla="*/ 1215214 h 1383472"/>
                <a:gd name="connsiteX1902" fmla="*/ 2535575 w 4340943"/>
                <a:gd name="connsiteY1902" fmla="*/ 1208745 h 1383472"/>
                <a:gd name="connsiteX1903" fmla="*/ 2094851 w 4340943"/>
                <a:gd name="connsiteY1903" fmla="*/ 1208745 h 1383472"/>
                <a:gd name="connsiteX1904" fmla="*/ 2116789 w 4340943"/>
                <a:gd name="connsiteY1904" fmla="*/ 1215214 h 1383472"/>
                <a:gd name="connsiteX1905" fmla="*/ 2150019 w 4340943"/>
                <a:gd name="connsiteY1905" fmla="*/ 1238869 h 1383472"/>
                <a:gd name="connsiteX1906" fmla="*/ 2156834 w 4340943"/>
                <a:gd name="connsiteY1906" fmla="*/ 1246175 h 1383472"/>
                <a:gd name="connsiteX1907" fmla="*/ 2158696 w 4340943"/>
                <a:gd name="connsiteY1907" fmla="*/ 1252986 h 1383472"/>
                <a:gd name="connsiteX1908" fmla="*/ 2159013 w 4340943"/>
                <a:gd name="connsiteY1908" fmla="*/ 1252986 h 1383472"/>
                <a:gd name="connsiteX1909" fmla="*/ 2159106 w 4340943"/>
                <a:gd name="connsiteY1909" fmla="*/ 1253327 h 1383472"/>
                <a:gd name="connsiteX1910" fmla="*/ 2158948 w 4340943"/>
                <a:gd name="connsiteY1910" fmla="*/ 1253906 h 1383472"/>
                <a:gd name="connsiteX1911" fmla="*/ 2159106 w 4340943"/>
                <a:gd name="connsiteY1911" fmla="*/ 1254486 h 1383472"/>
                <a:gd name="connsiteX1912" fmla="*/ 2158789 w 4340943"/>
                <a:gd name="connsiteY1912" fmla="*/ 1254486 h 1383472"/>
                <a:gd name="connsiteX1913" fmla="*/ 2156834 w 4340943"/>
                <a:gd name="connsiteY1913" fmla="*/ 1261638 h 1383472"/>
                <a:gd name="connsiteX1914" fmla="*/ 2150019 w 4340943"/>
                <a:gd name="connsiteY1914" fmla="*/ 1268944 h 1383472"/>
                <a:gd name="connsiteX1915" fmla="*/ 2116789 w 4340943"/>
                <a:gd name="connsiteY1915" fmla="*/ 1292599 h 1383472"/>
                <a:gd name="connsiteX1916" fmla="*/ 2072912 w 4340943"/>
                <a:gd name="connsiteY1916" fmla="*/ 1292599 h 1383472"/>
                <a:gd name="connsiteX1917" fmla="*/ 2039682 w 4340943"/>
                <a:gd name="connsiteY1917" fmla="*/ 1268944 h 1383472"/>
                <a:gd name="connsiteX1918" fmla="*/ 2032867 w 4340943"/>
                <a:gd name="connsiteY1918" fmla="*/ 1261638 h 1383472"/>
                <a:gd name="connsiteX1919" fmla="*/ 2030912 w 4340943"/>
                <a:gd name="connsiteY1919" fmla="*/ 1254486 h 1383472"/>
                <a:gd name="connsiteX1920" fmla="*/ 2030595 w 4340943"/>
                <a:gd name="connsiteY1920" fmla="*/ 1254486 h 1383472"/>
                <a:gd name="connsiteX1921" fmla="*/ 2030754 w 4340943"/>
                <a:gd name="connsiteY1921" fmla="*/ 1253906 h 1383472"/>
                <a:gd name="connsiteX1922" fmla="*/ 2030595 w 4340943"/>
                <a:gd name="connsiteY1922" fmla="*/ 1253327 h 1383472"/>
                <a:gd name="connsiteX1923" fmla="*/ 2030688 w 4340943"/>
                <a:gd name="connsiteY1923" fmla="*/ 1252986 h 1383472"/>
                <a:gd name="connsiteX1924" fmla="*/ 2031005 w 4340943"/>
                <a:gd name="connsiteY1924" fmla="*/ 1252986 h 1383472"/>
                <a:gd name="connsiteX1925" fmla="*/ 2032867 w 4340943"/>
                <a:gd name="connsiteY1925" fmla="*/ 1246175 h 1383472"/>
                <a:gd name="connsiteX1926" fmla="*/ 2039682 w 4340943"/>
                <a:gd name="connsiteY1926" fmla="*/ 1238869 h 1383472"/>
                <a:gd name="connsiteX1927" fmla="*/ 2072912 w 4340943"/>
                <a:gd name="connsiteY1927" fmla="*/ 1215214 h 1383472"/>
                <a:gd name="connsiteX1928" fmla="*/ 2094851 w 4340943"/>
                <a:gd name="connsiteY1928" fmla="*/ 1208745 h 1383472"/>
                <a:gd name="connsiteX1929" fmla="*/ 1904945 w 4340943"/>
                <a:gd name="connsiteY1929" fmla="*/ 1208745 h 1383472"/>
                <a:gd name="connsiteX1930" fmla="*/ 1926883 w 4340943"/>
                <a:gd name="connsiteY1930" fmla="*/ 1215214 h 1383472"/>
                <a:gd name="connsiteX1931" fmla="*/ 1960114 w 4340943"/>
                <a:gd name="connsiteY1931" fmla="*/ 1238869 h 1383472"/>
                <a:gd name="connsiteX1932" fmla="*/ 1966929 w 4340943"/>
                <a:gd name="connsiteY1932" fmla="*/ 1246175 h 1383472"/>
                <a:gd name="connsiteX1933" fmla="*/ 1968791 w 4340943"/>
                <a:gd name="connsiteY1933" fmla="*/ 1252986 h 1383472"/>
                <a:gd name="connsiteX1934" fmla="*/ 1969108 w 4340943"/>
                <a:gd name="connsiteY1934" fmla="*/ 1252986 h 1383472"/>
                <a:gd name="connsiteX1935" fmla="*/ 1969201 w 4340943"/>
                <a:gd name="connsiteY1935" fmla="*/ 1253327 h 1383472"/>
                <a:gd name="connsiteX1936" fmla="*/ 1969043 w 4340943"/>
                <a:gd name="connsiteY1936" fmla="*/ 1253906 h 1383472"/>
                <a:gd name="connsiteX1937" fmla="*/ 1969201 w 4340943"/>
                <a:gd name="connsiteY1937" fmla="*/ 1254486 h 1383472"/>
                <a:gd name="connsiteX1938" fmla="*/ 1968884 w 4340943"/>
                <a:gd name="connsiteY1938" fmla="*/ 1254486 h 1383472"/>
                <a:gd name="connsiteX1939" fmla="*/ 1966929 w 4340943"/>
                <a:gd name="connsiteY1939" fmla="*/ 1261638 h 1383472"/>
                <a:gd name="connsiteX1940" fmla="*/ 1960114 w 4340943"/>
                <a:gd name="connsiteY1940" fmla="*/ 1268944 h 1383472"/>
                <a:gd name="connsiteX1941" fmla="*/ 1926883 w 4340943"/>
                <a:gd name="connsiteY1941" fmla="*/ 1292599 h 1383472"/>
                <a:gd name="connsiteX1942" fmla="*/ 1883007 w 4340943"/>
                <a:gd name="connsiteY1942" fmla="*/ 1292599 h 1383472"/>
                <a:gd name="connsiteX1943" fmla="*/ 1849777 w 4340943"/>
                <a:gd name="connsiteY1943" fmla="*/ 1268944 h 1383472"/>
                <a:gd name="connsiteX1944" fmla="*/ 1842961 w 4340943"/>
                <a:gd name="connsiteY1944" fmla="*/ 1261638 h 1383472"/>
                <a:gd name="connsiteX1945" fmla="*/ 1841007 w 4340943"/>
                <a:gd name="connsiteY1945" fmla="*/ 1254486 h 1383472"/>
                <a:gd name="connsiteX1946" fmla="*/ 1840690 w 4340943"/>
                <a:gd name="connsiteY1946" fmla="*/ 1254486 h 1383472"/>
                <a:gd name="connsiteX1947" fmla="*/ 1840848 w 4340943"/>
                <a:gd name="connsiteY1947" fmla="*/ 1253906 h 1383472"/>
                <a:gd name="connsiteX1948" fmla="*/ 1840690 w 4340943"/>
                <a:gd name="connsiteY1948" fmla="*/ 1253327 h 1383472"/>
                <a:gd name="connsiteX1949" fmla="*/ 1840783 w 4340943"/>
                <a:gd name="connsiteY1949" fmla="*/ 1252986 h 1383472"/>
                <a:gd name="connsiteX1950" fmla="*/ 1841100 w 4340943"/>
                <a:gd name="connsiteY1950" fmla="*/ 1252986 h 1383472"/>
                <a:gd name="connsiteX1951" fmla="*/ 1842961 w 4340943"/>
                <a:gd name="connsiteY1951" fmla="*/ 1246175 h 1383472"/>
                <a:gd name="connsiteX1952" fmla="*/ 1849777 w 4340943"/>
                <a:gd name="connsiteY1952" fmla="*/ 1238869 h 1383472"/>
                <a:gd name="connsiteX1953" fmla="*/ 1883007 w 4340943"/>
                <a:gd name="connsiteY1953" fmla="*/ 1215214 h 1383472"/>
                <a:gd name="connsiteX1954" fmla="*/ 1904945 w 4340943"/>
                <a:gd name="connsiteY1954" fmla="*/ 1208745 h 1383472"/>
                <a:gd name="connsiteX1955" fmla="*/ 1464348 w 4340943"/>
                <a:gd name="connsiteY1955" fmla="*/ 1208745 h 1383472"/>
                <a:gd name="connsiteX1956" fmla="*/ 1486286 w 4340943"/>
                <a:gd name="connsiteY1956" fmla="*/ 1215214 h 1383472"/>
                <a:gd name="connsiteX1957" fmla="*/ 1519516 w 4340943"/>
                <a:gd name="connsiteY1957" fmla="*/ 1238869 h 1383472"/>
                <a:gd name="connsiteX1958" fmla="*/ 1526331 w 4340943"/>
                <a:gd name="connsiteY1958" fmla="*/ 1246175 h 1383472"/>
                <a:gd name="connsiteX1959" fmla="*/ 1528193 w 4340943"/>
                <a:gd name="connsiteY1959" fmla="*/ 1252986 h 1383472"/>
                <a:gd name="connsiteX1960" fmla="*/ 1528510 w 4340943"/>
                <a:gd name="connsiteY1960" fmla="*/ 1252986 h 1383472"/>
                <a:gd name="connsiteX1961" fmla="*/ 1528602 w 4340943"/>
                <a:gd name="connsiteY1961" fmla="*/ 1253327 h 1383472"/>
                <a:gd name="connsiteX1962" fmla="*/ 1528444 w 4340943"/>
                <a:gd name="connsiteY1962" fmla="*/ 1253906 h 1383472"/>
                <a:gd name="connsiteX1963" fmla="*/ 1528602 w 4340943"/>
                <a:gd name="connsiteY1963" fmla="*/ 1254486 h 1383472"/>
                <a:gd name="connsiteX1964" fmla="*/ 1528286 w 4340943"/>
                <a:gd name="connsiteY1964" fmla="*/ 1254486 h 1383472"/>
                <a:gd name="connsiteX1965" fmla="*/ 1526331 w 4340943"/>
                <a:gd name="connsiteY1965" fmla="*/ 1261638 h 1383472"/>
                <a:gd name="connsiteX1966" fmla="*/ 1519516 w 4340943"/>
                <a:gd name="connsiteY1966" fmla="*/ 1268944 h 1383472"/>
                <a:gd name="connsiteX1967" fmla="*/ 1486286 w 4340943"/>
                <a:gd name="connsiteY1967" fmla="*/ 1292599 h 1383472"/>
                <a:gd name="connsiteX1968" fmla="*/ 1442409 w 4340943"/>
                <a:gd name="connsiteY1968" fmla="*/ 1292599 h 1383472"/>
                <a:gd name="connsiteX1969" fmla="*/ 1409179 w 4340943"/>
                <a:gd name="connsiteY1969" fmla="*/ 1268944 h 1383472"/>
                <a:gd name="connsiteX1970" fmla="*/ 1402364 w 4340943"/>
                <a:gd name="connsiteY1970" fmla="*/ 1261638 h 1383472"/>
                <a:gd name="connsiteX1971" fmla="*/ 1400409 w 4340943"/>
                <a:gd name="connsiteY1971" fmla="*/ 1254486 h 1383472"/>
                <a:gd name="connsiteX1972" fmla="*/ 1400092 w 4340943"/>
                <a:gd name="connsiteY1972" fmla="*/ 1254486 h 1383472"/>
                <a:gd name="connsiteX1973" fmla="*/ 1400250 w 4340943"/>
                <a:gd name="connsiteY1973" fmla="*/ 1253906 h 1383472"/>
                <a:gd name="connsiteX1974" fmla="*/ 1400092 w 4340943"/>
                <a:gd name="connsiteY1974" fmla="*/ 1253327 h 1383472"/>
                <a:gd name="connsiteX1975" fmla="*/ 1400185 w 4340943"/>
                <a:gd name="connsiteY1975" fmla="*/ 1252986 h 1383472"/>
                <a:gd name="connsiteX1976" fmla="*/ 1400502 w 4340943"/>
                <a:gd name="connsiteY1976" fmla="*/ 1252986 h 1383472"/>
                <a:gd name="connsiteX1977" fmla="*/ 1402363 w 4340943"/>
                <a:gd name="connsiteY1977" fmla="*/ 1246175 h 1383472"/>
                <a:gd name="connsiteX1978" fmla="*/ 1409179 w 4340943"/>
                <a:gd name="connsiteY1978" fmla="*/ 1238869 h 1383472"/>
                <a:gd name="connsiteX1979" fmla="*/ 1442409 w 4340943"/>
                <a:gd name="connsiteY1979" fmla="*/ 1215214 h 1383472"/>
                <a:gd name="connsiteX1980" fmla="*/ 1464348 w 4340943"/>
                <a:gd name="connsiteY1980" fmla="*/ 1208745 h 1383472"/>
                <a:gd name="connsiteX1981" fmla="*/ 1274442 w 4340943"/>
                <a:gd name="connsiteY1981" fmla="*/ 1208745 h 1383472"/>
                <a:gd name="connsiteX1982" fmla="*/ 1296380 w 4340943"/>
                <a:gd name="connsiteY1982" fmla="*/ 1215214 h 1383472"/>
                <a:gd name="connsiteX1983" fmla="*/ 1329611 w 4340943"/>
                <a:gd name="connsiteY1983" fmla="*/ 1238869 h 1383472"/>
                <a:gd name="connsiteX1984" fmla="*/ 1336425 w 4340943"/>
                <a:gd name="connsiteY1984" fmla="*/ 1246175 h 1383472"/>
                <a:gd name="connsiteX1985" fmla="*/ 1338287 w 4340943"/>
                <a:gd name="connsiteY1985" fmla="*/ 1252986 h 1383472"/>
                <a:gd name="connsiteX1986" fmla="*/ 1338605 w 4340943"/>
                <a:gd name="connsiteY1986" fmla="*/ 1252986 h 1383472"/>
                <a:gd name="connsiteX1987" fmla="*/ 1338697 w 4340943"/>
                <a:gd name="connsiteY1987" fmla="*/ 1253327 h 1383472"/>
                <a:gd name="connsiteX1988" fmla="*/ 1338539 w 4340943"/>
                <a:gd name="connsiteY1988" fmla="*/ 1253906 h 1383472"/>
                <a:gd name="connsiteX1989" fmla="*/ 1338697 w 4340943"/>
                <a:gd name="connsiteY1989" fmla="*/ 1254486 h 1383472"/>
                <a:gd name="connsiteX1990" fmla="*/ 1338380 w 4340943"/>
                <a:gd name="connsiteY1990" fmla="*/ 1254486 h 1383472"/>
                <a:gd name="connsiteX1991" fmla="*/ 1336425 w 4340943"/>
                <a:gd name="connsiteY1991" fmla="*/ 1261638 h 1383472"/>
                <a:gd name="connsiteX1992" fmla="*/ 1329611 w 4340943"/>
                <a:gd name="connsiteY1992" fmla="*/ 1268944 h 1383472"/>
                <a:gd name="connsiteX1993" fmla="*/ 1296380 w 4340943"/>
                <a:gd name="connsiteY1993" fmla="*/ 1292599 h 1383472"/>
                <a:gd name="connsiteX1994" fmla="*/ 1252504 w 4340943"/>
                <a:gd name="connsiteY1994" fmla="*/ 1292599 h 1383472"/>
                <a:gd name="connsiteX1995" fmla="*/ 1219273 w 4340943"/>
                <a:gd name="connsiteY1995" fmla="*/ 1268944 h 1383472"/>
                <a:gd name="connsiteX1996" fmla="*/ 1212458 w 4340943"/>
                <a:gd name="connsiteY1996" fmla="*/ 1261638 h 1383472"/>
                <a:gd name="connsiteX1997" fmla="*/ 1210503 w 4340943"/>
                <a:gd name="connsiteY1997" fmla="*/ 1254486 h 1383472"/>
                <a:gd name="connsiteX1998" fmla="*/ 1210186 w 4340943"/>
                <a:gd name="connsiteY1998" fmla="*/ 1254486 h 1383472"/>
                <a:gd name="connsiteX1999" fmla="*/ 1210345 w 4340943"/>
                <a:gd name="connsiteY1999" fmla="*/ 1253906 h 1383472"/>
                <a:gd name="connsiteX2000" fmla="*/ 1210186 w 4340943"/>
                <a:gd name="connsiteY2000" fmla="*/ 1253327 h 1383472"/>
                <a:gd name="connsiteX2001" fmla="*/ 1210279 w 4340943"/>
                <a:gd name="connsiteY2001" fmla="*/ 1252986 h 1383472"/>
                <a:gd name="connsiteX2002" fmla="*/ 1210596 w 4340943"/>
                <a:gd name="connsiteY2002" fmla="*/ 1252986 h 1383472"/>
                <a:gd name="connsiteX2003" fmla="*/ 1212458 w 4340943"/>
                <a:gd name="connsiteY2003" fmla="*/ 1246175 h 1383472"/>
                <a:gd name="connsiteX2004" fmla="*/ 1219273 w 4340943"/>
                <a:gd name="connsiteY2004" fmla="*/ 1238869 h 1383472"/>
                <a:gd name="connsiteX2005" fmla="*/ 1252504 w 4340943"/>
                <a:gd name="connsiteY2005" fmla="*/ 1215214 h 1383472"/>
                <a:gd name="connsiteX2006" fmla="*/ 1274442 w 4340943"/>
                <a:gd name="connsiteY2006" fmla="*/ 1208745 h 1383472"/>
                <a:gd name="connsiteX2007" fmla="*/ 835038 w 4340943"/>
                <a:gd name="connsiteY2007" fmla="*/ 1208745 h 1383472"/>
                <a:gd name="connsiteX2008" fmla="*/ 856976 w 4340943"/>
                <a:gd name="connsiteY2008" fmla="*/ 1215214 h 1383472"/>
                <a:gd name="connsiteX2009" fmla="*/ 890206 w 4340943"/>
                <a:gd name="connsiteY2009" fmla="*/ 1238869 h 1383472"/>
                <a:gd name="connsiteX2010" fmla="*/ 897021 w 4340943"/>
                <a:gd name="connsiteY2010" fmla="*/ 1246175 h 1383472"/>
                <a:gd name="connsiteX2011" fmla="*/ 898883 w 4340943"/>
                <a:gd name="connsiteY2011" fmla="*/ 1252986 h 1383472"/>
                <a:gd name="connsiteX2012" fmla="*/ 899200 w 4340943"/>
                <a:gd name="connsiteY2012" fmla="*/ 1252986 h 1383472"/>
                <a:gd name="connsiteX2013" fmla="*/ 899293 w 4340943"/>
                <a:gd name="connsiteY2013" fmla="*/ 1253327 h 1383472"/>
                <a:gd name="connsiteX2014" fmla="*/ 899134 w 4340943"/>
                <a:gd name="connsiteY2014" fmla="*/ 1253906 h 1383472"/>
                <a:gd name="connsiteX2015" fmla="*/ 899293 w 4340943"/>
                <a:gd name="connsiteY2015" fmla="*/ 1254486 h 1383472"/>
                <a:gd name="connsiteX2016" fmla="*/ 898976 w 4340943"/>
                <a:gd name="connsiteY2016" fmla="*/ 1254486 h 1383472"/>
                <a:gd name="connsiteX2017" fmla="*/ 897021 w 4340943"/>
                <a:gd name="connsiteY2017" fmla="*/ 1261638 h 1383472"/>
                <a:gd name="connsiteX2018" fmla="*/ 890206 w 4340943"/>
                <a:gd name="connsiteY2018" fmla="*/ 1268944 h 1383472"/>
                <a:gd name="connsiteX2019" fmla="*/ 856976 w 4340943"/>
                <a:gd name="connsiteY2019" fmla="*/ 1292599 h 1383472"/>
                <a:gd name="connsiteX2020" fmla="*/ 813099 w 4340943"/>
                <a:gd name="connsiteY2020" fmla="*/ 1292599 h 1383472"/>
                <a:gd name="connsiteX2021" fmla="*/ 779869 w 4340943"/>
                <a:gd name="connsiteY2021" fmla="*/ 1268944 h 1383472"/>
                <a:gd name="connsiteX2022" fmla="*/ 773054 w 4340943"/>
                <a:gd name="connsiteY2022" fmla="*/ 1261638 h 1383472"/>
                <a:gd name="connsiteX2023" fmla="*/ 771099 w 4340943"/>
                <a:gd name="connsiteY2023" fmla="*/ 1254486 h 1383472"/>
                <a:gd name="connsiteX2024" fmla="*/ 770782 w 4340943"/>
                <a:gd name="connsiteY2024" fmla="*/ 1254486 h 1383472"/>
                <a:gd name="connsiteX2025" fmla="*/ 770940 w 4340943"/>
                <a:gd name="connsiteY2025" fmla="*/ 1253906 h 1383472"/>
                <a:gd name="connsiteX2026" fmla="*/ 770782 w 4340943"/>
                <a:gd name="connsiteY2026" fmla="*/ 1253327 h 1383472"/>
                <a:gd name="connsiteX2027" fmla="*/ 770876 w 4340943"/>
                <a:gd name="connsiteY2027" fmla="*/ 1252986 h 1383472"/>
                <a:gd name="connsiteX2028" fmla="*/ 771192 w 4340943"/>
                <a:gd name="connsiteY2028" fmla="*/ 1252986 h 1383472"/>
                <a:gd name="connsiteX2029" fmla="*/ 773054 w 4340943"/>
                <a:gd name="connsiteY2029" fmla="*/ 1246175 h 1383472"/>
                <a:gd name="connsiteX2030" fmla="*/ 779869 w 4340943"/>
                <a:gd name="connsiteY2030" fmla="*/ 1238869 h 1383472"/>
                <a:gd name="connsiteX2031" fmla="*/ 813099 w 4340943"/>
                <a:gd name="connsiteY2031" fmla="*/ 1215214 h 1383472"/>
                <a:gd name="connsiteX2032" fmla="*/ 835038 w 4340943"/>
                <a:gd name="connsiteY2032" fmla="*/ 1208745 h 1383472"/>
                <a:gd name="connsiteX2033" fmla="*/ 645132 w 4340943"/>
                <a:gd name="connsiteY2033" fmla="*/ 1208745 h 1383472"/>
                <a:gd name="connsiteX2034" fmla="*/ 667071 w 4340943"/>
                <a:gd name="connsiteY2034" fmla="*/ 1215214 h 1383472"/>
                <a:gd name="connsiteX2035" fmla="*/ 700301 w 4340943"/>
                <a:gd name="connsiteY2035" fmla="*/ 1238869 h 1383472"/>
                <a:gd name="connsiteX2036" fmla="*/ 707116 w 4340943"/>
                <a:gd name="connsiteY2036" fmla="*/ 1246175 h 1383472"/>
                <a:gd name="connsiteX2037" fmla="*/ 708978 w 4340943"/>
                <a:gd name="connsiteY2037" fmla="*/ 1252986 h 1383472"/>
                <a:gd name="connsiteX2038" fmla="*/ 709295 w 4340943"/>
                <a:gd name="connsiteY2038" fmla="*/ 1252986 h 1383472"/>
                <a:gd name="connsiteX2039" fmla="*/ 709388 w 4340943"/>
                <a:gd name="connsiteY2039" fmla="*/ 1253327 h 1383472"/>
                <a:gd name="connsiteX2040" fmla="*/ 709229 w 4340943"/>
                <a:gd name="connsiteY2040" fmla="*/ 1253906 h 1383472"/>
                <a:gd name="connsiteX2041" fmla="*/ 709388 w 4340943"/>
                <a:gd name="connsiteY2041" fmla="*/ 1254486 h 1383472"/>
                <a:gd name="connsiteX2042" fmla="*/ 709071 w 4340943"/>
                <a:gd name="connsiteY2042" fmla="*/ 1254486 h 1383472"/>
                <a:gd name="connsiteX2043" fmla="*/ 707116 w 4340943"/>
                <a:gd name="connsiteY2043" fmla="*/ 1261638 h 1383472"/>
                <a:gd name="connsiteX2044" fmla="*/ 700301 w 4340943"/>
                <a:gd name="connsiteY2044" fmla="*/ 1268944 h 1383472"/>
                <a:gd name="connsiteX2045" fmla="*/ 667071 w 4340943"/>
                <a:gd name="connsiteY2045" fmla="*/ 1292599 h 1383472"/>
                <a:gd name="connsiteX2046" fmla="*/ 623194 w 4340943"/>
                <a:gd name="connsiteY2046" fmla="*/ 1292599 h 1383472"/>
                <a:gd name="connsiteX2047" fmla="*/ 589964 w 4340943"/>
                <a:gd name="connsiteY2047" fmla="*/ 1268944 h 1383472"/>
                <a:gd name="connsiteX2048" fmla="*/ 583149 w 4340943"/>
                <a:gd name="connsiteY2048" fmla="*/ 1261638 h 1383472"/>
                <a:gd name="connsiteX2049" fmla="*/ 581193 w 4340943"/>
                <a:gd name="connsiteY2049" fmla="*/ 1254486 h 1383472"/>
                <a:gd name="connsiteX2050" fmla="*/ 580877 w 4340943"/>
                <a:gd name="connsiteY2050" fmla="*/ 1254486 h 1383472"/>
                <a:gd name="connsiteX2051" fmla="*/ 581035 w 4340943"/>
                <a:gd name="connsiteY2051" fmla="*/ 1253906 h 1383472"/>
                <a:gd name="connsiteX2052" fmla="*/ 580877 w 4340943"/>
                <a:gd name="connsiteY2052" fmla="*/ 1253327 h 1383472"/>
                <a:gd name="connsiteX2053" fmla="*/ 580970 w 4340943"/>
                <a:gd name="connsiteY2053" fmla="*/ 1252986 h 1383472"/>
                <a:gd name="connsiteX2054" fmla="*/ 581287 w 4340943"/>
                <a:gd name="connsiteY2054" fmla="*/ 1252986 h 1383472"/>
                <a:gd name="connsiteX2055" fmla="*/ 583149 w 4340943"/>
                <a:gd name="connsiteY2055" fmla="*/ 1246175 h 1383472"/>
                <a:gd name="connsiteX2056" fmla="*/ 589964 w 4340943"/>
                <a:gd name="connsiteY2056" fmla="*/ 1238869 h 1383472"/>
                <a:gd name="connsiteX2057" fmla="*/ 623194 w 4340943"/>
                <a:gd name="connsiteY2057" fmla="*/ 1215214 h 1383472"/>
                <a:gd name="connsiteX2058" fmla="*/ 645132 w 4340943"/>
                <a:gd name="connsiteY2058" fmla="*/ 1208745 h 1383472"/>
                <a:gd name="connsiteX2059" fmla="*/ 204534 w 4340943"/>
                <a:gd name="connsiteY2059" fmla="*/ 1208745 h 1383472"/>
                <a:gd name="connsiteX2060" fmla="*/ 226472 w 4340943"/>
                <a:gd name="connsiteY2060" fmla="*/ 1215214 h 1383472"/>
                <a:gd name="connsiteX2061" fmla="*/ 259703 w 4340943"/>
                <a:gd name="connsiteY2061" fmla="*/ 1238869 h 1383472"/>
                <a:gd name="connsiteX2062" fmla="*/ 266518 w 4340943"/>
                <a:gd name="connsiteY2062" fmla="*/ 1246175 h 1383472"/>
                <a:gd name="connsiteX2063" fmla="*/ 268380 w 4340943"/>
                <a:gd name="connsiteY2063" fmla="*/ 1252986 h 1383472"/>
                <a:gd name="connsiteX2064" fmla="*/ 268697 w 4340943"/>
                <a:gd name="connsiteY2064" fmla="*/ 1252986 h 1383472"/>
                <a:gd name="connsiteX2065" fmla="*/ 268790 w 4340943"/>
                <a:gd name="connsiteY2065" fmla="*/ 1253327 h 1383472"/>
                <a:gd name="connsiteX2066" fmla="*/ 268631 w 4340943"/>
                <a:gd name="connsiteY2066" fmla="*/ 1253906 h 1383472"/>
                <a:gd name="connsiteX2067" fmla="*/ 268790 w 4340943"/>
                <a:gd name="connsiteY2067" fmla="*/ 1254486 h 1383472"/>
                <a:gd name="connsiteX2068" fmla="*/ 268473 w 4340943"/>
                <a:gd name="connsiteY2068" fmla="*/ 1254486 h 1383472"/>
                <a:gd name="connsiteX2069" fmla="*/ 266518 w 4340943"/>
                <a:gd name="connsiteY2069" fmla="*/ 1261638 h 1383472"/>
                <a:gd name="connsiteX2070" fmla="*/ 259703 w 4340943"/>
                <a:gd name="connsiteY2070" fmla="*/ 1268944 h 1383472"/>
                <a:gd name="connsiteX2071" fmla="*/ 226472 w 4340943"/>
                <a:gd name="connsiteY2071" fmla="*/ 1292599 h 1383472"/>
                <a:gd name="connsiteX2072" fmla="*/ 182596 w 4340943"/>
                <a:gd name="connsiteY2072" fmla="*/ 1292599 h 1383472"/>
                <a:gd name="connsiteX2073" fmla="*/ 149366 w 4340943"/>
                <a:gd name="connsiteY2073" fmla="*/ 1268944 h 1383472"/>
                <a:gd name="connsiteX2074" fmla="*/ 142550 w 4340943"/>
                <a:gd name="connsiteY2074" fmla="*/ 1261638 h 1383472"/>
                <a:gd name="connsiteX2075" fmla="*/ 140596 w 4340943"/>
                <a:gd name="connsiteY2075" fmla="*/ 1254486 h 1383472"/>
                <a:gd name="connsiteX2076" fmla="*/ 140279 w 4340943"/>
                <a:gd name="connsiteY2076" fmla="*/ 1254486 h 1383472"/>
                <a:gd name="connsiteX2077" fmla="*/ 140437 w 4340943"/>
                <a:gd name="connsiteY2077" fmla="*/ 1253906 h 1383472"/>
                <a:gd name="connsiteX2078" fmla="*/ 140279 w 4340943"/>
                <a:gd name="connsiteY2078" fmla="*/ 1253327 h 1383472"/>
                <a:gd name="connsiteX2079" fmla="*/ 140372 w 4340943"/>
                <a:gd name="connsiteY2079" fmla="*/ 1252986 h 1383472"/>
                <a:gd name="connsiteX2080" fmla="*/ 140688 w 4340943"/>
                <a:gd name="connsiteY2080" fmla="*/ 1252986 h 1383472"/>
                <a:gd name="connsiteX2081" fmla="*/ 142550 w 4340943"/>
                <a:gd name="connsiteY2081" fmla="*/ 1246175 h 1383472"/>
                <a:gd name="connsiteX2082" fmla="*/ 149366 w 4340943"/>
                <a:gd name="connsiteY2082" fmla="*/ 1238869 h 1383472"/>
                <a:gd name="connsiteX2083" fmla="*/ 182596 w 4340943"/>
                <a:gd name="connsiteY2083" fmla="*/ 1215214 h 1383472"/>
                <a:gd name="connsiteX2084" fmla="*/ 204534 w 4340943"/>
                <a:gd name="connsiteY2084" fmla="*/ 1208745 h 1383472"/>
                <a:gd name="connsiteX2085" fmla="*/ 4043485 w 4340943"/>
                <a:gd name="connsiteY2085" fmla="*/ 1202158 h 1383472"/>
                <a:gd name="connsiteX2086" fmla="*/ 4048234 w 4340943"/>
                <a:gd name="connsiteY2086" fmla="*/ 1204787 h 1383472"/>
                <a:gd name="connsiteX2087" fmla="*/ 4054242 w 4340943"/>
                <a:gd name="connsiteY2087" fmla="*/ 1212310 h 1383472"/>
                <a:gd name="connsiteX2088" fmla="*/ 4051292 w 4340943"/>
                <a:gd name="connsiteY2088" fmla="*/ 1219940 h 1383472"/>
                <a:gd name="connsiteX2089" fmla="*/ 4040942 w 4340943"/>
                <a:gd name="connsiteY2089" fmla="*/ 1224130 h 1383472"/>
                <a:gd name="connsiteX2090" fmla="*/ 4030224 w 4340943"/>
                <a:gd name="connsiteY2090" fmla="*/ 1222030 h 1383472"/>
                <a:gd name="connsiteX2091" fmla="*/ 4024216 w 4340943"/>
                <a:gd name="connsiteY2091" fmla="*/ 1214507 h 1383472"/>
                <a:gd name="connsiteX2092" fmla="*/ 4027164 w 4340943"/>
                <a:gd name="connsiteY2092" fmla="*/ 1206877 h 1383472"/>
                <a:gd name="connsiteX2093" fmla="*/ 4037515 w 4340943"/>
                <a:gd name="connsiteY2093" fmla="*/ 1202688 h 1383472"/>
                <a:gd name="connsiteX2094" fmla="*/ 4043485 w 4340943"/>
                <a:gd name="connsiteY2094" fmla="*/ 1202158 h 1383472"/>
                <a:gd name="connsiteX2095" fmla="*/ 3414176 w 4340943"/>
                <a:gd name="connsiteY2095" fmla="*/ 1202158 h 1383472"/>
                <a:gd name="connsiteX2096" fmla="*/ 3418924 w 4340943"/>
                <a:gd name="connsiteY2096" fmla="*/ 1204787 h 1383472"/>
                <a:gd name="connsiteX2097" fmla="*/ 3424932 w 4340943"/>
                <a:gd name="connsiteY2097" fmla="*/ 1212310 h 1383472"/>
                <a:gd name="connsiteX2098" fmla="*/ 3421983 w 4340943"/>
                <a:gd name="connsiteY2098" fmla="*/ 1219940 h 1383472"/>
                <a:gd name="connsiteX2099" fmla="*/ 3411632 w 4340943"/>
                <a:gd name="connsiteY2099" fmla="*/ 1224130 h 1383472"/>
                <a:gd name="connsiteX2100" fmla="*/ 3400914 w 4340943"/>
                <a:gd name="connsiteY2100" fmla="*/ 1222030 h 1383472"/>
                <a:gd name="connsiteX2101" fmla="*/ 3394906 w 4340943"/>
                <a:gd name="connsiteY2101" fmla="*/ 1214507 h 1383472"/>
                <a:gd name="connsiteX2102" fmla="*/ 3397854 w 4340943"/>
                <a:gd name="connsiteY2102" fmla="*/ 1206877 h 1383472"/>
                <a:gd name="connsiteX2103" fmla="*/ 3408206 w 4340943"/>
                <a:gd name="connsiteY2103" fmla="*/ 1202688 h 1383472"/>
                <a:gd name="connsiteX2104" fmla="*/ 3414176 w 4340943"/>
                <a:gd name="connsiteY2104" fmla="*/ 1202158 h 1383472"/>
                <a:gd name="connsiteX2105" fmla="*/ 2783672 w 4340943"/>
                <a:gd name="connsiteY2105" fmla="*/ 1202158 h 1383472"/>
                <a:gd name="connsiteX2106" fmla="*/ 2788421 w 4340943"/>
                <a:gd name="connsiteY2106" fmla="*/ 1204787 h 1383472"/>
                <a:gd name="connsiteX2107" fmla="*/ 2794428 w 4340943"/>
                <a:gd name="connsiteY2107" fmla="*/ 1212310 h 1383472"/>
                <a:gd name="connsiteX2108" fmla="*/ 2791479 w 4340943"/>
                <a:gd name="connsiteY2108" fmla="*/ 1219940 h 1383472"/>
                <a:gd name="connsiteX2109" fmla="*/ 2781129 w 4340943"/>
                <a:gd name="connsiteY2109" fmla="*/ 1224130 h 1383472"/>
                <a:gd name="connsiteX2110" fmla="*/ 2770410 w 4340943"/>
                <a:gd name="connsiteY2110" fmla="*/ 1222030 h 1383472"/>
                <a:gd name="connsiteX2111" fmla="*/ 2764403 w 4340943"/>
                <a:gd name="connsiteY2111" fmla="*/ 1214507 h 1383472"/>
                <a:gd name="connsiteX2112" fmla="*/ 2767351 w 4340943"/>
                <a:gd name="connsiteY2112" fmla="*/ 1206877 h 1383472"/>
                <a:gd name="connsiteX2113" fmla="*/ 2777702 w 4340943"/>
                <a:gd name="connsiteY2113" fmla="*/ 1202688 h 1383472"/>
                <a:gd name="connsiteX2114" fmla="*/ 2783672 w 4340943"/>
                <a:gd name="connsiteY2114" fmla="*/ 1202158 h 1383472"/>
                <a:gd name="connsiteX2115" fmla="*/ 2153041 w 4340943"/>
                <a:gd name="connsiteY2115" fmla="*/ 1202158 h 1383472"/>
                <a:gd name="connsiteX2116" fmla="*/ 2157791 w 4340943"/>
                <a:gd name="connsiteY2116" fmla="*/ 1204787 h 1383472"/>
                <a:gd name="connsiteX2117" fmla="*/ 2163798 w 4340943"/>
                <a:gd name="connsiteY2117" fmla="*/ 1212310 h 1383472"/>
                <a:gd name="connsiteX2118" fmla="*/ 2160849 w 4340943"/>
                <a:gd name="connsiteY2118" fmla="*/ 1219940 h 1383472"/>
                <a:gd name="connsiteX2119" fmla="*/ 2150498 w 4340943"/>
                <a:gd name="connsiteY2119" fmla="*/ 1224130 h 1383472"/>
                <a:gd name="connsiteX2120" fmla="*/ 2139780 w 4340943"/>
                <a:gd name="connsiteY2120" fmla="*/ 1222030 h 1383472"/>
                <a:gd name="connsiteX2121" fmla="*/ 2133772 w 4340943"/>
                <a:gd name="connsiteY2121" fmla="*/ 1214507 h 1383472"/>
                <a:gd name="connsiteX2122" fmla="*/ 2136721 w 4340943"/>
                <a:gd name="connsiteY2122" fmla="*/ 1206877 h 1383472"/>
                <a:gd name="connsiteX2123" fmla="*/ 2147072 w 4340943"/>
                <a:gd name="connsiteY2123" fmla="*/ 1202688 h 1383472"/>
                <a:gd name="connsiteX2124" fmla="*/ 2153041 w 4340943"/>
                <a:gd name="connsiteY2124" fmla="*/ 1202158 h 1383472"/>
                <a:gd name="connsiteX2125" fmla="*/ 1522538 w 4340943"/>
                <a:gd name="connsiteY2125" fmla="*/ 1202158 h 1383472"/>
                <a:gd name="connsiteX2126" fmla="*/ 1527287 w 4340943"/>
                <a:gd name="connsiteY2126" fmla="*/ 1204787 h 1383472"/>
                <a:gd name="connsiteX2127" fmla="*/ 1533295 w 4340943"/>
                <a:gd name="connsiteY2127" fmla="*/ 1212310 h 1383472"/>
                <a:gd name="connsiteX2128" fmla="*/ 1530346 w 4340943"/>
                <a:gd name="connsiteY2128" fmla="*/ 1219940 h 1383472"/>
                <a:gd name="connsiteX2129" fmla="*/ 1519995 w 4340943"/>
                <a:gd name="connsiteY2129" fmla="*/ 1224130 h 1383472"/>
                <a:gd name="connsiteX2130" fmla="*/ 1509277 w 4340943"/>
                <a:gd name="connsiteY2130" fmla="*/ 1222030 h 1383472"/>
                <a:gd name="connsiteX2131" fmla="*/ 1503269 w 4340943"/>
                <a:gd name="connsiteY2131" fmla="*/ 1214507 h 1383472"/>
                <a:gd name="connsiteX2132" fmla="*/ 1506217 w 4340943"/>
                <a:gd name="connsiteY2132" fmla="*/ 1206877 h 1383472"/>
                <a:gd name="connsiteX2133" fmla="*/ 1516568 w 4340943"/>
                <a:gd name="connsiteY2133" fmla="*/ 1202688 h 1383472"/>
                <a:gd name="connsiteX2134" fmla="*/ 1522538 w 4340943"/>
                <a:gd name="connsiteY2134" fmla="*/ 1202158 h 1383472"/>
                <a:gd name="connsiteX2135" fmla="*/ 893229 w 4340943"/>
                <a:gd name="connsiteY2135" fmla="*/ 1202158 h 1383472"/>
                <a:gd name="connsiteX2136" fmla="*/ 897977 w 4340943"/>
                <a:gd name="connsiteY2136" fmla="*/ 1204787 h 1383472"/>
                <a:gd name="connsiteX2137" fmla="*/ 903985 w 4340943"/>
                <a:gd name="connsiteY2137" fmla="*/ 1212310 h 1383472"/>
                <a:gd name="connsiteX2138" fmla="*/ 901036 w 4340943"/>
                <a:gd name="connsiteY2138" fmla="*/ 1219940 h 1383472"/>
                <a:gd name="connsiteX2139" fmla="*/ 890685 w 4340943"/>
                <a:gd name="connsiteY2139" fmla="*/ 1224130 h 1383472"/>
                <a:gd name="connsiteX2140" fmla="*/ 879967 w 4340943"/>
                <a:gd name="connsiteY2140" fmla="*/ 1222030 h 1383472"/>
                <a:gd name="connsiteX2141" fmla="*/ 873960 w 4340943"/>
                <a:gd name="connsiteY2141" fmla="*/ 1214507 h 1383472"/>
                <a:gd name="connsiteX2142" fmla="*/ 876908 w 4340943"/>
                <a:gd name="connsiteY2142" fmla="*/ 1206877 h 1383472"/>
                <a:gd name="connsiteX2143" fmla="*/ 887259 w 4340943"/>
                <a:gd name="connsiteY2143" fmla="*/ 1202688 h 1383472"/>
                <a:gd name="connsiteX2144" fmla="*/ 893229 w 4340943"/>
                <a:gd name="connsiteY2144" fmla="*/ 1202158 h 1383472"/>
                <a:gd name="connsiteX2145" fmla="*/ 262725 w 4340943"/>
                <a:gd name="connsiteY2145" fmla="*/ 1202158 h 1383472"/>
                <a:gd name="connsiteX2146" fmla="*/ 267474 w 4340943"/>
                <a:gd name="connsiteY2146" fmla="*/ 1204787 h 1383472"/>
                <a:gd name="connsiteX2147" fmla="*/ 273481 w 4340943"/>
                <a:gd name="connsiteY2147" fmla="*/ 1212310 h 1383472"/>
                <a:gd name="connsiteX2148" fmla="*/ 270532 w 4340943"/>
                <a:gd name="connsiteY2148" fmla="*/ 1219940 h 1383472"/>
                <a:gd name="connsiteX2149" fmla="*/ 260182 w 4340943"/>
                <a:gd name="connsiteY2149" fmla="*/ 1224130 h 1383472"/>
                <a:gd name="connsiteX2150" fmla="*/ 249463 w 4340943"/>
                <a:gd name="connsiteY2150" fmla="*/ 1222030 h 1383472"/>
                <a:gd name="connsiteX2151" fmla="*/ 243456 w 4340943"/>
                <a:gd name="connsiteY2151" fmla="*/ 1214507 h 1383472"/>
                <a:gd name="connsiteX2152" fmla="*/ 246404 w 4340943"/>
                <a:gd name="connsiteY2152" fmla="*/ 1206877 h 1383472"/>
                <a:gd name="connsiteX2153" fmla="*/ 256755 w 4340943"/>
                <a:gd name="connsiteY2153" fmla="*/ 1202688 h 1383472"/>
                <a:gd name="connsiteX2154" fmla="*/ 262725 w 4340943"/>
                <a:gd name="connsiteY2154" fmla="*/ 1202158 h 1383472"/>
                <a:gd name="connsiteX2155" fmla="*/ 4080356 w 4340943"/>
                <a:gd name="connsiteY2155" fmla="*/ 1199895 h 1383472"/>
                <a:gd name="connsiteX2156" fmla="*/ 4108129 w 4340943"/>
                <a:gd name="connsiteY2156" fmla="*/ 1199895 h 1383472"/>
                <a:gd name="connsiteX2157" fmla="*/ 4126466 w 4340943"/>
                <a:gd name="connsiteY2157" fmla="*/ 1212947 h 1383472"/>
                <a:gd name="connsiteX2158" fmla="*/ 4126466 w 4340943"/>
                <a:gd name="connsiteY2158" fmla="*/ 1252986 h 1383472"/>
                <a:gd name="connsiteX2159" fmla="*/ 4126466 w 4340943"/>
                <a:gd name="connsiteY2159" fmla="*/ 1254486 h 1383472"/>
                <a:gd name="connsiteX2160" fmla="*/ 4126466 w 4340943"/>
                <a:gd name="connsiteY2160" fmla="*/ 1277175 h 1383472"/>
                <a:gd name="connsiteX2161" fmla="*/ 4108129 w 4340943"/>
                <a:gd name="connsiteY2161" fmla="*/ 1290228 h 1383472"/>
                <a:gd name="connsiteX2162" fmla="*/ 4080356 w 4340943"/>
                <a:gd name="connsiteY2162" fmla="*/ 1290228 h 1383472"/>
                <a:gd name="connsiteX2163" fmla="*/ 4062019 w 4340943"/>
                <a:gd name="connsiteY2163" fmla="*/ 1277175 h 1383472"/>
                <a:gd name="connsiteX2164" fmla="*/ 4062019 w 4340943"/>
                <a:gd name="connsiteY2164" fmla="*/ 1254486 h 1383472"/>
                <a:gd name="connsiteX2165" fmla="*/ 4062019 w 4340943"/>
                <a:gd name="connsiteY2165" fmla="*/ 1252986 h 1383472"/>
                <a:gd name="connsiteX2166" fmla="*/ 4062019 w 4340943"/>
                <a:gd name="connsiteY2166" fmla="*/ 1212947 h 1383472"/>
                <a:gd name="connsiteX2167" fmla="*/ 4080356 w 4340943"/>
                <a:gd name="connsiteY2167" fmla="*/ 1199895 h 1383472"/>
                <a:gd name="connsiteX2168" fmla="*/ 3451045 w 4340943"/>
                <a:gd name="connsiteY2168" fmla="*/ 1199895 h 1383472"/>
                <a:gd name="connsiteX2169" fmla="*/ 3478819 w 4340943"/>
                <a:gd name="connsiteY2169" fmla="*/ 1199895 h 1383472"/>
                <a:gd name="connsiteX2170" fmla="*/ 3497156 w 4340943"/>
                <a:gd name="connsiteY2170" fmla="*/ 1212947 h 1383472"/>
                <a:gd name="connsiteX2171" fmla="*/ 3497156 w 4340943"/>
                <a:gd name="connsiteY2171" fmla="*/ 1252986 h 1383472"/>
                <a:gd name="connsiteX2172" fmla="*/ 3497156 w 4340943"/>
                <a:gd name="connsiteY2172" fmla="*/ 1254486 h 1383472"/>
                <a:gd name="connsiteX2173" fmla="*/ 3497156 w 4340943"/>
                <a:gd name="connsiteY2173" fmla="*/ 1277175 h 1383472"/>
                <a:gd name="connsiteX2174" fmla="*/ 3478819 w 4340943"/>
                <a:gd name="connsiteY2174" fmla="*/ 1290228 h 1383472"/>
                <a:gd name="connsiteX2175" fmla="*/ 3451046 w 4340943"/>
                <a:gd name="connsiteY2175" fmla="*/ 1290228 h 1383472"/>
                <a:gd name="connsiteX2176" fmla="*/ 3432709 w 4340943"/>
                <a:gd name="connsiteY2176" fmla="*/ 1277175 h 1383472"/>
                <a:gd name="connsiteX2177" fmla="*/ 3432709 w 4340943"/>
                <a:gd name="connsiteY2177" fmla="*/ 1254486 h 1383472"/>
                <a:gd name="connsiteX2178" fmla="*/ 3432709 w 4340943"/>
                <a:gd name="connsiteY2178" fmla="*/ 1252986 h 1383472"/>
                <a:gd name="connsiteX2179" fmla="*/ 3432709 w 4340943"/>
                <a:gd name="connsiteY2179" fmla="*/ 1212947 h 1383472"/>
                <a:gd name="connsiteX2180" fmla="*/ 3451045 w 4340943"/>
                <a:gd name="connsiteY2180" fmla="*/ 1199895 h 1383472"/>
                <a:gd name="connsiteX2181" fmla="*/ 2820542 w 4340943"/>
                <a:gd name="connsiteY2181" fmla="*/ 1199895 h 1383472"/>
                <a:gd name="connsiteX2182" fmla="*/ 2848316 w 4340943"/>
                <a:gd name="connsiteY2182" fmla="*/ 1199895 h 1383472"/>
                <a:gd name="connsiteX2183" fmla="*/ 2866652 w 4340943"/>
                <a:gd name="connsiteY2183" fmla="*/ 1212947 h 1383472"/>
                <a:gd name="connsiteX2184" fmla="*/ 2866652 w 4340943"/>
                <a:gd name="connsiteY2184" fmla="*/ 1252986 h 1383472"/>
                <a:gd name="connsiteX2185" fmla="*/ 2866652 w 4340943"/>
                <a:gd name="connsiteY2185" fmla="*/ 1254486 h 1383472"/>
                <a:gd name="connsiteX2186" fmla="*/ 2866652 w 4340943"/>
                <a:gd name="connsiteY2186" fmla="*/ 1277175 h 1383472"/>
                <a:gd name="connsiteX2187" fmla="*/ 2848316 w 4340943"/>
                <a:gd name="connsiteY2187" fmla="*/ 1290228 h 1383472"/>
                <a:gd name="connsiteX2188" fmla="*/ 2820543 w 4340943"/>
                <a:gd name="connsiteY2188" fmla="*/ 1290228 h 1383472"/>
                <a:gd name="connsiteX2189" fmla="*/ 2802206 w 4340943"/>
                <a:gd name="connsiteY2189" fmla="*/ 1277175 h 1383472"/>
                <a:gd name="connsiteX2190" fmla="*/ 2802206 w 4340943"/>
                <a:gd name="connsiteY2190" fmla="*/ 1254486 h 1383472"/>
                <a:gd name="connsiteX2191" fmla="*/ 2802206 w 4340943"/>
                <a:gd name="connsiteY2191" fmla="*/ 1252986 h 1383472"/>
                <a:gd name="connsiteX2192" fmla="*/ 2802206 w 4340943"/>
                <a:gd name="connsiteY2192" fmla="*/ 1212947 h 1383472"/>
                <a:gd name="connsiteX2193" fmla="*/ 2820542 w 4340943"/>
                <a:gd name="connsiteY2193" fmla="*/ 1199895 h 1383472"/>
                <a:gd name="connsiteX2194" fmla="*/ 2189912 w 4340943"/>
                <a:gd name="connsiteY2194" fmla="*/ 1199895 h 1383472"/>
                <a:gd name="connsiteX2195" fmla="*/ 2217686 w 4340943"/>
                <a:gd name="connsiteY2195" fmla="*/ 1199895 h 1383472"/>
                <a:gd name="connsiteX2196" fmla="*/ 2236022 w 4340943"/>
                <a:gd name="connsiteY2196" fmla="*/ 1212947 h 1383472"/>
                <a:gd name="connsiteX2197" fmla="*/ 2236022 w 4340943"/>
                <a:gd name="connsiteY2197" fmla="*/ 1252986 h 1383472"/>
                <a:gd name="connsiteX2198" fmla="*/ 2236022 w 4340943"/>
                <a:gd name="connsiteY2198" fmla="*/ 1254486 h 1383472"/>
                <a:gd name="connsiteX2199" fmla="*/ 2236022 w 4340943"/>
                <a:gd name="connsiteY2199" fmla="*/ 1277175 h 1383472"/>
                <a:gd name="connsiteX2200" fmla="*/ 2217686 w 4340943"/>
                <a:gd name="connsiteY2200" fmla="*/ 1290228 h 1383472"/>
                <a:gd name="connsiteX2201" fmla="*/ 2189913 w 4340943"/>
                <a:gd name="connsiteY2201" fmla="*/ 1290228 h 1383472"/>
                <a:gd name="connsiteX2202" fmla="*/ 2171575 w 4340943"/>
                <a:gd name="connsiteY2202" fmla="*/ 1277175 h 1383472"/>
                <a:gd name="connsiteX2203" fmla="*/ 2171575 w 4340943"/>
                <a:gd name="connsiteY2203" fmla="*/ 1254486 h 1383472"/>
                <a:gd name="connsiteX2204" fmla="*/ 2171575 w 4340943"/>
                <a:gd name="connsiteY2204" fmla="*/ 1252986 h 1383472"/>
                <a:gd name="connsiteX2205" fmla="*/ 2171575 w 4340943"/>
                <a:gd name="connsiteY2205" fmla="*/ 1212947 h 1383472"/>
                <a:gd name="connsiteX2206" fmla="*/ 2189912 w 4340943"/>
                <a:gd name="connsiteY2206" fmla="*/ 1199895 h 1383472"/>
                <a:gd name="connsiteX2207" fmla="*/ 1559409 w 4340943"/>
                <a:gd name="connsiteY2207" fmla="*/ 1199895 h 1383472"/>
                <a:gd name="connsiteX2208" fmla="*/ 1587182 w 4340943"/>
                <a:gd name="connsiteY2208" fmla="*/ 1199895 h 1383472"/>
                <a:gd name="connsiteX2209" fmla="*/ 1605519 w 4340943"/>
                <a:gd name="connsiteY2209" fmla="*/ 1212947 h 1383472"/>
                <a:gd name="connsiteX2210" fmla="*/ 1605519 w 4340943"/>
                <a:gd name="connsiteY2210" fmla="*/ 1252986 h 1383472"/>
                <a:gd name="connsiteX2211" fmla="*/ 1605519 w 4340943"/>
                <a:gd name="connsiteY2211" fmla="*/ 1254486 h 1383472"/>
                <a:gd name="connsiteX2212" fmla="*/ 1605519 w 4340943"/>
                <a:gd name="connsiteY2212" fmla="*/ 1277175 h 1383472"/>
                <a:gd name="connsiteX2213" fmla="*/ 1587182 w 4340943"/>
                <a:gd name="connsiteY2213" fmla="*/ 1290228 h 1383472"/>
                <a:gd name="connsiteX2214" fmla="*/ 1559409 w 4340943"/>
                <a:gd name="connsiteY2214" fmla="*/ 1290228 h 1383472"/>
                <a:gd name="connsiteX2215" fmla="*/ 1541072 w 4340943"/>
                <a:gd name="connsiteY2215" fmla="*/ 1277175 h 1383472"/>
                <a:gd name="connsiteX2216" fmla="*/ 1541072 w 4340943"/>
                <a:gd name="connsiteY2216" fmla="*/ 1254486 h 1383472"/>
                <a:gd name="connsiteX2217" fmla="*/ 1541072 w 4340943"/>
                <a:gd name="connsiteY2217" fmla="*/ 1252986 h 1383472"/>
                <a:gd name="connsiteX2218" fmla="*/ 1541072 w 4340943"/>
                <a:gd name="connsiteY2218" fmla="*/ 1212947 h 1383472"/>
                <a:gd name="connsiteX2219" fmla="*/ 1559409 w 4340943"/>
                <a:gd name="connsiteY2219" fmla="*/ 1199895 h 1383472"/>
                <a:gd name="connsiteX2220" fmla="*/ 930099 w 4340943"/>
                <a:gd name="connsiteY2220" fmla="*/ 1199895 h 1383472"/>
                <a:gd name="connsiteX2221" fmla="*/ 957872 w 4340943"/>
                <a:gd name="connsiteY2221" fmla="*/ 1199895 h 1383472"/>
                <a:gd name="connsiteX2222" fmla="*/ 976209 w 4340943"/>
                <a:gd name="connsiteY2222" fmla="*/ 1212947 h 1383472"/>
                <a:gd name="connsiteX2223" fmla="*/ 976209 w 4340943"/>
                <a:gd name="connsiteY2223" fmla="*/ 1252986 h 1383472"/>
                <a:gd name="connsiteX2224" fmla="*/ 976209 w 4340943"/>
                <a:gd name="connsiteY2224" fmla="*/ 1254486 h 1383472"/>
                <a:gd name="connsiteX2225" fmla="*/ 976209 w 4340943"/>
                <a:gd name="connsiteY2225" fmla="*/ 1277175 h 1383472"/>
                <a:gd name="connsiteX2226" fmla="*/ 957872 w 4340943"/>
                <a:gd name="connsiteY2226" fmla="*/ 1290228 h 1383472"/>
                <a:gd name="connsiteX2227" fmla="*/ 930099 w 4340943"/>
                <a:gd name="connsiteY2227" fmla="*/ 1290228 h 1383472"/>
                <a:gd name="connsiteX2228" fmla="*/ 911762 w 4340943"/>
                <a:gd name="connsiteY2228" fmla="*/ 1277175 h 1383472"/>
                <a:gd name="connsiteX2229" fmla="*/ 911762 w 4340943"/>
                <a:gd name="connsiteY2229" fmla="*/ 1254486 h 1383472"/>
                <a:gd name="connsiteX2230" fmla="*/ 911762 w 4340943"/>
                <a:gd name="connsiteY2230" fmla="*/ 1252986 h 1383472"/>
                <a:gd name="connsiteX2231" fmla="*/ 911762 w 4340943"/>
                <a:gd name="connsiteY2231" fmla="*/ 1212947 h 1383472"/>
                <a:gd name="connsiteX2232" fmla="*/ 930099 w 4340943"/>
                <a:gd name="connsiteY2232" fmla="*/ 1199895 h 1383472"/>
                <a:gd name="connsiteX2233" fmla="*/ 299595 w 4340943"/>
                <a:gd name="connsiteY2233" fmla="*/ 1199895 h 1383472"/>
                <a:gd name="connsiteX2234" fmla="*/ 327369 w 4340943"/>
                <a:gd name="connsiteY2234" fmla="*/ 1199895 h 1383472"/>
                <a:gd name="connsiteX2235" fmla="*/ 345705 w 4340943"/>
                <a:gd name="connsiteY2235" fmla="*/ 1212947 h 1383472"/>
                <a:gd name="connsiteX2236" fmla="*/ 345705 w 4340943"/>
                <a:gd name="connsiteY2236" fmla="*/ 1252986 h 1383472"/>
                <a:gd name="connsiteX2237" fmla="*/ 345705 w 4340943"/>
                <a:gd name="connsiteY2237" fmla="*/ 1254486 h 1383472"/>
                <a:gd name="connsiteX2238" fmla="*/ 345705 w 4340943"/>
                <a:gd name="connsiteY2238" fmla="*/ 1277175 h 1383472"/>
                <a:gd name="connsiteX2239" fmla="*/ 327369 w 4340943"/>
                <a:gd name="connsiteY2239" fmla="*/ 1290228 h 1383472"/>
                <a:gd name="connsiteX2240" fmla="*/ 299596 w 4340943"/>
                <a:gd name="connsiteY2240" fmla="*/ 1290228 h 1383472"/>
                <a:gd name="connsiteX2241" fmla="*/ 281259 w 4340943"/>
                <a:gd name="connsiteY2241" fmla="*/ 1277175 h 1383472"/>
                <a:gd name="connsiteX2242" fmla="*/ 281259 w 4340943"/>
                <a:gd name="connsiteY2242" fmla="*/ 1254486 h 1383472"/>
                <a:gd name="connsiteX2243" fmla="*/ 281259 w 4340943"/>
                <a:gd name="connsiteY2243" fmla="*/ 1252986 h 1383472"/>
                <a:gd name="connsiteX2244" fmla="*/ 281259 w 4340943"/>
                <a:gd name="connsiteY2244" fmla="*/ 1212947 h 1383472"/>
                <a:gd name="connsiteX2245" fmla="*/ 299595 w 4340943"/>
                <a:gd name="connsiteY2245" fmla="*/ 1199895 h 1383472"/>
                <a:gd name="connsiteX2246" fmla="*/ 3905683 w 4340943"/>
                <a:gd name="connsiteY2246" fmla="*/ 1197539 h 1383472"/>
                <a:gd name="connsiteX2247" fmla="*/ 3914009 w 4340943"/>
                <a:gd name="connsiteY2247" fmla="*/ 1199994 h 1383472"/>
                <a:gd name="connsiteX2248" fmla="*/ 3933742 w 4340943"/>
                <a:gd name="connsiteY2248" fmla="*/ 1214041 h 1383472"/>
                <a:gd name="connsiteX2249" fmla="*/ 3933742 w 4340943"/>
                <a:gd name="connsiteY2249" fmla="*/ 1225894 h 1383472"/>
                <a:gd name="connsiteX2250" fmla="*/ 3921131 w 4340943"/>
                <a:gd name="connsiteY2250" fmla="*/ 1234872 h 1383472"/>
                <a:gd name="connsiteX2251" fmla="*/ 3904480 w 4340943"/>
                <a:gd name="connsiteY2251" fmla="*/ 1234872 h 1383472"/>
                <a:gd name="connsiteX2252" fmla="*/ 3884746 w 4340943"/>
                <a:gd name="connsiteY2252" fmla="*/ 1220825 h 1383472"/>
                <a:gd name="connsiteX2253" fmla="*/ 3884746 w 4340943"/>
                <a:gd name="connsiteY2253" fmla="*/ 1208971 h 1383472"/>
                <a:gd name="connsiteX2254" fmla="*/ 3897357 w 4340943"/>
                <a:gd name="connsiteY2254" fmla="*/ 1199994 h 1383472"/>
                <a:gd name="connsiteX2255" fmla="*/ 3905683 w 4340943"/>
                <a:gd name="connsiteY2255" fmla="*/ 1197539 h 1383472"/>
                <a:gd name="connsiteX2256" fmla="*/ 3276374 w 4340943"/>
                <a:gd name="connsiteY2256" fmla="*/ 1197539 h 1383472"/>
                <a:gd name="connsiteX2257" fmla="*/ 3284699 w 4340943"/>
                <a:gd name="connsiteY2257" fmla="*/ 1199994 h 1383472"/>
                <a:gd name="connsiteX2258" fmla="*/ 3304433 w 4340943"/>
                <a:gd name="connsiteY2258" fmla="*/ 1214041 h 1383472"/>
                <a:gd name="connsiteX2259" fmla="*/ 3304432 w 4340943"/>
                <a:gd name="connsiteY2259" fmla="*/ 1225894 h 1383472"/>
                <a:gd name="connsiteX2260" fmla="*/ 3291822 w 4340943"/>
                <a:gd name="connsiteY2260" fmla="*/ 1234872 h 1383472"/>
                <a:gd name="connsiteX2261" fmla="*/ 3275170 w 4340943"/>
                <a:gd name="connsiteY2261" fmla="*/ 1234872 h 1383472"/>
                <a:gd name="connsiteX2262" fmla="*/ 3255436 w 4340943"/>
                <a:gd name="connsiteY2262" fmla="*/ 1220825 h 1383472"/>
                <a:gd name="connsiteX2263" fmla="*/ 3255436 w 4340943"/>
                <a:gd name="connsiteY2263" fmla="*/ 1208971 h 1383472"/>
                <a:gd name="connsiteX2264" fmla="*/ 3268047 w 4340943"/>
                <a:gd name="connsiteY2264" fmla="*/ 1199994 h 1383472"/>
                <a:gd name="connsiteX2265" fmla="*/ 3276374 w 4340943"/>
                <a:gd name="connsiteY2265" fmla="*/ 1197539 h 1383472"/>
                <a:gd name="connsiteX2266" fmla="*/ 2645870 w 4340943"/>
                <a:gd name="connsiteY2266" fmla="*/ 1197539 h 1383472"/>
                <a:gd name="connsiteX2267" fmla="*/ 2654196 w 4340943"/>
                <a:gd name="connsiteY2267" fmla="*/ 1199994 h 1383472"/>
                <a:gd name="connsiteX2268" fmla="*/ 2673930 w 4340943"/>
                <a:gd name="connsiteY2268" fmla="*/ 1214041 h 1383472"/>
                <a:gd name="connsiteX2269" fmla="*/ 2673929 w 4340943"/>
                <a:gd name="connsiteY2269" fmla="*/ 1225894 h 1383472"/>
                <a:gd name="connsiteX2270" fmla="*/ 2661318 w 4340943"/>
                <a:gd name="connsiteY2270" fmla="*/ 1234872 h 1383472"/>
                <a:gd name="connsiteX2271" fmla="*/ 2644667 w 4340943"/>
                <a:gd name="connsiteY2271" fmla="*/ 1234872 h 1383472"/>
                <a:gd name="connsiteX2272" fmla="*/ 2624933 w 4340943"/>
                <a:gd name="connsiteY2272" fmla="*/ 1220825 h 1383472"/>
                <a:gd name="connsiteX2273" fmla="*/ 2624933 w 4340943"/>
                <a:gd name="connsiteY2273" fmla="*/ 1208971 h 1383472"/>
                <a:gd name="connsiteX2274" fmla="*/ 2637544 w 4340943"/>
                <a:gd name="connsiteY2274" fmla="*/ 1199994 h 1383472"/>
                <a:gd name="connsiteX2275" fmla="*/ 2645870 w 4340943"/>
                <a:gd name="connsiteY2275" fmla="*/ 1197539 h 1383472"/>
                <a:gd name="connsiteX2276" fmla="*/ 2015240 w 4340943"/>
                <a:gd name="connsiteY2276" fmla="*/ 1197539 h 1383472"/>
                <a:gd name="connsiteX2277" fmla="*/ 2023565 w 4340943"/>
                <a:gd name="connsiteY2277" fmla="*/ 1199994 h 1383472"/>
                <a:gd name="connsiteX2278" fmla="*/ 2043299 w 4340943"/>
                <a:gd name="connsiteY2278" fmla="*/ 1214041 h 1383472"/>
                <a:gd name="connsiteX2279" fmla="*/ 2043299 w 4340943"/>
                <a:gd name="connsiteY2279" fmla="*/ 1225894 h 1383472"/>
                <a:gd name="connsiteX2280" fmla="*/ 2030688 w 4340943"/>
                <a:gd name="connsiteY2280" fmla="*/ 1234872 h 1383472"/>
                <a:gd name="connsiteX2281" fmla="*/ 2014036 w 4340943"/>
                <a:gd name="connsiteY2281" fmla="*/ 1234872 h 1383472"/>
                <a:gd name="connsiteX2282" fmla="*/ 1994303 w 4340943"/>
                <a:gd name="connsiteY2282" fmla="*/ 1220825 h 1383472"/>
                <a:gd name="connsiteX2283" fmla="*/ 1994303 w 4340943"/>
                <a:gd name="connsiteY2283" fmla="*/ 1208971 h 1383472"/>
                <a:gd name="connsiteX2284" fmla="*/ 2006914 w 4340943"/>
                <a:gd name="connsiteY2284" fmla="*/ 1199994 h 1383472"/>
                <a:gd name="connsiteX2285" fmla="*/ 2015240 w 4340943"/>
                <a:gd name="connsiteY2285" fmla="*/ 1197539 h 1383472"/>
                <a:gd name="connsiteX2286" fmla="*/ 1384736 w 4340943"/>
                <a:gd name="connsiteY2286" fmla="*/ 1197539 h 1383472"/>
                <a:gd name="connsiteX2287" fmla="*/ 1393062 w 4340943"/>
                <a:gd name="connsiteY2287" fmla="*/ 1199994 h 1383472"/>
                <a:gd name="connsiteX2288" fmla="*/ 1412795 w 4340943"/>
                <a:gd name="connsiteY2288" fmla="*/ 1214041 h 1383472"/>
                <a:gd name="connsiteX2289" fmla="*/ 1412795 w 4340943"/>
                <a:gd name="connsiteY2289" fmla="*/ 1225894 h 1383472"/>
                <a:gd name="connsiteX2290" fmla="*/ 1400185 w 4340943"/>
                <a:gd name="connsiteY2290" fmla="*/ 1234872 h 1383472"/>
                <a:gd name="connsiteX2291" fmla="*/ 1383533 w 4340943"/>
                <a:gd name="connsiteY2291" fmla="*/ 1234872 h 1383472"/>
                <a:gd name="connsiteX2292" fmla="*/ 1363800 w 4340943"/>
                <a:gd name="connsiteY2292" fmla="*/ 1220825 h 1383472"/>
                <a:gd name="connsiteX2293" fmla="*/ 1363800 w 4340943"/>
                <a:gd name="connsiteY2293" fmla="*/ 1208971 h 1383472"/>
                <a:gd name="connsiteX2294" fmla="*/ 1376411 w 4340943"/>
                <a:gd name="connsiteY2294" fmla="*/ 1199994 h 1383472"/>
                <a:gd name="connsiteX2295" fmla="*/ 1384736 w 4340943"/>
                <a:gd name="connsiteY2295" fmla="*/ 1197539 h 1383472"/>
                <a:gd name="connsiteX2296" fmla="*/ 755427 w 4340943"/>
                <a:gd name="connsiteY2296" fmla="*/ 1197539 h 1383472"/>
                <a:gd name="connsiteX2297" fmla="*/ 763752 w 4340943"/>
                <a:gd name="connsiteY2297" fmla="*/ 1199994 h 1383472"/>
                <a:gd name="connsiteX2298" fmla="*/ 783486 w 4340943"/>
                <a:gd name="connsiteY2298" fmla="*/ 1214041 h 1383472"/>
                <a:gd name="connsiteX2299" fmla="*/ 783485 w 4340943"/>
                <a:gd name="connsiteY2299" fmla="*/ 1225894 h 1383472"/>
                <a:gd name="connsiteX2300" fmla="*/ 770875 w 4340943"/>
                <a:gd name="connsiteY2300" fmla="*/ 1234872 h 1383472"/>
                <a:gd name="connsiteX2301" fmla="*/ 754224 w 4340943"/>
                <a:gd name="connsiteY2301" fmla="*/ 1234872 h 1383472"/>
                <a:gd name="connsiteX2302" fmla="*/ 734490 w 4340943"/>
                <a:gd name="connsiteY2302" fmla="*/ 1220825 h 1383472"/>
                <a:gd name="connsiteX2303" fmla="*/ 734490 w 4340943"/>
                <a:gd name="connsiteY2303" fmla="*/ 1208971 h 1383472"/>
                <a:gd name="connsiteX2304" fmla="*/ 747101 w 4340943"/>
                <a:gd name="connsiteY2304" fmla="*/ 1199994 h 1383472"/>
                <a:gd name="connsiteX2305" fmla="*/ 755427 w 4340943"/>
                <a:gd name="connsiteY2305" fmla="*/ 1197539 h 1383472"/>
                <a:gd name="connsiteX2306" fmla="*/ 124923 w 4340943"/>
                <a:gd name="connsiteY2306" fmla="*/ 1197539 h 1383472"/>
                <a:gd name="connsiteX2307" fmla="*/ 133249 w 4340943"/>
                <a:gd name="connsiteY2307" fmla="*/ 1199994 h 1383472"/>
                <a:gd name="connsiteX2308" fmla="*/ 152982 w 4340943"/>
                <a:gd name="connsiteY2308" fmla="*/ 1214041 h 1383472"/>
                <a:gd name="connsiteX2309" fmla="*/ 152982 w 4340943"/>
                <a:gd name="connsiteY2309" fmla="*/ 1225894 h 1383472"/>
                <a:gd name="connsiteX2310" fmla="*/ 140371 w 4340943"/>
                <a:gd name="connsiteY2310" fmla="*/ 1234872 h 1383472"/>
                <a:gd name="connsiteX2311" fmla="*/ 123720 w 4340943"/>
                <a:gd name="connsiteY2311" fmla="*/ 1234872 h 1383472"/>
                <a:gd name="connsiteX2312" fmla="*/ 103987 w 4340943"/>
                <a:gd name="connsiteY2312" fmla="*/ 1220825 h 1383472"/>
                <a:gd name="connsiteX2313" fmla="*/ 103987 w 4340943"/>
                <a:gd name="connsiteY2313" fmla="*/ 1208971 h 1383472"/>
                <a:gd name="connsiteX2314" fmla="*/ 116597 w 4340943"/>
                <a:gd name="connsiteY2314" fmla="*/ 1199994 h 1383472"/>
                <a:gd name="connsiteX2315" fmla="*/ 124923 w 4340943"/>
                <a:gd name="connsiteY2315" fmla="*/ 1197539 h 1383472"/>
                <a:gd name="connsiteX2316" fmla="*/ 4003566 w 4340943"/>
                <a:gd name="connsiteY2316" fmla="*/ 1186795 h 1383472"/>
                <a:gd name="connsiteX2317" fmla="*/ 4008145 w 4340943"/>
                <a:gd name="connsiteY2317" fmla="*/ 1188213 h 1383472"/>
                <a:gd name="connsiteX2318" fmla="*/ 4015009 w 4340943"/>
                <a:gd name="connsiteY2318" fmla="*/ 1193275 h 1383472"/>
                <a:gd name="connsiteX2319" fmla="*/ 4014846 w 4340943"/>
                <a:gd name="connsiteY2319" fmla="*/ 1199842 h 1383472"/>
                <a:gd name="connsiteX2320" fmla="*/ 4007734 w 4340943"/>
                <a:gd name="connsiteY2320" fmla="*/ 1204728 h 1383472"/>
                <a:gd name="connsiteX2321" fmla="*/ 3998509 w 4340943"/>
                <a:gd name="connsiteY2321" fmla="*/ 1204612 h 1383472"/>
                <a:gd name="connsiteX2322" fmla="*/ 3991645 w 4340943"/>
                <a:gd name="connsiteY2322" fmla="*/ 1199550 h 1383472"/>
                <a:gd name="connsiteX2323" fmla="*/ 3991808 w 4340943"/>
                <a:gd name="connsiteY2323" fmla="*/ 1192982 h 1383472"/>
                <a:gd name="connsiteX2324" fmla="*/ 3998920 w 4340943"/>
                <a:gd name="connsiteY2324" fmla="*/ 1188097 h 1383472"/>
                <a:gd name="connsiteX2325" fmla="*/ 4003566 w 4340943"/>
                <a:gd name="connsiteY2325" fmla="*/ 1186795 h 1383472"/>
                <a:gd name="connsiteX2326" fmla="*/ 3374257 w 4340943"/>
                <a:gd name="connsiteY2326" fmla="*/ 1186795 h 1383472"/>
                <a:gd name="connsiteX2327" fmla="*/ 3378836 w 4340943"/>
                <a:gd name="connsiteY2327" fmla="*/ 1188213 h 1383472"/>
                <a:gd name="connsiteX2328" fmla="*/ 3385699 w 4340943"/>
                <a:gd name="connsiteY2328" fmla="*/ 1193275 h 1383472"/>
                <a:gd name="connsiteX2329" fmla="*/ 3385536 w 4340943"/>
                <a:gd name="connsiteY2329" fmla="*/ 1199842 h 1383472"/>
                <a:gd name="connsiteX2330" fmla="*/ 3378425 w 4340943"/>
                <a:gd name="connsiteY2330" fmla="*/ 1204728 h 1383472"/>
                <a:gd name="connsiteX2331" fmla="*/ 3369199 w 4340943"/>
                <a:gd name="connsiteY2331" fmla="*/ 1204612 h 1383472"/>
                <a:gd name="connsiteX2332" fmla="*/ 3362336 w 4340943"/>
                <a:gd name="connsiteY2332" fmla="*/ 1199550 h 1383472"/>
                <a:gd name="connsiteX2333" fmla="*/ 3362499 w 4340943"/>
                <a:gd name="connsiteY2333" fmla="*/ 1192982 h 1383472"/>
                <a:gd name="connsiteX2334" fmla="*/ 3369610 w 4340943"/>
                <a:gd name="connsiteY2334" fmla="*/ 1188097 h 1383472"/>
                <a:gd name="connsiteX2335" fmla="*/ 3374257 w 4340943"/>
                <a:gd name="connsiteY2335" fmla="*/ 1186795 h 1383472"/>
                <a:gd name="connsiteX2336" fmla="*/ 2743754 w 4340943"/>
                <a:gd name="connsiteY2336" fmla="*/ 1186795 h 1383472"/>
                <a:gd name="connsiteX2337" fmla="*/ 2748333 w 4340943"/>
                <a:gd name="connsiteY2337" fmla="*/ 1188213 h 1383472"/>
                <a:gd name="connsiteX2338" fmla="*/ 2755196 w 4340943"/>
                <a:gd name="connsiteY2338" fmla="*/ 1193275 h 1383472"/>
                <a:gd name="connsiteX2339" fmla="*/ 2755033 w 4340943"/>
                <a:gd name="connsiteY2339" fmla="*/ 1199842 h 1383472"/>
                <a:gd name="connsiteX2340" fmla="*/ 2747922 w 4340943"/>
                <a:gd name="connsiteY2340" fmla="*/ 1204728 h 1383472"/>
                <a:gd name="connsiteX2341" fmla="*/ 2738696 w 4340943"/>
                <a:gd name="connsiteY2341" fmla="*/ 1204612 h 1383472"/>
                <a:gd name="connsiteX2342" fmla="*/ 2731832 w 4340943"/>
                <a:gd name="connsiteY2342" fmla="*/ 1199550 h 1383472"/>
                <a:gd name="connsiteX2343" fmla="*/ 2731996 w 4340943"/>
                <a:gd name="connsiteY2343" fmla="*/ 1192982 h 1383472"/>
                <a:gd name="connsiteX2344" fmla="*/ 2739106 w 4340943"/>
                <a:gd name="connsiteY2344" fmla="*/ 1188097 h 1383472"/>
                <a:gd name="connsiteX2345" fmla="*/ 2743754 w 4340943"/>
                <a:gd name="connsiteY2345" fmla="*/ 1186795 h 1383472"/>
                <a:gd name="connsiteX2346" fmla="*/ 2113123 w 4340943"/>
                <a:gd name="connsiteY2346" fmla="*/ 1186795 h 1383472"/>
                <a:gd name="connsiteX2347" fmla="*/ 2117702 w 4340943"/>
                <a:gd name="connsiteY2347" fmla="*/ 1188213 h 1383472"/>
                <a:gd name="connsiteX2348" fmla="*/ 2124566 w 4340943"/>
                <a:gd name="connsiteY2348" fmla="*/ 1193275 h 1383472"/>
                <a:gd name="connsiteX2349" fmla="*/ 2124402 w 4340943"/>
                <a:gd name="connsiteY2349" fmla="*/ 1199842 h 1383472"/>
                <a:gd name="connsiteX2350" fmla="*/ 2117291 w 4340943"/>
                <a:gd name="connsiteY2350" fmla="*/ 1204728 h 1383472"/>
                <a:gd name="connsiteX2351" fmla="*/ 2108065 w 4340943"/>
                <a:gd name="connsiteY2351" fmla="*/ 1204612 h 1383472"/>
                <a:gd name="connsiteX2352" fmla="*/ 2101202 w 4340943"/>
                <a:gd name="connsiteY2352" fmla="*/ 1199550 h 1383472"/>
                <a:gd name="connsiteX2353" fmla="*/ 2101365 w 4340943"/>
                <a:gd name="connsiteY2353" fmla="*/ 1192982 h 1383472"/>
                <a:gd name="connsiteX2354" fmla="*/ 2108476 w 4340943"/>
                <a:gd name="connsiteY2354" fmla="*/ 1188097 h 1383472"/>
                <a:gd name="connsiteX2355" fmla="*/ 2113123 w 4340943"/>
                <a:gd name="connsiteY2355" fmla="*/ 1186795 h 1383472"/>
                <a:gd name="connsiteX2356" fmla="*/ 1482620 w 4340943"/>
                <a:gd name="connsiteY2356" fmla="*/ 1186795 h 1383472"/>
                <a:gd name="connsiteX2357" fmla="*/ 1487199 w 4340943"/>
                <a:gd name="connsiteY2357" fmla="*/ 1188213 h 1383472"/>
                <a:gd name="connsiteX2358" fmla="*/ 1494062 w 4340943"/>
                <a:gd name="connsiteY2358" fmla="*/ 1193275 h 1383472"/>
                <a:gd name="connsiteX2359" fmla="*/ 1493899 w 4340943"/>
                <a:gd name="connsiteY2359" fmla="*/ 1199842 h 1383472"/>
                <a:gd name="connsiteX2360" fmla="*/ 1486788 w 4340943"/>
                <a:gd name="connsiteY2360" fmla="*/ 1204728 h 1383472"/>
                <a:gd name="connsiteX2361" fmla="*/ 1477562 w 4340943"/>
                <a:gd name="connsiteY2361" fmla="*/ 1204612 h 1383472"/>
                <a:gd name="connsiteX2362" fmla="*/ 1470698 w 4340943"/>
                <a:gd name="connsiteY2362" fmla="*/ 1199550 h 1383472"/>
                <a:gd name="connsiteX2363" fmla="*/ 1470862 w 4340943"/>
                <a:gd name="connsiteY2363" fmla="*/ 1192982 h 1383472"/>
                <a:gd name="connsiteX2364" fmla="*/ 1477973 w 4340943"/>
                <a:gd name="connsiteY2364" fmla="*/ 1188097 h 1383472"/>
                <a:gd name="connsiteX2365" fmla="*/ 1482620 w 4340943"/>
                <a:gd name="connsiteY2365" fmla="*/ 1186795 h 1383472"/>
                <a:gd name="connsiteX2366" fmla="*/ 853310 w 4340943"/>
                <a:gd name="connsiteY2366" fmla="*/ 1186795 h 1383472"/>
                <a:gd name="connsiteX2367" fmla="*/ 857889 w 4340943"/>
                <a:gd name="connsiteY2367" fmla="*/ 1188213 h 1383472"/>
                <a:gd name="connsiteX2368" fmla="*/ 864752 w 4340943"/>
                <a:gd name="connsiteY2368" fmla="*/ 1193275 h 1383472"/>
                <a:gd name="connsiteX2369" fmla="*/ 864589 w 4340943"/>
                <a:gd name="connsiteY2369" fmla="*/ 1199842 h 1383472"/>
                <a:gd name="connsiteX2370" fmla="*/ 857478 w 4340943"/>
                <a:gd name="connsiteY2370" fmla="*/ 1204728 h 1383472"/>
                <a:gd name="connsiteX2371" fmla="*/ 848252 w 4340943"/>
                <a:gd name="connsiteY2371" fmla="*/ 1204612 h 1383472"/>
                <a:gd name="connsiteX2372" fmla="*/ 841389 w 4340943"/>
                <a:gd name="connsiteY2372" fmla="*/ 1199550 h 1383472"/>
                <a:gd name="connsiteX2373" fmla="*/ 841552 w 4340943"/>
                <a:gd name="connsiteY2373" fmla="*/ 1192982 h 1383472"/>
                <a:gd name="connsiteX2374" fmla="*/ 848663 w 4340943"/>
                <a:gd name="connsiteY2374" fmla="*/ 1188097 h 1383472"/>
                <a:gd name="connsiteX2375" fmla="*/ 853310 w 4340943"/>
                <a:gd name="connsiteY2375" fmla="*/ 1186795 h 1383472"/>
                <a:gd name="connsiteX2376" fmla="*/ 222807 w 4340943"/>
                <a:gd name="connsiteY2376" fmla="*/ 1186795 h 1383472"/>
                <a:gd name="connsiteX2377" fmla="*/ 227386 w 4340943"/>
                <a:gd name="connsiteY2377" fmla="*/ 1188213 h 1383472"/>
                <a:gd name="connsiteX2378" fmla="*/ 234249 w 4340943"/>
                <a:gd name="connsiteY2378" fmla="*/ 1193275 h 1383472"/>
                <a:gd name="connsiteX2379" fmla="*/ 234086 w 4340943"/>
                <a:gd name="connsiteY2379" fmla="*/ 1199842 h 1383472"/>
                <a:gd name="connsiteX2380" fmla="*/ 226975 w 4340943"/>
                <a:gd name="connsiteY2380" fmla="*/ 1204728 h 1383472"/>
                <a:gd name="connsiteX2381" fmla="*/ 217749 w 4340943"/>
                <a:gd name="connsiteY2381" fmla="*/ 1204612 h 1383472"/>
                <a:gd name="connsiteX2382" fmla="*/ 210885 w 4340943"/>
                <a:gd name="connsiteY2382" fmla="*/ 1199550 h 1383472"/>
                <a:gd name="connsiteX2383" fmla="*/ 211049 w 4340943"/>
                <a:gd name="connsiteY2383" fmla="*/ 1192982 h 1383472"/>
                <a:gd name="connsiteX2384" fmla="*/ 218159 w 4340943"/>
                <a:gd name="connsiteY2384" fmla="*/ 1188097 h 1383472"/>
                <a:gd name="connsiteX2385" fmla="*/ 222807 w 4340943"/>
                <a:gd name="connsiteY2385" fmla="*/ 1186795 h 1383472"/>
                <a:gd name="connsiteX2386" fmla="*/ 4311513 w 4340943"/>
                <a:gd name="connsiteY2386" fmla="*/ 1186420 h 1383472"/>
                <a:gd name="connsiteX2387" fmla="*/ 4316506 w 4340943"/>
                <a:gd name="connsiteY2387" fmla="*/ 1188080 h 1383472"/>
                <a:gd name="connsiteX2388" fmla="*/ 4322266 w 4340943"/>
                <a:gd name="connsiteY2388" fmla="*/ 1192562 h 1383472"/>
                <a:gd name="connsiteX2389" fmla="*/ 4321815 w 4340943"/>
                <a:gd name="connsiteY2389" fmla="*/ 1199802 h 1383472"/>
                <a:gd name="connsiteX2390" fmla="*/ 4315519 w 4340943"/>
                <a:gd name="connsiteY2390" fmla="*/ 1203903 h 1383472"/>
                <a:gd name="connsiteX2391" fmla="*/ 4305348 w 4340943"/>
                <a:gd name="connsiteY2391" fmla="*/ 1203581 h 1383472"/>
                <a:gd name="connsiteX2392" fmla="*/ 4299588 w 4340943"/>
                <a:gd name="connsiteY2392" fmla="*/ 1199100 h 1383472"/>
                <a:gd name="connsiteX2393" fmla="*/ 4300038 w 4340943"/>
                <a:gd name="connsiteY2393" fmla="*/ 1191860 h 1383472"/>
                <a:gd name="connsiteX2394" fmla="*/ 4306334 w 4340943"/>
                <a:gd name="connsiteY2394" fmla="*/ 1187759 h 1383472"/>
                <a:gd name="connsiteX2395" fmla="*/ 4311513 w 4340943"/>
                <a:gd name="connsiteY2395" fmla="*/ 1186420 h 1383472"/>
                <a:gd name="connsiteX2396" fmla="*/ 3681010 w 4340943"/>
                <a:gd name="connsiteY2396" fmla="*/ 1186420 h 1383472"/>
                <a:gd name="connsiteX2397" fmla="*/ 3686002 w 4340943"/>
                <a:gd name="connsiteY2397" fmla="*/ 1188080 h 1383472"/>
                <a:gd name="connsiteX2398" fmla="*/ 3691762 w 4340943"/>
                <a:gd name="connsiteY2398" fmla="*/ 1192562 h 1383472"/>
                <a:gd name="connsiteX2399" fmla="*/ 3691312 w 4340943"/>
                <a:gd name="connsiteY2399" fmla="*/ 1199802 h 1383472"/>
                <a:gd name="connsiteX2400" fmla="*/ 3685016 w 4340943"/>
                <a:gd name="connsiteY2400" fmla="*/ 1203903 h 1383472"/>
                <a:gd name="connsiteX2401" fmla="*/ 3674845 w 4340943"/>
                <a:gd name="connsiteY2401" fmla="*/ 1203581 h 1383472"/>
                <a:gd name="connsiteX2402" fmla="*/ 3669084 w 4340943"/>
                <a:gd name="connsiteY2402" fmla="*/ 1199100 h 1383472"/>
                <a:gd name="connsiteX2403" fmla="*/ 3669535 w 4340943"/>
                <a:gd name="connsiteY2403" fmla="*/ 1191860 h 1383472"/>
                <a:gd name="connsiteX2404" fmla="*/ 3675831 w 4340943"/>
                <a:gd name="connsiteY2404" fmla="*/ 1187759 h 1383472"/>
                <a:gd name="connsiteX2405" fmla="*/ 3681010 w 4340943"/>
                <a:gd name="connsiteY2405" fmla="*/ 1186420 h 1383472"/>
                <a:gd name="connsiteX2406" fmla="*/ 3051700 w 4340943"/>
                <a:gd name="connsiteY2406" fmla="*/ 1186420 h 1383472"/>
                <a:gd name="connsiteX2407" fmla="*/ 3056693 w 4340943"/>
                <a:gd name="connsiteY2407" fmla="*/ 1188080 h 1383472"/>
                <a:gd name="connsiteX2408" fmla="*/ 3062453 w 4340943"/>
                <a:gd name="connsiteY2408" fmla="*/ 1192562 h 1383472"/>
                <a:gd name="connsiteX2409" fmla="*/ 3062002 w 4340943"/>
                <a:gd name="connsiteY2409" fmla="*/ 1199802 h 1383472"/>
                <a:gd name="connsiteX2410" fmla="*/ 3055706 w 4340943"/>
                <a:gd name="connsiteY2410" fmla="*/ 1203903 h 1383472"/>
                <a:gd name="connsiteX2411" fmla="*/ 3045535 w 4340943"/>
                <a:gd name="connsiteY2411" fmla="*/ 1203581 h 1383472"/>
                <a:gd name="connsiteX2412" fmla="*/ 3039775 w 4340943"/>
                <a:gd name="connsiteY2412" fmla="*/ 1199100 h 1383472"/>
                <a:gd name="connsiteX2413" fmla="*/ 3040226 w 4340943"/>
                <a:gd name="connsiteY2413" fmla="*/ 1191860 h 1383472"/>
                <a:gd name="connsiteX2414" fmla="*/ 3046521 w 4340943"/>
                <a:gd name="connsiteY2414" fmla="*/ 1187759 h 1383472"/>
                <a:gd name="connsiteX2415" fmla="*/ 3051700 w 4340943"/>
                <a:gd name="connsiteY2415" fmla="*/ 1186420 h 1383472"/>
                <a:gd name="connsiteX2416" fmla="*/ 2421197 w 4340943"/>
                <a:gd name="connsiteY2416" fmla="*/ 1186420 h 1383472"/>
                <a:gd name="connsiteX2417" fmla="*/ 2426189 w 4340943"/>
                <a:gd name="connsiteY2417" fmla="*/ 1188080 h 1383472"/>
                <a:gd name="connsiteX2418" fmla="*/ 2431950 w 4340943"/>
                <a:gd name="connsiteY2418" fmla="*/ 1192562 h 1383472"/>
                <a:gd name="connsiteX2419" fmla="*/ 2431498 w 4340943"/>
                <a:gd name="connsiteY2419" fmla="*/ 1199802 h 1383472"/>
                <a:gd name="connsiteX2420" fmla="*/ 2425203 w 4340943"/>
                <a:gd name="connsiteY2420" fmla="*/ 1203903 h 1383472"/>
                <a:gd name="connsiteX2421" fmla="*/ 2415032 w 4340943"/>
                <a:gd name="connsiteY2421" fmla="*/ 1203581 h 1383472"/>
                <a:gd name="connsiteX2422" fmla="*/ 2409271 w 4340943"/>
                <a:gd name="connsiteY2422" fmla="*/ 1199100 h 1383472"/>
                <a:gd name="connsiteX2423" fmla="*/ 2409722 w 4340943"/>
                <a:gd name="connsiteY2423" fmla="*/ 1191860 h 1383472"/>
                <a:gd name="connsiteX2424" fmla="*/ 2416018 w 4340943"/>
                <a:gd name="connsiteY2424" fmla="*/ 1187759 h 1383472"/>
                <a:gd name="connsiteX2425" fmla="*/ 2421197 w 4340943"/>
                <a:gd name="connsiteY2425" fmla="*/ 1186420 h 1383472"/>
                <a:gd name="connsiteX2426" fmla="*/ 1790566 w 4340943"/>
                <a:gd name="connsiteY2426" fmla="*/ 1186420 h 1383472"/>
                <a:gd name="connsiteX2427" fmla="*/ 1795559 w 4340943"/>
                <a:gd name="connsiteY2427" fmla="*/ 1188080 h 1383472"/>
                <a:gd name="connsiteX2428" fmla="*/ 1801319 w 4340943"/>
                <a:gd name="connsiteY2428" fmla="*/ 1192562 h 1383472"/>
                <a:gd name="connsiteX2429" fmla="*/ 1800868 w 4340943"/>
                <a:gd name="connsiteY2429" fmla="*/ 1199802 h 1383472"/>
                <a:gd name="connsiteX2430" fmla="*/ 1794572 w 4340943"/>
                <a:gd name="connsiteY2430" fmla="*/ 1203903 h 1383472"/>
                <a:gd name="connsiteX2431" fmla="*/ 1784401 w 4340943"/>
                <a:gd name="connsiteY2431" fmla="*/ 1203581 h 1383472"/>
                <a:gd name="connsiteX2432" fmla="*/ 1778641 w 4340943"/>
                <a:gd name="connsiteY2432" fmla="*/ 1199100 h 1383472"/>
                <a:gd name="connsiteX2433" fmla="*/ 1779092 w 4340943"/>
                <a:gd name="connsiteY2433" fmla="*/ 1191860 h 1383472"/>
                <a:gd name="connsiteX2434" fmla="*/ 1785388 w 4340943"/>
                <a:gd name="connsiteY2434" fmla="*/ 1187759 h 1383472"/>
                <a:gd name="connsiteX2435" fmla="*/ 1790566 w 4340943"/>
                <a:gd name="connsiteY2435" fmla="*/ 1186420 h 1383472"/>
                <a:gd name="connsiteX2436" fmla="*/ 1160063 w 4340943"/>
                <a:gd name="connsiteY2436" fmla="*/ 1186420 h 1383472"/>
                <a:gd name="connsiteX2437" fmla="*/ 1165056 w 4340943"/>
                <a:gd name="connsiteY2437" fmla="*/ 1188080 h 1383472"/>
                <a:gd name="connsiteX2438" fmla="*/ 1170816 w 4340943"/>
                <a:gd name="connsiteY2438" fmla="*/ 1192562 h 1383472"/>
                <a:gd name="connsiteX2439" fmla="*/ 1170365 w 4340943"/>
                <a:gd name="connsiteY2439" fmla="*/ 1199802 h 1383472"/>
                <a:gd name="connsiteX2440" fmla="*/ 1164069 w 4340943"/>
                <a:gd name="connsiteY2440" fmla="*/ 1203903 h 1383472"/>
                <a:gd name="connsiteX2441" fmla="*/ 1153898 w 4340943"/>
                <a:gd name="connsiteY2441" fmla="*/ 1203581 h 1383472"/>
                <a:gd name="connsiteX2442" fmla="*/ 1148137 w 4340943"/>
                <a:gd name="connsiteY2442" fmla="*/ 1199100 h 1383472"/>
                <a:gd name="connsiteX2443" fmla="*/ 1148588 w 4340943"/>
                <a:gd name="connsiteY2443" fmla="*/ 1191860 h 1383472"/>
                <a:gd name="connsiteX2444" fmla="*/ 1154884 w 4340943"/>
                <a:gd name="connsiteY2444" fmla="*/ 1187759 h 1383472"/>
                <a:gd name="connsiteX2445" fmla="*/ 1160063 w 4340943"/>
                <a:gd name="connsiteY2445" fmla="*/ 1186420 h 1383472"/>
                <a:gd name="connsiteX2446" fmla="*/ 530753 w 4340943"/>
                <a:gd name="connsiteY2446" fmla="*/ 1186420 h 1383472"/>
                <a:gd name="connsiteX2447" fmla="*/ 535746 w 4340943"/>
                <a:gd name="connsiteY2447" fmla="*/ 1188080 h 1383472"/>
                <a:gd name="connsiteX2448" fmla="*/ 541506 w 4340943"/>
                <a:gd name="connsiteY2448" fmla="*/ 1192562 h 1383472"/>
                <a:gd name="connsiteX2449" fmla="*/ 541055 w 4340943"/>
                <a:gd name="connsiteY2449" fmla="*/ 1199802 h 1383472"/>
                <a:gd name="connsiteX2450" fmla="*/ 534759 w 4340943"/>
                <a:gd name="connsiteY2450" fmla="*/ 1203903 h 1383472"/>
                <a:gd name="connsiteX2451" fmla="*/ 524589 w 4340943"/>
                <a:gd name="connsiteY2451" fmla="*/ 1203581 h 1383472"/>
                <a:gd name="connsiteX2452" fmla="*/ 518828 w 4340943"/>
                <a:gd name="connsiteY2452" fmla="*/ 1199100 h 1383472"/>
                <a:gd name="connsiteX2453" fmla="*/ 519279 w 4340943"/>
                <a:gd name="connsiteY2453" fmla="*/ 1191860 h 1383472"/>
                <a:gd name="connsiteX2454" fmla="*/ 525574 w 4340943"/>
                <a:gd name="connsiteY2454" fmla="*/ 1187759 h 1383472"/>
                <a:gd name="connsiteX2455" fmla="*/ 530753 w 4340943"/>
                <a:gd name="connsiteY2455" fmla="*/ 1186420 h 1383472"/>
                <a:gd name="connsiteX2456" fmla="*/ 4065674 w 4340943"/>
                <a:gd name="connsiteY2456" fmla="*/ 1177442 h 1383472"/>
                <a:gd name="connsiteX2457" fmla="*/ 4070253 w 4340943"/>
                <a:gd name="connsiteY2457" fmla="*/ 1178860 h 1383472"/>
                <a:gd name="connsiteX2458" fmla="*/ 4077116 w 4340943"/>
                <a:gd name="connsiteY2458" fmla="*/ 1183922 h 1383472"/>
                <a:gd name="connsiteX2459" fmla="*/ 4076953 w 4340943"/>
                <a:gd name="connsiteY2459" fmla="*/ 1190490 h 1383472"/>
                <a:gd name="connsiteX2460" fmla="*/ 4069842 w 4340943"/>
                <a:gd name="connsiteY2460" fmla="*/ 1195375 h 1383472"/>
                <a:gd name="connsiteX2461" fmla="*/ 4060616 w 4340943"/>
                <a:gd name="connsiteY2461" fmla="*/ 1195259 h 1383472"/>
                <a:gd name="connsiteX2462" fmla="*/ 4053753 w 4340943"/>
                <a:gd name="connsiteY2462" fmla="*/ 1190197 h 1383472"/>
                <a:gd name="connsiteX2463" fmla="*/ 4053916 w 4340943"/>
                <a:gd name="connsiteY2463" fmla="*/ 1183630 h 1383472"/>
                <a:gd name="connsiteX2464" fmla="*/ 4061026 w 4340943"/>
                <a:gd name="connsiteY2464" fmla="*/ 1178744 h 1383472"/>
                <a:gd name="connsiteX2465" fmla="*/ 4065674 w 4340943"/>
                <a:gd name="connsiteY2465" fmla="*/ 1177442 h 1383472"/>
                <a:gd name="connsiteX2466" fmla="*/ 3436364 w 4340943"/>
                <a:gd name="connsiteY2466" fmla="*/ 1177442 h 1383472"/>
                <a:gd name="connsiteX2467" fmla="*/ 3440944 w 4340943"/>
                <a:gd name="connsiteY2467" fmla="*/ 1178860 h 1383472"/>
                <a:gd name="connsiteX2468" fmla="*/ 3447807 w 4340943"/>
                <a:gd name="connsiteY2468" fmla="*/ 1183922 h 1383472"/>
                <a:gd name="connsiteX2469" fmla="*/ 3447644 w 4340943"/>
                <a:gd name="connsiteY2469" fmla="*/ 1190490 h 1383472"/>
                <a:gd name="connsiteX2470" fmla="*/ 3440533 w 4340943"/>
                <a:gd name="connsiteY2470" fmla="*/ 1195375 h 1383472"/>
                <a:gd name="connsiteX2471" fmla="*/ 3431306 w 4340943"/>
                <a:gd name="connsiteY2471" fmla="*/ 1195259 h 1383472"/>
                <a:gd name="connsiteX2472" fmla="*/ 3424444 w 4340943"/>
                <a:gd name="connsiteY2472" fmla="*/ 1190197 h 1383472"/>
                <a:gd name="connsiteX2473" fmla="*/ 3424607 w 4340943"/>
                <a:gd name="connsiteY2473" fmla="*/ 1183630 h 1383472"/>
                <a:gd name="connsiteX2474" fmla="*/ 3431718 w 4340943"/>
                <a:gd name="connsiteY2474" fmla="*/ 1178744 h 1383472"/>
                <a:gd name="connsiteX2475" fmla="*/ 3436364 w 4340943"/>
                <a:gd name="connsiteY2475" fmla="*/ 1177442 h 1383472"/>
                <a:gd name="connsiteX2476" fmla="*/ 2805861 w 4340943"/>
                <a:gd name="connsiteY2476" fmla="*/ 1177442 h 1383472"/>
                <a:gd name="connsiteX2477" fmla="*/ 2810440 w 4340943"/>
                <a:gd name="connsiteY2477" fmla="*/ 1178860 h 1383472"/>
                <a:gd name="connsiteX2478" fmla="*/ 2817303 w 4340943"/>
                <a:gd name="connsiteY2478" fmla="*/ 1183922 h 1383472"/>
                <a:gd name="connsiteX2479" fmla="*/ 2817140 w 4340943"/>
                <a:gd name="connsiteY2479" fmla="*/ 1190490 h 1383472"/>
                <a:gd name="connsiteX2480" fmla="*/ 2810029 w 4340943"/>
                <a:gd name="connsiteY2480" fmla="*/ 1195375 h 1383472"/>
                <a:gd name="connsiteX2481" fmla="*/ 2800803 w 4340943"/>
                <a:gd name="connsiteY2481" fmla="*/ 1195259 h 1383472"/>
                <a:gd name="connsiteX2482" fmla="*/ 2793940 w 4340943"/>
                <a:gd name="connsiteY2482" fmla="*/ 1190197 h 1383472"/>
                <a:gd name="connsiteX2483" fmla="*/ 2794103 w 4340943"/>
                <a:gd name="connsiteY2483" fmla="*/ 1183630 h 1383472"/>
                <a:gd name="connsiteX2484" fmla="*/ 2801214 w 4340943"/>
                <a:gd name="connsiteY2484" fmla="*/ 1178744 h 1383472"/>
                <a:gd name="connsiteX2485" fmla="*/ 2805861 w 4340943"/>
                <a:gd name="connsiteY2485" fmla="*/ 1177442 h 1383472"/>
                <a:gd name="connsiteX2486" fmla="*/ 2175231 w 4340943"/>
                <a:gd name="connsiteY2486" fmla="*/ 1177442 h 1383472"/>
                <a:gd name="connsiteX2487" fmla="*/ 2179809 w 4340943"/>
                <a:gd name="connsiteY2487" fmla="*/ 1178860 h 1383472"/>
                <a:gd name="connsiteX2488" fmla="*/ 2186673 w 4340943"/>
                <a:gd name="connsiteY2488" fmla="*/ 1183922 h 1383472"/>
                <a:gd name="connsiteX2489" fmla="*/ 2186510 w 4340943"/>
                <a:gd name="connsiteY2489" fmla="*/ 1190490 h 1383472"/>
                <a:gd name="connsiteX2490" fmla="*/ 2179399 w 4340943"/>
                <a:gd name="connsiteY2490" fmla="*/ 1195375 h 1383472"/>
                <a:gd name="connsiteX2491" fmla="*/ 2170173 w 4340943"/>
                <a:gd name="connsiteY2491" fmla="*/ 1195259 h 1383472"/>
                <a:gd name="connsiteX2492" fmla="*/ 2163310 w 4340943"/>
                <a:gd name="connsiteY2492" fmla="*/ 1190197 h 1383472"/>
                <a:gd name="connsiteX2493" fmla="*/ 2163473 w 4340943"/>
                <a:gd name="connsiteY2493" fmla="*/ 1183630 h 1383472"/>
                <a:gd name="connsiteX2494" fmla="*/ 2170583 w 4340943"/>
                <a:gd name="connsiteY2494" fmla="*/ 1178744 h 1383472"/>
                <a:gd name="connsiteX2495" fmla="*/ 2175231 w 4340943"/>
                <a:gd name="connsiteY2495" fmla="*/ 1177442 h 1383472"/>
                <a:gd name="connsiteX2496" fmla="*/ 1544727 w 4340943"/>
                <a:gd name="connsiteY2496" fmla="*/ 1177442 h 1383472"/>
                <a:gd name="connsiteX2497" fmla="*/ 1549306 w 4340943"/>
                <a:gd name="connsiteY2497" fmla="*/ 1178860 h 1383472"/>
                <a:gd name="connsiteX2498" fmla="*/ 1556170 w 4340943"/>
                <a:gd name="connsiteY2498" fmla="*/ 1183922 h 1383472"/>
                <a:gd name="connsiteX2499" fmla="*/ 1556006 w 4340943"/>
                <a:gd name="connsiteY2499" fmla="*/ 1190490 h 1383472"/>
                <a:gd name="connsiteX2500" fmla="*/ 1548895 w 4340943"/>
                <a:gd name="connsiteY2500" fmla="*/ 1195375 h 1383472"/>
                <a:gd name="connsiteX2501" fmla="*/ 1539669 w 4340943"/>
                <a:gd name="connsiteY2501" fmla="*/ 1195259 h 1383472"/>
                <a:gd name="connsiteX2502" fmla="*/ 1532806 w 4340943"/>
                <a:gd name="connsiteY2502" fmla="*/ 1190197 h 1383472"/>
                <a:gd name="connsiteX2503" fmla="*/ 1532970 w 4340943"/>
                <a:gd name="connsiteY2503" fmla="*/ 1183630 h 1383472"/>
                <a:gd name="connsiteX2504" fmla="*/ 1540080 w 4340943"/>
                <a:gd name="connsiteY2504" fmla="*/ 1178744 h 1383472"/>
                <a:gd name="connsiteX2505" fmla="*/ 1544727 w 4340943"/>
                <a:gd name="connsiteY2505" fmla="*/ 1177442 h 1383472"/>
                <a:gd name="connsiteX2506" fmla="*/ 915418 w 4340943"/>
                <a:gd name="connsiteY2506" fmla="*/ 1177442 h 1383472"/>
                <a:gd name="connsiteX2507" fmla="*/ 919997 w 4340943"/>
                <a:gd name="connsiteY2507" fmla="*/ 1178860 h 1383472"/>
                <a:gd name="connsiteX2508" fmla="*/ 926860 w 4340943"/>
                <a:gd name="connsiteY2508" fmla="*/ 1183922 h 1383472"/>
                <a:gd name="connsiteX2509" fmla="*/ 926697 w 4340943"/>
                <a:gd name="connsiteY2509" fmla="*/ 1190490 h 1383472"/>
                <a:gd name="connsiteX2510" fmla="*/ 919586 w 4340943"/>
                <a:gd name="connsiteY2510" fmla="*/ 1195375 h 1383472"/>
                <a:gd name="connsiteX2511" fmla="*/ 910360 w 4340943"/>
                <a:gd name="connsiteY2511" fmla="*/ 1195259 h 1383472"/>
                <a:gd name="connsiteX2512" fmla="*/ 903497 w 4340943"/>
                <a:gd name="connsiteY2512" fmla="*/ 1190197 h 1383472"/>
                <a:gd name="connsiteX2513" fmla="*/ 903660 w 4340943"/>
                <a:gd name="connsiteY2513" fmla="*/ 1183630 h 1383472"/>
                <a:gd name="connsiteX2514" fmla="*/ 910771 w 4340943"/>
                <a:gd name="connsiteY2514" fmla="*/ 1178744 h 1383472"/>
                <a:gd name="connsiteX2515" fmla="*/ 915418 w 4340943"/>
                <a:gd name="connsiteY2515" fmla="*/ 1177442 h 1383472"/>
                <a:gd name="connsiteX2516" fmla="*/ 284914 w 4340943"/>
                <a:gd name="connsiteY2516" fmla="*/ 1177442 h 1383472"/>
                <a:gd name="connsiteX2517" fmla="*/ 289493 w 4340943"/>
                <a:gd name="connsiteY2517" fmla="*/ 1178860 h 1383472"/>
                <a:gd name="connsiteX2518" fmla="*/ 296357 w 4340943"/>
                <a:gd name="connsiteY2518" fmla="*/ 1183922 h 1383472"/>
                <a:gd name="connsiteX2519" fmla="*/ 296193 w 4340943"/>
                <a:gd name="connsiteY2519" fmla="*/ 1190490 h 1383472"/>
                <a:gd name="connsiteX2520" fmla="*/ 289082 w 4340943"/>
                <a:gd name="connsiteY2520" fmla="*/ 1195375 h 1383472"/>
                <a:gd name="connsiteX2521" fmla="*/ 279856 w 4340943"/>
                <a:gd name="connsiteY2521" fmla="*/ 1195259 h 1383472"/>
                <a:gd name="connsiteX2522" fmla="*/ 272993 w 4340943"/>
                <a:gd name="connsiteY2522" fmla="*/ 1190197 h 1383472"/>
                <a:gd name="connsiteX2523" fmla="*/ 273156 w 4340943"/>
                <a:gd name="connsiteY2523" fmla="*/ 1183630 h 1383472"/>
                <a:gd name="connsiteX2524" fmla="*/ 280267 w 4340943"/>
                <a:gd name="connsiteY2524" fmla="*/ 1178744 h 1383472"/>
                <a:gd name="connsiteX2525" fmla="*/ 284914 w 4340943"/>
                <a:gd name="connsiteY2525" fmla="*/ 1177442 h 1383472"/>
                <a:gd name="connsiteX2526" fmla="*/ 75855 w 4340943"/>
                <a:gd name="connsiteY2526" fmla="*/ 1173122 h 1383472"/>
                <a:gd name="connsiteX2527" fmla="*/ 93000 w 4340943"/>
                <a:gd name="connsiteY2527" fmla="*/ 1185327 h 1383472"/>
                <a:gd name="connsiteX2528" fmla="*/ 93000 w 4340943"/>
                <a:gd name="connsiteY2528" fmla="*/ 1202164 h 1383472"/>
                <a:gd name="connsiteX2529" fmla="*/ 74173 w 4340943"/>
                <a:gd name="connsiteY2529" fmla="*/ 1215566 h 1383472"/>
                <a:gd name="connsiteX2530" fmla="*/ 60549 w 4340943"/>
                <a:gd name="connsiteY2530" fmla="*/ 1215566 h 1383472"/>
                <a:gd name="connsiteX2531" fmla="*/ 3844021 w 4340943"/>
                <a:gd name="connsiteY2531" fmla="*/ 1169088 h 1383472"/>
                <a:gd name="connsiteX2532" fmla="*/ 3855847 w 4340943"/>
                <a:gd name="connsiteY2532" fmla="*/ 1172575 h 1383472"/>
                <a:gd name="connsiteX2533" fmla="*/ 3873760 w 4340943"/>
                <a:gd name="connsiteY2533" fmla="*/ 1185327 h 1383472"/>
                <a:gd name="connsiteX2534" fmla="*/ 3873760 w 4340943"/>
                <a:gd name="connsiteY2534" fmla="*/ 1202164 h 1383472"/>
                <a:gd name="connsiteX2535" fmla="*/ 3854932 w 4340943"/>
                <a:gd name="connsiteY2535" fmla="*/ 1215566 h 1383472"/>
                <a:gd name="connsiteX2536" fmla="*/ 3831281 w 4340943"/>
                <a:gd name="connsiteY2536" fmla="*/ 1215566 h 1383472"/>
                <a:gd name="connsiteX2537" fmla="*/ 3813368 w 4340943"/>
                <a:gd name="connsiteY2537" fmla="*/ 1202815 h 1383472"/>
                <a:gd name="connsiteX2538" fmla="*/ 3813368 w 4340943"/>
                <a:gd name="connsiteY2538" fmla="*/ 1185978 h 1383472"/>
                <a:gd name="connsiteX2539" fmla="*/ 3832196 w 4340943"/>
                <a:gd name="connsiteY2539" fmla="*/ 1172575 h 1383472"/>
                <a:gd name="connsiteX2540" fmla="*/ 3844021 w 4340943"/>
                <a:gd name="connsiteY2540" fmla="*/ 1169088 h 1383472"/>
                <a:gd name="connsiteX2541" fmla="*/ 3214711 w 4340943"/>
                <a:gd name="connsiteY2541" fmla="*/ 1169088 h 1383472"/>
                <a:gd name="connsiteX2542" fmla="*/ 3226538 w 4340943"/>
                <a:gd name="connsiteY2542" fmla="*/ 1172575 h 1383472"/>
                <a:gd name="connsiteX2543" fmla="*/ 3244450 w 4340943"/>
                <a:gd name="connsiteY2543" fmla="*/ 1185327 h 1383472"/>
                <a:gd name="connsiteX2544" fmla="*/ 3244450 w 4340943"/>
                <a:gd name="connsiteY2544" fmla="*/ 1202164 h 1383472"/>
                <a:gd name="connsiteX2545" fmla="*/ 3225624 w 4340943"/>
                <a:gd name="connsiteY2545" fmla="*/ 1215566 h 1383472"/>
                <a:gd name="connsiteX2546" fmla="*/ 3201972 w 4340943"/>
                <a:gd name="connsiteY2546" fmla="*/ 1215566 h 1383472"/>
                <a:gd name="connsiteX2547" fmla="*/ 3184059 w 4340943"/>
                <a:gd name="connsiteY2547" fmla="*/ 1202815 h 1383472"/>
                <a:gd name="connsiteX2548" fmla="*/ 3184059 w 4340943"/>
                <a:gd name="connsiteY2548" fmla="*/ 1185978 h 1383472"/>
                <a:gd name="connsiteX2549" fmla="*/ 3202886 w 4340943"/>
                <a:gd name="connsiteY2549" fmla="*/ 1172575 h 1383472"/>
                <a:gd name="connsiteX2550" fmla="*/ 3214711 w 4340943"/>
                <a:gd name="connsiteY2550" fmla="*/ 1169088 h 1383472"/>
                <a:gd name="connsiteX2551" fmla="*/ 2584208 w 4340943"/>
                <a:gd name="connsiteY2551" fmla="*/ 1169088 h 1383472"/>
                <a:gd name="connsiteX2552" fmla="*/ 2596034 w 4340943"/>
                <a:gd name="connsiteY2552" fmla="*/ 1172575 h 1383472"/>
                <a:gd name="connsiteX2553" fmla="*/ 2613947 w 4340943"/>
                <a:gd name="connsiteY2553" fmla="*/ 1185327 h 1383472"/>
                <a:gd name="connsiteX2554" fmla="*/ 2613947 w 4340943"/>
                <a:gd name="connsiteY2554" fmla="*/ 1202164 h 1383472"/>
                <a:gd name="connsiteX2555" fmla="*/ 2595120 w 4340943"/>
                <a:gd name="connsiteY2555" fmla="*/ 1215566 h 1383472"/>
                <a:gd name="connsiteX2556" fmla="*/ 2571468 w 4340943"/>
                <a:gd name="connsiteY2556" fmla="*/ 1215566 h 1383472"/>
                <a:gd name="connsiteX2557" fmla="*/ 2553555 w 4340943"/>
                <a:gd name="connsiteY2557" fmla="*/ 1202815 h 1383472"/>
                <a:gd name="connsiteX2558" fmla="*/ 2553555 w 4340943"/>
                <a:gd name="connsiteY2558" fmla="*/ 1185978 h 1383472"/>
                <a:gd name="connsiteX2559" fmla="*/ 2572383 w 4340943"/>
                <a:gd name="connsiteY2559" fmla="*/ 1172575 h 1383472"/>
                <a:gd name="connsiteX2560" fmla="*/ 2584208 w 4340943"/>
                <a:gd name="connsiteY2560" fmla="*/ 1169088 h 1383472"/>
                <a:gd name="connsiteX2561" fmla="*/ 1953578 w 4340943"/>
                <a:gd name="connsiteY2561" fmla="*/ 1169088 h 1383472"/>
                <a:gd name="connsiteX2562" fmla="*/ 1965404 w 4340943"/>
                <a:gd name="connsiteY2562" fmla="*/ 1172575 h 1383472"/>
                <a:gd name="connsiteX2563" fmla="*/ 1983317 w 4340943"/>
                <a:gd name="connsiteY2563" fmla="*/ 1185327 h 1383472"/>
                <a:gd name="connsiteX2564" fmla="*/ 1983317 w 4340943"/>
                <a:gd name="connsiteY2564" fmla="*/ 1202164 h 1383472"/>
                <a:gd name="connsiteX2565" fmla="*/ 1964489 w 4340943"/>
                <a:gd name="connsiteY2565" fmla="*/ 1215566 h 1383472"/>
                <a:gd name="connsiteX2566" fmla="*/ 1940837 w 4340943"/>
                <a:gd name="connsiteY2566" fmla="*/ 1215566 h 1383472"/>
                <a:gd name="connsiteX2567" fmla="*/ 1922925 w 4340943"/>
                <a:gd name="connsiteY2567" fmla="*/ 1202815 h 1383472"/>
                <a:gd name="connsiteX2568" fmla="*/ 1922925 w 4340943"/>
                <a:gd name="connsiteY2568" fmla="*/ 1185978 h 1383472"/>
                <a:gd name="connsiteX2569" fmla="*/ 1941752 w 4340943"/>
                <a:gd name="connsiteY2569" fmla="*/ 1172575 h 1383472"/>
                <a:gd name="connsiteX2570" fmla="*/ 1953578 w 4340943"/>
                <a:gd name="connsiteY2570" fmla="*/ 1169088 h 1383472"/>
                <a:gd name="connsiteX2571" fmla="*/ 1323074 w 4340943"/>
                <a:gd name="connsiteY2571" fmla="*/ 1169088 h 1383472"/>
                <a:gd name="connsiteX2572" fmla="*/ 1334900 w 4340943"/>
                <a:gd name="connsiteY2572" fmla="*/ 1172575 h 1383472"/>
                <a:gd name="connsiteX2573" fmla="*/ 1352813 w 4340943"/>
                <a:gd name="connsiteY2573" fmla="*/ 1185327 h 1383472"/>
                <a:gd name="connsiteX2574" fmla="*/ 1352813 w 4340943"/>
                <a:gd name="connsiteY2574" fmla="*/ 1202164 h 1383472"/>
                <a:gd name="connsiteX2575" fmla="*/ 1333986 w 4340943"/>
                <a:gd name="connsiteY2575" fmla="*/ 1215566 h 1383472"/>
                <a:gd name="connsiteX2576" fmla="*/ 1310334 w 4340943"/>
                <a:gd name="connsiteY2576" fmla="*/ 1215566 h 1383472"/>
                <a:gd name="connsiteX2577" fmla="*/ 1292422 w 4340943"/>
                <a:gd name="connsiteY2577" fmla="*/ 1202815 h 1383472"/>
                <a:gd name="connsiteX2578" fmla="*/ 1292422 w 4340943"/>
                <a:gd name="connsiteY2578" fmla="*/ 1185978 h 1383472"/>
                <a:gd name="connsiteX2579" fmla="*/ 1311249 w 4340943"/>
                <a:gd name="connsiteY2579" fmla="*/ 1172575 h 1383472"/>
                <a:gd name="connsiteX2580" fmla="*/ 1323074 w 4340943"/>
                <a:gd name="connsiteY2580" fmla="*/ 1169088 h 1383472"/>
                <a:gd name="connsiteX2581" fmla="*/ 693765 w 4340943"/>
                <a:gd name="connsiteY2581" fmla="*/ 1169088 h 1383472"/>
                <a:gd name="connsiteX2582" fmla="*/ 705591 w 4340943"/>
                <a:gd name="connsiteY2582" fmla="*/ 1172575 h 1383472"/>
                <a:gd name="connsiteX2583" fmla="*/ 723504 w 4340943"/>
                <a:gd name="connsiteY2583" fmla="*/ 1185327 h 1383472"/>
                <a:gd name="connsiteX2584" fmla="*/ 723504 w 4340943"/>
                <a:gd name="connsiteY2584" fmla="*/ 1202164 h 1383472"/>
                <a:gd name="connsiteX2585" fmla="*/ 704677 w 4340943"/>
                <a:gd name="connsiteY2585" fmla="*/ 1215566 h 1383472"/>
                <a:gd name="connsiteX2586" fmla="*/ 681025 w 4340943"/>
                <a:gd name="connsiteY2586" fmla="*/ 1215566 h 1383472"/>
                <a:gd name="connsiteX2587" fmla="*/ 663112 w 4340943"/>
                <a:gd name="connsiteY2587" fmla="*/ 1202815 h 1383472"/>
                <a:gd name="connsiteX2588" fmla="*/ 663112 w 4340943"/>
                <a:gd name="connsiteY2588" fmla="*/ 1185978 h 1383472"/>
                <a:gd name="connsiteX2589" fmla="*/ 681939 w 4340943"/>
                <a:gd name="connsiteY2589" fmla="*/ 1172575 h 1383472"/>
                <a:gd name="connsiteX2590" fmla="*/ 693765 w 4340943"/>
                <a:gd name="connsiteY2590" fmla="*/ 1169088 h 1383472"/>
                <a:gd name="connsiteX2591" fmla="*/ 4166935 w 4340943"/>
                <a:gd name="connsiteY2591" fmla="*/ 1167533 h 1383472"/>
                <a:gd name="connsiteX2592" fmla="*/ 4211966 w 4340943"/>
                <a:gd name="connsiteY2592" fmla="*/ 1167533 h 1383472"/>
                <a:gd name="connsiteX2593" fmla="*/ 4256872 w 4340943"/>
                <a:gd name="connsiteY2593" fmla="*/ 1167533 h 1383472"/>
                <a:gd name="connsiteX2594" fmla="*/ 4288817 w 4340943"/>
                <a:gd name="connsiteY2594" fmla="*/ 1190274 h 1383472"/>
                <a:gd name="connsiteX2595" fmla="*/ 4288817 w 4340943"/>
                <a:gd name="connsiteY2595" fmla="*/ 1224721 h 1383472"/>
                <a:gd name="connsiteX2596" fmla="*/ 4256872 w 4340943"/>
                <a:gd name="connsiteY2596" fmla="*/ 1247462 h 1383472"/>
                <a:gd name="connsiteX2597" fmla="*/ 4211966 w 4340943"/>
                <a:gd name="connsiteY2597" fmla="*/ 1247462 h 1383472"/>
                <a:gd name="connsiteX2598" fmla="*/ 4211839 w 4340943"/>
                <a:gd name="connsiteY2598" fmla="*/ 1247462 h 1383472"/>
                <a:gd name="connsiteX2599" fmla="*/ 4166934 w 4340943"/>
                <a:gd name="connsiteY2599" fmla="*/ 1247462 h 1383472"/>
                <a:gd name="connsiteX2600" fmla="*/ 4134988 w 4340943"/>
                <a:gd name="connsiteY2600" fmla="*/ 1224721 h 1383472"/>
                <a:gd name="connsiteX2601" fmla="*/ 4134988 w 4340943"/>
                <a:gd name="connsiteY2601" fmla="*/ 1190274 h 1383472"/>
                <a:gd name="connsiteX2602" fmla="*/ 4166935 w 4340943"/>
                <a:gd name="connsiteY2602" fmla="*/ 1167533 h 1383472"/>
                <a:gd name="connsiteX2603" fmla="*/ 3537626 w 4340943"/>
                <a:gd name="connsiteY2603" fmla="*/ 1167533 h 1383472"/>
                <a:gd name="connsiteX2604" fmla="*/ 3582656 w 4340943"/>
                <a:gd name="connsiteY2604" fmla="*/ 1167533 h 1383472"/>
                <a:gd name="connsiteX2605" fmla="*/ 3626368 w 4340943"/>
                <a:gd name="connsiteY2605" fmla="*/ 1167533 h 1383472"/>
                <a:gd name="connsiteX2606" fmla="*/ 3658314 w 4340943"/>
                <a:gd name="connsiteY2606" fmla="*/ 1190274 h 1383472"/>
                <a:gd name="connsiteX2607" fmla="*/ 3658314 w 4340943"/>
                <a:gd name="connsiteY2607" fmla="*/ 1224721 h 1383472"/>
                <a:gd name="connsiteX2608" fmla="*/ 3626368 w 4340943"/>
                <a:gd name="connsiteY2608" fmla="*/ 1247462 h 1383472"/>
                <a:gd name="connsiteX2609" fmla="*/ 3582656 w 4340943"/>
                <a:gd name="connsiteY2609" fmla="*/ 1247462 h 1383472"/>
                <a:gd name="connsiteX2610" fmla="*/ 3581335 w 4340943"/>
                <a:gd name="connsiteY2610" fmla="*/ 1247462 h 1383472"/>
                <a:gd name="connsiteX2611" fmla="*/ 3537625 w 4340943"/>
                <a:gd name="connsiteY2611" fmla="*/ 1247462 h 1383472"/>
                <a:gd name="connsiteX2612" fmla="*/ 3505678 w 4340943"/>
                <a:gd name="connsiteY2612" fmla="*/ 1224721 h 1383472"/>
                <a:gd name="connsiteX2613" fmla="*/ 3505680 w 4340943"/>
                <a:gd name="connsiteY2613" fmla="*/ 1190274 h 1383472"/>
                <a:gd name="connsiteX2614" fmla="*/ 3537626 w 4340943"/>
                <a:gd name="connsiteY2614" fmla="*/ 1167533 h 1383472"/>
                <a:gd name="connsiteX2615" fmla="*/ 2907122 w 4340943"/>
                <a:gd name="connsiteY2615" fmla="*/ 1167533 h 1383472"/>
                <a:gd name="connsiteX2616" fmla="*/ 2952152 w 4340943"/>
                <a:gd name="connsiteY2616" fmla="*/ 1167533 h 1383472"/>
                <a:gd name="connsiteX2617" fmla="*/ 2997058 w 4340943"/>
                <a:gd name="connsiteY2617" fmla="*/ 1167533 h 1383472"/>
                <a:gd name="connsiteX2618" fmla="*/ 3029004 w 4340943"/>
                <a:gd name="connsiteY2618" fmla="*/ 1190274 h 1383472"/>
                <a:gd name="connsiteX2619" fmla="*/ 3029004 w 4340943"/>
                <a:gd name="connsiteY2619" fmla="*/ 1224721 h 1383472"/>
                <a:gd name="connsiteX2620" fmla="*/ 2997058 w 4340943"/>
                <a:gd name="connsiteY2620" fmla="*/ 1247462 h 1383472"/>
                <a:gd name="connsiteX2621" fmla="*/ 2952152 w 4340943"/>
                <a:gd name="connsiteY2621" fmla="*/ 1247462 h 1383472"/>
                <a:gd name="connsiteX2622" fmla="*/ 2952026 w 4340943"/>
                <a:gd name="connsiteY2622" fmla="*/ 1247462 h 1383472"/>
                <a:gd name="connsiteX2623" fmla="*/ 2907122 w 4340943"/>
                <a:gd name="connsiteY2623" fmla="*/ 1247462 h 1383472"/>
                <a:gd name="connsiteX2624" fmla="*/ 2875175 w 4340943"/>
                <a:gd name="connsiteY2624" fmla="*/ 1224721 h 1383472"/>
                <a:gd name="connsiteX2625" fmla="*/ 2875176 w 4340943"/>
                <a:gd name="connsiteY2625" fmla="*/ 1190274 h 1383472"/>
                <a:gd name="connsiteX2626" fmla="*/ 2907122 w 4340943"/>
                <a:gd name="connsiteY2626" fmla="*/ 1167533 h 1383472"/>
                <a:gd name="connsiteX2627" fmla="*/ 2276492 w 4340943"/>
                <a:gd name="connsiteY2627" fmla="*/ 1167533 h 1383472"/>
                <a:gd name="connsiteX2628" fmla="*/ 2321522 w 4340943"/>
                <a:gd name="connsiteY2628" fmla="*/ 1167533 h 1383472"/>
                <a:gd name="connsiteX2629" fmla="*/ 2366555 w 4340943"/>
                <a:gd name="connsiteY2629" fmla="*/ 1167533 h 1383472"/>
                <a:gd name="connsiteX2630" fmla="*/ 2398500 w 4340943"/>
                <a:gd name="connsiteY2630" fmla="*/ 1190274 h 1383472"/>
                <a:gd name="connsiteX2631" fmla="*/ 2398500 w 4340943"/>
                <a:gd name="connsiteY2631" fmla="*/ 1224721 h 1383472"/>
                <a:gd name="connsiteX2632" fmla="*/ 2366555 w 4340943"/>
                <a:gd name="connsiteY2632" fmla="*/ 1247462 h 1383472"/>
                <a:gd name="connsiteX2633" fmla="*/ 2321522 w 4340943"/>
                <a:gd name="connsiteY2633" fmla="*/ 1247462 h 1383472"/>
                <a:gd name="connsiteX2634" fmla="*/ 2276491 w 4340943"/>
                <a:gd name="connsiteY2634" fmla="*/ 1247462 h 1383472"/>
                <a:gd name="connsiteX2635" fmla="*/ 2244545 w 4340943"/>
                <a:gd name="connsiteY2635" fmla="*/ 1224721 h 1383472"/>
                <a:gd name="connsiteX2636" fmla="*/ 2244545 w 4340943"/>
                <a:gd name="connsiteY2636" fmla="*/ 1190274 h 1383472"/>
                <a:gd name="connsiteX2637" fmla="*/ 2276492 w 4340943"/>
                <a:gd name="connsiteY2637" fmla="*/ 1167533 h 1383472"/>
                <a:gd name="connsiteX2638" fmla="*/ 1645988 w 4340943"/>
                <a:gd name="connsiteY2638" fmla="*/ 1167533 h 1383472"/>
                <a:gd name="connsiteX2639" fmla="*/ 1691019 w 4340943"/>
                <a:gd name="connsiteY2639" fmla="*/ 1167533 h 1383472"/>
                <a:gd name="connsiteX2640" fmla="*/ 1735925 w 4340943"/>
                <a:gd name="connsiteY2640" fmla="*/ 1167533 h 1383472"/>
                <a:gd name="connsiteX2641" fmla="*/ 1767870 w 4340943"/>
                <a:gd name="connsiteY2641" fmla="*/ 1190274 h 1383472"/>
                <a:gd name="connsiteX2642" fmla="*/ 1767870 w 4340943"/>
                <a:gd name="connsiteY2642" fmla="*/ 1224721 h 1383472"/>
                <a:gd name="connsiteX2643" fmla="*/ 1735925 w 4340943"/>
                <a:gd name="connsiteY2643" fmla="*/ 1247462 h 1383472"/>
                <a:gd name="connsiteX2644" fmla="*/ 1691019 w 4340943"/>
                <a:gd name="connsiteY2644" fmla="*/ 1247462 h 1383472"/>
                <a:gd name="connsiteX2645" fmla="*/ 1690892 w 4340943"/>
                <a:gd name="connsiteY2645" fmla="*/ 1247462 h 1383472"/>
                <a:gd name="connsiteX2646" fmla="*/ 1645988 w 4340943"/>
                <a:gd name="connsiteY2646" fmla="*/ 1247462 h 1383472"/>
                <a:gd name="connsiteX2647" fmla="*/ 1614041 w 4340943"/>
                <a:gd name="connsiteY2647" fmla="*/ 1224721 h 1383472"/>
                <a:gd name="connsiteX2648" fmla="*/ 1614042 w 4340943"/>
                <a:gd name="connsiteY2648" fmla="*/ 1190274 h 1383472"/>
                <a:gd name="connsiteX2649" fmla="*/ 1645988 w 4340943"/>
                <a:gd name="connsiteY2649" fmla="*/ 1167533 h 1383472"/>
                <a:gd name="connsiteX2650" fmla="*/ 1016679 w 4340943"/>
                <a:gd name="connsiteY2650" fmla="*/ 1167533 h 1383472"/>
                <a:gd name="connsiteX2651" fmla="*/ 1061709 w 4340943"/>
                <a:gd name="connsiteY2651" fmla="*/ 1167533 h 1383472"/>
                <a:gd name="connsiteX2652" fmla="*/ 1105421 w 4340943"/>
                <a:gd name="connsiteY2652" fmla="*/ 1167533 h 1383472"/>
                <a:gd name="connsiteX2653" fmla="*/ 1137367 w 4340943"/>
                <a:gd name="connsiteY2653" fmla="*/ 1190274 h 1383472"/>
                <a:gd name="connsiteX2654" fmla="*/ 1137367 w 4340943"/>
                <a:gd name="connsiteY2654" fmla="*/ 1224721 h 1383472"/>
                <a:gd name="connsiteX2655" fmla="*/ 1105421 w 4340943"/>
                <a:gd name="connsiteY2655" fmla="*/ 1247462 h 1383472"/>
                <a:gd name="connsiteX2656" fmla="*/ 1061709 w 4340943"/>
                <a:gd name="connsiteY2656" fmla="*/ 1247462 h 1383472"/>
                <a:gd name="connsiteX2657" fmla="*/ 1060388 w 4340943"/>
                <a:gd name="connsiteY2657" fmla="*/ 1247462 h 1383472"/>
                <a:gd name="connsiteX2658" fmla="*/ 1016678 w 4340943"/>
                <a:gd name="connsiteY2658" fmla="*/ 1247462 h 1383472"/>
                <a:gd name="connsiteX2659" fmla="*/ 984732 w 4340943"/>
                <a:gd name="connsiteY2659" fmla="*/ 1224721 h 1383472"/>
                <a:gd name="connsiteX2660" fmla="*/ 984733 w 4340943"/>
                <a:gd name="connsiteY2660" fmla="*/ 1190274 h 1383472"/>
                <a:gd name="connsiteX2661" fmla="*/ 1016679 w 4340943"/>
                <a:gd name="connsiteY2661" fmla="*/ 1167533 h 1383472"/>
                <a:gd name="connsiteX2662" fmla="*/ 386175 w 4340943"/>
                <a:gd name="connsiteY2662" fmla="*/ 1167533 h 1383472"/>
                <a:gd name="connsiteX2663" fmla="*/ 431205 w 4340943"/>
                <a:gd name="connsiteY2663" fmla="*/ 1167533 h 1383472"/>
                <a:gd name="connsiteX2664" fmla="*/ 476111 w 4340943"/>
                <a:gd name="connsiteY2664" fmla="*/ 1167533 h 1383472"/>
                <a:gd name="connsiteX2665" fmla="*/ 508057 w 4340943"/>
                <a:gd name="connsiteY2665" fmla="*/ 1190274 h 1383472"/>
                <a:gd name="connsiteX2666" fmla="*/ 508057 w 4340943"/>
                <a:gd name="connsiteY2666" fmla="*/ 1224721 h 1383472"/>
                <a:gd name="connsiteX2667" fmla="*/ 476111 w 4340943"/>
                <a:gd name="connsiteY2667" fmla="*/ 1247462 h 1383472"/>
                <a:gd name="connsiteX2668" fmla="*/ 431205 w 4340943"/>
                <a:gd name="connsiteY2668" fmla="*/ 1247462 h 1383472"/>
                <a:gd name="connsiteX2669" fmla="*/ 431079 w 4340943"/>
                <a:gd name="connsiteY2669" fmla="*/ 1247462 h 1383472"/>
                <a:gd name="connsiteX2670" fmla="*/ 386175 w 4340943"/>
                <a:gd name="connsiteY2670" fmla="*/ 1247462 h 1383472"/>
                <a:gd name="connsiteX2671" fmla="*/ 354228 w 4340943"/>
                <a:gd name="connsiteY2671" fmla="*/ 1224721 h 1383472"/>
                <a:gd name="connsiteX2672" fmla="*/ 354229 w 4340943"/>
                <a:gd name="connsiteY2672" fmla="*/ 1190274 h 1383472"/>
                <a:gd name="connsiteX2673" fmla="*/ 386175 w 4340943"/>
                <a:gd name="connsiteY2673" fmla="*/ 1167533 h 1383472"/>
                <a:gd name="connsiteX2674" fmla="*/ 3953458 w 4340943"/>
                <a:gd name="connsiteY2674" fmla="*/ 1164374 h 1383472"/>
                <a:gd name="connsiteX2675" fmla="*/ 3963811 w 4340943"/>
                <a:gd name="connsiteY2675" fmla="*/ 1167426 h 1383472"/>
                <a:gd name="connsiteX2676" fmla="*/ 3979491 w 4340943"/>
                <a:gd name="connsiteY2676" fmla="*/ 1178589 h 1383472"/>
                <a:gd name="connsiteX2677" fmla="*/ 3979490 w 4340943"/>
                <a:gd name="connsiteY2677" fmla="*/ 1193328 h 1383472"/>
                <a:gd name="connsiteX2678" fmla="*/ 3959587 w 4340943"/>
                <a:gd name="connsiteY2678" fmla="*/ 1207496 h 1383472"/>
                <a:gd name="connsiteX2679" fmla="*/ 3938883 w 4340943"/>
                <a:gd name="connsiteY2679" fmla="*/ 1207496 h 1383472"/>
                <a:gd name="connsiteX2680" fmla="*/ 3923202 w 4340943"/>
                <a:gd name="connsiteY2680" fmla="*/ 1196334 h 1383472"/>
                <a:gd name="connsiteX2681" fmla="*/ 3923202 w 4340943"/>
                <a:gd name="connsiteY2681" fmla="*/ 1181595 h 1383472"/>
                <a:gd name="connsiteX2682" fmla="*/ 3943106 w 4340943"/>
                <a:gd name="connsiteY2682" fmla="*/ 1167426 h 1383472"/>
                <a:gd name="connsiteX2683" fmla="*/ 3953458 w 4340943"/>
                <a:gd name="connsiteY2683" fmla="*/ 1164374 h 1383472"/>
                <a:gd name="connsiteX2684" fmla="*/ 3324148 w 4340943"/>
                <a:gd name="connsiteY2684" fmla="*/ 1164374 h 1383472"/>
                <a:gd name="connsiteX2685" fmla="*/ 3334501 w 4340943"/>
                <a:gd name="connsiteY2685" fmla="*/ 1167426 h 1383472"/>
                <a:gd name="connsiteX2686" fmla="*/ 3350181 w 4340943"/>
                <a:gd name="connsiteY2686" fmla="*/ 1178589 h 1383472"/>
                <a:gd name="connsiteX2687" fmla="*/ 3350181 w 4340943"/>
                <a:gd name="connsiteY2687" fmla="*/ 1193328 h 1383472"/>
                <a:gd name="connsiteX2688" fmla="*/ 3330277 w 4340943"/>
                <a:gd name="connsiteY2688" fmla="*/ 1207496 h 1383472"/>
                <a:gd name="connsiteX2689" fmla="*/ 3309573 w 4340943"/>
                <a:gd name="connsiteY2689" fmla="*/ 1207496 h 1383472"/>
                <a:gd name="connsiteX2690" fmla="*/ 3293892 w 4340943"/>
                <a:gd name="connsiteY2690" fmla="*/ 1196334 h 1383472"/>
                <a:gd name="connsiteX2691" fmla="*/ 3293892 w 4340943"/>
                <a:gd name="connsiteY2691" fmla="*/ 1181595 h 1383472"/>
                <a:gd name="connsiteX2692" fmla="*/ 3313796 w 4340943"/>
                <a:gd name="connsiteY2692" fmla="*/ 1167426 h 1383472"/>
                <a:gd name="connsiteX2693" fmla="*/ 3324148 w 4340943"/>
                <a:gd name="connsiteY2693" fmla="*/ 1164374 h 1383472"/>
                <a:gd name="connsiteX2694" fmla="*/ 2693646 w 4340943"/>
                <a:gd name="connsiteY2694" fmla="*/ 1164374 h 1383472"/>
                <a:gd name="connsiteX2695" fmla="*/ 2703998 w 4340943"/>
                <a:gd name="connsiteY2695" fmla="*/ 1167426 h 1383472"/>
                <a:gd name="connsiteX2696" fmla="*/ 2719678 w 4340943"/>
                <a:gd name="connsiteY2696" fmla="*/ 1178589 h 1383472"/>
                <a:gd name="connsiteX2697" fmla="*/ 2719678 w 4340943"/>
                <a:gd name="connsiteY2697" fmla="*/ 1193328 h 1383472"/>
                <a:gd name="connsiteX2698" fmla="*/ 2699774 w 4340943"/>
                <a:gd name="connsiteY2698" fmla="*/ 1207496 h 1383472"/>
                <a:gd name="connsiteX2699" fmla="*/ 2679070 w 4340943"/>
                <a:gd name="connsiteY2699" fmla="*/ 1207496 h 1383472"/>
                <a:gd name="connsiteX2700" fmla="*/ 2663389 w 4340943"/>
                <a:gd name="connsiteY2700" fmla="*/ 1196334 h 1383472"/>
                <a:gd name="connsiteX2701" fmla="*/ 2663389 w 4340943"/>
                <a:gd name="connsiteY2701" fmla="*/ 1181595 h 1383472"/>
                <a:gd name="connsiteX2702" fmla="*/ 2683293 w 4340943"/>
                <a:gd name="connsiteY2702" fmla="*/ 1167426 h 1383472"/>
                <a:gd name="connsiteX2703" fmla="*/ 2693646 w 4340943"/>
                <a:gd name="connsiteY2703" fmla="*/ 1164374 h 1383472"/>
                <a:gd name="connsiteX2704" fmla="*/ 2063015 w 4340943"/>
                <a:gd name="connsiteY2704" fmla="*/ 1164374 h 1383472"/>
                <a:gd name="connsiteX2705" fmla="*/ 2073367 w 4340943"/>
                <a:gd name="connsiteY2705" fmla="*/ 1167426 h 1383472"/>
                <a:gd name="connsiteX2706" fmla="*/ 2089047 w 4340943"/>
                <a:gd name="connsiteY2706" fmla="*/ 1178589 h 1383472"/>
                <a:gd name="connsiteX2707" fmla="*/ 2089047 w 4340943"/>
                <a:gd name="connsiteY2707" fmla="*/ 1193328 h 1383472"/>
                <a:gd name="connsiteX2708" fmla="*/ 2069144 w 4340943"/>
                <a:gd name="connsiteY2708" fmla="*/ 1207496 h 1383472"/>
                <a:gd name="connsiteX2709" fmla="*/ 2048439 w 4340943"/>
                <a:gd name="connsiteY2709" fmla="*/ 1207496 h 1383472"/>
                <a:gd name="connsiteX2710" fmla="*/ 2032759 w 4340943"/>
                <a:gd name="connsiteY2710" fmla="*/ 1196334 h 1383472"/>
                <a:gd name="connsiteX2711" fmla="*/ 2032759 w 4340943"/>
                <a:gd name="connsiteY2711" fmla="*/ 1181595 h 1383472"/>
                <a:gd name="connsiteX2712" fmla="*/ 2052662 w 4340943"/>
                <a:gd name="connsiteY2712" fmla="*/ 1167426 h 1383472"/>
                <a:gd name="connsiteX2713" fmla="*/ 2063015 w 4340943"/>
                <a:gd name="connsiteY2713" fmla="*/ 1164374 h 1383472"/>
                <a:gd name="connsiteX2714" fmla="*/ 1432512 w 4340943"/>
                <a:gd name="connsiteY2714" fmla="*/ 1164374 h 1383472"/>
                <a:gd name="connsiteX2715" fmla="*/ 1442864 w 4340943"/>
                <a:gd name="connsiteY2715" fmla="*/ 1167426 h 1383472"/>
                <a:gd name="connsiteX2716" fmla="*/ 1458544 w 4340943"/>
                <a:gd name="connsiteY2716" fmla="*/ 1178589 h 1383472"/>
                <a:gd name="connsiteX2717" fmla="*/ 1458544 w 4340943"/>
                <a:gd name="connsiteY2717" fmla="*/ 1193328 h 1383472"/>
                <a:gd name="connsiteX2718" fmla="*/ 1438640 w 4340943"/>
                <a:gd name="connsiteY2718" fmla="*/ 1207496 h 1383472"/>
                <a:gd name="connsiteX2719" fmla="*/ 1417936 w 4340943"/>
                <a:gd name="connsiteY2719" fmla="*/ 1207496 h 1383472"/>
                <a:gd name="connsiteX2720" fmla="*/ 1402256 w 4340943"/>
                <a:gd name="connsiteY2720" fmla="*/ 1196334 h 1383472"/>
                <a:gd name="connsiteX2721" fmla="*/ 1402256 w 4340943"/>
                <a:gd name="connsiteY2721" fmla="*/ 1181595 h 1383472"/>
                <a:gd name="connsiteX2722" fmla="*/ 1422159 w 4340943"/>
                <a:gd name="connsiteY2722" fmla="*/ 1167426 h 1383472"/>
                <a:gd name="connsiteX2723" fmla="*/ 1432512 w 4340943"/>
                <a:gd name="connsiteY2723" fmla="*/ 1164374 h 1383472"/>
                <a:gd name="connsiteX2724" fmla="*/ 803202 w 4340943"/>
                <a:gd name="connsiteY2724" fmla="*/ 1164374 h 1383472"/>
                <a:gd name="connsiteX2725" fmla="*/ 813554 w 4340943"/>
                <a:gd name="connsiteY2725" fmla="*/ 1167426 h 1383472"/>
                <a:gd name="connsiteX2726" fmla="*/ 829235 w 4340943"/>
                <a:gd name="connsiteY2726" fmla="*/ 1178589 h 1383472"/>
                <a:gd name="connsiteX2727" fmla="*/ 829234 w 4340943"/>
                <a:gd name="connsiteY2727" fmla="*/ 1193328 h 1383472"/>
                <a:gd name="connsiteX2728" fmla="*/ 809331 w 4340943"/>
                <a:gd name="connsiteY2728" fmla="*/ 1207496 h 1383472"/>
                <a:gd name="connsiteX2729" fmla="*/ 788626 w 4340943"/>
                <a:gd name="connsiteY2729" fmla="*/ 1207496 h 1383472"/>
                <a:gd name="connsiteX2730" fmla="*/ 772946 w 4340943"/>
                <a:gd name="connsiteY2730" fmla="*/ 1196334 h 1383472"/>
                <a:gd name="connsiteX2731" fmla="*/ 772946 w 4340943"/>
                <a:gd name="connsiteY2731" fmla="*/ 1181595 h 1383472"/>
                <a:gd name="connsiteX2732" fmla="*/ 792849 w 4340943"/>
                <a:gd name="connsiteY2732" fmla="*/ 1167426 h 1383472"/>
                <a:gd name="connsiteX2733" fmla="*/ 803202 w 4340943"/>
                <a:gd name="connsiteY2733" fmla="*/ 1164374 h 1383472"/>
                <a:gd name="connsiteX2734" fmla="*/ 172698 w 4340943"/>
                <a:gd name="connsiteY2734" fmla="*/ 1164374 h 1383472"/>
                <a:gd name="connsiteX2735" fmla="*/ 183051 w 4340943"/>
                <a:gd name="connsiteY2735" fmla="*/ 1167426 h 1383472"/>
                <a:gd name="connsiteX2736" fmla="*/ 198731 w 4340943"/>
                <a:gd name="connsiteY2736" fmla="*/ 1178589 h 1383472"/>
                <a:gd name="connsiteX2737" fmla="*/ 198731 w 4340943"/>
                <a:gd name="connsiteY2737" fmla="*/ 1193328 h 1383472"/>
                <a:gd name="connsiteX2738" fmla="*/ 178827 w 4340943"/>
                <a:gd name="connsiteY2738" fmla="*/ 1207496 h 1383472"/>
                <a:gd name="connsiteX2739" fmla="*/ 158123 w 4340943"/>
                <a:gd name="connsiteY2739" fmla="*/ 1207496 h 1383472"/>
                <a:gd name="connsiteX2740" fmla="*/ 142443 w 4340943"/>
                <a:gd name="connsiteY2740" fmla="*/ 1196334 h 1383472"/>
                <a:gd name="connsiteX2741" fmla="*/ 142443 w 4340943"/>
                <a:gd name="connsiteY2741" fmla="*/ 1181595 h 1383472"/>
                <a:gd name="connsiteX2742" fmla="*/ 162346 w 4340943"/>
                <a:gd name="connsiteY2742" fmla="*/ 1167426 h 1383472"/>
                <a:gd name="connsiteX2743" fmla="*/ 172698 w 4340943"/>
                <a:gd name="connsiteY2743" fmla="*/ 1164374 h 1383472"/>
                <a:gd name="connsiteX2744" fmla="*/ 4106551 w 4340943"/>
                <a:gd name="connsiteY2744" fmla="*/ 1149711 h 1383472"/>
                <a:gd name="connsiteX2745" fmla="*/ 4115428 w 4340943"/>
                <a:gd name="connsiteY2745" fmla="*/ 1151289 h 1383472"/>
                <a:gd name="connsiteX2746" fmla="*/ 4129980 w 4340943"/>
                <a:gd name="connsiteY2746" fmla="*/ 1158958 h 1383472"/>
                <a:gd name="connsiteX2747" fmla="*/ 4132474 w 4340943"/>
                <a:gd name="connsiteY2747" fmla="*/ 1170860 h 1383472"/>
                <a:gd name="connsiteX2748" fmla="*/ 4116225 w 4340943"/>
                <a:gd name="connsiteY2748" fmla="*/ 1186485 h 1383472"/>
                <a:gd name="connsiteX2749" fmla="*/ 4099505 w 4340943"/>
                <a:gd name="connsiteY2749" fmla="*/ 1188261 h 1383472"/>
                <a:gd name="connsiteX2750" fmla="*/ 4084952 w 4340943"/>
                <a:gd name="connsiteY2750" fmla="*/ 1180591 h 1383472"/>
                <a:gd name="connsiteX2751" fmla="*/ 4082458 w 4340943"/>
                <a:gd name="connsiteY2751" fmla="*/ 1168689 h 1383472"/>
                <a:gd name="connsiteX2752" fmla="*/ 4098708 w 4340943"/>
                <a:gd name="connsiteY2752" fmla="*/ 1153065 h 1383472"/>
                <a:gd name="connsiteX2753" fmla="*/ 4106551 w 4340943"/>
                <a:gd name="connsiteY2753" fmla="*/ 1149711 h 1383472"/>
                <a:gd name="connsiteX2754" fmla="*/ 3477242 w 4340943"/>
                <a:gd name="connsiteY2754" fmla="*/ 1149711 h 1383472"/>
                <a:gd name="connsiteX2755" fmla="*/ 3486118 w 4340943"/>
                <a:gd name="connsiteY2755" fmla="*/ 1151289 h 1383472"/>
                <a:gd name="connsiteX2756" fmla="*/ 3500670 w 4340943"/>
                <a:gd name="connsiteY2756" fmla="*/ 1158958 h 1383472"/>
                <a:gd name="connsiteX2757" fmla="*/ 3503165 w 4340943"/>
                <a:gd name="connsiteY2757" fmla="*/ 1170860 h 1383472"/>
                <a:gd name="connsiteX2758" fmla="*/ 3486915 w 4340943"/>
                <a:gd name="connsiteY2758" fmla="*/ 1186485 h 1383472"/>
                <a:gd name="connsiteX2759" fmla="*/ 3470196 w 4340943"/>
                <a:gd name="connsiteY2759" fmla="*/ 1188261 h 1383472"/>
                <a:gd name="connsiteX2760" fmla="*/ 3455644 w 4340943"/>
                <a:gd name="connsiteY2760" fmla="*/ 1180591 h 1383472"/>
                <a:gd name="connsiteX2761" fmla="*/ 3453149 w 4340943"/>
                <a:gd name="connsiteY2761" fmla="*/ 1168689 h 1383472"/>
                <a:gd name="connsiteX2762" fmla="*/ 3469398 w 4340943"/>
                <a:gd name="connsiteY2762" fmla="*/ 1153065 h 1383472"/>
                <a:gd name="connsiteX2763" fmla="*/ 3477242 w 4340943"/>
                <a:gd name="connsiteY2763" fmla="*/ 1149711 h 1383472"/>
                <a:gd name="connsiteX2764" fmla="*/ 2846738 w 4340943"/>
                <a:gd name="connsiteY2764" fmla="*/ 1149711 h 1383472"/>
                <a:gd name="connsiteX2765" fmla="*/ 2855615 w 4340943"/>
                <a:gd name="connsiteY2765" fmla="*/ 1151289 h 1383472"/>
                <a:gd name="connsiteX2766" fmla="*/ 2870167 w 4340943"/>
                <a:gd name="connsiteY2766" fmla="*/ 1158958 h 1383472"/>
                <a:gd name="connsiteX2767" fmla="*/ 2872662 w 4340943"/>
                <a:gd name="connsiteY2767" fmla="*/ 1170860 h 1383472"/>
                <a:gd name="connsiteX2768" fmla="*/ 2856412 w 4340943"/>
                <a:gd name="connsiteY2768" fmla="*/ 1186485 h 1383472"/>
                <a:gd name="connsiteX2769" fmla="*/ 2839692 w 4340943"/>
                <a:gd name="connsiteY2769" fmla="*/ 1188261 h 1383472"/>
                <a:gd name="connsiteX2770" fmla="*/ 2825140 w 4340943"/>
                <a:gd name="connsiteY2770" fmla="*/ 1180591 h 1383472"/>
                <a:gd name="connsiteX2771" fmla="*/ 2822645 w 4340943"/>
                <a:gd name="connsiteY2771" fmla="*/ 1168689 h 1383472"/>
                <a:gd name="connsiteX2772" fmla="*/ 2838895 w 4340943"/>
                <a:gd name="connsiteY2772" fmla="*/ 1153065 h 1383472"/>
                <a:gd name="connsiteX2773" fmla="*/ 2846738 w 4340943"/>
                <a:gd name="connsiteY2773" fmla="*/ 1149711 h 1383472"/>
                <a:gd name="connsiteX2774" fmla="*/ 2216107 w 4340943"/>
                <a:gd name="connsiteY2774" fmla="*/ 1149711 h 1383472"/>
                <a:gd name="connsiteX2775" fmla="*/ 2224984 w 4340943"/>
                <a:gd name="connsiteY2775" fmla="*/ 1151289 h 1383472"/>
                <a:gd name="connsiteX2776" fmla="*/ 2239536 w 4340943"/>
                <a:gd name="connsiteY2776" fmla="*/ 1158958 h 1383472"/>
                <a:gd name="connsiteX2777" fmla="*/ 2242031 w 4340943"/>
                <a:gd name="connsiteY2777" fmla="*/ 1170860 h 1383472"/>
                <a:gd name="connsiteX2778" fmla="*/ 2225781 w 4340943"/>
                <a:gd name="connsiteY2778" fmla="*/ 1186485 h 1383472"/>
                <a:gd name="connsiteX2779" fmla="*/ 2209061 w 4340943"/>
                <a:gd name="connsiteY2779" fmla="*/ 1188261 h 1383472"/>
                <a:gd name="connsiteX2780" fmla="*/ 2194509 w 4340943"/>
                <a:gd name="connsiteY2780" fmla="*/ 1180591 h 1383472"/>
                <a:gd name="connsiteX2781" fmla="*/ 2192015 w 4340943"/>
                <a:gd name="connsiteY2781" fmla="*/ 1168689 h 1383472"/>
                <a:gd name="connsiteX2782" fmla="*/ 2208265 w 4340943"/>
                <a:gd name="connsiteY2782" fmla="*/ 1153065 h 1383472"/>
                <a:gd name="connsiteX2783" fmla="*/ 2216107 w 4340943"/>
                <a:gd name="connsiteY2783" fmla="*/ 1149711 h 1383472"/>
                <a:gd name="connsiteX2784" fmla="*/ 1585604 w 4340943"/>
                <a:gd name="connsiteY2784" fmla="*/ 1149711 h 1383472"/>
                <a:gd name="connsiteX2785" fmla="*/ 1594481 w 4340943"/>
                <a:gd name="connsiteY2785" fmla="*/ 1151289 h 1383472"/>
                <a:gd name="connsiteX2786" fmla="*/ 1609033 w 4340943"/>
                <a:gd name="connsiteY2786" fmla="*/ 1158958 h 1383472"/>
                <a:gd name="connsiteX2787" fmla="*/ 1611528 w 4340943"/>
                <a:gd name="connsiteY2787" fmla="*/ 1170860 h 1383472"/>
                <a:gd name="connsiteX2788" fmla="*/ 1595278 w 4340943"/>
                <a:gd name="connsiteY2788" fmla="*/ 1186485 h 1383472"/>
                <a:gd name="connsiteX2789" fmla="*/ 1578558 w 4340943"/>
                <a:gd name="connsiteY2789" fmla="*/ 1188261 h 1383472"/>
                <a:gd name="connsiteX2790" fmla="*/ 1564006 w 4340943"/>
                <a:gd name="connsiteY2790" fmla="*/ 1180591 h 1383472"/>
                <a:gd name="connsiteX2791" fmla="*/ 1561512 w 4340943"/>
                <a:gd name="connsiteY2791" fmla="*/ 1168689 h 1383472"/>
                <a:gd name="connsiteX2792" fmla="*/ 1577761 w 4340943"/>
                <a:gd name="connsiteY2792" fmla="*/ 1153065 h 1383472"/>
                <a:gd name="connsiteX2793" fmla="*/ 1585604 w 4340943"/>
                <a:gd name="connsiteY2793" fmla="*/ 1149711 h 1383472"/>
                <a:gd name="connsiteX2794" fmla="*/ 956295 w 4340943"/>
                <a:gd name="connsiteY2794" fmla="*/ 1149711 h 1383472"/>
                <a:gd name="connsiteX2795" fmla="*/ 965171 w 4340943"/>
                <a:gd name="connsiteY2795" fmla="*/ 1151289 h 1383472"/>
                <a:gd name="connsiteX2796" fmla="*/ 979723 w 4340943"/>
                <a:gd name="connsiteY2796" fmla="*/ 1158958 h 1383472"/>
                <a:gd name="connsiteX2797" fmla="*/ 982218 w 4340943"/>
                <a:gd name="connsiteY2797" fmla="*/ 1170860 h 1383472"/>
                <a:gd name="connsiteX2798" fmla="*/ 965968 w 4340943"/>
                <a:gd name="connsiteY2798" fmla="*/ 1186485 h 1383472"/>
                <a:gd name="connsiteX2799" fmla="*/ 949248 w 4340943"/>
                <a:gd name="connsiteY2799" fmla="*/ 1188261 h 1383472"/>
                <a:gd name="connsiteX2800" fmla="*/ 934696 w 4340943"/>
                <a:gd name="connsiteY2800" fmla="*/ 1180591 h 1383472"/>
                <a:gd name="connsiteX2801" fmla="*/ 932202 w 4340943"/>
                <a:gd name="connsiteY2801" fmla="*/ 1168689 h 1383472"/>
                <a:gd name="connsiteX2802" fmla="*/ 948451 w 4340943"/>
                <a:gd name="connsiteY2802" fmla="*/ 1153065 h 1383472"/>
                <a:gd name="connsiteX2803" fmla="*/ 956295 w 4340943"/>
                <a:gd name="connsiteY2803" fmla="*/ 1149711 h 1383472"/>
                <a:gd name="connsiteX2804" fmla="*/ 325791 w 4340943"/>
                <a:gd name="connsiteY2804" fmla="*/ 1149711 h 1383472"/>
                <a:gd name="connsiteX2805" fmla="*/ 334667 w 4340943"/>
                <a:gd name="connsiteY2805" fmla="*/ 1151289 h 1383472"/>
                <a:gd name="connsiteX2806" fmla="*/ 349220 w 4340943"/>
                <a:gd name="connsiteY2806" fmla="*/ 1158958 h 1383472"/>
                <a:gd name="connsiteX2807" fmla="*/ 351715 w 4340943"/>
                <a:gd name="connsiteY2807" fmla="*/ 1170860 h 1383472"/>
                <a:gd name="connsiteX2808" fmla="*/ 335465 w 4340943"/>
                <a:gd name="connsiteY2808" fmla="*/ 1186485 h 1383472"/>
                <a:gd name="connsiteX2809" fmla="*/ 318745 w 4340943"/>
                <a:gd name="connsiteY2809" fmla="*/ 1188261 h 1383472"/>
                <a:gd name="connsiteX2810" fmla="*/ 304193 w 4340943"/>
                <a:gd name="connsiteY2810" fmla="*/ 1180591 h 1383472"/>
                <a:gd name="connsiteX2811" fmla="*/ 301698 w 4340943"/>
                <a:gd name="connsiteY2811" fmla="*/ 1168689 h 1383472"/>
                <a:gd name="connsiteX2812" fmla="*/ 317948 w 4340943"/>
                <a:gd name="connsiteY2812" fmla="*/ 1153065 h 1383472"/>
                <a:gd name="connsiteX2813" fmla="*/ 325791 w 4340943"/>
                <a:gd name="connsiteY2813" fmla="*/ 1149711 h 1383472"/>
                <a:gd name="connsiteX2814" fmla="*/ 4176676 w 4340943"/>
                <a:gd name="connsiteY2814" fmla="*/ 1144759 h 1383472"/>
                <a:gd name="connsiteX2815" fmla="*/ 4181669 w 4340943"/>
                <a:gd name="connsiteY2815" fmla="*/ 1146419 h 1383472"/>
                <a:gd name="connsiteX2816" fmla="*/ 4187429 w 4340943"/>
                <a:gd name="connsiteY2816" fmla="*/ 1150900 h 1383472"/>
                <a:gd name="connsiteX2817" fmla="*/ 4186978 w 4340943"/>
                <a:gd name="connsiteY2817" fmla="*/ 1158141 h 1383472"/>
                <a:gd name="connsiteX2818" fmla="*/ 4180683 w 4340943"/>
                <a:gd name="connsiteY2818" fmla="*/ 1162242 h 1383472"/>
                <a:gd name="connsiteX2819" fmla="*/ 4170510 w 4340943"/>
                <a:gd name="connsiteY2819" fmla="*/ 1161921 h 1383472"/>
                <a:gd name="connsiteX2820" fmla="*/ 4164750 w 4340943"/>
                <a:gd name="connsiteY2820" fmla="*/ 1157439 h 1383472"/>
                <a:gd name="connsiteX2821" fmla="*/ 4165202 w 4340943"/>
                <a:gd name="connsiteY2821" fmla="*/ 1150198 h 1383472"/>
                <a:gd name="connsiteX2822" fmla="*/ 4171498 w 4340943"/>
                <a:gd name="connsiteY2822" fmla="*/ 1146098 h 1383472"/>
                <a:gd name="connsiteX2823" fmla="*/ 4176676 w 4340943"/>
                <a:gd name="connsiteY2823" fmla="*/ 1144759 h 1383472"/>
                <a:gd name="connsiteX2824" fmla="*/ 3547367 w 4340943"/>
                <a:gd name="connsiteY2824" fmla="*/ 1144759 h 1383472"/>
                <a:gd name="connsiteX2825" fmla="*/ 3552360 w 4340943"/>
                <a:gd name="connsiteY2825" fmla="*/ 1146419 h 1383472"/>
                <a:gd name="connsiteX2826" fmla="*/ 3558119 w 4340943"/>
                <a:gd name="connsiteY2826" fmla="*/ 1150900 h 1383472"/>
                <a:gd name="connsiteX2827" fmla="*/ 3557668 w 4340943"/>
                <a:gd name="connsiteY2827" fmla="*/ 1158141 h 1383472"/>
                <a:gd name="connsiteX2828" fmla="*/ 3551373 w 4340943"/>
                <a:gd name="connsiteY2828" fmla="*/ 1162242 h 1383472"/>
                <a:gd name="connsiteX2829" fmla="*/ 3541201 w 4340943"/>
                <a:gd name="connsiteY2829" fmla="*/ 1161921 h 1383472"/>
                <a:gd name="connsiteX2830" fmla="*/ 3535442 w 4340943"/>
                <a:gd name="connsiteY2830" fmla="*/ 1157439 h 1383472"/>
                <a:gd name="connsiteX2831" fmla="*/ 3535892 w 4340943"/>
                <a:gd name="connsiteY2831" fmla="*/ 1150198 h 1383472"/>
                <a:gd name="connsiteX2832" fmla="*/ 3542188 w 4340943"/>
                <a:gd name="connsiteY2832" fmla="*/ 1146098 h 1383472"/>
                <a:gd name="connsiteX2833" fmla="*/ 3547367 w 4340943"/>
                <a:gd name="connsiteY2833" fmla="*/ 1144759 h 1383472"/>
                <a:gd name="connsiteX2834" fmla="*/ 2916864 w 4340943"/>
                <a:gd name="connsiteY2834" fmla="*/ 1144759 h 1383472"/>
                <a:gd name="connsiteX2835" fmla="*/ 2921857 w 4340943"/>
                <a:gd name="connsiteY2835" fmla="*/ 1146419 h 1383472"/>
                <a:gd name="connsiteX2836" fmla="*/ 2927616 w 4340943"/>
                <a:gd name="connsiteY2836" fmla="*/ 1150900 h 1383472"/>
                <a:gd name="connsiteX2837" fmla="*/ 2927165 w 4340943"/>
                <a:gd name="connsiteY2837" fmla="*/ 1158141 h 1383472"/>
                <a:gd name="connsiteX2838" fmla="*/ 2920870 w 4340943"/>
                <a:gd name="connsiteY2838" fmla="*/ 1162242 h 1383472"/>
                <a:gd name="connsiteX2839" fmla="*/ 2910698 w 4340943"/>
                <a:gd name="connsiteY2839" fmla="*/ 1161921 h 1383472"/>
                <a:gd name="connsiteX2840" fmla="*/ 2904938 w 4340943"/>
                <a:gd name="connsiteY2840" fmla="*/ 1157439 h 1383472"/>
                <a:gd name="connsiteX2841" fmla="*/ 2905390 w 4340943"/>
                <a:gd name="connsiteY2841" fmla="*/ 1150198 h 1383472"/>
                <a:gd name="connsiteX2842" fmla="*/ 2911684 w 4340943"/>
                <a:gd name="connsiteY2842" fmla="*/ 1146098 h 1383472"/>
                <a:gd name="connsiteX2843" fmla="*/ 2916864 w 4340943"/>
                <a:gd name="connsiteY2843" fmla="*/ 1144759 h 1383472"/>
                <a:gd name="connsiteX2844" fmla="*/ 2286233 w 4340943"/>
                <a:gd name="connsiteY2844" fmla="*/ 1144759 h 1383472"/>
                <a:gd name="connsiteX2845" fmla="*/ 2291226 w 4340943"/>
                <a:gd name="connsiteY2845" fmla="*/ 1146419 h 1383472"/>
                <a:gd name="connsiteX2846" fmla="*/ 2296986 w 4340943"/>
                <a:gd name="connsiteY2846" fmla="*/ 1150900 h 1383472"/>
                <a:gd name="connsiteX2847" fmla="*/ 2296534 w 4340943"/>
                <a:gd name="connsiteY2847" fmla="*/ 1158141 h 1383472"/>
                <a:gd name="connsiteX2848" fmla="*/ 2290239 w 4340943"/>
                <a:gd name="connsiteY2848" fmla="*/ 1162242 h 1383472"/>
                <a:gd name="connsiteX2849" fmla="*/ 2280067 w 4340943"/>
                <a:gd name="connsiteY2849" fmla="*/ 1161921 h 1383472"/>
                <a:gd name="connsiteX2850" fmla="*/ 2274307 w 4340943"/>
                <a:gd name="connsiteY2850" fmla="*/ 1157439 h 1383472"/>
                <a:gd name="connsiteX2851" fmla="*/ 2274758 w 4340943"/>
                <a:gd name="connsiteY2851" fmla="*/ 1150198 h 1383472"/>
                <a:gd name="connsiteX2852" fmla="*/ 2281054 w 4340943"/>
                <a:gd name="connsiteY2852" fmla="*/ 1146098 h 1383472"/>
                <a:gd name="connsiteX2853" fmla="*/ 2286233 w 4340943"/>
                <a:gd name="connsiteY2853" fmla="*/ 1144759 h 1383472"/>
                <a:gd name="connsiteX2854" fmla="*/ 1655730 w 4340943"/>
                <a:gd name="connsiteY2854" fmla="*/ 1144759 h 1383472"/>
                <a:gd name="connsiteX2855" fmla="*/ 1660722 w 4340943"/>
                <a:gd name="connsiteY2855" fmla="*/ 1146419 h 1383472"/>
                <a:gd name="connsiteX2856" fmla="*/ 1666482 w 4340943"/>
                <a:gd name="connsiteY2856" fmla="*/ 1150900 h 1383472"/>
                <a:gd name="connsiteX2857" fmla="*/ 1666031 w 4340943"/>
                <a:gd name="connsiteY2857" fmla="*/ 1158141 h 1383472"/>
                <a:gd name="connsiteX2858" fmla="*/ 1659736 w 4340943"/>
                <a:gd name="connsiteY2858" fmla="*/ 1162242 h 1383472"/>
                <a:gd name="connsiteX2859" fmla="*/ 1649564 w 4340943"/>
                <a:gd name="connsiteY2859" fmla="*/ 1161921 h 1383472"/>
                <a:gd name="connsiteX2860" fmla="*/ 1643804 w 4340943"/>
                <a:gd name="connsiteY2860" fmla="*/ 1157439 h 1383472"/>
                <a:gd name="connsiteX2861" fmla="*/ 1644255 w 4340943"/>
                <a:gd name="connsiteY2861" fmla="*/ 1150198 h 1383472"/>
                <a:gd name="connsiteX2862" fmla="*/ 1650551 w 4340943"/>
                <a:gd name="connsiteY2862" fmla="*/ 1146098 h 1383472"/>
                <a:gd name="connsiteX2863" fmla="*/ 1655730 w 4340943"/>
                <a:gd name="connsiteY2863" fmla="*/ 1144759 h 1383472"/>
                <a:gd name="connsiteX2864" fmla="*/ 1026420 w 4340943"/>
                <a:gd name="connsiteY2864" fmla="*/ 1144759 h 1383472"/>
                <a:gd name="connsiteX2865" fmla="*/ 1031413 w 4340943"/>
                <a:gd name="connsiteY2865" fmla="*/ 1146419 h 1383472"/>
                <a:gd name="connsiteX2866" fmla="*/ 1037172 w 4340943"/>
                <a:gd name="connsiteY2866" fmla="*/ 1150900 h 1383472"/>
                <a:gd name="connsiteX2867" fmla="*/ 1036722 w 4340943"/>
                <a:gd name="connsiteY2867" fmla="*/ 1158141 h 1383472"/>
                <a:gd name="connsiteX2868" fmla="*/ 1030426 w 4340943"/>
                <a:gd name="connsiteY2868" fmla="*/ 1162242 h 1383472"/>
                <a:gd name="connsiteX2869" fmla="*/ 1020254 w 4340943"/>
                <a:gd name="connsiteY2869" fmla="*/ 1161921 h 1383472"/>
                <a:gd name="connsiteX2870" fmla="*/ 1014495 w 4340943"/>
                <a:gd name="connsiteY2870" fmla="*/ 1157439 h 1383472"/>
                <a:gd name="connsiteX2871" fmla="*/ 1014946 w 4340943"/>
                <a:gd name="connsiteY2871" fmla="*/ 1150198 h 1383472"/>
                <a:gd name="connsiteX2872" fmla="*/ 1021241 w 4340943"/>
                <a:gd name="connsiteY2872" fmla="*/ 1146098 h 1383472"/>
                <a:gd name="connsiteX2873" fmla="*/ 1026420 w 4340943"/>
                <a:gd name="connsiteY2873" fmla="*/ 1144759 h 1383472"/>
                <a:gd name="connsiteX2874" fmla="*/ 395917 w 4340943"/>
                <a:gd name="connsiteY2874" fmla="*/ 1144759 h 1383472"/>
                <a:gd name="connsiteX2875" fmla="*/ 400910 w 4340943"/>
                <a:gd name="connsiteY2875" fmla="*/ 1146419 h 1383472"/>
                <a:gd name="connsiteX2876" fmla="*/ 406669 w 4340943"/>
                <a:gd name="connsiteY2876" fmla="*/ 1150900 h 1383472"/>
                <a:gd name="connsiteX2877" fmla="*/ 406218 w 4340943"/>
                <a:gd name="connsiteY2877" fmla="*/ 1158141 h 1383472"/>
                <a:gd name="connsiteX2878" fmla="*/ 399923 w 4340943"/>
                <a:gd name="connsiteY2878" fmla="*/ 1162242 h 1383472"/>
                <a:gd name="connsiteX2879" fmla="*/ 389751 w 4340943"/>
                <a:gd name="connsiteY2879" fmla="*/ 1161921 h 1383472"/>
                <a:gd name="connsiteX2880" fmla="*/ 383991 w 4340943"/>
                <a:gd name="connsiteY2880" fmla="*/ 1157439 h 1383472"/>
                <a:gd name="connsiteX2881" fmla="*/ 384443 w 4340943"/>
                <a:gd name="connsiteY2881" fmla="*/ 1150198 h 1383472"/>
                <a:gd name="connsiteX2882" fmla="*/ 390738 w 4340943"/>
                <a:gd name="connsiteY2882" fmla="*/ 1146098 h 1383472"/>
                <a:gd name="connsiteX2883" fmla="*/ 395917 w 4340943"/>
                <a:gd name="connsiteY2883" fmla="*/ 1144759 h 1383472"/>
                <a:gd name="connsiteX2884" fmla="*/ 4254182 w 4340943"/>
                <a:gd name="connsiteY2884" fmla="*/ 1144758 h 1383472"/>
                <a:gd name="connsiteX2885" fmla="*/ 4259176 w 4340943"/>
                <a:gd name="connsiteY2885" fmla="*/ 1146418 h 1383472"/>
                <a:gd name="connsiteX2886" fmla="*/ 4264936 w 4340943"/>
                <a:gd name="connsiteY2886" fmla="*/ 1150900 h 1383472"/>
                <a:gd name="connsiteX2887" fmla="*/ 4264484 w 4340943"/>
                <a:gd name="connsiteY2887" fmla="*/ 1158140 h 1383472"/>
                <a:gd name="connsiteX2888" fmla="*/ 4258188 w 4340943"/>
                <a:gd name="connsiteY2888" fmla="*/ 1162241 h 1383472"/>
                <a:gd name="connsiteX2889" fmla="*/ 4248018 w 4340943"/>
                <a:gd name="connsiteY2889" fmla="*/ 1161920 h 1383472"/>
                <a:gd name="connsiteX2890" fmla="*/ 4242258 w 4340943"/>
                <a:gd name="connsiteY2890" fmla="*/ 1157439 h 1383472"/>
                <a:gd name="connsiteX2891" fmla="*/ 4242709 w 4340943"/>
                <a:gd name="connsiteY2891" fmla="*/ 1150198 h 1383472"/>
                <a:gd name="connsiteX2892" fmla="*/ 4249004 w 4340943"/>
                <a:gd name="connsiteY2892" fmla="*/ 1146097 h 1383472"/>
                <a:gd name="connsiteX2893" fmla="*/ 4254182 w 4340943"/>
                <a:gd name="connsiteY2893" fmla="*/ 1144758 h 1383472"/>
                <a:gd name="connsiteX2894" fmla="*/ 3623679 w 4340943"/>
                <a:gd name="connsiteY2894" fmla="*/ 1144758 h 1383472"/>
                <a:gd name="connsiteX2895" fmla="*/ 3628672 w 4340943"/>
                <a:gd name="connsiteY2895" fmla="*/ 1146418 h 1383472"/>
                <a:gd name="connsiteX2896" fmla="*/ 3634432 w 4340943"/>
                <a:gd name="connsiteY2896" fmla="*/ 1150900 h 1383472"/>
                <a:gd name="connsiteX2897" fmla="*/ 3633981 w 4340943"/>
                <a:gd name="connsiteY2897" fmla="*/ 1158140 h 1383472"/>
                <a:gd name="connsiteX2898" fmla="*/ 3627685 w 4340943"/>
                <a:gd name="connsiteY2898" fmla="*/ 1162241 h 1383472"/>
                <a:gd name="connsiteX2899" fmla="*/ 3617514 w 4340943"/>
                <a:gd name="connsiteY2899" fmla="*/ 1161920 h 1383472"/>
                <a:gd name="connsiteX2900" fmla="*/ 3611754 w 4340943"/>
                <a:gd name="connsiteY2900" fmla="*/ 1157439 h 1383472"/>
                <a:gd name="connsiteX2901" fmla="*/ 3612205 w 4340943"/>
                <a:gd name="connsiteY2901" fmla="*/ 1150198 h 1383472"/>
                <a:gd name="connsiteX2902" fmla="*/ 3618500 w 4340943"/>
                <a:gd name="connsiteY2902" fmla="*/ 1146097 h 1383472"/>
                <a:gd name="connsiteX2903" fmla="*/ 3623679 w 4340943"/>
                <a:gd name="connsiteY2903" fmla="*/ 1144758 h 1383472"/>
                <a:gd name="connsiteX2904" fmla="*/ 2994370 w 4340943"/>
                <a:gd name="connsiteY2904" fmla="*/ 1144758 h 1383472"/>
                <a:gd name="connsiteX2905" fmla="*/ 2999362 w 4340943"/>
                <a:gd name="connsiteY2905" fmla="*/ 1146418 h 1383472"/>
                <a:gd name="connsiteX2906" fmla="*/ 3005123 w 4340943"/>
                <a:gd name="connsiteY2906" fmla="*/ 1150900 h 1383472"/>
                <a:gd name="connsiteX2907" fmla="*/ 3004671 w 4340943"/>
                <a:gd name="connsiteY2907" fmla="*/ 1158140 h 1383472"/>
                <a:gd name="connsiteX2908" fmla="*/ 2998376 w 4340943"/>
                <a:gd name="connsiteY2908" fmla="*/ 1162241 h 1383472"/>
                <a:gd name="connsiteX2909" fmla="*/ 2988205 w 4340943"/>
                <a:gd name="connsiteY2909" fmla="*/ 1161920 h 1383472"/>
                <a:gd name="connsiteX2910" fmla="*/ 2982445 w 4340943"/>
                <a:gd name="connsiteY2910" fmla="*/ 1157439 h 1383472"/>
                <a:gd name="connsiteX2911" fmla="*/ 2982896 w 4340943"/>
                <a:gd name="connsiteY2911" fmla="*/ 1150198 h 1383472"/>
                <a:gd name="connsiteX2912" fmla="*/ 2989191 w 4340943"/>
                <a:gd name="connsiteY2912" fmla="*/ 1146097 h 1383472"/>
                <a:gd name="connsiteX2913" fmla="*/ 2994370 w 4340943"/>
                <a:gd name="connsiteY2913" fmla="*/ 1144758 h 1383472"/>
                <a:gd name="connsiteX2914" fmla="*/ 2363866 w 4340943"/>
                <a:gd name="connsiteY2914" fmla="*/ 1144758 h 1383472"/>
                <a:gd name="connsiteX2915" fmla="*/ 2368859 w 4340943"/>
                <a:gd name="connsiteY2915" fmla="*/ 1146418 h 1383472"/>
                <a:gd name="connsiteX2916" fmla="*/ 2374619 w 4340943"/>
                <a:gd name="connsiteY2916" fmla="*/ 1150900 h 1383472"/>
                <a:gd name="connsiteX2917" fmla="*/ 2374168 w 4340943"/>
                <a:gd name="connsiteY2917" fmla="*/ 1158140 h 1383472"/>
                <a:gd name="connsiteX2918" fmla="*/ 2367872 w 4340943"/>
                <a:gd name="connsiteY2918" fmla="*/ 1162241 h 1383472"/>
                <a:gd name="connsiteX2919" fmla="*/ 2357701 w 4340943"/>
                <a:gd name="connsiteY2919" fmla="*/ 1161920 h 1383472"/>
                <a:gd name="connsiteX2920" fmla="*/ 2351941 w 4340943"/>
                <a:gd name="connsiteY2920" fmla="*/ 1157439 h 1383472"/>
                <a:gd name="connsiteX2921" fmla="*/ 2352392 w 4340943"/>
                <a:gd name="connsiteY2921" fmla="*/ 1150198 h 1383472"/>
                <a:gd name="connsiteX2922" fmla="*/ 2358688 w 4340943"/>
                <a:gd name="connsiteY2922" fmla="*/ 1146097 h 1383472"/>
                <a:gd name="connsiteX2923" fmla="*/ 2363866 w 4340943"/>
                <a:gd name="connsiteY2923" fmla="*/ 1144758 h 1383472"/>
                <a:gd name="connsiteX2924" fmla="*/ 1733236 w 4340943"/>
                <a:gd name="connsiteY2924" fmla="*/ 1144758 h 1383472"/>
                <a:gd name="connsiteX2925" fmla="*/ 1738229 w 4340943"/>
                <a:gd name="connsiteY2925" fmla="*/ 1146418 h 1383472"/>
                <a:gd name="connsiteX2926" fmla="*/ 1743989 w 4340943"/>
                <a:gd name="connsiteY2926" fmla="*/ 1150900 h 1383472"/>
                <a:gd name="connsiteX2927" fmla="*/ 1743537 w 4340943"/>
                <a:gd name="connsiteY2927" fmla="*/ 1158140 h 1383472"/>
                <a:gd name="connsiteX2928" fmla="*/ 1737242 w 4340943"/>
                <a:gd name="connsiteY2928" fmla="*/ 1162241 h 1383472"/>
                <a:gd name="connsiteX2929" fmla="*/ 1727071 w 4340943"/>
                <a:gd name="connsiteY2929" fmla="*/ 1161920 h 1383472"/>
                <a:gd name="connsiteX2930" fmla="*/ 1721310 w 4340943"/>
                <a:gd name="connsiteY2930" fmla="*/ 1157439 h 1383472"/>
                <a:gd name="connsiteX2931" fmla="*/ 1721762 w 4340943"/>
                <a:gd name="connsiteY2931" fmla="*/ 1150198 h 1383472"/>
                <a:gd name="connsiteX2932" fmla="*/ 1728057 w 4340943"/>
                <a:gd name="connsiteY2932" fmla="*/ 1146097 h 1383472"/>
                <a:gd name="connsiteX2933" fmla="*/ 1733236 w 4340943"/>
                <a:gd name="connsiteY2933" fmla="*/ 1144758 h 1383472"/>
                <a:gd name="connsiteX2934" fmla="*/ 1102733 w 4340943"/>
                <a:gd name="connsiteY2934" fmla="*/ 1144758 h 1383472"/>
                <a:gd name="connsiteX2935" fmla="*/ 1107725 w 4340943"/>
                <a:gd name="connsiteY2935" fmla="*/ 1146418 h 1383472"/>
                <a:gd name="connsiteX2936" fmla="*/ 1113485 w 4340943"/>
                <a:gd name="connsiteY2936" fmla="*/ 1150900 h 1383472"/>
                <a:gd name="connsiteX2937" fmla="*/ 1113034 w 4340943"/>
                <a:gd name="connsiteY2937" fmla="*/ 1158140 h 1383472"/>
                <a:gd name="connsiteX2938" fmla="*/ 1106739 w 4340943"/>
                <a:gd name="connsiteY2938" fmla="*/ 1162241 h 1383472"/>
                <a:gd name="connsiteX2939" fmla="*/ 1096567 w 4340943"/>
                <a:gd name="connsiteY2939" fmla="*/ 1161920 h 1383472"/>
                <a:gd name="connsiteX2940" fmla="*/ 1090807 w 4340943"/>
                <a:gd name="connsiteY2940" fmla="*/ 1157439 h 1383472"/>
                <a:gd name="connsiteX2941" fmla="*/ 1091258 w 4340943"/>
                <a:gd name="connsiteY2941" fmla="*/ 1150198 h 1383472"/>
                <a:gd name="connsiteX2942" fmla="*/ 1097553 w 4340943"/>
                <a:gd name="connsiteY2942" fmla="*/ 1146097 h 1383472"/>
                <a:gd name="connsiteX2943" fmla="*/ 1102733 w 4340943"/>
                <a:gd name="connsiteY2943" fmla="*/ 1144758 h 1383472"/>
                <a:gd name="connsiteX2944" fmla="*/ 473423 w 4340943"/>
                <a:gd name="connsiteY2944" fmla="*/ 1144758 h 1383472"/>
                <a:gd name="connsiteX2945" fmla="*/ 478415 w 4340943"/>
                <a:gd name="connsiteY2945" fmla="*/ 1146418 h 1383472"/>
                <a:gd name="connsiteX2946" fmla="*/ 484176 w 4340943"/>
                <a:gd name="connsiteY2946" fmla="*/ 1150900 h 1383472"/>
                <a:gd name="connsiteX2947" fmla="*/ 483724 w 4340943"/>
                <a:gd name="connsiteY2947" fmla="*/ 1158140 h 1383472"/>
                <a:gd name="connsiteX2948" fmla="*/ 477429 w 4340943"/>
                <a:gd name="connsiteY2948" fmla="*/ 1162241 h 1383472"/>
                <a:gd name="connsiteX2949" fmla="*/ 467258 w 4340943"/>
                <a:gd name="connsiteY2949" fmla="*/ 1161920 h 1383472"/>
                <a:gd name="connsiteX2950" fmla="*/ 461497 w 4340943"/>
                <a:gd name="connsiteY2950" fmla="*/ 1157439 h 1383472"/>
                <a:gd name="connsiteX2951" fmla="*/ 461949 w 4340943"/>
                <a:gd name="connsiteY2951" fmla="*/ 1150198 h 1383472"/>
                <a:gd name="connsiteX2952" fmla="*/ 468244 w 4340943"/>
                <a:gd name="connsiteY2952" fmla="*/ 1146097 h 1383472"/>
                <a:gd name="connsiteX2953" fmla="*/ 473423 w 4340943"/>
                <a:gd name="connsiteY2953" fmla="*/ 1144758 h 1383472"/>
                <a:gd name="connsiteX2954" fmla="*/ 3888859 w 4340943"/>
                <a:gd name="connsiteY2954" fmla="*/ 1142767 h 1383472"/>
                <a:gd name="connsiteX2955" fmla="*/ 3897928 w 4340943"/>
                <a:gd name="connsiteY2955" fmla="*/ 1145576 h 1383472"/>
                <a:gd name="connsiteX2956" fmla="*/ 3919476 w 4340943"/>
                <a:gd name="connsiteY2956" fmla="*/ 1161469 h 1383472"/>
                <a:gd name="connsiteX2957" fmla="*/ 3919152 w 4340943"/>
                <a:gd name="connsiteY2957" fmla="*/ 1174475 h 1383472"/>
                <a:gd name="connsiteX2958" fmla="*/ 3905069 w 4340943"/>
                <a:gd name="connsiteY2958" fmla="*/ 1184150 h 1383472"/>
                <a:gd name="connsiteX2959" fmla="*/ 3886799 w 4340943"/>
                <a:gd name="connsiteY2959" fmla="*/ 1183920 h 1383472"/>
                <a:gd name="connsiteX2960" fmla="*/ 3865251 w 4340943"/>
                <a:gd name="connsiteY2960" fmla="*/ 1168027 h 1383472"/>
                <a:gd name="connsiteX2961" fmla="*/ 3865574 w 4340943"/>
                <a:gd name="connsiteY2961" fmla="*/ 1155021 h 1383472"/>
                <a:gd name="connsiteX2962" fmla="*/ 3879657 w 4340943"/>
                <a:gd name="connsiteY2962" fmla="*/ 1145346 h 1383472"/>
                <a:gd name="connsiteX2963" fmla="*/ 3888859 w 4340943"/>
                <a:gd name="connsiteY2963" fmla="*/ 1142767 h 1383472"/>
                <a:gd name="connsiteX2964" fmla="*/ 3259550 w 4340943"/>
                <a:gd name="connsiteY2964" fmla="*/ 1142767 h 1383472"/>
                <a:gd name="connsiteX2965" fmla="*/ 3268618 w 4340943"/>
                <a:gd name="connsiteY2965" fmla="*/ 1145576 h 1383472"/>
                <a:gd name="connsiteX2966" fmla="*/ 3290166 w 4340943"/>
                <a:gd name="connsiteY2966" fmla="*/ 1161469 h 1383472"/>
                <a:gd name="connsiteX2967" fmla="*/ 3289842 w 4340943"/>
                <a:gd name="connsiteY2967" fmla="*/ 1174475 h 1383472"/>
                <a:gd name="connsiteX2968" fmla="*/ 3275760 w 4340943"/>
                <a:gd name="connsiteY2968" fmla="*/ 1184150 h 1383472"/>
                <a:gd name="connsiteX2969" fmla="*/ 3257490 w 4340943"/>
                <a:gd name="connsiteY2969" fmla="*/ 1183920 h 1383472"/>
                <a:gd name="connsiteX2970" fmla="*/ 3235941 w 4340943"/>
                <a:gd name="connsiteY2970" fmla="*/ 1168027 h 1383472"/>
                <a:gd name="connsiteX2971" fmla="*/ 3236264 w 4340943"/>
                <a:gd name="connsiteY2971" fmla="*/ 1155021 h 1383472"/>
                <a:gd name="connsiteX2972" fmla="*/ 3250348 w 4340943"/>
                <a:gd name="connsiteY2972" fmla="*/ 1145346 h 1383472"/>
                <a:gd name="connsiteX2973" fmla="*/ 3259550 w 4340943"/>
                <a:gd name="connsiteY2973" fmla="*/ 1142767 h 1383472"/>
                <a:gd name="connsiteX2974" fmla="*/ 2629046 w 4340943"/>
                <a:gd name="connsiteY2974" fmla="*/ 1142767 h 1383472"/>
                <a:gd name="connsiteX2975" fmla="*/ 2638114 w 4340943"/>
                <a:gd name="connsiteY2975" fmla="*/ 1145576 h 1383472"/>
                <a:gd name="connsiteX2976" fmla="*/ 2659663 w 4340943"/>
                <a:gd name="connsiteY2976" fmla="*/ 1161469 h 1383472"/>
                <a:gd name="connsiteX2977" fmla="*/ 2659339 w 4340943"/>
                <a:gd name="connsiteY2977" fmla="*/ 1174475 h 1383472"/>
                <a:gd name="connsiteX2978" fmla="*/ 2645257 w 4340943"/>
                <a:gd name="connsiteY2978" fmla="*/ 1184150 h 1383472"/>
                <a:gd name="connsiteX2979" fmla="*/ 2626986 w 4340943"/>
                <a:gd name="connsiteY2979" fmla="*/ 1183920 h 1383472"/>
                <a:gd name="connsiteX2980" fmla="*/ 2605438 w 4340943"/>
                <a:gd name="connsiteY2980" fmla="*/ 1168027 h 1383472"/>
                <a:gd name="connsiteX2981" fmla="*/ 2605761 w 4340943"/>
                <a:gd name="connsiteY2981" fmla="*/ 1155021 h 1383472"/>
                <a:gd name="connsiteX2982" fmla="*/ 2619844 w 4340943"/>
                <a:gd name="connsiteY2982" fmla="*/ 1145346 h 1383472"/>
                <a:gd name="connsiteX2983" fmla="*/ 2629046 w 4340943"/>
                <a:gd name="connsiteY2983" fmla="*/ 1142767 h 1383472"/>
                <a:gd name="connsiteX2984" fmla="*/ 1998415 w 4340943"/>
                <a:gd name="connsiteY2984" fmla="*/ 1142767 h 1383472"/>
                <a:gd name="connsiteX2985" fmla="*/ 2007484 w 4340943"/>
                <a:gd name="connsiteY2985" fmla="*/ 1145576 h 1383472"/>
                <a:gd name="connsiteX2986" fmla="*/ 2029032 w 4340943"/>
                <a:gd name="connsiteY2986" fmla="*/ 1161469 h 1383472"/>
                <a:gd name="connsiteX2987" fmla="*/ 2028709 w 4340943"/>
                <a:gd name="connsiteY2987" fmla="*/ 1174475 h 1383472"/>
                <a:gd name="connsiteX2988" fmla="*/ 2014626 w 4340943"/>
                <a:gd name="connsiteY2988" fmla="*/ 1184150 h 1383472"/>
                <a:gd name="connsiteX2989" fmla="*/ 1996355 w 4340943"/>
                <a:gd name="connsiteY2989" fmla="*/ 1183920 h 1383472"/>
                <a:gd name="connsiteX2990" fmla="*/ 1974808 w 4340943"/>
                <a:gd name="connsiteY2990" fmla="*/ 1168027 h 1383472"/>
                <a:gd name="connsiteX2991" fmla="*/ 1975131 w 4340943"/>
                <a:gd name="connsiteY2991" fmla="*/ 1155021 h 1383472"/>
                <a:gd name="connsiteX2992" fmla="*/ 1989213 w 4340943"/>
                <a:gd name="connsiteY2992" fmla="*/ 1145346 h 1383472"/>
                <a:gd name="connsiteX2993" fmla="*/ 1998415 w 4340943"/>
                <a:gd name="connsiteY2993" fmla="*/ 1142767 h 1383472"/>
                <a:gd name="connsiteX2994" fmla="*/ 1367912 w 4340943"/>
                <a:gd name="connsiteY2994" fmla="*/ 1142767 h 1383472"/>
                <a:gd name="connsiteX2995" fmla="*/ 1376981 w 4340943"/>
                <a:gd name="connsiteY2995" fmla="*/ 1145576 h 1383472"/>
                <a:gd name="connsiteX2996" fmla="*/ 1398529 w 4340943"/>
                <a:gd name="connsiteY2996" fmla="*/ 1161469 h 1383472"/>
                <a:gd name="connsiteX2997" fmla="*/ 1398205 w 4340943"/>
                <a:gd name="connsiteY2997" fmla="*/ 1174475 h 1383472"/>
                <a:gd name="connsiteX2998" fmla="*/ 1384122 w 4340943"/>
                <a:gd name="connsiteY2998" fmla="*/ 1184150 h 1383472"/>
                <a:gd name="connsiteX2999" fmla="*/ 1365852 w 4340943"/>
                <a:gd name="connsiteY2999" fmla="*/ 1183920 h 1383472"/>
                <a:gd name="connsiteX3000" fmla="*/ 1344304 w 4340943"/>
                <a:gd name="connsiteY3000" fmla="*/ 1168027 h 1383472"/>
                <a:gd name="connsiteX3001" fmla="*/ 1344628 w 4340943"/>
                <a:gd name="connsiteY3001" fmla="*/ 1155021 h 1383472"/>
                <a:gd name="connsiteX3002" fmla="*/ 1358710 w 4340943"/>
                <a:gd name="connsiteY3002" fmla="*/ 1145346 h 1383472"/>
                <a:gd name="connsiteX3003" fmla="*/ 1367912 w 4340943"/>
                <a:gd name="connsiteY3003" fmla="*/ 1142767 h 1383472"/>
                <a:gd name="connsiteX3004" fmla="*/ 738602 w 4340943"/>
                <a:gd name="connsiteY3004" fmla="*/ 1142767 h 1383472"/>
                <a:gd name="connsiteX3005" fmla="*/ 747671 w 4340943"/>
                <a:gd name="connsiteY3005" fmla="*/ 1145576 h 1383472"/>
                <a:gd name="connsiteX3006" fmla="*/ 769219 w 4340943"/>
                <a:gd name="connsiteY3006" fmla="*/ 1161469 h 1383472"/>
                <a:gd name="connsiteX3007" fmla="*/ 768896 w 4340943"/>
                <a:gd name="connsiteY3007" fmla="*/ 1174475 h 1383472"/>
                <a:gd name="connsiteX3008" fmla="*/ 754813 w 4340943"/>
                <a:gd name="connsiteY3008" fmla="*/ 1184150 h 1383472"/>
                <a:gd name="connsiteX3009" fmla="*/ 736543 w 4340943"/>
                <a:gd name="connsiteY3009" fmla="*/ 1183920 h 1383472"/>
                <a:gd name="connsiteX3010" fmla="*/ 714994 w 4340943"/>
                <a:gd name="connsiteY3010" fmla="*/ 1168027 h 1383472"/>
                <a:gd name="connsiteX3011" fmla="*/ 715318 w 4340943"/>
                <a:gd name="connsiteY3011" fmla="*/ 1155021 h 1383472"/>
                <a:gd name="connsiteX3012" fmla="*/ 729401 w 4340943"/>
                <a:gd name="connsiteY3012" fmla="*/ 1145346 h 1383472"/>
                <a:gd name="connsiteX3013" fmla="*/ 738602 w 4340943"/>
                <a:gd name="connsiteY3013" fmla="*/ 1142767 h 1383472"/>
                <a:gd name="connsiteX3014" fmla="*/ 108099 w 4340943"/>
                <a:gd name="connsiteY3014" fmla="*/ 1142767 h 1383472"/>
                <a:gd name="connsiteX3015" fmla="*/ 117167 w 4340943"/>
                <a:gd name="connsiteY3015" fmla="*/ 1145576 h 1383472"/>
                <a:gd name="connsiteX3016" fmla="*/ 138716 w 4340943"/>
                <a:gd name="connsiteY3016" fmla="*/ 1161469 h 1383472"/>
                <a:gd name="connsiteX3017" fmla="*/ 138392 w 4340943"/>
                <a:gd name="connsiteY3017" fmla="*/ 1174475 h 1383472"/>
                <a:gd name="connsiteX3018" fmla="*/ 124309 w 4340943"/>
                <a:gd name="connsiteY3018" fmla="*/ 1184150 h 1383472"/>
                <a:gd name="connsiteX3019" fmla="*/ 106039 w 4340943"/>
                <a:gd name="connsiteY3019" fmla="*/ 1183920 h 1383472"/>
                <a:gd name="connsiteX3020" fmla="*/ 84491 w 4340943"/>
                <a:gd name="connsiteY3020" fmla="*/ 1168027 h 1383472"/>
                <a:gd name="connsiteX3021" fmla="*/ 84814 w 4340943"/>
                <a:gd name="connsiteY3021" fmla="*/ 1155021 h 1383472"/>
                <a:gd name="connsiteX3022" fmla="*/ 98897 w 4340943"/>
                <a:gd name="connsiteY3022" fmla="*/ 1145346 h 1383472"/>
                <a:gd name="connsiteX3023" fmla="*/ 108099 w 4340943"/>
                <a:gd name="connsiteY3023" fmla="*/ 1142767 h 1383472"/>
                <a:gd name="connsiteX3024" fmla="*/ 4208460 w 4340943"/>
                <a:gd name="connsiteY3024" fmla="*/ 1133982 h 1383472"/>
                <a:gd name="connsiteX3025" fmla="*/ 4211839 w 4340943"/>
                <a:gd name="connsiteY3025" fmla="*/ 1133982 h 1383472"/>
                <a:gd name="connsiteX3026" fmla="*/ 4218901 w 4340943"/>
                <a:gd name="connsiteY3026" fmla="*/ 1133982 h 1383472"/>
                <a:gd name="connsiteX3027" fmla="*/ 4229865 w 4340943"/>
                <a:gd name="connsiteY3027" fmla="*/ 1141787 h 1383472"/>
                <a:gd name="connsiteX3028" fmla="*/ 4229866 w 4340943"/>
                <a:gd name="connsiteY3028" fmla="*/ 1151532 h 1383472"/>
                <a:gd name="connsiteX3029" fmla="*/ 4218902 w 4340943"/>
                <a:gd name="connsiteY3029" fmla="*/ 1159337 h 1383472"/>
                <a:gd name="connsiteX3030" fmla="*/ 4211839 w 4340943"/>
                <a:gd name="connsiteY3030" fmla="*/ 1159337 h 1383472"/>
                <a:gd name="connsiteX3031" fmla="*/ 4208461 w 4340943"/>
                <a:gd name="connsiteY3031" fmla="*/ 1159337 h 1383472"/>
                <a:gd name="connsiteX3032" fmla="*/ 4197496 w 4340943"/>
                <a:gd name="connsiteY3032" fmla="*/ 1151532 h 1383472"/>
                <a:gd name="connsiteX3033" fmla="*/ 4197496 w 4340943"/>
                <a:gd name="connsiteY3033" fmla="*/ 1141787 h 1383472"/>
                <a:gd name="connsiteX3034" fmla="*/ 4208460 w 4340943"/>
                <a:gd name="connsiteY3034" fmla="*/ 1133982 h 1383472"/>
                <a:gd name="connsiteX3035" fmla="*/ 3579151 w 4340943"/>
                <a:gd name="connsiteY3035" fmla="*/ 1133982 h 1383472"/>
                <a:gd name="connsiteX3036" fmla="*/ 3581335 w 4340943"/>
                <a:gd name="connsiteY3036" fmla="*/ 1133982 h 1383472"/>
                <a:gd name="connsiteX3037" fmla="*/ 3588397 w 4340943"/>
                <a:gd name="connsiteY3037" fmla="*/ 1133982 h 1383472"/>
                <a:gd name="connsiteX3038" fmla="*/ 3599362 w 4340943"/>
                <a:gd name="connsiteY3038" fmla="*/ 1141787 h 1383472"/>
                <a:gd name="connsiteX3039" fmla="*/ 3599362 w 4340943"/>
                <a:gd name="connsiteY3039" fmla="*/ 1151532 h 1383472"/>
                <a:gd name="connsiteX3040" fmla="*/ 3588398 w 4340943"/>
                <a:gd name="connsiteY3040" fmla="*/ 1159337 h 1383472"/>
                <a:gd name="connsiteX3041" fmla="*/ 3581335 w 4340943"/>
                <a:gd name="connsiteY3041" fmla="*/ 1159337 h 1383472"/>
                <a:gd name="connsiteX3042" fmla="*/ 3579152 w 4340943"/>
                <a:gd name="connsiteY3042" fmla="*/ 1159337 h 1383472"/>
                <a:gd name="connsiteX3043" fmla="*/ 3568187 w 4340943"/>
                <a:gd name="connsiteY3043" fmla="*/ 1151532 h 1383472"/>
                <a:gd name="connsiteX3044" fmla="*/ 3568187 w 4340943"/>
                <a:gd name="connsiteY3044" fmla="*/ 1141787 h 1383472"/>
                <a:gd name="connsiteX3045" fmla="*/ 3579151 w 4340943"/>
                <a:gd name="connsiteY3045" fmla="*/ 1133982 h 1383472"/>
                <a:gd name="connsiteX3046" fmla="*/ 2948647 w 4340943"/>
                <a:gd name="connsiteY3046" fmla="*/ 1133982 h 1383472"/>
                <a:gd name="connsiteX3047" fmla="*/ 2952026 w 4340943"/>
                <a:gd name="connsiteY3047" fmla="*/ 1133982 h 1383472"/>
                <a:gd name="connsiteX3048" fmla="*/ 2959088 w 4340943"/>
                <a:gd name="connsiteY3048" fmla="*/ 1133982 h 1383472"/>
                <a:gd name="connsiteX3049" fmla="*/ 2970053 w 4340943"/>
                <a:gd name="connsiteY3049" fmla="*/ 1141787 h 1383472"/>
                <a:gd name="connsiteX3050" fmla="*/ 2970053 w 4340943"/>
                <a:gd name="connsiteY3050" fmla="*/ 1151532 h 1383472"/>
                <a:gd name="connsiteX3051" fmla="*/ 2959088 w 4340943"/>
                <a:gd name="connsiteY3051" fmla="*/ 1159337 h 1383472"/>
                <a:gd name="connsiteX3052" fmla="*/ 2952026 w 4340943"/>
                <a:gd name="connsiteY3052" fmla="*/ 1159337 h 1383472"/>
                <a:gd name="connsiteX3053" fmla="*/ 2948648 w 4340943"/>
                <a:gd name="connsiteY3053" fmla="*/ 1159337 h 1383472"/>
                <a:gd name="connsiteX3054" fmla="*/ 2937683 w 4340943"/>
                <a:gd name="connsiteY3054" fmla="*/ 1151532 h 1383472"/>
                <a:gd name="connsiteX3055" fmla="*/ 2937683 w 4340943"/>
                <a:gd name="connsiteY3055" fmla="*/ 1141787 h 1383472"/>
                <a:gd name="connsiteX3056" fmla="*/ 2948647 w 4340943"/>
                <a:gd name="connsiteY3056" fmla="*/ 1133982 h 1383472"/>
                <a:gd name="connsiteX3057" fmla="*/ 2318017 w 4340943"/>
                <a:gd name="connsiteY3057" fmla="*/ 1133982 h 1383472"/>
                <a:gd name="connsiteX3058" fmla="*/ 2321522 w 4340943"/>
                <a:gd name="connsiteY3058" fmla="*/ 1133982 h 1383472"/>
                <a:gd name="connsiteX3059" fmla="*/ 2328584 w 4340943"/>
                <a:gd name="connsiteY3059" fmla="*/ 1133982 h 1383472"/>
                <a:gd name="connsiteX3060" fmla="*/ 2339549 w 4340943"/>
                <a:gd name="connsiteY3060" fmla="*/ 1141787 h 1383472"/>
                <a:gd name="connsiteX3061" fmla="*/ 2339549 w 4340943"/>
                <a:gd name="connsiteY3061" fmla="*/ 1151532 h 1383472"/>
                <a:gd name="connsiteX3062" fmla="*/ 2328585 w 4340943"/>
                <a:gd name="connsiteY3062" fmla="*/ 1159337 h 1383472"/>
                <a:gd name="connsiteX3063" fmla="*/ 2321522 w 4340943"/>
                <a:gd name="connsiteY3063" fmla="*/ 1159337 h 1383472"/>
                <a:gd name="connsiteX3064" fmla="*/ 2318017 w 4340943"/>
                <a:gd name="connsiteY3064" fmla="*/ 1159337 h 1383472"/>
                <a:gd name="connsiteX3065" fmla="*/ 2307053 w 4340943"/>
                <a:gd name="connsiteY3065" fmla="*/ 1151532 h 1383472"/>
                <a:gd name="connsiteX3066" fmla="*/ 2307053 w 4340943"/>
                <a:gd name="connsiteY3066" fmla="*/ 1141787 h 1383472"/>
                <a:gd name="connsiteX3067" fmla="*/ 2318017 w 4340943"/>
                <a:gd name="connsiteY3067" fmla="*/ 1133982 h 1383472"/>
                <a:gd name="connsiteX3068" fmla="*/ 1687513 w 4340943"/>
                <a:gd name="connsiteY3068" fmla="*/ 1133982 h 1383472"/>
                <a:gd name="connsiteX3069" fmla="*/ 1690892 w 4340943"/>
                <a:gd name="connsiteY3069" fmla="*/ 1133982 h 1383472"/>
                <a:gd name="connsiteX3070" fmla="*/ 1697954 w 4340943"/>
                <a:gd name="connsiteY3070" fmla="*/ 1133982 h 1383472"/>
                <a:gd name="connsiteX3071" fmla="*/ 1708918 w 4340943"/>
                <a:gd name="connsiteY3071" fmla="*/ 1141787 h 1383472"/>
                <a:gd name="connsiteX3072" fmla="*/ 1708919 w 4340943"/>
                <a:gd name="connsiteY3072" fmla="*/ 1151532 h 1383472"/>
                <a:gd name="connsiteX3073" fmla="*/ 1697955 w 4340943"/>
                <a:gd name="connsiteY3073" fmla="*/ 1159337 h 1383472"/>
                <a:gd name="connsiteX3074" fmla="*/ 1690892 w 4340943"/>
                <a:gd name="connsiteY3074" fmla="*/ 1159337 h 1383472"/>
                <a:gd name="connsiteX3075" fmla="*/ 1687514 w 4340943"/>
                <a:gd name="connsiteY3075" fmla="*/ 1159337 h 1383472"/>
                <a:gd name="connsiteX3076" fmla="*/ 1676550 w 4340943"/>
                <a:gd name="connsiteY3076" fmla="*/ 1151532 h 1383472"/>
                <a:gd name="connsiteX3077" fmla="*/ 1676550 w 4340943"/>
                <a:gd name="connsiteY3077" fmla="*/ 1141787 h 1383472"/>
                <a:gd name="connsiteX3078" fmla="*/ 1687513 w 4340943"/>
                <a:gd name="connsiteY3078" fmla="*/ 1133982 h 1383472"/>
                <a:gd name="connsiteX3079" fmla="*/ 1058204 w 4340943"/>
                <a:gd name="connsiteY3079" fmla="*/ 1133982 h 1383472"/>
                <a:gd name="connsiteX3080" fmla="*/ 1060388 w 4340943"/>
                <a:gd name="connsiteY3080" fmla="*/ 1133982 h 1383472"/>
                <a:gd name="connsiteX3081" fmla="*/ 1067451 w 4340943"/>
                <a:gd name="connsiteY3081" fmla="*/ 1133982 h 1383472"/>
                <a:gd name="connsiteX3082" fmla="*/ 1078415 w 4340943"/>
                <a:gd name="connsiteY3082" fmla="*/ 1141787 h 1383472"/>
                <a:gd name="connsiteX3083" fmla="*/ 1078416 w 4340943"/>
                <a:gd name="connsiteY3083" fmla="*/ 1151532 h 1383472"/>
                <a:gd name="connsiteX3084" fmla="*/ 1067451 w 4340943"/>
                <a:gd name="connsiteY3084" fmla="*/ 1159337 h 1383472"/>
                <a:gd name="connsiteX3085" fmla="*/ 1060388 w 4340943"/>
                <a:gd name="connsiteY3085" fmla="*/ 1159337 h 1383472"/>
                <a:gd name="connsiteX3086" fmla="*/ 1058205 w 4340943"/>
                <a:gd name="connsiteY3086" fmla="*/ 1159337 h 1383472"/>
                <a:gd name="connsiteX3087" fmla="*/ 1047240 w 4340943"/>
                <a:gd name="connsiteY3087" fmla="*/ 1151532 h 1383472"/>
                <a:gd name="connsiteX3088" fmla="*/ 1047240 w 4340943"/>
                <a:gd name="connsiteY3088" fmla="*/ 1141787 h 1383472"/>
                <a:gd name="connsiteX3089" fmla="*/ 1058204 w 4340943"/>
                <a:gd name="connsiteY3089" fmla="*/ 1133982 h 1383472"/>
                <a:gd name="connsiteX3090" fmla="*/ 427701 w 4340943"/>
                <a:gd name="connsiteY3090" fmla="*/ 1133982 h 1383472"/>
                <a:gd name="connsiteX3091" fmla="*/ 431079 w 4340943"/>
                <a:gd name="connsiteY3091" fmla="*/ 1133982 h 1383472"/>
                <a:gd name="connsiteX3092" fmla="*/ 438141 w 4340943"/>
                <a:gd name="connsiteY3092" fmla="*/ 1133982 h 1383472"/>
                <a:gd name="connsiteX3093" fmla="*/ 449106 w 4340943"/>
                <a:gd name="connsiteY3093" fmla="*/ 1141787 h 1383472"/>
                <a:gd name="connsiteX3094" fmla="*/ 449106 w 4340943"/>
                <a:gd name="connsiteY3094" fmla="*/ 1151532 h 1383472"/>
                <a:gd name="connsiteX3095" fmla="*/ 438141 w 4340943"/>
                <a:gd name="connsiteY3095" fmla="*/ 1159337 h 1383472"/>
                <a:gd name="connsiteX3096" fmla="*/ 431079 w 4340943"/>
                <a:gd name="connsiteY3096" fmla="*/ 1159337 h 1383472"/>
                <a:gd name="connsiteX3097" fmla="*/ 427701 w 4340943"/>
                <a:gd name="connsiteY3097" fmla="*/ 1159337 h 1383472"/>
                <a:gd name="connsiteX3098" fmla="*/ 416736 w 4340943"/>
                <a:gd name="connsiteY3098" fmla="*/ 1151532 h 1383472"/>
                <a:gd name="connsiteX3099" fmla="*/ 416736 w 4340943"/>
                <a:gd name="connsiteY3099" fmla="*/ 1141787 h 1383472"/>
                <a:gd name="connsiteX3100" fmla="*/ 427701 w 4340943"/>
                <a:gd name="connsiteY3100" fmla="*/ 1133982 h 1383472"/>
                <a:gd name="connsiteX3101" fmla="*/ 3912720 w 4340943"/>
                <a:gd name="connsiteY3101" fmla="*/ 1124353 h 1383472"/>
                <a:gd name="connsiteX3102" fmla="*/ 3917712 w 4340943"/>
                <a:gd name="connsiteY3102" fmla="*/ 1126013 h 1383472"/>
                <a:gd name="connsiteX3103" fmla="*/ 3923472 w 4340943"/>
                <a:gd name="connsiteY3103" fmla="*/ 1130495 h 1383472"/>
                <a:gd name="connsiteX3104" fmla="*/ 3923020 w 4340943"/>
                <a:gd name="connsiteY3104" fmla="*/ 1137735 h 1383472"/>
                <a:gd name="connsiteX3105" fmla="*/ 3916725 w 4340943"/>
                <a:gd name="connsiteY3105" fmla="*/ 1141836 h 1383472"/>
                <a:gd name="connsiteX3106" fmla="*/ 3906554 w 4340943"/>
                <a:gd name="connsiteY3106" fmla="*/ 1141515 h 1383472"/>
                <a:gd name="connsiteX3107" fmla="*/ 3900794 w 4340943"/>
                <a:gd name="connsiteY3107" fmla="*/ 1137034 h 1383472"/>
                <a:gd name="connsiteX3108" fmla="*/ 3901246 w 4340943"/>
                <a:gd name="connsiteY3108" fmla="*/ 1129793 h 1383472"/>
                <a:gd name="connsiteX3109" fmla="*/ 3907540 w 4340943"/>
                <a:gd name="connsiteY3109" fmla="*/ 1125692 h 1383472"/>
                <a:gd name="connsiteX3110" fmla="*/ 3912720 w 4340943"/>
                <a:gd name="connsiteY3110" fmla="*/ 1124353 h 1383472"/>
                <a:gd name="connsiteX3111" fmla="*/ 3283410 w 4340943"/>
                <a:gd name="connsiteY3111" fmla="*/ 1124353 h 1383472"/>
                <a:gd name="connsiteX3112" fmla="*/ 3288402 w 4340943"/>
                <a:gd name="connsiteY3112" fmla="*/ 1126013 h 1383472"/>
                <a:gd name="connsiteX3113" fmla="*/ 3294163 w 4340943"/>
                <a:gd name="connsiteY3113" fmla="*/ 1130495 h 1383472"/>
                <a:gd name="connsiteX3114" fmla="*/ 3293711 w 4340943"/>
                <a:gd name="connsiteY3114" fmla="*/ 1137735 h 1383472"/>
                <a:gd name="connsiteX3115" fmla="*/ 3287416 w 4340943"/>
                <a:gd name="connsiteY3115" fmla="*/ 1141836 h 1383472"/>
                <a:gd name="connsiteX3116" fmla="*/ 3277245 w 4340943"/>
                <a:gd name="connsiteY3116" fmla="*/ 1141515 h 1383472"/>
                <a:gd name="connsiteX3117" fmla="*/ 3271484 w 4340943"/>
                <a:gd name="connsiteY3117" fmla="*/ 1137034 h 1383472"/>
                <a:gd name="connsiteX3118" fmla="*/ 3271936 w 4340943"/>
                <a:gd name="connsiteY3118" fmla="*/ 1129793 h 1383472"/>
                <a:gd name="connsiteX3119" fmla="*/ 3278231 w 4340943"/>
                <a:gd name="connsiteY3119" fmla="*/ 1125692 h 1383472"/>
                <a:gd name="connsiteX3120" fmla="*/ 3283410 w 4340943"/>
                <a:gd name="connsiteY3120" fmla="*/ 1124353 h 1383472"/>
                <a:gd name="connsiteX3121" fmla="*/ 2652907 w 4340943"/>
                <a:gd name="connsiteY3121" fmla="*/ 1124353 h 1383472"/>
                <a:gd name="connsiteX3122" fmla="*/ 2657899 w 4340943"/>
                <a:gd name="connsiteY3122" fmla="*/ 1126013 h 1383472"/>
                <a:gd name="connsiteX3123" fmla="*/ 2663659 w 4340943"/>
                <a:gd name="connsiteY3123" fmla="*/ 1130495 h 1383472"/>
                <a:gd name="connsiteX3124" fmla="*/ 2663208 w 4340943"/>
                <a:gd name="connsiteY3124" fmla="*/ 1137735 h 1383472"/>
                <a:gd name="connsiteX3125" fmla="*/ 2656913 w 4340943"/>
                <a:gd name="connsiteY3125" fmla="*/ 1141836 h 1383472"/>
                <a:gd name="connsiteX3126" fmla="*/ 2646741 w 4340943"/>
                <a:gd name="connsiteY3126" fmla="*/ 1141515 h 1383472"/>
                <a:gd name="connsiteX3127" fmla="*/ 2640981 w 4340943"/>
                <a:gd name="connsiteY3127" fmla="*/ 1137034 h 1383472"/>
                <a:gd name="connsiteX3128" fmla="*/ 2641432 w 4340943"/>
                <a:gd name="connsiteY3128" fmla="*/ 1129793 h 1383472"/>
                <a:gd name="connsiteX3129" fmla="*/ 2647727 w 4340943"/>
                <a:gd name="connsiteY3129" fmla="*/ 1125692 h 1383472"/>
                <a:gd name="connsiteX3130" fmla="*/ 2652907 w 4340943"/>
                <a:gd name="connsiteY3130" fmla="*/ 1124353 h 1383472"/>
                <a:gd name="connsiteX3131" fmla="*/ 2022276 w 4340943"/>
                <a:gd name="connsiteY3131" fmla="*/ 1124353 h 1383472"/>
                <a:gd name="connsiteX3132" fmla="*/ 2027268 w 4340943"/>
                <a:gd name="connsiteY3132" fmla="*/ 1126013 h 1383472"/>
                <a:gd name="connsiteX3133" fmla="*/ 2033029 w 4340943"/>
                <a:gd name="connsiteY3133" fmla="*/ 1130495 h 1383472"/>
                <a:gd name="connsiteX3134" fmla="*/ 2032577 w 4340943"/>
                <a:gd name="connsiteY3134" fmla="*/ 1137735 h 1383472"/>
                <a:gd name="connsiteX3135" fmla="*/ 2026282 w 4340943"/>
                <a:gd name="connsiteY3135" fmla="*/ 1141836 h 1383472"/>
                <a:gd name="connsiteX3136" fmla="*/ 2016111 w 4340943"/>
                <a:gd name="connsiteY3136" fmla="*/ 1141515 h 1383472"/>
                <a:gd name="connsiteX3137" fmla="*/ 2010351 w 4340943"/>
                <a:gd name="connsiteY3137" fmla="*/ 1137034 h 1383472"/>
                <a:gd name="connsiteX3138" fmla="*/ 2010802 w 4340943"/>
                <a:gd name="connsiteY3138" fmla="*/ 1129793 h 1383472"/>
                <a:gd name="connsiteX3139" fmla="*/ 2017097 w 4340943"/>
                <a:gd name="connsiteY3139" fmla="*/ 1125692 h 1383472"/>
                <a:gd name="connsiteX3140" fmla="*/ 2022276 w 4340943"/>
                <a:gd name="connsiteY3140" fmla="*/ 1124353 h 1383472"/>
                <a:gd name="connsiteX3141" fmla="*/ 1391773 w 4340943"/>
                <a:gd name="connsiteY3141" fmla="*/ 1124353 h 1383472"/>
                <a:gd name="connsiteX3142" fmla="*/ 1396765 w 4340943"/>
                <a:gd name="connsiteY3142" fmla="*/ 1126013 h 1383472"/>
                <a:gd name="connsiteX3143" fmla="*/ 1402525 w 4340943"/>
                <a:gd name="connsiteY3143" fmla="*/ 1130495 h 1383472"/>
                <a:gd name="connsiteX3144" fmla="*/ 1402074 w 4340943"/>
                <a:gd name="connsiteY3144" fmla="*/ 1137735 h 1383472"/>
                <a:gd name="connsiteX3145" fmla="*/ 1395779 w 4340943"/>
                <a:gd name="connsiteY3145" fmla="*/ 1141836 h 1383472"/>
                <a:gd name="connsiteX3146" fmla="*/ 1385608 w 4340943"/>
                <a:gd name="connsiteY3146" fmla="*/ 1141515 h 1383472"/>
                <a:gd name="connsiteX3147" fmla="*/ 1379847 w 4340943"/>
                <a:gd name="connsiteY3147" fmla="*/ 1137034 h 1383472"/>
                <a:gd name="connsiteX3148" fmla="*/ 1380299 w 4340943"/>
                <a:gd name="connsiteY3148" fmla="*/ 1129793 h 1383472"/>
                <a:gd name="connsiteX3149" fmla="*/ 1386594 w 4340943"/>
                <a:gd name="connsiteY3149" fmla="*/ 1125692 h 1383472"/>
                <a:gd name="connsiteX3150" fmla="*/ 1391773 w 4340943"/>
                <a:gd name="connsiteY3150" fmla="*/ 1124353 h 1383472"/>
                <a:gd name="connsiteX3151" fmla="*/ 762463 w 4340943"/>
                <a:gd name="connsiteY3151" fmla="*/ 1124353 h 1383472"/>
                <a:gd name="connsiteX3152" fmla="*/ 767455 w 4340943"/>
                <a:gd name="connsiteY3152" fmla="*/ 1126013 h 1383472"/>
                <a:gd name="connsiteX3153" fmla="*/ 773216 w 4340943"/>
                <a:gd name="connsiteY3153" fmla="*/ 1130495 h 1383472"/>
                <a:gd name="connsiteX3154" fmla="*/ 772764 w 4340943"/>
                <a:gd name="connsiteY3154" fmla="*/ 1137735 h 1383472"/>
                <a:gd name="connsiteX3155" fmla="*/ 766469 w 4340943"/>
                <a:gd name="connsiteY3155" fmla="*/ 1141836 h 1383472"/>
                <a:gd name="connsiteX3156" fmla="*/ 756298 w 4340943"/>
                <a:gd name="connsiteY3156" fmla="*/ 1141515 h 1383472"/>
                <a:gd name="connsiteX3157" fmla="*/ 750538 w 4340943"/>
                <a:gd name="connsiteY3157" fmla="*/ 1137034 h 1383472"/>
                <a:gd name="connsiteX3158" fmla="*/ 750989 w 4340943"/>
                <a:gd name="connsiteY3158" fmla="*/ 1129793 h 1383472"/>
                <a:gd name="connsiteX3159" fmla="*/ 757284 w 4340943"/>
                <a:gd name="connsiteY3159" fmla="*/ 1125692 h 1383472"/>
                <a:gd name="connsiteX3160" fmla="*/ 762463 w 4340943"/>
                <a:gd name="connsiteY3160" fmla="*/ 1124353 h 1383472"/>
                <a:gd name="connsiteX3161" fmla="*/ 131960 w 4340943"/>
                <a:gd name="connsiteY3161" fmla="*/ 1124353 h 1383472"/>
                <a:gd name="connsiteX3162" fmla="*/ 136952 w 4340943"/>
                <a:gd name="connsiteY3162" fmla="*/ 1126013 h 1383472"/>
                <a:gd name="connsiteX3163" fmla="*/ 142712 w 4340943"/>
                <a:gd name="connsiteY3163" fmla="*/ 1130495 h 1383472"/>
                <a:gd name="connsiteX3164" fmla="*/ 142261 w 4340943"/>
                <a:gd name="connsiteY3164" fmla="*/ 1137735 h 1383472"/>
                <a:gd name="connsiteX3165" fmla="*/ 135966 w 4340943"/>
                <a:gd name="connsiteY3165" fmla="*/ 1141836 h 1383472"/>
                <a:gd name="connsiteX3166" fmla="*/ 125795 w 4340943"/>
                <a:gd name="connsiteY3166" fmla="*/ 1141515 h 1383472"/>
                <a:gd name="connsiteX3167" fmla="*/ 120034 w 4340943"/>
                <a:gd name="connsiteY3167" fmla="*/ 1137034 h 1383472"/>
                <a:gd name="connsiteX3168" fmla="*/ 120486 w 4340943"/>
                <a:gd name="connsiteY3168" fmla="*/ 1129793 h 1383472"/>
                <a:gd name="connsiteX3169" fmla="*/ 126780 w 4340943"/>
                <a:gd name="connsiteY3169" fmla="*/ 1125692 h 1383472"/>
                <a:gd name="connsiteX3170" fmla="*/ 131960 w 4340943"/>
                <a:gd name="connsiteY3170" fmla="*/ 1124353 h 1383472"/>
                <a:gd name="connsiteX3171" fmla="*/ 4340943 w 4340943"/>
                <a:gd name="connsiteY3171" fmla="*/ 1116258 h 1383472"/>
                <a:gd name="connsiteX3172" fmla="*/ 4340943 w 4340943"/>
                <a:gd name="connsiteY3172" fmla="*/ 1195217 h 1383472"/>
                <a:gd name="connsiteX3173" fmla="*/ 4299898 w 4340943"/>
                <a:gd name="connsiteY3173" fmla="*/ 1165999 h 1383472"/>
                <a:gd name="connsiteX3174" fmla="*/ 4299898 w 4340943"/>
                <a:gd name="connsiteY3174" fmla="*/ 1145476 h 1383472"/>
                <a:gd name="connsiteX3175" fmla="*/ 3741572 w 4340943"/>
                <a:gd name="connsiteY3175" fmla="*/ 1100107 h 1383472"/>
                <a:gd name="connsiteX3176" fmla="*/ 3755986 w 4340943"/>
                <a:gd name="connsiteY3176" fmla="*/ 1104357 h 1383472"/>
                <a:gd name="connsiteX3177" fmla="*/ 3819412 w 4340943"/>
                <a:gd name="connsiteY3177" fmla="*/ 1149508 h 1383472"/>
                <a:gd name="connsiteX3178" fmla="*/ 3819412 w 4340943"/>
                <a:gd name="connsiteY3178" fmla="*/ 1170031 h 1383472"/>
                <a:gd name="connsiteX3179" fmla="*/ 3761650 w 4340943"/>
                <a:gd name="connsiteY3179" fmla="*/ 1211150 h 1383472"/>
                <a:gd name="connsiteX3180" fmla="*/ 3732820 w 4340943"/>
                <a:gd name="connsiteY3180" fmla="*/ 1211149 h 1383472"/>
                <a:gd name="connsiteX3181" fmla="*/ 3669394 w 4340943"/>
                <a:gd name="connsiteY3181" fmla="*/ 1165999 h 1383472"/>
                <a:gd name="connsiteX3182" fmla="*/ 3669394 w 4340943"/>
                <a:gd name="connsiteY3182" fmla="*/ 1145476 h 1383472"/>
                <a:gd name="connsiteX3183" fmla="*/ 3727156 w 4340943"/>
                <a:gd name="connsiteY3183" fmla="*/ 1104357 h 1383472"/>
                <a:gd name="connsiteX3184" fmla="*/ 3741572 w 4340943"/>
                <a:gd name="connsiteY3184" fmla="*/ 1100107 h 1383472"/>
                <a:gd name="connsiteX3185" fmla="*/ 3112262 w 4340943"/>
                <a:gd name="connsiteY3185" fmla="*/ 1100107 h 1383472"/>
                <a:gd name="connsiteX3186" fmla="*/ 3126677 w 4340943"/>
                <a:gd name="connsiteY3186" fmla="*/ 1104357 h 1383472"/>
                <a:gd name="connsiteX3187" fmla="*/ 3190102 w 4340943"/>
                <a:gd name="connsiteY3187" fmla="*/ 1149508 h 1383472"/>
                <a:gd name="connsiteX3188" fmla="*/ 3190102 w 4340943"/>
                <a:gd name="connsiteY3188" fmla="*/ 1170031 h 1383472"/>
                <a:gd name="connsiteX3189" fmla="*/ 3132340 w 4340943"/>
                <a:gd name="connsiteY3189" fmla="*/ 1211150 h 1383472"/>
                <a:gd name="connsiteX3190" fmla="*/ 3103510 w 4340943"/>
                <a:gd name="connsiteY3190" fmla="*/ 1211149 h 1383472"/>
                <a:gd name="connsiteX3191" fmla="*/ 3040086 w 4340943"/>
                <a:gd name="connsiteY3191" fmla="*/ 1165999 h 1383472"/>
                <a:gd name="connsiteX3192" fmla="*/ 3040084 w 4340943"/>
                <a:gd name="connsiteY3192" fmla="*/ 1145476 h 1383472"/>
                <a:gd name="connsiteX3193" fmla="*/ 3097847 w 4340943"/>
                <a:gd name="connsiteY3193" fmla="*/ 1104357 h 1383472"/>
                <a:gd name="connsiteX3194" fmla="*/ 3112262 w 4340943"/>
                <a:gd name="connsiteY3194" fmla="*/ 1100107 h 1383472"/>
                <a:gd name="connsiteX3195" fmla="*/ 2481759 w 4340943"/>
                <a:gd name="connsiteY3195" fmla="*/ 1100107 h 1383472"/>
                <a:gd name="connsiteX3196" fmla="*/ 2496174 w 4340943"/>
                <a:gd name="connsiteY3196" fmla="*/ 1104357 h 1383472"/>
                <a:gd name="connsiteX3197" fmla="*/ 2559599 w 4340943"/>
                <a:gd name="connsiteY3197" fmla="*/ 1149508 h 1383472"/>
                <a:gd name="connsiteX3198" fmla="*/ 2559599 w 4340943"/>
                <a:gd name="connsiteY3198" fmla="*/ 1170031 h 1383472"/>
                <a:gd name="connsiteX3199" fmla="*/ 2501837 w 4340943"/>
                <a:gd name="connsiteY3199" fmla="*/ 1211150 h 1383472"/>
                <a:gd name="connsiteX3200" fmla="*/ 2473007 w 4340943"/>
                <a:gd name="connsiteY3200" fmla="*/ 1211149 h 1383472"/>
                <a:gd name="connsiteX3201" fmla="*/ 2409582 w 4340943"/>
                <a:gd name="connsiteY3201" fmla="*/ 1165999 h 1383472"/>
                <a:gd name="connsiteX3202" fmla="*/ 2409581 w 4340943"/>
                <a:gd name="connsiteY3202" fmla="*/ 1145476 h 1383472"/>
                <a:gd name="connsiteX3203" fmla="*/ 2467343 w 4340943"/>
                <a:gd name="connsiteY3203" fmla="*/ 1104357 h 1383472"/>
                <a:gd name="connsiteX3204" fmla="*/ 2481759 w 4340943"/>
                <a:gd name="connsiteY3204" fmla="*/ 1100107 h 1383472"/>
                <a:gd name="connsiteX3205" fmla="*/ 1851129 w 4340943"/>
                <a:gd name="connsiteY3205" fmla="*/ 1100107 h 1383472"/>
                <a:gd name="connsiteX3206" fmla="*/ 1865543 w 4340943"/>
                <a:gd name="connsiteY3206" fmla="*/ 1104357 h 1383472"/>
                <a:gd name="connsiteX3207" fmla="*/ 1928969 w 4340943"/>
                <a:gd name="connsiteY3207" fmla="*/ 1149508 h 1383472"/>
                <a:gd name="connsiteX3208" fmla="*/ 1928969 w 4340943"/>
                <a:gd name="connsiteY3208" fmla="*/ 1170031 h 1383472"/>
                <a:gd name="connsiteX3209" fmla="*/ 1871206 w 4340943"/>
                <a:gd name="connsiteY3209" fmla="*/ 1211150 h 1383472"/>
                <a:gd name="connsiteX3210" fmla="*/ 1842376 w 4340943"/>
                <a:gd name="connsiteY3210" fmla="*/ 1211149 h 1383472"/>
                <a:gd name="connsiteX3211" fmla="*/ 1778951 w 4340943"/>
                <a:gd name="connsiteY3211" fmla="*/ 1165999 h 1383472"/>
                <a:gd name="connsiteX3212" fmla="*/ 1778951 w 4340943"/>
                <a:gd name="connsiteY3212" fmla="*/ 1145476 h 1383472"/>
                <a:gd name="connsiteX3213" fmla="*/ 1836713 w 4340943"/>
                <a:gd name="connsiteY3213" fmla="*/ 1104357 h 1383472"/>
                <a:gd name="connsiteX3214" fmla="*/ 1851129 w 4340943"/>
                <a:gd name="connsiteY3214" fmla="*/ 1100107 h 1383472"/>
                <a:gd name="connsiteX3215" fmla="*/ 1220625 w 4340943"/>
                <a:gd name="connsiteY3215" fmla="*/ 1100107 h 1383472"/>
                <a:gd name="connsiteX3216" fmla="*/ 1235040 w 4340943"/>
                <a:gd name="connsiteY3216" fmla="*/ 1104357 h 1383472"/>
                <a:gd name="connsiteX3217" fmla="*/ 1298465 w 4340943"/>
                <a:gd name="connsiteY3217" fmla="*/ 1149508 h 1383472"/>
                <a:gd name="connsiteX3218" fmla="*/ 1298465 w 4340943"/>
                <a:gd name="connsiteY3218" fmla="*/ 1170031 h 1383472"/>
                <a:gd name="connsiteX3219" fmla="*/ 1240703 w 4340943"/>
                <a:gd name="connsiteY3219" fmla="*/ 1211150 h 1383472"/>
                <a:gd name="connsiteX3220" fmla="*/ 1211873 w 4340943"/>
                <a:gd name="connsiteY3220" fmla="*/ 1211149 h 1383472"/>
                <a:gd name="connsiteX3221" fmla="*/ 1148448 w 4340943"/>
                <a:gd name="connsiteY3221" fmla="*/ 1165999 h 1383472"/>
                <a:gd name="connsiteX3222" fmla="*/ 1148447 w 4340943"/>
                <a:gd name="connsiteY3222" fmla="*/ 1145476 h 1383472"/>
                <a:gd name="connsiteX3223" fmla="*/ 1206209 w 4340943"/>
                <a:gd name="connsiteY3223" fmla="*/ 1104357 h 1383472"/>
                <a:gd name="connsiteX3224" fmla="*/ 1220625 w 4340943"/>
                <a:gd name="connsiteY3224" fmla="*/ 1100107 h 1383472"/>
                <a:gd name="connsiteX3225" fmla="*/ 591315 w 4340943"/>
                <a:gd name="connsiteY3225" fmla="*/ 1100107 h 1383472"/>
                <a:gd name="connsiteX3226" fmla="*/ 605730 w 4340943"/>
                <a:gd name="connsiteY3226" fmla="*/ 1104357 h 1383472"/>
                <a:gd name="connsiteX3227" fmla="*/ 669155 w 4340943"/>
                <a:gd name="connsiteY3227" fmla="*/ 1149508 h 1383472"/>
                <a:gd name="connsiteX3228" fmla="*/ 669155 w 4340943"/>
                <a:gd name="connsiteY3228" fmla="*/ 1170031 h 1383472"/>
                <a:gd name="connsiteX3229" fmla="*/ 611394 w 4340943"/>
                <a:gd name="connsiteY3229" fmla="*/ 1211150 h 1383472"/>
                <a:gd name="connsiteX3230" fmla="*/ 582563 w 4340943"/>
                <a:gd name="connsiteY3230" fmla="*/ 1211149 h 1383472"/>
                <a:gd name="connsiteX3231" fmla="*/ 519138 w 4340943"/>
                <a:gd name="connsiteY3231" fmla="*/ 1165999 h 1383472"/>
                <a:gd name="connsiteX3232" fmla="*/ 519138 w 4340943"/>
                <a:gd name="connsiteY3232" fmla="*/ 1145476 h 1383472"/>
                <a:gd name="connsiteX3233" fmla="*/ 576899 w 4340943"/>
                <a:gd name="connsiteY3233" fmla="*/ 1104357 h 1383472"/>
                <a:gd name="connsiteX3234" fmla="*/ 591315 w 4340943"/>
                <a:gd name="connsiteY3234" fmla="*/ 1100107 h 1383472"/>
                <a:gd name="connsiteX3235" fmla="*/ 103917 w 4340943"/>
                <a:gd name="connsiteY3235" fmla="*/ 1095304 h 1383472"/>
                <a:gd name="connsiteX3236" fmla="*/ 113956 w 4340943"/>
                <a:gd name="connsiteY3236" fmla="*/ 1104440 h 1383472"/>
                <a:gd name="connsiteX3237" fmla="*/ 110228 w 4340943"/>
                <a:gd name="connsiteY3237" fmla="*/ 1126164 h 1383472"/>
                <a:gd name="connsiteX3238" fmla="*/ 88406 w 4340943"/>
                <a:gd name="connsiteY3238" fmla="*/ 1138316 h 1383472"/>
                <a:gd name="connsiteX3239" fmla="*/ 3982895 w 4340943"/>
                <a:gd name="connsiteY3239" fmla="*/ 1090079 h 1383472"/>
                <a:gd name="connsiteX3240" fmla="*/ 3990950 w 4340943"/>
                <a:gd name="connsiteY3240" fmla="*/ 1090103 h 1383472"/>
                <a:gd name="connsiteX3241" fmla="*/ 4001355 w 4340943"/>
                <a:gd name="connsiteY3241" fmla="*/ 1092808 h 1383472"/>
                <a:gd name="connsiteX3242" fmla="*/ 4064734 w 4340943"/>
                <a:gd name="connsiteY3242" fmla="*/ 1120432 h 1383472"/>
                <a:gd name="connsiteX3243" fmla="*/ 4073958 w 4340943"/>
                <a:gd name="connsiteY3243" fmla="*/ 1147740 h 1383472"/>
                <a:gd name="connsiteX3244" fmla="*/ 4051892 w 4340943"/>
                <a:gd name="connsiteY3244" fmla="*/ 1173395 h 1383472"/>
                <a:gd name="connsiteX3245" fmla="*/ 4013530 w 4340943"/>
                <a:gd name="connsiteY3245" fmla="*/ 1179962 h 1383472"/>
                <a:gd name="connsiteX3246" fmla="*/ 3950154 w 4340943"/>
                <a:gd name="connsiteY3246" fmla="*/ 1152338 h 1383472"/>
                <a:gd name="connsiteX3247" fmla="*/ 3940928 w 4340943"/>
                <a:gd name="connsiteY3247" fmla="*/ 1125030 h 1383472"/>
                <a:gd name="connsiteX3248" fmla="*/ 3962995 w 4340943"/>
                <a:gd name="connsiteY3248" fmla="*/ 1099375 h 1383472"/>
                <a:gd name="connsiteX3249" fmla="*/ 3982895 w 4340943"/>
                <a:gd name="connsiteY3249" fmla="*/ 1090079 h 1383472"/>
                <a:gd name="connsiteX3250" fmla="*/ 3353586 w 4340943"/>
                <a:gd name="connsiteY3250" fmla="*/ 1090079 h 1383472"/>
                <a:gd name="connsiteX3251" fmla="*/ 3361640 w 4340943"/>
                <a:gd name="connsiteY3251" fmla="*/ 1090103 h 1383472"/>
                <a:gd name="connsiteX3252" fmla="*/ 3372046 w 4340943"/>
                <a:gd name="connsiteY3252" fmla="*/ 1092808 h 1383472"/>
                <a:gd name="connsiteX3253" fmla="*/ 3435424 w 4340943"/>
                <a:gd name="connsiteY3253" fmla="*/ 1120432 h 1383472"/>
                <a:gd name="connsiteX3254" fmla="*/ 3444649 w 4340943"/>
                <a:gd name="connsiteY3254" fmla="*/ 1147740 h 1383472"/>
                <a:gd name="connsiteX3255" fmla="*/ 3422582 w 4340943"/>
                <a:gd name="connsiteY3255" fmla="*/ 1173395 h 1383472"/>
                <a:gd name="connsiteX3256" fmla="*/ 3384221 w 4340943"/>
                <a:gd name="connsiteY3256" fmla="*/ 1179962 h 1383472"/>
                <a:gd name="connsiteX3257" fmla="*/ 3320844 w 4340943"/>
                <a:gd name="connsiteY3257" fmla="*/ 1152338 h 1383472"/>
                <a:gd name="connsiteX3258" fmla="*/ 3311619 w 4340943"/>
                <a:gd name="connsiteY3258" fmla="*/ 1125030 h 1383472"/>
                <a:gd name="connsiteX3259" fmla="*/ 3333685 w 4340943"/>
                <a:gd name="connsiteY3259" fmla="*/ 1099375 h 1383472"/>
                <a:gd name="connsiteX3260" fmla="*/ 3353586 w 4340943"/>
                <a:gd name="connsiteY3260" fmla="*/ 1090079 h 1383472"/>
                <a:gd name="connsiteX3261" fmla="*/ 2723082 w 4340943"/>
                <a:gd name="connsiteY3261" fmla="*/ 1090079 h 1383472"/>
                <a:gd name="connsiteX3262" fmla="*/ 2731138 w 4340943"/>
                <a:gd name="connsiteY3262" fmla="*/ 1090103 h 1383472"/>
                <a:gd name="connsiteX3263" fmla="*/ 2741543 w 4340943"/>
                <a:gd name="connsiteY3263" fmla="*/ 1092808 h 1383472"/>
                <a:gd name="connsiteX3264" fmla="*/ 2804921 w 4340943"/>
                <a:gd name="connsiteY3264" fmla="*/ 1120432 h 1383472"/>
                <a:gd name="connsiteX3265" fmla="*/ 2814145 w 4340943"/>
                <a:gd name="connsiteY3265" fmla="*/ 1147740 h 1383472"/>
                <a:gd name="connsiteX3266" fmla="*/ 2792079 w 4340943"/>
                <a:gd name="connsiteY3266" fmla="*/ 1173395 h 1383472"/>
                <a:gd name="connsiteX3267" fmla="*/ 2753718 w 4340943"/>
                <a:gd name="connsiteY3267" fmla="*/ 1179962 h 1383472"/>
                <a:gd name="connsiteX3268" fmla="*/ 2690340 w 4340943"/>
                <a:gd name="connsiteY3268" fmla="*/ 1152338 h 1383472"/>
                <a:gd name="connsiteX3269" fmla="*/ 2681115 w 4340943"/>
                <a:gd name="connsiteY3269" fmla="*/ 1125030 h 1383472"/>
                <a:gd name="connsiteX3270" fmla="*/ 2703182 w 4340943"/>
                <a:gd name="connsiteY3270" fmla="*/ 1099375 h 1383472"/>
                <a:gd name="connsiteX3271" fmla="*/ 2723082 w 4340943"/>
                <a:gd name="connsiteY3271" fmla="*/ 1090079 h 1383472"/>
                <a:gd name="connsiteX3272" fmla="*/ 2092451 w 4340943"/>
                <a:gd name="connsiteY3272" fmla="*/ 1090079 h 1383472"/>
                <a:gd name="connsiteX3273" fmla="*/ 2100506 w 4340943"/>
                <a:gd name="connsiteY3273" fmla="*/ 1090103 h 1383472"/>
                <a:gd name="connsiteX3274" fmla="*/ 2110912 w 4340943"/>
                <a:gd name="connsiteY3274" fmla="*/ 1092808 h 1383472"/>
                <a:gd name="connsiteX3275" fmla="*/ 2174290 w 4340943"/>
                <a:gd name="connsiteY3275" fmla="*/ 1120432 h 1383472"/>
                <a:gd name="connsiteX3276" fmla="*/ 2183515 w 4340943"/>
                <a:gd name="connsiteY3276" fmla="*/ 1147740 h 1383472"/>
                <a:gd name="connsiteX3277" fmla="*/ 2161448 w 4340943"/>
                <a:gd name="connsiteY3277" fmla="*/ 1173395 h 1383472"/>
                <a:gd name="connsiteX3278" fmla="*/ 2123087 w 4340943"/>
                <a:gd name="connsiteY3278" fmla="*/ 1179962 h 1383472"/>
                <a:gd name="connsiteX3279" fmla="*/ 2059710 w 4340943"/>
                <a:gd name="connsiteY3279" fmla="*/ 1152338 h 1383472"/>
                <a:gd name="connsiteX3280" fmla="*/ 2050485 w 4340943"/>
                <a:gd name="connsiteY3280" fmla="*/ 1125030 h 1383472"/>
                <a:gd name="connsiteX3281" fmla="*/ 2072552 w 4340943"/>
                <a:gd name="connsiteY3281" fmla="*/ 1099375 h 1383472"/>
                <a:gd name="connsiteX3282" fmla="*/ 2092451 w 4340943"/>
                <a:gd name="connsiteY3282" fmla="*/ 1090079 h 1383472"/>
                <a:gd name="connsiteX3283" fmla="*/ 1461948 w 4340943"/>
                <a:gd name="connsiteY3283" fmla="*/ 1090079 h 1383472"/>
                <a:gd name="connsiteX3284" fmla="*/ 1470003 w 4340943"/>
                <a:gd name="connsiteY3284" fmla="*/ 1090103 h 1383472"/>
                <a:gd name="connsiteX3285" fmla="*/ 1480409 w 4340943"/>
                <a:gd name="connsiteY3285" fmla="*/ 1092808 h 1383472"/>
                <a:gd name="connsiteX3286" fmla="*/ 1543787 w 4340943"/>
                <a:gd name="connsiteY3286" fmla="*/ 1120432 h 1383472"/>
                <a:gd name="connsiteX3287" fmla="*/ 1553012 w 4340943"/>
                <a:gd name="connsiteY3287" fmla="*/ 1147740 h 1383472"/>
                <a:gd name="connsiteX3288" fmla="*/ 1530945 w 4340943"/>
                <a:gd name="connsiteY3288" fmla="*/ 1173395 h 1383472"/>
                <a:gd name="connsiteX3289" fmla="*/ 1492583 w 4340943"/>
                <a:gd name="connsiteY3289" fmla="*/ 1179962 h 1383472"/>
                <a:gd name="connsiteX3290" fmla="*/ 1429207 w 4340943"/>
                <a:gd name="connsiteY3290" fmla="*/ 1152338 h 1383472"/>
                <a:gd name="connsiteX3291" fmla="*/ 1419982 w 4340943"/>
                <a:gd name="connsiteY3291" fmla="*/ 1125030 h 1383472"/>
                <a:gd name="connsiteX3292" fmla="*/ 1442048 w 4340943"/>
                <a:gd name="connsiteY3292" fmla="*/ 1099375 h 1383472"/>
                <a:gd name="connsiteX3293" fmla="*/ 1461948 w 4340943"/>
                <a:gd name="connsiteY3293" fmla="*/ 1090079 h 1383472"/>
                <a:gd name="connsiteX3294" fmla="*/ 832639 w 4340943"/>
                <a:gd name="connsiteY3294" fmla="*/ 1090079 h 1383472"/>
                <a:gd name="connsiteX3295" fmla="*/ 840694 w 4340943"/>
                <a:gd name="connsiteY3295" fmla="*/ 1090103 h 1383472"/>
                <a:gd name="connsiteX3296" fmla="*/ 851099 w 4340943"/>
                <a:gd name="connsiteY3296" fmla="*/ 1092808 h 1383472"/>
                <a:gd name="connsiteX3297" fmla="*/ 914477 w 4340943"/>
                <a:gd name="connsiteY3297" fmla="*/ 1120432 h 1383472"/>
                <a:gd name="connsiteX3298" fmla="*/ 923702 w 4340943"/>
                <a:gd name="connsiteY3298" fmla="*/ 1147740 h 1383472"/>
                <a:gd name="connsiteX3299" fmla="*/ 901636 w 4340943"/>
                <a:gd name="connsiteY3299" fmla="*/ 1173395 h 1383472"/>
                <a:gd name="connsiteX3300" fmla="*/ 863274 w 4340943"/>
                <a:gd name="connsiteY3300" fmla="*/ 1179962 h 1383472"/>
                <a:gd name="connsiteX3301" fmla="*/ 799897 w 4340943"/>
                <a:gd name="connsiteY3301" fmla="*/ 1152338 h 1383472"/>
                <a:gd name="connsiteX3302" fmla="*/ 790672 w 4340943"/>
                <a:gd name="connsiteY3302" fmla="*/ 1125030 h 1383472"/>
                <a:gd name="connsiteX3303" fmla="*/ 812738 w 4340943"/>
                <a:gd name="connsiteY3303" fmla="*/ 1099375 h 1383472"/>
                <a:gd name="connsiteX3304" fmla="*/ 832639 w 4340943"/>
                <a:gd name="connsiteY3304" fmla="*/ 1090079 h 1383472"/>
                <a:gd name="connsiteX3305" fmla="*/ 202135 w 4340943"/>
                <a:gd name="connsiteY3305" fmla="*/ 1090079 h 1383472"/>
                <a:gd name="connsiteX3306" fmla="*/ 210190 w 4340943"/>
                <a:gd name="connsiteY3306" fmla="*/ 1090103 h 1383472"/>
                <a:gd name="connsiteX3307" fmla="*/ 220596 w 4340943"/>
                <a:gd name="connsiteY3307" fmla="*/ 1092808 h 1383472"/>
                <a:gd name="connsiteX3308" fmla="*/ 283974 w 4340943"/>
                <a:gd name="connsiteY3308" fmla="*/ 1120432 h 1383472"/>
                <a:gd name="connsiteX3309" fmla="*/ 293198 w 4340943"/>
                <a:gd name="connsiteY3309" fmla="*/ 1147740 h 1383472"/>
                <a:gd name="connsiteX3310" fmla="*/ 271132 w 4340943"/>
                <a:gd name="connsiteY3310" fmla="*/ 1173395 h 1383472"/>
                <a:gd name="connsiteX3311" fmla="*/ 232771 w 4340943"/>
                <a:gd name="connsiteY3311" fmla="*/ 1179962 h 1383472"/>
                <a:gd name="connsiteX3312" fmla="*/ 169393 w 4340943"/>
                <a:gd name="connsiteY3312" fmla="*/ 1152338 h 1383472"/>
                <a:gd name="connsiteX3313" fmla="*/ 160169 w 4340943"/>
                <a:gd name="connsiteY3313" fmla="*/ 1125030 h 1383472"/>
                <a:gd name="connsiteX3314" fmla="*/ 182235 w 4340943"/>
                <a:gd name="connsiteY3314" fmla="*/ 1099375 h 1383472"/>
                <a:gd name="connsiteX3315" fmla="*/ 202135 w 4340943"/>
                <a:gd name="connsiteY3315" fmla="*/ 1090079 h 1383472"/>
                <a:gd name="connsiteX3316" fmla="*/ 3932181 w 4340943"/>
                <a:gd name="connsiteY3316" fmla="*/ 1084199 h 1383472"/>
                <a:gd name="connsiteX3317" fmla="*/ 3939487 w 4340943"/>
                <a:gd name="connsiteY3317" fmla="*/ 1087138 h 1383472"/>
                <a:gd name="connsiteX3318" fmla="*/ 3947494 w 4340943"/>
                <a:gd name="connsiteY3318" fmla="*/ 1094424 h 1383472"/>
                <a:gd name="connsiteX3319" fmla="*/ 3945613 w 4340943"/>
                <a:gd name="connsiteY3319" fmla="*/ 1105380 h 1383472"/>
                <a:gd name="connsiteX3320" fmla="*/ 3934830 w 4340943"/>
                <a:gd name="connsiteY3320" fmla="*/ 1111385 h 1383472"/>
                <a:gd name="connsiteX3321" fmla="*/ 3919439 w 4340943"/>
                <a:gd name="connsiteY3321" fmla="*/ 1110046 h 1383472"/>
                <a:gd name="connsiteX3322" fmla="*/ 3911432 w 4340943"/>
                <a:gd name="connsiteY3322" fmla="*/ 1102760 h 1383472"/>
                <a:gd name="connsiteX3323" fmla="*/ 3913314 w 4340943"/>
                <a:gd name="connsiteY3323" fmla="*/ 1091803 h 1383472"/>
                <a:gd name="connsiteX3324" fmla="*/ 3924096 w 4340943"/>
                <a:gd name="connsiteY3324" fmla="*/ 1085799 h 1383472"/>
                <a:gd name="connsiteX3325" fmla="*/ 3932181 w 4340943"/>
                <a:gd name="connsiteY3325" fmla="*/ 1084199 h 1383472"/>
                <a:gd name="connsiteX3326" fmla="*/ 3302872 w 4340943"/>
                <a:gd name="connsiteY3326" fmla="*/ 1084199 h 1383472"/>
                <a:gd name="connsiteX3327" fmla="*/ 3310178 w 4340943"/>
                <a:gd name="connsiteY3327" fmla="*/ 1087138 h 1383472"/>
                <a:gd name="connsiteX3328" fmla="*/ 3318184 w 4340943"/>
                <a:gd name="connsiteY3328" fmla="*/ 1094424 h 1383472"/>
                <a:gd name="connsiteX3329" fmla="*/ 3316304 w 4340943"/>
                <a:gd name="connsiteY3329" fmla="*/ 1105380 h 1383472"/>
                <a:gd name="connsiteX3330" fmla="*/ 3305521 w 4340943"/>
                <a:gd name="connsiteY3330" fmla="*/ 1111385 h 1383472"/>
                <a:gd name="connsiteX3331" fmla="*/ 3290129 w 4340943"/>
                <a:gd name="connsiteY3331" fmla="*/ 1110046 h 1383472"/>
                <a:gd name="connsiteX3332" fmla="*/ 3282123 w 4340943"/>
                <a:gd name="connsiteY3332" fmla="*/ 1102760 h 1383472"/>
                <a:gd name="connsiteX3333" fmla="*/ 3284004 w 4340943"/>
                <a:gd name="connsiteY3333" fmla="*/ 1091803 h 1383472"/>
                <a:gd name="connsiteX3334" fmla="*/ 3294786 w 4340943"/>
                <a:gd name="connsiteY3334" fmla="*/ 1085799 h 1383472"/>
                <a:gd name="connsiteX3335" fmla="*/ 3302872 w 4340943"/>
                <a:gd name="connsiteY3335" fmla="*/ 1084199 h 1383472"/>
                <a:gd name="connsiteX3336" fmla="*/ 2672368 w 4340943"/>
                <a:gd name="connsiteY3336" fmla="*/ 1084199 h 1383472"/>
                <a:gd name="connsiteX3337" fmla="*/ 2679675 w 4340943"/>
                <a:gd name="connsiteY3337" fmla="*/ 1087138 h 1383472"/>
                <a:gd name="connsiteX3338" fmla="*/ 2687681 w 4340943"/>
                <a:gd name="connsiteY3338" fmla="*/ 1094424 h 1383472"/>
                <a:gd name="connsiteX3339" fmla="*/ 2685800 w 4340943"/>
                <a:gd name="connsiteY3339" fmla="*/ 1105380 h 1383472"/>
                <a:gd name="connsiteX3340" fmla="*/ 2675018 w 4340943"/>
                <a:gd name="connsiteY3340" fmla="*/ 1111385 h 1383472"/>
                <a:gd name="connsiteX3341" fmla="*/ 2659626 w 4340943"/>
                <a:gd name="connsiteY3341" fmla="*/ 1110046 h 1383472"/>
                <a:gd name="connsiteX3342" fmla="*/ 2651619 w 4340943"/>
                <a:gd name="connsiteY3342" fmla="*/ 1102760 h 1383472"/>
                <a:gd name="connsiteX3343" fmla="*/ 2653500 w 4340943"/>
                <a:gd name="connsiteY3343" fmla="*/ 1091803 h 1383472"/>
                <a:gd name="connsiteX3344" fmla="*/ 2664283 w 4340943"/>
                <a:gd name="connsiteY3344" fmla="*/ 1085799 h 1383472"/>
                <a:gd name="connsiteX3345" fmla="*/ 2672368 w 4340943"/>
                <a:gd name="connsiteY3345" fmla="*/ 1084199 h 1383472"/>
                <a:gd name="connsiteX3346" fmla="*/ 2041737 w 4340943"/>
                <a:gd name="connsiteY3346" fmla="*/ 1084199 h 1383472"/>
                <a:gd name="connsiteX3347" fmla="*/ 2049044 w 4340943"/>
                <a:gd name="connsiteY3347" fmla="*/ 1087138 h 1383472"/>
                <a:gd name="connsiteX3348" fmla="*/ 2057050 w 4340943"/>
                <a:gd name="connsiteY3348" fmla="*/ 1094424 h 1383472"/>
                <a:gd name="connsiteX3349" fmla="*/ 2055170 w 4340943"/>
                <a:gd name="connsiteY3349" fmla="*/ 1105380 h 1383472"/>
                <a:gd name="connsiteX3350" fmla="*/ 2044387 w 4340943"/>
                <a:gd name="connsiteY3350" fmla="*/ 1111385 h 1383472"/>
                <a:gd name="connsiteX3351" fmla="*/ 2028996 w 4340943"/>
                <a:gd name="connsiteY3351" fmla="*/ 1110046 h 1383472"/>
                <a:gd name="connsiteX3352" fmla="*/ 2020989 w 4340943"/>
                <a:gd name="connsiteY3352" fmla="*/ 1102760 h 1383472"/>
                <a:gd name="connsiteX3353" fmla="*/ 2022870 w 4340943"/>
                <a:gd name="connsiteY3353" fmla="*/ 1091803 h 1383472"/>
                <a:gd name="connsiteX3354" fmla="*/ 2033652 w 4340943"/>
                <a:gd name="connsiteY3354" fmla="*/ 1085799 h 1383472"/>
                <a:gd name="connsiteX3355" fmla="*/ 2041737 w 4340943"/>
                <a:gd name="connsiteY3355" fmla="*/ 1084199 h 1383472"/>
                <a:gd name="connsiteX3356" fmla="*/ 1411234 w 4340943"/>
                <a:gd name="connsiteY3356" fmla="*/ 1084199 h 1383472"/>
                <a:gd name="connsiteX3357" fmla="*/ 1418540 w 4340943"/>
                <a:gd name="connsiteY3357" fmla="*/ 1087138 h 1383472"/>
                <a:gd name="connsiteX3358" fmla="*/ 1426547 w 4340943"/>
                <a:gd name="connsiteY3358" fmla="*/ 1094424 h 1383472"/>
                <a:gd name="connsiteX3359" fmla="*/ 1424666 w 4340943"/>
                <a:gd name="connsiteY3359" fmla="*/ 1105380 h 1383472"/>
                <a:gd name="connsiteX3360" fmla="*/ 1413883 w 4340943"/>
                <a:gd name="connsiteY3360" fmla="*/ 1111385 h 1383472"/>
                <a:gd name="connsiteX3361" fmla="*/ 1398492 w 4340943"/>
                <a:gd name="connsiteY3361" fmla="*/ 1110046 h 1383472"/>
                <a:gd name="connsiteX3362" fmla="*/ 1390486 w 4340943"/>
                <a:gd name="connsiteY3362" fmla="*/ 1102760 h 1383472"/>
                <a:gd name="connsiteX3363" fmla="*/ 1392367 w 4340943"/>
                <a:gd name="connsiteY3363" fmla="*/ 1091803 h 1383472"/>
                <a:gd name="connsiteX3364" fmla="*/ 1403149 w 4340943"/>
                <a:gd name="connsiteY3364" fmla="*/ 1085799 h 1383472"/>
                <a:gd name="connsiteX3365" fmla="*/ 1411234 w 4340943"/>
                <a:gd name="connsiteY3365" fmla="*/ 1084199 h 1383472"/>
                <a:gd name="connsiteX3366" fmla="*/ 781925 w 4340943"/>
                <a:gd name="connsiteY3366" fmla="*/ 1084199 h 1383472"/>
                <a:gd name="connsiteX3367" fmla="*/ 789231 w 4340943"/>
                <a:gd name="connsiteY3367" fmla="*/ 1087138 h 1383472"/>
                <a:gd name="connsiteX3368" fmla="*/ 797237 w 4340943"/>
                <a:gd name="connsiteY3368" fmla="*/ 1094424 h 1383472"/>
                <a:gd name="connsiteX3369" fmla="*/ 795357 w 4340943"/>
                <a:gd name="connsiteY3369" fmla="*/ 1105380 h 1383472"/>
                <a:gd name="connsiteX3370" fmla="*/ 784574 w 4340943"/>
                <a:gd name="connsiteY3370" fmla="*/ 1111385 h 1383472"/>
                <a:gd name="connsiteX3371" fmla="*/ 769183 w 4340943"/>
                <a:gd name="connsiteY3371" fmla="*/ 1110046 h 1383472"/>
                <a:gd name="connsiteX3372" fmla="*/ 761176 w 4340943"/>
                <a:gd name="connsiteY3372" fmla="*/ 1102760 h 1383472"/>
                <a:gd name="connsiteX3373" fmla="*/ 763057 w 4340943"/>
                <a:gd name="connsiteY3373" fmla="*/ 1091803 h 1383472"/>
                <a:gd name="connsiteX3374" fmla="*/ 773839 w 4340943"/>
                <a:gd name="connsiteY3374" fmla="*/ 1085799 h 1383472"/>
                <a:gd name="connsiteX3375" fmla="*/ 781925 w 4340943"/>
                <a:gd name="connsiteY3375" fmla="*/ 1084199 h 1383472"/>
                <a:gd name="connsiteX3376" fmla="*/ 151421 w 4340943"/>
                <a:gd name="connsiteY3376" fmla="*/ 1084199 h 1383472"/>
                <a:gd name="connsiteX3377" fmla="*/ 158728 w 4340943"/>
                <a:gd name="connsiteY3377" fmla="*/ 1087138 h 1383472"/>
                <a:gd name="connsiteX3378" fmla="*/ 166734 w 4340943"/>
                <a:gd name="connsiteY3378" fmla="*/ 1094424 h 1383472"/>
                <a:gd name="connsiteX3379" fmla="*/ 164853 w 4340943"/>
                <a:gd name="connsiteY3379" fmla="*/ 1105380 h 1383472"/>
                <a:gd name="connsiteX3380" fmla="*/ 154071 w 4340943"/>
                <a:gd name="connsiteY3380" fmla="*/ 1111385 h 1383472"/>
                <a:gd name="connsiteX3381" fmla="*/ 138679 w 4340943"/>
                <a:gd name="connsiteY3381" fmla="*/ 1110046 h 1383472"/>
                <a:gd name="connsiteX3382" fmla="*/ 130672 w 4340943"/>
                <a:gd name="connsiteY3382" fmla="*/ 1102760 h 1383472"/>
                <a:gd name="connsiteX3383" fmla="*/ 132553 w 4340943"/>
                <a:gd name="connsiteY3383" fmla="*/ 1091803 h 1383472"/>
                <a:gd name="connsiteX3384" fmla="*/ 143335 w 4340943"/>
                <a:gd name="connsiteY3384" fmla="*/ 1085799 h 1383472"/>
                <a:gd name="connsiteX3385" fmla="*/ 151421 w 4340943"/>
                <a:gd name="connsiteY3385" fmla="*/ 1084199 h 1383472"/>
                <a:gd name="connsiteX3386" fmla="*/ 3864354 w 4340943"/>
                <a:gd name="connsiteY3386" fmla="*/ 1084167 h 1383472"/>
                <a:gd name="connsiteX3387" fmla="*/ 3878841 w 4340943"/>
                <a:gd name="connsiteY3387" fmla="*/ 1089993 h 1383472"/>
                <a:gd name="connsiteX3388" fmla="*/ 3894716 w 4340943"/>
                <a:gd name="connsiteY3388" fmla="*/ 1104440 h 1383472"/>
                <a:gd name="connsiteX3389" fmla="*/ 3890988 w 4340943"/>
                <a:gd name="connsiteY3389" fmla="*/ 1126164 h 1383472"/>
                <a:gd name="connsiteX3390" fmla="*/ 3856922 w 4340943"/>
                <a:gd name="connsiteY3390" fmla="*/ 1145134 h 1383472"/>
                <a:gd name="connsiteX3391" fmla="*/ 3826404 w 4340943"/>
                <a:gd name="connsiteY3391" fmla="*/ 1142479 h 1383472"/>
                <a:gd name="connsiteX3392" fmla="*/ 3810528 w 4340943"/>
                <a:gd name="connsiteY3392" fmla="*/ 1128033 h 1383472"/>
                <a:gd name="connsiteX3393" fmla="*/ 3814257 w 4340943"/>
                <a:gd name="connsiteY3393" fmla="*/ 1106308 h 1383472"/>
                <a:gd name="connsiteX3394" fmla="*/ 3848323 w 4340943"/>
                <a:gd name="connsiteY3394" fmla="*/ 1087338 h 1383472"/>
                <a:gd name="connsiteX3395" fmla="*/ 3864354 w 4340943"/>
                <a:gd name="connsiteY3395" fmla="*/ 1084167 h 1383472"/>
                <a:gd name="connsiteX3396" fmla="*/ 3235044 w 4340943"/>
                <a:gd name="connsiteY3396" fmla="*/ 1084167 h 1383472"/>
                <a:gd name="connsiteX3397" fmla="*/ 3249531 w 4340943"/>
                <a:gd name="connsiteY3397" fmla="*/ 1089993 h 1383472"/>
                <a:gd name="connsiteX3398" fmla="*/ 3265406 w 4340943"/>
                <a:gd name="connsiteY3398" fmla="*/ 1104440 h 1383472"/>
                <a:gd name="connsiteX3399" fmla="*/ 3261678 w 4340943"/>
                <a:gd name="connsiteY3399" fmla="*/ 1126164 h 1383472"/>
                <a:gd name="connsiteX3400" fmla="*/ 3227612 w 4340943"/>
                <a:gd name="connsiteY3400" fmla="*/ 1145134 h 1383472"/>
                <a:gd name="connsiteX3401" fmla="*/ 3197095 w 4340943"/>
                <a:gd name="connsiteY3401" fmla="*/ 1142479 h 1383472"/>
                <a:gd name="connsiteX3402" fmla="*/ 3181219 w 4340943"/>
                <a:gd name="connsiteY3402" fmla="*/ 1128033 h 1383472"/>
                <a:gd name="connsiteX3403" fmla="*/ 3184948 w 4340943"/>
                <a:gd name="connsiteY3403" fmla="*/ 1106308 h 1383472"/>
                <a:gd name="connsiteX3404" fmla="*/ 3219014 w 4340943"/>
                <a:gd name="connsiteY3404" fmla="*/ 1087338 h 1383472"/>
                <a:gd name="connsiteX3405" fmla="*/ 3235044 w 4340943"/>
                <a:gd name="connsiteY3405" fmla="*/ 1084167 h 1383472"/>
                <a:gd name="connsiteX3406" fmla="*/ 2604541 w 4340943"/>
                <a:gd name="connsiteY3406" fmla="*/ 1084167 h 1383472"/>
                <a:gd name="connsiteX3407" fmla="*/ 2619028 w 4340943"/>
                <a:gd name="connsiteY3407" fmla="*/ 1089993 h 1383472"/>
                <a:gd name="connsiteX3408" fmla="*/ 2634903 w 4340943"/>
                <a:gd name="connsiteY3408" fmla="*/ 1104440 h 1383472"/>
                <a:gd name="connsiteX3409" fmla="*/ 2631175 w 4340943"/>
                <a:gd name="connsiteY3409" fmla="*/ 1126164 h 1383472"/>
                <a:gd name="connsiteX3410" fmla="*/ 2597109 w 4340943"/>
                <a:gd name="connsiteY3410" fmla="*/ 1145134 h 1383472"/>
                <a:gd name="connsiteX3411" fmla="*/ 2566591 w 4340943"/>
                <a:gd name="connsiteY3411" fmla="*/ 1142479 h 1383472"/>
                <a:gd name="connsiteX3412" fmla="*/ 2550715 w 4340943"/>
                <a:gd name="connsiteY3412" fmla="*/ 1128033 h 1383472"/>
                <a:gd name="connsiteX3413" fmla="*/ 2554444 w 4340943"/>
                <a:gd name="connsiteY3413" fmla="*/ 1106308 h 1383472"/>
                <a:gd name="connsiteX3414" fmla="*/ 2588510 w 4340943"/>
                <a:gd name="connsiteY3414" fmla="*/ 1087338 h 1383472"/>
                <a:gd name="connsiteX3415" fmla="*/ 2604541 w 4340943"/>
                <a:gd name="connsiteY3415" fmla="*/ 1084167 h 1383472"/>
                <a:gd name="connsiteX3416" fmla="*/ 1973910 w 4340943"/>
                <a:gd name="connsiteY3416" fmla="*/ 1084167 h 1383472"/>
                <a:gd name="connsiteX3417" fmla="*/ 1988398 w 4340943"/>
                <a:gd name="connsiteY3417" fmla="*/ 1089993 h 1383472"/>
                <a:gd name="connsiteX3418" fmla="*/ 2004273 w 4340943"/>
                <a:gd name="connsiteY3418" fmla="*/ 1104440 h 1383472"/>
                <a:gd name="connsiteX3419" fmla="*/ 2000544 w 4340943"/>
                <a:gd name="connsiteY3419" fmla="*/ 1126164 h 1383472"/>
                <a:gd name="connsiteX3420" fmla="*/ 1966479 w 4340943"/>
                <a:gd name="connsiteY3420" fmla="*/ 1145134 h 1383472"/>
                <a:gd name="connsiteX3421" fmla="*/ 1935961 w 4340943"/>
                <a:gd name="connsiteY3421" fmla="*/ 1142479 h 1383472"/>
                <a:gd name="connsiteX3422" fmla="*/ 1920085 w 4340943"/>
                <a:gd name="connsiteY3422" fmla="*/ 1128033 h 1383472"/>
                <a:gd name="connsiteX3423" fmla="*/ 1923814 w 4340943"/>
                <a:gd name="connsiteY3423" fmla="*/ 1106308 h 1383472"/>
                <a:gd name="connsiteX3424" fmla="*/ 1957880 w 4340943"/>
                <a:gd name="connsiteY3424" fmla="*/ 1087338 h 1383472"/>
                <a:gd name="connsiteX3425" fmla="*/ 1973910 w 4340943"/>
                <a:gd name="connsiteY3425" fmla="*/ 1084167 h 1383472"/>
                <a:gd name="connsiteX3426" fmla="*/ 1343407 w 4340943"/>
                <a:gd name="connsiteY3426" fmla="*/ 1084167 h 1383472"/>
                <a:gd name="connsiteX3427" fmla="*/ 1357894 w 4340943"/>
                <a:gd name="connsiteY3427" fmla="*/ 1089993 h 1383472"/>
                <a:gd name="connsiteX3428" fmla="*/ 1373769 w 4340943"/>
                <a:gd name="connsiteY3428" fmla="*/ 1104440 h 1383472"/>
                <a:gd name="connsiteX3429" fmla="*/ 1370041 w 4340943"/>
                <a:gd name="connsiteY3429" fmla="*/ 1126164 h 1383472"/>
                <a:gd name="connsiteX3430" fmla="*/ 1335975 w 4340943"/>
                <a:gd name="connsiteY3430" fmla="*/ 1145134 h 1383472"/>
                <a:gd name="connsiteX3431" fmla="*/ 1305457 w 4340943"/>
                <a:gd name="connsiteY3431" fmla="*/ 1142479 h 1383472"/>
                <a:gd name="connsiteX3432" fmla="*/ 1289582 w 4340943"/>
                <a:gd name="connsiteY3432" fmla="*/ 1128033 h 1383472"/>
                <a:gd name="connsiteX3433" fmla="*/ 1293310 w 4340943"/>
                <a:gd name="connsiteY3433" fmla="*/ 1106308 h 1383472"/>
                <a:gd name="connsiteX3434" fmla="*/ 1327376 w 4340943"/>
                <a:gd name="connsiteY3434" fmla="*/ 1087338 h 1383472"/>
                <a:gd name="connsiteX3435" fmla="*/ 1343407 w 4340943"/>
                <a:gd name="connsiteY3435" fmla="*/ 1084167 h 1383472"/>
                <a:gd name="connsiteX3436" fmla="*/ 714098 w 4340943"/>
                <a:gd name="connsiteY3436" fmla="*/ 1084167 h 1383472"/>
                <a:gd name="connsiteX3437" fmla="*/ 728584 w 4340943"/>
                <a:gd name="connsiteY3437" fmla="*/ 1089993 h 1383472"/>
                <a:gd name="connsiteX3438" fmla="*/ 744459 w 4340943"/>
                <a:gd name="connsiteY3438" fmla="*/ 1104440 h 1383472"/>
                <a:gd name="connsiteX3439" fmla="*/ 740732 w 4340943"/>
                <a:gd name="connsiteY3439" fmla="*/ 1126164 h 1383472"/>
                <a:gd name="connsiteX3440" fmla="*/ 706666 w 4340943"/>
                <a:gd name="connsiteY3440" fmla="*/ 1145134 h 1383472"/>
                <a:gd name="connsiteX3441" fmla="*/ 676148 w 4340943"/>
                <a:gd name="connsiteY3441" fmla="*/ 1142479 h 1383472"/>
                <a:gd name="connsiteX3442" fmla="*/ 660272 w 4340943"/>
                <a:gd name="connsiteY3442" fmla="*/ 1128033 h 1383472"/>
                <a:gd name="connsiteX3443" fmla="*/ 664001 w 4340943"/>
                <a:gd name="connsiteY3443" fmla="*/ 1106308 h 1383472"/>
                <a:gd name="connsiteX3444" fmla="*/ 698067 w 4340943"/>
                <a:gd name="connsiteY3444" fmla="*/ 1087338 h 1383472"/>
                <a:gd name="connsiteX3445" fmla="*/ 714098 w 4340943"/>
                <a:gd name="connsiteY3445" fmla="*/ 1084167 h 1383472"/>
                <a:gd name="connsiteX3446" fmla="*/ 4289214 w 4340943"/>
                <a:gd name="connsiteY3446" fmla="*/ 1076385 h 1383472"/>
                <a:gd name="connsiteX3447" fmla="*/ 4296946 w 4340943"/>
                <a:gd name="connsiteY3447" fmla="*/ 1078665 h 1383472"/>
                <a:gd name="connsiteX3448" fmla="*/ 4327928 w 4340943"/>
                <a:gd name="connsiteY3448" fmla="*/ 1100720 h 1383472"/>
                <a:gd name="connsiteX3449" fmla="*/ 4327928 w 4340943"/>
                <a:gd name="connsiteY3449" fmla="*/ 1111728 h 1383472"/>
                <a:gd name="connsiteX3450" fmla="*/ 4284721 w 4340943"/>
                <a:gd name="connsiteY3450" fmla="*/ 1142486 h 1383472"/>
                <a:gd name="connsiteX3451" fmla="*/ 4269257 w 4340943"/>
                <a:gd name="connsiteY3451" fmla="*/ 1142486 h 1383472"/>
                <a:gd name="connsiteX3452" fmla="*/ 4238274 w 4340943"/>
                <a:gd name="connsiteY3452" fmla="*/ 1120431 h 1383472"/>
                <a:gd name="connsiteX3453" fmla="*/ 4238274 w 4340943"/>
                <a:gd name="connsiteY3453" fmla="*/ 1109423 h 1383472"/>
                <a:gd name="connsiteX3454" fmla="*/ 4281482 w 4340943"/>
                <a:gd name="connsiteY3454" fmla="*/ 1078665 h 1383472"/>
                <a:gd name="connsiteX3455" fmla="*/ 4289214 w 4340943"/>
                <a:gd name="connsiteY3455" fmla="*/ 1076385 h 1383472"/>
                <a:gd name="connsiteX3456" fmla="*/ 3658710 w 4340943"/>
                <a:gd name="connsiteY3456" fmla="*/ 1076385 h 1383472"/>
                <a:gd name="connsiteX3457" fmla="*/ 3666443 w 4340943"/>
                <a:gd name="connsiteY3457" fmla="*/ 1078665 h 1383472"/>
                <a:gd name="connsiteX3458" fmla="*/ 3697425 w 4340943"/>
                <a:gd name="connsiteY3458" fmla="*/ 1100720 h 1383472"/>
                <a:gd name="connsiteX3459" fmla="*/ 3697425 w 4340943"/>
                <a:gd name="connsiteY3459" fmla="*/ 1111728 h 1383472"/>
                <a:gd name="connsiteX3460" fmla="*/ 3654217 w 4340943"/>
                <a:gd name="connsiteY3460" fmla="*/ 1142486 h 1383472"/>
                <a:gd name="connsiteX3461" fmla="*/ 3638753 w 4340943"/>
                <a:gd name="connsiteY3461" fmla="*/ 1142486 h 1383472"/>
                <a:gd name="connsiteX3462" fmla="*/ 3607771 w 4340943"/>
                <a:gd name="connsiteY3462" fmla="*/ 1120431 h 1383472"/>
                <a:gd name="connsiteX3463" fmla="*/ 3607771 w 4340943"/>
                <a:gd name="connsiteY3463" fmla="*/ 1109423 h 1383472"/>
                <a:gd name="connsiteX3464" fmla="*/ 3650978 w 4340943"/>
                <a:gd name="connsiteY3464" fmla="*/ 1078665 h 1383472"/>
                <a:gd name="connsiteX3465" fmla="*/ 3658710 w 4340943"/>
                <a:gd name="connsiteY3465" fmla="*/ 1076385 h 1383472"/>
                <a:gd name="connsiteX3466" fmla="*/ 3029401 w 4340943"/>
                <a:gd name="connsiteY3466" fmla="*/ 1076385 h 1383472"/>
                <a:gd name="connsiteX3467" fmla="*/ 3037133 w 4340943"/>
                <a:gd name="connsiteY3467" fmla="*/ 1078665 h 1383472"/>
                <a:gd name="connsiteX3468" fmla="*/ 3068115 w 4340943"/>
                <a:gd name="connsiteY3468" fmla="*/ 1100720 h 1383472"/>
                <a:gd name="connsiteX3469" fmla="*/ 3068115 w 4340943"/>
                <a:gd name="connsiteY3469" fmla="*/ 1111728 h 1383472"/>
                <a:gd name="connsiteX3470" fmla="*/ 3024908 w 4340943"/>
                <a:gd name="connsiteY3470" fmla="*/ 1142486 h 1383472"/>
                <a:gd name="connsiteX3471" fmla="*/ 3009444 w 4340943"/>
                <a:gd name="connsiteY3471" fmla="*/ 1142486 h 1383472"/>
                <a:gd name="connsiteX3472" fmla="*/ 2978461 w 4340943"/>
                <a:gd name="connsiteY3472" fmla="*/ 1120431 h 1383472"/>
                <a:gd name="connsiteX3473" fmla="*/ 2978461 w 4340943"/>
                <a:gd name="connsiteY3473" fmla="*/ 1109423 h 1383472"/>
                <a:gd name="connsiteX3474" fmla="*/ 3021669 w 4340943"/>
                <a:gd name="connsiteY3474" fmla="*/ 1078665 h 1383472"/>
                <a:gd name="connsiteX3475" fmla="*/ 3029401 w 4340943"/>
                <a:gd name="connsiteY3475" fmla="*/ 1076385 h 1383472"/>
                <a:gd name="connsiteX3476" fmla="*/ 2398898 w 4340943"/>
                <a:gd name="connsiteY3476" fmla="*/ 1076385 h 1383472"/>
                <a:gd name="connsiteX3477" fmla="*/ 2406630 w 4340943"/>
                <a:gd name="connsiteY3477" fmla="*/ 1078665 h 1383472"/>
                <a:gd name="connsiteX3478" fmla="*/ 2437612 w 4340943"/>
                <a:gd name="connsiteY3478" fmla="*/ 1100720 h 1383472"/>
                <a:gd name="connsiteX3479" fmla="*/ 2437612 w 4340943"/>
                <a:gd name="connsiteY3479" fmla="*/ 1111728 h 1383472"/>
                <a:gd name="connsiteX3480" fmla="*/ 2394404 w 4340943"/>
                <a:gd name="connsiteY3480" fmla="*/ 1142486 h 1383472"/>
                <a:gd name="connsiteX3481" fmla="*/ 2378940 w 4340943"/>
                <a:gd name="connsiteY3481" fmla="*/ 1142486 h 1383472"/>
                <a:gd name="connsiteX3482" fmla="*/ 2347958 w 4340943"/>
                <a:gd name="connsiteY3482" fmla="*/ 1120431 h 1383472"/>
                <a:gd name="connsiteX3483" fmla="*/ 2347958 w 4340943"/>
                <a:gd name="connsiteY3483" fmla="*/ 1109423 h 1383472"/>
                <a:gd name="connsiteX3484" fmla="*/ 2391166 w 4340943"/>
                <a:gd name="connsiteY3484" fmla="*/ 1078665 h 1383472"/>
                <a:gd name="connsiteX3485" fmla="*/ 2398898 w 4340943"/>
                <a:gd name="connsiteY3485" fmla="*/ 1076385 h 1383472"/>
                <a:gd name="connsiteX3486" fmla="*/ 1768267 w 4340943"/>
                <a:gd name="connsiteY3486" fmla="*/ 1076385 h 1383472"/>
                <a:gd name="connsiteX3487" fmla="*/ 1775999 w 4340943"/>
                <a:gd name="connsiteY3487" fmla="*/ 1078665 h 1383472"/>
                <a:gd name="connsiteX3488" fmla="*/ 1806982 w 4340943"/>
                <a:gd name="connsiteY3488" fmla="*/ 1100720 h 1383472"/>
                <a:gd name="connsiteX3489" fmla="*/ 1806982 w 4340943"/>
                <a:gd name="connsiteY3489" fmla="*/ 1111728 h 1383472"/>
                <a:gd name="connsiteX3490" fmla="*/ 1763774 w 4340943"/>
                <a:gd name="connsiteY3490" fmla="*/ 1142486 h 1383472"/>
                <a:gd name="connsiteX3491" fmla="*/ 1748310 w 4340943"/>
                <a:gd name="connsiteY3491" fmla="*/ 1142486 h 1383472"/>
                <a:gd name="connsiteX3492" fmla="*/ 1717327 w 4340943"/>
                <a:gd name="connsiteY3492" fmla="*/ 1120431 h 1383472"/>
                <a:gd name="connsiteX3493" fmla="*/ 1717327 w 4340943"/>
                <a:gd name="connsiteY3493" fmla="*/ 1109423 h 1383472"/>
                <a:gd name="connsiteX3494" fmla="*/ 1760535 w 4340943"/>
                <a:gd name="connsiteY3494" fmla="*/ 1078665 h 1383472"/>
                <a:gd name="connsiteX3495" fmla="*/ 1768267 w 4340943"/>
                <a:gd name="connsiteY3495" fmla="*/ 1076385 h 1383472"/>
                <a:gd name="connsiteX3496" fmla="*/ 1137763 w 4340943"/>
                <a:gd name="connsiteY3496" fmla="*/ 1076385 h 1383472"/>
                <a:gd name="connsiteX3497" fmla="*/ 1145496 w 4340943"/>
                <a:gd name="connsiteY3497" fmla="*/ 1078665 h 1383472"/>
                <a:gd name="connsiteX3498" fmla="*/ 1176478 w 4340943"/>
                <a:gd name="connsiteY3498" fmla="*/ 1100720 h 1383472"/>
                <a:gd name="connsiteX3499" fmla="*/ 1176478 w 4340943"/>
                <a:gd name="connsiteY3499" fmla="*/ 1111728 h 1383472"/>
                <a:gd name="connsiteX3500" fmla="*/ 1133270 w 4340943"/>
                <a:gd name="connsiteY3500" fmla="*/ 1142486 h 1383472"/>
                <a:gd name="connsiteX3501" fmla="*/ 1117806 w 4340943"/>
                <a:gd name="connsiteY3501" fmla="*/ 1142486 h 1383472"/>
                <a:gd name="connsiteX3502" fmla="*/ 1086824 w 4340943"/>
                <a:gd name="connsiteY3502" fmla="*/ 1120431 h 1383472"/>
                <a:gd name="connsiteX3503" fmla="*/ 1086824 w 4340943"/>
                <a:gd name="connsiteY3503" fmla="*/ 1109423 h 1383472"/>
                <a:gd name="connsiteX3504" fmla="*/ 1130031 w 4340943"/>
                <a:gd name="connsiteY3504" fmla="*/ 1078665 h 1383472"/>
                <a:gd name="connsiteX3505" fmla="*/ 1137763 w 4340943"/>
                <a:gd name="connsiteY3505" fmla="*/ 1076385 h 1383472"/>
                <a:gd name="connsiteX3506" fmla="*/ 508454 w 4340943"/>
                <a:gd name="connsiteY3506" fmla="*/ 1076385 h 1383472"/>
                <a:gd name="connsiteX3507" fmla="*/ 516186 w 4340943"/>
                <a:gd name="connsiteY3507" fmla="*/ 1078665 h 1383472"/>
                <a:gd name="connsiteX3508" fmla="*/ 547169 w 4340943"/>
                <a:gd name="connsiteY3508" fmla="*/ 1100720 h 1383472"/>
                <a:gd name="connsiteX3509" fmla="*/ 547169 w 4340943"/>
                <a:gd name="connsiteY3509" fmla="*/ 1111728 h 1383472"/>
                <a:gd name="connsiteX3510" fmla="*/ 503961 w 4340943"/>
                <a:gd name="connsiteY3510" fmla="*/ 1142486 h 1383472"/>
                <a:gd name="connsiteX3511" fmla="*/ 488497 w 4340943"/>
                <a:gd name="connsiteY3511" fmla="*/ 1142486 h 1383472"/>
                <a:gd name="connsiteX3512" fmla="*/ 457515 w 4340943"/>
                <a:gd name="connsiteY3512" fmla="*/ 1120431 h 1383472"/>
                <a:gd name="connsiteX3513" fmla="*/ 457515 w 4340943"/>
                <a:gd name="connsiteY3513" fmla="*/ 1109423 h 1383472"/>
                <a:gd name="connsiteX3514" fmla="*/ 500722 w 4340943"/>
                <a:gd name="connsiteY3514" fmla="*/ 1078665 h 1383472"/>
                <a:gd name="connsiteX3515" fmla="*/ 508454 w 4340943"/>
                <a:gd name="connsiteY3515" fmla="*/ 1076385 h 1383472"/>
                <a:gd name="connsiteX3516" fmla="*/ 4049386 w 4340943"/>
                <a:gd name="connsiteY3516" fmla="*/ 1076332 h 1383472"/>
                <a:gd name="connsiteX3517" fmla="*/ 4054134 w 4340943"/>
                <a:gd name="connsiteY3517" fmla="*/ 1078962 h 1383472"/>
                <a:gd name="connsiteX3518" fmla="*/ 4060142 w 4340943"/>
                <a:gd name="connsiteY3518" fmla="*/ 1086486 h 1383472"/>
                <a:gd name="connsiteX3519" fmla="*/ 4057194 w 4340943"/>
                <a:gd name="connsiteY3519" fmla="*/ 1094115 h 1383472"/>
                <a:gd name="connsiteX3520" fmla="*/ 4046843 w 4340943"/>
                <a:gd name="connsiteY3520" fmla="*/ 1098304 h 1383472"/>
                <a:gd name="connsiteX3521" fmla="*/ 4036124 w 4340943"/>
                <a:gd name="connsiteY3521" fmla="*/ 1096205 h 1383472"/>
                <a:gd name="connsiteX3522" fmla="*/ 4030116 w 4340943"/>
                <a:gd name="connsiteY3522" fmla="*/ 1088682 h 1383472"/>
                <a:gd name="connsiteX3523" fmla="*/ 4033064 w 4340943"/>
                <a:gd name="connsiteY3523" fmla="*/ 1081052 h 1383472"/>
                <a:gd name="connsiteX3524" fmla="*/ 4043416 w 4340943"/>
                <a:gd name="connsiteY3524" fmla="*/ 1076864 h 1383472"/>
                <a:gd name="connsiteX3525" fmla="*/ 4049386 w 4340943"/>
                <a:gd name="connsiteY3525" fmla="*/ 1076332 h 1383472"/>
                <a:gd name="connsiteX3526" fmla="*/ 3420076 w 4340943"/>
                <a:gd name="connsiteY3526" fmla="*/ 1076332 h 1383472"/>
                <a:gd name="connsiteX3527" fmla="*/ 3424824 w 4340943"/>
                <a:gd name="connsiteY3527" fmla="*/ 1078962 h 1383472"/>
                <a:gd name="connsiteX3528" fmla="*/ 3430832 w 4340943"/>
                <a:gd name="connsiteY3528" fmla="*/ 1086486 h 1383472"/>
                <a:gd name="connsiteX3529" fmla="*/ 3427884 w 4340943"/>
                <a:gd name="connsiteY3529" fmla="*/ 1094115 h 1383472"/>
                <a:gd name="connsiteX3530" fmla="*/ 3417533 w 4340943"/>
                <a:gd name="connsiteY3530" fmla="*/ 1098304 h 1383472"/>
                <a:gd name="connsiteX3531" fmla="*/ 3406814 w 4340943"/>
                <a:gd name="connsiteY3531" fmla="*/ 1096205 h 1383472"/>
                <a:gd name="connsiteX3532" fmla="*/ 3400807 w 4340943"/>
                <a:gd name="connsiteY3532" fmla="*/ 1088682 h 1383472"/>
                <a:gd name="connsiteX3533" fmla="*/ 3403755 w 4340943"/>
                <a:gd name="connsiteY3533" fmla="*/ 1081052 h 1383472"/>
                <a:gd name="connsiteX3534" fmla="*/ 3414106 w 4340943"/>
                <a:gd name="connsiteY3534" fmla="*/ 1076864 h 1383472"/>
                <a:gd name="connsiteX3535" fmla="*/ 3420076 w 4340943"/>
                <a:gd name="connsiteY3535" fmla="*/ 1076332 h 1383472"/>
                <a:gd name="connsiteX3536" fmla="*/ 2789573 w 4340943"/>
                <a:gd name="connsiteY3536" fmla="*/ 1076332 h 1383472"/>
                <a:gd name="connsiteX3537" fmla="*/ 2794321 w 4340943"/>
                <a:gd name="connsiteY3537" fmla="*/ 1078962 h 1383472"/>
                <a:gd name="connsiteX3538" fmla="*/ 2800329 w 4340943"/>
                <a:gd name="connsiteY3538" fmla="*/ 1086486 h 1383472"/>
                <a:gd name="connsiteX3539" fmla="*/ 2797381 w 4340943"/>
                <a:gd name="connsiteY3539" fmla="*/ 1094115 h 1383472"/>
                <a:gd name="connsiteX3540" fmla="*/ 2787030 w 4340943"/>
                <a:gd name="connsiteY3540" fmla="*/ 1098304 h 1383472"/>
                <a:gd name="connsiteX3541" fmla="*/ 2776311 w 4340943"/>
                <a:gd name="connsiteY3541" fmla="*/ 1096205 h 1383472"/>
                <a:gd name="connsiteX3542" fmla="*/ 2770303 w 4340943"/>
                <a:gd name="connsiteY3542" fmla="*/ 1088682 h 1383472"/>
                <a:gd name="connsiteX3543" fmla="*/ 2773252 w 4340943"/>
                <a:gd name="connsiteY3543" fmla="*/ 1081052 h 1383472"/>
                <a:gd name="connsiteX3544" fmla="*/ 2783603 w 4340943"/>
                <a:gd name="connsiteY3544" fmla="*/ 1076864 h 1383472"/>
                <a:gd name="connsiteX3545" fmla="*/ 2789573 w 4340943"/>
                <a:gd name="connsiteY3545" fmla="*/ 1076332 h 1383472"/>
                <a:gd name="connsiteX3546" fmla="*/ 2158942 w 4340943"/>
                <a:gd name="connsiteY3546" fmla="*/ 1076332 h 1383472"/>
                <a:gd name="connsiteX3547" fmla="*/ 2163691 w 4340943"/>
                <a:gd name="connsiteY3547" fmla="*/ 1078962 h 1383472"/>
                <a:gd name="connsiteX3548" fmla="*/ 2169698 w 4340943"/>
                <a:gd name="connsiteY3548" fmla="*/ 1086486 h 1383472"/>
                <a:gd name="connsiteX3549" fmla="*/ 2166750 w 4340943"/>
                <a:gd name="connsiteY3549" fmla="*/ 1094115 h 1383472"/>
                <a:gd name="connsiteX3550" fmla="*/ 2156399 w 4340943"/>
                <a:gd name="connsiteY3550" fmla="*/ 1098304 h 1383472"/>
                <a:gd name="connsiteX3551" fmla="*/ 2145680 w 4340943"/>
                <a:gd name="connsiteY3551" fmla="*/ 1096205 h 1383472"/>
                <a:gd name="connsiteX3552" fmla="*/ 2139673 w 4340943"/>
                <a:gd name="connsiteY3552" fmla="*/ 1088682 h 1383472"/>
                <a:gd name="connsiteX3553" fmla="*/ 2142621 w 4340943"/>
                <a:gd name="connsiteY3553" fmla="*/ 1081052 h 1383472"/>
                <a:gd name="connsiteX3554" fmla="*/ 2152973 w 4340943"/>
                <a:gd name="connsiteY3554" fmla="*/ 1076864 h 1383472"/>
                <a:gd name="connsiteX3555" fmla="*/ 2158942 w 4340943"/>
                <a:gd name="connsiteY3555" fmla="*/ 1076332 h 1383472"/>
                <a:gd name="connsiteX3556" fmla="*/ 1528439 w 4340943"/>
                <a:gd name="connsiteY3556" fmla="*/ 1076332 h 1383472"/>
                <a:gd name="connsiteX3557" fmla="*/ 1533188 w 4340943"/>
                <a:gd name="connsiteY3557" fmla="*/ 1078962 h 1383472"/>
                <a:gd name="connsiteX3558" fmla="*/ 1539195 w 4340943"/>
                <a:gd name="connsiteY3558" fmla="*/ 1086486 h 1383472"/>
                <a:gd name="connsiteX3559" fmla="*/ 1536247 w 4340943"/>
                <a:gd name="connsiteY3559" fmla="*/ 1094115 h 1383472"/>
                <a:gd name="connsiteX3560" fmla="*/ 1525896 w 4340943"/>
                <a:gd name="connsiteY3560" fmla="*/ 1098304 h 1383472"/>
                <a:gd name="connsiteX3561" fmla="*/ 1515177 w 4340943"/>
                <a:gd name="connsiteY3561" fmla="*/ 1096205 h 1383472"/>
                <a:gd name="connsiteX3562" fmla="*/ 1509170 w 4340943"/>
                <a:gd name="connsiteY3562" fmla="*/ 1088682 h 1383472"/>
                <a:gd name="connsiteX3563" fmla="*/ 1512118 w 4340943"/>
                <a:gd name="connsiteY3563" fmla="*/ 1081052 h 1383472"/>
                <a:gd name="connsiteX3564" fmla="*/ 1522469 w 4340943"/>
                <a:gd name="connsiteY3564" fmla="*/ 1076864 h 1383472"/>
                <a:gd name="connsiteX3565" fmla="*/ 1528439 w 4340943"/>
                <a:gd name="connsiteY3565" fmla="*/ 1076332 h 1383472"/>
                <a:gd name="connsiteX3566" fmla="*/ 899129 w 4340943"/>
                <a:gd name="connsiteY3566" fmla="*/ 1076332 h 1383472"/>
                <a:gd name="connsiteX3567" fmla="*/ 903878 w 4340943"/>
                <a:gd name="connsiteY3567" fmla="*/ 1078962 h 1383472"/>
                <a:gd name="connsiteX3568" fmla="*/ 909885 w 4340943"/>
                <a:gd name="connsiteY3568" fmla="*/ 1086486 h 1383472"/>
                <a:gd name="connsiteX3569" fmla="*/ 906937 w 4340943"/>
                <a:gd name="connsiteY3569" fmla="*/ 1094115 h 1383472"/>
                <a:gd name="connsiteX3570" fmla="*/ 896586 w 4340943"/>
                <a:gd name="connsiteY3570" fmla="*/ 1098304 h 1383472"/>
                <a:gd name="connsiteX3571" fmla="*/ 885868 w 4340943"/>
                <a:gd name="connsiteY3571" fmla="*/ 1096205 h 1383472"/>
                <a:gd name="connsiteX3572" fmla="*/ 879860 w 4340943"/>
                <a:gd name="connsiteY3572" fmla="*/ 1088682 h 1383472"/>
                <a:gd name="connsiteX3573" fmla="*/ 882808 w 4340943"/>
                <a:gd name="connsiteY3573" fmla="*/ 1081052 h 1383472"/>
                <a:gd name="connsiteX3574" fmla="*/ 893159 w 4340943"/>
                <a:gd name="connsiteY3574" fmla="*/ 1076864 h 1383472"/>
                <a:gd name="connsiteX3575" fmla="*/ 899129 w 4340943"/>
                <a:gd name="connsiteY3575" fmla="*/ 1076332 h 1383472"/>
                <a:gd name="connsiteX3576" fmla="*/ 268626 w 4340943"/>
                <a:gd name="connsiteY3576" fmla="*/ 1076332 h 1383472"/>
                <a:gd name="connsiteX3577" fmla="*/ 273375 w 4340943"/>
                <a:gd name="connsiteY3577" fmla="*/ 1078962 h 1383472"/>
                <a:gd name="connsiteX3578" fmla="*/ 279382 w 4340943"/>
                <a:gd name="connsiteY3578" fmla="*/ 1086486 h 1383472"/>
                <a:gd name="connsiteX3579" fmla="*/ 276434 w 4340943"/>
                <a:gd name="connsiteY3579" fmla="*/ 1094115 h 1383472"/>
                <a:gd name="connsiteX3580" fmla="*/ 266083 w 4340943"/>
                <a:gd name="connsiteY3580" fmla="*/ 1098304 h 1383472"/>
                <a:gd name="connsiteX3581" fmla="*/ 255364 w 4340943"/>
                <a:gd name="connsiteY3581" fmla="*/ 1096205 h 1383472"/>
                <a:gd name="connsiteX3582" fmla="*/ 249357 w 4340943"/>
                <a:gd name="connsiteY3582" fmla="*/ 1088682 h 1383472"/>
                <a:gd name="connsiteX3583" fmla="*/ 252305 w 4340943"/>
                <a:gd name="connsiteY3583" fmla="*/ 1081052 h 1383472"/>
                <a:gd name="connsiteX3584" fmla="*/ 262656 w 4340943"/>
                <a:gd name="connsiteY3584" fmla="*/ 1076864 h 1383472"/>
                <a:gd name="connsiteX3585" fmla="*/ 268626 w 4340943"/>
                <a:gd name="connsiteY3585" fmla="*/ 1076332 h 1383472"/>
                <a:gd name="connsiteX3586" fmla="*/ 4340943 w 4340943"/>
                <a:gd name="connsiteY3586" fmla="*/ 1073564 h 1383472"/>
                <a:gd name="connsiteX3587" fmla="*/ 4340943 w 4340943"/>
                <a:gd name="connsiteY3587" fmla="*/ 1097322 h 1383472"/>
                <a:gd name="connsiteX3588" fmla="*/ 4331100 w 4340943"/>
                <a:gd name="connsiteY3588" fmla="*/ 1090315 h 1383472"/>
                <a:gd name="connsiteX3589" fmla="*/ 4331100 w 4340943"/>
                <a:gd name="connsiteY3589" fmla="*/ 1080570 h 1383472"/>
                <a:gd name="connsiteX3590" fmla="*/ 3711562 w 4340943"/>
                <a:gd name="connsiteY3590" fmla="*/ 1072765 h 1383472"/>
                <a:gd name="connsiteX3591" fmla="*/ 3724556 w 4340943"/>
                <a:gd name="connsiteY3591" fmla="*/ 1072765 h 1383472"/>
                <a:gd name="connsiteX3592" fmla="*/ 3735521 w 4340943"/>
                <a:gd name="connsiteY3592" fmla="*/ 1080570 h 1383472"/>
                <a:gd name="connsiteX3593" fmla="*/ 3735521 w 4340943"/>
                <a:gd name="connsiteY3593" fmla="*/ 1090315 h 1383472"/>
                <a:gd name="connsiteX3594" fmla="*/ 3724556 w 4340943"/>
                <a:gd name="connsiteY3594" fmla="*/ 1098121 h 1383472"/>
                <a:gd name="connsiteX3595" fmla="*/ 3711562 w 4340943"/>
                <a:gd name="connsiteY3595" fmla="*/ 1098121 h 1383472"/>
                <a:gd name="connsiteX3596" fmla="*/ 3700598 w 4340943"/>
                <a:gd name="connsiteY3596" fmla="*/ 1090315 h 1383472"/>
                <a:gd name="connsiteX3597" fmla="*/ 3700598 w 4340943"/>
                <a:gd name="connsiteY3597" fmla="*/ 1080570 h 1383472"/>
                <a:gd name="connsiteX3598" fmla="*/ 3711562 w 4340943"/>
                <a:gd name="connsiteY3598" fmla="*/ 1072765 h 1383472"/>
                <a:gd name="connsiteX3599" fmla="*/ 3082252 w 4340943"/>
                <a:gd name="connsiteY3599" fmla="*/ 1072765 h 1383472"/>
                <a:gd name="connsiteX3600" fmla="*/ 3095247 w 4340943"/>
                <a:gd name="connsiteY3600" fmla="*/ 1072765 h 1383472"/>
                <a:gd name="connsiteX3601" fmla="*/ 3106212 w 4340943"/>
                <a:gd name="connsiteY3601" fmla="*/ 1080570 h 1383472"/>
                <a:gd name="connsiteX3602" fmla="*/ 3106211 w 4340943"/>
                <a:gd name="connsiteY3602" fmla="*/ 1090315 h 1383472"/>
                <a:gd name="connsiteX3603" fmla="*/ 3095247 w 4340943"/>
                <a:gd name="connsiteY3603" fmla="*/ 1098121 h 1383472"/>
                <a:gd name="connsiteX3604" fmla="*/ 3082252 w 4340943"/>
                <a:gd name="connsiteY3604" fmla="*/ 1098121 h 1383472"/>
                <a:gd name="connsiteX3605" fmla="*/ 3071288 w 4340943"/>
                <a:gd name="connsiteY3605" fmla="*/ 1090315 h 1383472"/>
                <a:gd name="connsiteX3606" fmla="*/ 3071288 w 4340943"/>
                <a:gd name="connsiteY3606" fmla="*/ 1080570 h 1383472"/>
                <a:gd name="connsiteX3607" fmla="*/ 3082252 w 4340943"/>
                <a:gd name="connsiteY3607" fmla="*/ 1072765 h 1383472"/>
                <a:gd name="connsiteX3608" fmla="*/ 2451749 w 4340943"/>
                <a:gd name="connsiteY3608" fmla="*/ 1072765 h 1383472"/>
                <a:gd name="connsiteX3609" fmla="*/ 2464744 w 4340943"/>
                <a:gd name="connsiteY3609" fmla="*/ 1072765 h 1383472"/>
                <a:gd name="connsiteX3610" fmla="*/ 2475708 w 4340943"/>
                <a:gd name="connsiteY3610" fmla="*/ 1080570 h 1383472"/>
                <a:gd name="connsiteX3611" fmla="*/ 2475708 w 4340943"/>
                <a:gd name="connsiteY3611" fmla="*/ 1090315 h 1383472"/>
                <a:gd name="connsiteX3612" fmla="*/ 2464744 w 4340943"/>
                <a:gd name="connsiteY3612" fmla="*/ 1098121 h 1383472"/>
                <a:gd name="connsiteX3613" fmla="*/ 2451749 w 4340943"/>
                <a:gd name="connsiteY3613" fmla="*/ 1098121 h 1383472"/>
                <a:gd name="connsiteX3614" fmla="*/ 2440784 w 4340943"/>
                <a:gd name="connsiteY3614" fmla="*/ 1090315 h 1383472"/>
                <a:gd name="connsiteX3615" fmla="*/ 2440784 w 4340943"/>
                <a:gd name="connsiteY3615" fmla="*/ 1080570 h 1383472"/>
                <a:gd name="connsiteX3616" fmla="*/ 2451749 w 4340943"/>
                <a:gd name="connsiteY3616" fmla="*/ 1072765 h 1383472"/>
                <a:gd name="connsiteX3617" fmla="*/ 1821118 w 4340943"/>
                <a:gd name="connsiteY3617" fmla="*/ 1072765 h 1383472"/>
                <a:gd name="connsiteX3618" fmla="*/ 1834113 w 4340943"/>
                <a:gd name="connsiteY3618" fmla="*/ 1072765 h 1383472"/>
                <a:gd name="connsiteX3619" fmla="*/ 1845078 w 4340943"/>
                <a:gd name="connsiteY3619" fmla="*/ 1080570 h 1383472"/>
                <a:gd name="connsiteX3620" fmla="*/ 1845077 w 4340943"/>
                <a:gd name="connsiteY3620" fmla="*/ 1090315 h 1383472"/>
                <a:gd name="connsiteX3621" fmla="*/ 1834113 w 4340943"/>
                <a:gd name="connsiteY3621" fmla="*/ 1098121 h 1383472"/>
                <a:gd name="connsiteX3622" fmla="*/ 1821119 w 4340943"/>
                <a:gd name="connsiteY3622" fmla="*/ 1098121 h 1383472"/>
                <a:gd name="connsiteX3623" fmla="*/ 1810154 w 4340943"/>
                <a:gd name="connsiteY3623" fmla="*/ 1090315 h 1383472"/>
                <a:gd name="connsiteX3624" fmla="*/ 1810154 w 4340943"/>
                <a:gd name="connsiteY3624" fmla="*/ 1080570 h 1383472"/>
                <a:gd name="connsiteX3625" fmla="*/ 1821118 w 4340943"/>
                <a:gd name="connsiteY3625" fmla="*/ 1072765 h 1383472"/>
                <a:gd name="connsiteX3626" fmla="*/ 1190615 w 4340943"/>
                <a:gd name="connsiteY3626" fmla="*/ 1072765 h 1383472"/>
                <a:gd name="connsiteX3627" fmla="*/ 1203609 w 4340943"/>
                <a:gd name="connsiteY3627" fmla="*/ 1072765 h 1383472"/>
                <a:gd name="connsiteX3628" fmla="*/ 1214575 w 4340943"/>
                <a:gd name="connsiteY3628" fmla="*/ 1080570 h 1383472"/>
                <a:gd name="connsiteX3629" fmla="*/ 1214574 w 4340943"/>
                <a:gd name="connsiteY3629" fmla="*/ 1090315 h 1383472"/>
                <a:gd name="connsiteX3630" fmla="*/ 1203609 w 4340943"/>
                <a:gd name="connsiteY3630" fmla="*/ 1098121 h 1383472"/>
                <a:gd name="connsiteX3631" fmla="*/ 1190616 w 4340943"/>
                <a:gd name="connsiteY3631" fmla="*/ 1098121 h 1383472"/>
                <a:gd name="connsiteX3632" fmla="*/ 1179651 w 4340943"/>
                <a:gd name="connsiteY3632" fmla="*/ 1090315 h 1383472"/>
                <a:gd name="connsiteX3633" fmla="*/ 1179651 w 4340943"/>
                <a:gd name="connsiteY3633" fmla="*/ 1080570 h 1383472"/>
                <a:gd name="connsiteX3634" fmla="*/ 1190615 w 4340943"/>
                <a:gd name="connsiteY3634" fmla="*/ 1072765 h 1383472"/>
                <a:gd name="connsiteX3635" fmla="*/ 561305 w 4340943"/>
                <a:gd name="connsiteY3635" fmla="*/ 1072765 h 1383472"/>
                <a:gd name="connsiteX3636" fmla="*/ 574300 w 4340943"/>
                <a:gd name="connsiteY3636" fmla="*/ 1072765 h 1383472"/>
                <a:gd name="connsiteX3637" fmla="*/ 585265 w 4340943"/>
                <a:gd name="connsiteY3637" fmla="*/ 1080570 h 1383472"/>
                <a:gd name="connsiteX3638" fmla="*/ 585265 w 4340943"/>
                <a:gd name="connsiteY3638" fmla="*/ 1090315 h 1383472"/>
                <a:gd name="connsiteX3639" fmla="*/ 574300 w 4340943"/>
                <a:gd name="connsiteY3639" fmla="*/ 1098121 h 1383472"/>
                <a:gd name="connsiteX3640" fmla="*/ 561306 w 4340943"/>
                <a:gd name="connsiteY3640" fmla="*/ 1098121 h 1383472"/>
                <a:gd name="connsiteX3641" fmla="*/ 550341 w 4340943"/>
                <a:gd name="connsiteY3641" fmla="*/ 1090315 h 1383472"/>
                <a:gd name="connsiteX3642" fmla="*/ 550341 w 4340943"/>
                <a:gd name="connsiteY3642" fmla="*/ 1080570 h 1383472"/>
                <a:gd name="connsiteX3643" fmla="*/ 561305 w 4340943"/>
                <a:gd name="connsiteY3643" fmla="*/ 1072765 h 1383472"/>
                <a:gd name="connsiteX3644" fmla="*/ 4116446 w 4340943"/>
                <a:gd name="connsiteY3644" fmla="*/ 1065016 h 1383472"/>
                <a:gd name="connsiteX3645" fmla="*/ 4133864 w 4340943"/>
                <a:gd name="connsiteY3645" fmla="*/ 1069601 h 1383472"/>
                <a:gd name="connsiteX3646" fmla="*/ 4183648 w 4340943"/>
                <a:gd name="connsiteY3646" fmla="*/ 1102411 h 1383472"/>
                <a:gd name="connsiteX3647" fmla="*/ 4184968 w 4340943"/>
                <a:gd name="connsiteY3647" fmla="*/ 1126820 h 1383472"/>
                <a:gd name="connsiteX3648" fmla="*/ 4160001 w 4340943"/>
                <a:gd name="connsiteY3648" fmla="*/ 1146017 h 1383472"/>
                <a:gd name="connsiteX3649" fmla="*/ 4125712 w 4340943"/>
                <a:gd name="connsiteY3649" fmla="*/ 1146957 h 1383472"/>
                <a:gd name="connsiteX3650" fmla="*/ 4075928 w 4340943"/>
                <a:gd name="connsiteY3650" fmla="*/ 1114147 h 1383472"/>
                <a:gd name="connsiteX3651" fmla="*/ 4074608 w 4340943"/>
                <a:gd name="connsiteY3651" fmla="*/ 1089739 h 1383472"/>
                <a:gd name="connsiteX3652" fmla="*/ 4099576 w 4340943"/>
                <a:gd name="connsiteY3652" fmla="*/ 1070541 h 1383472"/>
                <a:gd name="connsiteX3653" fmla="*/ 4116446 w 4340943"/>
                <a:gd name="connsiteY3653" fmla="*/ 1065016 h 1383472"/>
                <a:gd name="connsiteX3654" fmla="*/ 3487136 w 4340943"/>
                <a:gd name="connsiteY3654" fmla="*/ 1065016 h 1383472"/>
                <a:gd name="connsiteX3655" fmla="*/ 3504554 w 4340943"/>
                <a:gd name="connsiteY3655" fmla="*/ 1069601 h 1383472"/>
                <a:gd name="connsiteX3656" fmla="*/ 3554338 w 4340943"/>
                <a:gd name="connsiteY3656" fmla="*/ 1102411 h 1383472"/>
                <a:gd name="connsiteX3657" fmla="*/ 3555659 w 4340943"/>
                <a:gd name="connsiteY3657" fmla="*/ 1126820 h 1383472"/>
                <a:gd name="connsiteX3658" fmla="*/ 3530691 w 4340943"/>
                <a:gd name="connsiteY3658" fmla="*/ 1146017 h 1383472"/>
                <a:gd name="connsiteX3659" fmla="*/ 3496402 w 4340943"/>
                <a:gd name="connsiteY3659" fmla="*/ 1146957 h 1383472"/>
                <a:gd name="connsiteX3660" fmla="*/ 3446618 w 4340943"/>
                <a:gd name="connsiteY3660" fmla="*/ 1114147 h 1383472"/>
                <a:gd name="connsiteX3661" fmla="*/ 3445298 w 4340943"/>
                <a:gd name="connsiteY3661" fmla="*/ 1089739 h 1383472"/>
                <a:gd name="connsiteX3662" fmla="*/ 3470266 w 4340943"/>
                <a:gd name="connsiteY3662" fmla="*/ 1070541 h 1383472"/>
                <a:gd name="connsiteX3663" fmla="*/ 3487136 w 4340943"/>
                <a:gd name="connsiteY3663" fmla="*/ 1065016 h 1383472"/>
                <a:gd name="connsiteX3664" fmla="*/ 2856633 w 4340943"/>
                <a:gd name="connsiteY3664" fmla="*/ 1065016 h 1383472"/>
                <a:gd name="connsiteX3665" fmla="*/ 2874052 w 4340943"/>
                <a:gd name="connsiteY3665" fmla="*/ 1069601 h 1383472"/>
                <a:gd name="connsiteX3666" fmla="*/ 2923835 w 4340943"/>
                <a:gd name="connsiteY3666" fmla="*/ 1102411 h 1383472"/>
                <a:gd name="connsiteX3667" fmla="*/ 2925156 w 4340943"/>
                <a:gd name="connsiteY3667" fmla="*/ 1126820 h 1383472"/>
                <a:gd name="connsiteX3668" fmla="*/ 2900188 w 4340943"/>
                <a:gd name="connsiteY3668" fmla="*/ 1146017 h 1383472"/>
                <a:gd name="connsiteX3669" fmla="*/ 2865899 w 4340943"/>
                <a:gd name="connsiteY3669" fmla="*/ 1146957 h 1383472"/>
                <a:gd name="connsiteX3670" fmla="*/ 2816116 w 4340943"/>
                <a:gd name="connsiteY3670" fmla="*/ 1114147 h 1383472"/>
                <a:gd name="connsiteX3671" fmla="*/ 2814795 w 4340943"/>
                <a:gd name="connsiteY3671" fmla="*/ 1089739 h 1383472"/>
                <a:gd name="connsiteX3672" fmla="*/ 2839762 w 4340943"/>
                <a:gd name="connsiteY3672" fmla="*/ 1070541 h 1383472"/>
                <a:gd name="connsiteX3673" fmla="*/ 2856633 w 4340943"/>
                <a:gd name="connsiteY3673" fmla="*/ 1065016 h 1383472"/>
                <a:gd name="connsiteX3674" fmla="*/ 2226003 w 4340943"/>
                <a:gd name="connsiteY3674" fmla="*/ 1065016 h 1383472"/>
                <a:gd name="connsiteX3675" fmla="*/ 2243420 w 4340943"/>
                <a:gd name="connsiteY3675" fmla="*/ 1069601 h 1383472"/>
                <a:gd name="connsiteX3676" fmla="*/ 2293204 w 4340943"/>
                <a:gd name="connsiteY3676" fmla="*/ 1102411 h 1383472"/>
                <a:gd name="connsiteX3677" fmla="*/ 2294525 w 4340943"/>
                <a:gd name="connsiteY3677" fmla="*/ 1126820 h 1383472"/>
                <a:gd name="connsiteX3678" fmla="*/ 2269557 w 4340943"/>
                <a:gd name="connsiteY3678" fmla="*/ 1146017 h 1383472"/>
                <a:gd name="connsiteX3679" fmla="*/ 2235269 w 4340943"/>
                <a:gd name="connsiteY3679" fmla="*/ 1146957 h 1383472"/>
                <a:gd name="connsiteX3680" fmla="*/ 2185485 w 4340943"/>
                <a:gd name="connsiteY3680" fmla="*/ 1114147 h 1383472"/>
                <a:gd name="connsiteX3681" fmla="*/ 2184164 w 4340943"/>
                <a:gd name="connsiteY3681" fmla="*/ 1089739 h 1383472"/>
                <a:gd name="connsiteX3682" fmla="*/ 2209132 w 4340943"/>
                <a:gd name="connsiteY3682" fmla="*/ 1070541 h 1383472"/>
                <a:gd name="connsiteX3683" fmla="*/ 2226003 w 4340943"/>
                <a:gd name="connsiteY3683" fmla="*/ 1065016 h 1383472"/>
                <a:gd name="connsiteX3684" fmla="*/ 1595499 w 4340943"/>
                <a:gd name="connsiteY3684" fmla="*/ 1065016 h 1383472"/>
                <a:gd name="connsiteX3685" fmla="*/ 1612917 w 4340943"/>
                <a:gd name="connsiteY3685" fmla="*/ 1069601 h 1383472"/>
                <a:gd name="connsiteX3686" fmla="*/ 1662701 w 4340943"/>
                <a:gd name="connsiteY3686" fmla="*/ 1102411 h 1383472"/>
                <a:gd name="connsiteX3687" fmla="*/ 1664022 w 4340943"/>
                <a:gd name="connsiteY3687" fmla="*/ 1126820 h 1383472"/>
                <a:gd name="connsiteX3688" fmla="*/ 1639054 w 4340943"/>
                <a:gd name="connsiteY3688" fmla="*/ 1146017 h 1383472"/>
                <a:gd name="connsiteX3689" fmla="*/ 1604765 w 4340943"/>
                <a:gd name="connsiteY3689" fmla="*/ 1146957 h 1383472"/>
                <a:gd name="connsiteX3690" fmla="*/ 1554981 w 4340943"/>
                <a:gd name="connsiteY3690" fmla="*/ 1114147 h 1383472"/>
                <a:gd name="connsiteX3691" fmla="*/ 1553661 w 4340943"/>
                <a:gd name="connsiteY3691" fmla="*/ 1089739 h 1383472"/>
                <a:gd name="connsiteX3692" fmla="*/ 1578628 w 4340943"/>
                <a:gd name="connsiteY3692" fmla="*/ 1070541 h 1383472"/>
                <a:gd name="connsiteX3693" fmla="*/ 1595499 w 4340943"/>
                <a:gd name="connsiteY3693" fmla="*/ 1065016 h 1383472"/>
                <a:gd name="connsiteX3694" fmla="*/ 966189 w 4340943"/>
                <a:gd name="connsiteY3694" fmla="*/ 1065016 h 1383472"/>
                <a:gd name="connsiteX3695" fmla="*/ 983608 w 4340943"/>
                <a:gd name="connsiteY3695" fmla="*/ 1069601 h 1383472"/>
                <a:gd name="connsiteX3696" fmla="*/ 1033391 w 4340943"/>
                <a:gd name="connsiteY3696" fmla="*/ 1102411 h 1383472"/>
                <a:gd name="connsiteX3697" fmla="*/ 1034712 w 4340943"/>
                <a:gd name="connsiteY3697" fmla="*/ 1126820 h 1383472"/>
                <a:gd name="connsiteX3698" fmla="*/ 1009744 w 4340943"/>
                <a:gd name="connsiteY3698" fmla="*/ 1146017 h 1383472"/>
                <a:gd name="connsiteX3699" fmla="*/ 975456 w 4340943"/>
                <a:gd name="connsiteY3699" fmla="*/ 1146957 h 1383472"/>
                <a:gd name="connsiteX3700" fmla="*/ 925672 w 4340943"/>
                <a:gd name="connsiteY3700" fmla="*/ 1114147 h 1383472"/>
                <a:gd name="connsiteX3701" fmla="*/ 924351 w 4340943"/>
                <a:gd name="connsiteY3701" fmla="*/ 1089739 h 1383472"/>
                <a:gd name="connsiteX3702" fmla="*/ 949319 w 4340943"/>
                <a:gd name="connsiteY3702" fmla="*/ 1070541 h 1383472"/>
                <a:gd name="connsiteX3703" fmla="*/ 966189 w 4340943"/>
                <a:gd name="connsiteY3703" fmla="*/ 1065016 h 1383472"/>
                <a:gd name="connsiteX3704" fmla="*/ 335686 w 4340943"/>
                <a:gd name="connsiteY3704" fmla="*/ 1065016 h 1383472"/>
                <a:gd name="connsiteX3705" fmla="*/ 353105 w 4340943"/>
                <a:gd name="connsiteY3705" fmla="*/ 1069601 h 1383472"/>
                <a:gd name="connsiteX3706" fmla="*/ 402888 w 4340943"/>
                <a:gd name="connsiteY3706" fmla="*/ 1102411 h 1383472"/>
                <a:gd name="connsiteX3707" fmla="*/ 404209 w 4340943"/>
                <a:gd name="connsiteY3707" fmla="*/ 1126820 h 1383472"/>
                <a:gd name="connsiteX3708" fmla="*/ 379241 w 4340943"/>
                <a:gd name="connsiteY3708" fmla="*/ 1146017 h 1383472"/>
                <a:gd name="connsiteX3709" fmla="*/ 344953 w 4340943"/>
                <a:gd name="connsiteY3709" fmla="*/ 1146957 h 1383472"/>
                <a:gd name="connsiteX3710" fmla="*/ 295168 w 4340943"/>
                <a:gd name="connsiteY3710" fmla="*/ 1114147 h 1383472"/>
                <a:gd name="connsiteX3711" fmla="*/ 293848 w 4340943"/>
                <a:gd name="connsiteY3711" fmla="*/ 1089739 h 1383472"/>
                <a:gd name="connsiteX3712" fmla="*/ 318815 w 4340943"/>
                <a:gd name="connsiteY3712" fmla="*/ 1070541 h 1383472"/>
                <a:gd name="connsiteX3713" fmla="*/ 335686 w 4340943"/>
                <a:gd name="connsiteY3713" fmla="*/ 1065016 h 1383472"/>
                <a:gd name="connsiteX3714" fmla="*/ 3873304 w 4340943"/>
                <a:gd name="connsiteY3714" fmla="*/ 1060586 h 1383472"/>
                <a:gd name="connsiteX3715" fmla="*/ 3878297 w 4340943"/>
                <a:gd name="connsiteY3715" fmla="*/ 1062246 h 1383472"/>
                <a:gd name="connsiteX3716" fmla="*/ 3884057 w 4340943"/>
                <a:gd name="connsiteY3716" fmla="*/ 1066728 h 1383472"/>
                <a:gd name="connsiteX3717" fmla="*/ 3883606 w 4340943"/>
                <a:gd name="connsiteY3717" fmla="*/ 1073968 h 1383472"/>
                <a:gd name="connsiteX3718" fmla="*/ 3877310 w 4340943"/>
                <a:gd name="connsiteY3718" fmla="*/ 1078069 h 1383472"/>
                <a:gd name="connsiteX3719" fmla="*/ 3867140 w 4340943"/>
                <a:gd name="connsiteY3719" fmla="*/ 1077748 h 1383472"/>
                <a:gd name="connsiteX3720" fmla="*/ 3861379 w 4340943"/>
                <a:gd name="connsiteY3720" fmla="*/ 1073266 h 1383472"/>
                <a:gd name="connsiteX3721" fmla="*/ 3861830 w 4340943"/>
                <a:gd name="connsiteY3721" fmla="*/ 1066026 h 1383472"/>
                <a:gd name="connsiteX3722" fmla="*/ 3868125 w 4340943"/>
                <a:gd name="connsiteY3722" fmla="*/ 1061925 h 1383472"/>
                <a:gd name="connsiteX3723" fmla="*/ 3873304 w 4340943"/>
                <a:gd name="connsiteY3723" fmla="*/ 1060586 h 1383472"/>
                <a:gd name="connsiteX3724" fmla="*/ 3243995 w 4340943"/>
                <a:gd name="connsiteY3724" fmla="*/ 1060586 h 1383472"/>
                <a:gd name="connsiteX3725" fmla="*/ 3248988 w 4340943"/>
                <a:gd name="connsiteY3725" fmla="*/ 1062246 h 1383472"/>
                <a:gd name="connsiteX3726" fmla="*/ 3254748 w 4340943"/>
                <a:gd name="connsiteY3726" fmla="*/ 1066728 h 1383472"/>
                <a:gd name="connsiteX3727" fmla="*/ 3254296 w 4340943"/>
                <a:gd name="connsiteY3727" fmla="*/ 1073968 h 1383472"/>
                <a:gd name="connsiteX3728" fmla="*/ 3248001 w 4340943"/>
                <a:gd name="connsiteY3728" fmla="*/ 1078069 h 1383472"/>
                <a:gd name="connsiteX3729" fmla="*/ 3237830 w 4340943"/>
                <a:gd name="connsiteY3729" fmla="*/ 1077748 h 1383472"/>
                <a:gd name="connsiteX3730" fmla="*/ 3232070 w 4340943"/>
                <a:gd name="connsiteY3730" fmla="*/ 1073266 h 1383472"/>
                <a:gd name="connsiteX3731" fmla="*/ 3232520 w 4340943"/>
                <a:gd name="connsiteY3731" fmla="*/ 1066026 h 1383472"/>
                <a:gd name="connsiteX3732" fmla="*/ 3238816 w 4340943"/>
                <a:gd name="connsiteY3732" fmla="*/ 1061925 h 1383472"/>
                <a:gd name="connsiteX3733" fmla="*/ 3243995 w 4340943"/>
                <a:gd name="connsiteY3733" fmla="*/ 1060586 h 1383472"/>
                <a:gd name="connsiteX3734" fmla="*/ 2613491 w 4340943"/>
                <a:gd name="connsiteY3734" fmla="*/ 1060586 h 1383472"/>
                <a:gd name="connsiteX3735" fmla="*/ 2618484 w 4340943"/>
                <a:gd name="connsiteY3735" fmla="*/ 1062246 h 1383472"/>
                <a:gd name="connsiteX3736" fmla="*/ 2624244 w 4340943"/>
                <a:gd name="connsiteY3736" fmla="*/ 1066728 h 1383472"/>
                <a:gd name="connsiteX3737" fmla="*/ 2623793 w 4340943"/>
                <a:gd name="connsiteY3737" fmla="*/ 1073968 h 1383472"/>
                <a:gd name="connsiteX3738" fmla="*/ 2617498 w 4340943"/>
                <a:gd name="connsiteY3738" fmla="*/ 1078069 h 1383472"/>
                <a:gd name="connsiteX3739" fmla="*/ 2607327 w 4340943"/>
                <a:gd name="connsiteY3739" fmla="*/ 1077748 h 1383472"/>
                <a:gd name="connsiteX3740" fmla="*/ 2601566 w 4340943"/>
                <a:gd name="connsiteY3740" fmla="*/ 1073266 h 1383472"/>
                <a:gd name="connsiteX3741" fmla="*/ 2602017 w 4340943"/>
                <a:gd name="connsiteY3741" fmla="*/ 1066026 h 1383472"/>
                <a:gd name="connsiteX3742" fmla="*/ 2608312 w 4340943"/>
                <a:gd name="connsiteY3742" fmla="*/ 1061925 h 1383472"/>
                <a:gd name="connsiteX3743" fmla="*/ 2613491 w 4340943"/>
                <a:gd name="connsiteY3743" fmla="*/ 1060586 h 1383472"/>
                <a:gd name="connsiteX3744" fmla="*/ 1982861 w 4340943"/>
                <a:gd name="connsiteY3744" fmla="*/ 1060586 h 1383472"/>
                <a:gd name="connsiteX3745" fmla="*/ 1987853 w 4340943"/>
                <a:gd name="connsiteY3745" fmla="*/ 1062246 h 1383472"/>
                <a:gd name="connsiteX3746" fmla="*/ 1993614 w 4340943"/>
                <a:gd name="connsiteY3746" fmla="*/ 1066728 h 1383472"/>
                <a:gd name="connsiteX3747" fmla="*/ 1993162 w 4340943"/>
                <a:gd name="connsiteY3747" fmla="*/ 1073968 h 1383472"/>
                <a:gd name="connsiteX3748" fmla="*/ 1986867 w 4340943"/>
                <a:gd name="connsiteY3748" fmla="*/ 1078069 h 1383472"/>
                <a:gd name="connsiteX3749" fmla="*/ 1976696 w 4340943"/>
                <a:gd name="connsiteY3749" fmla="*/ 1077748 h 1383472"/>
                <a:gd name="connsiteX3750" fmla="*/ 1970936 w 4340943"/>
                <a:gd name="connsiteY3750" fmla="*/ 1073266 h 1383472"/>
                <a:gd name="connsiteX3751" fmla="*/ 1971387 w 4340943"/>
                <a:gd name="connsiteY3751" fmla="*/ 1066026 h 1383472"/>
                <a:gd name="connsiteX3752" fmla="*/ 1977682 w 4340943"/>
                <a:gd name="connsiteY3752" fmla="*/ 1061925 h 1383472"/>
                <a:gd name="connsiteX3753" fmla="*/ 1982861 w 4340943"/>
                <a:gd name="connsiteY3753" fmla="*/ 1060586 h 1383472"/>
                <a:gd name="connsiteX3754" fmla="*/ 1352358 w 4340943"/>
                <a:gd name="connsiteY3754" fmla="*/ 1060586 h 1383472"/>
                <a:gd name="connsiteX3755" fmla="*/ 1357350 w 4340943"/>
                <a:gd name="connsiteY3755" fmla="*/ 1062246 h 1383472"/>
                <a:gd name="connsiteX3756" fmla="*/ 1363110 w 4340943"/>
                <a:gd name="connsiteY3756" fmla="*/ 1066728 h 1383472"/>
                <a:gd name="connsiteX3757" fmla="*/ 1362659 w 4340943"/>
                <a:gd name="connsiteY3757" fmla="*/ 1073968 h 1383472"/>
                <a:gd name="connsiteX3758" fmla="*/ 1356364 w 4340943"/>
                <a:gd name="connsiteY3758" fmla="*/ 1078069 h 1383472"/>
                <a:gd name="connsiteX3759" fmla="*/ 1346193 w 4340943"/>
                <a:gd name="connsiteY3759" fmla="*/ 1077748 h 1383472"/>
                <a:gd name="connsiteX3760" fmla="*/ 1340432 w 4340943"/>
                <a:gd name="connsiteY3760" fmla="*/ 1073266 h 1383472"/>
                <a:gd name="connsiteX3761" fmla="*/ 1340884 w 4340943"/>
                <a:gd name="connsiteY3761" fmla="*/ 1066026 h 1383472"/>
                <a:gd name="connsiteX3762" fmla="*/ 1347179 w 4340943"/>
                <a:gd name="connsiteY3762" fmla="*/ 1061925 h 1383472"/>
                <a:gd name="connsiteX3763" fmla="*/ 1352358 w 4340943"/>
                <a:gd name="connsiteY3763" fmla="*/ 1060586 h 1383472"/>
                <a:gd name="connsiteX3764" fmla="*/ 723048 w 4340943"/>
                <a:gd name="connsiteY3764" fmla="*/ 1060586 h 1383472"/>
                <a:gd name="connsiteX3765" fmla="*/ 728041 w 4340943"/>
                <a:gd name="connsiteY3765" fmla="*/ 1062246 h 1383472"/>
                <a:gd name="connsiteX3766" fmla="*/ 733801 w 4340943"/>
                <a:gd name="connsiteY3766" fmla="*/ 1066728 h 1383472"/>
                <a:gd name="connsiteX3767" fmla="*/ 733350 w 4340943"/>
                <a:gd name="connsiteY3767" fmla="*/ 1073968 h 1383472"/>
                <a:gd name="connsiteX3768" fmla="*/ 727054 w 4340943"/>
                <a:gd name="connsiteY3768" fmla="*/ 1078069 h 1383472"/>
                <a:gd name="connsiteX3769" fmla="*/ 716884 w 4340943"/>
                <a:gd name="connsiteY3769" fmla="*/ 1077748 h 1383472"/>
                <a:gd name="connsiteX3770" fmla="*/ 711123 w 4340943"/>
                <a:gd name="connsiteY3770" fmla="*/ 1073266 h 1383472"/>
                <a:gd name="connsiteX3771" fmla="*/ 711574 w 4340943"/>
                <a:gd name="connsiteY3771" fmla="*/ 1066026 h 1383472"/>
                <a:gd name="connsiteX3772" fmla="*/ 717869 w 4340943"/>
                <a:gd name="connsiteY3772" fmla="*/ 1061925 h 1383472"/>
                <a:gd name="connsiteX3773" fmla="*/ 723048 w 4340943"/>
                <a:gd name="connsiteY3773" fmla="*/ 1060586 h 1383472"/>
                <a:gd name="connsiteX3774" fmla="*/ 4317486 w 4340943"/>
                <a:gd name="connsiteY3774" fmla="*/ 1057185 h 1383472"/>
                <a:gd name="connsiteX3775" fmla="*/ 4322477 w 4340943"/>
                <a:gd name="connsiteY3775" fmla="*/ 1058846 h 1383472"/>
                <a:gd name="connsiteX3776" fmla="*/ 4328238 w 4340943"/>
                <a:gd name="connsiteY3776" fmla="*/ 1063327 h 1383472"/>
                <a:gd name="connsiteX3777" fmla="*/ 4327787 w 4340943"/>
                <a:gd name="connsiteY3777" fmla="*/ 1070567 h 1383472"/>
                <a:gd name="connsiteX3778" fmla="*/ 4321492 w 4340943"/>
                <a:gd name="connsiteY3778" fmla="*/ 1074668 h 1383472"/>
                <a:gd name="connsiteX3779" fmla="*/ 4311320 w 4340943"/>
                <a:gd name="connsiteY3779" fmla="*/ 1074347 h 1383472"/>
                <a:gd name="connsiteX3780" fmla="*/ 4305559 w 4340943"/>
                <a:gd name="connsiteY3780" fmla="*/ 1069865 h 1383472"/>
                <a:gd name="connsiteX3781" fmla="*/ 4306010 w 4340943"/>
                <a:gd name="connsiteY3781" fmla="*/ 1062625 h 1383472"/>
                <a:gd name="connsiteX3782" fmla="*/ 4312306 w 4340943"/>
                <a:gd name="connsiteY3782" fmla="*/ 1058524 h 1383472"/>
                <a:gd name="connsiteX3783" fmla="*/ 4317486 w 4340943"/>
                <a:gd name="connsiteY3783" fmla="*/ 1057185 h 1383472"/>
                <a:gd name="connsiteX3784" fmla="*/ 3686982 w 4340943"/>
                <a:gd name="connsiteY3784" fmla="*/ 1057185 h 1383472"/>
                <a:gd name="connsiteX3785" fmla="*/ 3691974 w 4340943"/>
                <a:gd name="connsiteY3785" fmla="*/ 1058846 h 1383472"/>
                <a:gd name="connsiteX3786" fmla="*/ 3697734 w 4340943"/>
                <a:gd name="connsiteY3786" fmla="*/ 1063327 h 1383472"/>
                <a:gd name="connsiteX3787" fmla="*/ 3697284 w 4340943"/>
                <a:gd name="connsiteY3787" fmla="*/ 1070567 h 1383472"/>
                <a:gd name="connsiteX3788" fmla="*/ 3690988 w 4340943"/>
                <a:gd name="connsiteY3788" fmla="*/ 1074668 h 1383472"/>
                <a:gd name="connsiteX3789" fmla="*/ 3680816 w 4340943"/>
                <a:gd name="connsiteY3789" fmla="*/ 1074347 h 1383472"/>
                <a:gd name="connsiteX3790" fmla="*/ 3675056 w 4340943"/>
                <a:gd name="connsiteY3790" fmla="*/ 1069865 h 1383472"/>
                <a:gd name="connsiteX3791" fmla="*/ 3675507 w 4340943"/>
                <a:gd name="connsiteY3791" fmla="*/ 1062625 h 1383472"/>
                <a:gd name="connsiteX3792" fmla="*/ 3681803 w 4340943"/>
                <a:gd name="connsiteY3792" fmla="*/ 1058524 h 1383472"/>
                <a:gd name="connsiteX3793" fmla="*/ 3686982 w 4340943"/>
                <a:gd name="connsiteY3793" fmla="*/ 1057185 h 1383472"/>
                <a:gd name="connsiteX3794" fmla="*/ 3057672 w 4340943"/>
                <a:gd name="connsiteY3794" fmla="*/ 1057185 h 1383472"/>
                <a:gd name="connsiteX3795" fmla="*/ 3062664 w 4340943"/>
                <a:gd name="connsiteY3795" fmla="*/ 1058846 h 1383472"/>
                <a:gd name="connsiteX3796" fmla="*/ 3068425 w 4340943"/>
                <a:gd name="connsiteY3796" fmla="*/ 1063327 h 1383472"/>
                <a:gd name="connsiteX3797" fmla="*/ 3067974 w 4340943"/>
                <a:gd name="connsiteY3797" fmla="*/ 1070567 h 1383472"/>
                <a:gd name="connsiteX3798" fmla="*/ 3061678 w 4340943"/>
                <a:gd name="connsiteY3798" fmla="*/ 1074668 h 1383472"/>
                <a:gd name="connsiteX3799" fmla="*/ 3051507 w 4340943"/>
                <a:gd name="connsiteY3799" fmla="*/ 1074347 h 1383472"/>
                <a:gd name="connsiteX3800" fmla="*/ 3045746 w 4340943"/>
                <a:gd name="connsiteY3800" fmla="*/ 1069865 h 1383472"/>
                <a:gd name="connsiteX3801" fmla="*/ 3046197 w 4340943"/>
                <a:gd name="connsiteY3801" fmla="*/ 1062625 h 1383472"/>
                <a:gd name="connsiteX3802" fmla="*/ 3052493 w 4340943"/>
                <a:gd name="connsiteY3802" fmla="*/ 1058524 h 1383472"/>
                <a:gd name="connsiteX3803" fmla="*/ 3057672 w 4340943"/>
                <a:gd name="connsiteY3803" fmla="*/ 1057185 h 1383472"/>
                <a:gd name="connsiteX3804" fmla="*/ 2427169 w 4340943"/>
                <a:gd name="connsiteY3804" fmla="*/ 1057185 h 1383472"/>
                <a:gd name="connsiteX3805" fmla="*/ 2432161 w 4340943"/>
                <a:gd name="connsiteY3805" fmla="*/ 1058846 h 1383472"/>
                <a:gd name="connsiteX3806" fmla="*/ 2437921 w 4340943"/>
                <a:gd name="connsiteY3806" fmla="*/ 1063327 h 1383472"/>
                <a:gd name="connsiteX3807" fmla="*/ 2437471 w 4340943"/>
                <a:gd name="connsiteY3807" fmla="*/ 1070567 h 1383472"/>
                <a:gd name="connsiteX3808" fmla="*/ 2431175 w 4340943"/>
                <a:gd name="connsiteY3808" fmla="*/ 1074668 h 1383472"/>
                <a:gd name="connsiteX3809" fmla="*/ 2421004 w 4340943"/>
                <a:gd name="connsiteY3809" fmla="*/ 1074347 h 1383472"/>
                <a:gd name="connsiteX3810" fmla="*/ 2415243 w 4340943"/>
                <a:gd name="connsiteY3810" fmla="*/ 1069865 h 1383472"/>
                <a:gd name="connsiteX3811" fmla="*/ 2415694 w 4340943"/>
                <a:gd name="connsiteY3811" fmla="*/ 1062625 h 1383472"/>
                <a:gd name="connsiteX3812" fmla="*/ 2421990 w 4340943"/>
                <a:gd name="connsiteY3812" fmla="*/ 1058524 h 1383472"/>
                <a:gd name="connsiteX3813" fmla="*/ 2427169 w 4340943"/>
                <a:gd name="connsiteY3813" fmla="*/ 1057185 h 1383472"/>
                <a:gd name="connsiteX3814" fmla="*/ 1796538 w 4340943"/>
                <a:gd name="connsiteY3814" fmla="*/ 1057185 h 1383472"/>
                <a:gd name="connsiteX3815" fmla="*/ 1801530 w 4340943"/>
                <a:gd name="connsiteY3815" fmla="*/ 1058846 h 1383472"/>
                <a:gd name="connsiteX3816" fmla="*/ 1807291 w 4340943"/>
                <a:gd name="connsiteY3816" fmla="*/ 1063327 h 1383472"/>
                <a:gd name="connsiteX3817" fmla="*/ 1806840 w 4340943"/>
                <a:gd name="connsiteY3817" fmla="*/ 1070567 h 1383472"/>
                <a:gd name="connsiteX3818" fmla="*/ 1800544 w 4340943"/>
                <a:gd name="connsiteY3818" fmla="*/ 1074668 h 1383472"/>
                <a:gd name="connsiteX3819" fmla="*/ 1790373 w 4340943"/>
                <a:gd name="connsiteY3819" fmla="*/ 1074347 h 1383472"/>
                <a:gd name="connsiteX3820" fmla="*/ 1784612 w 4340943"/>
                <a:gd name="connsiteY3820" fmla="*/ 1069865 h 1383472"/>
                <a:gd name="connsiteX3821" fmla="*/ 1785063 w 4340943"/>
                <a:gd name="connsiteY3821" fmla="*/ 1062625 h 1383472"/>
                <a:gd name="connsiteX3822" fmla="*/ 1791359 w 4340943"/>
                <a:gd name="connsiteY3822" fmla="*/ 1058524 h 1383472"/>
                <a:gd name="connsiteX3823" fmla="*/ 1796538 w 4340943"/>
                <a:gd name="connsiteY3823" fmla="*/ 1057185 h 1383472"/>
                <a:gd name="connsiteX3824" fmla="*/ 1166035 w 4340943"/>
                <a:gd name="connsiteY3824" fmla="*/ 1057185 h 1383472"/>
                <a:gd name="connsiteX3825" fmla="*/ 1171027 w 4340943"/>
                <a:gd name="connsiteY3825" fmla="*/ 1058846 h 1383472"/>
                <a:gd name="connsiteX3826" fmla="*/ 1176787 w 4340943"/>
                <a:gd name="connsiteY3826" fmla="*/ 1063327 h 1383472"/>
                <a:gd name="connsiteX3827" fmla="*/ 1176337 w 4340943"/>
                <a:gd name="connsiteY3827" fmla="*/ 1070567 h 1383472"/>
                <a:gd name="connsiteX3828" fmla="*/ 1170041 w 4340943"/>
                <a:gd name="connsiteY3828" fmla="*/ 1074668 h 1383472"/>
                <a:gd name="connsiteX3829" fmla="*/ 1159870 w 4340943"/>
                <a:gd name="connsiteY3829" fmla="*/ 1074347 h 1383472"/>
                <a:gd name="connsiteX3830" fmla="*/ 1154109 w 4340943"/>
                <a:gd name="connsiteY3830" fmla="*/ 1069865 h 1383472"/>
                <a:gd name="connsiteX3831" fmla="*/ 1154560 w 4340943"/>
                <a:gd name="connsiteY3831" fmla="*/ 1062625 h 1383472"/>
                <a:gd name="connsiteX3832" fmla="*/ 1160856 w 4340943"/>
                <a:gd name="connsiteY3832" fmla="*/ 1058524 h 1383472"/>
                <a:gd name="connsiteX3833" fmla="*/ 1166035 w 4340943"/>
                <a:gd name="connsiteY3833" fmla="*/ 1057185 h 1383472"/>
                <a:gd name="connsiteX3834" fmla="*/ 536726 w 4340943"/>
                <a:gd name="connsiteY3834" fmla="*/ 1057185 h 1383472"/>
                <a:gd name="connsiteX3835" fmla="*/ 541717 w 4340943"/>
                <a:gd name="connsiteY3835" fmla="*/ 1058846 h 1383472"/>
                <a:gd name="connsiteX3836" fmla="*/ 547478 w 4340943"/>
                <a:gd name="connsiteY3836" fmla="*/ 1063327 h 1383472"/>
                <a:gd name="connsiteX3837" fmla="*/ 547027 w 4340943"/>
                <a:gd name="connsiteY3837" fmla="*/ 1070567 h 1383472"/>
                <a:gd name="connsiteX3838" fmla="*/ 540731 w 4340943"/>
                <a:gd name="connsiteY3838" fmla="*/ 1074668 h 1383472"/>
                <a:gd name="connsiteX3839" fmla="*/ 530560 w 4340943"/>
                <a:gd name="connsiteY3839" fmla="*/ 1074347 h 1383472"/>
                <a:gd name="connsiteX3840" fmla="*/ 524799 w 4340943"/>
                <a:gd name="connsiteY3840" fmla="*/ 1069865 h 1383472"/>
                <a:gd name="connsiteX3841" fmla="*/ 525250 w 4340943"/>
                <a:gd name="connsiteY3841" fmla="*/ 1062625 h 1383472"/>
                <a:gd name="connsiteX3842" fmla="*/ 531546 w 4340943"/>
                <a:gd name="connsiteY3842" fmla="*/ 1058524 h 1383472"/>
                <a:gd name="connsiteX3843" fmla="*/ 536726 w 4340943"/>
                <a:gd name="connsiteY3843" fmla="*/ 1057185 h 1383472"/>
                <a:gd name="connsiteX3844" fmla="*/ 4013338 w 4340943"/>
                <a:gd name="connsiteY3844" fmla="*/ 1049019 h 1383472"/>
                <a:gd name="connsiteX3845" fmla="*/ 4020667 w 4340943"/>
                <a:gd name="connsiteY3845" fmla="*/ 1051597 h 1383472"/>
                <a:gd name="connsiteX3846" fmla="*/ 4031324 w 4340943"/>
                <a:gd name="connsiteY3846" fmla="*/ 1060264 h 1383472"/>
                <a:gd name="connsiteX3847" fmla="*/ 4030322 w 4340943"/>
                <a:gd name="connsiteY3847" fmla="*/ 1070994 h 1383472"/>
                <a:gd name="connsiteX3848" fmla="*/ 4014980 w 4340943"/>
                <a:gd name="connsiteY3848" fmla="*/ 1080553 h 1383472"/>
                <a:gd name="connsiteX3849" fmla="*/ 3999906 w 4340943"/>
                <a:gd name="connsiteY3849" fmla="*/ 1079840 h 1383472"/>
                <a:gd name="connsiteX3850" fmla="*/ 3989250 w 4340943"/>
                <a:gd name="connsiteY3850" fmla="*/ 1071173 h 1383472"/>
                <a:gd name="connsiteX3851" fmla="*/ 3990252 w 4340943"/>
                <a:gd name="connsiteY3851" fmla="*/ 1060444 h 1383472"/>
                <a:gd name="connsiteX3852" fmla="*/ 4005594 w 4340943"/>
                <a:gd name="connsiteY3852" fmla="*/ 1050884 h 1383472"/>
                <a:gd name="connsiteX3853" fmla="*/ 4013338 w 4340943"/>
                <a:gd name="connsiteY3853" fmla="*/ 1049019 h 1383472"/>
                <a:gd name="connsiteX3854" fmla="*/ 3384028 w 4340943"/>
                <a:gd name="connsiteY3854" fmla="*/ 1049019 h 1383472"/>
                <a:gd name="connsiteX3855" fmla="*/ 3391358 w 4340943"/>
                <a:gd name="connsiteY3855" fmla="*/ 1051597 h 1383472"/>
                <a:gd name="connsiteX3856" fmla="*/ 3402014 w 4340943"/>
                <a:gd name="connsiteY3856" fmla="*/ 1060264 h 1383472"/>
                <a:gd name="connsiteX3857" fmla="*/ 3401012 w 4340943"/>
                <a:gd name="connsiteY3857" fmla="*/ 1070994 h 1383472"/>
                <a:gd name="connsiteX3858" fmla="*/ 3385670 w 4340943"/>
                <a:gd name="connsiteY3858" fmla="*/ 1080553 h 1383472"/>
                <a:gd name="connsiteX3859" fmla="*/ 3370597 w 4340943"/>
                <a:gd name="connsiteY3859" fmla="*/ 1079840 h 1383472"/>
                <a:gd name="connsiteX3860" fmla="*/ 3359940 w 4340943"/>
                <a:gd name="connsiteY3860" fmla="*/ 1071173 h 1383472"/>
                <a:gd name="connsiteX3861" fmla="*/ 3360942 w 4340943"/>
                <a:gd name="connsiteY3861" fmla="*/ 1060444 h 1383472"/>
                <a:gd name="connsiteX3862" fmla="*/ 3376284 w 4340943"/>
                <a:gd name="connsiteY3862" fmla="*/ 1050884 h 1383472"/>
                <a:gd name="connsiteX3863" fmla="*/ 3384028 w 4340943"/>
                <a:gd name="connsiteY3863" fmla="*/ 1049019 h 1383472"/>
                <a:gd name="connsiteX3864" fmla="*/ 2753525 w 4340943"/>
                <a:gd name="connsiteY3864" fmla="*/ 1049019 h 1383472"/>
                <a:gd name="connsiteX3865" fmla="*/ 2760854 w 4340943"/>
                <a:gd name="connsiteY3865" fmla="*/ 1051597 h 1383472"/>
                <a:gd name="connsiteX3866" fmla="*/ 2771511 w 4340943"/>
                <a:gd name="connsiteY3866" fmla="*/ 1060264 h 1383472"/>
                <a:gd name="connsiteX3867" fmla="*/ 2770509 w 4340943"/>
                <a:gd name="connsiteY3867" fmla="*/ 1070994 h 1383472"/>
                <a:gd name="connsiteX3868" fmla="*/ 2755167 w 4340943"/>
                <a:gd name="connsiteY3868" fmla="*/ 1080553 h 1383472"/>
                <a:gd name="connsiteX3869" fmla="*/ 2740094 w 4340943"/>
                <a:gd name="connsiteY3869" fmla="*/ 1079840 h 1383472"/>
                <a:gd name="connsiteX3870" fmla="*/ 2729437 w 4340943"/>
                <a:gd name="connsiteY3870" fmla="*/ 1071173 h 1383472"/>
                <a:gd name="connsiteX3871" fmla="*/ 2730440 w 4340943"/>
                <a:gd name="connsiteY3871" fmla="*/ 1060444 h 1383472"/>
                <a:gd name="connsiteX3872" fmla="*/ 2745781 w 4340943"/>
                <a:gd name="connsiteY3872" fmla="*/ 1050884 h 1383472"/>
                <a:gd name="connsiteX3873" fmla="*/ 2753525 w 4340943"/>
                <a:gd name="connsiteY3873" fmla="*/ 1049019 h 1383472"/>
                <a:gd name="connsiteX3874" fmla="*/ 2122895 w 4340943"/>
                <a:gd name="connsiteY3874" fmla="*/ 1049019 h 1383472"/>
                <a:gd name="connsiteX3875" fmla="*/ 2130224 w 4340943"/>
                <a:gd name="connsiteY3875" fmla="*/ 1051597 h 1383472"/>
                <a:gd name="connsiteX3876" fmla="*/ 2140880 w 4340943"/>
                <a:gd name="connsiteY3876" fmla="*/ 1060264 h 1383472"/>
                <a:gd name="connsiteX3877" fmla="*/ 2139878 w 4340943"/>
                <a:gd name="connsiteY3877" fmla="*/ 1070994 h 1383472"/>
                <a:gd name="connsiteX3878" fmla="*/ 2124536 w 4340943"/>
                <a:gd name="connsiteY3878" fmla="*/ 1080553 h 1383472"/>
                <a:gd name="connsiteX3879" fmla="*/ 2109463 w 4340943"/>
                <a:gd name="connsiteY3879" fmla="*/ 1079840 h 1383472"/>
                <a:gd name="connsiteX3880" fmla="*/ 2098807 w 4340943"/>
                <a:gd name="connsiteY3880" fmla="*/ 1071173 h 1383472"/>
                <a:gd name="connsiteX3881" fmla="*/ 2099809 w 4340943"/>
                <a:gd name="connsiteY3881" fmla="*/ 1060444 h 1383472"/>
                <a:gd name="connsiteX3882" fmla="*/ 2115150 w 4340943"/>
                <a:gd name="connsiteY3882" fmla="*/ 1050884 h 1383472"/>
                <a:gd name="connsiteX3883" fmla="*/ 2122895 w 4340943"/>
                <a:gd name="connsiteY3883" fmla="*/ 1049019 h 1383472"/>
                <a:gd name="connsiteX3884" fmla="*/ 1492391 w 4340943"/>
                <a:gd name="connsiteY3884" fmla="*/ 1049019 h 1383472"/>
                <a:gd name="connsiteX3885" fmla="*/ 1499720 w 4340943"/>
                <a:gd name="connsiteY3885" fmla="*/ 1051597 h 1383472"/>
                <a:gd name="connsiteX3886" fmla="*/ 1510377 w 4340943"/>
                <a:gd name="connsiteY3886" fmla="*/ 1060264 h 1383472"/>
                <a:gd name="connsiteX3887" fmla="*/ 1509375 w 4340943"/>
                <a:gd name="connsiteY3887" fmla="*/ 1070994 h 1383472"/>
                <a:gd name="connsiteX3888" fmla="*/ 1494033 w 4340943"/>
                <a:gd name="connsiteY3888" fmla="*/ 1080553 h 1383472"/>
                <a:gd name="connsiteX3889" fmla="*/ 1478959 w 4340943"/>
                <a:gd name="connsiteY3889" fmla="*/ 1079840 h 1383472"/>
                <a:gd name="connsiteX3890" fmla="*/ 1468303 w 4340943"/>
                <a:gd name="connsiteY3890" fmla="*/ 1071173 h 1383472"/>
                <a:gd name="connsiteX3891" fmla="*/ 1469305 w 4340943"/>
                <a:gd name="connsiteY3891" fmla="*/ 1060444 h 1383472"/>
                <a:gd name="connsiteX3892" fmla="*/ 1484647 w 4340943"/>
                <a:gd name="connsiteY3892" fmla="*/ 1050884 h 1383472"/>
                <a:gd name="connsiteX3893" fmla="*/ 1492391 w 4340943"/>
                <a:gd name="connsiteY3893" fmla="*/ 1049019 h 1383472"/>
                <a:gd name="connsiteX3894" fmla="*/ 863081 w 4340943"/>
                <a:gd name="connsiteY3894" fmla="*/ 1049019 h 1383472"/>
                <a:gd name="connsiteX3895" fmla="*/ 870411 w 4340943"/>
                <a:gd name="connsiteY3895" fmla="*/ 1051597 h 1383472"/>
                <a:gd name="connsiteX3896" fmla="*/ 881067 w 4340943"/>
                <a:gd name="connsiteY3896" fmla="*/ 1060264 h 1383472"/>
                <a:gd name="connsiteX3897" fmla="*/ 880065 w 4340943"/>
                <a:gd name="connsiteY3897" fmla="*/ 1070994 h 1383472"/>
                <a:gd name="connsiteX3898" fmla="*/ 864724 w 4340943"/>
                <a:gd name="connsiteY3898" fmla="*/ 1080553 h 1383472"/>
                <a:gd name="connsiteX3899" fmla="*/ 849650 w 4340943"/>
                <a:gd name="connsiteY3899" fmla="*/ 1079840 h 1383472"/>
                <a:gd name="connsiteX3900" fmla="*/ 838994 w 4340943"/>
                <a:gd name="connsiteY3900" fmla="*/ 1071173 h 1383472"/>
                <a:gd name="connsiteX3901" fmla="*/ 839996 w 4340943"/>
                <a:gd name="connsiteY3901" fmla="*/ 1060444 h 1383472"/>
                <a:gd name="connsiteX3902" fmla="*/ 855337 w 4340943"/>
                <a:gd name="connsiteY3902" fmla="*/ 1050884 h 1383472"/>
                <a:gd name="connsiteX3903" fmla="*/ 863081 w 4340943"/>
                <a:gd name="connsiteY3903" fmla="*/ 1049019 h 1383472"/>
                <a:gd name="connsiteX3904" fmla="*/ 232578 w 4340943"/>
                <a:gd name="connsiteY3904" fmla="*/ 1049019 h 1383472"/>
                <a:gd name="connsiteX3905" fmla="*/ 239907 w 4340943"/>
                <a:gd name="connsiteY3905" fmla="*/ 1051597 h 1383472"/>
                <a:gd name="connsiteX3906" fmla="*/ 250564 w 4340943"/>
                <a:gd name="connsiteY3906" fmla="*/ 1060264 h 1383472"/>
                <a:gd name="connsiteX3907" fmla="*/ 249562 w 4340943"/>
                <a:gd name="connsiteY3907" fmla="*/ 1070994 h 1383472"/>
                <a:gd name="connsiteX3908" fmla="*/ 234220 w 4340943"/>
                <a:gd name="connsiteY3908" fmla="*/ 1080553 h 1383472"/>
                <a:gd name="connsiteX3909" fmla="*/ 219147 w 4340943"/>
                <a:gd name="connsiteY3909" fmla="*/ 1079840 h 1383472"/>
                <a:gd name="connsiteX3910" fmla="*/ 208491 w 4340943"/>
                <a:gd name="connsiteY3910" fmla="*/ 1071173 h 1383472"/>
                <a:gd name="connsiteX3911" fmla="*/ 209492 w 4340943"/>
                <a:gd name="connsiteY3911" fmla="*/ 1060444 h 1383472"/>
                <a:gd name="connsiteX3912" fmla="*/ 224834 w 4340943"/>
                <a:gd name="connsiteY3912" fmla="*/ 1050884 h 1383472"/>
                <a:gd name="connsiteX3913" fmla="*/ 232578 w 4340943"/>
                <a:gd name="connsiteY3913" fmla="*/ 1049019 h 1383472"/>
                <a:gd name="connsiteX3914" fmla="*/ 4338058 w 4340943"/>
                <a:gd name="connsiteY3914" fmla="*/ 1028870 h 1383472"/>
                <a:gd name="connsiteX3915" fmla="*/ 4340943 w 4340943"/>
                <a:gd name="connsiteY3915" fmla="*/ 1029720 h 1383472"/>
                <a:gd name="connsiteX3916" fmla="*/ 4340943 w 4340943"/>
                <a:gd name="connsiteY3916" fmla="*/ 1063485 h 1383472"/>
                <a:gd name="connsiteX3917" fmla="*/ 4320779 w 4340943"/>
                <a:gd name="connsiteY3917" fmla="*/ 1049131 h 1383472"/>
                <a:gd name="connsiteX3918" fmla="*/ 4320779 w 4340943"/>
                <a:gd name="connsiteY3918" fmla="*/ 1037873 h 1383472"/>
                <a:gd name="connsiteX3919" fmla="*/ 4330151 w 4340943"/>
                <a:gd name="connsiteY3919" fmla="*/ 1031202 h 1383472"/>
                <a:gd name="connsiteX3920" fmla="*/ 4338058 w 4340943"/>
                <a:gd name="connsiteY3920" fmla="*/ 1028870 h 1383472"/>
                <a:gd name="connsiteX3921" fmla="*/ 3707554 w 4340943"/>
                <a:gd name="connsiteY3921" fmla="*/ 1028870 h 1383472"/>
                <a:gd name="connsiteX3922" fmla="*/ 3715462 w 4340943"/>
                <a:gd name="connsiteY3922" fmla="*/ 1031202 h 1383472"/>
                <a:gd name="connsiteX3923" fmla="*/ 3736664 w 4340943"/>
                <a:gd name="connsiteY3923" fmla="*/ 1046295 h 1383472"/>
                <a:gd name="connsiteX3924" fmla="*/ 3736664 w 4340943"/>
                <a:gd name="connsiteY3924" fmla="*/ 1057553 h 1383472"/>
                <a:gd name="connsiteX3925" fmla="*/ 3727293 w 4340943"/>
                <a:gd name="connsiteY3925" fmla="*/ 1064224 h 1383472"/>
                <a:gd name="connsiteX3926" fmla="*/ 3711478 w 4340943"/>
                <a:gd name="connsiteY3926" fmla="*/ 1064224 h 1383472"/>
                <a:gd name="connsiteX3927" fmla="*/ 3690276 w 4340943"/>
                <a:gd name="connsiteY3927" fmla="*/ 1049131 h 1383472"/>
                <a:gd name="connsiteX3928" fmla="*/ 3690276 w 4340943"/>
                <a:gd name="connsiteY3928" fmla="*/ 1037873 h 1383472"/>
                <a:gd name="connsiteX3929" fmla="*/ 3699647 w 4340943"/>
                <a:gd name="connsiteY3929" fmla="*/ 1031202 h 1383472"/>
                <a:gd name="connsiteX3930" fmla="*/ 3707554 w 4340943"/>
                <a:gd name="connsiteY3930" fmla="*/ 1028870 h 1383472"/>
                <a:gd name="connsiteX3931" fmla="*/ 3078245 w 4340943"/>
                <a:gd name="connsiteY3931" fmla="*/ 1028870 h 1383472"/>
                <a:gd name="connsiteX3932" fmla="*/ 3086152 w 4340943"/>
                <a:gd name="connsiteY3932" fmla="*/ 1031202 h 1383472"/>
                <a:gd name="connsiteX3933" fmla="*/ 3107355 w 4340943"/>
                <a:gd name="connsiteY3933" fmla="*/ 1046295 h 1383472"/>
                <a:gd name="connsiteX3934" fmla="*/ 3107355 w 4340943"/>
                <a:gd name="connsiteY3934" fmla="*/ 1057553 h 1383472"/>
                <a:gd name="connsiteX3935" fmla="*/ 3097983 w 4340943"/>
                <a:gd name="connsiteY3935" fmla="*/ 1064224 h 1383472"/>
                <a:gd name="connsiteX3936" fmla="*/ 3082169 w 4340943"/>
                <a:gd name="connsiteY3936" fmla="*/ 1064224 h 1383472"/>
                <a:gd name="connsiteX3937" fmla="*/ 3060966 w 4340943"/>
                <a:gd name="connsiteY3937" fmla="*/ 1049131 h 1383472"/>
                <a:gd name="connsiteX3938" fmla="*/ 3060966 w 4340943"/>
                <a:gd name="connsiteY3938" fmla="*/ 1037873 h 1383472"/>
                <a:gd name="connsiteX3939" fmla="*/ 3070337 w 4340943"/>
                <a:gd name="connsiteY3939" fmla="*/ 1031202 h 1383472"/>
                <a:gd name="connsiteX3940" fmla="*/ 3078245 w 4340943"/>
                <a:gd name="connsiteY3940" fmla="*/ 1028870 h 1383472"/>
                <a:gd name="connsiteX3941" fmla="*/ 2447741 w 4340943"/>
                <a:gd name="connsiteY3941" fmla="*/ 1028870 h 1383472"/>
                <a:gd name="connsiteX3942" fmla="*/ 2455649 w 4340943"/>
                <a:gd name="connsiteY3942" fmla="*/ 1031202 h 1383472"/>
                <a:gd name="connsiteX3943" fmla="*/ 2476851 w 4340943"/>
                <a:gd name="connsiteY3943" fmla="*/ 1046295 h 1383472"/>
                <a:gd name="connsiteX3944" fmla="*/ 2476851 w 4340943"/>
                <a:gd name="connsiteY3944" fmla="*/ 1057553 h 1383472"/>
                <a:gd name="connsiteX3945" fmla="*/ 2467480 w 4340943"/>
                <a:gd name="connsiteY3945" fmla="*/ 1064224 h 1383472"/>
                <a:gd name="connsiteX3946" fmla="*/ 2451665 w 4340943"/>
                <a:gd name="connsiteY3946" fmla="*/ 1064224 h 1383472"/>
                <a:gd name="connsiteX3947" fmla="*/ 2430463 w 4340943"/>
                <a:gd name="connsiteY3947" fmla="*/ 1049131 h 1383472"/>
                <a:gd name="connsiteX3948" fmla="*/ 2430463 w 4340943"/>
                <a:gd name="connsiteY3948" fmla="*/ 1037873 h 1383472"/>
                <a:gd name="connsiteX3949" fmla="*/ 2439834 w 4340943"/>
                <a:gd name="connsiteY3949" fmla="*/ 1031202 h 1383472"/>
                <a:gd name="connsiteX3950" fmla="*/ 2447741 w 4340943"/>
                <a:gd name="connsiteY3950" fmla="*/ 1028870 h 1383472"/>
                <a:gd name="connsiteX3951" fmla="*/ 1817111 w 4340943"/>
                <a:gd name="connsiteY3951" fmla="*/ 1028870 h 1383472"/>
                <a:gd name="connsiteX3952" fmla="*/ 1825019 w 4340943"/>
                <a:gd name="connsiteY3952" fmla="*/ 1031202 h 1383472"/>
                <a:gd name="connsiteX3953" fmla="*/ 1846221 w 4340943"/>
                <a:gd name="connsiteY3953" fmla="*/ 1046295 h 1383472"/>
                <a:gd name="connsiteX3954" fmla="*/ 1846221 w 4340943"/>
                <a:gd name="connsiteY3954" fmla="*/ 1057553 h 1383472"/>
                <a:gd name="connsiteX3955" fmla="*/ 1836849 w 4340943"/>
                <a:gd name="connsiteY3955" fmla="*/ 1064224 h 1383472"/>
                <a:gd name="connsiteX3956" fmla="*/ 1821035 w 4340943"/>
                <a:gd name="connsiteY3956" fmla="*/ 1064224 h 1383472"/>
                <a:gd name="connsiteX3957" fmla="*/ 1799832 w 4340943"/>
                <a:gd name="connsiteY3957" fmla="*/ 1049131 h 1383472"/>
                <a:gd name="connsiteX3958" fmla="*/ 1799832 w 4340943"/>
                <a:gd name="connsiteY3958" fmla="*/ 1037873 h 1383472"/>
                <a:gd name="connsiteX3959" fmla="*/ 1809204 w 4340943"/>
                <a:gd name="connsiteY3959" fmla="*/ 1031202 h 1383472"/>
                <a:gd name="connsiteX3960" fmla="*/ 1817111 w 4340943"/>
                <a:gd name="connsiteY3960" fmla="*/ 1028870 h 1383472"/>
                <a:gd name="connsiteX3961" fmla="*/ 1186608 w 4340943"/>
                <a:gd name="connsiteY3961" fmla="*/ 1028870 h 1383472"/>
                <a:gd name="connsiteX3962" fmla="*/ 1194515 w 4340943"/>
                <a:gd name="connsiteY3962" fmla="*/ 1031202 h 1383472"/>
                <a:gd name="connsiteX3963" fmla="*/ 1215718 w 4340943"/>
                <a:gd name="connsiteY3963" fmla="*/ 1046295 h 1383472"/>
                <a:gd name="connsiteX3964" fmla="*/ 1215718 w 4340943"/>
                <a:gd name="connsiteY3964" fmla="*/ 1057553 h 1383472"/>
                <a:gd name="connsiteX3965" fmla="*/ 1206347 w 4340943"/>
                <a:gd name="connsiteY3965" fmla="*/ 1064224 h 1383472"/>
                <a:gd name="connsiteX3966" fmla="*/ 1190532 w 4340943"/>
                <a:gd name="connsiteY3966" fmla="*/ 1064224 h 1383472"/>
                <a:gd name="connsiteX3967" fmla="*/ 1169329 w 4340943"/>
                <a:gd name="connsiteY3967" fmla="*/ 1049131 h 1383472"/>
                <a:gd name="connsiteX3968" fmla="*/ 1169329 w 4340943"/>
                <a:gd name="connsiteY3968" fmla="*/ 1037873 h 1383472"/>
                <a:gd name="connsiteX3969" fmla="*/ 1178701 w 4340943"/>
                <a:gd name="connsiteY3969" fmla="*/ 1031202 h 1383472"/>
                <a:gd name="connsiteX3970" fmla="*/ 1186608 w 4340943"/>
                <a:gd name="connsiteY3970" fmla="*/ 1028870 h 1383472"/>
                <a:gd name="connsiteX3971" fmla="*/ 557298 w 4340943"/>
                <a:gd name="connsiteY3971" fmla="*/ 1028870 h 1383472"/>
                <a:gd name="connsiteX3972" fmla="*/ 565206 w 4340943"/>
                <a:gd name="connsiteY3972" fmla="*/ 1031202 h 1383472"/>
                <a:gd name="connsiteX3973" fmla="*/ 586408 w 4340943"/>
                <a:gd name="connsiteY3973" fmla="*/ 1046295 h 1383472"/>
                <a:gd name="connsiteX3974" fmla="*/ 586408 w 4340943"/>
                <a:gd name="connsiteY3974" fmla="*/ 1057553 h 1383472"/>
                <a:gd name="connsiteX3975" fmla="*/ 577037 w 4340943"/>
                <a:gd name="connsiteY3975" fmla="*/ 1064224 h 1383472"/>
                <a:gd name="connsiteX3976" fmla="*/ 561222 w 4340943"/>
                <a:gd name="connsiteY3976" fmla="*/ 1064224 h 1383472"/>
                <a:gd name="connsiteX3977" fmla="*/ 540020 w 4340943"/>
                <a:gd name="connsiteY3977" fmla="*/ 1049131 h 1383472"/>
                <a:gd name="connsiteX3978" fmla="*/ 540020 w 4340943"/>
                <a:gd name="connsiteY3978" fmla="*/ 1037873 h 1383472"/>
                <a:gd name="connsiteX3979" fmla="*/ 549391 w 4340943"/>
                <a:gd name="connsiteY3979" fmla="*/ 1031202 h 1383472"/>
                <a:gd name="connsiteX3980" fmla="*/ 557298 w 4340943"/>
                <a:gd name="connsiteY3980" fmla="*/ 1028870 h 1383472"/>
                <a:gd name="connsiteX3981" fmla="*/ 3805796 w 4340943"/>
                <a:gd name="connsiteY3981" fmla="*/ 1020467 h 1383472"/>
                <a:gd name="connsiteX3982" fmla="*/ 3815235 w 4340943"/>
                <a:gd name="connsiteY3982" fmla="*/ 1023251 h 1383472"/>
                <a:gd name="connsiteX3983" fmla="*/ 3853055 w 4340943"/>
                <a:gd name="connsiteY3983" fmla="*/ 1050173 h 1383472"/>
                <a:gd name="connsiteX3984" fmla="*/ 3853055 w 4340943"/>
                <a:gd name="connsiteY3984" fmla="*/ 1063611 h 1383472"/>
                <a:gd name="connsiteX3985" fmla="*/ 3797880 w 4340943"/>
                <a:gd name="connsiteY3985" fmla="*/ 1102889 h 1383472"/>
                <a:gd name="connsiteX3986" fmla="*/ 3779003 w 4340943"/>
                <a:gd name="connsiteY3986" fmla="*/ 1102888 h 1383472"/>
                <a:gd name="connsiteX3987" fmla="*/ 3741183 w 4340943"/>
                <a:gd name="connsiteY3987" fmla="*/ 1075966 h 1383472"/>
                <a:gd name="connsiteX3988" fmla="*/ 3741182 w 4340943"/>
                <a:gd name="connsiteY3988" fmla="*/ 1062528 h 1383472"/>
                <a:gd name="connsiteX3989" fmla="*/ 3796358 w 4340943"/>
                <a:gd name="connsiteY3989" fmla="*/ 1023251 h 1383472"/>
                <a:gd name="connsiteX3990" fmla="*/ 3805796 w 4340943"/>
                <a:gd name="connsiteY3990" fmla="*/ 1020467 h 1383472"/>
                <a:gd name="connsiteX3991" fmla="*/ 3176486 w 4340943"/>
                <a:gd name="connsiteY3991" fmla="*/ 1020467 h 1383472"/>
                <a:gd name="connsiteX3992" fmla="*/ 3185925 w 4340943"/>
                <a:gd name="connsiteY3992" fmla="*/ 1023251 h 1383472"/>
                <a:gd name="connsiteX3993" fmla="*/ 3223746 w 4340943"/>
                <a:gd name="connsiteY3993" fmla="*/ 1050173 h 1383472"/>
                <a:gd name="connsiteX3994" fmla="*/ 3223746 w 4340943"/>
                <a:gd name="connsiteY3994" fmla="*/ 1063611 h 1383472"/>
                <a:gd name="connsiteX3995" fmla="*/ 3168570 w 4340943"/>
                <a:gd name="connsiteY3995" fmla="*/ 1102889 h 1383472"/>
                <a:gd name="connsiteX3996" fmla="*/ 3149693 w 4340943"/>
                <a:gd name="connsiteY3996" fmla="*/ 1102888 h 1383472"/>
                <a:gd name="connsiteX3997" fmla="*/ 3111873 w 4340943"/>
                <a:gd name="connsiteY3997" fmla="*/ 1075966 h 1383472"/>
                <a:gd name="connsiteX3998" fmla="*/ 3111873 w 4340943"/>
                <a:gd name="connsiteY3998" fmla="*/ 1062528 h 1383472"/>
                <a:gd name="connsiteX3999" fmla="*/ 3167048 w 4340943"/>
                <a:gd name="connsiteY3999" fmla="*/ 1023251 h 1383472"/>
                <a:gd name="connsiteX4000" fmla="*/ 3176486 w 4340943"/>
                <a:gd name="connsiteY4000" fmla="*/ 1020467 h 1383472"/>
                <a:gd name="connsiteX4001" fmla="*/ 2545983 w 4340943"/>
                <a:gd name="connsiteY4001" fmla="*/ 1020467 h 1383472"/>
                <a:gd name="connsiteX4002" fmla="*/ 2555422 w 4340943"/>
                <a:gd name="connsiteY4002" fmla="*/ 1023251 h 1383472"/>
                <a:gd name="connsiteX4003" fmla="*/ 2593242 w 4340943"/>
                <a:gd name="connsiteY4003" fmla="*/ 1050173 h 1383472"/>
                <a:gd name="connsiteX4004" fmla="*/ 2593242 w 4340943"/>
                <a:gd name="connsiteY4004" fmla="*/ 1063611 h 1383472"/>
                <a:gd name="connsiteX4005" fmla="*/ 2538067 w 4340943"/>
                <a:gd name="connsiteY4005" fmla="*/ 1102889 h 1383472"/>
                <a:gd name="connsiteX4006" fmla="*/ 2519190 w 4340943"/>
                <a:gd name="connsiteY4006" fmla="*/ 1102888 h 1383472"/>
                <a:gd name="connsiteX4007" fmla="*/ 2481370 w 4340943"/>
                <a:gd name="connsiteY4007" fmla="*/ 1075966 h 1383472"/>
                <a:gd name="connsiteX4008" fmla="*/ 2481369 w 4340943"/>
                <a:gd name="connsiteY4008" fmla="*/ 1062528 h 1383472"/>
                <a:gd name="connsiteX4009" fmla="*/ 2536545 w 4340943"/>
                <a:gd name="connsiteY4009" fmla="*/ 1023251 h 1383472"/>
                <a:gd name="connsiteX4010" fmla="*/ 2545983 w 4340943"/>
                <a:gd name="connsiteY4010" fmla="*/ 1020467 h 1383472"/>
                <a:gd name="connsiteX4011" fmla="*/ 1915353 w 4340943"/>
                <a:gd name="connsiteY4011" fmla="*/ 1020467 h 1383472"/>
                <a:gd name="connsiteX4012" fmla="*/ 1924791 w 4340943"/>
                <a:gd name="connsiteY4012" fmla="*/ 1023251 h 1383472"/>
                <a:gd name="connsiteX4013" fmla="*/ 1962612 w 4340943"/>
                <a:gd name="connsiteY4013" fmla="*/ 1050173 h 1383472"/>
                <a:gd name="connsiteX4014" fmla="*/ 1962612 w 4340943"/>
                <a:gd name="connsiteY4014" fmla="*/ 1063611 h 1383472"/>
                <a:gd name="connsiteX4015" fmla="*/ 1907436 w 4340943"/>
                <a:gd name="connsiteY4015" fmla="*/ 1102889 h 1383472"/>
                <a:gd name="connsiteX4016" fmla="*/ 1888560 w 4340943"/>
                <a:gd name="connsiteY4016" fmla="*/ 1102888 h 1383472"/>
                <a:gd name="connsiteX4017" fmla="*/ 1850740 w 4340943"/>
                <a:gd name="connsiteY4017" fmla="*/ 1075966 h 1383472"/>
                <a:gd name="connsiteX4018" fmla="*/ 1850739 w 4340943"/>
                <a:gd name="connsiteY4018" fmla="*/ 1062528 h 1383472"/>
                <a:gd name="connsiteX4019" fmla="*/ 1905915 w 4340943"/>
                <a:gd name="connsiteY4019" fmla="*/ 1023251 h 1383472"/>
                <a:gd name="connsiteX4020" fmla="*/ 1915353 w 4340943"/>
                <a:gd name="connsiteY4020" fmla="*/ 1020467 h 1383472"/>
                <a:gd name="connsiteX4021" fmla="*/ 1284849 w 4340943"/>
                <a:gd name="connsiteY4021" fmla="*/ 1020467 h 1383472"/>
                <a:gd name="connsiteX4022" fmla="*/ 1294288 w 4340943"/>
                <a:gd name="connsiteY4022" fmla="*/ 1023251 h 1383472"/>
                <a:gd name="connsiteX4023" fmla="*/ 1332108 w 4340943"/>
                <a:gd name="connsiteY4023" fmla="*/ 1050173 h 1383472"/>
                <a:gd name="connsiteX4024" fmla="*/ 1332108 w 4340943"/>
                <a:gd name="connsiteY4024" fmla="*/ 1063611 h 1383472"/>
                <a:gd name="connsiteX4025" fmla="*/ 1276933 w 4340943"/>
                <a:gd name="connsiteY4025" fmla="*/ 1102889 h 1383472"/>
                <a:gd name="connsiteX4026" fmla="*/ 1258056 w 4340943"/>
                <a:gd name="connsiteY4026" fmla="*/ 1102888 h 1383472"/>
                <a:gd name="connsiteX4027" fmla="*/ 1220236 w 4340943"/>
                <a:gd name="connsiteY4027" fmla="*/ 1075966 h 1383472"/>
                <a:gd name="connsiteX4028" fmla="*/ 1220235 w 4340943"/>
                <a:gd name="connsiteY4028" fmla="*/ 1062528 h 1383472"/>
                <a:gd name="connsiteX4029" fmla="*/ 1275411 w 4340943"/>
                <a:gd name="connsiteY4029" fmla="*/ 1023251 h 1383472"/>
                <a:gd name="connsiteX4030" fmla="*/ 1284849 w 4340943"/>
                <a:gd name="connsiteY4030" fmla="*/ 1020467 h 1383472"/>
                <a:gd name="connsiteX4031" fmla="*/ 655540 w 4340943"/>
                <a:gd name="connsiteY4031" fmla="*/ 1020467 h 1383472"/>
                <a:gd name="connsiteX4032" fmla="*/ 664978 w 4340943"/>
                <a:gd name="connsiteY4032" fmla="*/ 1023251 h 1383472"/>
                <a:gd name="connsiteX4033" fmla="*/ 702799 w 4340943"/>
                <a:gd name="connsiteY4033" fmla="*/ 1050173 h 1383472"/>
                <a:gd name="connsiteX4034" fmla="*/ 702799 w 4340943"/>
                <a:gd name="connsiteY4034" fmla="*/ 1063611 h 1383472"/>
                <a:gd name="connsiteX4035" fmla="*/ 647623 w 4340943"/>
                <a:gd name="connsiteY4035" fmla="*/ 1102889 h 1383472"/>
                <a:gd name="connsiteX4036" fmla="*/ 628746 w 4340943"/>
                <a:gd name="connsiteY4036" fmla="*/ 1102888 h 1383472"/>
                <a:gd name="connsiteX4037" fmla="*/ 590926 w 4340943"/>
                <a:gd name="connsiteY4037" fmla="*/ 1075966 h 1383472"/>
                <a:gd name="connsiteX4038" fmla="*/ 590926 w 4340943"/>
                <a:gd name="connsiteY4038" fmla="*/ 1062528 h 1383472"/>
                <a:gd name="connsiteX4039" fmla="*/ 646101 w 4340943"/>
                <a:gd name="connsiteY4039" fmla="*/ 1023251 h 1383472"/>
                <a:gd name="connsiteX4040" fmla="*/ 655540 w 4340943"/>
                <a:gd name="connsiteY4040" fmla="*/ 1020467 h 1383472"/>
                <a:gd name="connsiteX4041" fmla="*/ 4013554 w 4340943"/>
                <a:gd name="connsiteY4041" fmla="*/ 1020217 h 1383472"/>
                <a:gd name="connsiteX4042" fmla="*/ 4018302 w 4340943"/>
                <a:gd name="connsiteY4042" fmla="*/ 1022847 h 1383472"/>
                <a:gd name="connsiteX4043" fmla="*/ 4024310 w 4340943"/>
                <a:gd name="connsiteY4043" fmla="*/ 1030370 h 1383472"/>
                <a:gd name="connsiteX4044" fmla="*/ 4021362 w 4340943"/>
                <a:gd name="connsiteY4044" fmla="*/ 1038000 h 1383472"/>
                <a:gd name="connsiteX4045" fmla="*/ 4011012 w 4340943"/>
                <a:gd name="connsiteY4045" fmla="*/ 1042189 h 1383472"/>
                <a:gd name="connsiteX4046" fmla="*/ 4000293 w 4340943"/>
                <a:gd name="connsiteY4046" fmla="*/ 1040090 h 1383472"/>
                <a:gd name="connsiteX4047" fmla="*/ 3994284 w 4340943"/>
                <a:gd name="connsiteY4047" fmla="*/ 1032566 h 1383472"/>
                <a:gd name="connsiteX4048" fmla="*/ 3997234 w 4340943"/>
                <a:gd name="connsiteY4048" fmla="*/ 1024937 h 1383472"/>
                <a:gd name="connsiteX4049" fmla="*/ 4007584 w 4340943"/>
                <a:gd name="connsiteY4049" fmla="*/ 1020748 h 1383472"/>
                <a:gd name="connsiteX4050" fmla="*/ 4013554 w 4340943"/>
                <a:gd name="connsiteY4050" fmla="*/ 1020217 h 1383472"/>
                <a:gd name="connsiteX4051" fmla="*/ 3384244 w 4340943"/>
                <a:gd name="connsiteY4051" fmla="*/ 1020217 h 1383472"/>
                <a:gd name="connsiteX4052" fmla="*/ 3388992 w 4340943"/>
                <a:gd name="connsiteY4052" fmla="*/ 1022847 h 1383472"/>
                <a:gd name="connsiteX4053" fmla="*/ 3395002 w 4340943"/>
                <a:gd name="connsiteY4053" fmla="*/ 1030370 h 1383472"/>
                <a:gd name="connsiteX4054" fmla="*/ 3392052 w 4340943"/>
                <a:gd name="connsiteY4054" fmla="*/ 1038000 h 1383472"/>
                <a:gd name="connsiteX4055" fmla="*/ 3381702 w 4340943"/>
                <a:gd name="connsiteY4055" fmla="*/ 1042189 h 1383472"/>
                <a:gd name="connsiteX4056" fmla="*/ 3370983 w 4340943"/>
                <a:gd name="connsiteY4056" fmla="*/ 1040090 h 1383472"/>
                <a:gd name="connsiteX4057" fmla="*/ 3364975 w 4340943"/>
                <a:gd name="connsiteY4057" fmla="*/ 1032566 h 1383472"/>
                <a:gd name="connsiteX4058" fmla="*/ 3367924 w 4340943"/>
                <a:gd name="connsiteY4058" fmla="*/ 1024937 h 1383472"/>
                <a:gd name="connsiteX4059" fmla="*/ 3378274 w 4340943"/>
                <a:gd name="connsiteY4059" fmla="*/ 1020748 h 1383472"/>
                <a:gd name="connsiteX4060" fmla="*/ 3384244 w 4340943"/>
                <a:gd name="connsiteY4060" fmla="*/ 1020217 h 1383472"/>
                <a:gd name="connsiteX4061" fmla="*/ 2753741 w 4340943"/>
                <a:gd name="connsiteY4061" fmla="*/ 1020217 h 1383472"/>
                <a:gd name="connsiteX4062" fmla="*/ 2758489 w 4340943"/>
                <a:gd name="connsiteY4062" fmla="*/ 1022847 h 1383472"/>
                <a:gd name="connsiteX4063" fmla="*/ 2764498 w 4340943"/>
                <a:gd name="connsiteY4063" fmla="*/ 1030370 h 1383472"/>
                <a:gd name="connsiteX4064" fmla="*/ 2761548 w 4340943"/>
                <a:gd name="connsiteY4064" fmla="*/ 1038000 h 1383472"/>
                <a:gd name="connsiteX4065" fmla="*/ 2751199 w 4340943"/>
                <a:gd name="connsiteY4065" fmla="*/ 1042189 h 1383472"/>
                <a:gd name="connsiteX4066" fmla="*/ 2740480 w 4340943"/>
                <a:gd name="connsiteY4066" fmla="*/ 1040090 h 1383472"/>
                <a:gd name="connsiteX4067" fmla="*/ 2734471 w 4340943"/>
                <a:gd name="connsiteY4067" fmla="*/ 1032566 h 1383472"/>
                <a:gd name="connsiteX4068" fmla="*/ 2737420 w 4340943"/>
                <a:gd name="connsiteY4068" fmla="*/ 1024937 h 1383472"/>
                <a:gd name="connsiteX4069" fmla="*/ 2747771 w 4340943"/>
                <a:gd name="connsiteY4069" fmla="*/ 1020748 h 1383472"/>
                <a:gd name="connsiteX4070" fmla="*/ 2753741 w 4340943"/>
                <a:gd name="connsiteY4070" fmla="*/ 1020217 h 1383472"/>
                <a:gd name="connsiteX4071" fmla="*/ 2123110 w 4340943"/>
                <a:gd name="connsiteY4071" fmla="*/ 1020217 h 1383472"/>
                <a:gd name="connsiteX4072" fmla="*/ 2127859 w 4340943"/>
                <a:gd name="connsiteY4072" fmla="*/ 1022847 h 1383472"/>
                <a:gd name="connsiteX4073" fmla="*/ 2133867 w 4340943"/>
                <a:gd name="connsiteY4073" fmla="*/ 1030370 h 1383472"/>
                <a:gd name="connsiteX4074" fmla="*/ 2130918 w 4340943"/>
                <a:gd name="connsiteY4074" fmla="*/ 1038000 h 1383472"/>
                <a:gd name="connsiteX4075" fmla="*/ 2120568 w 4340943"/>
                <a:gd name="connsiteY4075" fmla="*/ 1042189 h 1383472"/>
                <a:gd name="connsiteX4076" fmla="*/ 2109849 w 4340943"/>
                <a:gd name="connsiteY4076" fmla="*/ 1040090 h 1383472"/>
                <a:gd name="connsiteX4077" fmla="*/ 2103841 w 4340943"/>
                <a:gd name="connsiteY4077" fmla="*/ 1032566 h 1383472"/>
                <a:gd name="connsiteX4078" fmla="*/ 2106790 w 4340943"/>
                <a:gd name="connsiteY4078" fmla="*/ 1024937 h 1383472"/>
                <a:gd name="connsiteX4079" fmla="*/ 2117140 w 4340943"/>
                <a:gd name="connsiteY4079" fmla="*/ 1020748 h 1383472"/>
                <a:gd name="connsiteX4080" fmla="*/ 2123110 w 4340943"/>
                <a:gd name="connsiteY4080" fmla="*/ 1020217 h 1383472"/>
                <a:gd name="connsiteX4081" fmla="*/ 1492607 w 4340943"/>
                <a:gd name="connsiteY4081" fmla="*/ 1020217 h 1383472"/>
                <a:gd name="connsiteX4082" fmla="*/ 1497356 w 4340943"/>
                <a:gd name="connsiteY4082" fmla="*/ 1022847 h 1383472"/>
                <a:gd name="connsiteX4083" fmla="*/ 1503364 w 4340943"/>
                <a:gd name="connsiteY4083" fmla="*/ 1030370 h 1383472"/>
                <a:gd name="connsiteX4084" fmla="*/ 1500415 w 4340943"/>
                <a:gd name="connsiteY4084" fmla="*/ 1038000 h 1383472"/>
                <a:gd name="connsiteX4085" fmla="*/ 1490065 w 4340943"/>
                <a:gd name="connsiteY4085" fmla="*/ 1042189 h 1383472"/>
                <a:gd name="connsiteX4086" fmla="*/ 1479346 w 4340943"/>
                <a:gd name="connsiteY4086" fmla="*/ 1040090 h 1383472"/>
                <a:gd name="connsiteX4087" fmla="*/ 1473338 w 4340943"/>
                <a:gd name="connsiteY4087" fmla="*/ 1032566 h 1383472"/>
                <a:gd name="connsiteX4088" fmla="*/ 1476287 w 4340943"/>
                <a:gd name="connsiteY4088" fmla="*/ 1024937 h 1383472"/>
                <a:gd name="connsiteX4089" fmla="*/ 1486637 w 4340943"/>
                <a:gd name="connsiteY4089" fmla="*/ 1020748 h 1383472"/>
                <a:gd name="connsiteX4090" fmla="*/ 1492607 w 4340943"/>
                <a:gd name="connsiteY4090" fmla="*/ 1020217 h 1383472"/>
                <a:gd name="connsiteX4091" fmla="*/ 863298 w 4340943"/>
                <a:gd name="connsiteY4091" fmla="*/ 1020217 h 1383472"/>
                <a:gd name="connsiteX4092" fmla="*/ 868046 w 4340943"/>
                <a:gd name="connsiteY4092" fmla="*/ 1022847 h 1383472"/>
                <a:gd name="connsiteX4093" fmla="*/ 874055 w 4340943"/>
                <a:gd name="connsiteY4093" fmla="*/ 1030370 h 1383472"/>
                <a:gd name="connsiteX4094" fmla="*/ 871105 w 4340943"/>
                <a:gd name="connsiteY4094" fmla="*/ 1038000 h 1383472"/>
                <a:gd name="connsiteX4095" fmla="*/ 860755 w 4340943"/>
                <a:gd name="connsiteY4095" fmla="*/ 1042189 h 1383472"/>
                <a:gd name="connsiteX4096" fmla="*/ 850037 w 4340943"/>
                <a:gd name="connsiteY4096" fmla="*/ 1040090 h 1383472"/>
                <a:gd name="connsiteX4097" fmla="*/ 844028 w 4340943"/>
                <a:gd name="connsiteY4097" fmla="*/ 1032566 h 1383472"/>
                <a:gd name="connsiteX4098" fmla="*/ 846977 w 4340943"/>
                <a:gd name="connsiteY4098" fmla="*/ 1024937 h 1383472"/>
                <a:gd name="connsiteX4099" fmla="*/ 857327 w 4340943"/>
                <a:gd name="connsiteY4099" fmla="*/ 1020748 h 1383472"/>
                <a:gd name="connsiteX4100" fmla="*/ 863298 w 4340943"/>
                <a:gd name="connsiteY4100" fmla="*/ 1020217 h 1383472"/>
                <a:gd name="connsiteX4101" fmla="*/ 232795 w 4340943"/>
                <a:gd name="connsiteY4101" fmla="*/ 1020217 h 1383472"/>
                <a:gd name="connsiteX4102" fmla="*/ 237543 w 4340943"/>
                <a:gd name="connsiteY4102" fmla="*/ 1022847 h 1383472"/>
                <a:gd name="connsiteX4103" fmla="*/ 243551 w 4340943"/>
                <a:gd name="connsiteY4103" fmla="*/ 1030370 h 1383472"/>
                <a:gd name="connsiteX4104" fmla="*/ 240601 w 4340943"/>
                <a:gd name="connsiteY4104" fmla="*/ 1038000 h 1383472"/>
                <a:gd name="connsiteX4105" fmla="*/ 230252 w 4340943"/>
                <a:gd name="connsiteY4105" fmla="*/ 1042189 h 1383472"/>
                <a:gd name="connsiteX4106" fmla="*/ 219533 w 4340943"/>
                <a:gd name="connsiteY4106" fmla="*/ 1040090 h 1383472"/>
                <a:gd name="connsiteX4107" fmla="*/ 213525 w 4340943"/>
                <a:gd name="connsiteY4107" fmla="*/ 1032566 h 1383472"/>
                <a:gd name="connsiteX4108" fmla="*/ 216474 w 4340943"/>
                <a:gd name="connsiteY4108" fmla="*/ 1024937 h 1383472"/>
                <a:gd name="connsiteX4109" fmla="*/ 226824 w 4340943"/>
                <a:gd name="connsiteY4109" fmla="*/ 1020748 h 1383472"/>
                <a:gd name="connsiteX4110" fmla="*/ 232795 w 4340943"/>
                <a:gd name="connsiteY4110" fmla="*/ 1020217 h 1383472"/>
                <a:gd name="connsiteX4111" fmla="*/ 4069650 w 4340943"/>
                <a:gd name="connsiteY4111" fmla="*/ 1014962 h 1383472"/>
                <a:gd name="connsiteX4112" fmla="*/ 4076659 w 4340943"/>
                <a:gd name="connsiteY4112" fmla="*/ 1015343 h 1383472"/>
                <a:gd name="connsiteX4113" fmla="*/ 4087736 w 4340943"/>
                <a:gd name="connsiteY4113" fmla="*/ 1021478 h 1383472"/>
                <a:gd name="connsiteX4114" fmla="*/ 4101750 w 4340943"/>
                <a:gd name="connsiteY4114" fmla="*/ 1039026 h 1383472"/>
                <a:gd name="connsiteX4115" fmla="*/ 4094872 w 4340943"/>
                <a:gd name="connsiteY4115" fmla="*/ 1056825 h 1383472"/>
                <a:gd name="connsiteX4116" fmla="*/ 4070728 w 4340943"/>
                <a:gd name="connsiteY4116" fmla="*/ 1066596 h 1383472"/>
                <a:gd name="connsiteX4117" fmla="*/ 4045724 w 4340943"/>
                <a:gd name="connsiteY4117" fmla="*/ 1061700 h 1383472"/>
                <a:gd name="connsiteX4118" fmla="*/ 4031710 w 4340943"/>
                <a:gd name="connsiteY4118" fmla="*/ 1044151 h 1383472"/>
                <a:gd name="connsiteX4119" fmla="*/ 4038588 w 4340943"/>
                <a:gd name="connsiteY4119" fmla="*/ 1026352 h 1383472"/>
                <a:gd name="connsiteX4120" fmla="*/ 4062734 w 4340943"/>
                <a:gd name="connsiteY4120" fmla="*/ 1016581 h 1383472"/>
                <a:gd name="connsiteX4121" fmla="*/ 4069650 w 4340943"/>
                <a:gd name="connsiteY4121" fmla="*/ 1014962 h 1383472"/>
                <a:gd name="connsiteX4122" fmla="*/ 3440341 w 4340943"/>
                <a:gd name="connsiteY4122" fmla="*/ 1014962 h 1383472"/>
                <a:gd name="connsiteX4123" fmla="*/ 3447350 w 4340943"/>
                <a:gd name="connsiteY4123" fmla="*/ 1015343 h 1383472"/>
                <a:gd name="connsiteX4124" fmla="*/ 3458426 w 4340943"/>
                <a:gd name="connsiteY4124" fmla="*/ 1021478 h 1383472"/>
                <a:gd name="connsiteX4125" fmla="*/ 3472441 w 4340943"/>
                <a:gd name="connsiteY4125" fmla="*/ 1039026 h 1383472"/>
                <a:gd name="connsiteX4126" fmla="*/ 3465562 w 4340943"/>
                <a:gd name="connsiteY4126" fmla="*/ 1056825 h 1383472"/>
                <a:gd name="connsiteX4127" fmla="*/ 3441418 w 4340943"/>
                <a:gd name="connsiteY4127" fmla="*/ 1066596 h 1383472"/>
                <a:gd name="connsiteX4128" fmla="*/ 3416415 w 4340943"/>
                <a:gd name="connsiteY4128" fmla="*/ 1061700 h 1383472"/>
                <a:gd name="connsiteX4129" fmla="*/ 3402400 w 4340943"/>
                <a:gd name="connsiteY4129" fmla="*/ 1044151 h 1383472"/>
                <a:gd name="connsiteX4130" fmla="*/ 3409278 w 4340943"/>
                <a:gd name="connsiteY4130" fmla="*/ 1026352 h 1383472"/>
                <a:gd name="connsiteX4131" fmla="*/ 3433424 w 4340943"/>
                <a:gd name="connsiteY4131" fmla="*/ 1016581 h 1383472"/>
                <a:gd name="connsiteX4132" fmla="*/ 3440341 w 4340943"/>
                <a:gd name="connsiteY4132" fmla="*/ 1014962 h 1383472"/>
                <a:gd name="connsiteX4133" fmla="*/ 2809837 w 4340943"/>
                <a:gd name="connsiteY4133" fmla="*/ 1014962 h 1383472"/>
                <a:gd name="connsiteX4134" fmla="*/ 2816846 w 4340943"/>
                <a:gd name="connsiteY4134" fmla="*/ 1015343 h 1383472"/>
                <a:gd name="connsiteX4135" fmla="*/ 2827923 w 4340943"/>
                <a:gd name="connsiteY4135" fmla="*/ 1021478 h 1383472"/>
                <a:gd name="connsiteX4136" fmla="*/ 2841937 w 4340943"/>
                <a:gd name="connsiteY4136" fmla="*/ 1039026 h 1383472"/>
                <a:gd name="connsiteX4137" fmla="*/ 2835059 w 4340943"/>
                <a:gd name="connsiteY4137" fmla="*/ 1056825 h 1383472"/>
                <a:gd name="connsiteX4138" fmla="*/ 2810914 w 4340943"/>
                <a:gd name="connsiteY4138" fmla="*/ 1066596 h 1383472"/>
                <a:gd name="connsiteX4139" fmla="*/ 2785912 w 4340943"/>
                <a:gd name="connsiteY4139" fmla="*/ 1061700 h 1383472"/>
                <a:gd name="connsiteX4140" fmla="*/ 2771897 w 4340943"/>
                <a:gd name="connsiteY4140" fmla="*/ 1044151 h 1383472"/>
                <a:gd name="connsiteX4141" fmla="*/ 2778775 w 4340943"/>
                <a:gd name="connsiteY4141" fmla="*/ 1026352 h 1383472"/>
                <a:gd name="connsiteX4142" fmla="*/ 2802920 w 4340943"/>
                <a:gd name="connsiteY4142" fmla="*/ 1016581 h 1383472"/>
                <a:gd name="connsiteX4143" fmla="*/ 2809837 w 4340943"/>
                <a:gd name="connsiteY4143" fmla="*/ 1014962 h 1383472"/>
                <a:gd name="connsiteX4144" fmla="*/ 2179207 w 4340943"/>
                <a:gd name="connsiteY4144" fmla="*/ 1014962 h 1383472"/>
                <a:gd name="connsiteX4145" fmla="*/ 2186216 w 4340943"/>
                <a:gd name="connsiteY4145" fmla="*/ 1015343 h 1383472"/>
                <a:gd name="connsiteX4146" fmla="*/ 2197293 w 4340943"/>
                <a:gd name="connsiteY4146" fmla="*/ 1021478 h 1383472"/>
                <a:gd name="connsiteX4147" fmla="*/ 2211307 w 4340943"/>
                <a:gd name="connsiteY4147" fmla="*/ 1039026 h 1383472"/>
                <a:gd name="connsiteX4148" fmla="*/ 2204428 w 4340943"/>
                <a:gd name="connsiteY4148" fmla="*/ 1056825 h 1383472"/>
                <a:gd name="connsiteX4149" fmla="*/ 2180284 w 4340943"/>
                <a:gd name="connsiteY4149" fmla="*/ 1066596 h 1383472"/>
                <a:gd name="connsiteX4150" fmla="*/ 2155281 w 4340943"/>
                <a:gd name="connsiteY4150" fmla="*/ 1061700 h 1383472"/>
                <a:gd name="connsiteX4151" fmla="*/ 2141266 w 4340943"/>
                <a:gd name="connsiteY4151" fmla="*/ 1044151 h 1383472"/>
                <a:gd name="connsiteX4152" fmla="*/ 2148145 w 4340943"/>
                <a:gd name="connsiteY4152" fmla="*/ 1026352 h 1383472"/>
                <a:gd name="connsiteX4153" fmla="*/ 2172290 w 4340943"/>
                <a:gd name="connsiteY4153" fmla="*/ 1016581 h 1383472"/>
                <a:gd name="connsiteX4154" fmla="*/ 2179207 w 4340943"/>
                <a:gd name="connsiteY4154" fmla="*/ 1014962 h 1383472"/>
                <a:gd name="connsiteX4155" fmla="*/ 1548703 w 4340943"/>
                <a:gd name="connsiteY4155" fmla="*/ 1014962 h 1383472"/>
                <a:gd name="connsiteX4156" fmla="*/ 1555712 w 4340943"/>
                <a:gd name="connsiteY4156" fmla="*/ 1015343 h 1383472"/>
                <a:gd name="connsiteX4157" fmla="*/ 1566789 w 4340943"/>
                <a:gd name="connsiteY4157" fmla="*/ 1021478 h 1383472"/>
                <a:gd name="connsiteX4158" fmla="*/ 1580804 w 4340943"/>
                <a:gd name="connsiteY4158" fmla="*/ 1039026 h 1383472"/>
                <a:gd name="connsiteX4159" fmla="*/ 1573925 w 4340943"/>
                <a:gd name="connsiteY4159" fmla="*/ 1056825 h 1383472"/>
                <a:gd name="connsiteX4160" fmla="*/ 1549781 w 4340943"/>
                <a:gd name="connsiteY4160" fmla="*/ 1066596 h 1383472"/>
                <a:gd name="connsiteX4161" fmla="*/ 1524778 w 4340943"/>
                <a:gd name="connsiteY4161" fmla="*/ 1061700 h 1383472"/>
                <a:gd name="connsiteX4162" fmla="*/ 1510763 w 4340943"/>
                <a:gd name="connsiteY4162" fmla="*/ 1044151 h 1383472"/>
                <a:gd name="connsiteX4163" fmla="*/ 1517641 w 4340943"/>
                <a:gd name="connsiteY4163" fmla="*/ 1026352 h 1383472"/>
                <a:gd name="connsiteX4164" fmla="*/ 1541787 w 4340943"/>
                <a:gd name="connsiteY4164" fmla="*/ 1016581 h 1383472"/>
                <a:gd name="connsiteX4165" fmla="*/ 1548703 w 4340943"/>
                <a:gd name="connsiteY4165" fmla="*/ 1014962 h 1383472"/>
                <a:gd name="connsiteX4166" fmla="*/ 919394 w 4340943"/>
                <a:gd name="connsiteY4166" fmla="*/ 1014962 h 1383472"/>
                <a:gd name="connsiteX4167" fmla="*/ 926403 w 4340943"/>
                <a:gd name="connsiteY4167" fmla="*/ 1015343 h 1383472"/>
                <a:gd name="connsiteX4168" fmla="*/ 937480 w 4340943"/>
                <a:gd name="connsiteY4168" fmla="*/ 1021478 h 1383472"/>
                <a:gd name="connsiteX4169" fmla="*/ 951494 w 4340943"/>
                <a:gd name="connsiteY4169" fmla="*/ 1039026 h 1383472"/>
                <a:gd name="connsiteX4170" fmla="*/ 944615 w 4340943"/>
                <a:gd name="connsiteY4170" fmla="*/ 1056825 h 1383472"/>
                <a:gd name="connsiteX4171" fmla="*/ 920471 w 4340943"/>
                <a:gd name="connsiteY4171" fmla="*/ 1066596 h 1383472"/>
                <a:gd name="connsiteX4172" fmla="*/ 895468 w 4340943"/>
                <a:gd name="connsiteY4172" fmla="*/ 1061700 h 1383472"/>
                <a:gd name="connsiteX4173" fmla="*/ 881453 w 4340943"/>
                <a:gd name="connsiteY4173" fmla="*/ 1044151 h 1383472"/>
                <a:gd name="connsiteX4174" fmla="*/ 888332 w 4340943"/>
                <a:gd name="connsiteY4174" fmla="*/ 1026352 h 1383472"/>
                <a:gd name="connsiteX4175" fmla="*/ 912477 w 4340943"/>
                <a:gd name="connsiteY4175" fmla="*/ 1016581 h 1383472"/>
                <a:gd name="connsiteX4176" fmla="*/ 919394 w 4340943"/>
                <a:gd name="connsiteY4176" fmla="*/ 1014962 h 1383472"/>
                <a:gd name="connsiteX4177" fmla="*/ 288891 w 4340943"/>
                <a:gd name="connsiteY4177" fmla="*/ 1014962 h 1383472"/>
                <a:gd name="connsiteX4178" fmla="*/ 295899 w 4340943"/>
                <a:gd name="connsiteY4178" fmla="*/ 1015343 h 1383472"/>
                <a:gd name="connsiteX4179" fmla="*/ 306976 w 4340943"/>
                <a:gd name="connsiteY4179" fmla="*/ 1021478 h 1383472"/>
                <a:gd name="connsiteX4180" fmla="*/ 320990 w 4340943"/>
                <a:gd name="connsiteY4180" fmla="*/ 1039026 h 1383472"/>
                <a:gd name="connsiteX4181" fmla="*/ 314112 w 4340943"/>
                <a:gd name="connsiteY4181" fmla="*/ 1056825 h 1383472"/>
                <a:gd name="connsiteX4182" fmla="*/ 289968 w 4340943"/>
                <a:gd name="connsiteY4182" fmla="*/ 1066596 h 1383472"/>
                <a:gd name="connsiteX4183" fmla="*/ 264965 w 4340943"/>
                <a:gd name="connsiteY4183" fmla="*/ 1061700 h 1383472"/>
                <a:gd name="connsiteX4184" fmla="*/ 250950 w 4340943"/>
                <a:gd name="connsiteY4184" fmla="*/ 1044151 h 1383472"/>
                <a:gd name="connsiteX4185" fmla="*/ 257829 w 4340943"/>
                <a:gd name="connsiteY4185" fmla="*/ 1026352 h 1383472"/>
                <a:gd name="connsiteX4186" fmla="*/ 281974 w 4340943"/>
                <a:gd name="connsiteY4186" fmla="*/ 1016581 h 1383472"/>
                <a:gd name="connsiteX4187" fmla="*/ 288891 w 4340943"/>
                <a:gd name="connsiteY4187" fmla="*/ 1014962 h 1383472"/>
                <a:gd name="connsiteX4188" fmla="*/ 4079932 w 4340943"/>
                <a:gd name="connsiteY4188" fmla="*/ 989167 h 1383472"/>
                <a:gd name="connsiteX4189" fmla="*/ 4084924 w 4340943"/>
                <a:gd name="connsiteY4189" fmla="*/ 990827 h 1383472"/>
                <a:gd name="connsiteX4190" fmla="*/ 4090684 w 4340943"/>
                <a:gd name="connsiteY4190" fmla="*/ 995309 h 1383472"/>
                <a:gd name="connsiteX4191" fmla="*/ 4090234 w 4340943"/>
                <a:gd name="connsiteY4191" fmla="*/ 1002549 h 1383472"/>
                <a:gd name="connsiteX4192" fmla="*/ 4083938 w 4340943"/>
                <a:gd name="connsiteY4192" fmla="*/ 1006650 h 1383472"/>
                <a:gd name="connsiteX4193" fmla="*/ 4073767 w 4340943"/>
                <a:gd name="connsiteY4193" fmla="*/ 1006328 h 1383472"/>
                <a:gd name="connsiteX4194" fmla="*/ 4068006 w 4340943"/>
                <a:gd name="connsiteY4194" fmla="*/ 1001847 h 1383472"/>
                <a:gd name="connsiteX4195" fmla="*/ 4068458 w 4340943"/>
                <a:gd name="connsiteY4195" fmla="*/ 994606 h 1383472"/>
                <a:gd name="connsiteX4196" fmla="*/ 4074753 w 4340943"/>
                <a:gd name="connsiteY4196" fmla="*/ 990506 h 1383472"/>
                <a:gd name="connsiteX4197" fmla="*/ 4079932 w 4340943"/>
                <a:gd name="connsiteY4197" fmla="*/ 989167 h 1383472"/>
                <a:gd name="connsiteX4198" fmla="*/ 3450622 w 4340943"/>
                <a:gd name="connsiteY4198" fmla="*/ 989167 h 1383472"/>
                <a:gd name="connsiteX4199" fmla="*/ 3455614 w 4340943"/>
                <a:gd name="connsiteY4199" fmla="*/ 990827 h 1383472"/>
                <a:gd name="connsiteX4200" fmla="*/ 3461375 w 4340943"/>
                <a:gd name="connsiteY4200" fmla="*/ 995309 h 1383472"/>
                <a:gd name="connsiteX4201" fmla="*/ 3460924 w 4340943"/>
                <a:gd name="connsiteY4201" fmla="*/ 1002549 h 1383472"/>
                <a:gd name="connsiteX4202" fmla="*/ 3454628 w 4340943"/>
                <a:gd name="connsiteY4202" fmla="*/ 1006650 h 1383472"/>
                <a:gd name="connsiteX4203" fmla="*/ 3444457 w 4340943"/>
                <a:gd name="connsiteY4203" fmla="*/ 1006328 h 1383472"/>
                <a:gd name="connsiteX4204" fmla="*/ 3438697 w 4340943"/>
                <a:gd name="connsiteY4204" fmla="*/ 1001847 h 1383472"/>
                <a:gd name="connsiteX4205" fmla="*/ 3439148 w 4340943"/>
                <a:gd name="connsiteY4205" fmla="*/ 994606 h 1383472"/>
                <a:gd name="connsiteX4206" fmla="*/ 3445444 w 4340943"/>
                <a:gd name="connsiteY4206" fmla="*/ 990506 h 1383472"/>
                <a:gd name="connsiteX4207" fmla="*/ 3450622 w 4340943"/>
                <a:gd name="connsiteY4207" fmla="*/ 989167 h 1383472"/>
                <a:gd name="connsiteX4208" fmla="*/ 2820119 w 4340943"/>
                <a:gd name="connsiteY4208" fmla="*/ 989167 h 1383472"/>
                <a:gd name="connsiteX4209" fmla="*/ 2825111 w 4340943"/>
                <a:gd name="connsiteY4209" fmla="*/ 990827 h 1383472"/>
                <a:gd name="connsiteX4210" fmla="*/ 2830871 w 4340943"/>
                <a:gd name="connsiteY4210" fmla="*/ 995309 h 1383472"/>
                <a:gd name="connsiteX4211" fmla="*/ 2830420 w 4340943"/>
                <a:gd name="connsiteY4211" fmla="*/ 1002549 h 1383472"/>
                <a:gd name="connsiteX4212" fmla="*/ 2824125 w 4340943"/>
                <a:gd name="connsiteY4212" fmla="*/ 1006650 h 1383472"/>
                <a:gd name="connsiteX4213" fmla="*/ 2813953 w 4340943"/>
                <a:gd name="connsiteY4213" fmla="*/ 1006328 h 1383472"/>
                <a:gd name="connsiteX4214" fmla="*/ 2808194 w 4340943"/>
                <a:gd name="connsiteY4214" fmla="*/ 1001847 h 1383472"/>
                <a:gd name="connsiteX4215" fmla="*/ 2808644 w 4340943"/>
                <a:gd name="connsiteY4215" fmla="*/ 994606 h 1383472"/>
                <a:gd name="connsiteX4216" fmla="*/ 2814940 w 4340943"/>
                <a:gd name="connsiteY4216" fmla="*/ 990506 h 1383472"/>
                <a:gd name="connsiteX4217" fmla="*/ 2820119 w 4340943"/>
                <a:gd name="connsiteY4217" fmla="*/ 989167 h 1383472"/>
                <a:gd name="connsiteX4218" fmla="*/ 2189488 w 4340943"/>
                <a:gd name="connsiteY4218" fmla="*/ 989167 h 1383472"/>
                <a:gd name="connsiteX4219" fmla="*/ 2194481 w 4340943"/>
                <a:gd name="connsiteY4219" fmla="*/ 990827 h 1383472"/>
                <a:gd name="connsiteX4220" fmla="*/ 2200241 w 4340943"/>
                <a:gd name="connsiteY4220" fmla="*/ 995309 h 1383472"/>
                <a:gd name="connsiteX4221" fmla="*/ 2199790 w 4340943"/>
                <a:gd name="connsiteY4221" fmla="*/ 1002549 h 1383472"/>
                <a:gd name="connsiteX4222" fmla="*/ 2193494 w 4340943"/>
                <a:gd name="connsiteY4222" fmla="*/ 1006650 h 1383472"/>
                <a:gd name="connsiteX4223" fmla="*/ 2183323 w 4340943"/>
                <a:gd name="connsiteY4223" fmla="*/ 1006328 h 1383472"/>
                <a:gd name="connsiteX4224" fmla="*/ 2177563 w 4340943"/>
                <a:gd name="connsiteY4224" fmla="*/ 1001847 h 1383472"/>
                <a:gd name="connsiteX4225" fmla="*/ 2178014 w 4340943"/>
                <a:gd name="connsiteY4225" fmla="*/ 994606 h 1383472"/>
                <a:gd name="connsiteX4226" fmla="*/ 2184310 w 4340943"/>
                <a:gd name="connsiteY4226" fmla="*/ 990506 h 1383472"/>
                <a:gd name="connsiteX4227" fmla="*/ 2189488 w 4340943"/>
                <a:gd name="connsiteY4227" fmla="*/ 989167 h 1383472"/>
                <a:gd name="connsiteX4228" fmla="*/ 1558985 w 4340943"/>
                <a:gd name="connsiteY4228" fmla="*/ 989167 h 1383472"/>
                <a:gd name="connsiteX4229" fmla="*/ 1563978 w 4340943"/>
                <a:gd name="connsiteY4229" fmla="*/ 990827 h 1383472"/>
                <a:gd name="connsiteX4230" fmla="*/ 1569738 w 4340943"/>
                <a:gd name="connsiteY4230" fmla="*/ 995309 h 1383472"/>
                <a:gd name="connsiteX4231" fmla="*/ 1569287 w 4340943"/>
                <a:gd name="connsiteY4231" fmla="*/ 1002549 h 1383472"/>
                <a:gd name="connsiteX4232" fmla="*/ 1562991 w 4340943"/>
                <a:gd name="connsiteY4232" fmla="*/ 1006650 h 1383472"/>
                <a:gd name="connsiteX4233" fmla="*/ 1552820 w 4340943"/>
                <a:gd name="connsiteY4233" fmla="*/ 1006328 h 1383472"/>
                <a:gd name="connsiteX4234" fmla="*/ 1547059 w 4340943"/>
                <a:gd name="connsiteY4234" fmla="*/ 1001847 h 1383472"/>
                <a:gd name="connsiteX4235" fmla="*/ 1547511 w 4340943"/>
                <a:gd name="connsiteY4235" fmla="*/ 994606 h 1383472"/>
                <a:gd name="connsiteX4236" fmla="*/ 1553806 w 4340943"/>
                <a:gd name="connsiteY4236" fmla="*/ 990506 h 1383472"/>
                <a:gd name="connsiteX4237" fmla="*/ 1558985 w 4340943"/>
                <a:gd name="connsiteY4237" fmla="*/ 989167 h 1383472"/>
                <a:gd name="connsiteX4238" fmla="*/ 929676 w 4340943"/>
                <a:gd name="connsiteY4238" fmla="*/ 989167 h 1383472"/>
                <a:gd name="connsiteX4239" fmla="*/ 934668 w 4340943"/>
                <a:gd name="connsiteY4239" fmla="*/ 990827 h 1383472"/>
                <a:gd name="connsiteX4240" fmla="*/ 940428 w 4340943"/>
                <a:gd name="connsiteY4240" fmla="*/ 995309 h 1383472"/>
                <a:gd name="connsiteX4241" fmla="*/ 939977 w 4340943"/>
                <a:gd name="connsiteY4241" fmla="*/ 1002549 h 1383472"/>
                <a:gd name="connsiteX4242" fmla="*/ 933682 w 4340943"/>
                <a:gd name="connsiteY4242" fmla="*/ 1006650 h 1383472"/>
                <a:gd name="connsiteX4243" fmla="*/ 923510 w 4340943"/>
                <a:gd name="connsiteY4243" fmla="*/ 1006328 h 1383472"/>
                <a:gd name="connsiteX4244" fmla="*/ 917750 w 4340943"/>
                <a:gd name="connsiteY4244" fmla="*/ 1001847 h 1383472"/>
                <a:gd name="connsiteX4245" fmla="*/ 918201 w 4340943"/>
                <a:gd name="connsiteY4245" fmla="*/ 994606 h 1383472"/>
                <a:gd name="connsiteX4246" fmla="*/ 924497 w 4340943"/>
                <a:gd name="connsiteY4246" fmla="*/ 990506 h 1383472"/>
                <a:gd name="connsiteX4247" fmla="*/ 929676 w 4340943"/>
                <a:gd name="connsiteY4247" fmla="*/ 989167 h 1383472"/>
                <a:gd name="connsiteX4248" fmla="*/ 299172 w 4340943"/>
                <a:gd name="connsiteY4248" fmla="*/ 989167 h 1383472"/>
                <a:gd name="connsiteX4249" fmla="*/ 304164 w 4340943"/>
                <a:gd name="connsiteY4249" fmla="*/ 990827 h 1383472"/>
                <a:gd name="connsiteX4250" fmla="*/ 309925 w 4340943"/>
                <a:gd name="connsiteY4250" fmla="*/ 995309 h 1383472"/>
                <a:gd name="connsiteX4251" fmla="*/ 309473 w 4340943"/>
                <a:gd name="connsiteY4251" fmla="*/ 1002549 h 1383472"/>
                <a:gd name="connsiteX4252" fmla="*/ 303178 w 4340943"/>
                <a:gd name="connsiteY4252" fmla="*/ 1006650 h 1383472"/>
                <a:gd name="connsiteX4253" fmla="*/ 293006 w 4340943"/>
                <a:gd name="connsiteY4253" fmla="*/ 1006328 h 1383472"/>
                <a:gd name="connsiteX4254" fmla="*/ 287247 w 4340943"/>
                <a:gd name="connsiteY4254" fmla="*/ 1001847 h 1383472"/>
                <a:gd name="connsiteX4255" fmla="*/ 287697 w 4340943"/>
                <a:gd name="connsiteY4255" fmla="*/ 994606 h 1383472"/>
                <a:gd name="connsiteX4256" fmla="*/ 293993 w 4340943"/>
                <a:gd name="connsiteY4256" fmla="*/ 990506 h 1383472"/>
                <a:gd name="connsiteX4257" fmla="*/ 299172 w 4340943"/>
                <a:gd name="connsiteY4257" fmla="*/ 989167 h 1383472"/>
                <a:gd name="connsiteX4258" fmla="*/ 4038420 w 4340943"/>
                <a:gd name="connsiteY4258" fmla="*/ 988652 h 1383472"/>
                <a:gd name="connsiteX4259" fmla="*/ 4045749 w 4340943"/>
                <a:gd name="connsiteY4259" fmla="*/ 991231 h 1383472"/>
                <a:gd name="connsiteX4260" fmla="*/ 4056406 w 4340943"/>
                <a:gd name="connsiteY4260" fmla="*/ 999898 h 1383472"/>
                <a:gd name="connsiteX4261" fmla="*/ 4055404 w 4340943"/>
                <a:gd name="connsiteY4261" fmla="*/ 1010627 h 1383472"/>
                <a:gd name="connsiteX4262" fmla="*/ 4040062 w 4340943"/>
                <a:gd name="connsiteY4262" fmla="*/ 1020187 h 1383472"/>
                <a:gd name="connsiteX4263" fmla="*/ 4024990 w 4340943"/>
                <a:gd name="connsiteY4263" fmla="*/ 1019474 h 1383472"/>
                <a:gd name="connsiteX4264" fmla="*/ 4014332 w 4340943"/>
                <a:gd name="connsiteY4264" fmla="*/ 1010807 h 1383472"/>
                <a:gd name="connsiteX4265" fmla="*/ 4015334 w 4340943"/>
                <a:gd name="connsiteY4265" fmla="*/ 1000077 h 1383472"/>
                <a:gd name="connsiteX4266" fmla="*/ 4030677 w 4340943"/>
                <a:gd name="connsiteY4266" fmla="*/ 990518 h 1383472"/>
                <a:gd name="connsiteX4267" fmla="*/ 4038420 w 4340943"/>
                <a:gd name="connsiteY4267" fmla="*/ 988652 h 1383472"/>
                <a:gd name="connsiteX4268" fmla="*/ 3409111 w 4340943"/>
                <a:gd name="connsiteY4268" fmla="*/ 988652 h 1383472"/>
                <a:gd name="connsiteX4269" fmla="*/ 3416440 w 4340943"/>
                <a:gd name="connsiteY4269" fmla="*/ 991231 h 1383472"/>
                <a:gd name="connsiteX4270" fmla="*/ 3427096 w 4340943"/>
                <a:gd name="connsiteY4270" fmla="*/ 999898 h 1383472"/>
                <a:gd name="connsiteX4271" fmla="*/ 3426094 w 4340943"/>
                <a:gd name="connsiteY4271" fmla="*/ 1010627 h 1383472"/>
                <a:gd name="connsiteX4272" fmla="*/ 3410753 w 4340943"/>
                <a:gd name="connsiteY4272" fmla="*/ 1020187 h 1383472"/>
                <a:gd name="connsiteX4273" fmla="*/ 3395680 w 4340943"/>
                <a:gd name="connsiteY4273" fmla="*/ 1019474 h 1383472"/>
                <a:gd name="connsiteX4274" fmla="*/ 3385023 w 4340943"/>
                <a:gd name="connsiteY4274" fmla="*/ 1010807 h 1383472"/>
                <a:gd name="connsiteX4275" fmla="*/ 3386025 w 4340943"/>
                <a:gd name="connsiteY4275" fmla="*/ 1000077 h 1383472"/>
                <a:gd name="connsiteX4276" fmla="*/ 3401367 w 4340943"/>
                <a:gd name="connsiteY4276" fmla="*/ 990518 h 1383472"/>
                <a:gd name="connsiteX4277" fmla="*/ 3409111 w 4340943"/>
                <a:gd name="connsiteY4277" fmla="*/ 988652 h 1383472"/>
                <a:gd name="connsiteX4278" fmla="*/ 2778608 w 4340943"/>
                <a:gd name="connsiteY4278" fmla="*/ 988652 h 1383472"/>
                <a:gd name="connsiteX4279" fmla="*/ 2785936 w 4340943"/>
                <a:gd name="connsiteY4279" fmla="*/ 991231 h 1383472"/>
                <a:gd name="connsiteX4280" fmla="*/ 2796593 w 4340943"/>
                <a:gd name="connsiteY4280" fmla="*/ 999898 h 1383472"/>
                <a:gd name="connsiteX4281" fmla="*/ 2795590 w 4340943"/>
                <a:gd name="connsiteY4281" fmla="*/ 1010627 h 1383472"/>
                <a:gd name="connsiteX4282" fmla="*/ 2780249 w 4340943"/>
                <a:gd name="connsiteY4282" fmla="*/ 1020187 h 1383472"/>
                <a:gd name="connsiteX4283" fmla="*/ 2765177 w 4340943"/>
                <a:gd name="connsiteY4283" fmla="*/ 1019474 h 1383472"/>
                <a:gd name="connsiteX4284" fmla="*/ 2754520 w 4340943"/>
                <a:gd name="connsiteY4284" fmla="*/ 1010807 h 1383472"/>
                <a:gd name="connsiteX4285" fmla="*/ 2755522 w 4340943"/>
                <a:gd name="connsiteY4285" fmla="*/ 1000077 h 1383472"/>
                <a:gd name="connsiteX4286" fmla="*/ 2770864 w 4340943"/>
                <a:gd name="connsiteY4286" fmla="*/ 990518 h 1383472"/>
                <a:gd name="connsiteX4287" fmla="*/ 2778608 w 4340943"/>
                <a:gd name="connsiteY4287" fmla="*/ 988652 h 1383472"/>
                <a:gd name="connsiteX4288" fmla="*/ 2147977 w 4340943"/>
                <a:gd name="connsiteY4288" fmla="*/ 988652 h 1383472"/>
                <a:gd name="connsiteX4289" fmla="*/ 2155305 w 4340943"/>
                <a:gd name="connsiteY4289" fmla="*/ 991231 h 1383472"/>
                <a:gd name="connsiteX4290" fmla="*/ 2165962 w 4340943"/>
                <a:gd name="connsiteY4290" fmla="*/ 999898 h 1383472"/>
                <a:gd name="connsiteX4291" fmla="*/ 2164960 w 4340943"/>
                <a:gd name="connsiteY4291" fmla="*/ 1010627 h 1383472"/>
                <a:gd name="connsiteX4292" fmla="*/ 2149619 w 4340943"/>
                <a:gd name="connsiteY4292" fmla="*/ 1020187 h 1383472"/>
                <a:gd name="connsiteX4293" fmla="*/ 2134546 w 4340943"/>
                <a:gd name="connsiteY4293" fmla="*/ 1019474 h 1383472"/>
                <a:gd name="connsiteX4294" fmla="*/ 2123889 w 4340943"/>
                <a:gd name="connsiteY4294" fmla="*/ 1010807 h 1383472"/>
                <a:gd name="connsiteX4295" fmla="*/ 2124891 w 4340943"/>
                <a:gd name="connsiteY4295" fmla="*/ 1000077 h 1383472"/>
                <a:gd name="connsiteX4296" fmla="*/ 2140233 w 4340943"/>
                <a:gd name="connsiteY4296" fmla="*/ 990518 h 1383472"/>
                <a:gd name="connsiteX4297" fmla="*/ 2147977 w 4340943"/>
                <a:gd name="connsiteY4297" fmla="*/ 988652 h 1383472"/>
                <a:gd name="connsiteX4298" fmla="*/ 1517474 w 4340943"/>
                <a:gd name="connsiteY4298" fmla="*/ 988652 h 1383472"/>
                <a:gd name="connsiteX4299" fmla="*/ 1524802 w 4340943"/>
                <a:gd name="connsiteY4299" fmla="*/ 991231 h 1383472"/>
                <a:gd name="connsiteX4300" fmla="*/ 1535459 w 4340943"/>
                <a:gd name="connsiteY4300" fmla="*/ 999898 h 1383472"/>
                <a:gd name="connsiteX4301" fmla="*/ 1534457 w 4340943"/>
                <a:gd name="connsiteY4301" fmla="*/ 1010627 h 1383472"/>
                <a:gd name="connsiteX4302" fmla="*/ 1519115 w 4340943"/>
                <a:gd name="connsiteY4302" fmla="*/ 1020187 h 1383472"/>
                <a:gd name="connsiteX4303" fmla="*/ 1504043 w 4340943"/>
                <a:gd name="connsiteY4303" fmla="*/ 1019474 h 1383472"/>
                <a:gd name="connsiteX4304" fmla="*/ 1493385 w 4340943"/>
                <a:gd name="connsiteY4304" fmla="*/ 1010807 h 1383472"/>
                <a:gd name="connsiteX4305" fmla="*/ 1494388 w 4340943"/>
                <a:gd name="connsiteY4305" fmla="*/ 1000077 h 1383472"/>
                <a:gd name="connsiteX4306" fmla="*/ 1509730 w 4340943"/>
                <a:gd name="connsiteY4306" fmla="*/ 990518 h 1383472"/>
                <a:gd name="connsiteX4307" fmla="*/ 1517474 w 4340943"/>
                <a:gd name="connsiteY4307" fmla="*/ 988652 h 1383472"/>
                <a:gd name="connsiteX4308" fmla="*/ 888165 w 4340943"/>
                <a:gd name="connsiteY4308" fmla="*/ 988652 h 1383472"/>
                <a:gd name="connsiteX4309" fmla="*/ 895493 w 4340943"/>
                <a:gd name="connsiteY4309" fmla="*/ 991231 h 1383472"/>
                <a:gd name="connsiteX4310" fmla="*/ 906150 w 4340943"/>
                <a:gd name="connsiteY4310" fmla="*/ 999898 h 1383472"/>
                <a:gd name="connsiteX4311" fmla="*/ 905147 w 4340943"/>
                <a:gd name="connsiteY4311" fmla="*/ 1010627 h 1383472"/>
                <a:gd name="connsiteX4312" fmla="*/ 889805 w 4340943"/>
                <a:gd name="connsiteY4312" fmla="*/ 1020187 h 1383472"/>
                <a:gd name="connsiteX4313" fmla="*/ 874733 w 4340943"/>
                <a:gd name="connsiteY4313" fmla="*/ 1019474 h 1383472"/>
                <a:gd name="connsiteX4314" fmla="*/ 864076 w 4340943"/>
                <a:gd name="connsiteY4314" fmla="*/ 1010807 h 1383472"/>
                <a:gd name="connsiteX4315" fmla="*/ 865078 w 4340943"/>
                <a:gd name="connsiteY4315" fmla="*/ 1000077 h 1383472"/>
                <a:gd name="connsiteX4316" fmla="*/ 880420 w 4340943"/>
                <a:gd name="connsiteY4316" fmla="*/ 990518 h 1383472"/>
                <a:gd name="connsiteX4317" fmla="*/ 888165 w 4340943"/>
                <a:gd name="connsiteY4317" fmla="*/ 988652 h 1383472"/>
                <a:gd name="connsiteX4318" fmla="*/ 257661 w 4340943"/>
                <a:gd name="connsiteY4318" fmla="*/ 988652 h 1383472"/>
                <a:gd name="connsiteX4319" fmla="*/ 264989 w 4340943"/>
                <a:gd name="connsiteY4319" fmla="*/ 991231 h 1383472"/>
                <a:gd name="connsiteX4320" fmla="*/ 275646 w 4340943"/>
                <a:gd name="connsiteY4320" fmla="*/ 999898 h 1383472"/>
                <a:gd name="connsiteX4321" fmla="*/ 274644 w 4340943"/>
                <a:gd name="connsiteY4321" fmla="*/ 1010627 h 1383472"/>
                <a:gd name="connsiteX4322" fmla="*/ 259302 w 4340943"/>
                <a:gd name="connsiteY4322" fmla="*/ 1020187 h 1383472"/>
                <a:gd name="connsiteX4323" fmla="*/ 244230 w 4340943"/>
                <a:gd name="connsiteY4323" fmla="*/ 1019474 h 1383472"/>
                <a:gd name="connsiteX4324" fmla="*/ 233572 w 4340943"/>
                <a:gd name="connsiteY4324" fmla="*/ 1010807 h 1383472"/>
                <a:gd name="connsiteX4325" fmla="*/ 234574 w 4340943"/>
                <a:gd name="connsiteY4325" fmla="*/ 1000077 h 1383472"/>
                <a:gd name="connsiteX4326" fmla="*/ 249917 w 4340943"/>
                <a:gd name="connsiteY4326" fmla="*/ 990518 h 1383472"/>
                <a:gd name="connsiteX4327" fmla="*/ 257661 w 4340943"/>
                <a:gd name="connsiteY4327" fmla="*/ 988652 h 1383472"/>
                <a:gd name="connsiteX4328" fmla="*/ 143545 w 4340943"/>
                <a:gd name="connsiteY4328" fmla="*/ 985413 h 1383472"/>
                <a:gd name="connsiteX4329" fmla="*/ 198194 w 4340943"/>
                <a:gd name="connsiteY4329" fmla="*/ 1024315 h 1383472"/>
                <a:gd name="connsiteX4330" fmla="*/ 198194 w 4340943"/>
                <a:gd name="connsiteY4330" fmla="*/ 1053060 h 1383472"/>
                <a:gd name="connsiteX4331" fmla="*/ 167613 w 4340943"/>
                <a:gd name="connsiteY4331" fmla="*/ 1074828 h 1383472"/>
                <a:gd name="connsiteX4332" fmla="*/ 127234 w 4340943"/>
                <a:gd name="connsiteY4332" fmla="*/ 1074828 h 1383472"/>
                <a:gd name="connsiteX4333" fmla="*/ 114555 w 4340943"/>
                <a:gd name="connsiteY4333" fmla="*/ 1065803 h 1383472"/>
                <a:gd name="connsiteX4334" fmla="*/ 3889894 w 4340943"/>
                <a:gd name="connsiteY4334" fmla="*/ 969336 h 1383472"/>
                <a:gd name="connsiteX4335" fmla="*/ 3910083 w 4340943"/>
                <a:gd name="connsiteY4335" fmla="*/ 975289 h 1383472"/>
                <a:gd name="connsiteX4336" fmla="*/ 3978953 w 4340943"/>
                <a:gd name="connsiteY4336" fmla="*/ 1024315 h 1383472"/>
                <a:gd name="connsiteX4337" fmla="*/ 3978953 w 4340943"/>
                <a:gd name="connsiteY4337" fmla="*/ 1053060 h 1383472"/>
                <a:gd name="connsiteX4338" fmla="*/ 3948372 w 4340943"/>
                <a:gd name="connsiteY4338" fmla="*/ 1074828 h 1383472"/>
                <a:gd name="connsiteX4339" fmla="*/ 3907994 w 4340943"/>
                <a:gd name="connsiteY4339" fmla="*/ 1074828 h 1383472"/>
                <a:gd name="connsiteX4340" fmla="*/ 3839124 w 4340943"/>
                <a:gd name="connsiteY4340" fmla="*/ 1025803 h 1383472"/>
                <a:gd name="connsiteX4341" fmla="*/ 3839124 w 4340943"/>
                <a:gd name="connsiteY4341" fmla="*/ 997058 h 1383472"/>
                <a:gd name="connsiteX4342" fmla="*/ 3869703 w 4340943"/>
                <a:gd name="connsiteY4342" fmla="*/ 975289 h 1383472"/>
                <a:gd name="connsiteX4343" fmla="*/ 3889894 w 4340943"/>
                <a:gd name="connsiteY4343" fmla="*/ 969336 h 1383472"/>
                <a:gd name="connsiteX4344" fmla="*/ 3260584 w 4340943"/>
                <a:gd name="connsiteY4344" fmla="*/ 969336 h 1383472"/>
                <a:gd name="connsiteX4345" fmla="*/ 3280773 w 4340943"/>
                <a:gd name="connsiteY4345" fmla="*/ 975289 h 1383472"/>
                <a:gd name="connsiteX4346" fmla="*/ 3349644 w 4340943"/>
                <a:gd name="connsiteY4346" fmla="*/ 1024315 h 1383472"/>
                <a:gd name="connsiteX4347" fmla="*/ 3349644 w 4340943"/>
                <a:gd name="connsiteY4347" fmla="*/ 1053060 h 1383472"/>
                <a:gd name="connsiteX4348" fmla="*/ 3319064 w 4340943"/>
                <a:gd name="connsiteY4348" fmla="*/ 1074828 h 1383472"/>
                <a:gd name="connsiteX4349" fmla="*/ 3278684 w 4340943"/>
                <a:gd name="connsiteY4349" fmla="*/ 1074828 h 1383472"/>
                <a:gd name="connsiteX4350" fmla="*/ 3209814 w 4340943"/>
                <a:gd name="connsiteY4350" fmla="*/ 1025803 h 1383472"/>
                <a:gd name="connsiteX4351" fmla="*/ 3209814 w 4340943"/>
                <a:gd name="connsiteY4351" fmla="*/ 997058 h 1383472"/>
                <a:gd name="connsiteX4352" fmla="*/ 3240394 w 4340943"/>
                <a:gd name="connsiteY4352" fmla="*/ 975289 h 1383472"/>
                <a:gd name="connsiteX4353" fmla="*/ 3260584 w 4340943"/>
                <a:gd name="connsiteY4353" fmla="*/ 969336 h 1383472"/>
                <a:gd name="connsiteX4354" fmla="*/ 2630081 w 4340943"/>
                <a:gd name="connsiteY4354" fmla="*/ 969336 h 1383472"/>
                <a:gd name="connsiteX4355" fmla="*/ 2650270 w 4340943"/>
                <a:gd name="connsiteY4355" fmla="*/ 975289 h 1383472"/>
                <a:gd name="connsiteX4356" fmla="*/ 2719141 w 4340943"/>
                <a:gd name="connsiteY4356" fmla="*/ 1024315 h 1383472"/>
                <a:gd name="connsiteX4357" fmla="*/ 2719141 w 4340943"/>
                <a:gd name="connsiteY4357" fmla="*/ 1053060 h 1383472"/>
                <a:gd name="connsiteX4358" fmla="*/ 2688560 w 4340943"/>
                <a:gd name="connsiteY4358" fmla="*/ 1074828 h 1383472"/>
                <a:gd name="connsiteX4359" fmla="*/ 2648180 w 4340943"/>
                <a:gd name="connsiteY4359" fmla="*/ 1074828 h 1383472"/>
                <a:gd name="connsiteX4360" fmla="*/ 2579310 w 4340943"/>
                <a:gd name="connsiteY4360" fmla="*/ 1025803 h 1383472"/>
                <a:gd name="connsiteX4361" fmla="*/ 2579310 w 4340943"/>
                <a:gd name="connsiteY4361" fmla="*/ 997058 h 1383472"/>
                <a:gd name="connsiteX4362" fmla="*/ 2609890 w 4340943"/>
                <a:gd name="connsiteY4362" fmla="*/ 975289 h 1383472"/>
                <a:gd name="connsiteX4363" fmla="*/ 2630081 w 4340943"/>
                <a:gd name="connsiteY4363" fmla="*/ 969336 h 1383472"/>
                <a:gd name="connsiteX4364" fmla="*/ 1999450 w 4340943"/>
                <a:gd name="connsiteY4364" fmla="*/ 969336 h 1383472"/>
                <a:gd name="connsiteX4365" fmla="*/ 2019640 w 4340943"/>
                <a:gd name="connsiteY4365" fmla="*/ 975289 h 1383472"/>
                <a:gd name="connsiteX4366" fmla="*/ 2088510 w 4340943"/>
                <a:gd name="connsiteY4366" fmla="*/ 1024315 h 1383472"/>
                <a:gd name="connsiteX4367" fmla="*/ 2088510 w 4340943"/>
                <a:gd name="connsiteY4367" fmla="*/ 1053060 h 1383472"/>
                <a:gd name="connsiteX4368" fmla="*/ 2057929 w 4340943"/>
                <a:gd name="connsiteY4368" fmla="*/ 1074828 h 1383472"/>
                <a:gd name="connsiteX4369" fmla="*/ 2017550 w 4340943"/>
                <a:gd name="connsiteY4369" fmla="*/ 1074828 h 1383472"/>
                <a:gd name="connsiteX4370" fmla="*/ 1948680 w 4340943"/>
                <a:gd name="connsiteY4370" fmla="*/ 1025803 h 1383472"/>
                <a:gd name="connsiteX4371" fmla="*/ 1948680 w 4340943"/>
                <a:gd name="connsiteY4371" fmla="*/ 997058 h 1383472"/>
                <a:gd name="connsiteX4372" fmla="*/ 1979260 w 4340943"/>
                <a:gd name="connsiteY4372" fmla="*/ 975289 h 1383472"/>
                <a:gd name="connsiteX4373" fmla="*/ 1999450 w 4340943"/>
                <a:gd name="connsiteY4373" fmla="*/ 969336 h 1383472"/>
                <a:gd name="connsiteX4374" fmla="*/ 1368947 w 4340943"/>
                <a:gd name="connsiteY4374" fmla="*/ 969336 h 1383472"/>
                <a:gd name="connsiteX4375" fmla="*/ 1389136 w 4340943"/>
                <a:gd name="connsiteY4375" fmla="*/ 975289 h 1383472"/>
                <a:gd name="connsiteX4376" fmla="*/ 1458006 w 4340943"/>
                <a:gd name="connsiteY4376" fmla="*/ 1024315 h 1383472"/>
                <a:gd name="connsiteX4377" fmla="*/ 1458006 w 4340943"/>
                <a:gd name="connsiteY4377" fmla="*/ 1053060 h 1383472"/>
                <a:gd name="connsiteX4378" fmla="*/ 1427426 w 4340943"/>
                <a:gd name="connsiteY4378" fmla="*/ 1074828 h 1383472"/>
                <a:gd name="connsiteX4379" fmla="*/ 1387047 w 4340943"/>
                <a:gd name="connsiteY4379" fmla="*/ 1074828 h 1383472"/>
                <a:gd name="connsiteX4380" fmla="*/ 1318177 w 4340943"/>
                <a:gd name="connsiteY4380" fmla="*/ 1025803 h 1383472"/>
                <a:gd name="connsiteX4381" fmla="*/ 1318177 w 4340943"/>
                <a:gd name="connsiteY4381" fmla="*/ 997058 h 1383472"/>
                <a:gd name="connsiteX4382" fmla="*/ 1348756 w 4340943"/>
                <a:gd name="connsiteY4382" fmla="*/ 975289 h 1383472"/>
                <a:gd name="connsiteX4383" fmla="*/ 1368947 w 4340943"/>
                <a:gd name="connsiteY4383" fmla="*/ 969336 h 1383472"/>
                <a:gd name="connsiteX4384" fmla="*/ 739637 w 4340943"/>
                <a:gd name="connsiteY4384" fmla="*/ 969336 h 1383472"/>
                <a:gd name="connsiteX4385" fmla="*/ 759826 w 4340943"/>
                <a:gd name="connsiteY4385" fmla="*/ 975289 h 1383472"/>
                <a:gd name="connsiteX4386" fmla="*/ 828697 w 4340943"/>
                <a:gd name="connsiteY4386" fmla="*/ 1024315 h 1383472"/>
                <a:gd name="connsiteX4387" fmla="*/ 828697 w 4340943"/>
                <a:gd name="connsiteY4387" fmla="*/ 1053060 h 1383472"/>
                <a:gd name="connsiteX4388" fmla="*/ 798116 w 4340943"/>
                <a:gd name="connsiteY4388" fmla="*/ 1074828 h 1383472"/>
                <a:gd name="connsiteX4389" fmla="*/ 757737 w 4340943"/>
                <a:gd name="connsiteY4389" fmla="*/ 1074828 h 1383472"/>
                <a:gd name="connsiteX4390" fmla="*/ 688867 w 4340943"/>
                <a:gd name="connsiteY4390" fmla="*/ 1025803 h 1383472"/>
                <a:gd name="connsiteX4391" fmla="*/ 688867 w 4340943"/>
                <a:gd name="connsiteY4391" fmla="*/ 997058 h 1383472"/>
                <a:gd name="connsiteX4392" fmla="*/ 719447 w 4340943"/>
                <a:gd name="connsiteY4392" fmla="*/ 975289 h 1383472"/>
                <a:gd name="connsiteX4393" fmla="*/ 739637 w 4340943"/>
                <a:gd name="connsiteY4393" fmla="*/ 969336 h 1383472"/>
                <a:gd name="connsiteX4394" fmla="*/ 4340943 w 4340943"/>
                <a:gd name="connsiteY4394" fmla="*/ 966180 h 1383472"/>
                <a:gd name="connsiteX4395" fmla="*/ 4340943 w 4340943"/>
                <a:gd name="connsiteY4395" fmla="*/ 1020122 h 1383472"/>
                <a:gd name="connsiteX4396" fmla="*/ 4320832 w 4340943"/>
                <a:gd name="connsiteY4396" fmla="*/ 1005806 h 1383472"/>
                <a:gd name="connsiteX4397" fmla="*/ 4320832 w 4340943"/>
                <a:gd name="connsiteY4397" fmla="*/ 980496 h 1383472"/>
                <a:gd name="connsiteX4398" fmla="*/ 4211743 w 4340943"/>
                <a:gd name="connsiteY4398" fmla="*/ 962140 h 1383472"/>
                <a:gd name="connsiteX4399" fmla="*/ 4211839 w 4340943"/>
                <a:gd name="connsiteY4399" fmla="*/ 962154 h 1383472"/>
                <a:gd name="connsiteX4400" fmla="*/ 4211839 w 4340943"/>
                <a:gd name="connsiteY4400" fmla="*/ 962140 h 1383472"/>
                <a:gd name="connsiteX4401" fmla="*/ 4211840 w 4340943"/>
                <a:gd name="connsiteY4401" fmla="*/ 962140 h 1383472"/>
                <a:gd name="connsiteX4402" fmla="*/ 4245214 w 4340943"/>
                <a:gd name="connsiteY4402" fmla="*/ 971981 h 1383472"/>
                <a:gd name="connsiteX4403" fmla="*/ 4295766 w 4340943"/>
                <a:gd name="connsiteY4403" fmla="*/ 1007968 h 1383472"/>
                <a:gd name="connsiteX4404" fmla="*/ 4295766 w 4340943"/>
                <a:gd name="connsiteY4404" fmla="*/ 1055484 h 1383472"/>
                <a:gd name="connsiteX4405" fmla="*/ 4245214 w 4340943"/>
                <a:gd name="connsiteY4405" fmla="*/ 1091470 h 1383472"/>
                <a:gd name="connsiteX4406" fmla="*/ 4211840 w 4340943"/>
                <a:gd name="connsiteY4406" fmla="*/ 1101311 h 1383472"/>
                <a:gd name="connsiteX4407" fmla="*/ 4211839 w 4340943"/>
                <a:gd name="connsiteY4407" fmla="*/ 1101311 h 1383472"/>
                <a:gd name="connsiteX4408" fmla="*/ 4211839 w 4340943"/>
                <a:gd name="connsiteY4408" fmla="*/ 1101298 h 1383472"/>
                <a:gd name="connsiteX4409" fmla="*/ 4211743 w 4340943"/>
                <a:gd name="connsiteY4409" fmla="*/ 1101312 h 1383472"/>
                <a:gd name="connsiteX4410" fmla="*/ 4178368 w 4340943"/>
                <a:gd name="connsiteY4410" fmla="*/ 1091470 h 1383472"/>
                <a:gd name="connsiteX4411" fmla="*/ 4127816 w 4340943"/>
                <a:gd name="connsiteY4411" fmla="*/ 1055484 h 1383472"/>
                <a:gd name="connsiteX4412" fmla="*/ 4127816 w 4340943"/>
                <a:gd name="connsiteY4412" fmla="*/ 1007968 h 1383472"/>
                <a:gd name="connsiteX4413" fmla="*/ 4178368 w 4340943"/>
                <a:gd name="connsiteY4413" fmla="*/ 971982 h 1383472"/>
                <a:gd name="connsiteX4414" fmla="*/ 4211743 w 4340943"/>
                <a:gd name="connsiteY4414" fmla="*/ 962140 h 1383472"/>
                <a:gd name="connsiteX4415" fmla="*/ 3581335 w 4340943"/>
                <a:gd name="connsiteY4415" fmla="*/ 962140 h 1383472"/>
                <a:gd name="connsiteX4416" fmla="*/ 3581336 w 4340943"/>
                <a:gd name="connsiteY4416" fmla="*/ 962140 h 1383472"/>
                <a:gd name="connsiteX4417" fmla="*/ 3581885 w 4340943"/>
                <a:gd name="connsiteY4417" fmla="*/ 962217 h 1383472"/>
                <a:gd name="connsiteX4418" fmla="*/ 3582433 w 4340943"/>
                <a:gd name="connsiteY4418" fmla="*/ 962140 h 1383472"/>
                <a:gd name="connsiteX4419" fmla="*/ 3582656 w 4340943"/>
                <a:gd name="connsiteY4419" fmla="*/ 962172 h 1383472"/>
                <a:gd name="connsiteX4420" fmla="*/ 3582656 w 4340943"/>
                <a:gd name="connsiteY4420" fmla="*/ 962323 h 1383472"/>
                <a:gd name="connsiteX4421" fmla="*/ 3599098 w 4340943"/>
                <a:gd name="connsiteY4421" fmla="*/ 964601 h 1383472"/>
                <a:gd name="connsiteX4422" fmla="*/ 3614711 w 4340943"/>
                <a:gd name="connsiteY4422" fmla="*/ 971981 h 1383472"/>
                <a:gd name="connsiteX4423" fmla="*/ 3665264 w 4340943"/>
                <a:gd name="connsiteY4423" fmla="*/ 1007968 h 1383472"/>
                <a:gd name="connsiteX4424" fmla="*/ 3665264 w 4340943"/>
                <a:gd name="connsiteY4424" fmla="*/ 1055484 h 1383472"/>
                <a:gd name="connsiteX4425" fmla="*/ 3614711 w 4340943"/>
                <a:gd name="connsiteY4425" fmla="*/ 1091470 h 1383472"/>
                <a:gd name="connsiteX4426" fmla="*/ 3599097 w 4340943"/>
                <a:gd name="connsiteY4426" fmla="*/ 1098851 h 1383472"/>
                <a:gd name="connsiteX4427" fmla="*/ 3582656 w 4340943"/>
                <a:gd name="connsiteY4427" fmla="*/ 1101128 h 1383472"/>
                <a:gd name="connsiteX4428" fmla="*/ 3582656 w 4340943"/>
                <a:gd name="connsiteY4428" fmla="*/ 1101281 h 1383472"/>
                <a:gd name="connsiteX4429" fmla="*/ 3582433 w 4340943"/>
                <a:gd name="connsiteY4429" fmla="*/ 1101312 h 1383472"/>
                <a:gd name="connsiteX4430" fmla="*/ 3581884 w 4340943"/>
                <a:gd name="connsiteY4430" fmla="*/ 1101235 h 1383472"/>
                <a:gd name="connsiteX4431" fmla="*/ 3581336 w 4340943"/>
                <a:gd name="connsiteY4431" fmla="*/ 1101311 h 1383472"/>
                <a:gd name="connsiteX4432" fmla="*/ 3581335 w 4340943"/>
                <a:gd name="connsiteY4432" fmla="*/ 1101311 h 1383472"/>
                <a:gd name="connsiteX4433" fmla="*/ 3581335 w 4340943"/>
                <a:gd name="connsiteY4433" fmla="*/ 1101159 h 1383472"/>
                <a:gd name="connsiteX4434" fmla="*/ 3564672 w 4340943"/>
                <a:gd name="connsiteY4434" fmla="*/ 1098851 h 1383472"/>
                <a:gd name="connsiteX4435" fmla="*/ 3549059 w 4340943"/>
                <a:gd name="connsiteY4435" fmla="*/ 1091470 h 1383472"/>
                <a:gd name="connsiteX4436" fmla="*/ 3498506 w 4340943"/>
                <a:gd name="connsiteY4436" fmla="*/ 1055484 h 1383472"/>
                <a:gd name="connsiteX4437" fmla="*/ 3498506 w 4340943"/>
                <a:gd name="connsiteY4437" fmla="*/ 1007968 h 1383472"/>
                <a:gd name="connsiteX4438" fmla="*/ 3549059 w 4340943"/>
                <a:gd name="connsiteY4438" fmla="*/ 971982 h 1383472"/>
                <a:gd name="connsiteX4439" fmla="*/ 3564672 w 4340943"/>
                <a:gd name="connsiteY4439" fmla="*/ 964601 h 1383472"/>
                <a:gd name="connsiteX4440" fmla="*/ 3581335 w 4340943"/>
                <a:gd name="connsiteY4440" fmla="*/ 962293 h 1383472"/>
                <a:gd name="connsiteX4441" fmla="*/ 2951930 w 4340943"/>
                <a:gd name="connsiteY4441" fmla="*/ 962140 h 1383472"/>
                <a:gd name="connsiteX4442" fmla="*/ 2952026 w 4340943"/>
                <a:gd name="connsiteY4442" fmla="*/ 962154 h 1383472"/>
                <a:gd name="connsiteX4443" fmla="*/ 2952026 w 4340943"/>
                <a:gd name="connsiteY4443" fmla="*/ 962140 h 1383472"/>
                <a:gd name="connsiteX4444" fmla="*/ 2952027 w 4340943"/>
                <a:gd name="connsiteY4444" fmla="*/ 962140 h 1383472"/>
                <a:gd name="connsiteX4445" fmla="*/ 2985401 w 4340943"/>
                <a:gd name="connsiteY4445" fmla="*/ 971981 h 1383472"/>
                <a:gd name="connsiteX4446" fmla="*/ 3035954 w 4340943"/>
                <a:gd name="connsiteY4446" fmla="*/ 1007968 h 1383472"/>
                <a:gd name="connsiteX4447" fmla="*/ 3035954 w 4340943"/>
                <a:gd name="connsiteY4447" fmla="*/ 1055484 h 1383472"/>
                <a:gd name="connsiteX4448" fmla="*/ 2985401 w 4340943"/>
                <a:gd name="connsiteY4448" fmla="*/ 1091470 h 1383472"/>
                <a:gd name="connsiteX4449" fmla="*/ 2952027 w 4340943"/>
                <a:gd name="connsiteY4449" fmla="*/ 1101311 h 1383472"/>
                <a:gd name="connsiteX4450" fmla="*/ 2952026 w 4340943"/>
                <a:gd name="connsiteY4450" fmla="*/ 1101311 h 1383472"/>
                <a:gd name="connsiteX4451" fmla="*/ 2952026 w 4340943"/>
                <a:gd name="connsiteY4451" fmla="*/ 1101298 h 1383472"/>
                <a:gd name="connsiteX4452" fmla="*/ 2951930 w 4340943"/>
                <a:gd name="connsiteY4452" fmla="*/ 1101312 h 1383472"/>
                <a:gd name="connsiteX4453" fmla="*/ 2918556 w 4340943"/>
                <a:gd name="connsiteY4453" fmla="*/ 1091470 h 1383472"/>
                <a:gd name="connsiteX4454" fmla="*/ 2868003 w 4340943"/>
                <a:gd name="connsiteY4454" fmla="*/ 1055484 h 1383472"/>
                <a:gd name="connsiteX4455" fmla="*/ 2868003 w 4340943"/>
                <a:gd name="connsiteY4455" fmla="*/ 1007968 h 1383472"/>
                <a:gd name="connsiteX4456" fmla="*/ 2918556 w 4340943"/>
                <a:gd name="connsiteY4456" fmla="*/ 971982 h 1383472"/>
                <a:gd name="connsiteX4457" fmla="*/ 2951930 w 4340943"/>
                <a:gd name="connsiteY4457" fmla="*/ 962140 h 1383472"/>
                <a:gd name="connsiteX4458" fmla="*/ 2321300 w 4340943"/>
                <a:gd name="connsiteY4458" fmla="*/ 962140 h 1383472"/>
                <a:gd name="connsiteX4459" fmla="*/ 2321522 w 4340943"/>
                <a:gd name="connsiteY4459" fmla="*/ 962172 h 1383472"/>
                <a:gd name="connsiteX4460" fmla="*/ 2321522 w 4340943"/>
                <a:gd name="connsiteY4460" fmla="*/ 962140 h 1383472"/>
                <a:gd name="connsiteX4461" fmla="*/ 2321524 w 4340943"/>
                <a:gd name="connsiteY4461" fmla="*/ 962140 h 1383472"/>
                <a:gd name="connsiteX4462" fmla="*/ 2354898 w 4340943"/>
                <a:gd name="connsiteY4462" fmla="*/ 971981 h 1383472"/>
                <a:gd name="connsiteX4463" fmla="*/ 2405450 w 4340943"/>
                <a:gd name="connsiteY4463" fmla="*/ 1007968 h 1383472"/>
                <a:gd name="connsiteX4464" fmla="*/ 2405450 w 4340943"/>
                <a:gd name="connsiteY4464" fmla="*/ 1055484 h 1383472"/>
                <a:gd name="connsiteX4465" fmla="*/ 2354898 w 4340943"/>
                <a:gd name="connsiteY4465" fmla="*/ 1091470 h 1383472"/>
                <a:gd name="connsiteX4466" fmla="*/ 2321524 w 4340943"/>
                <a:gd name="connsiteY4466" fmla="*/ 1101311 h 1383472"/>
                <a:gd name="connsiteX4467" fmla="*/ 2321522 w 4340943"/>
                <a:gd name="connsiteY4467" fmla="*/ 1101311 h 1383472"/>
                <a:gd name="connsiteX4468" fmla="*/ 2321522 w 4340943"/>
                <a:gd name="connsiteY4468" fmla="*/ 1101281 h 1383472"/>
                <a:gd name="connsiteX4469" fmla="*/ 2321300 w 4340943"/>
                <a:gd name="connsiteY4469" fmla="*/ 1101312 h 1383472"/>
                <a:gd name="connsiteX4470" fmla="*/ 2287925 w 4340943"/>
                <a:gd name="connsiteY4470" fmla="*/ 1091470 h 1383472"/>
                <a:gd name="connsiteX4471" fmla="*/ 2237372 w 4340943"/>
                <a:gd name="connsiteY4471" fmla="*/ 1055484 h 1383472"/>
                <a:gd name="connsiteX4472" fmla="*/ 2237372 w 4340943"/>
                <a:gd name="connsiteY4472" fmla="*/ 1007968 h 1383472"/>
                <a:gd name="connsiteX4473" fmla="*/ 2287925 w 4340943"/>
                <a:gd name="connsiteY4473" fmla="*/ 971982 h 1383472"/>
                <a:gd name="connsiteX4474" fmla="*/ 2321300 w 4340943"/>
                <a:gd name="connsiteY4474" fmla="*/ 962140 h 1383472"/>
                <a:gd name="connsiteX4475" fmla="*/ 1690796 w 4340943"/>
                <a:gd name="connsiteY4475" fmla="*/ 962140 h 1383472"/>
                <a:gd name="connsiteX4476" fmla="*/ 1690892 w 4340943"/>
                <a:gd name="connsiteY4476" fmla="*/ 962154 h 1383472"/>
                <a:gd name="connsiteX4477" fmla="*/ 1690892 w 4340943"/>
                <a:gd name="connsiteY4477" fmla="*/ 962140 h 1383472"/>
                <a:gd name="connsiteX4478" fmla="*/ 1690893 w 4340943"/>
                <a:gd name="connsiteY4478" fmla="*/ 962140 h 1383472"/>
                <a:gd name="connsiteX4479" fmla="*/ 1724268 w 4340943"/>
                <a:gd name="connsiteY4479" fmla="*/ 971981 h 1383472"/>
                <a:gd name="connsiteX4480" fmla="*/ 1774820 w 4340943"/>
                <a:gd name="connsiteY4480" fmla="*/ 1007968 h 1383472"/>
                <a:gd name="connsiteX4481" fmla="*/ 1774820 w 4340943"/>
                <a:gd name="connsiteY4481" fmla="*/ 1055484 h 1383472"/>
                <a:gd name="connsiteX4482" fmla="*/ 1724267 w 4340943"/>
                <a:gd name="connsiteY4482" fmla="*/ 1091470 h 1383472"/>
                <a:gd name="connsiteX4483" fmla="*/ 1690893 w 4340943"/>
                <a:gd name="connsiteY4483" fmla="*/ 1101311 h 1383472"/>
                <a:gd name="connsiteX4484" fmla="*/ 1690892 w 4340943"/>
                <a:gd name="connsiteY4484" fmla="*/ 1101311 h 1383472"/>
                <a:gd name="connsiteX4485" fmla="*/ 1690892 w 4340943"/>
                <a:gd name="connsiteY4485" fmla="*/ 1101298 h 1383472"/>
                <a:gd name="connsiteX4486" fmla="*/ 1690796 w 4340943"/>
                <a:gd name="connsiteY4486" fmla="*/ 1101312 h 1383472"/>
                <a:gd name="connsiteX4487" fmla="*/ 1657421 w 4340943"/>
                <a:gd name="connsiteY4487" fmla="*/ 1091470 h 1383472"/>
                <a:gd name="connsiteX4488" fmla="*/ 1606869 w 4340943"/>
                <a:gd name="connsiteY4488" fmla="*/ 1055484 h 1383472"/>
                <a:gd name="connsiteX4489" fmla="*/ 1606869 w 4340943"/>
                <a:gd name="connsiteY4489" fmla="*/ 1007968 h 1383472"/>
                <a:gd name="connsiteX4490" fmla="*/ 1657421 w 4340943"/>
                <a:gd name="connsiteY4490" fmla="*/ 971982 h 1383472"/>
                <a:gd name="connsiteX4491" fmla="*/ 1690796 w 4340943"/>
                <a:gd name="connsiteY4491" fmla="*/ 962140 h 1383472"/>
                <a:gd name="connsiteX4492" fmla="*/ 1060388 w 4340943"/>
                <a:gd name="connsiteY4492" fmla="*/ 962140 h 1383472"/>
                <a:gd name="connsiteX4493" fmla="*/ 1060389 w 4340943"/>
                <a:gd name="connsiteY4493" fmla="*/ 962140 h 1383472"/>
                <a:gd name="connsiteX4494" fmla="*/ 1060938 w 4340943"/>
                <a:gd name="connsiteY4494" fmla="*/ 962217 h 1383472"/>
                <a:gd name="connsiteX4495" fmla="*/ 1061486 w 4340943"/>
                <a:gd name="connsiteY4495" fmla="*/ 962140 h 1383472"/>
                <a:gd name="connsiteX4496" fmla="*/ 1061709 w 4340943"/>
                <a:gd name="connsiteY4496" fmla="*/ 962172 h 1383472"/>
                <a:gd name="connsiteX4497" fmla="*/ 1061709 w 4340943"/>
                <a:gd name="connsiteY4497" fmla="*/ 962323 h 1383472"/>
                <a:gd name="connsiteX4498" fmla="*/ 1078151 w 4340943"/>
                <a:gd name="connsiteY4498" fmla="*/ 964601 h 1383472"/>
                <a:gd name="connsiteX4499" fmla="*/ 1093764 w 4340943"/>
                <a:gd name="connsiteY4499" fmla="*/ 971981 h 1383472"/>
                <a:gd name="connsiteX4500" fmla="*/ 1144317 w 4340943"/>
                <a:gd name="connsiteY4500" fmla="*/ 1007968 h 1383472"/>
                <a:gd name="connsiteX4501" fmla="*/ 1144317 w 4340943"/>
                <a:gd name="connsiteY4501" fmla="*/ 1055484 h 1383472"/>
                <a:gd name="connsiteX4502" fmla="*/ 1093764 w 4340943"/>
                <a:gd name="connsiteY4502" fmla="*/ 1091470 h 1383472"/>
                <a:gd name="connsiteX4503" fmla="*/ 1078150 w 4340943"/>
                <a:gd name="connsiteY4503" fmla="*/ 1098851 h 1383472"/>
                <a:gd name="connsiteX4504" fmla="*/ 1061709 w 4340943"/>
                <a:gd name="connsiteY4504" fmla="*/ 1101128 h 1383472"/>
                <a:gd name="connsiteX4505" fmla="*/ 1061709 w 4340943"/>
                <a:gd name="connsiteY4505" fmla="*/ 1101281 h 1383472"/>
                <a:gd name="connsiteX4506" fmla="*/ 1061486 w 4340943"/>
                <a:gd name="connsiteY4506" fmla="*/ 1101312 h 1383472"/>
                <a:gd name="connsiteX4507" fmla="*/ 1060937 w 4340943"/>
                <a:gd name="connsiteY4507" fmla="*/ 1101235 h 1383472"/>
                <a:gd name="connsiteX4508" fmla="*/ 1060389 w 4340943"/>
                <a:gd name="connsiteY4508" fmla="*/ 1101311 h 1383472"/>
                <a:gd name="connsiteX4509" fmla="*/ 1060388 w 4340943"/>
                <a:gd name="connsiteY4509" fmla="*/ 1101311 h 1383472"/>
                <a:gd name="connsiteX4510" fmla="*/ 1060388 w 4340943"/>
                <a:gd name="connsiteY4510" fmla="*/ 1101159 h 1383472"/>
                <a:gd name="connsiteX4511" fmla="*/ 1043726 w 4340943"/>
                <a:gd name="connsiteY4511" fmla="*/ 1098851 h 1383472"/>
                <a:gd name="connsiteX4512" fmla="*/ 1028112 w 4340943"/>
                <a:gd name="connsiteY4512" fmla="*/ 1091470 h 1383472"/>
                <a:gd name="connsiteX4513" fmla="*/ 977559 w 4340943"/>
                <a:gd name="connsiteY4513" fmla="*/ 1055484 h 1383472"/>
                <a:gd name="connsiteX4514" fmla="*/ 977559 w 4340943"/>
                <a:gd name="connsiteY4514" fmla="*/ 1007968 h 1383472"/>
                <a:gd name="connsiteX4515" fmla="*/ 1028112 w 4340943"/>
                <a:gd name="connsiteY4515" fmla="*/ 971982 h 1383472"/>
                <a:gd name="connsiteX4516" fmla="*/ 1043726 w 4340943"/>
                <a:gd name="connsiteY4516" fmla="*/ 964601 h 1383472"/>
                <a:gd name="connsiteX4517" fmla="*/ 1060388 w 4340943"/>
                <a:gd name="connsiteY4517" fmla="*/ 962293 h 1383472"/>
                <a:gd name="connsiteX4518" fmla="*/ 430983 w 4340943"/>
                <a:gd name="connsiteY4518" fmla="*/ 962140 h 1383472"/>
                <a:gd name="connsiteX4519" fmla="*/ 431079 w 4340943"/>
                <a:gd name="connsiteY4519" fmla="*/ 962154 h 1383472"/>
                <a:gd name="connsiteX4520" fmla="*/ 431079 w 4340943"/>
                <a:gd name="connsiteY4520" fmla="*/ 962140 h 1383472"/>
                <a:gd name="connsiteX4521" fmla="*/ 431080 w 4340943"/>
                <a:gd name="connsiteY4521" fmla="*/ 962140 h 1383472"/>
                <a:gd name="connsiteX4522" fmla="*/ 464454 w 4340943"/>
                <a:gd name="connsiteY4522" fmla="*/ 971981 h 1383472"/>
                <a:gd name="connsiteX4523" fmla="*/ 515007 w 4340943"/>
                <a:gd name="connsiteY4523" fmla="*/ 1007968 h 1383472"/>
                <a:gd name="connsiteX4524" fmla="*/ 515007 w 4340943"/>
                <a:gd name="connsiteY4524" fmla="*/ 1055484 h 1383472"/>
                <a:gd name="connsiteX4525" fmla="*/ 464454 w 4340943"/>
                <a:gd name="connsiteY4525" fmla="*/ 1091470 h 1383472"/>
                <a:gd name="connsiteX4526" fmla="*/ 431080 w 4340943"/>
                <a:gd name="connsiteY4526" fmla="*/ 1101311 h 1383472"/>
                <a:gd name="connsiteX4527" fmla="*/ 431079 w 4340943"/>
                <a:gd name="connsiteY4527" fmla="*/ 1101311 h 1383472"/>
                <a:gd name="connsiteX4528" fmla="*/ 431079 w 4340943"/>
                <a:gd name="connsiteY4528" fmla="*/ 1101298 h 1383472"/>
                <a:gd name="connsiteX4529" fmla="*/ 430983 w 4340943"/>
                <a:gd name="connsiteY4529" fmla="*/ 1101312 h 1383472"/>
                <a:gd name="connsiteX4530" fmla="*/ 397609 w 4340943"/>
                <a:gd name="connsiteY4530" fmla="*/ 1091470 h 1383472"/>
                <a:gd name="connsiteX4531" fmla="*/ 347056 w 4340943"/>
                <a:gd name="connsiteY4531" fmla="*/ 1055484 h 1383472"/>
                <a:gd name="connsiteX4532" fmla="*/ 347056 w 4340943"/>
                <a:gd name="connsiteY4532" fmla="*/ 1007968 h 1383472"/>
                <a:gd name="connsiteX4533" fmla="*/ 397609 w 4340943"/>
                <a:gd name="connsiteY4533" fmla="*/ 971982 h 1383472"/>
                <a:gd name="connsiteX4534" fmla="*/ 430983 w 4340943"/>
                <a:gd name="connsiteY4534" fmla="*/ 962140 h 1383472"/>
                <a:gd name="connsiteX4535" fmla="*/ 3743055 w 4340943"/>
                <a:gd name="connsiteY4535" fmla="*/ 950375 h 1383472"/>
                <a:gd name="connsiteX4536" fmla="*/ 3760833 w 4340943"/>
                <a:gd name="connsiteY4536" fmla="*/ 955617 h 1383472"/>
                <a:gd name="connsiteX4537" fmla="*/ 3799092 w 4340943"/>
                <a:gd name="connsiteY4537" fmla="*/ 982852 h 1383472"/>
                <a:gd name="connsiteX4538" fmla="*/ 3799092 w 4340943"/>
                <a:gd name="connsiteY4538" fmla="*/ 1008163 h 1383472"/>
                <a:gd name="connsiteX4539" fmla="*/ 3764142 w 4340943"/>
                <a:gd name="connsiteY4539" fmla="*/ 1033041 h 1383472"/>
                <a:gd name="connsiteX4540" fmla="*/ 3728587 w 4340943"/>
                <a:gd name="connsiteY4540" fmla="*/ 1033041 h 1383472"/>
                <a:gd name="connsiteX4541" fmla="*/ 3690328 w 4340943"/>
                <a:gd name="connsiteY4541" fmla="*/ 1005806 h 1383472"/>
                <a:gd name="connsiteX4542" fmla="*/ 3690328 w 4340943"/>
                <a:gd name="connsiteY4542" fmla="*/ 980496 h 1383472"/>
                <a:gd name="connsiteX4543" fmla="*/ 3725277 w 4340943"/>
                <a:gd name="connsiteY4543" fmla="*/ 955617 h 1383472"/>
                <a:gd name="connsiteX4544" fmla="*/ 3743055 w 4340943"/>
                <a:gd name="connsiteY4544" fmla="*/ 950375 h 1383472"/>
                <a:gd name="connsiteX4545" fmla="*/ 3113745 w 4340943"/>
                <a:gd name="connsiteY4545" fmla="*/ 950375 h 1383472"/>
                <a:gd name="connsiteX4546" fmla="*/ 3131523 w 4340943"/>
                <a:gd name="connsiteY4546" fmla="*/ 955617 h 1383472"/>
                <a:gd name="connsiteX4547" fmla="*/ 3169782 w 4340943"/>
                <a:gd name="connsiteY4547" fmla="*/ 982852 h 1383472"/>
                <a:gd name="connsiteX4548" fmla="*/ 3169782 w 4340943"/>
                <a:gd name="connsiteY4548" fmla="*/ 1008163 h 1383472"/>
                <a:gd name="connsiteX4549" fmla="*/ 3134833 w 4340943"/>
                <a:gd name="connsiteY4549" fmla="*/ 1033041 h 1383472"/>
                <a:gd name="connsiteX4550" fmla="*/ 3099278 w 4340943"/>
                <a:gd name="connsiteY4550" fmla="*/ 1033041 h 1383472"/>
                <a:gd name="connsiteX4551" fmla="*/ 3061018 w 4340943"/>
                <a:gd name="connsiteY4551" fmla="*/ 1005806 h 1383472"/>
                <a:gd name="connsiteX4552" fmla="*/ 3061018 w 4340943"/>
                <a:gd name="connsiteY4552" fmla="*/ 980496 h 1383472"/>
                <a:gd name="connsiteX4553" fmla="*/ 3095968 w 4340943"/>
                <a:gd name="connsiteY4553" fmla="*/ 955617 h 1383472"/>
                <a:gd name="connsiteX4554" fmla="*/ 3113745 w 4340943"/>
                <a:gd name="connsiteY4554" fmla="*/ 950375 h 1383472"/>
                <a:gd name="connsiteX4555" fmla="*/ 2483242 w 4340943"/>
                <a:gd name="connsiteY4555" fmla="*/ 950375 h 1383472"/>
                <a:gd name="connsiteX4556" fmla="*/ 2501020 w 4340943"/>
                <a:gd name="connsiteY4556" fmla="*/ 955617 h 1383472"/>
                <a:gd name="connsiteX4557" fmla="*/ 2539279 w 4340943"/>
                <a:gd name="connsiteY4557" fmla="*/ 982852 h 1383472"/>
                <a:gd name="connsiteX4558" fmla="*/ 2539279 w 4340943"/>
                <a:gd name="connsiteY4558" fmla="*/ 1008163 h 1383472"/>
                <a:gd name="connsiteX4559" fmla="*/ 2504329 w 4340943"/>
                <a:gd name="connsiteY4559" fmla="*/ 1033041 h 1383472"/>
                <a:gd name="connsiteX4560" fmla="*/ 2468774 w 4340943"/>
                <a:gd name="connsiteY4560" fmla="*/ 1033041 h 1383472"/>
                <a:gd name="connsiteX4561" fmla="*/ 2430515 w 4340943"/>
                <a:gd name="connsiteY4561" fmla="*/ 1005806 h 1383472"/>
                <a:gd name="connsiteX4562" fmla="*/ 2430515 w 4340943"/>
                <a:gd name="connsiteY4562" fmla="*/ 980496 h 1383472"/>
                <a:gd name="connsiteX4563" fmla="*/ 2465465 w 4340943"/>
                <a:gd name="connsiteY4563" fmla="*/ 955617 h 1383472"/>
                <a:gd name="connsiteX4564" fmla="*/ 2483242 w 4340943"/>
                <a:gd name="connsiteY4564" fmla="*/ 950375 h 1383472"/>
                <a:gd name="connsiteX4565" fmla="*/ 1852611 w 4340943"/>
                <a:gd name="connsiteY4565" fmla="*/ 950375 h 1383472"/>
                <a:gd name="connsiteX4566" fmla="*/ 1870390 w 4340943"/>
                <a:gd name="connsiteY4566" fmla="*/ 955617 h 1383472"/>
                <a:gd name="connsiteX4567" fmla="*/ 1908648 w 4340943"/>
                <a:gd name="connsiteY4567" fmla="*/ 982852 h 1383472"/>
                <a:gd name="connsiteX4568" fmla="*/ 1908648 w 4340943"/>
                <a:gd name="connsiteY4568" fmla="*/ 1008163 h 1383472"/>
                <a:gd name="connsiteX4569" fmla="*/ 1873699 w 4340943"/>
                <a:gd name="connsiteY4569" fmla="*/ 1033041 h 1383472"/>
                <a:gd name="connsiteX4570" fmla="*/ 1838144 w 4340943"/>
                <a:gd name="connsiteY4570" fmla="*/ 1033041 h 1383472"/>
                <a:gd name="connsiteX4571" fmla="*/ 1799885 w 4340943"/>
                <a:gd name="connsiteY4571" fmla="*/ 1005806 h 1383472"/>
                <a:gd name="connsiteX4572" fmla="*/ 1799885 w 4340943"/>
                <a:gd name="connsiteY4572" fmla="*/ 980496 h 1383472"/>
                <a:gd name="connsiteX4573" fmla="*/ 1834834 w 4340943"/>
                <a:gd name="connsiteY4573" fmla="*/ 955617 h 1383472"/>
                <a:gd name="connsiteX4574" fmla="*/ 1852611 w 4340943"/>
                <a:gd name="connsiteY4574" fmla="*/ 950375 h 1383472"/>
                <a:gd name="connsiteX4575" fmla="*/ 1222108 w 4340943"/>
                <a:gd name="connsiteY4575" fmla="*/ 950375 h 1383472"/>
                <a:gd name="connsiteX4576" fmla="*/ 1239886 w 4340943"/>
                <a:gd name="connsiteY4576" fmla="*/ 955617 h 1383472"/>
                <a:gd name="connsiteX4577" fmla="*/ 1278145 w 4340943"/>
                <a:gd name="connsiteY4577" fmla="*/ 982852 h 1383472"/>
                <a:gd name="connsiteX4578" fmla="*/ 1278145 w 4340943"/>
                <a:gd name="connsiteY4578" fmla="*/ 1008163 h 1383472"/>
                <a:gd name="connsiteX4579" fmla="*/ 1243195 w 4340943"/>
                <a:gd name="connsiteY4579" fmla="*/ 1033041 h 1383472"/>
                <a:gd name="connsiteX4580" fmla="*/ 1207640 w 4340943"/>
                <a:gd name="connsiteY4580" fmla="*/ 1033041 h 1383472"/>
                <a:gd name="connsiteX4581" fmla="*/ 1169381 w 4340943"/>
                <a:gd name="connsiteY4581" fmla="*/ 1005806 h 1383472"/>
                <a:gd name="connsiteX4582" fmla="*/ 1169381 w 4340943"/>
                <a:gd name="connsiteY4582" fmla="*/ 980496 h 1383472"/>
                <a:gd name="connsiteX4583" fmla="*/ 1204330 w 4340943"/>
                <a:gd name="connsiteY4583" fmla="*/ 955617 h 1383472"/>
                <a:gd name="connsiteX4584" fmla="*/ 1222108 w 4340943"/>
                <a:gd name="connsiteY4584" fmla="*/ 950375 h 1383472"/>
                <a:gd name="connsiteX4585" fmla="*/ 592798 w 4340943"/>
                <a:gd name="connsiteY4585" fmla="*/ 950375 h 1383472"/>
                <a:gd name="connsiteX4586" fmla="*/ 610576 w 4340943"/>
                <a:gd name="connsiteY4586" fmla="*/ 955617 h 1383472"/>
                <a:gd name="connsiteX4587" fmla="*/ 648835 w 4340943"/>
                <a:gd name="connsiteY4587" fmla="*/ 982852 h 1383472"/>
                <a:gd name="connsiteX4588" fmla="*/ 648835 w 4340943"/>
                <a:gd name="connsiteY4588" fmla="*/ 1008163 h 1383472"/>
                <a:gd name="connsiteX4589" fmla="*/ 613886 w 4340943"/>
                <a:gd name="connsiteY4589" fmla="*/ 1033041 h 1383472"/>
                <a:gd name="connsiteX4590" fmla="*/ 578331 w 4340943"/>
                <a:gd name="connsiteY4590" fmla="*/ 1033041 h 1383472"/>
                <a:gd name="connsiteX4591" fmla="*/ 540072 w 4340943"/>
                <a:gd name="connsiteY4591" fmla="*/ 1005806 h 1383472"/>
                <a:gd name="connsiteX4592" fmla="*/ 540072 w 4340943"/>
                <a:gd name="connsiteY4592" fmla="*/ 980496 h 1383472"/>
                <a:gd name="connsiteX4593" fmla="*/ 575021 w 4340943"/>
                <a:gd name="connsiteY4593" fmla="*/ 955617 h 1383472"/>
                <a:gd name="connsiteX4594" fmla="*/ 592798 w 4340943"/>
                <a:gd name="connsiteY4594" fmla="*/ 950375 h 1383472"/>
                <a:gd name="connsiteX4595" fmla="*/ 4282192 w 4340943"/>
                <a:gd name="connsiteY4595" fmla="*/ 949864 h 1383472"/>
                <a:gd name="connsiteX4596" fmla="*/ 4291259 w 4340943"/>
                <a:gd name="connsiteY4596" fmla="*/ 952246 h 1383472"/>
                <a:gd name="connsiteX4597" fmla="*/ 4308216 w 4340943"/>
                <a:gd name="connsiteY4597" fmla="*/ 963403 h 1383472"/>
                <a:gd name="connsiteX4598" fmla="*/ 4308917 w 4340943"/>
                <a:gd name="connsiteY4598" fmla="*/ 976106 h 1383472"/>
                <a:gd name="connsiteX4599" fmla="*/ 4298758 w 4340943"/>
                <a:gd name="connsiteY4599" fmla="*/ 983930 h 1383472"/>
                <a:gd name="connsiteX4600" fmla="*/ 4280914 w 4340943"/>
                <a:gd name="connsiteY4600" fmla="*/ 984429 h 1383472"/>
                <a:gd name="connsiteX4601" fmla="*/ 4263956 w 4340943"/>
                <a:gd name="connsiteY4601" fmla="*/ 973272 h 1383472"/>
                <a:gd name="connsiteX4602" fmla="*/ 4263256 w 4340943"/>
                <a:gd name="connsiteY4602" fmla="*/ 960569 h 1383472"/>
                <a:gd name="connsiteX4603" fmla="*/ 4273415 w 4340943"/>
                <a:gd name="connsiteY4603" fmla="*/ 952745 h 1383472"/>
                <a:gd name="connsiteX4604" fmla="*/ 4282192 w 4340943"/>
                <a:gd name="connsiteY4604" fmla="*/ 949864 h 1383472"/>
                <a:gd name="connsiteX4605" fmla="*/ 3651688 w 4340943"/>
                <a:gd name="connsiteY4605" fmla="*/ 949864 h 1383472"/>
                <a:gd name="connsiteX4606" fmla="*/ 3660756 w 4340943"/>
                <a:gd name="connsiteY4606" fmla="*/ 952246 h 1383472"/>
                <a:gd name="connsiteX4607" fmla="*/ 3677712 w 4340943"/>
                <a:gd name="connsiteY4607" fmla="*/ 963403 h 1383472"/>
                <a:gd name="connsiteX4608" fmla="*/ 3678414 w 4340943"/>
                <a:gd name="connsiteY4608" fmla="*/ 976106 h 1383472"/>
                <a:gd name="connsiteX4609" fmla="*/ 3668254 w 4340943"/>
                <a:gd name="connsiteY4609" fmla="*/ 983930 h 1383472"/>
                <a:gd name="connsiteX4610" fmla="*/ 3650410 w 4340943"/>
                <a:gd name="connsiteY4610" fmla="*/ 984429 h 1383472"/>
                <a:gd name="connsiteX4611" fmla="*/ 3633453 w 4340943"/>
                <a:gd name="connsiteY4611" fmla="*/ 973272 h 1383472"/>
                <a:gd name="connsiteX4612" fmla="*/ 3632752 w 4340943"/>
                <a:gd name="connsiteY4612" fmla="*/ 960569 h 1383472"/>
                <a:gd name="connsiteX4613" fmla="*/ 3642911 w 4340943"/>
                <a:gd name="connsiteY4613" fmla="*/ 952745 h 1383472"/>
                <a:gd name="connsiteX4614" fmla="*/ 3651688 w 4340943"/>
                <a:gd name="connsiteY4614" fmla="*/ 949864 h 1383472"/>
                <a:gd name="connsiteX4615" fmla="*/ 3022378 w 4340943"/>
                <a:gd name="connsiteY4615" fmla="*/ 949864 h 1383472"/>
                <a:gd name="connsiteX4616" fmla="*/ 3031446 w 4340943"/>
                <a:gd name="connsiteY4616" fmla="*/ 952246 h 1383472"/>
                <a:gd name="connsiteX4617" fmla="*/ 3048403 w 4340943"/>
                <a:gd name="connsiteY4617" fmla="*/ 963403 h 1383472"/>
                <a:gd name="connsiteX4618" fmla="*/ 3049104 w 4340943"/>
                <a:gd name="connsiteY4618" fmla="*/ 976106 h 1383472"/>
                <a:gd name="connsiteX4619" fmla="*/ 3038944 w 4340943"/>
                <a:gd name="connsiteY4619" fmla="*/ 983930 h 1383472"/>
                <a:gd name="connsiteX4620" fmla="*/ 3021100 w 4340943"/>
                <a:gd name="connsiteY4620" fmla="*/ 984429 h 1383472"/>
                <a:gd name="connsiteX4621" fmla="*/ 3004143 w 4340943"/>
                <a:gd name="connsiteY4621" fmla="*/ 973272 h 1383472"/>
                <a:gd name="connsiteX4622" fmla="*/ 3003442 w 4340943"/>
                <a:gd name="connsiteY4622" fmla="*/ 960569 h 1383472"/>
                <a:gd name="connsiteX4623" fmla="*/ 3013602 w 4340943"/>
                <a:gd name="connsiteY4623" fmla="*/ 952745 h 1383472"/>
                <a:gd name="connsiteX4624" fmla="*/ 3022378 w 4340943"/>
                <a:gd name="connsiteY4624" fmla="*/ 949864 h 1383472"/>
                <a:gd name="connsiteX4625" fmla="*/ 2391875 w 4340943"/>
                <a:gd name="connsiteY4625" fmla="*/ 949864 h 1383472"/>
                <a:gd name="connsiteX4626" fmla="*/ 2400943 w 4340943"/>
                <a:gd name="connsiteY4626" fmla="*/ 952246 h 1383472"/>
                <a:gd name="connsiteX4627" fmla="*/ 2417900 w 4340943"/>
                <a:gd name="connsiteY4627" fmla="*/ 963403 h 1383472"/>
                <a:gd name="connsiteX4628" fmla="*/ 2418601 w 4340943"/>
                <a:gd name="connsiteY4628" fmla="*/ 976106 h 1383472"/>
                <a:gd name="connsiteX4629" fmla="*/ 2408441 w 4340943"/>
                <a:gd name="connsiteY4629" fmla="*/ 983930 h 1383472"/>
                <a:gd name="connsiteX4630" fmla="*/ 2390597 w 4340943"/>
                <a:gd name="connsiteY4630" fmla="*/ 984429 h 1383472"/>
                <a:gd name="connsiteX4631" fmla="*/ 2373640 w 4340943"/>
                <a:gd name="connsiteY4631" fmla="*/ 973272 h 1383472"/>
                <a:gd name="connsiteX4632" fmla="*/ 2372939 w 4340943"/>
                <a:gd name="connsiteY4632" fmla="*/ 960569 h 1383472"/>
                <a:gd name="connsiteX4633" fmla="*/ 2383098 w 4340943"/>
                <a:gd name="connsiteY4633" fmla="*/ 952745 h 1383472"/>
                <a:gd name="connsiteX4634" fmla="*/ 2391875 w 4340943"/>
                <a:gd name="connsiteY4634" fmla="*/ 949864 h 1383472"/>
                <a:gd name="connsiteX4635" fmla="*/ 1761245 w 4340943"/>
                <a:gd name="connsiteY4635" fmla="*/ 949864 h 1383472"/>
                <a:gd name="connsiteX4636" fmla="*/ 1770312 w 4340943"/>
                <a:gd name="connsiteY4636" fmla="*/ 952246 h 1383472"/>
                <a:gd name="connsiteX4637" fmla="*/ 1787269 w 4340943"/>
                <a:gd name="connsiteY4637" fmla="*/ 963403 h 1383472"/>
                <a:gd name="connsiteX4638" fmla="*/ 1787970 w 4340943"/>
                <a:gd name="connsiteY4638" fmla="*/ 976106 h 1383472"/>
                <a:gd name="connsiteX4639" fmla="*/ 1777811 w 4340943"/>
                <a:gd name="connsiteY4639" fmla="*/ 983930 h 1383472"/>
                <a:gd name="connsiteX4640" fmla="*/ 1759966 w 4340943"/>
                <a:gd name="connsiteY4640" fmla="*/ 984429 h 1383472"/>
                <a:gd name="connsiteX4641" fmla="*/ 1743010 w 4340943"/>
                <a:gd name="connsiteY4641" fmla="*/ 973272 h 1383472"/>
                <a:gd name="connsiteX4642" fmla="*/ 1742308 w 4340943"/>
                <a:gd name="connsiteY4642" fmla="*/ 960569 h 1383472"/>
                <a:gd name="connsiteX4643" fmla="*/ 1752468 w 4340943"/>
                <a:gd name="connsiteY4643" fmla="*/ 952745 h 1383472"/>
                <a:gd name="connsiteX4644" fmla="*/ 1761245 w 4340943"/>
                <a:gd name="connsiteY4644" fmla="*/ 949864 h 1383472"/>
                <a:gd name="connsiteX4645" fmla="*/ 1130741 w 4340943"/>
                <a:gd name="connsiteY4645" fmla="*/ 949864 h 1383472"/>
                <a:gd name="connsiteX4646" fmla="*/ 1139809 w 4340943"/>
                <a:gd name="connsiteY4646" fmla="*/ 952246 h 1383472"/>
                <a:gd name="connsiteX4647" fmla="*/ 1156766 w 4340943"/>
                <a:gd name="connsiteY4647" fmla="*/ 963403 h 1383472"/>
                <a:gd name="connsiteX4648" fmla="*/ 1157467 w 4340943"/>
                <a:gd name="connsiteY4648" fmla="*/ 976106 h 1383472"/>
                <a:gd name="connsiteX4649" fmla="*/ 1147307 w 4340943"/>
                <a:gd name="connsiteY4649" fmla="*/ 983930 h 1383472"/>
                <a:gd name="connsiteX4650" fmla="*/ 1129463 w 4340943"/>
                <a:gd name="connsiteY4650" fmla="*/ 984429 h 1383472"/>
                <a:gd name="connsiteX4651" fmla="*/ 1112506 w 4340943"/>
                <a:gd name="connsiteY4651" fmla="*/ 973272 h 1383472"/>
                <a:gd name="connsiteX4652" fmla="*/ 1111805 w 4340943"/>
                <a:gd name="connsiteY4652" fmla="*/ 960569 h 1383472"/>
                <a:gd name="connsiteX4653" fmla="*/ 1121964 w 4340943"/>
                <a:gd name="connsiteY4653" fmla="*/ 952745 h 1383472"/>
                <a:gd name="connsiteX4654" fmla="*/ 1130741 w 4340943"/>
                <a:gd name="connsiteY4654" fmla="*/ 949864 h 1383472"/>
                <a:gd name="connsiteX4655" fmla="*/ 501432 w 4340943"/>
                <a:gd name="connsiteY4655" fmla="*/ 949864 h 1383472"/>
                <a:gd name="connsiteX4656" fmla="*/ 510499 w 4340943"/>
                <a:gd name="connsiteY4656" fmla="*/ 952246 h 1383472"/>
                <a:gd name="connsiteX4657" fmla="*/ 527456 w 4340943"/>
                <a:gd name="connsiteY4657" fmla="*/ 963403 h 1383472"/>
                <a:gd name="connsiteX4658" fmla="*/ 528157 w 4340943"/>
                <a:gd name="connsiteY4658" fmla="*/ 976106 h 1383472"/>
                <a:gd name="connsiteX4659" fmla="*/ 517998 w 4340943"/>
                <a:gd name="connsiteY4659" fmla="*/ 983930 h 1383472"/>
                <a:gd name="connsiteX4660" fmla="*/ 500153 w 4340943"/>
                <a:gd name="connsiteY4660" fmla="*/ 984429 h 1383472"/>
                <a:gd name="connsiteX4661" fmla="*/ 483196 w 4340943"/>
                <a:gd name="connsiteY4661" fmla="*/ 973272 h 1383472"/>
                <a:gd name="connsiteX4662" fmla="*/ 482496 w 4340943"/>
                <a:gd name="connsiteY4662" fmla="*/ 960569 h 1383472"/>
                <a:gd name="connsiteX4663" fmla="*/ 492655 w 4340943"/>
                <a:gd name="connsiteY4663" fmla="*/ 952745 h 1383472"/>
                <a:gd name="connsiteX4664" fmla="*/ 501432 w 4340943"/>
                <a:gd name="connsiteY4664" fmla="*/ 949864 h 1383472"/>
                <a:gd name="connsiteX4665" fmla="*/ 3899582 w 4340943"/>
                <a:gd name="connsiteY4665" fmla="*/ 947505 h 1383472"/>
                <a:gd name="connsiteX4666" fmla="*/ 3904574 w 4340943"/>
                <a:gd name="connsiteY4666" fmla="*/ 949165 h 1383472"/>
                <a:gd name="connsiteX4667" fmla="*/ 3910334 w 4340943"/>
                <a:gd name="connsiteY4667" fmla="*/ 953647 h 1383472"/>
                <a:gd name="connsiteX4668" fmla="*/ 3909883 w 4340943"/>
                <a:gd name="connsiteY4668" fmla="*/ 960887 h 1383472"/>
                <a:gd name="connsiteX4669" fmla="*/ 3903588 w 4340943"/>
                <a:gd name="connsiteY4669" fmla="*/ 964988 h 1383472"/>
                <a:gd name="connsiteX4670" fmla="*/ 3893417 w 4340943"/>
                <a:gd name="connsiteY4670" fmla="*/ 964667 h 1383472"/>
                <a:gd name="connsiteX4671" fmla="*/ 3887656 w 4340943"/>
                <a:gd name="connsiteY4671" fmla="*/ 960185 h 1383472"/>
                <a:gd name="connsiteX4672" fmla="*/ 3888107 w 4340943"/>
                <a:gd name="connsiteY4672" fmla="*/ 952945 h 1383472"/>
                <a:gd name="connsiteX4673" fmla="*/ 3894403 w 4340943"/>
                <a:gd name="connsiteY4673" fmla="*/ 948844 h 1383472"/>
                <a:gd name="connsiteX4674" fmla="*/ 3899582 w 4340943"/>
                <a:gd name="connsiteY4674" fmla="*/ 947505 h 1383472"/>
                <a:gd name="connsiteX4675" fmla="*/ 3270272 w 4340943"/>
                <a:gd name="connsiteY4675" fmla="*/ 947505 h 1383472"/>
                <a:gd name="connsiteX4676" fmla="*/ 3275264 w 4340943"/>
                <a:gd name="connsiteY4676" fmla="*/ 949165 h 1383472"/>
                <a:gd name="connsiteX4677" fmla="*/ 3281025 w 4340943"/>
                <a:gd name="connsiteY4677" fmla="*/ 953647 h 1383472"/>
                <a:gd name="connsiteX4678" fmla="*/ 3280573 w 4340943"/>
                <a:gd name="connsiteY4678" fmla="*/ 960887 h 1383472"/>
                <a:gd name="connsiteX4679" fmla="*/ 3274278 w 4340943"/>
                <a:gd name="connsiteY4679" fmla="*/ 964988 h 1383472"/>
                <a:gd name="connsiteX4680" fmla="*/ 3264107 w 4340943"/>
                <a:gd name="connsiteY4680" fmla="*/ 964667 h 1383472"/>
                <a:gd name="connsiteX4681" fmla="*/ 3258346 w 4340943"/>
                <a:gd name="connsiteY4681" fmla="*/ 960185 h 1383472"/>
                <a:gd name="connsiteX4682" fmla="*/ 3258798 w 4340943"/>
                <a:gd name="connsiteY4682" fmla="*/ 952945 h 1383472"/>
                <a:gd name="connsiteX4683" fmla="*/ 3265094 w 4340943"/>
                <a:gd name="connsiteY4683" fmla="*/ 948844 h 1383472"/>
                <a:gd name="connsiteX4684" fmla="*/ 3270272 w 4340943"/>
                <a:gd name="connsiteY4684" fmla="*/ 947505 h 1383472"/>
                <a:gd name="connsiteX4685" fmla="*/ 2639769 w 4340943"/>
                <a:gd name="connsiteY4685" fmla="*/ 947505 h 1383472"/>
                <a:gd name="connsiteX4686" fmla="*/ 2644761 w 4340943"/>
                <a:gd name="connsiteY4686" fmla="*/ 949165 h 1383472"/>
                <a:gd name="connsiteX4687" fmla="*/ 2650521 w 4340943"/>
                <a:gd name="connsiteY4687" fmla="*/ 953647 h 1383472"/>
                <a:gd name="connsiteX4688" fmla="*/ 2650070 w 4340943"/>
                <a:gd name="connsiteY4688" fmla="*/ 960887 h 1383472"/>
                <a:gd name="connsiteX4689" fmla="*/ 2643775 w 4340943"/>
                <a:gd name="connsiteY4689" fmla="*/ 964988 h 1383472"/>
                <a:gd name="connsiteX4690" fmla="*/ 2633604 w 4340943"/>
                <a:gd name="connsiteY4690" fmla="*/ 964667 h 1383472"/>
                <a:gd name="connsiteX4691" fmla="*/ 2627843 w 4340943"/>
                <a:gd name="connsiteY4691" fmla="*/ 960185 h 1383472"/>
                <a:gd name="connsiteX4692" fmla="*/ 2628295 w 4340943"/>
                <a:gd name="connsiteY4692" fmla="*/ 952945 h 1383472"/>
                <a:gd name="connsiteX4693" fmla="*/ 2634590 w 4340943"/>
                <a:gd name="connsiteY4693" fmla="*/ 948844 h 1383472"/>
                <a:gd name="connsiteX4694" fmla="*/ 2639769 w 4340943"/>
                <a:gd name="connsiteY4694" fmla="*/ 947505 h 1383472"/>
                <a:gd name="connsiteX4695" fmla="*/ 2009138 w 4340943"/>
                <a:gd name="connsiteY4695" fmla="*/ 947505 h 1383472"/>
                <a:gd name="connsiteX4696" fmla="*/ 2014130 w 4340943"/>
                <a:gd name="connsiteY4696" fmla="*/ 949165 h 1383472"/>
                <a:gd name="connsiteX4697" fmla="*/ 2019891 w 4340943"/>
                <a:gd name="connsiteY4697" fmla="*/ 953647 h 1383472"/>
                <a:gd name="connsiteX4698" fmla="*/ 2019439 w 4340943"/>
                <a:gd name="connsiteY4698" fmla="*/ 960887 h 1383472"/>
                <a:gd name="connsiteX4699" fmla="*/ 2013144 w 4340943"/>
                <a:gd name="connsiteY4699" fmla="*/ 964988 h 1383472"/>
                <a:gd name="connsiteX4700" fmla="*/ 2002973 w 4340943"/>
                <a:gd name="connsiteY4700" fmla="*/ 964667 h 1383472"/>
                <a:gd name="connsiteX4701" fmla="*/ 1997213 w 4340943"/>
                <a:gd name="connsiteY4701" fmla="*/ 960185 h 1383472"/>
                <a:gd name="connsiteX4702" fmla="*/ 1997664 w 4340943"/>
                <a:gd name="connsiteY4702" fmla="*/ 952945 h 1383472"/>
                <a:gd name="connsiteX4703" fmla="*/ 2003959 w 4340943"/>
                <a:gd name="connsiteY4703" fmla="*/ 948844 h 1383472"/>
                <a:gd name="connsiteX4704" fmla="*/ 2009138 w 4340943"/>
                <a:gd name="connsiteY4704" fmla="*/ 947505 h 1383472"/>
                <a:gd name="connsiteX4705" fmla="*/ 1378635 w 4340943"/>
                <a:gd name="connsiteY4705" fmla="*/ 947505 h 1383472"/>
                <a:gd name="connsiteX4706" fmla="*/ 1383627 w 4340943"/>
                <a:gd name="connsiteY4706" fmla="*/ 949165 h 1383472"/>
                <a:gd name="connsiteX4707" fmla="*/ 1389388 w 4340943"/>
                <a:gd name="connsiteY4707" fmla="*/ 953647 h 1383472"/>
                <a:gd name="connsiteX4708" fmla="*/ 1388936 w 4340943"/>
                <a:gd name="connsiteY4708" fmla="*/ 960887 h 1383472"/>
                <a:gd name="connsiteX4709" fmla="*/ 1382641 w 4340943"/>
                <a:gd name="connsiteY4709" fmla="*/ 964988 h 1383472"/>
                <a:gd name="connsiteX4710" fmla="*/ 1372470 w 4340943"/>
                <a:gd name="connsiteY4710" fmla="*/ 964667 h 1383472"/>
                <a:gd name="connsiteX4711" fmla="*/ 1366709 w 4340943"/>
                <a:gd name="connsiteY4711" fmla="*/ 960185 h 1383472"/>
                <a:gd name="connsiteX4712" fmla="*/ 1367160 w 4340943"/>
                <a:gd name="connsiteY4712" fmla="*/ 952945 h 1383472"/>
                <a:gd name="connsiteX4713" fmla="*/ 1373456 w 4340943"/>
                <a:gd name="connsiteY4713" fmla="*/ 948844 h 1383472"/>
                <a:gd name="connsiteX4714" fmla="*/ 1378635 w 4340943"/>
                <a:gd name="connsiteY4714" fmla="*/ 947505 h 1383472"/>
                <a:gd name="connsiteX4715" fmla="*/ 749326 w 4340943"/>
                <a:gd name="connsiteY4715" fmla="*/ 947505 h 1383472"/>
                <a:gd name="connsiteX4716" fmla="*/ 754317 w 4340943"/>
                <a:gd name="connsiteY4716" fmla="*/ 949165 h 1383472"/>
                <a:gd name="connsiteX4717" fmla="*/ 760078 w 4340943"/>
                <a:gd name="connsiteY4717" fmla="*/ 953647 h 1383472"/>
                <a:gd name="connsiteX4718" fmla="*/ 759626 w 4340943"/>
                <a:gd name="connsiteY4718" fmla="*/ 960887 h 1383472"/>
                <a:gd name="connsiteX4719" fmla="*/ 753331 w 4340943"/>
                <a:gd name="connsiteY4719" fmla="*/ 964988 h 1383472"/>
                <a:gd name="connsiteX4720" fmla="*/ 743160 w 4340943"/>
                <a:gd name="connsiteY4720" fmla="*/ 964667 h 1383472"/>
                <a:gd name="connsiteX4721" fmla="*/ 737400 w 4340943"/>
                <a:gd name="connsiteY4721" fmla="*/ 960185 h 1383472"/>
                <a:gd name="connsiteX4722" fmla="*/ 737851 w 4340943"/>
                <a:gd name="connsiteY4722" fmla="*/ 952945 h 1383472"/>
                <a:gd name="connsiteX4723" fmla="*/ 744146 w 4340943"/>
                <a:gd name="connsiteY4723" fmla="*/ 948844 h 1383472"/>
                <a:gd name="connsiteX4724" fmla="*/ 749326 w 4340943"/>
                <a:gd name="connsiteY4724" fmla="*/ 947505 h 1383472"/>
                <a:gd name="connsiteX4725" fmla="*/ 4252383 w 4340943"/>
                <a:gd name="connsiteY4725" fmla="*/ 933014 h 1383472"/>
                <a:gd name="connsiteX4726" fmla="*/ 4258248 w 4340943"/>
                <a:gd name="connsiteY4726" fmla="*/ 934554 h 1383472"/>
                <a:gd name="connsiteX4727" fmla="*/ 4265356 w 4340943"/>
                <a:gd name="connsiteY4727" fmla="*/ 939230 h 1383472"/>
                <a:gd name="connsiteX4728" fmla="*/ 4265809 w 4340943"/>
                <a:gd name="connsiteY4728" fmla="*/ 947447 h 1383472"/>
                <a:gd name="connsiteX4729" fmla="*/ 4257276 w 4340943"/>
                <a:gd name="connsiteY4729" fmla="*/ 954018 h 1383472"/>
                <a:gd name="connsiteX4730" fmla="*/ 4245734 w 4340943"/>
                <a:gd name="connsiteY4730" fmla="*/ 954341 h 1383472"/>
                <a:gd name="connsiteX4731" fmla="*/ 4238627 w 4340943"/>
                <a:gd name="connsiteY4731" fmla="*/ 949664 h 1383472"/>
                <a:gd name="connsiteX4732" fmla="*/ 4238174 w 4340943"/>
                <a:gd name="connsiteY4732" fmla="*/ 941448 h 1383472"/>
                <a:gd name="connsiteX4733" fmla="*/ 4246706 w 4340943"/>
                <a:gd name="connsiteY4733" fmla="*/ 934877 h 1383472"/>
                <a:gd name="connsiteX4734" fmla="*/ 4252383 w 4340943"/>
                <a:gd name="connsiteY4734" fmla="*/ 933014 h 1383472"/>
                <a:gd name="connsiteX4735" fmla="*/ 3621880 w 4340943"/>
                <a:gd name="connsiteY4735" fmla="*/ 933014 h 1383472"/>
                <a:gd name="connsiteX4736" fmla="*/ 3627744 w 4340943"/>
                <a:gd name="connsiteY4736" fmla="*/ 934554 h 1383472"/>
                <a:gd name="connsiteX4737" fmla="*/ 3634852 w 4340943"/>
                <a:gd name="connsiteY4737" fmla="*/ 939230 h 1383472"/>
                <a:gd name="connsiteX4738" fmla="*/ 3635306 w 4340943"/>
                <a:gd name="connsiteY4738" fmla="*/ 947447 h 1383472"/>
                <a:gd name="connsiteX4739" fmla="*/ 3626772 w 4340943"/>
                <a:gd name="connsiteY4739" fmla="*/ 954018 h 1383472"/>
                <a:gd name="connsiteX4740" fmla="*/ 3615231 w 4340943"/>
                <a:gd name="connsiteY4740" fmla="*/ 954341 h 1383472"/>
                <a:gd name="connsiteX4741" fmla="*/ 3608124 w 4340943"/>
                <a:gd name="connsiteY4741" fmla="*/ 949664 h 1383472"/>
                <a:gd name="connsiteX4742" fmla="*/ 3607670 w 4340943"/>
                <a:gd name="connsiteY4742" fmla="*/ 941448 h 1383472"/>
                <a:gd name="connsiteX4743" fmla="*/ 3616203 w 4340943"/>
                <a:gd name="connsiteY4743" fmla="*/ 934877 h 1383472"/>
                <a:gd name="connsiteX4744" fmla="*/ 3621880 w 4340943"/>
                <a:gd name="connsiteY4744" fmla="*/ 933014 h 1383472"/>
                <a:gd name="connsiteX4745" fmla="*/ 2992570 w 4340943"/>
                <a:gd name="connsiteY4745" fmla="*/ 933014 h 1383472"/>
                <a:gd name="connsiteX4746" fmla="*/ 2998435 w 4340943"/>
                <a:gd name="connsiteY4746" fmla="*/ 934554 h 1383472"/>
                <a:gd name="connsiteX4747" fmla="*/ 3005542 w 4340943"/>
                <a:gd name="connsiteY4747" fmla="*/ 939230 h 1383472"/>
                <a:gd name="connsiteX4748" fmla="*/ 3005996 w 4340943"/>
                <a:gd name="connsiteY4748" fmla="*/ 947447 h 1383472"/>
                <a:gd name="connsiteX4749" fmla="*/ 2997463 w 4340943"/>
                <a:gd name="connsiteY4749" fmla="*/ 954018 h 1383472"/>
                <a:gd name="connsiteX4750" fmla="*/ 2985922 w 4340943"/>
                <a:gd name="connsiteY4750" fmla="*/ 954341 h 1383472"/>
                <a:gd name="connsiteX4751" fmla="*/ 2978814 w 4340943"/>
                <a:gd name="connsiteY4751" fmla="*/ 949664 h 1383472"/>
                <a:gd name="connsiteX4752" fmla="*/ 2978361 w 4340943"/>
                <a:gd name="connsiteY4752" fmla="*/ 941448 h 1383472"/>
                <a:gd name="connsiteX4753" fmla="*/ 2986893 w 4340943"/>
                <a:gd name="connsiteY4753" fmla="*/ 934877 h 1383472"/>
                <a:gd name="connsiteX4754" fmla="*/ 2992570 w 4340943"/>
                <a:gd name="connsiteY4754" fmla="*/ 933014 h 1383472"/>
                <a:gd name="connsiteX4755" fmla="*/ 2362067 w 4340943"/>
                <a:gd name="connsiteY4755" fmla="*/ 933014 h 1383472"/>
                <a:gd name="connsiteX4756" fmla="*/ 2367932 w 4340943"/>
                <a:gd name="connsiteY4756" fmla="*/ 934554 h 1383472"/>
                <a:gd name="connsiteX4757" fmla="*/ 2375039 w 4340943"/>
                <a:gd name="connsiteY4757" fmla="*/ 939230 h 1383472"/>
                <a:gd name="connsiteX4758" fmla="*/ 2375493 w 4340943"/>
                <a:gd name="connsiteY4758" fmla="*/ 947447 h 1383472"/>
                <a:gd name="connsiteX4759" fmla="*/ 2366960 w 4340943"/>
                <a:gd name="connsiteY4759" fmla="*/ 954018 h 1383472"/>
                <a:gd name="connsiteX4760" fmla="*/ 2355418 w 4340943"/>
                <a:gd name="connsiteY4760" fmla="*/ 954341 h 1383472"/>
                <a:gd name="connsiteX4761" fmla="*/ 2348310 w 4340943"/>
                <a:gd name="connsiteY4761" fmla="*/ 949664 h 1383472"/>
                <a:gd name="connsiteX4762" fmla="*/ 2347857 w 4340943"/>
                <a:gd name="connsiteY4762" fmla="*/ 941448 h 1383472"/>
                <a:gd name="connsiteX4763" fmla="*/ 2356390 w 4340943"/>
                <a:gd name="connsiteY4763" fmla="*/ 934877 h 1383472"/>
                <a:gd name="connsiteX4764" fmla="*/ 2362067 w 4340943"/>
                <a:gd name="connsiteY4764" fmla="*/ 933014 h 1383472"/>
                <a:gd name="connsiteX4765" fmla="*/ 1731436 w 4340943"/>
                <a:gd name="connsiteY4765" fmla="*/ 933014 h 1383472"/>
                <a:gd name="connsiteX4766" fmla="*/ 1737301 w 4340943"/>
                <a:gd name="connsiteY4766" fmla="*/ 934554 h 1383472"/>
                <a:gd name="connsiteX4767" fmla="*/ 1744408 w 4340943"/>
                <a:gd name="connsiteY4767" fmla="*/ 939230 h 1383472"/>
                <a:gd name="connsiteX4768" fmla="*/ 1744862 w 4340943"/>
                <a:gd name="connsiteY4768" fmla="*/ 947447 h 1383472"/>
                <a:gd name="connsiteX4769" fmla="*/ 1736329 w 4340943"/>
                <a:gd name="connsiteY4769" fmla="*/ 954018 h 1383472"/>
                <a:gd name="connsiteX4770" fmla="*/ 1724788 w 4340943"/>
                <a:gd name="connsiteY4770" fmla="*/ 954341 h 1383472"/>
                <a:gd name="connsiteX4771" fmla="*/ 1717680 w 4340943"/>
                <a:gd name="connsiteY4771" fmla="*/ 949664 h 1383472"/>
                <a:gd name="connsiteX4772" fmla="*/ 1717227 w 4340943"/>
                <a:gd name="connsiteY4772" fmla="*/ 941448 h 1383472"/>
                <a:gd name="connsiteX4773" fmla="*/ 1725759 w 4340943"/>
                <a:gd name="connsiteY4773" fmla="*/ 934877 h 1383472"/>
                <a:gd name="connsiteX4774" fmla="*/ 1731436 w 4340943"/>
                <a:gd name="connsiteY4774" fmla="*/ 933014 h 1383472"/>
                <a:gd name="connsiteX4775" fmla="*/ 1100933 w 4340943"/>
                <a:gd name="connsiteY4775" fmla="*/ 933014 h 1383472"/>
                <a:gd name="connsiteX4776" fmla="*/ 1106798 w 4340943"/>
                <a:gd name="connsiteY4776" fmla="*/ 934554 h 1383472"/>
                <a:gd name="connsiteX4777" fmla="*/ 1113905 w 4340943"/>
                <a:gd name="connsiteY4777" fmla="*/ 939230 h 1383472"/>
                <a:gd name="connsiteX4778" fmla="*/ 1114359 w 4340943"/>
                <a:gd name="connsiteY4778" fmla="*/ 947447 h 1383472"/>
                <a:gd name="connsiteX4779" fmla="*/ 1105826 w 4340943"/>
                <a:gd name="connsiteY4779" fmla="*/ 954018 h 1383472"/>
                <a:gd name="connsiteX4780" fmla="*/ 1094284 w 4340943"/>
                <a:gd name="connsiteY4780" fmla="*/ 954341 h 1383472"/>
                <a:gd name="connsiteX4781" fmla="*/ 1087177 w 4340943"/>
                <a:gd name="connsiteY4781" fmla="*/ 949664 h 1383472"/>
                <a:gd name="connsiteX4782" fmla="*/ 1086723 w 4340943"/>
                <a:gd name="connsiteY4782" fmla="*/ 941448 h 1383472"/>
                <a:gd name="connsiteX4783" fmla="*/ 1095256 w 4340943"/>
                <a:gd name="connsiteY4783" fmla="*/ 934877 h 1383472"/>
                <a:gd name="connsiteX4784" fmla="*/ 1100933 w 4340943"/>
                <a:gd name="connsiteY4784" fmla="*/ 933014 h 1383472"/>
                <a:gd name="connsiteX4785" fmla="*/ 471623 w 4340943"/>
                <a:gd name="connsiteY4785" fmla="*/ 933014 h 1383472"/>
                <a:gd name="connsiteX4786" fmla="*/ 477488 w 4340943"/>
                <a:gd name="connsiteY4786" fmla="*/ 934554 h 1383472"/>
                <a:gd name="connsiteX4787" fmla="*/ 484595 w 4340943"/>
                <a:gd name="connsiteY4787" fmla="*/ 939230 h 1383472"/>
                <a:gd name="connsiteX4788" fmla="*/ 485049 w 4340943"/>
                <a:gd name="connsiteY4788" fmla="*/ 947447 h 1383472"/>
                <a:gd name="connsiteX4789" fmla="*/ 476516 w 4340943"/>
                <a:gd name="connsiteY4789" fmla="*/ 954018 h 1383472"/>
                <a:gd name="connsiteX4790" fmla="*/ 464975 w 4340943"/>
                <a:gd name="connsiteY4790" fmla="*/ 954341 h 1383472"/>
                <a:gd name="connsiteX4791" fmla="*/ 457867 w 4340943"/>
                <a:gd name="connsiteY4791" fmla="*/ 949664 h 1383472"/>
                <a:gd name="connsiteX4792" fmla="*/ 457413 w 4340943"/>
                <a:gd name="connsiteY4792" fmla="*/ 941448 h 1383472"/>
                <a:gd name="connsiteX4793" fmla="*/ 465946 w 4340943"/>
                <a:gd name="connsiteY4793" fmla="*/ 934877 h 1383472"/>
                <a:gd name="connsiteX4794" fmla="*/ 471623 w 4340943"/>
                <a:gd name="connsiteY4794" fmla="*/ 933014 h 1383472"/>
                <a:gd name="connsiteX4795" fmla="*/ 3909432 w 4340943"/>
                <a:gd name="connsiteY4795" fmla="*/ 925836 h 1383472"/>
                <a:gd name="connsiteX4796" fmla="*/ 3918848 w 4340943"/>
                <a:gd name="connsiteY4796" fmla="*/ 929160 h 1383472"/>
                <a:gd name="connsiteX4797" fmla="*/ 3921660 w 4340943"/>
                <a:gd name="connsiteY4797" fmla="*/ 935101 h 1383472"/>
                <a:gd name="connsiteX4798" fmla="*/ 3916989 w 4340943"/>
                <a:gd name="connsiteY4798" fmla="*/ 941804 h 1383472"/>
                <a:gd name="connsiteX4799" fmla="*/ 3906506 w 4340943"/>
                <a:gd name="connsiteY4799" fmla="*/ 944319 h 1383472"/>
                <a:gd name="connsiteX4800" fmla="*/ 3897090 w 4340943"/>
                <a:gd name="connsiteY4800" fmla="*/ 940994 h 1383472"/>
                <a:gd name="connsiteX4801" fmla="*/ 3894278 w 4340943"/>
                <a:gd name="connsiteY4801" fmla="*/ 935053 h 1383472"/>
                <a:gd name="connsiteX4802" fmla="*/ 3898948 w 4340943"/>
                <a:gd name="connsiteY4802" fmla="*/ 928350 h 1383472"/>
                <a:gd name="connsiteX4803" fmla="*/ 3280122 w 4340943"/>
                <a:gd name="connsiteY4803" fmla="*/ 925836 h 1383472"/>
                <a:gd name="connsiteX4804" fmla="*/ 3289538 w 4340943"/>
                <a:gd name="connsiteY4804" fmla="*/ 929160 h 1383472"/>
                <a:gd name="connsiteX4805" fmla="*/ 3292350 w 4340943"/>
                <a:gd name="connsiteY4805" fmla="*/ 935101 h 1383472"/>
                <a:gd name="connsiteX4806" fmla="*/ 3287680 w 4340943"/>
                <a:gd name="connsiteY4806" fmla="*/ 941804 h 1383472"/>
                <a:gd name="connsiteX4807" fmla="*/ 3277196 w 4340943"/>
                <a:gd name="connsiteY4807" fmla="*/ 944319 h 1383472"/>
                <a:gd name="connsiteX4808" fmla="*/ 3267780 w 4340943"/>
                <a:gd name="connsiteY4808" fmla="*/ 940994 h 1383472"/>
                <a:gd name="connsiteX4809" fmla="*/ 3264968 w 4340943"/>
                <a:gd name="connsiteY4809" fmla="*/ 935053 h 1383472"/>
                <a:gd name="connsiteX4810" fmla="*/ 3269638 w 4340943"/>
                <a:gd name="connsiteY4810" fmla="*/ 928350 h 1383472"/>
                <a:gd name="connsiteX4811" fmla="*/ 2649619 w 4340943"/>
                <a:gd name="connsiteY4811" fmla="*/ 925836 h 1383472"/>
                <a:gd name="connsiteX4812" fmla="*/ 2659035 w 4340943"/>
                <a:gd name="connsiteY4812" fmla="*/ 929160 h 1383472"/>
                <a:gd name="connsiteX4813" fmla="*/ 2661847 w 4340943"/>
                <a:gd name="connsiteY4813" fmla="*/ 935101 h 1383472"/>
                <a:gd name="connsiteX4814" fmla="*/ 2657176 w 4340943"/>
                <a:gd name="connsiteY4814" fmla="*/ 941804 h 1383472"/>
                <a:gd name="connsiteX4815" fmla="*/ 2646692 w 4340943"/>
                <a:gd name="connsiteY4815" fmla="*/ 944319 h 1383472"/>
                <a:gd name="connsiteX4816" fmla="*/ 2637277 w 4340943"/>
                <a:gd name="connsiteY4816" fmla="*/ 940994 h 1383472"/>
                <a:gd name="connsiteX4817" fmla="*/ 2634464 w 4340943"/>
                <a:gd name="connsiteY4817" fmla="*/ 935053 h 1383472"/>
                <a:gd name="connsiteX4818" fmla="*/ 2639135 w 4340943"/>
                <a:gd name="connsiteY4818" fmla="*/ 928350 h 1383472"/>
                <a:gd name="connsiteX4819" fmla="*/ 2018988 w 4340943"/>
                <a:gd name="connsiteY4819" fmla="*/ 925836 h 1383472"/>
                <a:gd name="connsiteX4820" fmla="*/ 2028404 w 4340943"/>
                <a:gd name="connsiteY4820" fmla="*/ 929160 h 1383472"/>
                <a:gd name="connsiteX4821" fmla="*/ 2031217 w 4340943"/>
                <a:gd name="connsiteY4821" fmla="*/ 935101 h 1383472"/>
                <a:gd name="connsiteX4822" fmla="*/ 2026546 w 4340943"/>
                <a:gd name="connsiteY4822" fmla="*/ 941804 h 1383472"/>
                <a:gd name="connsiteX4823" fmla="*/ 2016062 w 4340943"/>
                <a:gd name="connsiteY4823" fmla="*/ 944319 h 1383472"/>
                <a:gd name="connsiteX4824" fmla="*/ 2006646 w 4340943"/>
                <a:gd name="connsiteY4824" fmla="*/ 940994 h 1383472"/>
                <a:gd name="connsiteX4825" fmla="*/ 2003834 w 4340943"/>
                <a:gd name="connsiteY4825" fmla="*/ 935053 h 1383472"/>
                <a:gd name="connsiteX4826" fmla="*/ 2008505 w 4340943"/>
                <a:gd name="connsiteY4826" fmla="*/ 928350 h 1383472"/>
                <a:gd name="connsiteX4827" fmla="*/ 1388485 w 4340943"/>
                <a:gd name="connsiteY4827" fmla="*/ 925836 h 1383472"/>
                <a:gd name="connsiteX4828" fmla="*/ 1397901 w 4340943"/>
                <a:gd name="connsiteY4828" fmla="*/ 929160 h 1383472"/>
                <a:gd name="connsiteX4829" fmla="*/ 1400713 w 4340943"/>
                <a:gd name="connsiteY4829" fmla="*/ 935101 h 1383472"/>
                <a:gd name="connsiteX4830" fmla="*/ 1396042 w 4340943"/>
                <a:gd name="connsiteY4830" fmla="*/ 941804 h 1383472"/>
                <a:gd name="connsiteX4831" fmla="*/ 1385559 w 4340943"/>
                <a:gd name="connsiteY4831" fmla="*/ 944319 h 1383472"/>
                <a:gd name="connsiteX4832" fmla="*/ 1376143 w 4340943"/>
                <a:gd name="connsiteY4832" fmla="*/ 940994 h 1383472"/>
                <a:gd name="connsiteX4833" fmla="*/ 1373331 w 4340943"/>
                <a:gd name="connsiteY4833" fmla="*/ 935053 h 1383472"/>
                <a:gd name="connsiteX4834" fmla="*/ 1378001 w 4340943"/>
                <a:gd name="connsiteY4834" fmla="*/ 928350 h 1383472"/>
                <a:gd name="connsiteX4835" fmla="*/ 759176 w 4340943"/>
                <a:gd name="connsiteY4835" fmla="*/ 925836 h 1383472"/>
                <a:gd name="connsiteX4836" fmla="*/ 768592 w 4340943"/>
                <a:gd name="connsiteY4836" fmla="*/ 929160 h 1383472"/>
                <a:gd name="connsiteX4837" fmla="*/ 771404 w 4340943"/>
                <a:gd name="connsiteY4837" fmla="*/ 935101 h 1383472"/>
                <a:gd name="connsiteX4838" fmla="*/ 766733 w 4340943"/>
                <a:gd name="connsiteY4838" fmla="*/ 941804 h 1383472"/>
                <a:gd name="connsiteX4839" fmla="*/ 756249 w 4340943"/>
                <a:gd name="connsiteY4839" fmla="*/ 944319 h 1383472"/>
                <a:gd name="connsiteX4840" fmla="*/ 746833 w 4340943"/>
                <a:gd name="connsiteY4840" fmla="*/ 940994 h 1383472"/>
                <a:gd name="connsiteX4841" fmla="*/ 744021 w 4340943"/>
                <a:gd name="connsiteY4841" fmla="*/ 935053 h 1383472"/>
                <a:gd name="connsiteX4842" fmla="*/ 748692 w 4340943"/>
                <a:gd name="connsiteY4842" fmla="*/ 928350 h 1383472"/>
                <a:gd name="connsiteX4843" fmla="*/ 4130392 w 4340943"/>
                <a:gd name="connsiteY4843" fmla="*/ 923485 h 1383472"/>
                <a:gd name="connsiteX4844" fmla="*/ 4144238 w 4340943"/>
                <a:gd name="connsiteY4844" fmla="*/ 927568 h 1383472"/>
                <a:gd name="connsiteX4845" fmla="*/ 4165212 w 4340943"/>
                <a:gd name="connsiteY4845" fmla="*/ 942498 h 1383472"/>
                <a:gd name="connsiteX4846" fmla="*/ 4165212 w 4340943"/>
                <a:gd name="connsiteY4846" fmla="*/ 962213 h 1383472"/>
                <a:gd name="connsiteX4847" fmla="*/ 4128410 w 4340943"/>
                <a:gd name="connsiteY4847" fmla="*/ 988411 h 1383472"/>
                <a:gd name="connsiteX4848" fmla="*/ 4100716 w 4340943"/>
                <a:gd name="connsiteY4848" fmla="*/ 988411 h 1383472"/>
                <a:gd name="connsiteX4849" fmla="*/ 4079743 w 4340943"/>
                <a:gd name="connsiteY4849" fmla="*/ 973481 h 1383472"/>
                <a:gd name="connsiteX4850" fmla="*/ 4079742 w 4340943"/>
                <a:gd name="connsiteY4850" fmla="*/ 953766 h 1383472"/>
                <a:gd name="connsiteX4851" fmla="*/ 4116545 w 4340943"/>
                <a:gd name="connsiteY4851" fmla="*/ 927568 h 1383472"/>
                <a:gd name="connsiteX4852" fmla="*/ 4130392 w 4340943"/>
                <a:gd name="connsiteY4852" fmla="*/ 923485 h 1383472"/>
                <a:gd name="connsiteX4853" fmla="*/ 3501082 w 4340943"/>
                <a:gd name="connsiteY4853" fmla="*/ 923485 h 1383472"/>
                <a:gd name="connsiteX4854" fmla="*/ 3514929 w 4340943"/>
                <a:gd name="connsiteY4854" fmla="*/ 927568 h 1383472"/>
                <a:gd name="connsiteX4855" fmla="*/ 3535902 w 4340943"/>
                <a:gd name="connsiteY4855" fmla="*/ 942498 h 1383472"/>
                <a:gd name="connsiteX4856" fmla="*/ 3535903 w 4340943"/>
                <a:gd name="connsiteY4856" fmla="*/ 962213 h 1383472"/>
                <a:gd name="connsiteX4857" fmla="*/ 3499101 w 4340943"/>
                <a:gd name="connsiteY4857" fmla="*/ 988411 h 1383472"/>
                <a:gd name="connsiteX4858" fmla="*/ 3471407 w 4340943"/>
                <a:gd name="connsiteY4858" fmla="*/ 988411 h 1383472"/>
                <a:gd name="connsiteX4859" fmla="*/ 3450433 w 4340943"/>
                <a:gd name="connsiteY4859" fmla="*/ 973481 h 1383472"/>
                <a:gd name="connsiteX4860" fmla="*/ 3450433 w 4340943"/>
                <a:gd name="connsiteY4860" fmla="*/ 953766 h 1383472"/>
                <a:gd name="connsiteX4861" fmla="*/ 3487236 w 4340943"/>
                <a:gd name="connsiteY4861" fmla="*/ 927568 h 1383472"/>
                <a:gd name="connsiteX4862" fmla="*/ 3501082 w 4340943"/>
                <a:gd name="connsiteY4862" fmla="*/ 923485 h 1383472"/>
                <a:gd name="connsiteX4863" fmla="*/ 2870578 w 4340943"/>
                <a:gd name="connsiteY4863" fmla="*/ 923485 h 1383472"/>
                <a:gd name="connsiteX4864" fmla="*/ 2884426 w 4340943"/>
                <a:gd name="connsiteY4864" fmla="*/ 927568 h 1383472"/>
                <a:gd name="connsiteX4865" fmla="*/ 2905399 w 4340943"/>
                <a:gd name="connsiteY4865" fmla="*/ 942498 h 1383472"/>
                <a:gd name="connsiteX4866" fmla="*/ 2905400 w 4340943"/>
                <a:gd name="connsiteY4866" fmla="*/ 962213 h 1383472"/>
                <a:gd name="connsiteX4867" fmla="*/ 2868598 w 4340943"/>
                <a:gd name="connsiteY4867" fmla="*/ 988411 h 1383472"/>
                <a:gd name="connsiteX4868" fmla="*/ 2840903 w 4340943"/>
                <a:gd name="connsiteY4868" fmla="*/ 988411 h 1383472"/>
                <a:gd name="connsiteX4869" fmla="*/ 2819930 w 4340943"/>
                <a:gd name="connsiteY4869" fmla="*/ 973481 h 1383472"/>
                <a:gd name="connsiteX4870" fmla="*/ 2819929 w 4340943"/>
                <a:gd name="connsiteY4870" fmla="*/ 953766 h 1383472"/>
                <a:gd name="connsiteX4871" fmla="*/ 2856732 w 4340943"/>
                <a:gd name="connsiteY4871" fmla="*/ 927568 h 1383472"/>
                <a:gd name="connsiteX4872" fmla="*/ 2870578 w 4340943"/>
                <a:gd name="connsiteY4872" fmla="*/ 923485 h 1383472"/>
                <a:gd name="connsiteX4873" fmla="*/ 2239948 w 4340943"/>
                <a:gd name="connsiteY4873" fmla="*/ 923485 h 1383472"/>
                <a:gd name="connsiteX4874" fmla="*/ 2253795 w 4340943"/>
                <a:gd name="connsiteY4874" fmla="*/ 927568 h 1383472"/>
                <a:gd name="connsiteX4875" fmla="*/ 2274769 w 4340943"/>
                <a:gd name="connsiteY4875" fmla="*/ 942498 h 1383472"/>
                <a:gd name="connsiteX4876" fmla="*/ 2274769 w 4340943"/>
                <a:gd name="connsiteY4876" fmla="*/ 962213 h 1383472"/>
                <a:gd name="connsiteX4877" fmla="*/ 2237967 w 4340943"/>
                <a:gd name="connsiteY4877" fmla="*/ 988411 h 1383472"/>
                <a:gd name="connsiteX4878" fmla="*/ 2210273 w 4340943"/>
                <a:gd name="connsiteY4878" fmla="*/ 988411 h 1383472"/>
                <a:gd name="connsiteX4879" fmla="*/ 2189299 w 4340943"/>
                <a:gd name="connsiteY4879" fmla="*/ 973481 h 1383472"/>
                <a:gd name="connsiteX4880" fmla="*/ 2189299 w 4340943"/>
                <a:gd name="connsiteY4880" fmla="*/ 953766 h 1383472"/>
                <a:gd name="connsiteX4881" fmla="*/ 2226101 w 4340943"/>
                <a:gd name="connsiteY4881" fmla="*/ 927568 h 1383472"/>
                <a:gd name="connsiteX4882" fmla="*/ 2239948 w 4340943"/>
                <a:gd name="connsiteY4882" fmla="*/ 923485 h 1383472"/>
                <a:gd name="connsiteX4883" fmla="*/ 1609445 w 4340943"/>
                <a:gd name="connsiteY4883" fmla="*/ 923485 h 1383472"/>
                <a:gd name="connsiteX4884" fmla="*/ 1623292 w 4340943"/>
                <a:gd name="connsiteY4884" fmla="*/ 927568 h 1383472"/>
                <a:gd name="connsiteX4885" fmla="*/ 1644265 w 4340943"/>
                <a:gd name="connsiteY4885" fmla="*/ 942498 h 1383472"/>
                <a:gd name="connsiteX4886" fmla="*/ 1644266 w 4340943"/>
                <a:gd name="connsiteY4886" fmla="*/ 962213 h 1383472"/>
                <a:gd name="connsiteX4887" fmla="*/ 1607464 w 4340943"/>
                <a:gd name="connsiteY4887" fmla="*/ 988411 h 1383472"/>
                <a:gd name="connsiteX4888" fmla="*/ 1579769 w 4340943"/>
                <a:gd name="connsiteY4888" fmla="*/ 988411 h 1383472"/>
                <a:gd name="connsiteX4889" fmla="*/ 1558796 w 4340943"/>
                <a:gd name="connsiteY4889" fmla="*/ 973481 h 1383472"/>
                <a:gd name="connsiteX4890" fmla="*/ 1558796 w 4340943"/>
                <a:gd name="connsiteY4890" fmla="*/ 953766 h 1383472"/>
                <a:gd name="connsiteX4891" fmla="*/ 1595598 w 4340943"/>
                <a:gd name="connsiteY4891" fmla="*/ 927568 h 1383472"/>
                <a:gd name="connsiteX4892" fmla="*/ 1609445 w 4340943"/>
                <a:gd name="connsiteY4892" fmla="*/ 923485 h 1383472"/>
                <a:gd name="connsiteX4893" fmla="*/ 980135 w 4340943"/>
                <a:gd name="connsiteY4893" fmla="*/ 923485 h 1383472"/>
                <a:gd name="connsiteX4894" fmla="*/ 993982 w 4340943"/>
                <a:gd name="connsiteY4894" fmla="*/ 927568 h 1383472"/>
                <a:gd name="connsiteX4895" fmla="*/ 1014955 w 4340943"/>
                <a:gd name="connsiteY4895" fmla="*/ 942498 h 1383472"/>
                <a:gd name="connsiteX4896" fmla="*/ 1014956 w 4340943"/>
                <a:gd name="connsiteY4896" fmla="*/ 962213 h 1383472"/>
                <a:gd name="connsiteX4897" fmla="*/ 978154 w 4340943"/>
                <a:gd name="connsiteY4897" fmla="*/ 988411 h 1383472"/>
                <a:gd name="connsiteX4898" fmla="*/ 950459 w 4340943"/>
                <a:gd name="connsiteY4898" fmla="*/ 988411 h 1383472"/>
                <a:gd name="connsiteX4899" fmla="*/ 929486 w 4340943"/>
                <a:gd name="connsiteY4899" fmla="*/ 973481 h 1383472"/>
                <a:gd name="connsiteX4900" fmla="*/ 929486 w 4340943"/>
                <a:gd name="connsiteY4900" fmla="*/ 953766 h 1383472"/>
                <a:gd name="connsiteX4901" fmla="*/ 966289 w 4340943"/>
                <a:gd name="connsiteY4901" fmla="*/ 927568 h 1383472"/>
                <a:gd name="connsiteX4902" fmla="*/ 980135 w 4340943"/>
                <a:gd name="connsiteY4902" fmla="*/ 923485 h 1383472"/>
                <a:gd name="connsiteX4903" fmla="*/ 349631 w 4340943"/>
                <a:gd name="connsiteY4903" fmla="*/ 923485 h 1383472"/>
                <a:gd name="connsiteX4904" fmla="*/ 363479 w 4340943"/>
                <a:gd name="connsiteY4904" fmla="*/ 927568 h 1383472"/>
                <a:gd name="connsiteX4905" fmla="*/ 384452 w 4340943"/>
                <a:gd name="connsiteY4905" fmla="*/ 942498 h 1383472"/>
                <a:gd name="connsiteX4906" fmla="*/ 384453 w 4340943"/>
                <a:gd name="connsiteY4906" fmla="*/ 962213 h 1383472"/>
                <a:gd name="connsiteX4907" fmla="*/ 347651 w 4340943"/>
                <a:gd name="connsiteY4907" fmla="*/ 988411 h 1383472"/>
                <a:gd name="connsiteX4908" fmla="*/ 319956 w 4340943"/>
                <a:gd name="connsiteY4908" fmla="*/ 988411 h 1383472"/>
                <a:gd name="connsiteX4909" fmla="*/ 298983 w 4340943"/>
                <a:gd name="connsiteY4909" fmla="*/ 973481 h 1383472"/>
                <a:gd name="connsiteX4910" fmla="*/ 298982 w 4340943"/>
                <a:gd name="connsiteY4910" fmla="*/ 953766 h 1383472"/>
                <a:gd name="connsiteX4911" fmla="*/ 335785 w 4340943"/>
                <a:gd name="connsiteY4911" fmla="*/ 927568 h 1383472"/>
                <a:gd name="connsiteX4912" fmla="*/ 349631 w 4340943"/>
                <a:gd name="connsiteY4912" fmla="*/ 923485 h 1383472"/>
                <a:gd name="connsiteX4913" fmla="*/ 3977258 w 4340943"/>
                <a:gd name="connsiteY4913" fmla="*/ 914092 h 1383472"/>
                <a:gd name="connsiteX4914" fmla="*/ 3984940 w 4340943"/>
                <a:gd name="connsiteY4914" fmla="*/ 916356 h 1383472"/>
                <a:gd name="connsiteX4915" fmla="*/ 4045172 w 4340943"/>
                <a:gd name="connsiteY4915" fmla="*/ 959232 h 1383472"/>
                <a:gd name="connsiteX4916" fmla="*/ 4045172 w 4340943"/>
                <a:gd name="connsiteY4916" fmla="*/ 970170 h 1383472"/>
                <a:gd name="connsiteX4917" fmla="*/ 3993657 w 4340943"/>
                <a:gd name="connsiteY4917" fmla="*/ 1006841 h 1383472"/>
                <a:gd name="connsiteX4918" fmla="*/ 3978293 w 4340943"/>
                <a:gd name="connsiteY4918" fmla="*/ 1006841 h 1383472"/>
                <a:gd name="connsiteX4919" fmla="*/ 3918062 w 4340943"/>
                <a:gd name="connsiteY4919" fmla="*/ 963964 h 1383472"/>
                <a:gd name="connsiteX4920" fmla="*/ 3918062 w 4340943"/>
                <a:gd name="connsiteY4920" fmla="*/ 953028 h 1383472"/>
                <a:gd name="connsiteX4921" fmla="*/ 3969576 w 4340943"/>
                <a:gd name="connsiteY4921" fmla="*/ 916356 h 1383472"/>
                <a:gd name="connsiteX4922" fmla="*/ 3977258 w 4340943"/>
                <a:gd name="connsiteY4922" fmla="*/ 914092 h 1383472"/>
                <a:gd name="connsiteX4923" fmla="*/ 3347949 w 4340943"/>
                <a:gd name="connsiteY4923" fmla="*/ 914092 h 1383472"/>
                <a:gd name="connsiteX4924" fmla="*/ 3355631 w 4340943"/>
                <a:gd name="connsiteY4924" fmla="*/ 916356 h 1383472"/>
                <a:gd name="connsiteX4925" fmla="*/ 3415862 w 4340943"/>
                <a:gd name="connsiteY4925" fmla="*/ 959232 h 1383472"/>
                <a:gd name="connsiteX4926" fmla="*/ 3415862 w 4340943"/>
                <a:gd name="connsiteY4926" fmla="*/ 970170 h 1383472"/>
                <a:gd name="connsiteX4927" fmla="*/ 3364347 w 4340943"/>
                <a:gd name="connsiteY4927" fmla="*/ 1006841 h 1383472"/>
                <a:gd name="connsiteX4928" fmla="*/ 3348983 w 4340943"/>
                <a:gd name="connsiteY4928" fmla="*/ 1006841 h 1383472"/>
                <a:gd name="connsiteX4929" fmla="*/ 3288752 w 4340943"/>
                <a:gd name="connsiteY4929" fmla="*/ 963964 h 1383472"/>
                <a:gd name="connsiteX4930" fmla="*/ 3288752 w 4340943"/>
                <a:gd name="connsiteY4930" fmla="*/ 953028 h 1383472"/>
                <a:gd name="connsiteX4931" fmla="*/ 3340267 w 4340943"/>
                <a:gd name="connsiteY4931" fmla="*/ 916356 h 1383472"/>
                <a:gd name="connsiteX4932" fmla="*/ 3347949 w 4340943"/>
                <a:gd name="connsiteY4932" fmla="*/ 914092 h 1383472"/>
                <a:gd name="connsiteX4933" fmla="*/ 2717446 w 4340943"/>
                <a:gd name="connsiteY4933" fmla="*/ 914092 h 1383472"/>
                <a:gd name="connsiteX4934" fmla="*/ 2725128 w 4340943"/>
                <a:gd name="connsiteY4934" fmla="*/ 916356 h 1383472"/>
                <a:gd name="connsiteX4935" fmla="*/ 2785358 w 4340943"/>
                <a:gd name="connsiteY4935" fmla="*/ 959232 h 1383472"/>
                <a:gd name="connsiteX4936" fmla="*/ 2785358 w 4340943"/>
                <a:gd name="connsiteY4936" fmla="*/ 970170 h 1383472"/>
                <a:gd name="connsiteX4937" fmla="*/ 2733844 w 4340943"/>
                <a:gd name="connsiteY4937" fmla="*/ 1006841 h 1383472"/>
                <a:gd name="connsiteX4938" fmla="*/ 2718480 w 4340943"/>
                <a:gd name="connsiteY4938" fmla="*/ 1006841 h 1383472"/>
                <a:gd name="connsiteX4939" fmla="*/ 2658249 w 4340943"/>
                <a:gd name="connsiteY4939" fmla="*/ 963964 h 1383472"/>
                <a:gd name="connsiteX4940" fmla="*/ 2658249 w 4340943"/>
                <a:gd name="connsiteY4940" fmla="*/ 953028 h 1383472"/>
                <a:gd name="connsiteX4941" fmla="*/ 2709764 w 4340943"/>
                <a:gd name="connsiteY4941" fmla="*/ 916356 h 1383472"/>
                <a:gd name="connsiteX4942" fmla="*/ 2717446 w 4340943"/>
                <a:gd name="connsiteY4942" fmla="*/ 914092 h 1383472"/>
                <a:gd name="connsiteX4943" fmla="*/ 2086815 w 4340943"/>
                <a:gd name="connsiteY4943" fmla="*/ 914092 h 1383472"/>
                <a:gd name="connsiteX4944" fmla="*/ 2094497 w 4340943"/>
                <a:gd name="connsiteY4944" fmla="*/ 916356 h 1383472"/>
                <a:gd name="connsiteX4945" fmla="*/ 2154728 w 4340943"/>
                <a:gd name="connsiteY4945" fmla="*/ 959232 h 1383472"/>
                <a:gd name="connsiteX4946" fmla="*/ 2154728 w 4340943"/>
                <a:gd name="connsiteY4946" fmla="*/ 970170 h 1383472"/>
                <a:gd name="connsiteX4947" fmla="*/ 2103213 w 4340943"/>
                <a:gd name="connsiteY4947" fmla="*/ 1006841 h 1383472"/>
                <a:gd name="connsiteX4948" fmla="*/ 2087849 w 4340943"/>
                <a:gd name="connsiteY4948" fmla="*/ 1006841 h 1383472"/>
                <a:gd name="connsiteX4949" fmla="*/ 2027618 w 4340943"/>
                <a:gd name="connsiteY4949" fmla="*/ 963964 h 1383472"/>
                <a:gd name="connsiteX4950" fmla="*/ 2027618 w 4340943"/>
                <a:gd name="connsiteY4950" fmla="*/ 953028 h 1383472"/>
                <a:gd name="connsiteX4951" fmla="*/ 2079133 w 4340943"/>
                <a:gd name="connsiteY4951" fmla="*/ 916356 h 1383472"/>
                <a:gd name="connsiteX4952" fmla="*/ 2086815 w 4340943"/>
                <a:gd name="connsiteY4952" fmla="*/ 914092 h 1383472"/>
                <a:gd name="connsiteX4953" fmla="*/ 1456312 w 4340943"/>
                <a:gd name="connsiteY4953" fmla="*/ 914092 h 1383472"/>
                <a:gd name="connsiteX4954" fmla="*/ 1463994 w 4340943"/>
                <a:gd name="connsiteY4954" fmla="*/ 916356 h 1383472"/>
                <a:gd name="connsiteX4955" fmla="*/ 1524224 w 4340943"/>
                <a:gd name="connsiteY4955" fmla="*/ 959232 h 1383472"/>
                <a:gd name="connsiteX4956" fmla="*/ 1524224 w 4340943"/>
                <a:gd name="connsiteY4956" fmla="*/ 970170 h 1383472"/>
                <a:gd name="connsiteX4957" fmla="*/ 1472710 w 4340943"/>
                <a:gd name="connsiteY4957" fmla="*/ 1006841 h 1383472"/>
                <a:gd name="connsiteX4958" fmla="*/ 1457346 w 4340943"/>
                <a:gd name="connsiteY4958" fmla="*/ 1006841 h 1383472"/>
                <a:gd name="connsiteX4959" fmla="*/ 1397115 w 4340943"/>
                <a:gd name="connsiteY4959" fmla="*/ 963964 h 1383472"/>
                <a:gd name="connsiteX4960" fmla="*/ 1397115 w 4340943"/>
                <a:gd name="connsiteY4960" fmla="*/ 953028 h 1383472"/>
                <a:gd name="connsiteX4961" fmla="*/ 1448629 w 4340943"/>
                <a:gd name="connsiteY4961" fmla="*/ 916356 h 1383472"/>
                <a:gd name="connsiteX4962" fmla="*/ 1456312 w 4340943"/>
                <a:gd name="connsiteY4962" fmla="*/ 914092 h 1383472"/>
                <a:gd name="connsiteX4963" fmla="*/ 827002 w 4340943"/>
                <a:gd name="connsiteY4963" fmla="*/ 914092 h 1383472"/>
                <a:gd name="connsiteX4964" fmla="*/ 834684 w 4340943"/>
                <a:gd name="connsiteY4964" fmla="*/ 916356 h 1383472"/>
                <a:gd name="connsiteX4965" fmla="*/ 894915 w 4340943"/>
                <a:gd name="connsiteY4965" fmla="*/ 959232 h 1383472"/>
                <a:gd name="connsiteX4966" fmla="*/ 894915 w 4340943"/>
                <a:gd name="connsiteY4966" fmla="*/ 970170 h 1383472"/>
                <a:gd name="connsiteX4967" fmla="*/ 843400 w 4340943"/>
                <a:gd name="connsiteY4967" fmla="*/ 1006841 h 1383472"/>
                <a:gd name="connsiteX4968" fmla="*/ 828036 w 4340943"/>
                <a:gd name="connsiteY4968" fmla="*/ 1006841 h 1383472"/>
                <a:gd name="connsiteX4969" fmla="*/ 767806 w 4340943"/>
                <a:gd name="connsiteY4969" fmla="*/ 963964 h 1383472"/>
                <a:gd name="connsiteX4970" fmla="*/ 767806 w 4340943"/>
                <a:gd name="connsiteY4970" fmla="*/ 953028 h 1383472"/>
                <a:gd name="connsiteX4971" fmla="*/ 819320 w 4340943"/>
                <a:gd name="connsiteY4971" fmla="*/ 916356 h 1383472"/>
                <a:gd name="connsiteX4972" fmla="*/ 827002 w 4340943"/>
                <a:gd name="connsiteY4972" fmla="*/ 914092 h 1383472"/>
                <a:gd name="connsiteX4973" fmla="*/ 196499 w 4340943"/>
                <a:gd name="connsiteY4973" fmla="*/ 914092 h 1383472"/>
                <a:gd name="connsiteX4974" fmla="*/ 204181 w 4340943"/>
                <a:gd name="connsiteY4974" fmla="*/ 916356 h 1383472"/>
                <a:gd name="connsiteX4975" fmla="*/ 264411 w 4340943"/>
                <a:gd name="connsiteY4975" fmla="*/ 959232 h 1383472"/>
                <a:gd name="connsiteX4976" fmla="*/ 264411 w 4340943"/>
                <a:gd name="connsiteY4976" fmla="*/ 970170 h 1383472"/>
                <a:gd name="connsiteX4977" fmla="*/ 212897 w 4340943"/>
                <a:gd name="connsiteY4977" fmla="*/ 1006841 h 1383472"/>
                <a:gd name="connsiteX4978" fmla="*/ 197533 w 4340943"/>
                <a:gd name="connsiteY4978" fmla="*/ 1006841 h 1383472"/>
                <a:gd name="connsiteX4979" fmla="*/ 148424 w 4340943"/>
                <a:gd name="connsiteY4979" fmla="*/ 971881 h 1383472"/>
                <a:gd name="connsiteX4980" fmla="*/ 161412 w 4340943"/>
                <a:gd name="connsiteY4980" fmla="*/ 935865 h 1383472"/>
                <a:gd name="connsiteX4981" fmla="*/ 188817 w 4340943"/>
                <a:gd name="connsiteY4981" fmla="*/ 916356 h 1383472"/>
                <a:gd name="connsiteX4982" fmla="*/ 196499 w 4340943"/>
                <a:gd name="connsiteY4982" fmla="*/ 914092 h 1383472"/>
                <a:gd name="connsiteX4983" fmla="*/ 3893610 w 4340943"/>
                <a:gd name="connsiteY4983" fmla="*/ 904144 h 1383472"/>
                <a:gd name="connsiteX4984" fmla="*/ 3898601 w 4340943"/>
                <a:gd name="connsiteY4984" fmla="*/ 905803 h 1383472"/>
                <a:gd name="connsiteX4985" fmla="*/ 3904362 w 4340943"/>
                <a:gd name="connsiteY4985" fmla="*/ 910286 h 1383472"/>
                <a:gd name="connsiteX4986" fmla="*/ 3903910 w 4340943"/>
                <a:gd name="connsiteY4986" fmla="*/ 917526 h 1383472"/>
                <a:gd name="connsiteX4987" fmla="*/ 3897615 w 4340943"/>
                <a:gd name="connsiteY4987" fmla="*/ 921626 h 1383472"/>
                <a:gd name="connsiteX4988" fmla="*/ 3887444 w 4340943"/>
                <a:gd name="connsiteY4988" fmla="*/ 921305 h 1383472"/>
                <a:gd name="connsiteX4989" fmla="*/ 3881683 w 4340943"/>
                <a:gd name="connsiteY4989" fmla="*/ 916824 h 1383472"/>
                <a:gd name="connsiteX4990" fmla="*/ 3882134 w 4340943"/>
                <a:gd name="connsiteY4990" fmla="*/ 909583 h 1383472"/>
                <a:gd name="connsiteX4991" fmla="*/ 3888430 w 4340943"/>
                <a:gd name="connsiteY4991" fmla="*/ 905483 h 1383472"/>
                <a:gd name="connsiteX4992" fmla="*/ 3893610 w 4340943"/>
                <a:gd name="connsiteY4992" fmla="*/ 904144 h 1383472"/>
                <a:gd name="connsiteX4993" fmla="*/ 3264300 w 4340943"/>
                <a:gd name="connsiteY4993" fmla="*/ 904144 h 1383472"/>
                <a:gd name="connsiteX4994" fmla="*/ 3269292 w 4340943"/>
                <a:gd name="connsiteY4994" fmla="*/ 905803 h 1383472"/>
                <a:gd name="connsiteX4995" fmla="*/ 3275052 w 4340943"/>
                <a:gd name="connsiteY4995" fmla="*/ 910286 h 1383472"/>
                <a:gd name="connsiteX4996" fmla="*/ 3274600 w 4340943"/>
                <a:gd name="connsiteY4996" fmla="*/ 917526 h 1383472"/>
                <a:gd name="connsiteX4997" fmla="*/ 3268306 w 4340943"/>
                <a:gd name="connsiteY4997" fmla="*/ 921626 h 1383472"/>
                <a:gd name="connsiteX4998" fmla="*/ 3258134 w 4340943"/>
                <a:gd name="connsiteY4998" fmla="*/ 921305 h 1383472"/>
                <a:gd name="connsiteX4999" fmla="*/ 3252374 w 4340943"/>
                <a:gd name="connsiteY4999" fmla="*/ 916824 h 1383472"/>
                <a:gd name="connsiteX5000" fmla="*/ 3252825 w 4340943"/>
                <a:gd name="connsiteY5000" fmla="*/ 909583 h 1383472"/>
                <a:gd name="connsiteX5001" fmla="*/ 3259120 w 4340943"/>
                <a:gd name="connsiteY5001" fmla="*/ 905483 h 1383472"/>
                <a:gd name="connsiteX5002" fmla="*/ 3264300 w 4340943"/>
                <a:gd name="connsiteY5002" fmla="*/ 904144 h 1383472"/>
                <a:gd name="connsiteX5003" fmla="*/ 2633796 w 4340943"/>
                <a:gd name="connsiteY5003" fmla="*/ 904144 h 1383472"/>
                <a:gd name="connsiteX5004" fmla="*/ 2638788 w 4340943"/>
                <a:gd name="connsiteY5004" fmla="*/ 905803 h 1383472"/>
                <a:gd name="connsiteX5005" fmla="*/ 2644549 w 4340943"/>
                <a:gd name="connsiteY5005" fmla="*/ 910286 h 1383472"/>
                <a:gd name="connsiteX5006" fmla="*/ 2644097 w 4340943"/>
                <a:gd name="connsiteY5006" fmla="*/ 917526 h 1383472"/>
                <a:gd name="connsiteX5007" fmla="*/ 2637802 w 4340943"/>
                <a:gd name="connsiteY5007" fmla="*/ 921626 h 1383472"/>
                <a:gd name="connsiteX5008" fmla="*/ 2627631 w 4340943"/>
                <a:gd name="connsiteY5008" fmla="*/ 921305 h 1383472"/>
                <a:gd name="connsiteX5009" fmla="*/ 2621871 w 4340943"/>
                <a:gd name="connsiteY5009" fmla="*/ 916824 h 1383472"/>
                <a:gd name="connsiteX5010" fmla="*/ 2622321 w 4340943"/>
                <a:gd name="connsiteY5010" fmla="*/ 909583 h 1383472"/>
                <a:gd name="connsiteX5011" fmla="*/ 2628617 w 4340943"/>
                <a:gd name="connsiteY5011" fmla="*/ 905483 h 1383472"/>
                <a:gd name="connsiteX5012" fmla="*/ 2633796 w 4340943"/>
                <a:gd name="connsiteY5012" fmla="*/ 904144 h 1383472"/>
                <a:gd name="connsiteX5013" fmla="*/ 2003166 w 4340943"/>
                <a:gd name="connsiteY5013" fmla="*/ 904144 h 1383472"/>
                <a:gd name="connsiteX5014" fmla="*/ 2008157 w 4340943"/>
                <a:gd name="connsiteY5014" fmla="*/ 905803 h 1383472"/>
                <a:gd name="connsiteX5015" fmla="*/ 2013918 w 4340943"/>
                <a:gd name="connsiteY5015" fmla="*/ 910286 h 1383472"/>
                <a:gd name="connsiteX5016" fmla="*/ 2013467 w 4340943"/>
                <a:gd name="connsiteY5016" fmla="*/ 917526 h 1383472"/>
                <a:gd name="connsiteX5017" fmla="*/ 2007171 w 4340943"/>
                <a:gd name="connsiteY5017" fmla="*/ 921626 h 1383472"/>
                <a:gd name="connsiteX5018" fmla="*/ 1997000 w 4340943"/>
                <a:gd name="connsiteY5018" fmla="*/ 921305 h 1383472"/>
                <a:gd name="connsiteX5019" fmla="*/ 1991240 w 4340943"/>
                <a:gd name="connsiteY5019" fmla="*/ 916824 h 1383472"/>
                <a:gd name="connsiteX5020" fmla="*/ 1991691 w 4340943"/>
                <a:gd name="connsiteY5020" fmla="*/ 909583 h 1383472"/>
                <a:gd name="connsiteX5021" fmla="*/ 1997987 w 4340943"/>
                <a:gd name="connsiteY5021" fmla="*/ 905483 h 1383472"/>
                <a:gd name="connsiteX5022" fmla="*/ 2003166 w 4340943"/>
                <a:gd name="connsiteY5022" fmla="*/ 904144 h 1383472"/>
                <a:gd name="connsiteX5023" fmla="*/ 1372663 w 4340943"/>
                <a:gd name="connsiteY5023" fmla="*/ 904144 h 1383472"/>
                <a:gd name="connsiteX5024" fmla="*/ 1377654 w 4340943"/>
                <a:gd name="connsiteY5024" fmla="*/ 905803 h 1383472"/>
                <a:gd name="connsiteX5025" fmla="*/ 1383415 w 4340943"/>
                <a:gd name="connsiteY5025" fmla="*/ 910286 h 1383472"/>
                <a:gd name="connsiteX5026" fmla="*/ 1382963 w 4340943"/>
                <a:gd name="connsiteY5026" fmla="*/ 917526 h 1383472"/>
                <a:gd name="connsiteX5027" fmla="*/ 1376668 w 4340943"/>
                <a:gd name="connsiteY5027" fmla="*/ 921626 h 1383472"/>
                <a:gd name="connsiteX5028" fmla="*/ 1366497 w 4340943"/>
                <a:gd name="connsiteY5028" fmla="*/ 921305 h 1383472"/>
                <a:gd name="connsiteX5029" fmla="*/ 1360737 w 4340943"/>
                <a:gd name="connsiteY5029" fmla="*/ 916824 h 1383472"/>
                <a:gd name="connsiteX5030" fmla="*/ 1361188 w 4340943"/>
                <a:gd name="connsiteY5030" fmla="*/ 909583 h 1383472"/>
                <a:gd name="connsiteX5031" fmla="*/ 1367484 w 4340943"/>
                <a:gd name="connsiteY5031" fmla="*/ 905483 h 1383472"/>
                <a:gd name="connsiteX5032" fmla="*/ 1372663 w 4340943"/>
                <a:gd name="connsiteY5032" fmla="*/ 904144 h 1383472"/>
                <a:gd name="connsiteX5033" fmla="*/ 743353 w 4340943"/>
                <a:gd name="connsiteY5033" fmla="*/ 904144 h 1383472"/>
                <a:gd name="connsiteX5034" fmla="*/ 748345 w 4340943"/>
                <a:gd name="connsiteY5034" fmla="*/ 905803 h 1383472"/>
                <a:gd name="connsiteX5035" fmla="*/ 754105 w 4340943"/>
                <a:gd name="connsiteY5035" fmla="*/ 910286 h 1383472"/>
                <a:gd name="connsiteX5036" fmla="*/ 753653 w 4340943"/>
                <a:gd name="connsiteY5036" fmla="*/ 917526 h 1383472"/>
                <a:gd name="connsiteX5037" fmla="*/ 747359 w 4340943"/>
                <a:gd name="connsiteY5037" fmla="*/ 921626 h 1383472"/>
                <a:gd name="connsiteX5038" fmla="*/ 737188 w 4340943"/>
                <a:gd name="connsiteY5038" fmla="*/ 921305 h 1383472"/>
                <a:gd name="connsiteX5039" fmla="*/ 731427 w 4340943"/>
                <a:gd name="connsiteY5039" fmla="*/ 916824 h 1383472"/>
                <a:gd name="connsiteX5040" fmla="*/ 731878 w 4340943"/>
                <a:gd name="connsiteY5040" fmla="*/ 909583 h 1383472"/>
                <a:gd name="connsiteX5041" fmla="*/ 738174 w 4340943"/>
                <a:gd name="connsiteY5041" fmla="*/ 905483 h 1383472"/>
                <a:gd name="connsiteX5042" fmla="*/ 743353 w 4340943"/>
                <a:gd name="connsiteY5042" fmla="*/ 904144 h 1383472"/>
                <a:gd name="connsiteX5043" fmla="*/ 4151595 w 4340943"/>
                <a:gd name="connsiteY5043" fmla="*/ 899893 h 1383472"/>
                <a:gd name="connsiteX5044" fmla="*/ 4156587 w 4340943"/>
                <a:gd name="connsiteY5044" fmla="*/ 901553 h 1383472"/>
                <a:gd name="connsiteX5045" fmla="*/ 4162348 w 4340943"/>
                <a:gd name="connsiteY5045" fmla="*/ 906035 h 1383472"/>
                <a:gd name="connsiteX5046" fmla="*/ 4161897 w 4340943"/>
                <a:gd name="connsiteY5046" fmla="*/ 913275 h 1383472"/>
                <a:gd name="connsiteX5047" fmla="*/ 4155602 w 4340943"/>
                <a:gd name="connsiteY5047" fmla="*/ 917376 h 1383472"/>
                <a:gd name="connsiteX5048" fmla="*/ 4145430 w 4340943"/>
                <a:gd name="connsiteY5048" fmla="*/ 917054 h 1383472"/>
                <a:gd name="connsiteX5049" fmla="*/ 4139670 w 4340943"/>
                <a:gd name="connsiteY5049" fmla="*/ 912573 h 1383472"/>
                <a:gd name="connsiteX5050" fmla="*/ 4140120 w 4340943"/>
                <a:gd name="connsiteY5050" fmla="*/ 905332 h 1383472"/>
                <a:gd name="connsiteX5051" fmla="*/ 4146416 w 4340943"/>
                <a:gd name="connsiteY5051" fmla="*/ 901232 h 1383472"/>
                <a:gd name="connsiteX5052" fmla="*/ 4151595 w 4340943"/>
                <a:gd name="connsiteY5052" fmla="*/ 899893 h 1383472"/>
                <a:gd name="connsiteX5053" fmla="*/ 3522285 w 4340943"/>
                <a:gd name="connsiteY5053" fmla="*/ 899893 h 1383472"/>
                <a:gd name="connsiteX5054" fmla="*/ 3527277 w 4340943"/>
                <a:gd name="connsiteY5054" fmla="*/ 901553 h 1383472"/>
                <a:gd name="connsiteX5055" fmla="*/ 3533038 w 4340943"/>
                <a:gd name="connsiteY5055" fmla="*/ 906035 h 1383472"/>
                <a:gd name="connsiteX5056" fmla="*/ 3532587 w 4340943"/>
                <a:gd name="connsiteY5056" fmla="*/ 913275 h 1383472"/>
                <a:gd name="connsiteX5057" fmla="*/ 3526292 w 4340943"/>
                <a:gd name="connsiteY5057" fmla="*/ 917376 h 1383472"/>
                <a:gd name="connsiteX5058" fmla="*/ 3516120 w 4340943"/>
                <a:gd name="connsiteY5058" fmla="*/ 917054 h 1383472"/>
                <a:gd name="connsiteX5059" fmla="*/ 3510360 w 4340943"/>
                <a:gd name="connsiteY5059" fmla="*/ 912573 h 1383472"/>
                <a:gd name="connsiteX5060" fmla="*/ 3510811 w 4340943"/>
                <a:gd name="connsiteY5060" fmla="*/ 905332 h 1383472"/>
                <a:gd name="connsiteX5061" fmla="*/ 3517107 w 4340943"/>
                <a:gd name="connsiteY5061" fmla="*/ 901232 h 1383472"/>
                <a:gd name="connsiteX5062" fmla="*/ 3522285 w 4340943"/>
                <a:gd name="connsiteY5062" fmla="*/ 899893 h 1383472"/>
                <a:gd name="connsiteX5063" fmla="*/ 2891782 w 4340943"/>
                <a:gd name="connsiteY5063" fmla="*/ 899893 h 1383472"/>
                <a:gd name="connsiteX5064" fmla="*/ 2896774 w 4340943"/>
                <a:gd name="connsiteY5064" fmla="*/ 901553 h 1383472"/>
                <a:gd name="connsiteX5065" fmla="*/ 2902535 w 4340943"/>
                <a:gd name="connsiteY5065" fmla="*/ 906035 h 1383472"/>
                <a:gd name="connsiteX5066" fmla="*/ 2902084 w 4340943"/>
                <a:gd name="connsiteY5066" fmla="*/ 913275 h 1383472"/>
                <a:gd name="connsiteX5067" fmla="*/ 2895788 w 4340943"/>
                <a:gd name="connsiteY5067" fmla="*/ 917376 h 1383472"/>
                <a:gd name="connsiteX5068" fmla="*/ 2885617 w 4340943"/>
                <a:gd name="connsiteY5068" fmla="*/ 917054 h 1383472"/>
                <a:gd name="connsiteX5069" fmla="*/ 2879857 w 4340943"/>
                <a:gd name="connsiteY5069" fmla="*/ 912573 h 1383472"/>
                <a:gd name="connsiteX5070" fmla="*/ 2880307 w 4340943"/>
                <a:gd name="connsiteY5070" fmla="*/ 905332 h 1383472"/>
                <a:gd name="connsiteX5071" fmla="*/ 2886603 w 4340943"/>
                <a:gd name="connsiteY5071" fmla="*/ 901232 h 1383472"/>
                <a:gd name="connsiteX5072" fmla="*/ 2891782 w 4340943"/>
                <a:gd name="connsiteY5072" fmla="*/ 899893 h 1383472"/>
                <a:gd name="connsiteX5073" fmla="*/ 2261151 w 4340943"/>
                <a:gd name="connsiteY5073" fmla="*/ 899893 h 1383472"/>
                <a:gd name="connsiteX5074" fmla="*/ 2266143 w 4340943"/>
                <a:gd name="connsiteY5074" fmla="*/ 901553 h 1383472"/>
                <a:gd name="connsiteX5075" fmla="*/ 2271904 w 4340943"/>
                <a:gd name="connsiteY5075" fmla="*/ 906035 h 1383472"/>
                <a:gd name="connsiteX5076" fmla="*/ 2271454 w 4340943"/>
                <a:gd name="connsiteY5076" fmla="*/ 913275 h 1383472"/>
                <a:gd name="connsiteX5077" fmla="*/ 2265158 w 4340943"/>
                <a:gd name="connsiteY5077" fmla="*/ 917376 h 1383472"/>
                <a:gd name="connsiteX5078" fmla="*/ 2254986 w 4340943"/>
                <a:gd name="connsiteY5078" fmla="*/ 917054 h 1383472"/>
                <a:gd name="connsiteX5079" fmla="*/ 2249226 w 4340943"/>
                <a:gd name="connsiteY5079" fmla="*/ 912573 h 1383472"/>
                <a:gd name="connsiteX5080" fmla="*/ 2249677 w 4340943"/>
                <a:gd name="connsiteY5080" fmla="*/ 905332 h 1383472"/>
                <a:gd name="connsiteX5081" fmla="*/ 2255973 w 4340943"/>
                <a:gd name="connsiteY5081" fmla="*/ 901232 h 1383472"/>
                <a:gd name="connsiteX5082" fmla="*/ 2261151 w 4340943"/>
                <a:gd name="connsiteY5082" fmla="*/ 899893 h 1383472"/>
                <a:gd name="connsiteX5083" fmla="*/ 1630648 w 4340943"/>
                <a:gd name="connsiteY5083" fmla="*/ 899893 h 1383472"/>
                <a:gd name="connsiteX5084" fmla="*/ 1635640 w 4340943"/>
                <a:gd name="connsiteY5084" fmla="*/ 901553 h 1383472"/>
                <a:gd name="connsiteX5085" fmla="*/ 1641401 w 4340943"/>
                <a:gd name="connsiteY5085" fmla="*/ 906035 h 1383472"/>
                <a:gd name="connsiteX5086" fmla="*/ 1640950 w 4340943"/>
                <a:gd name="connsiteY5086" fmla="*/ 913275 h 1383472"/>
                <a:gd name="connsiteX5087" fmla="*/ 1634655 w 4340943"/>
                <a:gd name="connsiteY5087" fmla="*/ 917376 h 1383472"/>
                <a:gd name="connsiteX5088" fmla="*/ 1624483 w 4340943"/>
                <a:gd name="connsiteY5088" fmla="*/ 917054 h 1383472"/>
                <a:gd name="connsiteX5089" fmla="*/ 1618723 w 4340943"/>
                <a:gd name="connsiteY5089" fmla="*/ 912573 h 1383472"/>
                <a:gd name="connsiteX5090" fmla="*/ 1619174 w 4340943"/>
                <a:gd name="connsiteY5090" fmla="*/ 905332 h 1383472"/>
                <a:gd name="connsiteX5091" fmla="*/ 1625469 w 4340943"/>
                <a:gd name="connsiteY5091" fmla="*/ 901232 h 1383472"/>
                <a:gd name="connsiteX5092" fmla="*/ 1630648 w 4340943"/>
                <a:gd name="connsiteY5092" fmla="*/ 899893 h 1383472"/>
                <a:gd name="connsiteX5093" fmla="*/ 1001339 w 4340943"/>
                <a:gd name="connsiteY5093" fmla="*/ 899893 h 1383472"/>
                <a:gd name="connsiteX5094" fmla="*/ 1006331 w 4340943"/>
                <a:gd name="connsiteY5094" fmla="*/ 901553 h 1383472"/>
                <a:gd name="connsiteX5095" fmla="*/ 1012091 w 4340943"/>
                <a:gd name="connsiteY5095" fmla="*/ 906035 h 1383472"/>
                <a:gd name="connsiteX5096" fmla="*/ 1011640 w 4340943"/>
                <a:gd name="connsiteY5096" fmla="*/ 913275 h 1383472"/>
                <a:gd name="connsiteX5097" fmla="*/ 1005345 w 4340943"/>
                <a:gd name="connsiteY5097" fmla="*/ 917376 h 1383472"/>
                <a:gd name="connsiteX5098" fmla="*/ 995173 w 4340943"/>
                <a:gd name="connsiteY5098" fmla="*/ 917054 h 1383472"/>
                <a:gd name="connsiteX5099" fmla="*/ 989413 w 4340943"/>
                <a:gd name="connsiteY5099" fmla="*/ 912573 h 1383472"/>
                <a:gd name="connsiteX5100" fmla="*/ 989864 w 4340943"/>
                <a:gd name="connsiteY5100" fmla="*/ 905332 h 1383472"/>
                <a:gd name="connsiteX5101" fmla="*/ 996159 w 4340943"/>
                <a:gd name="connsiteY5101" fmla="*/ 901232 h 1383472"/>
                <a:gd name="connsiteX5102" fmla="*/ 1001339 w 4340943"/>
                <a:gd name="connsiteY5102" fmla="*/ 899893 h 1383472"/>
                <a:gd name="connsiteX5103" fmla="*/ 370835 w 4340943"/>
                <a:gd name="connsiteY5103" fmla="*/ 899893 h 1383472"/>
                <a:gd name="connsiteX5104" fmla="*/ 375827 w 4340943"/>
                <a:gd name="connsiteY5104" fmla="*/ 901553 h 1383472"/>
                <a:gd name="connsiteX5105" fmla="*/ 381588 w 4340943"/>
                <a:gd name="connsiteY5105" fmla="*/ 906035 h 1383472"/>
                <a:gd name="connsiteX5106" fmla="*/ 381137 w 4340943"/>
                <a:gd name="connsiteY5106" fmla="*/ 913275 h 1383472"/>
                <a:gd name="connsiteX5107" fmla="*/ 374842 w 4340943"/>
                <a:gd name="connsiteY5107" fmla="*/ 917376 h 1383472"/>
                <a:gd name="connsiteX5108" fmla="*/ 364669 w 4340943"/>
                <a:gd name="connsiteY5108" fmla="*/ 917054 h 1383472"/>
                <a:gd name="connsiteX5109" fmla="*/ 358910 w 4340943"/>
                <a:gd name="connsiteY5109" fmla="*/ 912573 h 1383472"/>
                <a:gd name="connsiteX5110" fmla="*/ 359360 w 4340943"/>
                <a:gd name="connsiteY5110" fmla="*/ 905332 h 1383472"/>
                <a:gd name="connsiteX5111" fmla="*/ 365656 w 4340943"/>
                <a:gd name="connsiteY5111" fmla="*/ 901232 h 1383472"/>
                <a:gd name="connsiteX5112" fmla="*/ 370835 w 4340943"/>
                <a:gd name="connsiteY5112" fmla="*/ 899893 h 1383472"/>
                <a:gd name="connsiteX5113" fmla="*/ 3581335 w 4340943"/>
                <a:gd name="connsiteY5113" fmla="*/ 897886 h 1383472"/>
                <a:gd name="connsiteX5114" fmla="*/ 3612747 w 4340943"/>
                <a:gd name="connsiteY5114" fmla="*/ 917778 h 1383472"/>
                <a:gd name="connsiteX5115" fmla="*/ 3612747 w 4340943"/>
                <a:gd name="connsiteY5115" fmla="*/ 927045 h 1383472"/>
                <a:gd name="connsiteX5116" fmla="*/ 3581335 w 4340943"/>
                <a:gd name="connsiteY5116" fmla="*/ 946937 h 1383472"/>
                <a:gd name="connsiteX5117" fmla="*/ 3553391 w 4340943"/>
                <a:gd name="connsiteY5117" fmla="*/ 927045 h 1383472"/>
                <a:gd name="connsiteX5118" fmla="*/ 3553391 w 4340943"/>
                <a:gd name="connsiteY5118" fmla="*/ 917778 h 1383472"/>
                <a:gd name="connsiteX5119" fmla="*/ 1060388 w 4340943"/>
                <a:gd name="connsiteY5119" fmla="*/ 897886 h 1383472"/>
                <a:gd name="connsiteX5120" fmla="*/ 1091800 w 4340943"/>
                <a:gd name="connsiteY5120" fmla="*/ 917778 h 1383472"/>
                <a:gd name="connsiteX5121" fmla="*/ 1091800 w 4340943"/>
                <a:gd name="connsiteY5121" fmla="*/ 927045 h 1383472"/>
                <a:gd name="connsiteX5122" fmla="*/ 1060388 w 4340943"/>
                <a:gd name="connsiteY5122" fmla="*/ 946937 h 1383472"/>
                <a:gd name="connsiteX5123" fmla="*/ 1032444 w 4340943"/>
                <a:gd name="connsiteY5123" fmla="*/ 927045 h 1383472"/>
                <a:gd name="connsiteX5124" fmla="*/ 1032444 w 4340943"/>
                <a:gd name="connsiteY5124" fmla="*/ 917778 h 1383472"/>
                <a:gd name="connsiteX5125" fmla="*/ 4211839 w 4340943"/>
                <a:gd name="connsiteY5125" fmla="*/ 897036 h 1383472"/>
                <a:gd name="connsiteX5126" fmla="*/ 4243252 w 4340943"/>
                <a:gd name="connsiteY5126" fmla="*/ 917778 h 1383472"/>
                <a:gd name="connsiteX5127" fmla="*/ 4243250 w 4340943"/>
                <a:gd name="connsiteY5127" fmla="*/ 927045 h 1383472"/>
                <a:gd name="connsiteX5128" fmla="*/ 4211839 w 4340943"/>
                <a:gd name="connsiteY5128" fmla="*/ 949405 h 1383472"/>
                <a:gd name="connsiteX5129" fmla="*/ 4182701 w 4340943"/>
                <a:gd name="connsiteY5129" fmla="*/ 927045 h 1383472"/>
                <a:gd name="connsiteX5130" fmla="*/ 4182701 w 4340943"/>
                <a:gd name="connsiteY5130" fmla="*/ 917778 h 1383472"/>
                <a:gd name="connsiteX5131" fmla="*/ 2952026 w 4340943"/>
                <a:gd name="connsiteY5131" fmla="*/ 897036 h 1383472"/>
                <a:gd name="connsiteX5132" fmla="*/ 2983438 w 4340943"/>
                <a:gd name="connsiteY5132" fmla="*/ 917778 h 1383472"/>
                <a:gd name="connsiteX5133" fmla="*/ 2983438 w 4340943"/>
                <a:gd name="connsiteY5133" fmla="*/ 927045 h 1383472"/>
                <a:gd name="connsiteX5134" fmla="*/ 2952026 w 4340943"/>
                <a:gd name="connsiteY5134" fmla="*/ 949405 h 1383472"/>
                <a:gd name="connsiteX5135" fmla="*/ 2922888 w 4340943"/>
                <a:gd name="connsiteY5135" fmla="*/ 927045 h 1383472"/>
                <a:gd name="connsiteX5136" fmla="*/ 2922888 w 4340943"/>
                <a:gd name="connsiteY5136" fmla="*/ 917778 h 1383472"/>
                <a:gd name="connsiteX5137" fmla="*/ 1690892 w 4340943"/>
                <a:gd name="connsiteY5137" fmla="*/ 897036 h 1383472"/>
                <a:gd name="connsiteX5138" fmla="*/ 1722304 w 4340943"/>
                <a:gd name="connsiteY5138" fmla="*/ 917778 h 1383472"/>
                <a:gd name="connsiteX5139" fmla="*/ 1722304 w 4340943"/>
                <a:gd name="connsiteY5139" fmla="*/ 927045 h 1383472"/>
                <a:gd name="connsiteX5140" fmla="*/ 1690892 w 4340943"/>
                <a:gd name="connsiteY5140" fmla="*/ 949405 h 1383472"/>
                <a:gd name="connsiteX5141" fmla="*/ 1661754 w 4340943"/>
                <a:gd name="connsiteY5141" fmla="*/ 927045 h 1383472"/>
                <a:gd name="connsiteX5142" fmla="*/ 1661754 w 4340943"/>
                <a:gd name="connsiteY5142" fmla="*/ 917778 h 1383472"/>
                <a:gd name="connsiteX5143" fmla="*/ 431079 w 4340943"/>
                <a:gd name="connsiteY5143" fmla="*/ 897036 h 1383472"/>
                <a:gd name="connsiteX5144" fmla="*/ 462491 w 4340943"/>
                <a:gd name="connsiteY5144" fmla="*/ 917778 h 1383472"/>
                <a:gd name="connsiteX5145" fmla="*/ 462491 w 4340943"/>
                <a:gd name="connsiteY5145" fmla="*/ 927045 h 1383472"/>
                <a:gd name="connsiteX5146" fmla="*/ 431079 w 4340943"/>
                <a:gd name="connsiteY5146" fmla="*/ 949405 h 1383472"/>
                <a:gd name="connsiteX5147" fmla="*/ 401941 w 4340943"/>
                <a:gd name="connsiteY5147" fmla="*/ 927045 h 1383472"/>
                <a:gd name="connsiteX5148" fmla="*/ 401941 w 4340943"/>
                <a:gd name="connsiteY5148" fmla="*/ 917778 h 1383472"/>
                <a:gd name="connsiteX5149" fmla="*/ 3817105 w 4340943"/>
                <a:gd name="connsiteY5149" fmla="*/ 896654 h 1383472"/>
                <a:gd name="connsiteX5150" fmla="*/ 3832464 w 4340943"/>
                <a:gd name="connsiteY5150" fmla="*/ 901182 h 1383472"/>
                <a:gd name="connsiteX5151" fmla="*/ 3875455 w 4340943"/>
                <a:gd name="connsiteY5151" fmla="*/ 931786 h 1383472"/>
                <a:gd name="connsiteX5152" fmla="*/ 3875455 w 4340943"/>
                <a:gd name="connsiteY5152" fmla="*/ 953653 h 1383472"/>
                <a:gd name="connsiteX5153" fmla="*/ 3845261 w 4340943"/>
                <a:gd name="connsiteY5153" fmla="*/ 975147 h 1383472"/>
                <a:gd name="connsiteX5154" fmla="*/ 3814542 w 4340943"/>
                <a:gd name="connsiteY5154" fmla="*/ 975147 h 1383472"/>
                <a:gd name="connsiteX5155" fmla="*/ 3771551 w 4340943"/>
                <a:gd name="connsiteY5155" fmla="*/ 944544 h 1383472"/>
                <a:gd name="connsiteX5156" fmla="*/ 3771551 w 4340943"/>
                <a:gd name="connsiteY5156" fmla="*/ 922676 h 1383472"/>
                <a:gd name="connsiteX5157" fmla="*/ 3801746 w 4340943"/>
                <a:gd name="connsiteY5157" fmla="*/ 901182 h 1383472"/>
                <a:gd name="connsiteX5158" fmla="*/ 3817105 w 4340943"/>
                <a:gd name="connsiteY5158" fmla="*/ 896654 h 1383472"/>
                <a:gd name="connsiteX5159" fmla="*/ 3187796 w 4340943"/>
                <a:gd name="connsiteY5159" fmla="*/ 896654 h 1383472"/>
                <a:gd name="connsiteX5160" fmla="*/ 3203155 w 4340943"/>
                <a:gd name="connsiteY5160" fmla="*/ 901182 h 1383472"/>
                <a:gd name="connsiteX5161" fmla="*/ 3246146 w 4340943"/>
                <a:gd name="connsiteY5161" fmla="*/ 931786 h 1383472"/>
                <a:gd name="connsiteX5162" fmla="*/ 3246146 w 4340943"/>
                <a:gd name="connsiteY5162" fmla="*/ 953653 h 1383472"/>
                <a:gd name="connsiteX5163" fmla="*/ 3215951 w 4340943"/>
                <a:gd name="connsiteY5163" fmla="*/ 975147 h 1383472"/>
                <a:gd name="connsiteX5164" fmla="*/ 3185232 w 4340943"/>
                <a:gd name="connsiteY5164" fmla="*/ 975147 h 1383472"/>
                <a:gd name="connsiteX5165" fmla="*/ 3142242 w 4340943"/>
                <a:gd name="connsiteY5165" fmla="*/ 944544 h 1383472"/>
                <a:gd name="connsiteX5166" fmla="*/ 3142242 w 4340943"/>
                <a:gd name="connsiteY5166" fmla="*/ 922676 h 1383472"/>
                <a:gd name="connsiteX5167" fmla="*/ 3172436 w 4340943"/>
                <a:gd name="connsiteY5167" fmla="*/ 901182 h 1383472"/>
                <a:gd name="connsiteX5168" fmla="*/ 3187796 w 4340943"/>
                <a:gd name="connsiteY5168" fmla="*/ 896654 h 1383472"/>
                <a:gd name="connsiteX5169" fmla="*/ 2557292 w 4340943"/>
                <a:gd name="connsiteY5169" fmla="*/ 896654 h 1383472"/>
                <a:gd name="connsiteX5170" fmla="*/ 2572651 w 4340943"/>
                <a:gd name="connsiteY5170" fmla="*/ 901182 h 1383472"/>
                <a:gd name="connsiteX5171" fmla="*/ 2615642 w 4340943"/>
                <a:gd name="connsiteY5171" fmla="*/ 931786 h 1383472"/>
                <a:gd name="connsiteX5172" fmla="*/ 2615642 w 4340943"/>
                <a:gd name="connsiteY5172" fmla="*/ 953653 h 1383472"/>
                <a:gd name="connsiteX5173" fmla="*/ 2585448 w 4340943"/>
                <a:gd name="connsiteY5173" fmla="*/ 975147 h 1383472"/>
                <a:gd name="connsiteX5174" fmla="*/ 2554729 w 4340943"/>
                <a:gd name="connsiteY5174" fmla="*/ 975147 h 1383472"/>
                <a:gd name="connsiteX5175" fmla="*/ 2511738 w 4340943"/>
                <a:gd name="connsiteY5175" fmla="*/ 944544 h 1383472"/>
                <a:gd name="connsiteX5176" fmla="*/ 2511738 w 4340943"/>
                <a:gd name="connsiteY5176" fmla="*/ 922676 h 1383472"/>
                <a:gd name="connsiteX5177" fmla="*/ 2541933 w 4340943"/>
                <a:gd name="connsiteY5177" fmla="*/ 901182 h 1383472"/>
                <a:gd name="connsiteX5178" fmla="*/ 2557292 w 4340943"/>
                <a:gd name="connsiteY5178" fmla="*/ 896654 h 1383472"/>
                <a:gd name="connsiteX5179" fmla="*/ 1926662 w 4340943"/>
                <a:gd name="connsiteY5179" fmla="*/ 896654 h 1383472"/>
                <a:gd name="connsiteX5180" fmla="*/ 1942021 w 4340943"/>
                <a:gd name="connsiteY5180" fmla="*/ 901182 h 1383472"/>
                <a:gd name="connsiteX5181" fmla="*/ 1985012 w 4340943"/>
                <a:gd name="connsiteY5181" fmla="*/ 931786 h 1383472"/>
                <a:gd name="connsiteX5182" fmla="*/ 1985012 w 4340943"/>
                <a:gd name="connsiteY5182" fmla="*/ 953653 h 1383472"/>
                <a:gd name="connsiteX5183" fmla="*/ 1954817 w 4340943"/>
                <a:gd name="connsiteY5183" fmla="*/ 975147 h 1383472"/>
                <a:gd name="connsiteX5184" fmla="*/ 1924099 w 4340943"/>
                <a:gd name="connsiteY5184" fmla="*/ 975147 h 1383472"/>
                <a:gd name="connsiteX5185" fmla="*/ 1881107 w 4340943"/>
                <a:gd name="connsiteY5185" fmla="*/ 944544 h 1383472"/>
                <a:gd name="connsiteX5186" fmla="*/ 1881107 w 4340943"/>
                <a:gd name="connsiteY5186" fmla="*/ 922676 h 1383472"/>
                <a:gd name="connsiteX5187" fmla="*/ 1911302 w 4340943"/>
                <a:gd name="connsiteY5187" fmla="*/ 901182 h 1383472"/>
                <a:gd name="connsiteX5188" fmla="*/ 1926662 w 4340943"/>
                <a:gd name="connsiteY5188" fmla="*/ 896654 h 1383472"/>
                <a:gd name="connsiteX5189" fmla="*/ 1296158 w 4340943"/>
                <a:gd name="connsiteY5189" fmla="*/ 896654 h 1383472"/>
                <a:gd name="connsiteX5190" fmla="*/ 1311517 w 4340943"/>
                <a:gd name="connsiteY5190" fmla="*/ 901182 h 1383472"/>
                <a:gd name="connsiteX5191" fmla="*/ 1354508 w 4340943"/>
                <a:gd name="connsiteY5191" fmla="*/ 931786 h 1383472"/>
                <a:gd name="connsiteX5192" fmla="*/ 1354508 w 4340943"/>
                <a:gd name="connsiteY5192" fmla="*/ 953653 h 1383472"/>
                <a:gd name="connsiteX5193" fmla="*/ 1324314 w 4340943"/>
                <a:gd name="connsiteY5193" fmla="*/ 975147 h 1383472"/>
                <a:gd name="connsiteX5194" fmla="*/ 1293595 w 4340943"/>
                <a:gd name="connsiteY5194" fmla="*/ 975147 h 1383472"/>
                <a:gd name="connsiteX5195" fmla="*/ 1250604 w 4340943"/>
                <a:gd name="connsiteY5195" fmla="*/ 944544 h 1383472"/>
                <a:gd name="connsiteX5196" fmla="*/ 1250604 w 4340943"/>
                <a:gd name="connsiteY5196" fmla="*/ 922676 h 1383472"/>
                <a:gd name="connsiteX5197" fmla="*/ 1280799 w 4340943"/>
                <a:gd name="connsiteY5197" fmla="*/ 901182 h 1383472"/>
                <a:gd name="connsiteX5198" fmla="*/ 1296158 w 4340943"/>
                <a:gd name="connsiteY5198" fmla="*/ 896654 h 1383472"/>
                <a:gd name="connsiteX5199" fmla="*/ 666849 w 4340943"/>
                <a:gd name="connsiteY5199" fmla="*/ 896654 h 1383472"/>
                <a:gd name="connsiteX5200" fmla="*/ 682208 w 4340943"/>
                <a:gd name="connsiteY5200" fmla="*/ 901182 h 1383472"/>
                <a:gd name="connsiteX5201" fmla="*/ 725198 w 4340943"/>
                <a:gd name="connsiteY5201" fmla="*/ 931786 h 1383472"/>
                <a:gd name="connsiteX5202" fmla="*/ 725198 w 4340943"/>
                <a:gd name="connsiteY5202" fmla="*/ 953653 h 1383472"/>
                <a:gd name="connsiteX5203" fmla="*/ 695004 w 4340943"/>
                <a:gd name="connsiteY5203" fmla="*/ 975147 h 1383472"/>
                <a:gd name="connsiteX5204" fmla="*/ 664286 w 4340943"/>
                <a:gd name="connsiteY5204" fmla="*/ 975147 h 1383472"/>
                <a:gd name="connsiteX5205" fmla="*/ 621295 w 4340943"/>
                <a:gd name="connsiteY5205" fmla="*/ 944544 h 1383472"/>
                <a:gd name="connsiteX5206" fmla="*/ 621295 w 4340943"/>
                <a:gd name="connsiteY5206" fmla="*/ 922676 h 1383472"/>
                <a:gd name="connsiteX5207" fmla="*/ 651490 w 4340943"/>
                <a:gd name="connsiteY5207" fmla="*/ 901182 h 1383472"/>
                <a:gd name="connsiteX5208" fmla="*/ 666849 w 4340943"/>
                <a:gd name="connsiteY5208" fmla="*/ 896654 h 1383472"/>
                <a:gd name="connsiteX5209" fmla="*/ 2321522 w 4340943"/>
                <a:gd name="connsiteY5209" fmla="*/ 895418 h 1383472"/>
                <a:gd name="connsiteX5210" fmla="*/ 2352934 w 4340943"/>
                <a:gd name="connsiteY5210" fmla="*/ 917778 h 1383472"/>
                <a:gd name="connsiteX5211" fmla="*/ 2352934 w 4340943"/>
                <a:gd name="connsiteY5211" fmla="*/ 927045 h 1383472"/>
                <a:gd name="connsiteX5212" fmla="*/ 2321522 w 4340943"/>
                <a:gd name="connsiteY5212" fmla="*/ 949405 h 1383472"/>
                <a:gd name="connsiteX5213" fmla="*/ 2321522 w 4340943"/>
                <a:gd name="connsiteY5213" fmla="*/ 947877 h 1383472"/>
                <a:gd name="connsiteX5214" fmla="*/ 2292258 w 4340943"/>
                <a:gd name="connsiteY5214" fmla="*/ 927045 h 1383472"/>
                <a:gd name="connsiteX5215" fmla="*/ 2292257 w 4340943"/>
                <a:gd name="connsiteY5215" fmla="*/ 917778 h 1383472"/>
                <a:gd name="connsiteX5216" fmla="*/ 2321522 w 4340943"/>
                <a:gd name="connsiteY5216" fmla="*/ 896946 h 1383472"/>
                <a:gd name="connsiteX5217" fmla="*/ 3921858 w 4340943"/>
                <a:gd name="connsiteY5217" fmla="*/ 893970 h 1383472"/>
                <a:gd name="connsiteX5218" fmla="*/ 3927470 w 4340943"/>
                <a:gd name="connsiteY5218" fmla="*/ 895837 h 1383472"/>
                <a:gd name="connsiteX5219" fmla="*/ 3946710 w 4340943"/>
                <a:gd name="connsiteY5219" fmla="*/ 910805 h 1383472"/>
                <a:gd name="connsiteX5220" fmla="*/ 3946203 w 4340943"/>
                <a:gd name="connsiteY5220" fmla="*/ 918945 h 1383472"/>
                <a:gd name="connsiteX5221" fmla="*/ 3939126 w 4340943"/>
                <a:gd name="connsiteY5221" fmla="*/ 923554 h 1383472"/>
                <a:gd name="connsiteX5222" fmla="*/ 3927692 w 4340943"/>
                <a:gd name="connsiteY5222" fmla="*/ 923193 h 1383472"/>
                <a:gd name="connsiteX5223" fmla="*/ 3908452 w 4340943"/>
                <a:gd name="connsiteY5223" fmla="*/ 908224 h 1383472"/>
                <a:gd name="connsiteX5224" fmla="*/ 3908958 w 4340943"/>
                <a:gd name="connsiteY5224" fmla="*/ 900085 h 1383472"/>
                <a:gd name="connsiteX5225" fmla="*/ 3916035 w 4340943"/>
                <a:gd name="connsiteY5225" fmla="*/ 895475 h 1383472"/>
                <a:gd name="connsiteX5226" fmla="*/ 3921858 w 4340943"/>
                <a:gd name="connsiteY5226" fmla="*/ 893970 h 1383472"/>
                <a:gd name="connsiteX5227" fmla="*/ 3292548 w 4340943"/>
                <a:gd name="connsiteY5227" fmla="*/ 893970 h 1383472"/>
                <a:gd name="connsiteX5228" fmla="*/ 3298160 w 4340943"/>
                <a:gd name="connsiteY5228" fmla="*/ 895837 h 1383472"/>
                <a:gd name="connsiteX5229" fmla="*/ 3317400 w 4340943"/>
                <a:gd name="connsiteY5229" fmla="*/ 910805 h 1383472"/>
                <a:gd name="connsiteX5230" fmla="*/ 3316894 w 4340943"/>
                <a:gd name="connsiteY5230" fmla="*/ 918945 h 1383472"/>
                <a:gd name="connsiteX5231" fmla="*/ 3309816 w 4340943"/>
                <a:gd name="connsiteY5231" fmla="*/ 923554 h 1383472"/>
                <a:gd name="connsiteX5232" fmla="*/ 3298383 w 4340943"/>
                <a:gd name="connsiteY5232" fmla="*/ 923193 h 1383472"/>
                <a:gd name="connsiteX5233" fmla="*/ 3279142 w 4340943"/>
                <a:gd name="connsiteY5233" fmla="*/ 908224 h 1383472"/>
                <a:gd name="connsiteX5234" fmla="*/ 3279649 w 4340943"/>
                <a:gd name="connsiteY5234" fmla="*/ 900085 h 1383472"/>
                <a:gd name="connsiteX5235" fmla="*/ 3286726 w 4340943"/>
                <a:gd name="connsiteY5235" fmla="*/ 895475 h 1383472"/>
                <a:gd name="connsiteX5236" fmla="*/ 3292548 w 4340943"/>
                <a:gd name="connsiteY5236" fmla="*/ 893970 h 1383472"/>
                <a:gd name="connsiteX5237" fmla="*/ 2662045 w 4340943"/>
                <a:gd name="connsiteY5237" fmla="*/ 893970 h 1383472"/>
                <a:gd name="connsiteX5238" fmla="*/ 2667657 w 4340943"/>
                <a:gd name="connsiteY5238" fmla="*/ 895837 h 1383472"/>
                <a:gd name="connsiteX5239" fmla="*/ 2686897 w 4340943"/>
                <a:gd name="connsiteY5239" fmla="*/ 910805 h 1383472"/>
                <a:gd name="connsiteX5240" fmla="*/ 2686390 w 4340943"/>
                <a:gd name="connsiteY5240" fmla="*/ 918945 h 1383472"/>
                <a:gd name="connsiteX5241" fmla="*/ 2679313 w 4340943"/>
                <a:gd name="connsiteY5241" fmla="*/ 923554 h 1383472"/>
                <a:gd name="connsiteX5242" fmla="*/ 2667879 w 4340943"/>
                <a:gd name="connsiteY5242" fmla="*/ 923193 h 1383472"/>
                <a:gd name="connsiteX5243" fmla="*/ 2648639 w 4340943"/>
                <a:gd name="connsiteY5243" fmla="*/ 908224 h 1383472"/>
                <a:gd name="connsiteX5244" fmla="*/ 2649145 w 4340943"/>
                <a:gd name="connsiteY5244" fmla="*/ 900085 h 1383472"/>
                <a:gd name="connsiteX5245" fmla="*/ 2656222 w 4340943"/>
                <a:gd name="connsiteY5245" fmla="*/ 895475 h 1383472"/>
                <a:gd name="connsiteX5246" fmla="*/ 2662045 w 4340943"/>
                <a:gd name="connsiteY5246" fmla="*/ 893970 h 1383472"/>
                <a:gd name="connsiteX5247" fmla="*/ 2031414 w 4340943"/>
                <a:gd name="connsiteY5247" fmla="*/ 893970 h 1383472"/>
                <a:gd name="connsiteX5248" fmla="*/ 2037026 w 4340943"/>
                <a:gd name="connsiteY5248" fmla="*/ 895837 h 1383472"/>
                <a:gd name="connsiteX5249" fmla="*/ 2056267 w 4340943"/>
                <a:gd name="connsiteY5249" fmla="*/ 910805 h 1383472"/>
                <a:gd name="connsiteX5250" fmla="*/ 2055759 w 4340943"/>
                <a:gd name="connsiteY5250" fmla="*/ 918945 h 1383472"/>
                <a:gd name="connsiteX5251" fmla="*/ 2048682 w 4340943"/>
                <a:gd name="connsiteY5251" fmla="*/ 923554 h 1383472"/>
                <a:gd name="connsiteX5252" fmla="*/ 2037249 w 4340943"/>
                <a:gd name="connsiteY5252" fmla="*/ 923193 h 1383472"/>
                <a:gd name="connsiteX5253" fmla="*/ 2018008 w 4340943"/>
                <a:gd name="connsiteY5253" fmla="*/ 908224 h 1383472"/>
                <a:gd name="connsiteX5254" fmla="*/ 2018515 w 4340943"/>
                <a:gd name="connsiteY5254" fmla="*/ 900085 h 1383472"/>
                <a:gd name="connsiteX5255" fmla="*/ 2025592 w 4340943"/>
                <a:gd name="connsiteY5255" fmla="*/ 895475 h 1383472"/>
                <a:gd name="connsiteX5256" fmla="*/ 2031414 w 4340943"/>
                <a:gd name="connsiteY5256" fmla="*/ 893970 h 1383472"/>
                <a:gd name="connsiteX5257" fmla="*/ 1400911 w 4340943"/>
                <a:gd name="connsiteY5257" fmla="*/ 893970 h 1383472"/>
                <a:gd name="connsiteX5258" fmla="*/ 1406523 w 4340943"/>
                <a:gd name="connsiteY5258" fmla="*/ 895837 h 1383472"/>
                <a:gd name="connsiteX5259" fmla="*/ 1425763 w 4340943"/>
                <a:gd name="connsiteY5259" fmla="*/ 910805 h 1383472"/>
                <a:gd name="connsiteX5260" fmla="*/ 1425256 w 4340943"/>
                <a:gd name="connsiteY5260" fmla="*/ 918945 h 1383472"/>
                <a:gd name="connsiteX5261" fmla="*/ 1418179 w 4340943"/>
                <a:gd name="connsiteY5261" fmla="*/ 923554 h 1383472"/>
                <a:gd name="connsiteX5262" fmla="*/ 1406745 w 4340943"/>
                <a:gd name="connsiteY5262" fmla="*/ 923193 h 1383472"/>
                <a:gd name="connsiteX5263" fmla="*/ 1387505 w 4340943"/>
                <a:gd name="connsiteY5263" fmla="*/ 908224 h 1383472"/>
                <a:gd name="connsiteX5264" fmla="*/ 1388012 w 4340943"/>
                <a:gd name="connsiteY5264" fmla="*/ 900085 h 1383472"/>
                <a:gd name="connsiteX5265" fmla="*/ 1395089 w 4340943"/>
                <a:gd name="connsiteY5265" fmla="*/ 895475 h 1383472"/>
                <a:gd name="connsiteX5266" fmla="*/ 1400911 w 4340943"/>
                <a:gd name="connsiteY5266" fmla="*/ 893970 h 1383472"/>
                <a:gd name="connsiteX5267" fmla="*/ 771602 w 4340943"/>
                <a:gd name="connsiteY5267" fmla="*/ 893970 h 1383472"/>
                <a:gd name="connsiteX5268" fmla="*/ 777213 w 4340943"/>
                <a:gd name="connsiteY5268" fmla="*/ 895837 h 1383472"/>
                <a:gd name="connsiteX5269" fmla="*/ 796454 w 4340943"/>
                <a:gd name="connsiteY5269" fmla="*/ 910805 h 1383472"/>
                <a:gd name="connsiteX5270" fmla="*/ 795947 w 4340943"/>
                <a:gd name="connsiteY5270" fmla="*/ 918945 h 1383472"/>
                <a:gd name="connsiteX5271" fmla="*/ 788870 w 4340943"/>
                <a:gd name="connsiteY5271" fmla="*/ 923554 h 1383472"/>
                <a:gd name="connsiteX5272" fmla="*/ 777436 w 4340943"/>
                <a:gd name="connsiteY5272" fmla="*/ 923193 h 1383472"/>
                <a:gd name="connsiteX5273" fmla="*/ 758195 w 4340943"/>
                <a:gd name="connsiteY5273" fmla="*/ 908224 h 1383472"/>
                <a:gd name="connsiteX5274" fmla="*/ 758702 w 4340943"/>
                <a:gd name="connsiteY5274" fmla="*/ 900085 h 1383472"/>
                <a:gd name="connsiteX5275" fmla="*/ 765779 w 4340943"/>
                <a:gd name="connsiteY5275" fmla="*/ 895475 h 1383472"/>
                <a:gd name="connsiteX5276" fmla="*/ 771602 w 4340943"/>
                <a:gd name="connsiteY5276" fmla="*/ 893970 h 1383472"/>
                <a:gd name="connsiteX5277" fmla="*/ 3979606 w 4340943"/>
                <a:gd name="connsiteY5277" fmla="*/ 891390 h 1383472"/>
                <a:gd name="connsiteX5278" fmla="*/ 3984598 w 4340943"/>
                <a:gd name="connsiteY5278" fmla="*/ 893050 h 1383472"/>
                <a:gd name="connsiteX5279" fmla="*/ 3990358 w 4340943"/>
                <a:gd name="connsiteY5279" fmla="*/ 897532 h 1383472"/>
                <a:gd name="connsiteX5280" fmla="*/ 3989906 w 4340943"/>
                <a:gd name="connsiteY5280" fmla="*/ 904773 h 1383472"/>
                <a:gd name="connsiteX5281" fmla="*/ 3983611 w 4340943"/>
                <a:gd name="connsiteY5281" fmla="*/ 908873 h 1383472"/>
                <a:gd name="connsiteX5282" fmla="*/ 3973440 w 4340943"/>
                <a:gd name="connsiteY5282" fmla="*/ 908552 h 1383472"/>
                <a:gd name="connsiteX5283" fmla="*/ 3967680 w 4340943"/>
                <a:gd name="connsiteY5283" fmla="*/ 904070 h 1383472"/>
                <a:gd name="connsiteX5284" fmla="*/ 3968131 w 4340943"/>
                <a:gd name="connsiteY5284" fmla="*/ 896829 h 1383472"/>
                <a:gd name="connsiteX5285" fmla="*/ 3974426 w 4340943"/>
                <a:gd name="connsiteY5285" fmla="*/ 892729 h 1383472"/>
                <a:gd name="connsiteX5286" fmla="*/ 3979606 w 4340943"/>
                <a:gd name="connsiteY5286" fmla="*/ 891390 h 1383472"/>
                <a:gd name="connsiteX5287" fmla="*/ 3350296 w 4340943"/>
                <a:gd name="connsiteY5287" fmla="*/ 891390 h 1383472"/>
                <a:gd name="connsiteX5288" fmla="*/ 3355288 w 4340943"/>
                <a:gd name="connsiteY5288" fmla="*/ 893050 h 1383472"/>
                <a:gd name="connsiteX5289" fmla="*/ 3361048 w 4340943"/>
                <a:gd name="connsiteY5289" fmla="*/ 897532 h 1383472"/>
                <a:gd name="connsiteX5290" fmla="*/ 3360597 w 4340943"/>
                <a:gd name="connsiteY5290" fmla="*/ 904773 h 1383472"/>
                <a:gd name="connsiteX5291" fmla="*/ 3354302 w 4340943"/>
                <a:gd name="connsiteY5291" fmla="*/ 908873 h 1383472"/>
                <a:gd name="connsiteX5292" fmla="*/ 3344130 w 4340943"/>
                <a:gd name="connsiteY5292" fmla="*/ 908552 h 1383472"/>
                <a:gd name="connsiteX5293" fmla="*/ 3338370 w 4340943"/>
                <a:gd name="connsiteY5293" fmla="*/ 904070 h 1383472"/>
                <a:gd name="connsiteX5294" fmla="*/ 3338821 w 4340943"/>
                <a:gd name="connsiteY5294" fmla="*/ 896829 h 1383472"/>
                <a:gd name="connsiteX5295" fmla="*/ 3345117 w 4340943"/>
                <a:gd name="connsiteY5295" fmla="*/ 892729 h 1383472"/>
                <a:gd name="connsiteX5296" fmla="*/ 3350296 w 4340943"/>
                <a:gd name="connsiteY5296" fmla="*/ 891390 h 1383472"/>
                <a:gd name="connsiteX5297" fmla="*/ 2719792 w 4340943"/>
                <a:gd name="connsiteY5297" fmla="*/ 891390 h 1383472"/>
                <a:gd name="connsiteX5298" fmla="*/ 2724785 w 4340943"/>
                <a:gd name="connsiteY5298" fmla="*/ 893050 h 1383472"/>
                <a:gd name="connsiteX5299" fmla="*/ 2730546 w 4340943"/>
                <a:gd name="connsiteY5299" fmla="*/ 897532 h 1383472"/>
                <a:gd name="connsiteX5300" fmla="*/ 2730094 w 4340943"/>
                <a:gd name="connsiteY5300" fmla="*/ 904773 h 1383472"/>
                <a:gd name="connsiteX5301" fmla="*/ 2723798 w 4340943"/>
                <a:gd name="connsiteY5301" fmla="*/ 908873 h 1383472"/>
                <a:gd name="connsiteX5302" fmla="*/ 2713627 w 4340943"/>
                <a:gd name="connsiteY5302" fmla="*/ 908552 h 1383472"/>
                <a:gd name="connsiteX5303" fmla="*/ 2707867 w 4340943"/>
                <a:gd name="connsiteY5303" fmla="*/ 904070 h 1383472"/>
                <a:gd name="connsiteX5304" fmla="*/ 2708318 w 4340943"/>
                <a:gd name="connsiteY5304" fmla="*/ 896829 h 1383472"/>
                <a:gd name="connsiteX5305" fmla="*/ 2714614 w 4340943"/>
                <a:gd name="connsiteY5305" fmla="*/ 892729 h 1383472"/>
                <a:gd name="connsiteX5306" fmla="*/ 2719792 w 4340943"/>
                <a:gd name="connsiteY5306" fmla="*/ 891390 h 1383472"/>
                <a:gd name="connsiteX5307" fmla="*/ 2089162 w 4340943"/>
                <a:gd name="connsiteY5307" fmla="*/ 891390 h 1383472"/>
                <a:gd name="connsiteX5308" fmla="*/ 2094155 w 4340943"/>
                <a:gd name="connsiteY5308" fmla="*/ 893050 h 1383472"/>
                <a:gd name="connsiteX5309" fmla="*/ 2099915 w 4340943"/>
                <a:gd name="connsiteY5309" fmla="*/ 897532 h 1383472"/>
                <a:gd name="connsiteX5310" fmla="*/ 2099463 w 4340943"/>
                <a:gd name="connsiteY5310" fmla="*/ 904773 h 1383472"/>
                <a:gd name="connsiteX5311" fmla="*/ 2093167 w 4340943"/>
                <a:gd name="connsiteY5311" fmla="*/ 908873 h 1383472"/>
                <a:gd name="connsiteX5312" fmla="*/ 2082996 w 4340943"/>
                <a:gd name="connsiteY5312" fmla="*/ 908552 h 1383472"/>
                <a:gd name="connsiteX5313" fmla="*/ 2077236 w 4340943"/>
                <a:gd name="connsiteY5313" fmla="*/ 904070 h 1383472"/>
                <a:gd name="connsiteX5314" fmla="*/ 2077687 w 4340943"/>
                <a:gd name="connsiteY5314" fmla="*/ 896829 h 1383472"/>
                <a:gd name="connsiteX5315" fmla="*/ 2083983 w 4340943"/>
                <a:gd name="connsiteY5315" fmla="*/ 892729 h 1383472"/>
                <a:gd name="connsiteX5316" fmla="*/ 2089162 w 4340943"/>
                <a:gd name="connsiteY5316" fmla="*/ 891390 h 1383472"/>
                <a:gd name="connsiteX5317" fmla="*/ 1458659 w 4340943"/>
                <a:gd name="connsiteY5317" fmla="*/ 891390 h 1383472"/>
                <a:gd name="connsiteX5318" fmla="*/ 1463651 w 4340943"/>
                <a:gd name="connsiteY5318" fmla="*/ 893050 h 1383472"/>
                <a:gd name="connsiteX5319" fmla="*/ 1469411 w 4340943"/>
                <a:gd name="connsiteY5319" fmla="*/ 897532 h 1383472"/>
                <a:gd name="connsiteX5320" fmla="*/ 1468960 w 4340943"/>
                <a:gd name="connsiteY5320" fmla="*/ 904773 h 1383472"/>
                <a:gd name="connsiteX5321" fmla="*/ 1462664 w 4340943"/>
                <a:gd name="connsiteY5321" fmla="*/ 908873 h 1383472"/>
                <a:gd name="connsiteX5322" fmla="*/ 1452493 w 4340943"/>
                <a:gd name="connsiteY5322" fmla="*/ 908552 h 1383472"/>
                <a:gd name="connsiteX5323" fmla="*/ 1446733 w 4340943"/>
                <a:gd name="connsiteY5323" fmla="*/ 904070 h 1383472"/>
                <a:gd name="connsiteX5324" fmla="*/ 1447184 w 4340943"/>
                <a:gd name="connsiteY5324" fmla="*/ 896829 h 1383472"/>
                <a:gd name="connsiteX5325" fmla="*/ 1453480 w 4340943"/>
                <a:gd name="connsiteY5325" fmla="*/ 892729 h 1383472"/>
                <a:gd name="connsiteX5326" fmla="*/ 1458659 w 4340943"/>
                <a:gd name="connsiteY5326" fmla="*/ 891390 h 1383472"/>
                <a:gd name="connsiteX5327" fmla="*/ 829349 w 4340943"/>
                <a:gd name="connsiteY5327" fmla="*/ 891390 h 1383472"/>
                <a:gd name="connsiteX5328" fmla="*/ 834342 w 4340943"/>
                <a:gd name="connsiteY5328" fmla="*/ 893050 h 1383472"/>
                <a:gd name="connsiteX5329" fmla="*/ 840102 w 4340943"/>
                <a:gd name="connsiteY5329" fmla="*/ 897532 h 1383472"/>
                <a:gd name="connsiteX5330" fmla="*/ 839650 w 4340943"/>
                <a:gd name="connsiteY5330" fmla="*/ 904773 h 1383472"/>
                <a:gd name="connsiteX5331" fmla="*/ 833355 w 4340943"/>
                <a:gd name="connsiteY5331" fmla="*/ 908873 h 1383472"/>
                <a:gd name="connsiteX5332" fmla="*/ 823184 w 4340943"/>
                <a:gd name="connsiteY5332" fmla="*/ 908552 h 1383472"/>
                <a:gd name="connsiteX5333" fmla="*/ 817423 w 4340943"/>
                <a:gd name="connsiteY5333" fmla="*/ 904070 h 1383472"/>
                <a:gd name="connsiteX5334" fmla="*/ 817875 w 4340943"/>
                <a:gd name="connsiteY5334" fmla="*/ 896829 h 1383472"/>
                <a:gd name="connsiteX5335" fmla="*/ 824170 w 4340943"/>
                <a:gd name="connsiteY5335" fmla="*/ 892729 h 1383472"/>
                <a:gd name="connsiteX5336" fmla="*/ 829349 w 4340943"/>
                <a:gd name="connsiteY5336" fmla="*/ 891390 h 1383472"/>
                <a:gd name="connsiteX5337" fmla="*/ 198845 w 4340943"/>
                <a:gd name="connsiteY5337" fmla="*/ 891390 h 1383472"/>
                <a:gd name="connsiteX5338" fmla="*/ 203838 w 4340943"/>
                <a:gd name="connsiteY5338" fmla="*/ 893050 h 1383472"/>
                <a:gd name="connsiteX5339" fmla="*/ 209599 w 4340943"/>
                <a:gd name="connsiteY5339" fmla="*/ 897532 h 1383472"/>
                <a:gd name="connsiteX5340" fmla="*/ 209147 w 4340943"/>
                <a:gd name="connsiteY5340" fmla="*/ 904773 h 1383472"/>
                <a:gd name="connsiteX5341" fmla="*/ 202851 w 4340943"/>
                <a:gd name="connsiteY5341" fmla="*/ 908873 h 1383472"/>
                <a:gd name="connsiteX5342" fmla="*/ 192680 w 4340943"/>
                <a:gd name="connsiteY5342" fmla="*/ 908552 h 1383472"/>
                <a:gd name="connsiteX5343" fmla="*/ 186920 w 4340943"/>
                <a:gd name="connsiteY5343" fmla="*/ 904070 h 1383472"/>
                <a:gd name="connsiteX5344" fmla="*/ 187371 w 4340943"/>
                <a:gd name="connsiteY5344" fmla="*/ 896829 h 1383472"/>
                <a:gd name="connsiteX5345" fmla="*/ 193667 w 4340943"/>
                <a:gd name="connsiteY5345" fmla="*/ 892729 h 1383472"/>
                <a:gd name="connsiteX5346" fmla="*/ 198845 w 4340943"/>
                <a:gd name="connsiteY5346" fmla="*/ 891390 h 1383472"/>
                <a:gd name="connsiteX5347" fmla="*/ 4326530 w 4340943"/>
                <a:gd name="connsiteY5347" fmla="*/ 881453 h 1383472"/>
                <a:gd name="connsiteX5348" fmla="*/ 4336429 w 4340943"/>
                <a:gd name="connsiteY5348" fmla="*/ 884372 h 1383472"/>
                <a:gd name="connsiteX5349" fmla="*/ 4340943 w 4340943"/>
                <a:gd name="connsiteY5349" fmla="*/ 887586 h 1383472"/>
                <a:gd name="connsiteX5350" fmla="*/ 4340943 w 4340943"/>
                <a:gd name="connsiteY5350" fmla="*/ 951724 h 1383472"/>
                <a:gd name="connsiteX5351" fmla="*/ 4334487 w 4340943"/>
                <a:gd name="connsiteY5351" fmla="*/ 956320 h 1383472"/>
                <a:gd name="connsiteX5352" fmla="*/ 4314690 w 4340943"/>
                <a:gd name="connsiteY5352" fmla="*/ 956320 h 1383472"/>
                <a:gd name="connsiteX5353" fmla="*/ 4275024 w 4340943"/>
                <a:gd name="connsiteY5353" fmla="*/ 928084 h 1383472"/>
                <a:gd name="connsiteX5354" fmla="*/ 4275024 w 4340943"/>
                <a:gd name="connsiteY5354" fmla="*/ 913991 h 1383472"/>
                <a:gd name="connsiteX5355" fmla="*/ 4316632 w 4340943"/>
                <a:gd name="connsiteY5355" fmla="*/ 884372 h 1383472"/>
                <a:gd name="connsiteX5356" fmla="*/ 4326530 w 4340943"/>
                <a:gd name="connsiteY5356" fmla="*/ 881453 h 1383472"/>
                <a:gd name="connsiteX5357" fmla="*/ 3696027 w 4340943"/>
                <a:gd name="connsiteY5357" fmla="*/ 881453 h 1383472"/>
                <a:gd name="connsiteX5358" fmla="*/ 3705925 w 4340943"/>
                <a:gd name="connsiteY5358" fmla="*/ 884372 h 1383472"/>
                <a:gd name="connsiteX5359" fmla="*/ 3745591 w 4340943"/>
                <a:gd name="connsiteY5359" fmla="*/ 912608 h 1383472"/>
                <a:gd name="connsiteX5360" fmla="*/ 3745591 w 4340943"/>
                <a:gd name="connsiteY5360" fmla="*/ 926701 h 1383472"/>
                <a:gd name="connsiteX5361" fmla="*/ 3703983 w 4340943"/>
                <a:gd name="connsiteY5361" fmla="*/ 956320 h 1383472"/>
                <a:gd name="connsiteX5362" fmla="*/ 3684186 w 4340943"/>
                <a:gd name="connsiteY5362" fmla="*/ 956320 h 1383472"/>
                <a:gd name="connsiteX5363" fmla="*/ 3644520 w 4340943"/>
                <a:gd name="connsiteY5363" fmla="*/ 928084 h 1383472"/>
                <a:gd name="connsiteX5364" fmla="*/ 3644520 w 4340943"/>
                <a:gd name="connsiteY5364" fmla="*/ 913991 h 1383472"/>
                <a:gd name="connsiteX5365" fmla="*/ 3686128 w 4340943"/>
                <a:gd name="connsiteY5365" fmla="*/ 884372 h 1383472"/>
                <a:gd name="connsiteX5366" fmla="*/ 3696027 w 4340943"/>
                <a:gd name="connsiteY5366" fmla="*/ 881453 h 1383472"/>
                <a:gd name="connsiteX5367" fmla="*/ 3066718 w 4340943"/>
                <a:gd name="connsiteY5367" fmla="*/ 881453 h 1383472"/>
                <a:gd name="connsiteX5368" fmla="*/ 3076616 w 4340943"/>
                <a:gd name="connsiteY5368" fmla="*/ 884372 h 1383472"/>
                <a:gd name="connsiteX5369" fmla="*/ 3116281 w 4340943"/>
                <a:gd name="connsiteY5369" fmla="*/ 912608 h 1383472"/>
                <a:gd name="connsiteX5370" fmla="*/ 3116281 w 4340943"/>
                <a:gd name="connsiteY5370" fmla="*/ 926701 h 1383472"/>
                <a:gd name="connsiteX5371" fmla="*/ 3074674 w 4340943"/>
                <a:gd name="connsiteY5371" fmla="*/ 956320 h 1383472"/>
                <a:gd name="connsiteX5372" fmla="*/ 3054877 w 4340943"/>
                <a:gd name="connsiteY5372" fmla="*/ 956320 h 1383472"/>
                <a:gd name="connsiteX5373" fmla="*/ 3015211 w 4340943"/>
                <a:gd name="connsiteY5373" fmla="*/ 928084 h 1383472"/>
                <a:gd name="connsiteX5374" fmla="*/ 3015211 w 4340943"/>
                <a:gd name="connsiteY5374" fmla="*/ 913991 h 1383472"/>
                <a:gd name="connsiteX5375" fmla="*/ 3056819 w 4340943"/>
                <a:gd name="connsiteY5375" fmla="*/ 884372 h 1383472"/>
                <a:gd name="connsiteX5376" fmla="*/ 3066718 w 4340943"/>
                <a:gd name="connsiteY5376" fmla="*/ 881453 h 1383472"/>
                <a:gd name="connsiteX5377" fmla="*/ 2436214 w 4340943"/>
                <a:gd name="connsiteY5377" fmla="*/ 881453 h 1383472"/>
                <a:gd name="connsiteX5378" fmla="*/ 2446112 w 4340943"/>
                <a:gd name="connsiteY5378" fmla="*/ 884372 h 1383472"/>
                <a:gd name="connsiteX5379" fmla="*/ 2485778 w 4340943"/>
                <a:gd name="connsiteY5379" fmla="*/ 912608 h 1383472"/>
                <a:gd name="connsiteX5380" fmla="*/ 2485778 w 4340943"/>
                <a:gd name="connsiteY5380" fmla="*/ 926701 h 1383472"/>
                <a:gd name="connsiteX5381" fmla="*/ 2444170 w 4340943"/>
                <a:gd name="connsiteY5381" fmla="*/ 956320 h 1383472"/>
                <a:gd name="connsiteX5382" fmla="*/ 2424373 w 4340943"/>
                <a:gd name="connsiteY5382" fmla="*/ 956320 h 1383472"/>
                <a:gd name="connsiteX5383" fmla="*/ 2384707 w 4340943"/>
                <a:gd name="connsiteY5383" fmla="*/ 928084 h 1383472"/>
                <a:gd name="connsiteX5384" fmla="*/ 2384707 w 4340943"/>
                <a:gd name="connsiteY5384" fmla="*/ 913991 h 1383472"/>
                <a:gd name="connsiteX5385" fmla="*/ 2426315 w 4340943"/>
                <a:gd name="connsiteY5385" fmla="*/ 884372 h 1383472"/>
                <a:gd name="connsiteX5386" fmla="*/ 2436214 w 4340943"/>
                <a:gd name="connsiteY5386" fmla="*/ 881453 h 1383472"/>
                <a:gd name="connsiteX5387" fmla="*/ 1805583 w 4340943"/>
                <a:gd name="connsiteY5387" fmla="*/ 881453 h 1383472"/>
                <a:gd name="connsiteX5388" fmla="*/ 1815482 w 4340943"/>
                <a:gd name="connsiteY5388" fmla="*/ 884372 h 1383472"/>
                <a:gd name="connsiteX5389" fmla="*/ 1855148 w 4340943"/>
                <a:gd name="connsiteY5389" fmla="*/ 912608 h 1383472"/>
                <a:gd name="connsiteX5390" fmla="*/ 1855148 w 4340943"/>
                <a:gd name="connsiteY5390" fmla="*/ 926701 h 1383472"/>
                <a:gd name="connsiteX5391" fmla="*/ 1813540 w 4340943"/>
                <a:gd name="connsiteY5391" fmla="*/ 956320 h 1383472"/>
                <a:gd name="connsiteX5392" fmla="*/ 1793743 w 4340943"/>
                <a:gd name="connsiteY5392" fmla="*/ 956320 h 1383472"/>
                <a:gd name="connsiteX5393" fmla="*/ 1754077 w 4340943"/>
                <a:gd name="connsiteY5393" fmla="*/ 928084 h 1383472"/>
                <a:gd name="connsiteX5394" fmla="*/ 1754077 w 4340943"/>
                <a:gd name="connsiteY5394" fmla="*/ 913991 h 1383472"/>
                <a:gd name="connsiteX5395" fmla="*/ 1795685 w 4340943"/>
                <a:gd name="connsiteY5395" fmla="*/ 884372 h 1383472"/>
                <a:gd name="connsiteX5396" fmla="*/ 1805583 w 4340943"/>
                <a:gd name="connsiteY5396" fmla="*/ 881453 h 1383472"/>
                <a:gd name="connsiteX5397" fmla="*/ 1175080 w 4340943"/>
                <a:gd name="connsiteY5397" fmla="*/ 881453 h 1383472"/>
                <a:gd name="connsiteX5398" fmla="*/ 1184979 w 4340943"/>
                <a:gd name="connsiteY5398" fmla="*/ 884372 h 1383472"/>
                <a:gd name="connsiteX5399" fmla="*/ 1224644 w 4340943"/>
                <a:gd name="connsiteY5399" fmla="*/ 912608 h 1383472"/>
                <a:gd name="connsiteX5400" fmla="*/ 1224644 w 4340943"/>
                <a:gd name="connsiteY5400" fmla="*/ 926701 h 1383472"/>
                <a:gd name="connsiteX5401" fmla="*/ 1183037 w 4340943"/>
                <a:gd name="connsiteY5401" fmla="*/ 956320 h 1383472"/>
                <a:gd name="connsiteX5402" fmla="*/ 1163239 w 4340943"/>
                <a:gd name="connsiteY5402" fmla="*/ 956320 h 1383472"/>
                <a:gd name="connsiteX5403" fmla="*/ 1123573 w 4340943"/>
                <a:gd name="connsiteY5403" fmla="*/ 928084 h 1383472"/>
                <a:gd name="connsiteX5404" fmla="*/ 1123573 w 4340943"/>
                <a:gd name="connsiteY5404" fmla="*/ 913991 h 1383472"/>
                <a:gd name="connsiteX5405" fmla="*/ 1165182 w 4340943"/>
                <a:gd name="connsiteY5405" fmla="*/ 884372 h 1383472"/>
                <a:gd name="connsiteX5406" fmla="*/ 1175080 w 4340943"/>
                <a:gd name="connsiteY5406" fmla="*/ 881453 h 1383472"/>
                <a:gd name="connsiteX5407" fmla="*/ 545771 w 4340943"/>
                <a:gd name="connsiteY5407" fmla="*/ 881453 h 1383472"/>
                <a:gd name="connsiteX5408" fmla="*/ 555669 w 4340943"/>
                <a:gd name="connsiteY5408" fmla="*/ 884372 h 1383472"/>
                <a:gd name="connsiteX5409" fmla="*/ 595334 w 4340943"/>
                <a:gd name="connsiteY5409" fmla="*/ 912608 h 1383472"/>
                <a:gd name="connsiteX5410" fmla="*/ 595334 w 4340943"/>
                <a:gd name="connsiteY5410" fmla="*/ 926701 h 1383472"/>
                <a:gd name="connsiteX5411" fmla="*/ 553727 w 4340943"/>
                <a:gd name="connsiteY5411" fmla="*/ 956320 h 1383472"/>
                <a:gd name="connsiteX5412" fmla="*/ 533930 w 4340943"/>
                <a:gd name="connsiteY5412" fmla="*/ 956320 h 1383472"/>
                <a:gd name="connsiteX5413" fmla="*/ 494264 w 4340943"/>
                <a:gd name="connsiteY5413" fmla="*/ 928084 h 1383472"/>
                <a:gd name="connsiteX5414" fmla="*/ 494264 w 4340943"/>
                <a:gd name="connsiteY5414" fmla="*/ 913991 h 1383472"/>
                <a:gd name="connsiteX5415" fmla="*/ 535872 w 4340943"/>
                <a:gd name="connsiteY5415" fmla="*/ 884372 h 1383472"/>
                <a:gd name="connsiteX5416" fmla="*/ 545771 w 4340943"/>
                <a:gd name="connsiteY5416" fmla="*/ 881453 h 1383472"/>
                <a:gd name="connsiteX5417" fmla="*/ 4177976 w 4340943"/>
                <a:gd name="connsiteY5417" fmla="*/ 871839 h 1383472"/>
                <a:gd name="connsiteX5418" fmla="*/ 4181984 w 4340943"/>
                <a:gd name="connsiteY5418" fmla="*/ 873021 h 1383472"/>
                <a:gd name="connsiteX5419" fmla="*/ 4199758 w 4340943"/>
                <a:gd name="connsiteY5419" fmla="*/ 885674 h 1383472"/>
                <a:gd name="connsiteX5420" fmla="*/ 4199758 w 4340943"/>
                <a:gd name="connsiteY5420" fmla="*/ 891381 h 1383472"/>
                <a:gd name="connsiteX5421" fmla="*/ 4183948 w 4340943"/>
                <a:gd name="connsiteY5421" fmla="*/ 902636 h 1383472"/>
                <a:gd name="connsiteX5422" fmla="*/ 4175930 w 4340943"/>
                <a:gd name="connsiteY5422" fmla="*/ 902636 h 1383472"/>
                <a:gd name="connsiteX5423" fmla="*/ 4158156 w 4340943"/>
                <a:gd name="connsiteY5423" fmla="*/ 889983 h 1383472"/>
                <a:gd name="connsiteX5424" fmla="*/ 4158156 w 4340943"/>
                <a:gd name="connsiteY5424" fmla="*/ 884276 h 1383472"/>
                <a:gd name="connsiteX5425" fmla="*/ 4173966 w 4340943"/>
                <a:gd name="connsiteY5425" fmla="*/ 873021 h 1383472"/>
                <a:gd name="connsiteX5426" fmla="*/ 4177976 w 4340943"/>
                <a:gd name="connsiteY5426" fmla="*/ 871839 h 1383472"/>
                <a:gd name="connsiteX5427" fmla="*/ 3548665 w 4340943"/>
                <a:gd name="connsiteY5427" fmla="*/ 871839 h 1383472"/>
                <a:gd name="connsiteX5428" fmla="*/ 3552674 w 4340943"/>
                <a:gd name="connsiteY5428" fmla="*/ 873021 h 1383472"/>
                <a:gd name="connsiteX5429" fmla="*/ 3570449 w 4340943"/>
                <a:gd name="connsiteY5429" fmla="*/ 885674 h 1383472"/>
                <a:gd name="connsiteX5430" fmla="*/ 3570449 w 4340943"/>
                <a:gd name="connsiteY5430" fmla="*/ 891381 h 1383472"/>
                <a:gd name="connsiteX5431" fmla="*/ 3554638 w 4340943"/>
                <a:gd name="connsiteY5431" fmla="*/ 902636 h 1383472"/>
                <a:gd name="connsiteX5432" fmla="*/ 3546621 w 4340943"/>
                <a:gd name="connsiteY5432" fmla="*/ 902636 h 1383472"/>
                <a:gd name="connsiteX5433" fmla="*/ 3528846 w 4340943"/>
                <a:gd name="connsiteY5433" fmla="*/ 889983 h 1383472"/>
                <a:gd name="connsiteX5434" fmla="*/ 3528846 w 4340943"/>
                <a:gd name="connsiteY5434" fmla="*/ 884276 h 1383472"/>
                <a:gd name="connsiteX5435" fmla="*/ 3544656 w 4340943"/>
                <a:gd name="connsiteY5435" fmla="*/ 873021 h 1383472"/>
                <a:gd name="connsiteX5436" fmla="*/ 3548665 w 4340943"/>
                <a:gd name="connsiteY5436" fmla="*/ 871839 h 1383472"/>
                <a:gd name="connsiteX5437" fmla="*/ 2918162 w 4340943"/>
                <a:gd name="connsiteY5437" fmla="*/ 871839 h 1383472"/>
                <a:gd name="connsiteX5438" fmla="*/ 2922171 w 4340943"/>
                <a:gd name="connsiteY5438" fmla="*/ 873021 h 1383472"/>
                <a:gd name="connsiteX5439" fmla="*/ 2939946 w 4340943"/>
                <a:gd name="connsiteY5439" fmla="*/ 885674 h 1383472"/>
                <a:gd name="connsiteX5440" fmla="*/ 2939946 w 4340943"/>
                <a:gd name="connsiteY5440" fmla="*/ 891381 h 1383472"/>
                <a:gd name="connsiteX5441" fmla="*/ 2924134 w 4340943"/>
                <a:gd name="connsiteY5441" fmla="*/ 902636 h 1383472"/>
                <a:gd name="connsiteX5442" fmla="*/ 2916117 w 4340943"/>
                <a:gd name="connsiteY5442" fmla="*/ 902636 h 1383472"/>
                <a:gd name="connsiteX5443" fmla="*/ 2898343 w 4340943"/>
                <a:gd name="connsiteY5443" fmla="*/ 889983 h 1383472"/>
                <a:gd name="connsiteX5444" fmla="*/ 2898343 w 4340943"/>
                <a:gd name="connsiteY5444" fmla="*/ 884276 h 1383472"/>
                <a:gd name="connsiteX5445" fmla="*/ 2914153 w 4340943"/>
                <a:gd name="connsiteY5445" fmla="*/ 873021 h 1383472"/>
                <a:gd name="connsiteX5446" fmla="*/ 2918162 w 4340943"/>
                <a:gd name="connsiteY5446" fmla="*/ 871839 h 1383472"/>
                <a:gd name="connsiteX5447" fmla="*/ 2287532 w 4340943"/>
                <a:gd name="connsiteY5447" fmla="*/ 871839 h 1383472"/>
                <a:gd name="connsiteX5448" fmla="*/ 2291540 w 4340943"/>
                <a:gd name="connsiteY5448" fmla="*/ 873021 h 1383472"/>
                <a:gd name="connsiteX5449" fmla="*/ 2309315 w 4340943"/>
                <a:gd name="connsiteY5449" fmla="*/ 885674 h 1383472"/>
                <a:gd name="connsiteX5450" fmla="*/ 2309315 w 4340943"/>
                <a:gd name="connsiteY5450" fmla="*/ 891381 h 1383472"/>
                <a:gd name="connsiteX5451" fmla="*/ 2293504 w 4340943"/>
                <a:gd name="connsiteY5451" fmla="*/ 902636 h 1383472"/>
                <a:gd name="connsiteX5452" fmla="*/ 2285487 w 4340943"/>
                <a:gd name="connsiteY5452" fmla="*/ 902636 h 1383472"/>
                <a:gd name="connsiteX5453" fmla="*/ 2267712 w 4340943"/>
                <a:gd name="connsiteY5453" fmla="*/ 889983 h 1383472"/>
                <a:gd name="connsiteX5454" fmla="*/ 2267712 w 4340943"/>
                <a:gd name="connsiteY5454" fmla="*/ 884276 h 1383472"/>
                <a:gd name="connsiteX5455" fmla="*/ 2283523 w 4340943"/>
                <a:gd name="connsiteY5455" fmla="*/ 873021 h 1383472"/>
                <a:gd name="connsiteX5456" fmla="*/ 2287532 w 4340943"/>
                <a:gd name="connsiteY5456" fmla="*/ 871839 h 1383472"/>
                <a:gd name="connsiteX5457" fmla="*/ 1657028 w 4340943"/>
                <a:gd name="connsiteY5457" fmla="*/ 871839 h 1383472"/>
                <a:gd name="connsiteX5458" fmla="*/ 1661037 w 4340943"/>
                <a:gd name="connsiteY5458" fmla="*/ 873021 h 1383472"/>
                <a:gd name="connsiteX5459" fmla="*/ 1678812 w 4340943"/>
                <a:gd name="connsiteY5459" fmla="*/ 885674 h 1383472"/>
                <a:gd name="connsiteX5460" fmla="*/ 1678812 w 4340943"/>
                <a:gd name="connsiteY5460" fmla="*/ 891381 h 1383472"/>
                <a:gd name="connsiteX5461" fmla="*/ 1663001 w 4340943"/>
                <a:gd name="connsiteY5461" fmla="*/ 902636 h 1383472"/>
                <a:gd name="connsiteX5462" fmla="*/ 1654984 w 4340943"/>
                <a:gd name="connsiteY5462" fmla="*/ 902636 h 1383472"/>
                <a:gd name="connsiteX5463" fmla="*/ 1637209 w 4340943"/>
                <a:gd name="connsiteY5463" fmla="*/ 889983 h 1383472"/>
                <a:gd name="connsiteX5464" fmla="*/ 1637209 w 4340943"/>
                <a:gd name="connsiteY5464" fmla="*/ 884276 h 1383472"/>
                <a:gd name="connsiteX5465" fmla="*/ 1653020 w 4340943"/>
                <a:gd name="connsiteY5465" fmla="*/ 873021 h 1383472"/>
                <a:gd name="connsiteX5466" fmla="*/ 1657028 w 4340943"/>
                <a:gd name="connsiteY5466" fmla="*/ 871839 h 1383472"/>
                <a:gd name="connsiteX5467" fmla="*/ 1027718 w 4340943"/>
                <a:gd name="connsiteY5467" fmla="*/ 871839 h 1383472"/>
                <a:gd name="connsiteX5468" fmla="*/ 1031727 w 4340943"/>
                <a:gd name="connsiteY5468" fmla="*/ 873021 h 1383472"/>
                <a:gd name="connsiteX5469" fmla="*/ 1049502 w 4340943"/>
                <a:gd name="connsiteY5469" fmla="*/ 885674 h 1383472"/>
                <a:gd name="connsiteX5470" fmla="*/ 1049502 w 4340943"/>
                <a:gd name="connsiteY5470" fmla="*/ 891381 h 1383472"/>
                <a:gd name="connsiteX5471" fmla="*/ 1033691 w 4340943"/>
                <a:gd name="connsiteY5471" fmla="*/ 902636 h 1383472"/>
                <a:gd name="connsiteX5472" fmla="*/ 1025674 w 4340943"/>
                <a:gd name="connsiteY5472" fmla="*/ 902636 h 1383472"/>
                <a:gd name="connsiteX5473" fmla="*/ 1007899 w 4340943"/>
                <a:gd name="connsiteY5473" fmla="*/ 889983 h 1383472"/>
                <a:gd name="connsiteX5474" fmla="*/ 1007899 w 4340943"/>
                <a:gd name="connsiteY5474" fmla="*/ 884276 h 1383472"/>
                <a:gd name="connsiteX5475" fmla="*/ 1023709 w 4340943"/>
                <a:gd name="connsiteY5475" fmla="*/ 873021 h 1383472"/>
                <a:gd name="connsiteX5476" fmla="*/ 1027718 w 4340943"/>
                <a:gd name="connsiteY5476" fmla="*/ 871839 h 1383472"/>
                <a:gd name="connsiteX5477" fmla="*/ 397215 w 4340943"/>
                <a:gd name="connsiteY5477" fmla="*/ 871839 h 1383472"/>
                <a:gd name="connsiteX5478" fmla="*/ 401224 w 4340943"/>
                <a:gd name="connsiteY5478" fmla="*/ 873021 h 1383472"/>
                <a:gd name="connsiteX5479" fmla="*/ 418999 w 4340943"/>
                <a:gd name="connsiteY5479" fmla="*/ 885674 h 1383472"/>
                <a:gd name="connsiteX5480" fmla="*/ 418999 w 4340943"/>
                <a:gd name="connsiteY5480" fmla="*/ 891381 h 1383472"/>
                <a:gd name="connsiteX5481" fmla="*/ 403187 w 4340943"/>
                <a:gd name="connsiteY5481" fmla="*/ 902636 h 1383472"/>
                <a:gd name="connsiteX5482" fmla="*/ 395170 w 4340943"/>
                <a:gd name="connsiteY5482" fmla="*/ 902636 h 1383472"/>
                <a:gd name="connsiteX5483" fmla="*/ 377396 w 4340943"/>
                <a:gd name="connsiteY5483" fmla="*/ 889983 h 1383472"/>
                <a:gd name="connsiteX5484" fmla="*/ 377396 w 4340943"/>
                <a:gd name="connsiteY5484" fmla="*/ 884276 h 1383472"/>
                <a:gd name="connsiteX5485" fmla="*/ 393206 w 4340943"/>
                <a:gd name="connsiteY5485" fmla="*/ 873021 h 1383472"/>
                <a:gd name="connsiteX5486" fmla="*/ 397215 w 4340943"/>
                <a:gd name="connsiteY5486" fmla="*/ 871839 h 1383472"/>
                <a:gd name="connsiteX5487" fmla="*/ 4057728 w 4340943"/>
                <a:gd name="connsiteY5487" fmla="*/ 862060 h 1383472"/>
                <a:gd name="connsiteX5488" fmla="*/ 4072002 w 4340943"/>
                <a:gd name="connsiteY5488" fmla="*/ 866163 h 1383472"/>
                <a:gd name="connsiteX5489" fmla="*/ 4113095 w 4340943"/>
                <a:gd name="connsiteY5489" fmla="*/ 894897 h 1383472"/>
                <a:gd name="connsiteX5490" fmla="*/ 4113348 w 4340943"/>
                <a:gd name="connsiteY5490" fmla="*/ 915145 h 1383472"/>
                <a:gd name="connsiteX5491" fmla="*/ 4075285 w 4340943"/>
                <a:gd name="connsiteY5491" fmla="*/ 942730 h 1383472"/>
                <a:gd name="connsiteX5492" fmla="*/ 4046841 w 4340943"/>
                <a:gd name="connsiteY5492" fmla="*/ 942910 h 1383472"/>
                <a:gd name="connsiteX5493" fmla="*/ 4005750 w 4340943"/>
                <a:gd name="connsiteY5493" fmla="*/ 914177 h 1383472"/>
                <a:gd name="connsiteX5494" fmla="*/ 4005496 w 4340943"/>
                <a:gd name="connsiteY5494" fmla="*/ 893929 h 1383472"/>
                <a:gd name="connsiteX5495" fmla="*/ 4043559 w 4340943"/>
                <a:gd name="connsiteY5495" fmla="*/ 866344 h 1383472"/>
                <a:gd name="connsiteX5496" fmla="*/ 4057728 w 4340943"/>
                <a:gd name="connsiteY5496" fmla="*/ 862060 h 1383472"/>
                <a:gd name="connsiteX5497" fmla="*/ 3428419 w 4340943"/>
                <a:gd name="connsiteY5497" fmla="*/ 862060 h 1383472"/>
                <a:gd name="connsiteX5498" fmla="*/ 3442693 w 4340943"/>
                <a:gd name="connsiteY5498" fmla="*/ 866163 h 1383472"/>
                <a:gd name="connsiteX5499" fmla="*/ 3483786 w 4340943"/>
                <a:gd name="connsiteY5499" fmla="*/ 894897 h 1383472"/>
                <a:gd name="connsiteX5500" fmla="*/ 3484040 w 4340943"/>
                <a:gd name="connsiteY5500" fmla="*/ 915145 h 1383472"/>
                <a:gd name="connsiteX5501" fmla="*/ 3445975 w 4340943"/>
                <a:gd name="connsiteY5501" fmla="*/ 942730 h 1383472"/>
                <a:gd name="connsiteX5502" fmla="*/ 3417531 w 4340943"/>
                <a:gd name="connsiteY5502" fmla="*/ 942910 h 1383472"/>
                <a:gd name="connsiteX5503" fmla="*/ 3376440 w 4340943"/>
                <a:gd name="connsiteY5503" fmla="*/ 914177 h 1383472"/>
                <a:gd name="connsiteX5504" fmla="*/ 3376186 w 4340943"/>
                <a:gd name="connsiteY5504" fmla="*/ 893929 h 1383472"/>
                <a:gd name="connsiteX5505" fmla="*/ 3414250 w 4340943"/>
                <a:gd name="connsiteY5505" fmla="*/ 866344 h 1383472"/>
                <a:gd name="connsiteX5506" fmla="*/ 3428419 w 4340943"/>
                <a:gd name="connsiteY5506" fmla="*/ 862060 h 1383472"/>
                <a:gd name="connsiteX5507" fmla="*/ 2797916 w 4340943"/>
                <a:gd name="connsiteY5507" fmla="*/ 862060 h 1383472"/>
                <a:gd name="connsiteX5508" fmla="*/ 2812190 w 4340943"/>
                <a:gd name="connsiteY5508" fmla="*/ 866163 h 1383472"/>
                <a:gd name="connsiteX5509" fmla="*/ 2853282 w 4340943"/>
                <a:gd name="connsiteY5509" fmla="*/ 894897 h 1383472"/>
                <a:gd name="connsiteX5510" fmla="*/ 2853536 w 4340943"/>
                <a:gd name="connsiteY5510" fmla="*/ 915145 h 1383472"/>
                <a:gd name="connsiteX5511" fmla="*/ 2815472 w 4340943"/>
                <a:gd name="connsiteY5511" fmla="*/ 942730 h 1383472"/>
                <a:gd name="connsiteX5512" fmla="*/ 2787028 w 4340943"/>
                <a:gd name="connsiteY5512" fmla="*/ 942910 h 1383472"/>
                <a:gd name="connsiteX5513" fmla="*/ 2745936 w 4340943"/>
                <a:gd name="connsiteY5513" fmla="*/ 914177 h 1383472"/>
                <a:gd name="connsiteX5514" fmla="*/ 2745682 w 4340943"/>
                <a:gd name="connsiteY5514" fmla="*/ 893929 h 1383472"/>
                <a:gd name="connsiteX5515" fmla="*/ 2783746 w 4340943"/>
                <a:gd name="connsiteY5515" fmla="*/ 866344 h 1383472"/>
                <a:gd name="connsiteX5516" fmla="*/ 2797916 w 4340943"/>
                <a:gd name="connsiteY5516" fmla="*/ 862060 h 1383472"/>
                <a:gd name="connsiteX5517" fmla="*/ 2167285 w 4340943"/>
                <a:gd name="connsiteY5517" fmla="*/ 862060 h 1383472"/>
                <a:gd name="connsiteX5518" fmla="*/ 2181559 w 4340943"/>
                <a:gd name="connsiteY5518" fmla="*/ 866163 h 1383472"/>
                <a:gd name="connsiteX5519" fmla="*/ 2222651 w 4340943"/>
                <a:gd name="connsiteY5519" fmla="*/ 894897 h 1383472"/>
                <a:gd name="connsiteX5520" fmla="*/ 2222905 w 4340943"/>
                <a:gd name="connsiteY5520" fmla="*/ 915145 h 1383472"/>
                <a:gd name="connsiteX5521" fmla="*/ 2184841 w 4340943"/>
                <a:gd name="connsiteY5521" fmla="*/ 942730 h 1383472"/>
                <a:gd name="connsiteX5522" fmla="*/ 2156398 w 4340943"/>
                <a:gd name="connsiteY5522" fmla="*/ 942910 h 1383472"/>
                <a:gd name="connsiteX5523" fmla="*/ 2115306 w 4340943"/>
                <a:gd name="connsiteY5523" fmla="*/ 914177 h 1383472"/>
                <a:gd name="connsiteX5524" fmla="*/ 2115052 w 4340943"/>
                <a:gd name="connsiteY5524" fmla="*/ 893929 h 1383472"/>
                <a:gd name="connsiteX5525" fmla="*/ 2153116 w 4340943"/>
                <a:gd name="connsiteY5525" fmla="*/ 866344 h 1383472"/>
                <a:gd name="connsiteX5526" fmla="*/ 2167285 w 4340943"/>
                <a:gd name="connsiteY5526" fmla="*/ 862060 h 1383472"/>
                <a:gd name="connsiteX5527" fmla="*/ 1536782 w 4340943"/>
                <a:gd name="connsiteY5527" fmla="*/ 862060 h 1383472"/>
                <a:gd name="connsiteX5528" fmla="*/ 1551055 w 4340943"/>
                <a:gd name="connsiteY5528" fmla="*/ 866163 h 1383472"/>
                <a:gd name="connsiteX5529" fmla="*/ 1592148 w 4340943"/>
                <a:gd name="connsiteY5529" fmla="*/ 894897 h 1383472"/>
                <a:gd name="connsiteX5530" fmla="*/ 1592402 w 4340943"/>
                <a:gd name="connsiteY5530" fmla="*/ 915145 h 1383472"/>
                <a:gd name="connsiteX5531" fmla="*/ 1554338 w 4340943"/>
                <a:gd name="connsiteY5531" fmla="*/ 942730 h 1383472"/>
                <a:gd name="connsiteX5532" fmla="*/ 1525895 w 4340943"/>
                <a:gd name="connsiteY5532" fmla="*/ 942910 h 1383472"/>
                <a:gd name="connsiteX5533" fmla="*/ 1484803 w 4340943"/>
                <a:gd name="connsiteY5533" fmla="*/ 914177 h 1383472"/>
                <a:gd name="connsiteX5534" fmla="*/ 1484549 w 4340943"/>
                <a:gd name="connsiteY5534" fmla="*/ 893929 h 1383472"/>
                <a:gd name="connsiteX5535" fmla="*/ 1522613 w 4340943"/>
                <a:gd name="connsiteY5535" fmla="*/ 866344 h 1383472"/>
                <a:gd name="connsiteX5536" fmla="*/ 1536782 w 4340943"/>
                <a:gd name="connsiteY5536" fmla="*/ 862060 h 1383472"/>
                <a:gd name="connsiteX5537" fmla="*/ 907472 w 4340943"/>
                <a:gd name="connsiteY5537" fmla="*/ 862060 h 1383472"/>
                <a:gd name="connsiteX5538" fmla="*/ 921746 w 4340943"/>
                <a:gd name="connsiteY5538" fmla="*/ 866163 h 1383472"/>
                <a:gd name="connsiteX5539" fmla="*/ 962839 w 4340943"/>
                <a:gd name="connsiteY5539" fmla="*/ 894897 h 1383472"/>
                <a:gd name="connsiteX5540" fmla="*/ 963093 w 4340943"/>
                <a:gd name="connsiteY5540" fmla="*/ 915145 h 1383472"/>
                <a:gd name="connsiteX5541" fmla="*/ 925028 w 4340943"/>
                <a:gd name="connsiteY5541" fmla="*/ 942730 h 1383472"/>
                <a:gd name="connsiteX5542" fmla="*/ 896584 w 4340943"/>
                <a:gd name="connsiteY5542" fmla="*/ 942910 h 1383472"/>
                <a:gd name="connsiteX5543" fmla="*/ 855493 w 4340943"/>
                <a:gd name="connsiteY5543" fmla="*/ 914177 h 1383472"/>
                <a:gd name="connsiteX5544" fmla="*/ 855239 w 4340943"/>
                <a:gd name="connsiteY5544" fmla="*/ 893929 h 1383472"/>
                <a:gd name="connsiteX5545" fmla="*/ 893303 w 4340943"/>
                <a:gd name="connsiteY5545" fmla="*/ 866344 h 1383472"/>
                <a:gd name="connsiteX5546" fmla="*/ 907472 w 4340943"/>
                <a:gd name="connsiteY5546" fmla="*/ 862060 h 1383472"/>
                <a:gd name="connsiteX5547" fmla="*/ 276969 w 4340943"/>
                <a:gd name="connsiteY5547" fmla="*/ 862060 h 1383472"/>
                <a:gd name="connsiteX5548" fmla="*/ 291242 w 4340943"/>
                <a:gd name="connsiteY5548" fmla="*/ 866163 h 1383472"/>
                <a:gd name="connsiteX5549" fmla="*/ 332335 w 4340943"/>
                <a:gd name="connsiteY5549" fmla="*/ 894897 h 1383472"/>
                <a:gd name="connsiteX5550" fmla="*/ 332589 w 4340943"/>
                <a:gd name="connsiteY5550" fmla="*/ 915145 h 1383472"/>
                <a:gd name="connsiteX5551" fmla="*/ 294525 w 4340943"/>
                <a:gd name="connsiteY5551" fmla="*/ 942730 h 1383472"/>
                <a:gd name="connsiteX5552" fmla="*/ 266081 w 4340943"/>
                <a:gd name="connsiteY5552" fmla="*/ 942910 h 1383472"/>
                <a:gd name="connsiteX5553" fmla="*/ 224990 w 4340943"/>
                <a:gd name="connsiteY5553" fmla="*/ 914177 h 1383472"/>
                <a:gd name="connsiteX5554" fmla="*/ 224736 w 4340943"/>
                <a:gd name="connsiteY5554" fmla="*/ 893929 h 1383472"/>
                <a:gd name="connsiteX5555" fmla="*/ 262799 w 4340943"/>
                <a:gd name="connsiteY5555" fmla="*/ 866344 h 1383472"/>
                <a:gd name="connsiteX5556" fmla="*/ 276969 w 4340943"/>
                <a:gd name="connsiteY5556" fmla="*/ 862060 h 1383472"/>
                <a:gd name="connsiteX5557" fmla="*/ 3774855 w 4340943"/>
                <a:gd name="connsiteY5557" fmla="*/ 860423 h 1383472"/>
                <a:gd name="connsiteX5558" fmla="*/ 3781218 w 4340943"/>
                <a:gd name="connsiteY5558" fmla="*/ 862299 h 1383472"/>
                <a:gd name="connsiteX5559" fmla="*/ 3806714 w 4340943"/>
                <a:gd name="connsiteY5559" fmla="*/ 880448 h 1383472"/>
                <a:gd name="connsiteX5560" fmla="*/ 3806714 w 4340943"/>
                <a:gd name="connsiteY5560" fmla="*/ 889507 h 1383472"/>
                <a:gd name="connsiteX5561" fmla="*/ 3776877 w 4340943"/>
                <a:gd name="connsiteY5561" fmla="*/ 910746 h 1383472"/>
                <a:gd name="connsiteX5562" fmla="*/ 3764153 w 4340943"/>
                <a:gd name="connsiteY5562" fmla="*/ 910746 h 1383472"/>
                <a:gd name="connsiteX5563" fmla="*/ 3738657 w 4340943"/>
                <a:gd name="connsiteY5563" fmla="*/ 892597 h 1383472"/>
                <a:gd name="connsiteX5564" fmla="*/ 3738657 w 4340943"/>
                <a:gd name="connsiteY5564" fmla="*/ 883538 h 1383472"/>
                <a:gd name="connsiteX5565" fmla="*/ 3768494 w 4340943"/>
                <a:gd name="connsiteY5565" fmla="*/ 862299 h 1383472"/>
                <a:gd name="connsiteX5566" fmla="*/ 3774855 w 4340943"/>
                <a:gd name="connsiteY5566" fmla="*/ 860423 h 1383472"/>
                <a:gd name="connsiteX5567" fmla="*/ 3145546 w 4340943"/>
                <a:gd name="connsiteY5567" fmla="*/ 860423 h 1383472"/>
                <a:gd name="connsiteX5568" fmla="*/ 3151909 w 4340943"/>
                <a:gd name="connsiteY5568" fmla="*/ 862299 h 1383472"/>
                <a:gd name="connsiteX5569" fmla="*/ 3177404 w 4340943"/>
                <a:gd name="connsiteY5569" fmla="*/ 880448 h 1383472"/>
                <a:gd name="connsiteX5570" fmla="*/ 3177404 w 4340943"/>
                <a:gd name="connsiteY5570" fmla="*/ 889507 h 1383472"/>
                <a:gd name="connsiteX5571" fmla="*/ 3147568 w 4340943"/>
                <a:gd name="connsiteY5571" fmla="*/ 910746 h 1383472"/>
                <a:gd name="connsiteX5572" fmla="*/ 3134843 w 4340943"/>
                <a:gd name="connsiteY5572" fmla="*/ 910746 h 1383472"/>
                <a:gd name="connsiteX5573" fmla="*/ 3109348 w 4340943"/>
                <a:gd name="connsiteY5573" fmla="*/ 892597 h 1383472"/>
                <a:gd name="connsiteX5574" fmla="*/ 3109348 w 4340943"/>
                <a:gd name="connsiteY5574" fmla="*/ 883538 h 1383472"/>
                <a:gd name="connsiteX5575" fmla="*/ 3139184 w 4340943"/>
                <a:gd name="connsiteY5575" fmla="*/ 862299 h 1383472"/>
                <a:gd name="connsiteX5576" fmla="*/ 3145546 w 4340943"/>
                <a:gd name="connsiteY5576" fmla="*/ 860423 h 1383472"/>
                <a:gd name="connsiteX5577" fmla="*/ 2515043 w 4340943"/>
                <a:gd name="connsiteY5577" fmla="*/ 860423 h 1383472"/>
                <a:gd name="connsiteX5578" fmla="*/ 2521405 w 4340943"/>
                <a:gd name="connsiteY5578" fmla="*/ 862299 h 1383472"/>
                <a:gd name="connsiteX5579" fmla="*/ 2546901 w 4340943"/>
                <a:gd name="connsiteY5579" fmla="*/ 880448 h 1383472"/>
                <a:gd name="connsiteX5580" fmla="*/ 2546901 w 4340943"/>
                <a:gd name="connsiteY5580" fmla="*/ 889507 h 1383472"/>
                <a:gd name="connsiteX5581" fmla="*/ 2517064 w 4340943"/>
                <a:gd name="connsiteY5581" fmla="*/ 910746 h 1383472"/>
                <a:gd name="connsiteX5582" fmla="*/ 2504340 w 4340943"/>
                <a:gd name="connsiteY5582" fmla="*/ 910746 h 1383472"/>
                <a:gd name="connsiteX5583" fmla="*/ 2478845 w 4340943"/>
                <a:gd name="connsiteY5583" fmla="*/ 892597 h 1383472"/>
                <a:gd name="connsiteX5584" fmla="*/ 2478845 w 4340943"/>
                <a:gd name="connsiteY5584" fmla="*/ 883538 h 1383472"/>
                <a:gd name="connsiteX5585" fmla="*/ 2508680 w 4340943"/>
                <a:gd name="connsiteY5585" fmla="*/ 862299 h 1383472"/>
                <a:gd name="connsiteX5586" fmla="*/ 2515043 w 4340943"/>
                <a:gd name="connsiteY5586" fmla="*/ 860423 h 1383472"/>
                <a:gd name="connsiteX5587" fmla="*/ 1884412 w 4340943"/>
                <a:gd name="connsiteY5587" fmla="*/ 860423 h 1383472"/>
                <a:gd name="connsiteX5588" fmla="*/ 1890775 w 4340943"/>
                <a:gd name="connsiteY5588" fmla="*/ 862299 h 1383472"/>
                <a:gd name="connsiteX5589" fmla="*/ 1916270 w 4340943"/>
                <a:gd name="connsiteY5589" fmla="*/ 880448 h 1383472"/>
                <a:gd name="connsiteX5590" fmla="*/ 1916270 w 4340943"/>
                <a:gd name="connsiteY5590" fmla="*/ 889507 h 1383472"/>
                <a:gd name="connsiteX5591" fmla="*/ 1886434 w 4340943"/>
                <a:gd name="connsiteY5591" fmla="*/ 910746 h 1383472"/>
                <a:gd name="connsiteX5592" fmla="*/ 1873710 w 4340943"/>
                <a:gd name="connsiteY5592" fmla="*/ 910746 h 1383472"/>
                <a:gd name="connsiteX5593" fmla="*/ 1848214 w 4340943"/>
                <a:gd name="connsiteY5593" fmla="*/ 892597 h 1383472"/>
                <a:gd name="connsiteX5594" fmla="*/ 1848214 w 4340943"/>
                <a:gd name="connsiteY5594" fmla="*/ 883538 h 1383472"/>
                <a:gd name="connsiteX5595" fmla="*/ 1878050 w 4340943"/>
                <a:gd name="connsiteY5595" fmla="*/ 862299 h 1383472"/>
                <a:gd name="connsiteX5596" fmla="*/ 1884412 w 4340943"/>
                <a:gd name="connsiteY5596" fmla="*/ 860423 h 1383472"/>
                <a:gd name="connsiteX5597" fmla="*/ 1253909 w 4340943"/>
                <a:gd name="connsiteY5597" fmla="*/ 860423 h 1383472"/>
                <a:gd name="connsiteX5598" fmla="*/ 1260272 w 4340943"/>
                <a:gd name="connsiteY5598" fmla="*/ 862299 h 1383472"/>
                <a:gd name="connsiteX5599" fmla="*/ 1285767 w 4340943"/>
                <a:gd name="connsiteY5599" fmla="*/ 880448 h 1383472"/>
                <a:gd name="connsiteX5600" fmla="*/ 1285767 w 4340943"/>
                <a:gd name="connsiteY5600" fmla="*/ 889507 h 1383472"/>
                <a:gd name="connsiteX5601" fmla="*/ 1255930 w 4340943"/>
                <a:gd name="connsiteY5601" fmla="*/ 910746 h 1383472"/>
                <a:gd name="connsiteX5602" fmla="*/ 1243206 w 4340943"/>
                <a:gd name="connsiteY5602" fmla="*/ 910746 h 1383472"/>
                <a:gd name="connsiteX5603" fmla="*/ 1217710 w 4340943"/>
                <a:gd name="connsiteY5603" fmla="*/ 892597 h 1383472"/>
                <a:gd name="connsiteX5604" fmla="*/ 1217710 w 4340943"/>
                <a:gd name="connsiteY5604" fmla="*/ 883538 h 1383472"/>
                <a:gd name="connsiteX5605" fmla="*/ 1247547 w 4340943"/>
                <a:gd name="connsiteY5605" fmla="*/ 862299 h 1383472"/>
                <a:gd name="connsiteX5606" fmla="*/ 1253909 w 4340943"/>
                <a:gd name="connsiteY5606" fmla="*/ 860423 h 1383472"/>
                <a:gd name="connsiteX5607" fmla="*/ 624599 w 4340943"/>
                <a:gd name="connsiteY5607" fmla="*/ 860423 h 1383472"/>
                <a:gd name="connsiteX5608" fmla="*/ 630962 w 4340943"/>
                <a:gd name="connsiteY5608" fmla="*/ 862299 h 1383472"/>
                <a:gd name="connsiteX5609" fmla="*/ 656458 w 4340943"/>
                <a:gd name="connsiteY5609" fmla="*/ 880448 h 1383472"/>
                <a:gd name="connsiteX5610" fmla="*/ 656458 w 4340943"/>
                <a:gd name="connsiteY5610" fmla="*/ 889507 h 1383472"/>
                <a:gd name="connsiteX5611" fmla="*/ 626621 w 4340943"/>
                <a:gd name="connsiteY5611" fmla="*/ 910746 h 1383472"/>
                <a:gd name="connsiteX5612" fmla="*/ 613896 w 4340943"/>
                <a:gd name="connsiteY5612" fmla="*/ 910746 h 1383472"/>
                <a:gd name="connsiteX5613" fmla="*/ 588401 w 4340943"/>
                <a:gd name="connsiteY5613" fmla="*/ 892597 h 1383472"/>
                <a:gd name="connsiteX5614" fmla="*/ 588401 w 4340943"/>
                <a:gd name="connsiteY5614" fmla="*/ 883538 h 1383472"/>
                <a:gd name="connsiteX5615" fmla="*/ 618237 w 4340943"/>
                <a:gd name="connsiteY5615" fmla="*/ 862299 h 1383472"/>
                <a:gd name="connsiteX5616" fmla="*/ 624599 w 4340943"/>
                <a:gd name="connsiteY5616" fmla="*/ 860423 h 1383472"/>
                <a:gd name="connsiteX5617" fmla="*/ 190186 w 4340943"/>
                <a:gd name="connsiteY5617" fmla="*/ 856072 h 1383472"/>
                <a:gd name="connsiteX5618" fmla="*/ 197298 w 4340943"/>
                <a:gd name="connsiteY5618" fmla="*/ 858240 h 1383472"/>
                <a:gd name="connsiteX5619" fmla="*/ 206992 w 4340943"/>
                <a:gd name="connsiteY5619" fmla="*/ 865305 h 1383472"/>
                <a:gd name="connsiteX5620" fmla="*/ 206797 w 4340943"/>
                <a:gd name="connsiteY5620" fmla="*/ 877089 h 1383472"/>
                <a:gd name="connsiteX5621" fmla="*/ 181530 w 4340943"/>
                <a:gd name="connsiteY5621" fmla="*/ 894657 h 1383472"/>
                <a:gd name="connsiteX5622" fmla="*/ 176288 w 4340943"/>
                <a:gd name="connsiteY5622" fmla="*/ 894613 h 1383472"/>
                <a:gd name="connsiteX5623" fmla="*/ 3969820 w 4340943"/>
                <a:gd name="connsiteY5623" fmla="*/ 855729 h 1383472"/>
                <a:gd name="connsiteX5624" fmla="*/ 3978058 w 4340943"/>
                <a:gd name="connsiteY5624" fmla="*/ 858240 h 1383472"/>
                <a:gd name="connsiteX5625" fmla="*/ 3987752 w 4340943"/>
                <a:gd name="connsiteY5625" fmla="*/ 865305 h 1383472"/>
                <a:gd name="connsiteX5626" fmla="*/ 3987556 w 4340943"/>
                <a:gd name="connsiteY5626" fmla="*/ 877089 h 1383472"/>
                <a:gd name="connsiteX5627" fmla="*/ 3962290 w 4340943"/>
                <a:gd name="connsiteY5627" fmla="*/ 894657 h 1383472"/>
                <a:gd name="connsiteX5628" fmla="*/ 3945736 w 4340943"/>
                <a:gd name="connsiteY5628" fmla="*/ 894518 h 1383472"/>
                <a:gd name="connsiteX5629" fmla="*/ 3936041 w 4340943"/>
                <a:gd name="connsiteY5629" fmla="*/ 887452 h 1383472"/>
                <a:gd name="connsiteX5630" fmla="*/ 3936237 w 4340943"/>
                <a:gd name="connsiteY5630" fmla="*/ 875667 h 1383472"/>
                <a:gd name="connsiteX5631" fmla="*/ 3961502 w 4340943"/>
                <a:gd name="connsiteY5631" fmla="*/ 858101 h 1383472"/>
                <a:gd name="connsiteX5632" fmla="*/ 3969820 w 4340943"/>
                <a:gd name="connsiteY5632" fmla="*/ 855729 h 1383472"/>
                <a:gd name="connsiteX5633" fmla="*/ 3340511 w 4340943"/>
                <a:gd name="connsiteY5633" fmla="*/ 855729 h 1383472"/>
                <a:gd name="connsiteX5634" fmla="*/ 3348748 w 4340943"/>
                <a:gd name="connsiteY5634" fmla="*/ 858240 h 1383472"/>
                <a:gd name="connsiteX5635" fmla="*/ 3358442 w 4340943"/>
                <a:gd name="connsiteY5635" fmla="*/ 865305 h 1383472"/>
                <a:gd name="connsiteX5636" fmla="*/ 3358248 w 4340943"/>
                <a:gd name="connsiteY5636" fmla="*/ 877089 h 1383472"/>
                <a:gd name="connsiteX5637" fmla="*/ 3332980 w 4340943"/>
                <a:gd name="connsiteY5637" fmla="*/ 894657 h 1383472"/>
                <a:gd name="connsiteX5638" fmla="*/ 3316426 w 4340943"/>
                <a:gd name="connsiteY5638" fmla="*/ 894518 h 1383472"/>
                <a:gd name="connsiteX5639" fmla="*/ 3306732 w 4340943"/>
                <a:gd name="connsiteY5639" fmla="*/ 887452 h 1383472"/>
                <a:gd name="connsiteX5640" fmla="*/ 3306927 w 4340943"/>
                <a:gd name="connsiteY5640" fmla="*/ 875667 h 1383472"/>
                <a:gd name="connsiteX5641" fmla="*/ 3332193 w 4340943"/>
                <a:gd name="connsiteY5641" fmla="*/ 858101 h 1383472"/>
                <a:gd name="connsiteX5642" fmla="*/ 3340511 w 4340943"/>
                <a:gd name="connsiteY5642" fmla="*/ 855729 h 1383472"/>
                <a:gd name="connsiteX5643" fmla="*/ 2710008 w 4340943"/>
                <a:gd name="connsiteY5643" fmla="*/ 855729 h 1383472"/>
                <a:gd name="connsiteX5644" fmla="*/ 2718245 w 4340943"/>
                <a:gd name="connsiteY5644" fmla="*/ 858240 h 1383472"/>
                <a:gd name="connsiteX5645" fmla="*/ 2727939 w 4340943"/>
                <a:gd name="connsiteY5645" fmla="*/ 865305 h 1383472"/>
                <a:gd name="connsiteX5646" fmla="*/ 2727744 w 4340943"/>
                <a:gd name="connsiteY5646" fmla="*/ 877089 h 1383472"/>
                <a:gd name="connsiteX5647" fmla="*/ 2702477 w 4340943"/>
                <a:gd name="connsiteY5647" fmla="*/ 894657 h 1383472"/>
                <a:gd name="connsiteX5648" fmla="*/ 2685923 w 4340943"/>
                <a:gd name="connsiteY5648" fmla="*/ 894518 h 1383472"/>
                <a:gd name="connsiteX5649" fmla="*/ 2676228 w 4340943"/>
                <a:gd name="connsiteY5649" fmla="*/ 887452 h 1383472"/>
                <a:gd name="connsiteX5650" fmla="*/ 2676424 w 4340943"/>
                <a:gd name="connsiteY5650" fmla="*/ 875667 h 1383472"/>
                <a:gd name="connsiteX5651" fmla="*/ 2701690 w 4340943"/>
                <a:gd name="connsiteY5651" fmla="*/ 858101 h 1383472"/>
                <a:gd name="connsiteX5652" fmla="*/ 2710008 w 4340943"/>
                <a:gd name="connsiteY5652" fmla="*/ 855729 h 1383472"/>
                <a:gd name="connsiteX5653" fmla="*/ 2079377 w 4340943"/>
                <a:gd name="connsiteY5653" fmla="*/ 855729 h 1383472"/>
                <a:gd name="connsiteX5654" fmla="*/ 2087614 w 4340943"/>
                <a:gd name="connsiteY5654" fmla="*/ 858240 h 1383472"/>
                <a:gd name="connsiteX5655" fmla="*/ 2097309 w 4340943"/>
                <a:gd name="connsiteY5655" fmla="*/ 865305 h 1383472"/>
                <a:gd name="connsiteX5656" fmla="*/ 2097113 w 4340943"/>
                <a:gd name="connsiteY5656" fmla="*/ 877089 h 1383472"/>
                <a:gd name="connsiteX5657" fmla="*/ 2071847 w 4340943"/>
                <a:gd name="connsiteY5657" fmla="*/ 894657 h 1383472"/>
                <a:gd name="connsiteX5658" fmla="*/ 2055292 w 4340943"/>
                <a:gd name="connsiteY5658" fmla="*/ 894518 h 1383472"/>
                <a:gd name="connsiteX5659" fmla="*/ 2045597 w 4340943"/>
                <a:gd name="connsiteY5659" fmla="*/ 887452 h 1383472"/>
                <a:gd name="connsiteX5660" fmla="*/ 2045793 w 4340943"/>
                <a:gd name="connsiteY5660" fmla="*/ 875667 h 1383472"/>
                <a:gd name="connsiteX5661" fmla="*/ 2071059 w 4340943"/>
                <a:gd name="connsiteY5661" fmla="*/ 858101 h 1383472"/>
                <a:gd name="connsiteX5662" fmla="*/ 2079377 w 4340943"/>
                <a:gd name="connsiteY5662" fmla="*/ 855729 h 1383472"/>
                <a:gd name="connsiteX5663" fmla="*/ 1448874 w 4340943"/>
                <a:gd name="connsiteY5663" fmla="*/ 855729 h 1383472"/>
                <a:gd name="connsiteX5664" fmla="*/ 1457111 w 4340943"/>
                <a:gd name="connsiteY5664" fmla="*/ 858240 h 1383472"/>
                <a:gd name="connsiteX5665" fmla="*/ 1466805 w 4340943"/>
                <a:gd name="connsiteY5665" fmla="*/ 865305 h 1383472"/>
                <a:gd name="connsiteX5666" fmla="*/ 1466610 w 4340943"/>
                <a:gd name="connsiteY5666" fmla="*/ 877089 h 1383472"/>
                <a:gd name="connsiteX5667" fmla="*/ 1441343 w 4340943"/>
                <a:gd name="connsiteY5667" fmla="*/ 894657 h 1383472"/>
                <a:gd name="connsiteX5668" fmla="*/ 1424789 w 4340943"/>
                <a:gd name="connsiteY5668" fmla="*/ 894518 h 1383472"/>
                <a:gd name="connsiteX5669" fmla="*/ 1415094 w 4340943"/>
                <a:gd name="connsiteY5669" fmla="*/ 887452 h 1383472"/>
                <a:gd name="connsiteX5670" fmla="*/ 1415290 w 4340943"/>
                <a:gd name="connsiteY5670" fmla="*/ 875667 h 1383472"/>
                <a:gd name="connsiteX5671" fmla="*/ 1440556 w 4340943"/>
                <a:gd name="connsiteY5671" fmla="*/ 858101 h 1383472"/>
                <a:gd name="connsiteX5672" fmla="*/ 1448874 w 4340943"/>
                <a:gd name="connsiteY5672" fmla="*/ 855729 h 1383472"/>
                <a:gd name="connsiteX5673" fmla="*/ 819564 w 4340943"/>
                <a:gd name="connsiteY5673" fmla="*/ 855729 h 1383472"/>
                <a:gd name="connsiteX5674" fmla="*/ 827801 w 4340943"/>
                <a:gd name="connsiteY5674" fmla="*/ 858240 h 1383472"/>
                <a:gd name="connsiteX5675" fmla="*/ 837495 w 4340943"/>
                <a:gd name="connsiteY5675" fmla="*/ 865305 h 1383472"/>
                <a:gd name="connsiteX5676" fmla="*/ 837300 w 4340943"/>
                <a:gd name="connsiteY5676" fmla="*/ 877089 h 1383472"/>
                <a:gd name="connsiteX5677" fmla="*/ 812034 w 4340943"/>
                <a:gd name="connsiteY5677" fmla="*/ 894657 h 1383472"/>
                <a:gd name="connsiteX5678" fmla="*/ 795479 w 4340943"/>
                <a:gd name="connsiteY5678" fmla="*/ 894518 h 1383472"/>
                <a:gd name="connsiteX5679" fmla="*/ 785785 w 4340943"/>
                <a:gd name="connsiteY5679" fmla="*/ 887452 h 1383472"/>
                <a:gd name="connsiteX5680" fmla="*/ 785980 w 4340943"/>
                <a:gd name="connsiteY5680" fmla="*/ 875667 h 1383472"/>
                <a:gd name="connsiteX5681" fmla="*/ 811246 w 4340943"/>
                <a:gd name="connsiteY5681" fmla="*/ 858101 h 1383472"/>
                <a:gd name="connsiteX5682" fmla="*/ 819564 w 4340943"/>
                <a:gd name="connsiteY5682" fmla="*/ 855729 h 1383472"/>
                <a:gd name="connsiteX5683" fmla="*/ 4192203 w 4340943"/>
                <a:gd name="connsiteY5683" fmla="*/ 850579 h 1383472"/>
                <a:gd name="connsiteX5684" fmla="*/ 4197196 w 4340943"/>
                <a:gd name="connsiteY5684" fmla="*/ 852239 h 1383472"/>
                <a:gd name="connsiteX5685" fmla="*/ 4202956 w 4340943"/>
                <a:gd name="connsiteY5685" fmla="*/ 856721 h 1383472"/>
                <a:gd name="connsiteX5686" fmla="*/ 4202504 w 4340943"/>
                <a:gd name="connsiteY5686" fmla="*/ 863962 h 1383472"/>
                <a:gd name="connsiteX5687" fmla="*/ 4196210 w 4340943"/>
                <a:gd name="connsiteY5687" fmla="*/ 868062 h 1383472"/>
                <a:gd name="connsiteX5688" fmla="*/ 4186038 w 4340943"/>
                <a:gd name="connsiteY5688" fmla="*/ 867740 h 1383472"/>
                <a:gd name="connsiteX5689" fmla="*/ 4180278 w 4340943"/>
                <a:gd name="connsiteY5689" fmla="*/ 863259 h 1383472"/>
                <a:gd name="connsiteX5690" fmla="*/ 4180729 w 4340943"/>
                <a:gd name="connsiteY5690" fmla="*/ 856019 h 1383472"/>
                <a:gd name="connsiteX5691" fmla="*/ 4187024 w 4340943"/>
                <a:gd name="connsiteY5691" fmla="*/ 851918 h 1383472"/>
                <a:gd name="connsiteX5692" fmla="*/ 4192203 w 4340943"/>
                <a:gd name="connsiteY5692" fmla="*/ 850579 h 1383472"/>
                <a:gd name="connsiteX5693" fmla="*/ 3562893 w 4340943"/>
                <a:gd name="connsiteY5693" fmla="*/ 850579 h 1383472"/>
                <a:gd name="connsiteX5694" fmla="*/ 3567886 w 4340943"/>
                <a:gd name="connsiteY5694" fmla="*/ 852239 h 1383472"/>
                <a:gd name="connsiteX5695" fmla="*/ 3573646 w 4340943"/>
                <a:gd name="connsiteY5695" fmla="*/ 856721 h 1383472"/>
                <a:gd name="connsiteX5696" fmla="*/ 3573195 w 4340943"/>
                <a:gd name="connsiteY5696" fmla="*/ 863962 h 1383472"/>
                <a:gd name="connsiteX5697" fmla="*/ 3566899 w 4340943"/>
                <a:gd name="connsiteY5697" fmla="*/ 868062 h 1383472"/>
                <a:gd name="connsiteX5698" fmla="*/ 3556728 w 4340943"/>
                <a:gd name="connsiteY5698" fmla="*/ 867740 h 1383472"/>
                <a:gd name="connsiteX5699" fmla="*/ 3550968 w 4340943"/>
                <a:gd name="connsiteY5699" fmla="*/ 863259 h 1383472"/>
                <a:gd name="connsiteX5700" fmla="*/ 3551420 w 4340943"/>
                <a:gd name="connsiteY5700" fmla="*/ 856019 h 1383472"/>
                <a:gd name="connsiteX5701" fmla="*/ 3557715 w 4340943"/>
                <a:gd name="connsiteY5701" fmla="*/ 851918 h 1383472"/>
                <a:gd name="connsiteX5702" fmla="*/ 3562893 w 4340943"/>
                <a:gd name="connsiteY5702" fmla="*/ 850579 h 1383472"/>
                <a:gd name="connsiteX5703" fmla="*/ 2932390 w 4340943"/>
                <a:gd name="connsiteY5703" fmla="*/ 850579 h 1383472"/>
                <a:gd name="connsiteX5704" fmla="*/ 2937383 w 4340943"/>
                <a:gd name="connsiteY5704" fmla="*/ 852239 h 1383472"/>
                <a:gd name="connsiteX5705" fmla="*/ 2943143 w 4340943"/>
                <a:gd name="connsiteY5705" fmla="*/ 856721 h 1383472"/>
                <a:gd name="connsiteX5706" fmla="*/ 2942692 w 4340943"/>
                <a:gd name="connsiteY5706" fmla="*/ 863962 h 1383472"/>
                <a:gd name="connsiteX5707" fmla="*/ 2936396 w 4340943"/>
                <a:gd name="connsiteY5707" fmla="*/ 868062 h 1383472"/>
                <a:gd name="connsiteX5708" fmla="*/ 2926225 w 4340943"/>
                <a:gd name="connsiteY5708" fmla="*/ 867740 h 1383472"/>
                <a:gd name="connsiteX5709" fmla="*/ 2920465 w 4340943"/>
                <a:gd name="connsiteY5709" fmla="*/ 863259 h 1383472"/>
                <a:gd name="connsiteX5710" fmla="*/ 2920916 w 4340943"/>
                <a:gd name="connsiteY5710" fmla="*/ 856019 h 1383472"/>
                <a:gd name="connsiteX5711" fmla="*/ 2927212 w 4340943"/>
                <a:gd name="connsiteY5711" fmla="*/ 851918 h 1383472"/>
                <a:gd name="connsiteX5712" fmla="*/ 2932390 w 4340943"/>
                <a:gd name="connsiteY5712" fmla="*/ 850579 h 1383472"/>
                <a:gd name="connsiteX5713" fmla="*/ 2301759 w 4340943"/>
                <a:gd name="connsiteY5713" fmla="*/ 850579 h 1383472"/>
                <a:gd name="connsiteX5714" fmla="*/ 2306752 w 4340943"/>
                <a:gd name="connsiteY5714" fmla="*/ 852239 h 1383472"/>
                <a:gd name="connsiteX5715" fmla="*/ 2312513 w 4340943"/>
                <a:gd name="connsiteY5715" fmla="*/ 856721 h 1383472"/>
                <a:gd name="connsiteX5716" fmla="*/ 2312061 w 4340943"/>
                <a:gd name="connsiteY5716" fmla="*/ 863962 h 1383472"/>
                <a:gd name="connsiteX5717" fmla="*/ 2305766 w 4340943"/>
                <a:gd name="connsiteY5717" fmla="*/ 868062 h 1383472"/>
                <a:gd name="connsiteX5718" fmla="*/ 2295594 w 4340943"/>
                <a:gd name="connsiteY5718" fmla="*/ 867740 h 1383472"/>
                <a:gd name="connsiteX5719" fmla="*/ 2289834 w 4340943"/>
                <a:gd name="connsiteY5719" fmla="*/ 863259 h 1383472"/>
                <a:gd name="connsiteX5720" fmla="*/ 2290285 w 4340943"/>
                <a:gd name="connsiteY5720" fmla="*/ 856019 h 1383472"/>
                <a:gd name="connsiteX5721" fmla="*/ 2296581 w 4340943"/>
                <a:gd name="connsiteY5721" fmla="*/ 851918 h 1383472"/>
                <a:gd name="connsiteX5722" fmla="*/ 2301759 w 4340943"/>
                <a:gd name="connsiteY5722" fmla="*/ 850579 h 1383472"/>
                <a:gd name="connsiteX5723" fmla="*/ 1671256 w 4340943"/>
                <a:gd name="connsiteY5723" fmla="*/ 850579 h 1383472"/>
                <a:gd name="connsiteX5724" fmla="*/ 1676249 w 4340943"/>
                <a:gd name="connsiteY5724" fmla="*/ 852239 h 1383472"/>
                <a:gd name="connsiteX5725" fmla="*/ 1682009 w 4340943"/>
                <a:gd name="connsiteY5725" fmla="*/ 856721 h 1383472"/>
                <a:gd name="connsiteX5726" fmla="*/ 1681558 w 4340943"/>
                <a:gd name="connsiteY5726" fmla="*/ 863962 h 1383472"/>
                <a:gd name="connsiteX5727" fmla="*/ 1675262 w 4340943"/>
                <a:gd name="connsiteY5727" fmla="*/ 868062 h 1383472"/>
                <a:gd name="connsiteX5728" fmla="*/ 1665091 w 4340943"/>
                <a:gd name="connsiteY5728" fmla="*/ 867740 h 1383472"/>
                <a:gd name="connsiteX5729" fmla="*/ 1659331 w 4340943"/>
                <a:gd name="connsiteY5729" fmla="*/ 863259 h 1383472"/>
                <a:gd name="connsiteX5730" fmla="*/ 1659782 w 4340943"/>
                <a:gd name="connsiteY5730" fmla="*/ 856019 h 1383472"/>
                <a:gd name="connsiteX5731" fmla="*/ 1666078 w 4340943"/>
                <a:gd name="connsiteY5731" fmla="*/ 851918 h 1383472"/>
                <a:gd name="connsiteX5732" fmla="*/ 1671256 w 4340943"/>
                <a:gd name="connsiteY5732" fmla="*/ 850579 h 1383472"/>
                <a:gd name="connsiteX5733" fmla="*/ 1041946 w 4340943"/>
                <a:gd name="connsiteY5733" fmla="*/ 850579 h 1383472"/>
                <a:gd name="connsiteX5734" fmla="*/ 1046939 w 4340943"/>
                <a:gd name="connsiteY5734" fmla="*/ 852239 h 1383472"/>
                <a:gd name="connsiteX5735" fmla="*/ 1052699 w 4340943"/>
                <a:gd name="connsiteY5735" fmla="*/ 856721 h 1383472"/>
                <a:gd name="connsiteX5736" fmla="*/ 1052248 w 4340943"/>
                <a:gd name="connsiteY5736" fmla="*/ 863962 h 1383472"/>
                <a:gd name="connsiteX5737" fmla="*/ 1045952 w 4340943"/>
                <a:gd name="connsiteY5737" fmla="*/ 868062 h 1383472"/>
                <a:gd name="connsiteX5738" fmla="*/ 1035781 w 4340943"/>
                <a:gd name="connsiteY5738" fmla="*/ 867740 h 1383472"/>
                <a:gd name="connsiteX5739" fmla="*/ 1030021 w 4340943"/>
                <a:gd name="connsiteY5739" fmla="*/ 863259 h 1383472"/>
                <a:gd name="connsiteX5740" fmla="*/ 1030472 w 4340943"/>
                <a:gd name="connsiteY5740" fmla="*/ 856019 h 1383472"/>
                <a:gd name="connsiteX5741" fmla="*/ 1036769 w 4340943"/>
                <a:gd name="connsiteY5741" fmla="*/ 851918 h 1383472"/>
                <a:gd name="connsiteX5742" fmla="*/ 1041946 w 4340943"/>
                <a:gd name="connsiteY5742" fmla="*/ 850579 h 1383472"/>
                <a:gd name="connsiteX5743" fmla="*/ 411443 w 4340943"/>
                <a:gd name="connsiteY5743" fmla="*/ 850579 h 1383472"/>
                <a:gd name="connsiteX5744" fmla="*/ 416436 w 4340943"/>
                <a:gd name="connsiteY5744" fmla="*/ 852239 h 1383472"/>
                <a:gd name="connsiteX5745" fmla="*/ 422196 w 4340943"/>
                <a:gd name="connsiteY5745" fmla="*/ 856721 h 1383472"/>
                <a:gd name="connsiteX5746" fmla="*/ 421745 w 4340943"/>
                <a:gd name="connsiteY5746" fmla="*/ 863962 h 1383472"/>
                <a:gd name="connsiteX5747" fmla="*/ 415449 w 4340943"/>
                <a:gd name="connsiteY5747" fmla="*/ 868062 h 1383472"/>
                <a:gd name="connsiteX5748" fmla="*/ 405278 w 4340943"/>
                <a:gd name="connsiteY5748" fmla="*/ 867740 h 1383472"/>
                <a:gd name="connsiteX5749" fmla="*/ 399518 w 4340943"/>
                <a:gd name="connsiteY5749" fmla="*/ 863259 h 1383472"/>
                <a:gd name="connsiteX5750" fmla="*/ 399969 w 4340943"/>
                <a:gd name="connsiteY5750" fmla="*/ 856019 h 1383472"/>
                <a:gd name="connsiteX5751" fmla="*/ 406265 w 4340943"/>
                <a:gd name="connsiteY5751" fmla="*/ 851918 h 1383472"/>
                <a:gd name="connsiteX5752" fmla="*/ 411443 w 4340943"/>
                <a:gd name="connsiteY5752" fmla="*/ 850579 h 1383472"/>
                <a:gd name="connsiteX5753" fmla="*/ 4270993 w 4340943"/>
                <a:gd name="connsiteY5753" fmla="*/ 846001 h 1383472"/>
                <a:gd name="connsiteX5754" fmla="*/ 4278450 w 4340943"/>
                <a:gd name="connsiteY5754" fmla="*/ 848200 h 1383472"/>
                <a:gd name="connsiteX5755" fmla="*/ 4308325 w 4340943"/>
                <a:gd name="connsiteY5755" fmla="*/ 869467 h 1383472"/>
                <a:gd name="connsiteX5756" fmla="*/ 4308325 w 4340943"/>
                <a:gd name="connsiteY5756" fmla="*/ 880083 h 1383472"/>
                <a:gd name="connsiteX5757" fmla="*/ 4268401 w 4340943"/>
                <a:gd name="connsiteY5757" fmla="*/ 908503 h 1383472"/>
                <a:gd name="connsiteX5758" fmla="*/ 4253490 w 4340943"/>
                <a:gd name="connsiteY5758" fmla="*/ 908503 h 1383472"/>
                <a:gd name="connsiteX5759" fmla="*/ 4223613 w 4340943"/>
                <a:gd name="connsiteY5759" fmla="*/ 887235 h 1383472"/>
                <a:gd name="connsiteX5760" fmla="*/ 4223613 w 4340943"/>
                <a:gd name="connsiteY5760" fmla="*/ 876620 h 1383472"/>
                <a:gd name="connsiteX5761" fmla="*/ 4263537 w 4340943"/>
                <a:gd name="connsiteY5761" fmla="*/ 848200 h 1383472"/>
                <a:gd name="connsiteX5762" fmla="*/ 4270993 w 4340943"/>
                <a:gd name="connsiteY5762" fmla="*/ 846001 h 1383472"/>
                <a:gd name="connsiteX5763" fmla="*/ 3640490 w 4340943"/>
                <a:gd name="connsiteY5763" fmla="*/ 846001 h 1383472"/>
                <a:gd name="connsiteX5764" fmla="*/ 3647945 w 4340943"/>
                <a:gd name="connsiteY5764" fmla="*/ 848200 h 1383472"/>
                <a:gd name="connsiteX5765" fmla="*/ 3677821 w 4340943"/>
                <a:gd name="connsiteY5765" fmla="*/ 869467 h 1383472"/>
                <a:gd name="connsiteX5766" fmla="*/ 3677821 w 4340943"/>
                <a:gd name="connsiteY5766" fmla="*/ 880083 h 1383472"/>
                <a:gd name="connsiteX5767" fmla="*/ 3637897 w 4340943"/>
                <a:gd name="connsiteY5767" fmla="*/ 908503 h 1383472"/>
                <a:gd name="connsiteX5768" fmla="*/ 3622985 w 4340943"/>
                <a:gd name="connsiteY5768" fmla="*/ 908503 h 1383472"/>
                <a:gd name="connsiteX5769" fmla="*/ 3593110 w 4340943"/>
                <a:gd name="connsiteY5769" fmla="*/ 887235 h 1383472"/>
                <a:gd name="connsiteX5770" fmla="*/ 3593110 w 4340943"/>
                <a:gd name="connsiteY5770" fmla="*/ 876620 h 1383472"/>
                <a:gd name="connsiteX5771" fmla="*/ 3633034 w 4340943"/>
                <a:gd name="connsiteY5771" fmla="*/ 848200 h 1383472"/>
                <a:gd name="connsiteX5772" fmla="*/ 3640490 w 4340943"/>
                <a:gd name="connsiteY5772" fmla="*/ 846001 h 1383472"/>
                <a:gd name="connsiteX5773" fmla="*/ 3011180 w 4340943"/>
                <a:gd name="connsiteY5773" fmla="*/ 846001 h 1383472"/>
                <a:gd name="connsiteX5774" fmla="*/ 3018636 w 4340943"/>
                <a:gd name="connsiteY5774" fmla="*/ 848200 h 1383472"/>
                <a:gd name="connsiteX5775" fmla="*/ 3048512 w 4340943"/>
                <a:gd name="connsiteY5775" fmla="*/ 869467 h 1383472"/>
                <a:gd name="connsiteX5776" fmla="*/ 3048512 w 4340943"/>
                <a:gd name="connsiteY5776" fmla="*/ 880083 h 1383472"/>
                <a:gd name="connsiteX5777" fmla="*/ 3008588 w 4340943"/>
                <a:gd name="connsiteY5777" fmla="*/ 908503 h 1383472"/>
                <a:gd name="connsiteX5778" fmla="*/ 2993676 w 4340943"/>
                <a:gd name="connsiteY5778" fmla="*/ 908503 h 1383472"/>
                <a:gd name="connsiteX5779" fmla="*/ 2963801 w 4340943"/>
                <a:gd name="connsiteY5779" fmla="*/ 887235 h 1383472"/>
                <a:gd name="connsiteX5780" fmla="*/ 2963801 w 4340943"/>
                <a:gd name="connsiteY5780" fmla="*/ 876620 h 1383472"/>
                <a:gd name="connsiteX5781" fmla="*/ 3003724 w 4340943"/>
                <a:gd name="connsiteY5781" fmla="*/ 848200 h 1383472"/>
                <a:gd name="connsiteX5782" fmla="*/ 3011180 w 4340943"/>
                <a:gd name="connsiteY5782" fmla="*/ 846001 h 1383472"/>
                <a:gd name="connsiteX5783" fmla="*/ 2380677 w 4340943"/>
                <a:gd name="connsiteY5783" fmla="*/ 846001 h 1383472"/>
                <a:gd name="connsiteX5784" fmla="*/ 2388133 w 4340943"/>
                <a:gd name="connsiteY5784" fmla="*/ 848200 h 1383472"/>
                <a:gd name="connsiteX5785" fmla="*/ 2418008 w 4340943"/>
                <a:gd name="connsiteY5785" fmla="*/ 869467 h 1383472"/>
                <a:gd name="connsiteX5786" fmla="*/ 2418008 w 4340943"/>
                <a:gd name="connsiteY5786" fmla="*/ 880083 h 1383472"/>
                <a:gd name="connsiteX5787" fmla="*/ 2378085 w 4340943"/>
                <a:gd name="connsiteY5787" fmla="*/ 908503 h 1383472"/>
                <a:gd name="connsiteX5788" fmla="*/ 2363173 w 4340943"/>
                <a:gd name="connsiteY5788" fmla="*/ 908503 h 1383472"/>
                <a:gd name="connsiteX5789" fmla="*/ 2333297 w 4340943"/>
                <a:gd name="connsiteY5789" fmla="*/ 887235 h 1383472"/>
                <a:gd name="connsiteX5790" fmla="*/ 2333297 w 4340943"/>
                <a:gd name="connsiteY5790" fmla="*/ 876620 h 1383472"/>
                <a:gd name="connsiteX5791" fmla="*/ 2373221 w 4340943"/>
                <a:gd name="connsiteY5791" fmla="*/ 848200 h 1383472"/>
                <a:gd name="connsiteX5792" fmla="*/ 2380677 w 4340943"/>
                <a:gd name="connsiteY5792" fmla="*/ 846001 h 1383472"/>
                <a:gd name="connsiteX5793" fmla="*/ 1750046 w 4340943"/>
                <a:gd name="connsiteY5793" fmla="*/ 846001 h 1383472"/>
                <a:gd name="connsiteX5794" fmla="*/ 1757502 w 4340943"/>
                <a:gd name="connsiteY5794" fmla="*/ 848200 h 1383472"/>
                <a:gd name="connsiteX5795" fmla="*/ 1787378 w 4340943"/>
                <a:gd name="connsiteY5795" fmla="*/ 869467 h 1383472"/>
                <a:gd name="connsiteX5796" fmla="*/ 1787378 w 4340943"/>
                <a:gd name="connsiteY5796" fmla="*/ 880083 h 1383472"/>
                <a:gd name="connsiteX5797" fmla="*/ 1747454 w 4340943"/>
                <a:gd name="connsiteY5797" fmla="*/ 908503 h 1383472"/>
                <a:gd name="connsiteX5798" fmla="*/ 1732542 w 4340943"/>
                <a:gd name="connsiteY5798" fmla="*/ 908503 h 1383472"/>
                <a:gd name="connsiteX5799" fmla="*/ 1702666 w 4340943"/>
                <a:gd name="connsiteY5799" fmla="*/ 887235 h 1383472"/>
                <a:gd name="connsiteX5800" fmla="*/ 1702666 w 4340943"/>
                <a:gd name="connsiteY5800" fmla="*/ 876620 h 1383472"/>
                <a:gd name="connsiteX5801" fmla="*/ 1742590 w 4340943"/>
                <a:gd name="connsiteY5801" fmla="*/ 848200 h 1383472"/>
                <a:gd name="connsiteX5802" fmla="*/ 1750046 w 4340943"/>
                <a:gd name="connsiteY5802" fmla="*/ 846001 h 1383472"/>
                <a:gd name="connsiteX5803" fmla="*/ 1119543 w 4340943"/>
                <a:gd name="connsiteY5803" fmla="*/ 846001 h 1383472"/>
                <a:gd name="connsiteX5804" fmla="*/ 1126999 w 4340943"/>
                <a:gd name="connsiteY5804" fmla="*/ 848200 h 1383472"/>
                <a:gd name="connsiteX5805" fmla="*/ 1156874 w 4340943"/>
                <a:gd name="connsiteY5805" fmla="*/ 869467 h 1383472"/>
                <a:gd name="connsiteX5806" fmla="*/ 1156874 w 4340943"/>
                <a:gd name="connsiteY5806" fmla="*/ 880083 h 1383472"/>
                <a:gd name="connsiteX5807" fmla="*/ 1116950 w 4340943"/>
                <a:gd name="connsiteY5807" fmla="*/ 908503 h 1383472"/>
                <a:gd name="connsiteX5808" fmla="*/ 1102038 w 4340943"/>
                <a:gd name="connsiteY5808" fmla="*/ 908503 h 1383472"/>
                <a:gd name="connsiteX5809" fmla="*/ 1072163 w 4340943"/>
                <a:gd name="connsiteY5809" fmla="*/ 887235 h 1383472"/>
                <a:gd name="connsiteX5810" fmla="*/ 1072163 w 4340943"/>
                <a:gd name="connsiteY5810" fmla="*/ 876620 h 1383472"/>
                <a:gd name="connsiteX5811" fmla="*/ 1112087 w 4340943"/>
                <a:gd name="connsiteY5811" fmla="*/ 848200 h 1383472"/>
                <a:gd name="connsiteX5812" fmla="*/ 1119543 w 4340943"/>
                <a:gd name="connsiteY5812" fmla="*/ 846001 h 1383472"/>
                <a:gd name="connsiteX5813" fmla="*/ 490233 w 4340943"/>
                <a:gd name="connsiteY5813" fmla="*/ 846001 h 1383472"/>
                <a:gd name="connsiteX5814" fmla="*/ 497689 w 4340943"/>
                <a:gd name="connsiteY5814" fmla="*/ 848200 h 1383472"/>
                <a:gd name="connsiteX5815" fmla="*/ 527565 w 4340943"/>
                <a:gd name="connsiteY5815" fmla="*/ 869467 h 1383472"/>
                <a:gd name="connsiteX5816" fmla="*/ 527565 w 4340943"/>
                <a:gd name="connsiteY5816" fmla="*/ 880083 h 1383472"/>
                <a:gd name="connsiteX5817" fmla="*/ 487641 w 4340943"/>
                <a:gd name="connsiteY5817" fmla="*/ 908503 h 1383472"/>
                <a:gd name="connsiteX5818" fmla="*/ 472729 w 4340943"/>
                <a:gd name="connsiteY5818" fmla="*/ 908503 h 1383472"/>
                <a:gd name="connsiteX5819" fmla="*/ 442854 w 4340943"/>
                <a:gd name="connsiteY5819" fmla="*/ 887235 h 1383472"/>
                <a:gd name="connsiteX5820" fmla="*/ 442854 w 4340943"/>
                <a:gd name="connsiteY5820" fmla="*/ 876620 h 1383472"/>
                <a:gd name="connsiteX5821" fmla="*/ 482777 w 4340943"/>
                <a:gd name="connsiteY5821" fmla="*/ 848200 h 1383472"/>
                <a:gd name="connsiteX5822" fmla="*/ 490233 w 4340943"/>
                <a:gd name="connsiteY5822" fmla="*/ 846001 h 1383472"/>
                <a:gd name="connsiteX5823" fmla="*/ 4087099 w 4340943"/>
                <a:gd name="connsiteY5823" fmla="*/ 845478 h 1383472"/>
                <a:gd name="connsiteX5824" fmla="*/ 4092091 w 4340943"/>
                <a:gd name="connsiteY5824" fmla="*/ 847138 h 1383472"/>
                <a:gd name="connsiteX5825" fmla="*/ 4097852 w 4340943"/>
                <a:gd name="connsiteY5825" fmla="*/ 851619 h 1383472"/>
                <a:gd name="connsiteX5826" fmla="*/ 4097401 w 4340943"/>
                <a:gd name="connsiteY5826" fmla="*/ 858860 h 1383472"/>
                <a:gd name="connsiteX5827" fmla="*/ 4091105 w 4340943"/>
                <a:gd name="connsiteY5827" fmla="*/ 862961 h 1383472"/>
                <a:gd name="connsiteX5828" fmla="*/ 4080934 w 4340943"/>
                <a:gd name="connsiteY5828" fmla="*/ 862639 h 1383472"/>
                <a:gd name="connsiteX5829" fmla="*/ 4075174 w 4340943"/>
                <a:gd name="connsiteY5829" fmla="*/ 858158 h 1383472"/>
                <a:gd name="connsiteX5830" fmla="*/ 4075624 w 4340943"/>
                <a:gd name="connsiteY5830" fmla="*/ 850918 h 1383472"/>
                <a:gd name="connsiteX5831" fmla="*/ 4081920 w 4340943"/>
                <a:gd name="connsiteY5831" fmla="*/ 846817 h 1383472"/>
                <a:gd name="connsiteX5832" fmla="*/ 4087099 w 4340943"/>
                <a:gd name="connsiteY5832" fmla="*/ 845478 h 1383472"/>
                <a:gd name="connsiteX5833" fmla="*/ 3457789 w 4340943"/>
                <a:gd name="connsiteY5833" fmla="*/ 845478 h 1383472"/>
                <a:gd name="connsiteX5834" fmla="*/ 3462782 w 4340943"/>
                <a:gd name="connsiteY5834" fmla="*/ 847138 h 1383472"/>
                <a:gd name="connsiteX5835" fmla="*/ 3468542 w 4340943"/>
                <a:gd name="connsiteY5835" fmla="*/ 851619 h 1383472"/>
                <a:gd name="connsiteX5836" fmla="*/ 3468091 w 4340943"/>
                <a:gd name="connsiteY5836" fmla="*/ 858860 h 1383472"/>
                <a:gd name="connsiteX5837" fmla="*/ 3461796 w 4340943"/>
                <a:gd name="connsiteY5837" fmla="*/ 862961 h 1383472"/>
                <a:gd name="connsiteX5838" fmla="*/ 3451624 w 4340943"/>
                <a:gd name="connsiteY5838" fmla="*/ 862639 h 1383472"/>
                <a:gd name="connsiteX5839" fmla="*/ 3445864 w 4340943"/>
                <a:gd name="connsiteY5839" fmla="*/ 858158 h 1383472"/>
                <a:gd name="connsiteX5840" fmla="*/ 3446314 w 4340943"/>
                <a:gd name="connsiteY5840" fmla="*/ 850918 h 1383472"/>
                <a:gd name="connsiteX5841" fmla="*/ 3452610 w 4340943"/>
                <a:gd name="connsiteY5841" fmla="*/ 846817 h 1383472"/>
                <a:gd name="connsiteX5842" fmla="*/ 3457789 w 4340943"/>
                <a:gd name="connsiteY5842" fmla="*/ 845478 h 1383472"/>
                <a:gd name="connsiteX5843" fmla="*/ 2827286 w 4340943"/>
                <a:gd name="connsiteY5843" fmla="*/ 845478 h 1383472"/>
                <a:gd name="connsiteX5844" fmla="*/ 2832278 w 4340943"/>
                <a:gd name="connsiteY5844" fmla="*/ 847138 h 1383472"/>
                <a:gd name="connsiteX5845" fmla="*/ 2838039 w 4340943"/>
                <a:gd name="connsiteY5845" fmla="*/ 851619 h 1383472"/>
                <a:gd name="connsiteX5846" fmla="*/ 2837588 w 4340943"/>
                <a:gd name="connsiteY5846" fmla="*/ 858860 h 1383472"/>
                <a:gd name="connsiteX5847" fmla="*/ 2831292 w 4340943"/>
                <a:gd name="connsiteY5847" fmla="*/ 862961 h 1383472"/>
                <a:gd name="connsiteX5848" fmla="*/ 2821121 w 4340943"/>
                <a:gd name="connsiteY5848" fmla="*/ 862639 h 1383472"/>
                <a:gd name="connsiteX5849" fmla="*/ 2815360 w 4340943"/>
                <a:gd name="connsiteY5849" fmla="*/ 858158 h 1383472"/>
                <a:gd name="connsiteX5850" fmla="*/ 2815811 w 4340943"/>
                <a:gd name="connsiteY5850" fmla="*/ 850918 h 1383472"/>
                <a:gd name="connsiteX5851" fmla="*/ 2822107 w 4340943"/>
                <a:gd name="connsiteY5851" fmla="*/ 846817 h 1383472"/>
                <a:gd name="connsiteX5852" fmla="*/ 2827286 w 4340943"/>
                <a:gd name="connsiteY5852" fmla="*/ 845478 h 1383472"/>
                <a:gd name="connsiteX5853" fmla="*/ 2196655 w 4340943"/>
                <a:gd name="connsiteY5853" fmla="*/ 845478 h 1383472"/>
                <a:gd name="connsiteX5854" fmla="*/ 2201647 w 4340943"/>
                <a:gd name="connsiteY5854" fmla="*/ 847138 h 1383472"/>
                <a:gd name="connsiteX5855" fmla="*/ 2207408 w 4340943"/>
                <a:gd name="connsiteY5855" fmla="*/ 851619 h 1383472"/>
                <a:gd name="connsiteX5856" fmla="*/ 2206957 w 4340943"/>
                <a:gd name="connsiteY5856" fmla="*/ 858860 h 1383472"/>
                <a:gd name="connsiteX5857" fmla="*/ 2200661 w 4340943"/>
                <a:gd name="connsiteY5857" fmla="*/ 862961 h 1383472"/>
                <a:gd name="connsiteX5858" fmla="*/ 2190490 w 4340943"/>
                <a:gd name="connsiteY5858" fmla="*/ 862639 h 1383472"/>
                <a:gd name="connsiteX5859" fmla="*/ 2184730 w 4340943"/>
                <a:gd name="connsiteY5859" fmla="*/ 858158 h 1383472"/>
                <a:gd name="connsiteX5860" fmla="*/ 2185181 w 4340943"/>
                <a:gd name="connsiteY5860" fmla="*/ 850918 h 1383472"/>
                <a:gd name="connsiteX5861" fmla="*/ 2191477 w 4340943"/>
                <a:gd name="connsiteY5861" fmla="*/ 846817 h 1383472"/>
                <a:gd name="connsiteX5862" fmla="*/ 2196655 w 4340943"/>
                <a:gd name="connsiteY5862" fmla="*/ 845478 h 1383472"/>
                <a:gd name="connsiteX5863" fmla="*/ 1566152 w 4340943"/>
                <a:gd name="connsiteY5863" fmla="*/ 845478 h 1383472"/>
                <a:gd name="connsiteX5864" fmla="*/ 1571144 w 4340943"/>
                <a:gd name="connsiteY5864" fmla="*/ 847138 h 1383472"/>
                <a:gd name="connsiteX5865" fmla="*/ 1576905 w 4340943"/>
                <a:gd name="connsiteY5865" fmla="*/ 851619 h 1383472"/>
                <a:gd name="connsiteX5866" fmla="*/ 1576454 w 4340943"/>
                <a:gd name="connsiteY5866" fmla="*/ 858860 h 1383472"/>
                <a:gd name="connsiteX5867" fmla="*/ 1570158 w 4340943"/>
                <a:gd name="connsiteY5867" fmla="*/ 862961 h 1383472"/>
                <a:gd name="connsiteX5868" fmla="*/ 1559987 w 4340943"/>
                <a:gd name="connsiteY5868" fmla="*/ 862639 h 1383472"/>
                <a:gd name="connsiteX5869" fmla="*/ 1554227 w 4340943"/>
                <a:gd name="connsiteY5869" fmla="*/ 858158 h 1383472"/>
                <a:gd name="connsiteX5870" fmla="*/ 1554678 w 4340943"/>
                <a:gd name="connsiteY5870" fmla="*/ 850918 h 1383472"/>
                <a:gd name="connsiteX5871" fmla="*/ 1560974 w 4340943"/>
                <a:gd name="connsiteY5871" fmla="*/ 846817 h 1383472"/>
                <a:gd name="connsiteX5872" fmla="*/ 1566152 w 4340943"/>
                <a:gd name="connsiteY5872" fmla="*/ 845478 h 1383472"/>
                <a:gd name="connsiteX5873" fmla="*/ 936842 w 4340943"/>
                <a:gd name="connsiteY5873" fmla="*/ 845478 h 1383472"/>
                <a:gd name="connsiteX5874" fmla="*/ 941835 w 4340943"/>
                <a:gd name="connsiteY5874" fmla="*/ 847138 h 1383472"/>
                <a:gd name="connsiteX5875" fmla="*/ 947595 w 4340943"/>
                <a:gd name="connsiteY5875" fmla="*/ 851619 h 1383472"/>
                <a:gd name="connsiteX5876" fmla="*/ 947144 w 4340943"/>
                <a:gd name="connsiteY5876" fmla="*/ 858860 h 1383472"/>
                <a:gd name="connsiteX5877" fmla="*/ 940849 w 4340943"/>
                <a:gd name="connsiteY5877" fmla="*/ 862961 h 1383472"/>
                <a:gd name="connsiteX5878" fmla="*/ 930678 w 4340943"/>
                <a:gd name="connsiteY5878" fmla="*/ 862639 h 1383472"/>
                <a:gd name="connsiteX5879" fmla="*/ 924917 w 4340943"/>
                <a:gd name="connsiteY5879" fmla="*/ 858158 h 1383472"/>
                <a:gd name="connsiteX5880" fmla="*/ 925368 w 4340943"/>
                <a:gd name="connsiteY5880" fmla="*/ 850918 h 1383472"/>
                <a:gd name="connsiteX5881" fmla="*/ 931664 w 4340943"/>
                <a:gd name="connsiteY5881" fmla="*/ 846817 h 1383472"/>
                <a:gd name="connsiteX5882" fmla="*/ 936842 w 4340943"/>
                <a:gd name="connsiteY5882" fmla="*/ 845478 h 1383472"/>
                <a:gd name="connsiteX5883" fmla="*/ 306339 w 4340943"/>
                <a:gd name="connsiteY5883" fmla="*/ 845478 h 1383472"/>
                <a:gd name="connsiteX5884" fmla="*/ 311331 w 4340943"/>
                <a:gd name="connsiteY5884" fmla="*/ 847138 h 1383472"/>
                <a:gd name="connsiteX5885" fmla="*/ 317092 w 4340943"/>
                <a:gd name="connsiteY5885" fmla="*/ 851619 h 1383472"/>
                <a:gd name="connsiteX5886" fmla="*/ 316641 w 4340943"/>
                <a:gd name="connsiteY5886" fmla="*/ 858860 h 1383472"/>
                <a:gd name="connsiteX5887" fmla="*/ 310345 w 4340943"/>
                <a:gd name="connsiteY5887" fmla="*/ 862961 h 1383472"/>
                <a:gd name="connsiteX5888" fmla="*/ 300174 w 4340943"/>
                <a:gd name="connsiteY5888" fmla="*/ 862639 h 1383472"/>
                <a:gd name="connsiteX5889" fmla="*/ 294413 w 4340943"/>
                <a:gd name="connsiteY5889" fmla="*/ 858158 h 1383472"/>
                <a:gd name="connsiteX5890" fmla="*/ 294865 w 4340943"/>
                <a:gd name="connsiteY5890" fmla="*/ 850918 h 1383472"/>
                <a:gd name="connsiteX5891" fmla="*/ 301160 w 4340943"/>
                <a:gd name="connsiteY5891" fmla="*/ 846817 h 1383472"/>
                <a:gd name="connsiteX5892" fmla="*/ 306339 w 4340943"/>
                <a:gd name="connsiteY5892" fmla="*/ 845478 h 1383472"/>
                <a:gd name="connsiteX5893" fmla="*/ 4134524 w 4340943"/>
                <a:gd name="connsiteY5893" fmla="*/ 844587 h 1383472"/>
                <a:gd name="connsiteX5894" fmla="*/ 4139732 w 4340943"/>
                <a:gd name="connsiteY5894" fmla="*/ 846123 h 1383472"/>
                <a:gd name="connsiteX5895" fmla="*/ 4160272 w 4340943"/>
                <a:gd name="connsiteY5895" fmla="*/ 860745 h 1383472"/>
                <a:gd name="connsiteX5896" fmla="*/ 4160272 w 4340943"/>
                <a:gd name="connsiteY5896" fmla="*/ 868160 h 1383472"/>
                <a:gd name="connsiteX5897" fmla="*/ 4130468 w 4340943"/>
                <a:gd name="connsiteY5897" fmla="*/ 889376 h 1383472"/>
                <a:gd name="connsiteX5898" fmla="*/ 4120052 w 4340943"/>
                <a:gd name="connsiteY5898" fmla="*/ 889376 h 1383472"/>
                <a:gd name="connsiteX5899" fmla="*/ 4099512 w 4340943"/>
                <a:gd name="connsiteY5899" fmla="*/ 874754 h 1383472"/>
                <a:gd name="connsiteX5900" fmla="*/ 4099512 w 4340943"/>
                <a:gd name="connsiteY5900" fmla="*/ 867339 h 1383472"/>
                <a:gd name="connsiteX5901" fmla="*/ 4129315 w 4340943"/>
                <a:gd name="connsiteY5901" fmla="*/ 846123 h 1383472"/>
                <a:gd name="connsiteX5902" fmla="*/ 4134524 w 4340943"/>
                <a:gd name="connsiteY5902" fmla="*/ 844587 h 1383472"/>
                <a:gd name="connsiteX5903" fmla="*/ 3505214 w 4340943"/>
                <a:gd name="connsiteY5903" fmla="*/ 844587 h 1383472"/>
                <a:gd name="connsiteX5904" fmla="*/ 3510421 w 4340943"/>
                <a:gd name="connsiteY5904" fmla="*/ 846123 h 1383472"/>
                <a:gd name="connsiteX5905" fmla="*/ 3530962 w 4340943"/>
                <a:gd name="connsiteY5905" fmla="*/ 860745 h 1383472"/>
                <a:gd name="connsiteX5906" fmla="*/ 3530962 w 4340943"/>
                <a:gd name="connsiteY5906" fmla="*/ 868160 h 1383472"/>
                <a:gd name="connsiteX5907" fmla="*/ 3501159 w 4340943"/>
                <a:gd name="connsiteY5907" fmla="*/ 889376 h 1383472"/>
                <a:gd name="connsiteX5908" fmla="*/ 3490742 w 4340943"/>
                <a:gd name="connsiteY5908" fmla="*/ 889376 h 1383472"/>
                <a:gd name="connsiteX5909" fmla="*/ 3470202 w 4340943"/>
                <a:gd name="connsiteY5909" fmla="*/ 874754 h 1383472"/>
                <a:gd name="connsiteX5910" fmla="*/ 3470201 w 4340943"/>
                <a:gd name="connsiteY5910" fmla="*/ 867339 h 1383472"/>
                <a:gd name="connsiteX5911" fmla="*/ 3500005 w 4340943"/>
                <a:gd name="connsiteY5911" fmla="*/ 846123 h 1383472"/>
                <a:gd name="connsiteX5912" fmla="*/ 3505214 w 4340943"/>
                <a:gd name="connsiteY5912" fmla="*/ 844587 h 1383472"/>
                <a:gd name="connsiteX5913" fmla="*/ 2874710 w 4340943"/>
                <a:gd name="connsiteY5913" fmla="*/ 844587 h 1383472"/>
                <a:gd name="connsiteX5914" fmla="*/ 2879918 w 4340943"/>
                <a:gd name="connsiteY5914" fmla="*/ 846123 h 1383472"/>
                <a:gd name="connsiteX5915" fmla="*/ 2900459 w 4340943"/>
                <a:gd name="connsiteY5915" fmla="*/ 860745 h 1383472"/>
                <a:gd name="connsiteX5916" fmla="*/ 2900459 w 4340943"/>
                <a:gd name="connsiteY5916" fmla="*/ 868160 h 1383472"/>
                <a:gd name="connsiteX5917" fmla="*/ 2870656 w 4340943"/>
                <a:gd name="connsiteY5917" fmla="*/ 889376 h 1383472"/>
                <a:gd name="connsiteX5918" fmla="*/ 2860239 w 4340943"/>
                <a:gd name="connsiteY5918" fmla="*/ 889376 h 1383472"/>
                <a:gd name="connsiteX5919" fmla="*/ 2839699 w 4340943"/>
                <a:gd name="connsiteY5919" fmla="*/ 874754 h 1383472"/>
                <a:gd name="connsiteX5920" fmla="*/ 2839698 w 4340943"/>
                <a:gd name="connsiteY5920" fmla="*/ 867339 h 1383472"/>
                <a:gd name="connsiteX5921" fmla="*/ 2869502 w 4340943"/>
                <a:gd name="connsiteY5921" fmla="*/ 846123 h 1383472"/>
                <a:gd name="connsiteX5922" fmla="*/ 2874710 w 4340943"/>
                <a:gd name="connsiteY5922" fmla="*/ 844587 h 1383472"/>
                <a:gd name="connsiteX5923" fmla="*/ 2244080 w 4340943"/>
                <a:gd name="connsiteY5923" fmla="*/ 844587 h 1383472"/>
                <a:gd name="connsiteX5924" fmla="*/ 2249288 w 4340943"/>
                <a:gd name="connsiteY5924" fmla="*/ 846123 h 1383472"/>
                <a:gd name="connsiteX5925" fmla="*/ 2269828 w 4340943"/>
                <a:gd name="connsiteY5925" fmla="*/ 860745 h 1383472"/>
                <a:gd name="connsiteX5926" fmla="*/ 2269828 w 4340943"/>
                <a:gd name="connsiteY5926" fmla="*/ 868160 h 1383472"/>
                <a:gd name="connsiteX5927" fmla="*/ 2240025 w 4340943"/>
                <a:gd name="connsiteY5927" fmla="*/ 889376 h 1383472"/>
                <a:gd name="connsiteX5928" fmla="*/ 2229608 w 4340943"/>
                <a:gd name="connsiteY5928" fmla="*/ 889376 h 1383472"/>
                <a:gd name="connsiteX5929" fmla="*/ 2209068 w 4340943"/>
                <a:gd name="connsiteY5929" fmla="*/ 874754 h 1383472"/>
                <a:gd name="connsiteX5930" fmla="*/ 2209068 w 4340943"/>
                <a:gd name="connsiteY5930" fmla="*/ 867339 h 1383472"/>
                <a:gd name="connsiteX5931" fmla="*/ 2238871 w 4340943"/>
                <a:gd name="connsiteY5931" fmla="*/ 846123 h 1383472"/>
                <a:gd name="connsiteX5932" fmla="*/ 2244080 w 4340943"/>
                <a:gd name="connsiteY5932" fmla="*/ 844587 h 1383472"/>
                <a:gd name="connsiteX5933" fmla="*/ 1613577 w 4340943"/>
                <a:gd name="connsiteY5933" fmla="*/ 844587 h 1383472"/>
                <a:gd name="connsiteX5934" fmla="*/ 1618785 w 4340943"/>
                <a:gd name="connsiteY5934" fmla="*/ 846123 h 1383472"/>
                <a:gd name="connsiteX5935" fmla="*/ 1639325 w 4340943"/>
                <a:gd name="connsiteY5935" fmla="*/ 860745 h 1383472"/>
                <a:gd name="connsiteX5936" fmla="*/ 1639325 w 4340943"/>
                <a:gd name="connsiteY5936" fmla="*/ 868160 h 1383472"/>
                <a:gd name="connsiteX5937" fmla="*/ 1609521 w 4340943"/>
                <a:gd name="connsiteY5937" fmla="*/ 889376 h 1383472"/>
                <a:gd name="connsiteX5938" fmla="*/ 1599105 w 4340943"/>
                <a:gd name="connsiteY5938" fmla="*/ 889376 h 1383472"/>
                <a:gd name="connsiteX5939" fmla="*/ 1578564 w 4340943"/>
                <a:gd name="connsiteY5939" fmla="*/ 874754 h 1383472"/>
                <a:gd name="connsiteX5940" fmla="*/ 1578564 w 4340943"/>
                <a:gd name="connsiteY5940" fmla="*/ 867339 h 1383472"/>
                <a:gd name="connsiteX5941" fmla="*/ 1608367 w 4340943"/>
                <a:gd name="connsiteY5941" fmla="*/ 846123 h 1383472"/>
                <a:gd name="connsiteX5942" fmla="*/ 1613577 w 4340943"/>
                <a:gd name="connsiteY5942" fmla="*/ 844587 h 1383472"/>
                <a:gd name="connsiteX5943" fmla="*/ 984267 w 4340943"/>
                <a:gd name="connsiteY5943" fmla="*/ 844587 h 1383472"/>
                <a:gd name="connsiteX5944" fmla="*/ 989474 w 4340943"/>
                <a:gd name="connsiteY5944" fmla="*/ 846123 h 1383472"/>
                <a:gd name="connsiteX5945" fmla="*/ 1010015 w 4340943"/>
                <a:gd name="connsiteY5945" fmla="*/ 860745 h 1383472"/>
                <a:gd name="connsiteX5946" fmla="*/ 1010015 w 4340943"/>
                <a:gd name="connsiteY5946" fmla="*/ 868160 h 1383472"/>
                <a:gd name="connsiteX5947" fmla="*/ 980212 w 4340943"/>
                <a:gd name="connsiteY5947" fmla="*/ 889376 h 1383472"/>
                <a:gd name="connsiteX5948" fmla="*/ 969796 w 4340943"/>
                <a:gd name="connsiteY5948" fmla="*/ 889376 h 1383472"/>
                <a:gd name="connsiteX5949" fmla="*/ 949255 w 4340943"/>
                <a:gd name="connsiteY5949" fmla="*/ 874754 h 1383472"/>
                <a:gd name="connsiteX5950" fmla="*/ 949254 w 4340943"/>
                <a:gd name="connsiteY5950" fmla="*/ 867339 h 1383472"/>
                <a:gd name="connsiteX5951" fmla="*/ 979058 w 4340943"/>
                <a:gd name="connsiteY5951" fmla="*/ 846123 h 1383472"/>
                <a:gd name="connsiteX5952" fmla="*/ 984267 w 4340943"/>
                <a:gd name="connsiteY5952" fmla="*/ 844587 h 1383472"/>
                <a:gd name="connsiteX5953" fmla="*/ 353764 w 4340943"/>
                <a:gd name="connsiteY5953" fmla="*/ 844587 h 1383472"/>
                <a:gd name="connsiteX5954" fmla="*/ 358971 w 4340943"/>
                <a:gd name="connsiteY5954" fmla="*/ 846123 h 1383472"/>
                <a:gd name="connsiteX5955" fmla="*/ 379512 w 4340943"/>
                <a:gd name="connsiteY5955" fmla="*/ 860745 h 1383472"/>
                <a:gd name="connsiteX5956" fmla="*/ 379512 w 4340943"/>
                <a:gd name="connsiteY5956" fmla="*/ 868160 h 1383472"/>
                <a:gd name="connsiteX5957" fmla="*/ 349709 w 4340943"/>
                <a:gd name="connsiteY5957" fmla="*/ 889376 h 1383472"/>
                <a:gd name="connsiteX5958" fmla="*/ 339292 w 4340943"/>
                <a:gd name="connsiteY5958" fmla="*/ 889376 h 1383472"/>
                <a:gd name="connsiteX5959" fmla="*/ 318751 w 4340943"/>
                <a:gd name="connsiteY5959" fmla="*/ 874754 h 1383472"/>
                <a:gd name="connsiteX5960" fmla="*/ 318751 w 4340943"/>
                <a:gd name="connsiteY5960" fmla="*/ 867339 h 1383472"/>
                <a:gd name="connsiteX5961" fmla="*/ 348555 w 4340943"/>
                <a:gd name="connsiteY5961" fmla="*/ 846123 h 1383472"/>
                <a:gd name="connsiteX5962" fmla="*/ 353764 w 4340943"/>
                <a:gd name="connsiteY5962" fmla="*/ 844587 h 1383472"/>
                <a:gd name="connsiteX5963" fmla="*/ 4231492 w 4340943"/>
                <a:gd name="connsiteY5963" fmla="*/ 839526 h 1383472"/>
                <a:gd name="connsiteX5964" fmla="*/ 4236484 w 4340943"/>
                <a:gd name="connsiteY5964" fmla="*/ 841187 h 1383472"/>
                <a:gd name="connsiteX5965" fmla="*/ 4242244 w 4340943"/>
                <a:gd name="connsiteY5965" fmla="*/ 845668 h 1383472"/>
                <a:gd name="connsiteX5966" fmla="*/ 4241792 w 4340943"/>
                <a:gd name="connsiteY5966" fmla="*/ 852908 h 1383472"/>
                <a:gd name="connsiteX5967" fmla="*/ 4235497 w 4340943"/>
                <a:gd name="connsiteY5967" fmla="*/ 857009 h 1383472"/>
                <a:gd name="connsiteX5968" fmla="*/ 4225326 w 4340943"/>
                <a:gd name="connsiteY5968" fmla="*/ 856688 h 1383472"/>
                <a:gd name="connsiteX5969" fmla="*/ 4219566 w 4340943"/>
                <a:gd name="connsiteY5969" fmla="*/ 852206 h 1383472"/>
                <a:gd name="connsiteX5970" fmla="*/ 4220017 w 4340943"/>
                <a:gd name="connsiteY5970" fmla="*/ 844966 h 1383472"/>
                <a:gd name="connsiteX5971" fmla="*/ 4226312 w 4340943"/>
                <a:gd name="connsiteY5971" fmla="*/ 840865 h 1383472"/>
                <a:gd name="connsiteX5972" fmla="*/ 4231492 w 4340943"/>
                <a:gd name="connsiteY5972" fmla="*/ 839526 h 1383472"/>
                <a:gd name="connsiteX5973" fmla="*/ 3600988 w 4340943"/>
                <a:gd name="connsiteY5973" fmla="*/ 839526 h 1383472"/>
                <a:gd name="connsiteX5974" fmla="*/ 3605980 w 4340943"/>
                <a:gd name="connsiteY5974" fmla="*/ 841187 h 1383472"/>
                <a:gd name="connsiteX5975" fmla="*/ 3611741 w 4340943"/>
                <a:gd name="connsiteY5975" fmla="*/ 845668 h 1383472"/>
                <a:gd name="connsiteX5976" fmla="*/ 3611289 w 4340943"/>
                <a:gd name="connsiteY5976" fmla="*/ 852908 h 1383472"/>
                <a:gd name="connsiteX5977" fmla="*/ 3604994 w 4340943"/>
                <a:gd name="connsiteY5977" fmla="*/ 857009 h 1383472"/>
                <a:gd name="connsiteX5978" fmla="*/ 3594822 w 4340943"/>
                <a:gd name="connsiteY5978" fmla="*/ 856688 h 1383472"/>
                <a:gd name="connsiteX5979" fmla="*/ 3589062 w 4340943"/>
                <a:gd name="connsiteY5979" fmla="*/ 852206 h 1383472"/>
                <a:gd name="connsiteX5980" fmla="*/ 3589514 w 4340943"/>
                <a:gd name="connsiteY5980" fmla="*/ 844966 h 1383472"/>
                <a:gd name="connsiteX5981" fmla="*/ 3595809 w 4340943"/>
                <a:gd name="connsiteY5981" fmla="*/ 840865 h 1383472"/>
                <a:gd name="connsiteX5982" fmla="*/ 3600988 w 4340943"/>
                <a:gd name="connsiteY5982" fmla="*/ 839526 h 1383472"/>
                <a:gd name="connsiteX5983" fmla="*/ 2971679 w 4340943"/>
                <a:gd name="connsiteY5983" fmla="*/ 839526 h 1383472"/>
                <a:gd name="connsiteX5984" fmla="*/ 2976672 w 4340943"/>
                <a:gd name="connsiteY5984" fmla="*/ 841187 h 1383472"/>
                <a:gd name="connsiteX5985" fmla="*/ 2982431 w 4340943"/>
                <a:gd name="connsiteY5985" fmla="*/ 845668 h 1383472"/>
                <a:gd name="connsiteX5986" fmla="*/ 2981980 w 4340943"/>
                <a:gd name="connsiteY5986" fmla="*/ 852908 h 1383472"/>
                <a:gd name="connsiteX5987" fmla="*/ 2975684 w 4340943"/>
                <a:gd name="connsiteY5987" fmla="*/ 857009 h 1383472"/>
                <a:gd name="connsiteX5988" fmla="*/ 2965513 w 4340943"/>
                <a:gd name="connsiteY5988" fmla="*/ 856688 h 1383472"/>
                <a:gd name="connsiteX5989" fmla="*/ 2959753 w 4340943"/>
                <a:gd name="connsiteY5989" fmla="*/ 852206 h 1383472"/>
                <a:gd name="connsiteX5990" fmla="*/ 2960204 w 4340943"/>
                <a:gd name="connsiteY5990" fmla="*/ 844966 h 1383472"/>
                <a:gd name="connsiteX5991" fmla="*/ 2966499 w 4340943"/>
                <a:gd name="connsiteY5991" fmla="*/ 840865 h 1383472"/>
                <a:gd name="connsiteX5992" fmla="*/ 2971679 w 4340943"/>
                <a:gd name="connsiteY5992" fmla="*/ 839526 h 1383472"/>
                <a:gd name="connsiteX5993" fmla="*/ 2341175 w 4340943"/>
                <a:gd name="connsiteY5993" fmla="*/ 839526 h 1383472"/>
                <a:gd name="connsiteX5994" fmla="*/ 2346167 w 4340943"/>
                <a:gd name="connsiteY5994" fmla="*/ 841187 h 1383472"/>
                <a:gd name="connsiteX5995" fmla="*/ 2351928 w 4340943"/>
                <a:gd name="connsiteY5995" fmla="*/ 845668 h 1383472"/>
                <a:gd name="connsiteX5996" fmla="*/ 2351476 w 4340943"/>
                <a:gd name="connsiteY5996" fmla="*/ 852908 h 1383472"/>
                <a:gd name="connsiteX5997" fmla="*/ 2345181 w 4340943"/>
                <a:gd name="connsiteY5997" fmla="*/ 857009 h 1383472"/>
                <a:gd name="connsiteX5998" fmla="*/ 2335009 w 4340943"/>
                <a:gd name="connsiteY5998" fmla="*/ 856688 h 1383472"/>
                <a:gd name="connsiteX5999" fmla="*/ 2329249 w 4340943"/>
                <a:gd name="connsiteY5999" fmla="*/ 852206 h 1383472"/>
                <a:gd name="connsiteX6000" fmla="*/ 2329700 w 4340943"/>
                <a:gd name="connsiteY6000" fmla="*/ 844966 h 1383472"/>
                <a:gd name="connsiteX6001" fmla="*/ 2335996 w 4340943"/>
                <a:gd name="connsiteY6001" fmla="*/ 840865 h 1383472"/>
                <a:gd name="connsiteX6002" fmla="*/ 2341175 w 4340943"/>
                <a:gd name="connsiteY6002" fmla="*/ 839526 h 1383472"/>
                <a:gd name="connsiteX6003" fmla="*/ 1710545 w 4340943"/>
                <a:gd name="connsiteY6003" fmla="*/ 839526 h 1383472"/>
                <a:gd name="connsiteX6004" fmla="*/ 1715537 w 4340943"/>
                <a:gd name="connsiteY6004" fmla="*/ 841187 h 1383472"/>
                <a:gd name="connsiteX6005" fmla="*/ 1721298 w 4340943"/>
                <a:gd name="connsiteY6005" fmla="*/ 845668 h 1383472"/>
                <a:gd name="connsiteX6006" fmla="*/ 1720846 w 4340943"/>
                <a:gd name="connsiteY6006" fmla="*/ 852908 h 1383472"/>
                <a:gd name="connsiteX6007" fmla="*/ 1714550 w 4340943"/>
                <a:gd name="connsiteY6007" fmla="*/ 857009 h 1383472"/>
                <a:gd name="connsiteX6008" fmla="*/ 1704379 w 4340943"/>
                <a:gd name="connsiteY6008" fmla="*/ 856688 h 1383472"/>
                <a:gd name="connsiteX6009" fmla="*/ 1698619 w 4340943"/>
                <a:gd name="connsiteY6009" fmla="*/ 852206 h 1383472"/>
                <a:gd name="connsiteX6010" fmla="*/ 1699070 w 4340943"/>
                <a:gd name="connsiteY6010" fmla="*/ 844966 h 1383472"/>
                <a:gd name="connsiteX6011" fmla="*/ 1705366 w 4340943"/>
                <a:gd name="connsiteY6011" fmla="*/ 840865 h 1383472"/>
                <a:gd name="connsiteX6012" fmla="*/ 1710545 w 4340943"/>
                <a:gd name="connsiteY6012" fmla="*/ 839526 h 1383472"/>
                <a:gd name="connsiteX6013" fmla="*/ 1080041 w 4340943"/>
                <a:gd name="connsiteY6013" fmla="*/ 839526 h 1383472"/>
                <a:gd name="connsiteX6014" fmla="*/ 1085034 w 4340943"/>
                <a:gd name="connsiteY6014" fmla="*/ 841187 h 1383472"/>
                <a:gd name="connsiteX6015" fmla="*/ 1090794 w 4340943"/>
                <a:gd name="connsiteY6015" fmla="*/ 845668 h 1383472"/>
                <a:gd name="connsiteX6016" fmla="*/ 1090343 w 4340943"/>
                <a:gd name="connsiteY6016" fmla="*/ 852908 h 1383472"/>
                <a:gd name="connsiteX6017" fmla="*/ 1084047 w 4340943"/>
                <a:gd name="connsiteY6017" fmla="*/ 857009 h 1383472"/>
                <a:gd name="connsiteX6018" fmla="*/ 1073876 w 4340943"/>
                <a:gd name="connsiteY6018" fmla="*/ 856688 h 1383472"/>
                <a:gd name="connsiteX6019" fmla="*/ 1068116 w 4340943"/>
                <a:gd name="connsiteY6019" fmla="*/ 852206 h 1383472"/>
                <a:gd name="connsiteX6020" fmla="*/ 1068567 w 4340943"/>
                <a:gd name="connsiteY6020" fmla="*/ 844966 h 1383472"/>
                <a:gd name="connsiteX6021" fmla="*/ 1074862 w 4340943"/>
                <a:gd name="connsiteY6021" fmla="*/ 840865 h 1383472"/>
                <a:gd name="connsiteX6022" fmla="*/ 1080041 w 4340943"/>
                <a:gd name="connsiteY6022" fmla="*/ 839526 h 1383472"/>
                <a:gd name="connsiteX6023" fmla="*/ 450732 w 4340943"/>
                <a:gd name="connsiteY6023" fmla="*/ 839526 h 1383472"/>
                <a:gd name="connsiteX6024" fmla="*/ 455725 w 4340943"/>
                <a:gd name="connsiteY6024" fmla="*/ 841187 h 1383472"/>
                <a:gd name="connsiteX6025" fmla="*/ 461484 w 4340943"/>
                <a:gd name="connsiteY6025" fmla="*/ 845668 h 1383472"/>
                <a:gd name="connsiteX6026" fmla="*/ 461033 w 4340943"/>
                <a:gd name="connsiteY6026" fmla="*/ 852908 h 1383472"/>
                <a:gd name="connsiteX6027" fmla="*/ 454737 w 4340943"/>
                <a:gd name="connsiteY6027" fmla="*/ 857009 h 1383472"/>
                <a:gd name="connsiteX6028" fmla="*/ 444566 w 4340943"/>
                <a:gd name="connsiteY6028" fmla="*/ 856688 h 1383472"/>
                <a:gd name="connsiteX6029" fmla="*/ 438806 w 4340943"/>
                <a:gd name="connsiteY6029" fmla="*/ 852206 h 1383472"/>
                <a:gd name="connsiteX6030" fmla="*/ 439257 w 4340943"/>
                <a:gd name="connsiteY6030" fmla="*/ 844966 h 1383472"/>
                <a:gd name="connsiteX6031" fmla="*/ 445553 w 4340943"/>
                <a:gd name="connsiteY6031" fmla="*/ 840865 h 1383472"/>
                <a:gd name="connsiteX6032" fmla="*/ 450732 w 4340943"/>
                <a:gd name="connsiteY6032" fmla="*/ 839526 h 1383472"/>
                <a:gd name="connsiteX6033" fmla="*/ 4039113 w 4340943"/>
                <a:gd name="connsiteY6033" fmla="*/ 835915 h 1383472"/>
                <a:gd name="connsiteX6034" fmla="*/ 4044705 w 4340943"/>
                <a:gd name="connsiteY6034" fmla="*/ 837619 h 1383472"/>
                <a:gd name="connsiteX6035" fmla="*/ 4051286 w 4340943"/>
                <a:gd name="connsiteY6035" fmla="*/ 842416 h 1383472"/>
                <a:gd name="connsiteX6036" fmla="*/ 4051153 w 4340943"/>
                <a:gd name="connsiteY6036" fmla="*/ 850417 h 1383472"/>
                <a:gd name="connsiteX6037" fmla="*/ 4021806 w 4340943"/>
                <a:gd name="connsiteY6037" fmla="*/ 870821 h 1383472"/>
                <a:gd name="connsiteX6038" fmla="*/ 4010566 w 4340943"/>
                <a:gd name="connsiteY6038" fmla="*/ 870728 h 1383472"/>
                <a:gd name="connsiteX6039" fmla="*/ 4003986 w 4340943"/>
                <a:gd name="connsiteY6039" fmla="*/ 865931 h 1383472"/>
                <a:gd name="connsiteX6040" fmla="*/ 4004118 w 4340943"/>
                <a:gd name="connsiteY6040" fmla="*/ 857930 h 1383472"/>
                <a:gd name="connsiteX6041" fmla="*/ 4033466 w 4340943"/>
                <a:gd name="connsiteY6041" fmla="*/ 837525 h 1383472"/>
                <a:gd name="connsiteX6042" fmla="*/ 4039113 w 4340943"/>
                <a:gd name="connsiteY6042" fmla="*/ 835915 h 1383472"/>
                <a:gd name="connsiteX6043" fmla="*/ 3409804 w 4340943"/>
                <a:gd name="connsiteY6043" fmla="*/ 835915 h 1383472"/>
                <a:gd name="connsiteX6044" fmla="*/ 3415395 w 4340943"/>
                <a:gd name="connsiteY6044" fmla="*/ 837619 h 1383472"/>
                <a:gd name="connsiteX6045" fmla="*/ 3421976 w 4340943"/>
                <a:gd name="connsiteY6045" fmla="*/ 842416 h 1383472"/>
                <a:gd name="connsiteX6046" fmla="*/ 3421844 w 4340943"/>
                <a:gd name="connsiteY6046" fmla="*/ 850417 h 1383472"/>
                <a:gd name="connsiteX6047" fmla="*/ 3392496 w 4340943"/>
                <a:gd name="connsiteY6047" fmla="*/ 870821 h 1383472"/>
                <a:gd name="connsiteX6048" fmla="*/ 3381257 w 4340943"/>
                <a:gd name="connsiteY6048" fmla="*/ 870728 h 1383472"/>
                <a:gd name="connsiteX6049" fmla="*/ 3374676 w 4340943"/>
                <a:gd name="connsiteY6049" fmla="*/ 865931 h 1383472"/>
                <a:gd name="connsiteX6050" fmla="*/ 3374808 w 4340943"/>
                <a:gd name="connsiteY6050" fmla="*/ 857930 h 1383472"/>
                <a:gd name="connsiteX6051" fmla="*/ 3404157 w 4340943"/>
                <a:gd name="connsiteY6051" fmla="*/ 837525 h 1383472"/>
                <a:gd name="connsiteX6052" fmla="*/ 3409804 w 4340943"/>
                <a:gd name="connsiteY6052" fmla="*/ 835915 h 1383472"/>
                <a:gd name="connsiteX6053" fmla="*/ 2779300 w 4340943"/>
                <a:gd name="connsiteY6053" fmla="*/ 835915 h 1383472"/>
                <a:gd name="connsiteX6054" fmla="*/ 2784892 w 4340943"/>
                <a:gd name="connsiteY6054" fmla="*/ 837619 h 1383472"/>
                <a:gd name="connsiteX6055" fmla="*/ 2791473 w 4340943"/>
                <a:gd name="connsiteY6055" fmla="*/ 842416 h 1383472"/>
                <a:gd name="connsiteX6056" fmla="*/ 2791340 w 4340943"/>
                <a:gd name="connsiteY6056" fmla="*/ 850417 h 1383472"/>
                <a:gd name="connsiteX6057" fmla="*/ 2761992 w 4340943"/>
                <a:gd name="connsiteY6057" fmla="*/ 870821 h 1383472"/>
                <a:gd name="connsiteX6058" fmla="*/ 2750754 w 4340943"/>
                <a:gd name="connsiteY6058" fmla="*/ 870728 h 1383472"/>
                <a:gd name="connsiteX6059" fmla="*/ 2744172 w 4340943"/>
                <a:gd name="connsiteY6059" fmla="*/ 865931 h 1383472"/>
                <a:gd name="connsiteX6060" fmla="*/ 2744305 w 4340943"/>
                <a:gd name="connsiteY6060" fmla="*/ 857930 h 1383472"/>
                <a:gd name="connsiteX6061" fmla="*/ 2773654 w 4340943"/>
                <a:gd name="connsiteY6061" fmla="*/ 837525 h 1383472"/>
                <a:gd name="connsiteX6062" fmla="*/ 2779300 w 4340943"/>
                <a:gd name="connsiteY6062" fmla="*/ 835915 h 1383472"/>
                <a:gd name="connsiteX6063" fmla="*/ 2148669 w 4340943"/>
                <a:gd name="connsiteY6063" fmla="*/ 835915 h 1383472"/>
                <a:gd name="connsiteX6064" fmla="*/ 2154262 w 4340943"/>
                <a:gd name="connsiteY6064" fmla="*/ 837619 h 1383472"/>
                <a:gd name="connsiteX6065" fmla="*/ 2160842 w 4340943"/>
                <a:gd name="connsiteY6065" fmla="*/ 842416 h 1383472"/>
                <a:gd name="connsiteX6066" fmla="*/ 2160709 w 4340943"/>
                <a:gd name="connsiteY6066" fmla="*/ 850417 h 1383472"/>
                <a:gd name="connsiteX6067" fmla="*/ 2131362 w 4340943"/>
                <a:gd name="connsiteY6067" fmla="*/ 870821 h 1383472"/>
                <a:gd name="connsiteX6068" fmla="*/ 2120123 w 4340943"/>
                <a:gd name="connsiteY6068" fmla="*/ 870728 h 1383472"/>
                <a:gd name="connsiteX6069" fmla="*/ 2113542 w 4340943"/>
                <a:gd name="connsiteY6069" fmla="*/ 865931 h 1383472"/>
                <a:gd name="connsiteX6070" fmla="*/ 2113674 w 4340943"/>
                <a:gd name="connsiteY6070" fmla="*/ 857930 h 1383472"/>
                <a:gd name="connsiteX6071" fmla="*/ 2143023 w 4340943"/>
                <a:gd name="connsiteY6071" fmla="*/ 837525 h 1383472"/>
                <a:gd name="connsiteX6072" fmla="*/ 2148669 w 4340943"/>
                <a:gd name="connsiteY6072" fmla="*/ 835915 h 1383472"/>
                <a:gd name="connsiteX6073" fmla="*/ 1518166 w 4340943"/>
                <a:gd name="connsiteY6073" fmla="*/ 835915 h 1383472"/>
                <a:gd name="connsiteX6074" fmla="*/ 1523758 w 4340943"/>
                <a:gd name="connsiteY6074" fmla="*/ 837619 h 1383472"/>
                <a:gd name="connsiteX6075" fmla="*/ 1530339 w 4340943"/>
                <a:gd name="connsiteY6075" fmla="*/ 842416 h 1383472"/>
                <a:gd name="connsiteX6076" fmla="*/ 1530206 w 4340943"/>
                <a:gd name="connsiteY6076" fmla="*/ 850417 h 1383472"/>
                <a:gd name="connsiteX6077" fmla="*/ 1500859 w 4340943"/>
                <a:gd name="connsiteY6077" fmla="*/ 870821 h 1383472"/>
                <a:gd name="connsiteX6078" fmla="*/ 1489619 w 4340943"/>
                <a:gd name="connsiteY6078" fmla="*/ 870728 h 1383472"/>
                <a:gd name="connsiteX6079" fmla="*/ 1483039 w 4340943"/>
                <a:gd name="connsiteY6079" fmla="*/ 865931 h 1383472"/>
                <a:gd name="connsiteX6080" fmla="*/ 1483171 w 4340943"/>
                <a:gd name="connsiteY6080" fmla="*/ 857930 h 1383472"/>
                <a:gd name="connsiteX6081" fmla="*/ 1512519 w 4340943"/>
                <a:gd name="connsiteY6081" fmla="*/ 837525 h 1383472"/>
                <a:gd name="connsiteX6082" fmla="*/ 1518166 w 4340943"/>
                <a:gd name="connsiteY6082" fmla="*/ 835915 h 1383472"/>
                <a:gd name="connsiteX6083" fmla="*/ 888857 w 4340943"/>
                <a:gd name="connsiteY6083" fmla="*/ 835915 h 1383472"/>
                <a:gd name="connsiteX6084" fmla="*/ 894448 w 4340943"/>
                <a:gd name="connsiteY6084" fmla="*/ 837619 h 1383472"/>
                <a:gd name="connsiteX6085" fmla="*/ 901030 w 4340943"/>
                <a:gd name="connsiteY6085" fmla="*/ 842416 h 1383472"/>
                <a:gd name="connsiteX6086" fmla="*/ 900897 w 4340943"/>
                <a:gd name="connsiteY6086" fmla="*/ 850417 h 1383472"/>
                <a:gd name="connsiteX6087" fmla="*/ 871549 w 4340943"/>
                <a:gd name="connsiteY6087" fmla="*/ 870821 h 1383472"/>
                <a:gd name="connsiteX6088" fmla="*/ 860310 w 4340943"/>
                <a:gd name="connsiteY6088" fmla="*/ 870728 h 1383472"/>
                <a:gd name="connsiteX6089" fmla="*/ 853729 w 4340943"/>
                <a:gd name="connsiteY6089" fmla="*/ 865931 h 1383472"/>
                <a:gd name="connsiteX6090" fmla="*/ 853861 w 4340943"/>
                <a:gd name="connsiteY6090" fmla="*/ 857930 h 1383472"/>
                <a:gd name="connsiteX6091" fmla="*/ 883210 w 4340943"/>
                <a:gd name="connsiteY6091" fmla="*/ 837525 h 1383472"/>
                <a:gd name="connsiteX6092" fmla="*/ 888857 w 4340943"/>
                <a:gd name="connsiteY6092" fmla="*/ 835915 h 1383472"/>
                <a:gd name="connsiteX6093" fmla="*/ 258353 w 4340943"/>
                <a:gd name="connsiteY6093" fmla="*/ 835915 h 1383472"/>
                <a:gd name="connsiteX6094" fmla="*/ 263945 w 4340943"/>
                <a:gd name="connsiteY6094" fmla="*/ 837619 h 1383472"/>
                <a:gd name="connsiteX6095" fmla="*/ 270526 w 4340943"/>
                <a:gd name="connsiteY6095" fmla="*/ 842416 h 1383472"/>
                <a:gd name="connsiteX6096" fmla="*/ 270393 w 4340943"/>
                <a:gd name="connsiteY6096" fmla="*/ 850417 h 1383472"/>
                <a:gd name="connsiteX6097" fmla="*/ 241045 w 4340943"/>
                <a:gd name="connsiteY6097" fmla="*/ 870821 h 1383472"/>
                <a:gd name="connsiteX6098" fmla="*/ 229807 w 4340943"/>
                <a:gd name="connsiteY6098" fmla="*/ 870728 h 1383472"/>
                <a:gd name="connsiteX6099" fmla="*/ 223225 w 4340943"/>
                <a:gd name="connsiteY6099" fmla="*/ 865931 h 1383472"/>
                <a:gd name="connsiteX6100" fmla="*/ 223358 w 4340943"/>
                <a:gd name="connsiteY6100" fmla="*/ 857930 h 1383472"/>
                <a:gd name="connsiteX6101" fmla="*/ 252707 w 4340943"/>
                <a:gd name="connsiteY6101" fmla="*/ 837525 h 1383472"/>
                <a:gd name="connsiteX6102" fmla="*/ 258353 w 4340943"/>
                <a:gd name="connsiteY6102" fmla="*/ 835915 h 1383472"/>
                <a:gd name="connsiteX6103" fmla="*/ 3883115 w 4340943"/>
                <a:gd name="connsiteY6103" fmla="*/ 812494 h 1383472"/>
                <a:gd name="connsiteX6104" fmla="*/ 3890774 w 4340943"/>
                <a:gd name="connsiteY6104" fmla="*/ 814752 h 1383472"/>
                <a:gd name="connsiteX6105" fmla="*/ 3942561 w 4340943"/>
                <a:gd name="connsiteY6105" fmla="*/ 851618 h 1383472"/>
                <a:gd name="connsiteX6106" fmla="*/ 3942561 w 4340943"/>
                <a:gd name="connsiteY6106" fmla="*/ 862522 h 1383472"/>
                <a:gd name="connsiteX6107" fmla="*/ 3877846 w 4340943"/>
                <a:gd name="connsiteY6107" fmla="*/ 908589 h 1383472"/>
                <a:gd name="connsiteX6108" fmla="*/ 3862529 w 4340943"/>
                <a:gd name="connsiteY6108" fmla="*/ 908589 h 1383472"/>
                <a:gd name="connsiteX6109" fmla="*/ 3810742 w 4340943"/>
                <a:gd name="connsiteY6109" fmla="*/ 871724 h 1383472"/>
                <a:gd name="connsiteX6110" fmla="*/ 3810742 w 4340943"/>
                <a:gd name="connsiteY6110" fmla="*/ 860820 h 1383472"/>
                <a:gd name="connsiteX6111" fmla="*/ 3875456 w 4340943"/>
                <a:gd name="connsiteY6111" fmla="*/ 814752 h 1383472"/>
                <a:gd name="connsiteX6112" fmla="*/ 3883115 w 4340943"/>
                <a:gd name="connsiteY6112" fmla="*/ 812494 h 1383472"/>
                <a:gd name="connsiteX6113" fmla="*/ 3253806 w 4340943"/>
                <a:gd name="connsiteY6113" fmla="*/ 812494 h 1383472"/>
                <a:gd name="connsiteX6114" fmla="*/ 3261464 w 4340943"/>
                <a:gd name="connsiteY6114" fmla="*/ 814752 h 1383472"/>
                <a:gd name="connsiteX6115" fmla="*/ 3313251 w 4340943"/>
                <a:gd name="connsiteY6115" fmla="*/ 851618 h 1383472"/>
                <a:gd name="connsiteX6116" fmla="*/ 3313251 w 4340943"/>
                <a:gd name="connsiteY6116" fmla="*/ 862522 h 1383472"/>
                <a:gd name="connsiteX6117" fmla="*/ 3248537 w 4340943"/>
                <a:gd name="connsiteY6117" fmla="*/ 908589 h 1383472"/>
                <a:gd name="connsiteX6118" fmla="*/ 3233219 w 4340943"/>
                <a:gd name="connsiteY6118" fmla="*/ 908589 h 1383472"/>
                <a:gd name="connsiteX6119" fmla="*/ 3181432 w 4340943"/>
                <a:gd name="connsiteY6119" fmla="*/ 871724 h 1383472"/>
                <a:gd name="connsiteX6120" fmla="*/ 3181432 w 4340943"/>
                <a:gd name="connsiteY6120" fmla="*/ 860820 h 1383472"/>
                <a:gd name="connsiteX6121" fmla="*/ 3246147 w 4340943"/>
                <a:gd name="connsiteY6121" fmla="*/ 814752 h 1383472"/>
                <a:gd name="connsiteX6122" fmla="*/ 3253806 w 4340943"/>
                <a:gd name="connsiteY6122" fmla="*/ 812494 h 1383472"/>
                <a:gd name="connsiteX6123" fmla="*/ 2623303 w 4340943"/>
                <a:gd name="connsiteY6123" fmla="*/ 812494 h 1383472"/>
                <a:gd name="connsiteX6124" fmla="*/ 2630961 w 4340943"/>
                <a:gd name="connsiteY6124" fmla="*/ 814752 h 1383472"/>
                <a:gd name="connsiteX6125" fmla="*/ 2682748 w 4340943"/>
                <a:gd name="connsiteY6125" fmla="*/ 851618 h 1383472"/>
                <a:gd name="connsiteX6126" fmla="*/ 2682748 w 4340943"/>
                <a:gd name="connsiteY6126" fmla="*/ 862522 h 1383472"/>
                <a:gd name="connsiteX6127" fmla="*/ 2618033 w 4340943"/>
                <a:gd name="connsiteY6127" fmla="*/ 908589 h 1383472"/>
                <a:gd name="connsiteX6128" fmla="*/ 2602716 w 4340943"/>
                <a:gd name="connsiteY6128" fmla="*/ 908589 h 1383472"/>
                <a:gd name="connsiteX6129" fmla="*/ 2550929 w 4340943"/>
                <a:gd name="connsiteY6129" fmla="*/ 871724 h 1383472"/>
                <a:gd name="connsiteX6130" fmla="*/ 2550929 w 4340943"/>
                <a:gd name="connsiteY6130" fmla="*/ 860820 h 1383472"/>
                <a:gd name="connsiteX6131" fmla="*/ 2615643 w 4340943"/>
                <a:gd name="connsiteY6131" fmla="*/ 814752 h 1383472"/>
                <a:gd name="connsiteX6132" fmla="*/ 2623303 w 4340943"/>
                <a:gd name="connsiteY6132" fmla="*/ 812494 h 1383472"/>
                <a:gd name="connsiteX6133" fmla="*/ 1992672 w 4340943"/>
                <a:gd name="connsiteY6133" fmla="*/ 812494 h 1383472"/>
                <a:gd name="connsiteX6134" fmla="*/ 2000330 w 4340943"/>
                <a:gd name="connsiteY6134" fmla="*/ 814752 h 1383472"/>
                <a:gd name="connsiteX6135" fmla="*/ 2052117 w 4340943"/>
                <a:gd name="connsiteY6135" fmla="*/ 851618 h 1383472"/>
                <a:gd name="connsiteX6136" fmla="*/ 2052117 w 4340943"/>
                <a:gd name="connsiteY6136" fmla="*/ 862522 h 1383472"/>
                <a:gd name="connsiteX6137" fmla="*/ 1987403 w 4340943"/>
                <a:gd name="connsiteY6137" fmla="*/ 908589 h 1383472"/>
                <a:gd name="connsiteX6138" fmla="*/ 1972085 w 4340943"/>
                <a:gd name="connsiteY6138" fmla="*/ 908589 h 1383472"/>
                <a:gd name="connsiteX6139" fmla="*/ 1920298 w 4340943"/>
                <a:gd name="connsiteY6139" fmla="*/ 871724 h 1383472"/>
                <a:gd name="connsiteX6140" fmla="*/ 1920298 w 4340943"/>
                <a:gd name="connsiteY6140" fmla="*/ 860820 h 1383472"/>
                <a:gd name="connsiteX6141" fmla="*/ 1985013 w 4340943"/>
                <a:gd name="connsiteY6141" fmla="*/ 814752 h 1383472"/>
                <a:gd name="connsiteX6142" fmla="*/ 1992672 w 4340943"/>
                <a:gd name="connsiteY6142" fmla="*/ 812494 h 1383472"/>
                <a:gd name="connsiteX6143" fmla="*/ 1362169 w 4340943"/>
                <a:gd name="connsiteY6143" fmla="*/ 812494 h 1383472"/>
                <a:gd name="connsiteX6144" fmla="*/ 1369827 w 4340943"/>
                <a:gd name="connsiteY6144" fmla="*/ 814752 h 1383472"/>
                <a:gd name="connsiteX6145" fmla="*/ 1421614 w 4340943"/>
                <a:gd name="connsiteY6145" fmla="*/ 851618 h 1383472"/>
                <a:gd name="connsiteX6146" fmla="*/ 1421614 w 4340943"/>
                <a:gd name="connsiteY6146" fmla="*/ 862522 h 1383472"/>
                <a:gd name="connsiteX6147" fmla="*/ 1356899 w 4340943"/>
                <a:gd name="connsiteY6147" fmla="*/ 908589 h 1383472"/>
                <a:gd name="connsiteX6148" fmla="*/ 1341582 w 4340943"/>
                <a:gd name="connsiteY6148" fmla="*/ 908589 h 1383472"/>
                <a:gd name="connsiteX6149" fmla="*/ 1289795 w 4340943"/>
                <a:gd name="connsiteY6149" fmla="*/ 871724 h 1383472"/>
                <a:gd name="connsiteX6150" fmla="*/ 1289795 w 4340943"/>
                <a:gd name="connsiteY6150" fmla="*/ 860820 h 1383472"/>
                <a:gd name="connsiteX6151" fmla="*/ 1354510 w 4340943"/>
                <a:gd name="connsiteY6151" fmla="*/ 814752 h 1383472"/>
                <a:gd name="connsiteX6152" fmla="*/ 1362169 w 4340943"/>
                <a:gd name="connsiteY6152" fmla="*/ 812494 h 1383472"/>
                <a:gd name="connsiteX6153" fmla="*/ 732859 w 4340943"/>
                <a:gd name="connsiteY6153" fmla="*/ 812494 h 1383472"/>
                <a:gd name="connsiteX6154" fmla="*/ 740517 w 4340943"/>
                <a:gd name="connsiteY6154" fmla="*/ 814752 h 1383472"/>
                <a:gd name="connsiteX6155" fmla="*/ 792304 w 4340943"/>
                <a:gd name="connsiteY6155" fmla="*/ 851618 h 1383472"/>
                <a:gd name="connsiteX6156" fmla="*/ 792304 w 4340943"/>
                <a:gd name="connsiteY6156" fmla="*/ 862522 h 1383472"/>
                <a:gd name="connsiteX6157" fmla="*/ 727590 w 4340943"/>
                <a:gd name="connsiteY6157" fmla="*/ 908589 h 1383472"/>
                <a:gd name="connsiteX6158" fmla="*/ 712273 w 4340943"/>
                <a:gd name="connsiteY6158" fmla="*/ 908589 h 1383472"/>
                <a:gd name="connsiteX6159" fmla="*/ 660485 w 4340943"/>
                <a:gd name="connsiteY6159" fmla="*/ 871724 h 1383472"/>
                <a:gd name="connsiteX6160" fmla="*/ 660485 w 4340943"/>
                <a:gd name="connsiteY6160" fmla="*/ 860820 h 1383472"/>
                <a:gd name="connsiteX6161" fmla="*/ 725200 w 4340943"/>
                <a:gd name="connsiteY6161" fmla="*/ 814752 h 1383472"/>
                <a:gd name="connsiteX6162" fmla="*/ 732859 w 4340943"/>
                <a:gd name="connsiteY6162" fmla="*/ 812494 h 1383472"/>
                <a:gd name="connsiteX6163" fmla="*/ 4337280 w 4340943"/>
                <a:gd name="connsiteY6163" fmla="*/ 810799 h 1383472"/>
                <a:gd name="connsiteX6164" fmla="*/ 4340943 w 4340943"/>
                <a:gd name="connsiteY6164" fmla="*/ 811879 h 1383472"/>
                <a:gd name="connsiteX6165" fmla="*/ 4340943 w 4340943"/>
                <a:gd name="connsiteY6165" fmla="*/ 875682 h 1383472"/>
                <a:gd name="connsiteX6166" fmla="*/ 4298952 w 4340943"/>
                <a:gd name="connsiteY6166" fmla="*/ 845790 h 1383472"/>
                <a:gd name="connsiteX6167" fmla="*/ 4298952 w 4340943"/>
                <a:gd name="connsiteY6167" fmla="*/ 834892 h 1383472"/>
                <a:gd name="connsiteX6168" fmla="*/ 4329626 w 4340943"/>
                <a:gd name="connsiteY6168" fmla="*/ 813056 h 1383472"/>
                <a:gd name="connsiteX6169" fmla="*/ 4337280 w 4340943"/>
                <a:gd name="connsiteY6169" fmla="*/ 810799 h 1383472"/>
                <a:gd name="connsiteX6170" fmla="*/ 3706777 w 4340943"/>
                <a:gd name="connsiteY6170" fmla="*/ 810799 h 1383472"/>
                <a:gd name="connsiteX6171" fmla="*/ 3714432 w 4340943"/>
                <a:gd name="connsiteY6171" fmla="*/ 813056 h 1383472"/>
                <a:gd name="connsiteX6172" fmla="*/ 3759437 w 4340943"/>
                <a:gd name="connsiteY6172" fmla="*/ 845094 h 1383472"/>
                <a:gd name="connsiteX6173" fmla="*/ 3759437 w 4340943"/>
                <a:gd name="connsiteY6173" fmla="*/ 855992 h 1383472"/>
                <a:gd name="connsiteX6174" fmla="*/ 3728763 w 4340943"/>
                <a:gd name="connsiteY6174" fmla="*/ 877828 h 1383472"/>
                <a:gd name="connsiteX6175" fmla="*/ 3713454 w 4340943"/>
                <a:gd name="connsiteY6175" fmla="*/ 877828 h 1383472"/>
                <a:gd name="connsiteX6176" fmla="*/ 3668448 w 4340943"/>
                <a:gd name="connsiteY6176" fmla="*/ 845790 h 1383472"/>
                <a:gd name="connsiteX6177" fmla="*/ 3668448 w 4340943"/>
                <a:gd name="connsiteY6177" fmla="*/ 834892 h 1383472"/>
                <a:gd name="connsiteX6178" fmla="*/ 3699122 w 4340943"/>
                <a:gd name="connsiteY6178" fmla="*/ 813056 h 1383472"/>
                <a:gd name="connsiteX6179" fmla="*/ 3706777 w 4340943"/>
                <a:gd name="connsiteY6179" fmla="*/ 810799 h 1383472"/>
                <a:gd name="connsiteX6180" fmla="*/ 3077467 w 4340943"/>
                <a:gd name="connsiteY6180" fmla="*/ 810799 h 1383472"/>
                <a:gd name="connsiteX6181" fmla="*/ 3085122 w 4340943"/>
                <a:gd name="connsiteY6181" fmla="*/ 813056 h 1383472"/>
                <a:gd name="connsiteX6182" fmla="*/ 3130128 w 4340943"/>
                <a:gd name="connsiteY6182" fmla="*/ 845094 h 1383472"/>
                <a:gd name="connsiteX6183" fmla="*/ 3130128 w 4340943"/>
                <a:gd name="connsiteY6183" fmla="*/ 855992 h 1383472"/>
                <a:gd name="connsiteX6184" fmla="*/ 3099454 w 4340943"/>
                <a:gd name="connsiteY6184" fmla="*/ 877828 h 1383472"/>
                <a:gd name="connsiteX6185" fmla="*/ 3084144 w 4340943"/>
                <a:gd name="connsiteY6185" fmla="*/ 877828 h 1383472"/>
                <a:gd name="connsiteX6186" fmla="*/ 3039138 w 4340943"/>
                <a:gd name="connsiteY6186" fmla="*/ 845790 h 1383472"/>
                <a:gd name="connsiteX6187" fmla="*/ 3039138 w 4340943"/>
                <a:gd name="connsiteY6187" fmla="*/ 834892 h 1383472"/>
                <a:gd name="connsiteX6188" fmla="*/ 3069812 w 4340943"/>
                <a:gd name="connsiteY6188" fmla="*/ 813056 h 1383472"/>
                <a:gd name="connsiteX6189" fmla="*/ 3077467 w 4340943"/>
                <a:gd name="connsiteY6189" fmla="*/ 810799 h 1383472"/>
                <a:gd name="connsiteX6190" fmla="*/ 2446964 w 4340943"/>
                <a:gd name="connsiteY6190" fmla="*/ 810799 h 1383472"/>
                <a:gd name="connsiteX6191" fmla="*/ 2454619 w 4340943"/>
                <a:gd name="connsiteY6191" fmla="*/ 813056 h 1383472"/>
                <a:gd name="connsiteX6192" fmla="*/ 2499624 w 4340943"/>
                <a:gd name="connsiteY6192" fmla="*/ 845094 h 1383472"/>
                <a:gd name="connsiteX6193" fmla="*/ 2499624 w 4340943"/>
                <a:gd name="connsiteY6193" fmla="*/ 855992 h 1383472"/>
                <a:gd name="connsiteX6194" fmla="*/ 2468950 w 4340943"/>
                <a:gd name="connsiteY6194" fmla="*/ 877828 h 1383472"/>
                <a:gd name="connsiteX6195" fmla="*/ 2453641 w 4340943"/>
                <a:gd name="connsiteY6195" fmla="*/ 877828 h 1383472"/>
                <a:gd name="connsiteX6196" fmla="*/ 2408635 w 4340943"/>
                <a:gd name="connsiteY6196" fmla="*/ 845790 h 1383472"/>
                <a:gd name="connsiteX6197" fmla="*/ 2408635 w 4340943"/>
                <a:gd name="connsiteY6197" fmla="*/ 834892 h 1383472"/>
                <a:gd name="connsiteX6198" fmla="*/ 2439309 w 4340943"/>
                <a:gd name="connsiteY6198" fmla="*/ 813056 h 1383472"/>
                <a:gd name="connsiteX6199" fmla="*/ 2446964 w 4340943"/>
                <a:gd name="connsiteY6199" fmla="*/ 810799 h 1383472"/>
                <a:gd name="connsiteX6200" fmla="*/ 1816333 w 4340943"/>
                <a:gd name="connsiteY6200" fmla="*/ 810799 h 1383472"/>
                <a:gd name="connsiteX6201" fmla="*/ 1823988 w 4340943"/>
                <a:gd name="connsiteY6201" fmla="*/ 813056 h 1383472"/>
                <a:gd name="connsiteX6202" fmla="*/ 1868994 w 4340943"/>
                <a:gd name="connsiteY6202" fmla="*/ 845094 h 1383472"/>
                <a:gd name="connsiteX6203" fmla="*/ 1868994 w 4340943"/>
                <a:gd name="connsiteY6203" fmla="*/ 855992 h 1383472"/>
                <a:gd name="connsiteX6204" fmla="*/ 1838320 w 4340943"/>
                <a:gd name="connsiteY6204" fmla="*/ 877828 h 1383472"/>
                <a:gd name="connsiteX6205" fmla="*/ 1823010 w 4340943"/>
                <a:gd name="connsiteY6205" fmla="*/ 877828 h 1383472"/>
                <a:gd name="connsiteX6206" fmla="*/ 1778005 w 4340943"/>
                <a:gd name="connsiteY6206" fmla="*/ 845790 h 1383472"/>
                <a:gd name="connsiteX6207" fmla="*/ 1778005 w 4340943"/>
                <a:gd name="connsiteY6207" fmla="*/ 834892 h 1383472"/>
                <a:gd name="connsiteX6208" fmla="*/ 1808679 w 4340943"/>
                <a:gd name="connsiteY6208" fmla="*/ 813056 h 1383472"/>
                <a:gd name="connsiteX6209" fmla="*/ 1816333 w 4340943"/>
                <a:gd name="connsiteY6209" fmla="*/ 810799 h 1383472"/>
                <a:gd name="connsiteX6210" fmla="*/ 1185830 w 4340943"/>
                <a:gd name="connsiteY6210" fmla="*/ 810799 h 1383472"/>
                <a:gd name="connsiteX6211" fmla="*/ 1193485 w 4340943"/>
                <a:gd name="connsiteY6211" fmla="*/ 813056 h 1383472"/>
                <a:gd name="connsiteX6212" fmla="*/ 1238490 w 4340943"/>
                <a:gd name="connsiteY6212" fmla="*/ 845094 h 1383472"/>
                <a:gd name="connsiteX6213" fmla="*/ 1238490 w 4340943"/>
                <a:gd name="connsiteY6213" fmla="*/ 855992 h 1383472"/>
                <a:gd name="connsiteX6214" fmla="*/ 1207817 w 4340943"/>
                <a:gd name="connsiteY6214" fmla="*/ 877828 h 1383472"/>
                <a:gd name="connsiteX6215" fmla="*/ 1192507 w 4340943"/>
                <a:gd name="connsiteY6215" fmla="*/ 877828 h 1383472"/>
                <a:gd name="connsiteX6216" fmla="*/ 1147501 w 4340943"/>
                <a:gd name="connsiteY6216" fmla="*/ 845790 h 1383472"/>
                <a:gd name="connsiteX6217" fmla="*/ 1147501 w 4340943"/>
                <a:gd name="connsiteY6217" fmla="*/ 834892 h 1383472"/>
                <a:gd name="connsiteX6218" fmla="*/ 1178175 w 4340943"/>
                <a:gd name="connsiteY6218" fmla="*/ 813056 h 1383472"/>
                <a:gd name="connsiteX6219" fmla="*/ 1185830 w 4340943"/>
                <a:gd name="connsiteY6219" fmla="*/ 810799 h 1383472"/>
                <a:gd name="connsiteX6220" fmla="*/ 556520 w 4340943"/>
                <a:gd name="connsiteY6220" fmla="*/ 810799 h 1383472"/>
                <a:gd name="connsiteX6221" fmla="*/ 564176 w 4340943"/>
                <a:gd name="connsiteY6221" fmla="*/ 813056 h 1383472"/>
                <a:gd name="connsiteX6222" fmla="*/ 609181 w 4340943"/>
                <a:gd name="connsiteY6222" fmla="*/ 845094 h 1383472"/>
                <a:gd name="connsiteX6223" fmla="*/ 609181 w 4340943"/>
                <a:gd name="connsiteY6223" fmla="*/ 855992 h 1383472"/>
                <a:gd name="connsiteX6224" fmla="*/ 578507 w 4340943"/>
                <a:gd name="connsiteY6224" fmla="*/ 877828 h 1383472"/>
                <a:gd name="connsiteX6225" fmla="*/ 563197 w 4340943"/>
                <a:gd name="connsiteY6225" fmla="*/ 877828 h 1383472"/>
                <a:gd name="connsiteX6226" fmla="*/ 518191 w 4340943"/>
                <a:gd name="connsiteY6226" fmla="*/ 845790 h 1383472"/>
                <a:gd name="connsiteX6227" fmla="*/ 518191 w 4340943"/>
                <a:gd name="connsiteY6227" fmla="*/ 834892 h 1383472"/>
                <a:gd name="connsiteX6228" fmla="*/ 548866 w 4340943"/>
                <a:gd name="connsiteY6228" fmla="*/ 813056 h 1383472"/>
                <a:gd name="connsiteX6229" fmla="*/ 556520 w 4340943"/>
                <a:gd name="connsiteY6229" fmla="*/ 810799 h 1383472"/>
                <a:gd name="connsiteX6230" fmla="*/ 4267316 w 4340943"/>
                <a:gd name="connsiteY6230" fmla="*/ 809574 h 1383472"/>
                <a:gd name="connsiteX6231" fmla="*/ 4273710 w 4340943"/>
                <a:gd name="connsiteY6231" fmla="*/ 811377 h 1383472"/>
                <a:gd name="connsiteX6232" fmla="*/ 4281358 w 4340943"/>
                <a:gd name="connsiteY6232" fmla="*/ 816653 h 1383472"/>
                <a:gd name="connsiteX6233" fmla="*/ 4281556 w 4340943"/>
                <a:gd name="connsiteY6233" fmla="*/ 825696 h 1383472"/>
                <a:gd name="connsiteX6234" fmla="*/ 4260728 w 4340943"/>
                <a:gd name="connsiteY6234" fmla="*/ 840993 h 1383472"/>
                <a:gd name="connsiteX6235" fmla="*/ 4248024 w 4340943"/>
                <a:gd name="connsiteY6235" fmla="*/ 841134 h 1383472"/>
                <a:gd name="connsiteX6236" fmla="*/ 4240377 w 4340943"/>
                <a:gd name="connsiteY6236" fmla="*/ 835859 h 1383472"/>
                <a:gd name="connsiteX6237" fmla="*/ 4240178 w 4340943"/>
                <a:gd name="connsiteY6237" fmla="*/ 826815 h 1383472"/>
                <a:gd name="connsiteX6238" fmla="*/ 4261005 w 4340943"/>
                <a:gd name="connsiteY6238" fmla="*/ 811518 h 1383472"/>
                <a:gd name="connsiteX6239" fmla="*/ 4267316 w 4340943"/>
                <a:gd name="connsiteY6239" fmla="*/ 809574 h 1383472"/>
                <a:gd name="connsiteX6240" fmla="*/ 3636813 w 4340943"/>
                <a:gd name="connsiteY6240" fmla="*/ 809574 h 1383472"/>
                <a:gd name="connsiteX6241" fmla="*/ 3643207 w 4340943"/>
                <a:gd name="connsiteY6241" fmla="*/ 811377 h 1383472"/>
                <a:gd name="connsiteX6242" fmla="*/ 3650854 w 4340943"/>
                <a:gd name="connsiteY6242" fmla="*/ 816653 h 1383472"/>
                <a:gd name="connsiteX6243" fmla="*/ 3651051 w 4340943"/>
                <a:gd name="connsiteY6243" fmla="*/ 825696 h 1383472"/>
                <a:gd name="connsiteX6244" fmla="*/ 3630225 w 4340943"/>
                <a:gd name="connsiteY6244" fmla="*/ 840993 h 1383472"/>
                <a:gd name="connsiteX6245" fmla="*/ 3617520 w 4340943"/>
                <a:gd name="connsiteY6245" fmla="*/ 841134 h 1383472"/>
                <a:gd name="connsiteX6246" fmla="*/ 3609874 w 4340943"/>
                <a:gd name="connsiteY6246" fmla="*/ 835859 h 1383472"/>
                <a:gd name="connsiteX6247" fmla="*/ 3609676 w 4340943"/>
                <a:gd name="connsiteY6247" fmla="*/ 826815 h 1383472"/>
                <a:gd name="connsiteX6248" fmla="*/ 3630502 w 4340943"/>
                <a:gd name="connsiteY6248" fmla="*/ 811518 h 1383472"/>
                <a:gd name="connsiteX6249" fmla="*/ 3636813 w 4340943"/>
                <a:gd name="connsiteY6249" fmla="*/ 809574 h 1383472"/>
                <a:gd name="connsiteX6250" fmla="*/ 3007503 w 4340943"/>
                <a:gd name="connsiteY6250" fmla="*/ 809574 h 1383472"/>
                <a:gd name="connsiteX6251" fmla="*/ 3013897 w 4340943"/>
                <a:gd name="connsiteY6251" fmla="*/ 811377 h 1383472"/>
                <a:gd name="connsiteX6252" fmla="*/ 3021544 w 4340943"/>
                <a:gd name="connsiteY6252" fmla="*/ 816653 h 1383472"/>
                <a:gd name="connsiteX6253" fmla="*/ 3021742 w 4340943"/>
                <a:gd name="connsiteY6253" fmla="*/ 825696 h 1383472"/>
                <a:gd name="connsiteX6254" fmla="*/ 3000915 w 4340943"/>
                <a:gd name="connsiteY6254" fmla="*/ 840993 h 1383472"/>
                <a:gd name="connsiteX6255" fmla="*/ 2988211 w 4340943"/>
                <a:gd name="connsiteY6255" fmla="*/ 841134 h 1383472"/>
                <a:gd name="connsiteX6256" fmla="*/ 2980564 w 4340943"/>
                <a:gd name="connsiteY6256" fmla="*/ 835859 h 1383472"/>
                <a:gd name="connsiteX6257" fmla="*/ 2980366 w 4340943"/>
                <a:gd name="connsiteY6257" fmla="*/ 826815 h 1383472"/>
                <a:gd name="connsiteX6258" fmla="*/ 3001192 w 4340943"/>
                <a:gd name="connsiteY6258" fmla="*/ 811518 h 1383472"/>
                <a:gd name="connsiteX6259" fmla="*/ 3007503 w 4340943"/>
                <a:gd name="connsiteY6259" fmla="*/ 809574 h 1383472"/>
                <a:gd name="connsiteX6260" fmla="*/ 2377000 w 4340943"/>
                <a:gd name="connsiteY6260" fmla="*/ 809574 h 1383472"/>
                <a:gd name="connsiteX6261" fmla="*/ 2383394 w 4340943"/>
                <a:gd name="connsiteY6261" fmla="*/ 811377 h 1383472"/>
                <a:gd name="connsiteX6262" fmla="*/ 2391041 w 4340943"/>
                <a:gd name="connsiteY6262" fmla="*/ 816653 h 1383472"/>
                <a:gd name="connsiteX6263" fmla="*/ 2391239 w 4340943"/>
                <a:gd name="connsiteY6263" fmla="*/ 825696 h 1383472"/>
                <a:gd name="connsiteX6264" fmla="*/ 2370412 w 4340943"/>
                <a:gd name="connsiteY6264" fmla="*/ 840993 h 1383472"/>
                <a:gd name="connsiteX6265" fmla="*/ 2357707 w 4340943"/>
                <a:gd name="connsiteY6265" fmla="*/ 841134 h 1383472"/>
                <a:gd name="connsiteX6266" fmla="*/ 2350061 w 4340943"/>
                <a:gd name="connsiteY6266" fmla="*/ 835859 h 1383472"/>
                <a:gd name="connsiteX6267" fmla="*/ 2349862 w 4340943"/>
                <a:gd name="connsiteY6267" fmla="*/ 826815 h 1383472"/>
                <a:gd name="connsiteX6268" fmla="*/ 2370689 w 4340943"/>
                <a:gd name="connsiteY6268" fmla="*/ 811518 h 1383472"/>
                <a:gd name="connsiteX6269" fmla="*/ 2377000 w 4340943"/>
                <a:gd name="connsiteY6269" fmla="*/ 809574 h 1383472"/>
                <a:gd name="connsiteX6270" fmla="*/ 1746369 w 4340943"/>
                <a:gd name="connsiteY6270" fmla="*/ 809574 h 1383472"/>
                <a:gd name="connsiteX6271" fmla="*/ 1752763 w 4340943"/>
                <a:gd name="connsiteY6271" fmla="*/ 811377 h 1383472"/>
                <a:gd name="connsiteX6272" fmla="*/ 1760410 w 4340943"/>
                <a:gd name="connsiteY6272" fmla="*/ 816653 h 1383472"/>
                <a:gd name="connsiteX6273" fmla="*/ 1760608 w 4340943"/>
                <a:gd name="connsiteY6273" fmla="*/ 825696 h 1383472"/>
                <a:gd name="connsiteX6274" fmla="*/ 1739781 w 4340943"/>
                <a:gd name="connsiteY6274" fmla="*/ 840993 h 1383472"/>
                <a:gd name="connsiteX6275" fmla="*/ 1727076 w 4340943"/>
                <a:gd name="connsiteY6275" fmla="*/ 841134 h 1383472"/>
                <a:gd name="connsiteX6276" fmla="*/ 1719430 w 4340943"/>
                <a:gd name="connsiteY6276" fmla="*/ 835859 h 1383472"/>
                <a:gd name="connsiteX6277" fmla="*/ 1719232 w 4340943"/>
                <a:gd name="connsiteY6277" fmla="*/ 826815 h 1383472"/>
                <a:gd name="connsiteX6278" fmla="*/ 1740058 w 4340943"/>
                <a:gd name="connsiteY6278" fmla="*/ 811518 h 1383472"/>
                <a:gd name="connsiteX6279" fmla="*/ 1746369 w 4340943"/>
                <a:gd name="connsiteY6279" fmla="*/ 809574 h 1383472"/>
                <a:gd name="connsiteX6280" fmla="*/ 1115866 w 4340943"/>
                <a:gd name="connsiteY6280" fmla="*/ 809574 h 1383472"/>
                <a:gd name="connsiteX6281" fmla="*/ 1122260 w 4340943"/>
                <a:gd name="connsiteY6281" fmla="*/ 811377 h 1383472"/>
                <a:gd name="connsiteX6282" fmla="*/ 1129907 w 4340943"/>
                <a:gd name="connsiteY6282" fmla="*/ 816653 h 1383472"/>
                <a:gd name="connsiteX6283" fmla="*/ 1130105 w 4340943"/>
                <a:gd name="connsiteY6283" fmla="*/ 825696 h 1383472"/>
                <a:gd name="connsiteX6284" fmla="*/ 1109278 w 4340943"/>
                <a:gd name="connsiteY6284" fmla="*/ 840993 h 1383472"/>
                <a:gd name="connsiteX6285" fmla="*/ 1096573 w 4340943"/>
                <a:gd name="connsiteY6285" fmla="*/ 841134 h 1383472"/>
                <a:gd name="connsiteX6286" fmla="*/ 1088927 w 4340943"/>
                <a:gd name="connsiteY6286" fmla="*/ 835859 h 1383472"/>
                <a:gd name="connsiteX6287" fmla="*/ 1088729 w 4340943"/>
                <a:gd name="connsiteY6287" fmla="*/ 826815 h 1383472"/>
                <a:gd name="connsiteX6288" fmla="*/ 1109555 w 4340943"/>
                <a:gd name="connsiteY6288" fmla="*/ 811518 h 1383472"/>
                <a:gd name="connsiteX6289" fmla="*/ 1115866 w 4340943"/>
                <a:gd name="connsiteY6289" fmla="*/ 809574 h 1383472"/>
                <a:gd name="connsiteX6290" fmla="*/ 486557 w 4340943"/>
                <a:gd name="connsiteY6290" fmla="*/ 809574 h 1383472"/>
                <a:gd name="connsiteX6291" fmla="*/ 492950 w 4340943"/>
                <a:gd name="connsiteY6291" fmla="*/ 811377 h 1383472"/>
                <a:gd name="connsiteX6292" fmla="*/ 500597 w 4340943"/>
                <a:gd name="connsiteY6292" fmla="*/ 816653 h 1383472"/>
                <a:gd name="connsiteX6293" fmla="*/ 500795 w 4340943"/>
                <a:gd name="connsiteY6293" fmla="*/ 825696 h 1383472"/>
                <a:gd name="connsiteX6294" fmla="*/ 479969 w 4340943"/>
                <a:gd name="connsiteY6294" fmla="*/ 840993 h 1383472"/>
                <a:gd name="connsiteX6295" fmla="*/ 467264 w 4340943"/>
                <a:gd name="connsiteY6295" fmla="*/ 841134 h 1383472"/>
                <a:gd name="connsiteX6296" fmla="*/ 459617 w 4340943"/>
                <a:gd name="connsiteY6296" fmla="*/ 835859 h 1383472"/>
                <a:gd name="connsiteX6297" fmla="*/ 459419 w 4340943"/>
                <a:gd name="connsiteY6297" fmla="*/ 826815 h 1383472"/>
                <a:gd name="connsiteX6298" fmla="*/ 480245 w 4340943"/>
                <a:gd name="connsiteY6298" fmla="*/ 811518 h 1383472"/>
                <a:gd name="connsiteX6299" fmla="*/ 486557 w 4340943"/>
                <a:gd name="connsiteY6299" fmla="*/ 809574 h 1383472"/>
                <a:gd name="connsiteX6300" fmla="*/ 4160999 w 4340943"/>
                <a:gd name="connsiteY6300" fmla="*/ 809382 h 1383472"/>
                <a:gd name="connsiteX6301" fmla="*/ 4189371 w 4340943"/>
                <a:gd name="connsiteY6301" fmla="*/ 809383 h 1383472"/>
                <a:gd name="connsiteX6302" fmla="*/ 4205250 w 4340943"/>
                <a:gd name="connsiteY6302" fmla="*/ 820686 h 1383472"/>
                <a:gd name="connsiteX6303" fmla="*/ 4205250 w 4340943"/>
                <a:gd name="connsiteY6303" fmla="*/ 834082 h 1383472"/>
                <a:gd name="connsiteX6304" fmla="*/ 4189372 w 4340943"/>
                <a:gd name="connsiteY6304" fmla="*/ 845384 h 1383472"/>
                <a:gd name="connsiteX6305" fmla="*/ 4160999 w 4340943"/>
                <a:gd name="connsiteY6305" fmla="*/ 845384 h 1383472"/>
                <a:gd name="connsiteX6306" fmla="*/ 4145121 w 4340943"/>
                <a:gd name="connsiteY6306" fmla="*/ 834082 h 1383472"/>
                <a:gd name="connsiteX6307" fmla="*/ 4145121 w 4340943"/>
                <a:gd name="connsiteY6307" fmla="*/ 820685 h 1383472"/>
                <a:gd name="connsiteX6308" fmla="*/ 4160999 w 4340943"/>
                <a:gd name="connsiteY6308" fmla="*/ 809382 h 1383472"/>
                <a:gd name="connsiteX6309" fmla="*/ 3531689 w 4340943"/>
                <a:gd name="connsiteY6309" fmla="*/ 809382 h 1383472"/>
                <a:gd name="connsiteX6310" fmla="*/ 3560062 w 4340943"/>
                <a:gd name="connsiteY6310" fmla="*/ 809383 h 1383472"/>
                <a:gd name="connsiteX6311" fmla="*/ 3575940 w 4340943"/>
                <a:gd name="connsiteY6311" fmla="*/ 820686 h 1383472"/>
                <a:gd name="connsiteX6312" fmla="*/ 3575940 w 4340943"/>
                <a:gd name="connsiteY6312" fmla="*/ 834082 h 1383472"/>
                <a:gd name="connsiteX6313" fmla="*/ 3560062 w 4340943"/>
                <a:gd name="connsiteY6313" fmla="*/ 845384 h 1383472"/>
                <a:gd name="connsiteX6314" fmla="*/ 3531689 w 4340943"/>
                <a:gd name="connsiteY6314" fmla="*/ 845384 h 1383472"/>
                <a:gd name="connsiteX6315" fmla="*/ 3515812 w 4340943"/>
                <a:gd name="connsiteY6315" fmla="*/ 834082 h 1383472"/>
                <a:gd name="connsiteX6316" fmla="*/ 3515812 w 4340943"/>
                <a:gd name="connsiteY6316" fmla="*/ 820685 h 1383472"/>
                <a:gd name="connsiteX6317" fmla="*/ 3531689 w 4340943"/>
                <a:gd name="connsiteY6317" fmla="*/ 809382 h 1383472"/>
                <a:gd name="connsiteX6318" fmla="*/ 2901186 w 4340943"/>
                <a:gd name="connsiteY6318" fmla="*/ 809382 h 1383472"/>
                <a:gd name="connsiteX6319" fmla="*/ 2929558 w 4340943"/>
                <a:gd name="connsiteY6319" fmla="*/ 809383 h 1383472"/>
                <a:gd name="connsiteX6320" fmla="*/ 2945436 w 4340943"/>
                <a:gd name="connsiteY6320" fmla="*/ 820686 h 1383472"/>
                <a:gd name="connsiteX6321" fmla="*/ 2945436 w 4340943"/>
                <a:gd name="connsiteY6321" fmla="*/ 834082 h 1383472"/>
                <a:gd name="connsiteX6322" fmla="*/ 2929559 w 4340943"/>
                <a:gd name="connsiteY6322" fmla="*/ 845384 h 1383472"/>
                <a:gd name="connsiteX6323" fmla="*/ 2901186 w 4340943"/>
                <a:gd name="connsiteY6323" fmla="*/ 845384 h 1383472"/>
                <a:gd name="connsiteX6324" fmla="*/ 2885308 w 4340943"/>
                <a:gd name="connsiteY6324" fmla="*/ 834082 h 1383472"/>
                <a:gd name="connsiteX6325" fmla="*/ 2885308 w 4340943"/>
                <a:gd name="connsiteY6325" fmla="*/ 820685 h 1383472"/>
                <a:gd name="connsiteX6326" fmla="*/ 2901186 w 4340943"/>
                <a:gd name="connsiteY6326" fmla="*/ 809382 h 1383472"/>
                <a:gd name="connsiteX6327" fmla="*/ 2270555 w 4340943"/>
                <a:gd name="connsiteY6327" fmla="*/ 809382 h 1383472"/>
                <a:gd name="connsiteX6328" fmla="*/ 2298928 w 4340943"/>
                <a:gd name="connsiteY6328" fmla="*/ 809383 h 1383472"/>
                <a:gd name="connsiteX6329" fmla="*/ 2314806 w 4340943"/>
                <a:gd name="connsiteY6329" fmla="*/ 820686 h 1383472"/>
                <a:gd name="connsiteX6330" fmla="*/ 2314806 w 4340943"/>
                <a:gd name="connsiteY6330" fmla="*/ 834082 h 1383472"/>
                <a:gd name="connsiteX6331" fmla="*/ 2298928 w 4340943"/>
                <a:gd name="connsiteY6331" fmla="*/ 845384 h 1383472"/>
                <a:gd name="connsiteX6332" fmla="*/ 2270555 w 4340943"/>
                <a:gd name="connsiteY6332" fmla="*/ 845384 h 1383472"/>
                <a:gd name="connsiteX6333" fmla="*/ 2254678 w 4340943"/>
                <a:gd name="connsiteY6333" fmla="*/ 834082 h 1383472"/>
                <a:gd name="connsiteX6334" fmla="*/ 2254678 w 4340943"/>
                <a:gd name="connsiteY6334" fmla="*/ 820685 h 1383472"/>
                <a:gd name="connsiteX6335" fmla="*/ 2270555 w 4340943"/>
                <a:gd name="connsiteY6335" fmla="*/ 809382 h 1383472"/>
                <a:gd name="connsiteX6336" fmla="*/ 1640052 w 4340943"/>
                <a:gd name="connsiteY6336" fmla="*/ 809382 h 1383472"/>
                <a:gd name="connsiteX6337" fmla="*/ 1668424 w 4340943"/>
                <a:gd name="connsiteY6337" fmla="*/ 809383 h 1383472"/>
                <a:gd name="connsiteX6338" fmla="*/ 1684303 w 4340943"/>
                <a:gd name="connsiteY6338" fmla="*/ 820686 h 1383472"/>
                <a:gd name="connsiteX6339" fmla="*/ 1684303 w 4340943"/>
                <a:gd name="connsiteY6339" fmla="*/ 834082 h 1383472"/>
                <a:gd name="connsiteX6340" fmla="*/ 1668425 w 4340943"/>
                <a:gd name="connsiteY6340" fmla="*/ 845384 h 1383472"/>
                <a:gd name="connsiteX6341" fmla="*/ 1640052 w 4340943"/>
                <a:gd name="connsiteY6341" fmla="*/ 845384 h 1383472"/>
                <a:gd name="connsiteX6342" fmla="*/ 1624174 w 4340943"/>
                <a:gd name="connsiteY6342" fmla="*/ 834082 h 1383472"/>
                <a:gd name="connsiteX6343" fmla="*/ 1624174 w 4340943"/>
                <a:gd name="connsiteY6343" fmla="*/ 820685 h 1383472"/>
                <a:gd name="connsiteX6344" fmla="*/ 1640052 w 4340943"/>
                <a:gd name="connsiteY6344" fmla="*/ 809382 h 1383472"/>
                <a:gd name="connsiteX6345" fmla="*/ 1010742 w 4340943"/>
                <a:gd name="connsiteY6345" fmla="*/ 809382 h 1383472"/>
                <a:gd name="connsiteX6346" fmla="*/ 1039115 w 4340943"/>
                <a:gd name="connsiteY6346" fmla="*/ 809383 h 1383472"/>
                <a:gd name="connsiteX6347" fmla="*/ 1054993 w 4340943"/>
                <a:gd name="connsiteY6347" fmla="*/ 820686 h 1383472"/>
                <a:gd name="connsiteX6348" fmla="*/ 1054993 w 4340943"/>
                <a:gd name="connsiteY6348" fmla="*/ 834082 h 1383472"/>
                <a:gd name="connsiteX6349" fmla="*/ 1039115 w 4340943"/>
                <a:gd name="connsiteY6349" fmla="*/ 845384 h 1383472"/>
                <a:gd name="connsiteX6350" fmla="*/ 1010742 w 4340943"/>
                <a:gd name="connsiteY6350" fmla="*/ 845384 h 1383472"/>
                <a:gd name="connsiteX6351" fmla="*/ 994865 w 4340943"/>
                <a:gd name="connsiteY6351" fmla="*/ 834082 h 1383472"/>
                <a:gd name="connsiteX6352" fmla="*/ 994865 w 4340943"/>
                <a:gd name="connsiteY6352" fmla="*/ 820685 h 1383472"/>
                <a:gd name="connsiteX6353" fmla="*/ 1010742 w 4340943"/>
                <a:gd name="connsiteY6353" fmla="*/ 809382 h 1383472"/>
                <a:gd name="connsiteX6354" fmla="*/ 380239 w 4340943"/>
                <a:gd name="connsiteY6354" fmla="*/ 809382 h 1383472"/>
                <a:gd name="connsiteX6355" fmla="*/ 408611 w 4340943"/>
                <a:gd name="connsiteY6355" fmla="*/ 809383 h 1383472"/>
                <a:gd name="connsiteX6356" fmla="*/ 424489 w 4340943"/>
                <a:gd name="connsiteY6356" fmla="*/ 820686 h 1383472"/>
                <a:gd name="connsiteX6357" fmla="*/ 424489 w 4340943"/>
                <a:gd name="connsiteY6357" fmla="*/ 834082 h 1383472"/>
                <a:gd name="connsiteX6358" fmla="*/ 408612 w 4340943"/>
                <a:gd name="connsiteY6358" fmla="*/ 845384 h 1383472"/>
                <a:gd name="connsiteX6359" fmla="*/ 380239 w 4340943"/>
                <a:gd name="connsiteY6359" fmla="*/ 845384 h 1383472"/>
                <a:gd name="connsiteX6360" fmla="*/ 364361 w 4340943"/>
                <a:gd name="connsiteY6360" fmla="*/ 834082 h 1383472"/>
                <a:gd name="connsiteX6361" fmla="*/ 364361 w 4340943"/>
                <a:gd name="connsiteY6361" fmla="*/ 820685 h 1383472"/>
                <a:gd name="connsiteX6362" fmla="*/ 380239 w 4340943"/>
                <a:gd name="connsiteY6362" fmla="*/ 809382 h 1383472"/>
                <a:gd name="connsiteX6363" fmla="*/ 3867407 w 4340943"/>
                <a:gd name="connsiteY6363" fmla="*/ 774970 h 1383472"/>
                <a:gd name="connsiteX6364" fmla="*/ 3871986 w 4340943"/>
                <a:gd name="connsiteY6364" fmla="*/ 776388 h 1383472"/>
                <a:gd name="connsiteX6365" fmla="*/ 3892704 w 4340943"/>
                <a:gd name="connsiteY6365" fmla="*/ 791668 h 1383472"/>
                <a:gd name="connsiteX6366" fmla="*/ 3892540 w 4340943"/>
                <a:gd name="connsiteY6366" fmla="*/ 798235 h 1383472"/>
                <a:gd name="connsiteX6367" fmla="*/ 3885429 w 4340943"/>
                <a:gd name="connsiteY6367" fmla="*/ 803121 h 1383472"/>
                <a:gd name="connsiteX6368" fmla="*/ 3876204 w 4340943"/>
                <a:gd name="connsiteY6368" fmla="*/ 803004 h 1383472"/>
                <a:gd name="connsiteX6369" fmla="*/ 3855486 w 4340943"/>
                <a:gd name="connsiteY6369" fmla="*/ 787724 h 1383472"/>
                <a:gd name="connsiteX6370" fmla="*/ 3855650 w 4340943"/>
                <a:gd name="connsiteY6370" fmla="*/ 781157 h 1383472"/>
                <a:gd name="connsiteX6371" fmla="*/ 3862760 w 4340943"/>
                <a:gd name="connsiteY6371" fmla="*/ 776272 h 1383472"/>
                <a:gd name="connsiteX6372" fmla="*/ 3867407 w 4340943"/>
                <a:gd name="connsiteY6372" fmla="*/ 774970 h 1383472"/>
                <a:gd name="connsiteX6373" fmla="*/ 3238097 w 4340943"/>
                <a:gd name="connsiteY6373" fmla="*/ 774970 h 1383472"/>
                <a:gd name="connsiteX6374" fmla="*/ 3242676 w 4340943"/>
                <a:gd name="connsiteY6374" fmla="*/ 776388 h 1383472"/>
                <a:gd name="connsiteX6375" fmla="*/ 3263394 w 4340943"/>
                <a:gd name="connsiteY6375" fmla="*/ 791668 h 1383472"/>
                <a:gd name="connsiteX6376" fmla="*/ 3263230 w 4340943"/>
                <a:gd name="connsiteY6376" fmla="*/ 798235 h 1383472"/>
                <a:gd name="connsiteX6377" fmla="*/ 3256120 w 4340943"/>
                <a:gd name="connsiteY6377" fmla="*/ 803121 h 1383472"/>
                <a:gd name="connsiteX6378" fmla="*/ 3246894 w 4340943"/>
                <a:gd name="connsiteY6378" fmla="*/ 803004 h 1383472"/>
                <a:gd name="connsiteX6379" fmla="*/ 3226176 w 4340943"/>
                <a:gd name="connsiteY6379" fmla="*/ 787724 h 1383472"/>
                <a:gd name="connsiteX6380" fmla="*/ 3226340 w 4340943"/>
                <a:gd name="connsiteY6380" fmla="*/ 781157 h 1383472"/>
                <a:gd name="connsiteX6381" fmla="*/ 3233451 w 4340943"/>
                <a:gd name="connsiteY6381" fmla="*/ 776272 h 1383472"/>
                <a:gd name="connsiteX6382" fmla="*/ 3238097 w 4340943"/>
                <a:gd name="connsiteY6382" fmla="*/ 774970 h 1383472"/>
                <a:gd name="connsiteX6383" fmla="*/ 2607594 w 4340943"/>
                <a:gd name="connsiteY6383" fmla="*/ 774970 h 1383472"/>
                <a:gd name="connsiteX6384" fmla="*/ 2612173 w 4340943"/>
                <a:gd name="connsiteY6384" fmla="*/ 776388 h 1383472"/>
                <a:gd name="connsiteX6385" fmla="*/ 2632890 w 4340943"/>
                <a:gd name="connsiteY6385" fmla="*/ 791668 h 1383472"/>
                <a:gd name="connsiteX6386" fmla="*/ 2632727 w 4340943"/>
                <a:gd name="connsiteY6386" fmla="*/ 798235 h 1383472"/>
                <a:gd name="connsiteX6387" fmla="*/ 2625616 w 4340943"/>
                <a:gd name="connsiteY6387" fmla="*/ 803121 h 1383472"/>
                <a:gd name="connsiteX6388" fmla="*/ 2616391 w 4340943"/>
                <a:gd name="connsiteY6388" fmla="*/ 803004 h 1383472"/>
                <a:gd name="connsiteX6389" fmla="*/ 2595673 w 4340943"/>
                <a:gd name="connsiteY6389" fmla="*/ 787724 h 1383472"/>
                <a:gd name="connsiteX6390" fmla="*/ 2595837 w 4340943"/>
                <a:gd name="connsiteY6390" fmla="*/ 781157 h 1383472"/>
                <a:gd name="connsiteX6391" fmla="*/ 2602948 w 4340943"/>
                <a:gd name="connsiteY6391" fmla="*/ 776272 h 1383472"/>
                <a:gd name="connsiteX6392" fmla="*/ 2607594 w 4340943"/>
                <a:gd name="connsiteY6392" fmla="*/ 774970 h 1383472"/>
                <a:gd name="connsiteX6393" fmla="*/ 1976964 w 4340943"/>
                <a:gd name="connsiteY6393" fmla="*/ 774970 h 1383472"/>
                <a:gd name="connsiteX6394" fmla="*/ 1981543 w 4340943"/>
                <a:gd name="connsiteY6394" fmla="*/ 776388 h 1383472"/>
                <a:gd name="connsiteX6395" fmla="*/ 2002260 w 4340943"/>
                <a:gd name="connsiteY6395" fmla="*/ 791668 h 1383472"/>
                <a:gd name="connsiteX6396" fmla="*/ 2002096 w 4340943"/>
                <a:gd name="connsiteY6396" fmla="*/ 798235 h 1383472"/>
                <a:gd name="connsiteX6397" fmla="*/ 1994986 w 4340943"/>
                <a:gd name="connsiteY6397" fmla="*/ 803121 h 1383472"/>
                <a:gd name="connsiteX6398" fmla="*/ 1985760 w 4340943"/>
                <a:gd name="connsiteY6398" fmla="*/ 803004 h 1383472"/>
                <a:gd name="connsiteX6399" fmla="*/ 1965043 w 4340943"/>
                <a:gd name="connsiteY6399" fmla="*/ 787724 h 1383472"/>
                <a:gd name="connsiteX6400" fmla="*/ 1965206 w 4340943"/>
                <a:gd name="connsiteY6400" fmla="*/ 781157 h 1383472"/>
                <a:gd name="connsiteX6401" fmla="*/ 1972317 w 4340943"/>
                <a:gd name="connsiteY6401" fmla="*/ 776272 h 1383472"/>
                <a:gd name="connsiteX6402" fmla="*/ 1976964 w 4340943"/>
                <a:gd name="connsiteY6402" fmla="*/ 774970 h 1383472"/>
                <a:gd name="connsiteX6403" fmla="*/ 1346460 w 4340943"/>
                <a:gd name="connsiteY6403" fmla="*/ 774970 h 1383472"/>
                <a:gd name="connsiteX6404" fmla="*/ 1351039 w 4340943"/>
                <a:gd name="connsiteY6404" fmla="*/ 776388 h 1383472"/>
                <a:gd name="connsiteX6405" fmla="*/ 1371757 w 4340943"/>
                <a:gd name="connsiteY6405" fmla="*/ 791668 h 1383472"/>
                <a:gd name="connsiteX6406" fmla="*/ 1371593 w 4340943"/>
                <a:gd name="connsiteY6406" fmla="*/ 798235 h 1383472"/>
                <a:gd name="connsiteX6407" fmla="*/ 1364482 w 4340943"/>
                <a:gd name="connsiteY6407" fmla="*/ 803121 h 1383472"/>
                <a:gd name="connsiteX6408" fmla="*/ 1355257 w 4340943"/>
                <a:gd name="connsiteY6408" fmla="*/ 803004 h 1383472"/>
                <a:gd name="connsiteX6409" fmla="*/ 1334540 w 4340943"/>
                <a:gd name="connsiteY6409" fmla="*/ 787724 h 1383472"/>
                <a:gd name="connsiteX6410" fmla="*/ 1334703 w 4340943"/>
                <a:gd name="connsiteY6410" fmla="*/ 781157 h 1383472"/>
                <a:gd name="connsiteX6411" fmla="*/ 1341814 w 4340943"/>
                <a:gd name="connsiteY6411" fmla="*/ 776272 h 1383472"/>
                <a:gd name="connsiteX6412" fmla="*/ 1346460 w 4340943"/>
                <a:gd name="connsiteY6412" fmla="*/ 774970 h 1383472"/>
                <a:gd name="connsiteX6413" fmla="*/ 717150 w 4340943"/>
                <a:gd name="connsiteY6413" fmla="*/ 774970 h 1383472"/>
                <a:gd name="connsiteX6414" fmla="*/ 721729 w 4340943"/>
                <a:gd name="connsiteY6414" fmla="*/ 776388 h 1383472"/>
                <a:gd name="connsiteX6415" fmla="*/ 742447 w 4340943"/>
                <a:gd name="connsiteY6415" fmla="*/ 791668 h 1383472"/>
                <a:gd name="connsiteX6416" fmla="*/ 742284 w 4340943"/>
                <a:gd name="connsiteY6416" fmla="*/ 798235 h 1383472"/>
                <a:gd name="connsiteX6417" fmla="*/ 735172 w 4340943"/>
                <a:gd name="connsiteY6417" fmla="*/ 803121 h 1383472"/>
                <a:gd name="connsiteX6418" fmla="*/ 725948 w 4340943"/>
                <a:gd name="connsiteY6418" fmla="*/ 803004 h 1383472"/>
                <a:gd name="connsiteX6419" fmla="*/ 705230 w 4340943"/>
                <a:gd name="connsiteY6419" fmla="*/ 787724 h 1383472"/>
                <a:gd name="connsiteX6420" fmla="*/ 705393 w 4340943"/>
                <a:gd name="connsiteY6420" fmla="*/ 781157 h 1383472"/>
                <a:gd name="connsiteX6421" fmla="*/ 712504 w 4340943"/>
                <a:gd name="connsiteY6421" fmla="*/ 776272 h 1383472"/>
                <a:gd name="connsiteX6422" fmla="*/ 717150 w 4340943"/>
                <a:gd name="connsiteY6422" fmla="*/ 774970 h 1383472"/>
                <a:gd name="connsiteX6423" fmla="*/ 222208 w 4340943"/>
                <a:gd name="connsiteY6423" fmla="*/ 767272 h 1383472"/>
                <a:gd name="connsiteX6424" fmla="*/ 226472 w 4340943"/>
                <a:gd name="connsiteY6424" fmla="*/ 768529 h 1383472"/>
                <a:gd name="connsiteX6425" fmla="*/ 259703 w 4340943"/>
                <a:gd name="connsiteY6425" fmla="*/ 792185 h 1383472"/>
                <a:gd name="connsiteX6426" fmla="*/ 266518 w 4340943"/>
                <a:gd name="connsiteY6426" fmla="*/ 799491 h 1383472"/>
                <a:gd name="connsiteX6427" fmla="*/ 268178 w 4340943"/>
                <a:gd name="connsiteY6427" fmla="*/ 805565 h 1383472"/>
                <a:gd name="connsiteX6428" fmla="*/ 268697 w 4340943"/>
                <a:gd name="connsiteY6428" fmla="*/ 805565 h 1383472"/>
                <a:gd name="connsiteX6429" fmla="*/ 268790 w 4340943"/>
                <a:gd name="connsiteY6429" fmla="*/ 805905 h 1383472"/>
                <a:gd name="connsiteX6430" fmla="*/ 268437 w 4340943"/>
                <a:gd name="connsiteY6430" fmla="*/ 806512 h 1383472"/>
                <a:gd name="connsiteX6431" fmla="*/ 268790 w 4340943"/>
                <a:gd name="connsiteY6431" fmla="*/ 807802 h 1383472"/>
                <a:gd name="connsiteX6432" fmla="*/ 267686 w 4340943"/>
                <a:gd name="connsiteY6432" fmla="*/ 807802 h 1383472"/>
                <a:gd name="connsiteX6433" fmla="*/ 259703 w 4340943"/>
                <a:gd name="connsiteY6433" fmla="*/ 821522 h 1383472"/>
                <a:gd name="connsiteX6434" fmla="*/ 226472 w 4340943"/>
                <a:gd name="connsiteY6434" fmla="*/ 845178 h 1383472"/>
                <a:gd name="connsiteX6435" fmla="*/ 204534 w 4340943"/>
                <a:gd name="connsiteY6435" fmla="*/ 851646 h 1383472"/>
                <a:gd name="connsiteX6436" fmla="*/ 193008 w 4340943"/>
                <a:gd name="connsiteY6436" fmla="*/ 848248 h 1383472"/>
                <a:gd name="connsiteX6437" fmla="*/ 4321488 w 4340943"/>
                <a:gd name="connsiteY6437" fmla="*/ 762624 h 1383472"/>
                <a:gd name="connsiteX6438" fmla="*/ 4326966 w 4340943"/>
                <a:gd name="connsiteY6438" fmla="*/ 763190 h 1383472"/>
                <a:gd name="connsiteX6439" fmla="*/ 4340943 w 4340943"/>
                <a:gd name="connsiteY6439" fmla="*/ 766749 h 1383472"/>
                <a:gd name="connsiteX6440" fmla="*/ 4340943 w 4340943"/>
                <a:gd name="connsiteY6440" fmla="*/ 798876 h 1383472"/>
                <a:gd name="connsiteX6441" fmla="*/ 4332632 w 4340943"/>
                <a:gd name="connsiteY6441" fmla="*/ 801675 h 1383472"/>
                <a:gd name="connsiteX6442" fmla="*/ 4310466 w 4340943"/>
                <a:gd name="connsiteY6442" fmla="*/ 796032 h 1383472"/>
                <a:gd name="connsiteX6443" fmla="*/ 4302034 w 4340943"/>
                <a:gd name="connsiteY6443" fmla="*/ 783346 h 1383472"/>
                <a:gd name="connsiteX6444" fmla="*/ 4309145 w 4340943"/>
                <a:gd name="connsiteY6444" fmla="*/ 769192 h 1383472"/>
                <a:gd name="connsiteX6445" fmla="*/ 4321488 w 4340943"/>
                <a:gd name="connsiteY6445" fmla="*/ 762624 h 1383472"/>
                <a:gd name="connsiteX6446" fmla="*/ 3690984 w 4340943"/>
                <a:gd name="connsiteY6446" fmla="*/ 762624 h 1383472"/>
                <a:gd name="connsiteX6447" fmla="*/ 3696462 w 4340943"/>
                <a:gd name="connsiteY6447" fmla="*/ 763190 h 1383472"/>
                <a:gd name="connsiteX6448" fmla="*/ 3718628 w 4340943"/>
                <a:gd name="connsiteY6448" fmla="*/ 768834 h 1383472"/>
                <a:gd name="connsiteX6449" fmla="*/ 3727060 w 4340943"/>
                <a:gd name="connsiteY6449" fmla="*/ 781519 h 1383472"/>
                <a:gd name="connsiteX6450" fmla="*/ 3719950 w 4340943"/>
                <a:gd name="connsiteY6450" fmla="*/ 795673 h 1383472"/>
                <a:gd name="connsiteX6451" fmla="*/ 3702129 w 4340943"/>
                <a:gd name="connsiteY6451" fmla="*/ 801675 h 1383472"/>
                <a:gd name="connsiteX6452" fmla="*/ 3679962 w 4340943"/>
                <a:gd name="connsiteY6452" fmla="*/ 796032 h 1383472"/>
                <a:gd name="connsiteX6453" fmla="*/ 3671531 w 4340943"/>
                <a:gd name="connsiteY6453" fmla="*/ 783346 h 1383472"/>
                <a:gd name="connsiteX6454" fmla="*/ 3678642 w 4340943"/>
                <a:gd name="connsiteY6454" fmla="*/ 769192 h 1383472"/>
                <a:gd name="connsiteX6455" fmla="*/ 3690984 w 4340943"/>
                <a:gd name="connsiteY6455" fmla="*/ 762624 h 1383472"/>
                <a:gd name="connsiteX6456" fmla="*/ 3061675 w 4340943"/>
                <a:gd name="connsiteY6456" fmla="*/ 762624 h 1383472"/>
                <a:gd name="connsiteX6457" fmla="*/ 3067153 w 4340943"/>
                <a:gd name="connsiteY6457" fmla="*/ 763190 h 1383472"/>
                <a:gd name="connsiteX6458" fmla="*/ 3089319 w 4340943"/>
                <a:gd name="connsiteY6458" fmla="*/ 768834 h 1383472"/>
                <a:gd name="connsiteX6459" fmla="*/ 3097751 w 4340943"/>
                <a:gd name="connsiteY6459" fmla="*/ 781519 h 1383472"/>
                <a:gd name="connsiteX6460" fmla="*/ 3090640 w 4340943"/>
                <a:gd name="connsiteY6460" fmla="*/ 795673 h 1383472"/>
                <a:gd name="connsiteX6461" fmla="*/ 3072820 w 4340943"/>
                <a:gd name="connsiteY6461" fmla="*/ 801675 h 1383472"/>
                <a:gd name="connsiteX6462" fmla="*/ 3050653 w 4340943"/>
                <a:gd name="connsiteY6462" fmla="*/ 796032 h 1383472"/>
                <a:gd name="connsiteX6463" fmla="*/ 3042222 w 4340943"/>
                <a:gd name="connsiteY6463" fmla="*/ 783346 h 1383472"/>
                <a:gd name="connsiteX6464" fmla="*/ 3049332 w 4340943"/>
                <a:gd name="connsiteY6464" fmla="*/ 769192 h 1383472"/>
                <a:gd name="connsiteX6465" fmla="*/ 3061675 w 4340943"/>
                <a:gd name="connsiteY6465" fmla="*/ 762624 h 1383472"/>
                <a:gd name="connsiteX6466" fmla="*/ 2431171 w 4340943"/>
                <a:gd name="connsiteY6466" fmla="*/ 762624 h 1383472"/>
                <a:gd name="connsiteX6467" fmla="*/ 2436649 w 4340943"/>
                <a:gd name="connsiteY6467" fmla="*/ 763190 h 1383472"/>
                <a:gd name="connsiteX6468" fmla="*/ 2458815 w 4340943"/>
                <a:gd name="connsiteY6468" fmla="*/ 768834 h 1383472"/>
                <a:gd name="connsiteX6469" fmla="*/ 2467247 w 4340943"/>
                <a:gd name="connsiteY6469" fmla="*/ 781519 h 1383472"/>
                <a:gd name="connsiteX6470" fmla="*/ 2460136 w 4340943"/>
                <a:gd name="connsiteY6470" fmla="*/ 795673 h 1383472"/>
                <a:gd name="connsiteX6471" fmla="*/ 2442316 w 4340943"/>
                <a:gd name="connsiteY6471" fmla="*/ 801675 h 1383472"/>
                <a:gd name="connsiteX6472" fmla="*/ 2420149 w 4340943"/>
                <a:gd name="connsiteY6472" fmla="*/ 796032 h 1383472"/>
                <a:gd name="connsiteX6473" fmla="*/ 2411718 w 4340943"/>
                <a:gd name="connsiteY6473" fmla="*/ 783346 h 1383472"/>
                <a:gd name="connsiteX6474" fmla="*/ 2418829 w 4340943"/>
                <a:gd name="connsiteY6474" fmla="*/ 769192 h 1383472"/>
                <a:gd name="connsiteX6475" fmla="*/ 2431171 w 4340943"/>
                <a:gd name="connsiteY6475" fmla="*/ 762624 h 1383472"/>
                <a:gd name="connsiteX6476" fmla="*/ 1800541 w 4340943"/>
                <a:gd name="connsiteY6476" fmla="*/ 762624 h 1383472"/>
                <a:gd name="connsiteX6477" fmla="*/ 1806019 w 4340943"/>
                <a:gd name="connsiteY6477" fmla="*/ 763190 h 1383472"/>
                <a:gd name="connsiteX6478" fmla="*/ 1828185 w 4340943"/>
                <a:gd name="connsiteY6478" fmla="*/ 768834 h 1383472"/>
                <a:gd name="connsiteX6479" fmla="*/ 1836617 w 4340943"/>
                <a:gd name="connsiteY6479" fmla="*/ 781519 h 1383472"/>
                <a:gd name="connsiteX6480" fmla="*/ 1829506 w 4340943"/>
                <a:gd name="connsiteY6480" fmla="*/ 795673 h 1383472"/>
                <a:gd name="connsiteX6481" fmla="*/ 1811686 w 4340943"/>
                <a:gd name="connsiteY6481" fmla="*/ 801675 h 1383472"/>
                <a:gd name="connsiteX6482" fmla="*/ 1789519 w 4340943"/>
                <a:gd name="connsiteY6482" fmla="*/ 796032 h 1383472"/>
                <a:gd name="connsiteX6483" fmla="*/ 1781087 w 4340943"/>
                <a:gd name="connsiteY6483" fmla="*/ 783346 h 1383472"/>
                <a:gd name="connsiteX6484" fmla="*/ 1788198 w 4340943"/>
                <a:gd name="connsiteY6484" fmla="*/ 769192 h 1383472"/>
                <a:gd name="connsiteX6485" fmla="*/ 1800541 w 4340943"/>
                <a:gd name="connsiteY6485" fmla="*/ 762624 h 1383472"/>
                <a:gd name="connsiteX6486" fmla="*/ 1170037 w 4340943"/>
                <a:gd name="connsiteY6486" fmla="*/ 762624 h 1383472"/>
                <a:gd name="connsiteX6487" fmla="*/ 1175516 w 4340943"/>
                <a:gd name="connsiteY6487" fmla="*/ 763190 h 1383472"/>
                <a:gd name="connsiteX6488" fmla="*/ 1197682 w 4340943"/>
                <a:gd name="connsiteY6488" fmla="*/ 768834 h 1383472"/>
                <a:gd name="connsiteX6489" fmla="*/ 1206114 w 4340943"/>
                <a:gd name="connsiteY6489" fmla="*/ 781519 h 1383472"/>
                <a:gd name="connsiteX6490" fmla="*/ 1199003 w 4340943"/>
                <a:gd name="connsiteY6490" fmla="*/ 795673 h 1383472"/>
                <a:gd name="connsiteX6491" fmla="*/ 1181182 w 4340943"/>
                <a:gd name="connsiteY6491" fmla="*/ 801675 h 1383472"/>
                <a:gd name="connsiteX6492" fmla="*/ 1159016 w 4340943"/>
                <a:gd name="connsiteY6492" fmla="*/ 796032 h 1383472"/>
                <a:gd name="connsiteX6493" fmla="*/ 1150584 w 4340943"/>
                <a:gd name="connsiteY6493" fmla="*/ 783346 h 1383472"/>
                <a:gd name="connsiteX6494" fmla="*/ 1157695 w 4340943"/>
                <a:gd name="connsiteY6494" fmla="*/ 769192 h 1383472"/>
                <a:gd name="connsiteX6495" fmla="*/ 1170037 w 4340943"/>
                <a:gd name="connsiteY6495" fmla="*/ 762624 h 1383472"/>
                <a:gd name="connsiteX6496" fmla="*/ 540728 w 4340943"/>
                <a:gd name="connsiteY6496" fmla="*/ 762624 h 1383472"/>
                <a:gd name="connsiteX6497" fmla="*/ 546206 w 4340943"/>
                <a:gd name="connsiteY6497" fmla="*/ 763190 h 1383472"/>
                <a:gd name="connsiteX6498" fmla="*/ 568372 w 4340943"/>
                <a:gd name="connsiteY6498" fmla="*/ 768834 h 1383472"/>
                <a:gd name="connsiteX6499" fmla="*/ 576804 w 4340943"/>
                <a:gd name="connsiteY6499" fmla="*/ 781519 h 1383472"/>
                <a:gd name="connsiteX6500" fmla="*/ 569693 w 4340943"/>
                <a:gd name="connsiteY6500" fmla="*/ 795673 h 1383472"/>
                <a:gd name="connsiteX6501" fmla="*/ 551873 w 4340943"/>
                <a:gd name="connsiteY6501" fmla="*/ 801675 h 1383472"/>
                <a:gd name="connsiteX6502" fmla="*/ 529706 w 4340943"/>
                <a:gd name="connsiteY6502" fmla="*/ 796032 h 1383472"/>
                <a:gd name="connsiteX6503" fmla="*/ 521275 w 4340943"/>
                <a:gd name="connsiteY6503" fmla="*/ 783346 h 1383472"/>
                <a:gd name="connsiteX6504" fmla="*/ 528386 w 4340943"/>
                <a:gd name="connsiteY6504" fmla="*/ 769192 h 1383472"/>
                <a:gd name="connsiteX6505" fmla="*/ 540728 w 4340943"/>
                <a:gd name="connsiteY6505" fmla="*/ 762624 h 1383472"/>
                <a:gd name="connsiteX6506" fmla="*/ 3985294 w 4340943"/>
                <a:gd name="connsiteY6506" fmla="*/ 762061 h 1383472"/>
                <a:gd name="connsiteX6507" fmla="*/ 4007232 w 4340943"/>
                <a:gd name="connsiteY6507" fmla="*/ 768529 h 1383472"/>
                <a:gd name="connsiteX6508" fmla="*/ 4040462 w 4340943"/>
                <a:gd name="connsiteY6508" fmla="*/ 792185 h 1383472"/>
                <a:gd name="connsiteX6509" fmla="*/ 4047278 w 4340943"/>
                <a:gd name="connsiteY6509" fmla="*/ 799491 h 1383472"/>
                <a:gd name="connsiteX6510" fmla="*/ 4048938 w 4340943"/>
                <a:gd name="connsiteY6510" fmla="*/ 805565 h 1383472"/>
                <a:gd name="connsiteX6511" fmla="*/ 4049456 w 4340943"/>
                <a:gd name="connsiteY6511" fmla="*/ 805565 h 1383472"/>
                <a:gd name="connsiteX6512" fmla="*/ 4049550 w 4340943"/>
                <a:gd name="connsiteY6512" fmla="*/ 805905 h 1383472"/>
                <a:gd name="connsiteX6513" fmla="*/ 4049196 w 4340943"/>
                <a:gd name="connsiteY6513" fmla="*/ 806511 h 1383472"/>
                <a:gd name="connsiteX6514" fmla="*/ 4049550 w 4340943"/>
                <a:gd name="connsiteY6514" fmla="*/ 807802 h 1383472"/>
                <a:gd name="connsiteX6515" fmla="*/ 4048446 w 4340943"/>
                <a:gd name="connsiteY6515" fmla="*/ 807802 h 1383472"/>
                <a:gd name="connsiteX6516" fmla="*/ 4040462 w 4340943"/>
                <a:gd name="connsiteY6516" fmla="*/ 821522 h 1383472"/>
                <a:gd name="connsiteX6517" fmla="*/ 4007232 w 4340943"/>
                <a:gd name="connsiteY6517" fmla="*/ 845178 h 1383472"/>
                <a:gd name="connsiteX6518" fmla="*/ 3963356 w 4340943"/>
                <a:gd name="connsiteY6518" fmla="*/ 845178 h 1383472"/>
                <a:gd name="connsiteX6519" fmla="*/ 3930126 w 4340943"/>
                <a:gd name="connsiteY6519" fmla="*/ 821522 h 1383472"/>
                <a:gd name="connsiteX6520" fmla="*/ 3922142 w 4340943"/>
                <a:gd name="connsiteY6520" fmla="*/ 807802 h 1383472"/>
                <a:gd name="connsiteX6521" fmla="*/ 3921038 w 4340943"/>
                <a:gd name="connsiteY6521" fmla="*/ 807802 h 1383472"/>
                <a:gd name="connsiteX6522" fmla="*/ 3921391 w 4340943"/>
                <a:gd name="connsiteY6522" fmla="*/ 806511 h 1383472"/>
                <a:gd name="connsiteX6523" fmla="*/ 3921038 w 4340943"/>
                <a:gd name="connsiteY6523" fmla="*/ 805905 h 1383472"/>
                <a:gd name="connsiteX6524" fmla="*/ 3921132 w 4340943"/>
                <a:gd name="connsiteY6524" fmla="*/ 805565 h 1383472"/>
                <a:gd name="connsiteX6525" fmla="*/ 3921650 w 4340943"/>
                <a:gd name="connsiteY6525" fmla="*/ 805565 h 1383472"/>
                <a:gd name="connsiteX6526" fmla="*/ 3923310 w 4340943"/>
                <a:gd name="connsiteY6526" fmla="*/ 799491 h 1383472"/>
                <a:gd name="connsiteX6527" fmla="*/ 3930126 w 4340943"/>
                <a:gd name="connsiteY6527" fmla="*/ 792185 h 1383472"/>
                <a:gd name="connsiteX6528" fmla="*/ 3963356 w 4340943"/>
                <a:gd name="connsiteY6528" fmla="*/ 768530 h 1383472"/>
                <a:gd name="connsiteX6529" fmla="*/ 3985294 w 4340943"/>
                <a:gd name="connsiteY6529" fmla="*/ 762061 h 1383472"/>
                <a:gd name="connsiteX6530" fmla="*/ 3795388 w 4340943"/>
                <a:gd name="connsiteY6530" fmla="*/ 762061 h 1383472"/>
                <a:gd name="connsiteX6531" fmla="*/ 3817326 w 4340943"/>
                <a:gd name="connsiteY6531" fmla="*/ 768529 h 1383472"/>
                <a:gd name="connsiteX6532" fmla="*/ 3850558 w 4340943"/>
                <a:gd name="connsiteY6532" fmla="*/ 792184 h 1383472"/>
                <a:gd name="connsiteX6533" fmla="*/ 3858343 w 4340943"/>
                <a:gd name="connsiteY6533" fmla="*/ 805565 h 1383472"/>
                <a:gd name="connsiteX6534" fmla="*/ 3859552 w 4340943"/>
                <a:gd name="connsiteY6534" fmla="*/ 805565 h 1383472"/>
                <a:gd name="connsiteX6535" fmla="*/ 3859644 w 4340943"/>
                <a:gd name="connsiteY6535" fmla="*/ 805905 h 1383472"/>
                <a:gd name="connsiteX6536" fmla="*/ 3859093 w 4340943"/>
                <a:gd name="connsiteY6536" fmla="*/ 806854 h 1383472"/>
                <a:gd name="connsiteX6537" fmla="*/ 3859644 w 4340943"/>
                <a:gd name="connsiteY6537" fmla="*/ 807802 h 1383472"/>
                <a:gd name="connsiteX6538" fmla="*/ 3858541 w 4340943"/>
                <a:gd name="connsiteY6538" fmla="*/ 807802 h 1383472"/>
                <a:gd name="connsiteX6539" fmla="*/ 3850558 w 4340943"/>
                <a:gd name="connsiteY6539" fmla="*/ 821522 h 1383472"/>
                <a:gd name="connsiteX6540" fmla="*/ 3817326 w 4340943"/>
                <a:gd name="connsiteY6540" fmla="*/ 845177 h 1383472"/>
                <a:gd name="connsiteX6541" fmla="*/ 3773451 w 4340943"/>
                <a:gd name="connsiteY6541" fmla="*/ 845177 h 1383472"/>
                <a:gd name="connsiteX6542" fmla="*/ 3740220 w 4340943"/>
                <a:gd name="connsiteY6542" fmla="*/ 821522 h 1383472"/>
                <a:gd name="connsiteX6543" fmla="*/ 3732236 w 4340943"/>
                <a:gd name="connsiteY6543" fmla="*/ 807802 h 1383472"/>
                <a:gd name="connsiteX6544" fmla="*/ 3731133 w 4340943"/>
                <a:gd name="connsiteY6544" fmla="*/ 807802 h 1383472"/>
                <a:gd name="connsiteX6545" fmla="*/ 3731685 w 4340943"/>
                <a:gd name="connsiteY6545" fmla="*/ 806854 h 1383472"/>
                <a:gd name="connsiteX6546" fmla="*/ 3731133 w 4340943"/>
                <a:gd name="connsiteY6546" fmla="*/ 805905 h 1383472"/>
                <a:gd name="connsiteX6547" fmla="*/ 3731226 w 4340943"/>
                <a:gd name="connsiteY6547" fmla="*/ 805565 h 1383472"/>
                <a:gd name="connsiteX6548" fmla="*/ 3732434 w 4340943"/>
                <a:gd name="connsiteY6548" fmla="*/ 805565 h 1383472"/>
                <a:gd name="connsiteX6549" fmla="*/ 3740220 w 4340943"/>
                <a:gd name="connsiteY6549" fmla="*/ 792184 h 1383472"/>
                <a:gd name="connsiteX6550" fmla="*/ 3773451 w 4340943"/>
                <a:gd name="connsiteY6550" fmla="*/ 768529 h 1383472"/>
                <a:gd name="connsiteX6551" fmla="*/ 3795388 w 4340943"/>
                <a:gd name="connsiteY6551" fmla="*/ 762061 h 1383472"/>
                <a:gd name="connsiteX6552" fmla="*/ 3355984 w 4340943"/>
                <a:gd name="connsiteY6552" fmla="*/ 762061 h 1383472"/>
                <a:gd name="connsiteX6553" fmla="*/ 3377922 w 4340943"/>
                <a:gd name="connsiteY6553" fmla="*/ 768529 h 1383472"/>
                <a:gd name="connsiteX6554" fmla="*/ 3411153 w 4340943"/>
                <a:gd name="connsiteY6554" fmla="*/ 792185 h 1383472"/>
                <a:gd name="connsiteX6555" fmla="*/ 3417968 w 4340943"/>
                <a:gd name="connsiteY6555" fmla="*/ 799491 h 1383472"/>
                <a:gd name="connsiteX6556" fmla="*/ 3419628 w 4340943"/>
                <a:gd name="connsiteY6556" fmla="*/ 805565 h 1383472"/>
                <a:gd name="connsiteX6557" fmla="*/ 3420147 w 4340943"/>
                <a:gd name="connsiteY6557" fmla="*/ 805565 h 1383472"/>
                <a:gd name="connsiteX6558" fmla="*/ 3420240 w 4340943"/>
                <a:gd name="connsiteY6558" fmla="*/ 805905 h 1383472"/>
                <a:gd name="connsiteX6559" fmla="*/ 3419887 w 4340943"/>
                <a:gd name="connsiteY6559" fmla="*/ 806511 h 1383472"/>
                <a:gd name="connsiteX6560" fmla="*/ 3420240 w 4340943"/>
                <a:gd name="connsiteY6560" fmla="*/ 807802 h 1383472"/>
                <a:gd name="connsiteX6561" fmla="*/ 3419136 w 4340943"/>
                <a:gd name="connsiteY6561" fmla="*/ 807802 h 1383472"/>
                <a:gd name="connsiteX6562" fmla="*/ 3411153 w 4340943"/>
                <a:gd name="connsiteY6562" fmla="*/ 821522 h 1383472"/>
                <a:gd name="connsiteX6563" fmla="*/ 3377922 w 4340943"/>
                <a:gd name="connsiteY6563" fmla="*/ 845178 h 1383472"/>
                <a:gd name="connsiteX6564" fmla="*/ 3334046 w 4340943"/>
                <a:gd name="connsiteY6564" fmla="*/ 845178 h 1383472"/>
                <a:gd name="connsiteX6565" fmla="*/ 3300816 w 4340943"/>
                <a:gd name="connsiteY6565" fmla="*/ 821522 h 1383472"/>
                <a:gd name="connsiteX6566" fmla="*/ 3292832 w 4340943"/>
                <a:gd name="connsiteY6566" fmla="*/ 807802 h 1383472"/>
                <a:gd name="connsiteX6567" fmla="*/ 3291729 w 4340943"/>
                <a:gd name="connsiteY6567" fmla="*/ 807802 h 1383472"/>
                <a:gd name="connsiteX6568" fmla="*/ 3292082 w 4340943"/>
                <a:gd name="connsiteY6568" fmla="*/ 806511 h 1383472"/>
                <a:gd name="connsiteX6569" fmla="*/ 3291729 w 4340943"/>
                <a:gd name="connsiteY6569" fmla="*/ 805905 h 1383472"/>
                <a:gd name="connsiteX6570" fmla="*/ 3291822 w 4340943"/>
                <a:gd name="connsiteY6570" fmla="*/ 805565 h 1383472"/>
                <a:gd name="connsiteX6571" fmla="*/ 3292340 w 4340943"/>
                <a:gd name="connsiteY6571" fmla="*/ 805565 h 1383472"/>
                <a:gd name="connsiteX6572" fmla="*/ 3294000 w 4340943"/>
                <a:gd name="connsiteY6572" fmla="*/ 799491 h 1383472"/>
                <a:gd name="connsiteX6573" fmla="*/ 3300816 w 4340943"/>
                <a:gd name="connsiteY6573" fmla="*/ 792185 h 1383472"/>
                <a:gd name="connsiteX6574" fmla="*/ 3334046 w 4340943"/>
                <a:gd name="connsiteY6574" fmla="*/ 768530 h 1383472"/>
                <a:gd name="connsiteX6575" fmla="*/ 3355984 w 4340943"/>
                <a:gd name="connsiteY6575" fmla="*/ 762061 h 1383472"/>
                <a:gd name="connsiteX6576" fmla="*/ 3166079 w 4340943"/>
                <a:gd name="connsiteY6576" fmla="*/ 762061 h 1383472"/>
                <a:gd name="connsiteX6577" fmla="*/ 3188017 w 4340943"/>
                <a:gd name="connsiteY6577" fmla="*/ 768529 h 1383472"/>
                <a:gd name="connsiteX6578" fmla="*/ 3221247 w 4340943"/>
                <a:gd name="connsiteY6578" fmla="*/ 792184 h 1383472"/>
                <a:gd name="connsiteX6579" fmla="*/ 3229033 w 4340943"/>
                <a:gd name="connsiteY6579" fmla="*/ 805565 h 1383472"/>
                <a:gd name="connsiteX6580" fmla="*/ 3230242 w 4340943"/>
                <a:gd name="connsiteY6580" fmla="*/ 805565 h 1383472"/>
                <a:gd name="connsiteX6581" fmla="*/ 3230335 w 4340943"/>
                <a:gd name="connsiteY6581" fmla="*/ 805905 h 1383472"/>
                <a:gd name="connsiteX6582" fmla="*/ 3229783 w 4340943"/>
                <a:gd name="connsiteY6582" fmla="*/ 806854 h 1383472"/>
                <a:gd name="connsiteX6583" fmla="*/ 3230335 w 4340943"/>
                <a:gd name="connsiteY6583" fmla="*/ 807802 h 1383472"/>
                <a:gd name="connsiteX6584" fmla="*/ 3229232 w 4340943"/>
                <a:gd name="connsiteY6584" fmla="*/ 807802 h 1383472"/>
                <a:gd name="connsiteX6585" fmla="*/ 3221247 w 4340943"/>
                <a:gd name="connsiteY6585" fmla="*/ 821522 h 1383472"/>
                <a:gd name="connsiteX6586" fmla="*/ 3188017 w 4340943"/>
                <a:gd name="connsiteY6586" fmla="*/ 845177 h 1383472"/>
                <a:gd name="connsiteX6587" fmla="*/ 3144141 w 4340943"/>
                <a:gd name="connsiteY6587" fmla="*/ 845177 h 1383472"/>
                <a:gd name="connsiteX6588" fmla="*/ 3110911 w 4340943"/>
                <a:gd name="connsiteY6588" fmla="*/ 821522 h 1383472"/>
                <a:gd name="connsiteX6589" fmla="*/ 3102927 w 4340943"/>
                <a:gd name="connsiteY6589" fmla="*/ 807802 h 1383472"/>
                <a:gd name="connsiteX6590" fmla="*/ 3101824 w 4340943"/>
                <a:gd name="connsiteY6590" fmla="*/ 807802 h 1383472"/>
                <a:gd name="connsiteX6591" fmla="*/ 3102376 w 4340943"/>
                <a:gd name="connsiteY6591" fmla="*/ 806854 h 1383472"/>
                <a:gd name="connsiteX6592" fmla="*/ 3101824 w 4340943"/>
                <a:gd name="connsiteY6592" fmla="*/ 805905 h 1383472"/>
                <a:gd name="connsiteX6593" fmla="*/ 3101916 w 4340943"/>
                <a:gd name="connsiteY6593" fmla="*/ 805565 h 1383472"/>
                <a:gd name="connsiteX6594" fmla="*/ 3103125 w 4340943"/>
                <a:gd name="connsiteY6594" fmla="*/ 805565 h 1383472"/>
                <a:gd name="connsiteX6595" fmla="*/ 3110911 w 4340943"/>
                <a:gd name="connsiteY6595" fmla="*/ 792184 h 1383472"/>
                <a:gd name="connsiteX6596" fmla="*/ 3144141 w 4340943"/>
                <a:gd name="connsiteY6596" fmla="*/ 768529 h 1383472"/>
                <a:gd name="connsiteX6597" fmla="*/ 3166079 w 4340943"/>
                <a:gd name="connsiteY6597" fmla="*/ 762061 h 1383472"/>
                <a:gd name="connsiteX6598" fmla="*/ 2725481 w 4340943"/>
                <a:gd name="connsiteY6598" fmla="*/ 762061 h 1383472"/>
                <a:gd name="connsiteX6599" fmla="*/ 2747419 w 4340943"/>
                <a:gd name="connsiteY6599" fmla="*/ 768529 h 1383472"/>
                <a:gd name="connsiteX6600" fmla="*/ 2780650 w 4340943"/>
                <a:gd name="connsiteY6600" fmla="*/ 792185 h 1383472"/>
                <a:gd name="connsiteX6601" fmla="*/ 2787465 w 4340943"/>
                <a:gd name="connsiteY6601" fmla="*/ 799491 h 1383472"/>
                <a:gd name="connsiteX6602" fmla="*/ 2789125 w 4340943"/>
                <a:gd name="connsiteY6602" fmla="*/ 805565 h 1383472"/>
                <a:gd name="connsiteX6603" fmla="*/ 2789644 w 4340943"/>
                <a:gd name="connsiteY6603" fmla="*/ 805565 h 1383472"/>
                <a:gd name="connsiteX6604" fmla="*/ 2789737 w 4340943"/>
                <a:gd name="connsiteY6604" fmla="*/ 805905 h 1383472"/>
                <a:gd name="connsiteX6605" fmla="*/ 2789384 w 4340943"/>
                <a:gd name="connsiteY6605" fmla="*/ 806512 h 1383472"/>
                <a:gd name="connsiteX6606" fmla="*/ 2789737 w 4340943"/>
                <a:gd name="connsiteY6606" fmla="*/ 807802 h 1383472"/>
                <a:gd name="connsiteX6607" fmla="*/ 2788633 w 4340943"/>
                <a:gd name="connsiteY6607" fmla="*/ 807802 h 1383472"/>
                <a:gd name="connsiteX6608" fmla="*/ 2780650 w 4340943"/>
                <a:gd name="connsiteY6608" fmla="*/ 821522 h 1383472"/>
                <a:gd name="connsiteX6609" fmla="*/ 2747419 w 4340943"/>
                <a:gd name="connsiteY6609" fmla="*/ 845178 h 1383472"/>
                <a:gd name="connsiteX6610" fmla="*/ 2703543 w 4340943"/>
                <a:gd name="connsiteY6610" fmla="*/ 845178 h 1383472"/>
                <a:gd name="connsiteX6611" fmla="*/ 2670313 w 4340943"/>
                <a:gd name="connsiteY6611" fmla="*/ 821522 h 1383472"/>
                <a:gd name="connsiteX6612" fmla="*/ 2662329 w 4340943"/>
                <a:gd name="connsiteY6612" fmla="*/ 807802 h 1383472"/>
                <a:gd name="connsiteX6613" fmla="*/ 2661226 w 4340943"/>
                <a:gd name="connsiteY6613" fmla="*/ 807802 h 1383472"/>
                <a:gd name="connsiteX6614" fmla="*/ 2661579 w 4340943"/>
                <a:gd name="connsiteY6614" fmla="*/ 806511 h 1383472"/>
                <a:gd name="connsiteX6615" fmla="*/ 2661226 w 4340943"/>
                <a:gd name="connsiteY6615" fmla="*/ 805905 h 1383472"/>
                <a:gd name="connsiteX6616" fmla="*/ 2661319 w 4340943"/>
                <a:gd name="connsiteY6616" fmla="*/ 805565 h 1383472"/>
                <a:gd name="connsiteX6617" fmla="*/ 2661837 w 4340943"/>
                <a:gd name="connsiteY6617" fmla="*/ 805565 h 1383472"/>
                <a:gd name="connsiteX6618" fmla="*/ 2663497 w 4340943"/>
                <a:gd name="connsiteY6618" fmla="*/ 799491 h 1383472"/>
                <a:gd name="connsiteX6619" fmla="*/ 2670313 w 4340943"/>
                <a:gd name="connsiteY6619" fmla="*/ 792185 h 1383472"/>
                <a:gd name="connsiteX6620" fmla="*/ 2703543 w 4340943"/>
                <a:gd name="connsiteY6620" fmla="*/ 768530 h 1383472"/>
                <a:gd name="connsiteX6621" fmla="*/ 2725481 w 4340943"/>
                <a:gd name="connsiteY6621" fmla="*/ 762061 h 1383472"/>
                <a:gd name="connsiteX6622" fmla="*/ 2535575 w 4340943"/>
                <a:gd name="connsiteY6622" fmla="*/ 762061 h 1383472"/>
                <a:gd name="connsiteX6623" fmla="*/ 2557514 w 4340943"/>
                <a:gd name="connsiteY6623" fmla="*/ 768529 h 1383472"/>
                <a:gd name="connsiteX6624" fmla="*/ 2590744 w 4340943"/>
                <a:gd name="connsiteY6624" fmla="*/ 792184 h 1383472"/>
                <a:gd name="connsiteX6625" fmla="*/ 2598530 w 4340943"/>
                <a:gd name="connsiteY6625" fmla="*/ 805565 h 1383472"/>
                <a:gd name="connsiteX6626" fmla="*/ 2599739 w 4340943"/>
                <a:gd name="connsiteY6626" fmla="*/ 805565 h 1383472"/>
                <a:gd name="connsiteX6627" fmla="*/ 2599831 w 4340943"/>
                <a:gd name="connsiteY6627" fmla="*/ 805905 h 1383472"/>
                <a:gd name="connsiteX6628" fmla="*/ 2599280 w 4340943"/>
                <a:gd name="connsiteY6628" fmla="*/ 806854 h 1383472"/>
                <a:gd name="connsiteX6629" fmla="*/ 2599831 w 4340943"/>
                <a:gd name="connsiteY6629" fmla="*/ 807802 h 1383472"/>
                <a:gd name="connsiteX6630" fmla="*/ 2598728 w 4340943"/>
                <a:gd name="connsiteY6630" fmla="*/ 807802 h 1383472"/>
                <a:gd name="connsiteX6631" fmla="*/ 2590744 w 4340943"/>
                <a:gd name="connsiteY6631" fmla="*/ 821522 h 1383472"/>
                <a:gd name="connsiteX6632" fmla="*/ 2557514 w 4340943"/>
                <a:gd name="connsiteY6632" fmla="*/ 845177 h 1383472"/>
                <a:gd name="connsiteX6633" fmla="*/ 2513638 w 4340943"/>
                <a:gd name="connsiteY6633" fmla="*/ 845177 h 1383472"/>
                <a:gd name="connsiteX6634" fmla="*/ 2480407 w 4340943"/>
                <a:gd name="connsiteY6634" fmla="*/ 821522 h 1383472"/>
                <a:gd name="connsiteX6635" fmla="*/ 2472424 w 4340943"/>
                <a:gd name="connsiteY6635" fmla="*/ 807802 h 1383472"/>
                <a:gd name="connsiteX6636" fmla="*/ 2471320 w 4340943"/>
                <a:gd name="connsiteY6636" fmla="*/ 807802 h 1383472"/>
                <a:gd name="connsiteX6637" fmla="*/ 2471872 w 4340943"/>
                <a:gd name="connsiteY6637" fmla="*/ 806854 h 1383472"/>
                <a:gd name="connsiteX6638" fmla="*/ 2471320 w 4340943"/>
                <a:gd name="connsiteY6638" fmla="*/ 805905 h 1383472"/>
                <a:gd name="connsiteX6639" fmla="*/ 2471413 w 4340943"/>
                <a:gd name="connsiteY6639" fmla="*/ 805565 h 1383472"/>
                <a:gd name="connsiteX6640" fmla="*/ 2472622 w 4340943"/>
                <a:gd name="connsiteY6640" fmla="*/ 805565 h 1383472"/>
                <a:gd name="connsiteX6641" fmla="*/ 2480407 w 4340943"/>
                <a:gd name="connsiteY6641" fmla="*/ 792184 h 1383472"/>
                <a:gd name="connsiteX6642" fmla="*/ 2513638 w 4340943"/>
                <a:gd name="connsiteY6642" fmla="*/ 768529 h 1383472"/>
                <a:gd name="connsiteX6643" fmla="*/ 2535575 w 4340943"/>
                <a:gd name="connsiteY6643" fmla="*/ 762061 h 1383472"/>
                <a:gd name="connsiteX6644" fmla="*/ 2094851 w 4340943"/>
                <a:gd name="connsiteY6644" fmla="*/ 762061 h 1383472"/>
                <a:gd name="connsiteX6645" fmla="*/ 2116789 w 4340943"/>
                <a:gd name="connsiteY6645" fmla="*/ 768529 h 1383472"/>
                <a:gd name="connsiteX6646" fmla="*/ 2150019 w 4340943"/>
                <a:gd name="connsiteY6646" fmla="*/ 792185 h 1383472"/>
                <a:gd name="connsiteX6647" fmla="*/ 2156834 w 4340943"/>
                <a:gd name="connsiteY6647" fmla="*/ 799491 h 1383472"/>
                <a:gd name="connsiteX6648" fmla="*/ 2158494 w 4340943"/>
                <a:gd name="connsiteY6648" fmla="*/ 805565 h 1383472"/>
                <a:gd name="connsiteX6649" fmla="*/ 2159013 w 4340943"/>
                <a:gd name="connsiteY6649" fmla="*/ 805565 h 1383472"/>
                <a:gd name="connsiteX6650" fmla="*/ 2159106 w 4340943"/>
                <a:gd name="connsiteY6650" fmla="*/ 805905 h 1383472"/>
                <a:gd name="connsiteX6651" fmla="*/ 2158753 w 4340943"/>
                <a:gd name="connsiteY6651" fmla="*/ 806511 h 1383472"/>
                <a:gd name="connsiteX6652" fmla="*/ 2159106 w 4340943"/>
                <a:gd name="connsiteY6652" fmla="*/ 807802 h 1383472"/>
                <a:gd name="connsiteX6653" fmla="*/ 2158003 w 4340943"/>
                <a:gd name="connsiteY6653" fmla="*/ 807802 h 1383472"/>
                <a:gd name="connsiteX6654" fmla="*/ 2150019 w 4340943"/>
                <a:gd name="connsiteY6654" fmla="*/ 821522 h 1383472"/>
                <a:gd name="connsiteX6655" fmla="*/ 2116789 w 4340943"/>
                <a:gd name="connsiteY6655" fmla="*/ 845178 h 1383472"/>
                <a:gd name="connsiteX6656" fmla="*/ 2072912 w 4340943"/>
                <a:gd name="connsiteY6656" fmla="*/ 845178 h 1383472"/>
                <a:gd name="connsiteX6657" fmla="*/ 2039682 w 4340943"/>
                <a:gd name="connsiteY6657" fmla="*/ 821522 h 1383472"/>
                <a:gd name="connsiteX6658" fmla="*/ 2031698 w 4340943"/>
                <a:gd name="connsiteY6658" fmla="*/ 807802 h 1383472"/>
                <a:gd name="connsiteX6659" fmla="*/ 2030595 w 4340943"/>
                <a:gd name="connsiteY6659" fmla="*/ 807802 h 1383472"/>
                <a:gd name="connsiteX6660" fmla="*/ 2030948 w 4340943"/>
                <a:gd name="connsiteY6660" fmla="*/ 806511 h 1383472"/>
                <a:gd name="connsiteX6661" fmla="*/ 2030595 w 4340943"/>
                <a:gd name="connsiteY6661" fmla="*/ 805905 h 1383472"/>
                <a:gd name="connsiteX6662" fmla="*/ 2030688 w 4340943"/>
                <a:gd name="connsiteY6662" fmla="*/ 805565 h 1383472"/>
                <a:gd name="connsiteX6663" fmla="*/ 2031207 w 4340943"/>
                <a:gd name="connsiteY6663" fmla="*/ 805565 h 1383472"/>
                <a:gd name="connsiteX6664" fmla="*/ 2032867 w 4340943"/>
                <a:gd name="connsiteY6664" fmla="*/ 799491 h 1383472"/>
                <a:gd name="connsiteX6665" fmla="*/ 2039682 w 4340943"/>
                <a:gd name="connsiteY6665" fmla="*/ 792185 h 1383472"/>
                <a:gd name="connsiteX6666" fmla="*/ 2072912 w 4340943"/>
                <a:gd name="connsiteY6666" fmla="*/ 768530 h 1383472"/>
                <a:gd name="connsiteX6667" fmla="*/ 2094851 w 4340943"/>
                <a:gd name="connsiteY6667" fmla="*/ 762061 h 1383472"/>
                <a:gd name="connsiteX6668" fmla="*/ 1904945 w 4340943"/>
                <a:gd name="connsiteY6668" fmla="*/ 762061 h 1383472"/>
                <a:gd name="connsiteX6669" fmla="*/ 1926883 w 4340943"/>
                <a:gd name="connsiteY6669" fmla="*/ 768529 h 1383472"/>
                <a:gd name="connsiteX6670" fmla="*/ 1960114 w 4340943"/>
                <a:gd name="connsiteY6670" fmla="*/ 792184 h 1383472"/>
                <a:gd name="connsiteX6671" fmla="*/ 1967900 w 4340943"/>
                <a:gd name="connsiteY6671" fmla="*/ 805565 h 1383472"/>
                <a:gd name="connsiteX6672" fmla="*/ 1969108 w 4340943"/>
                <a:gd name="connsiteY6672" fmla="*/ 805565 h 1383472"/>
                <a:gd name="connsiteX6673" fmla="*/ 1969201 w 4340943"/>
                <a:gd name="connsiteY6673" fmla="*/ 805905 h 1383472"/>
                <a:gd name="connsiteX6674" fmla="*/ 1968649 w 4340943"/>
                <a:gd name="connsiteY6674" fmla="*/ 806854 h 1383472"/>
                <a:gd name="connsiteX6675" fmla="*/ 1969201 w 4340943"/>
                <a:gd name="connsiteY6675" fmla="*/ 807802 h 1383472"/>
                <a:gd name="connsiteX6676" fmla="*/ 1968098 w 4340943"/>
                <a:gd name="connsiteY6676" fmla="*/ 807802 h 1383472"/>
                <a:gd name="connsiteX6677" fmla="*/ 1960114 w 4340943"/>
                <a:gd name="connsiteY6677" fmla="*/ 821522 h 1383472"/>
                <a:gd name="connsiteX6678" fmla="*/ 1926883 w 4340943"/>
                <a:gd name="connsiteY6678" fmla="*/ 845177 h 1383472"/>
                <a:gd name="connsiteX6679" fmla="*/ 1883007 w 4340943"/>
                <a:gd name="connsiteY6679" fmla="*/ 845177 h 1383472"/>
                <a:gd name="connsiteX6680" fmla="*/ 1849777 w 4340943"/>
                <a:gd name="connsiteY6680" fmla="*/ 821522 h 1383472"/>
                <a:gd name="connsiteX6681" fmla="*/ 1841793 w 4340943"/>
                <a:gd name="connsiteY6681" fmla="*/ 807802 h 1383472"/>
                <a:gd name="connsiteX6682" fmla="*/ 1840690 w 4340943"/>
                <a:gd name="connsiteY6682" fmla="*/ 807802 h 1383472"/>
                <a:gd name="connsiteX6683" fmla="*/ 1841242 w 4340943"/>
                <a:gd name="connsiteY6683" fmla="*/ 806854 h 1383472"/>
                <a:gd name="connsiteX6684" fmla="*/ 1840690 w 4340943"/>
                <a:gd name="connsiteY6684" fmla="*/ 805905 h 1383472"/>
                <a:gd name="connsiteX6685" fmla="*/ 1840783 w 4340943"/>
                <a:gd name="connsiteY6685" fmla="*/ 805565 h 1383472"/>
                <a:gd name="connsiteX6686" fmla="*/ 1841991 w 4340943"/>
                <a:gd name="connsiteY6686" fmla="*/ 805565 h 1383472"/>
                <a:gd name="connsiteX6687" fmla="*/ 1849777 w 4340943"/>
                <a:gd name="connsiteY6687" fmla="*/ 792184 h 1383472"/>
                <a:gd name="connsiteX6688" fmla="*/ 1883007 w 4340943"/>
                <a:gd name="connsiteY6688" fmla="*/ 768529 h 1383472"/>
                <a:gd name="connsiteX6689" fmla="*/ 1904945 w 4340943"/>
                <a:gd name="connsiteY6689" fmla="*/ 762061 h 1383472"/>
                <a:gd name="connsiteX6690" fmla="*/ 1464348 w 4340943"/>
                <a:gd name="connsiteY6690" fmla="*/ 762061 h 1383472"/>
                <a:gd name="connsiteX6691" fmla="*/ 1486286 w 4340943"/>
                <a:gd name="connsiteY6691" fmla="*/ 768529 h 1383472"/>
                <a:gd name="connsiteX6692" fmla="*/ 1519516 w 4340943"/>
                <a:gd name="connsiteY6692" fmla="*/ 792185 h 1383472"/>
                <a:gd name="connsiteX6693" fmla="*/ 1526331 w 4340943"/>
                <a:gd name="connsiteY6693" fmla="*/ 799491 h 1383472"/>
                <a:gd name="connsiteX6694" fmla="*/ 1527991 w 4340943"/>
                <a:gd name="connsiteY6694" fmla="*/ 805565 h 1383472"/>
                <a:gd name="connsiteX6695" fmla="*/ 1528510 w 4340943"/>
                <a:gd name="connsiteY6695" fmla="*/ 805565 h 1383472"/>
                <a:gd name="connsiteX6696" fmla="*/ 1528602 w 4340943"/>
                <a:gd name="connsiteY6696" fmla="*/ 805905 h 1383472"/>
                <a:gd name="connsiteX6697" fmla="*/ 1528250 w 4340943"/>
                <a:gd name="connsiteY6697" fmla="*/ 806511 h 1383472"/>
                <a:gd name="connsiteX6698" fmla="*/ 1528602 w 4340943"/>
                <a:gd name="connsiteY6698" fmla="*/ 807802 h 1383472"/>
                <a:gd name="connsiteX6699" fmla="*/ 1527499 w 4340943"/>
                <a:gd name="connsiteY6699" fmla="*/ 807802 h 1383472"/>
                <a:gd name="connsiteX6700" fmla="*/ 1519516 w 4340943"/>
                <a:gd name="connsiteY6700" fmla="*/ 821522 h 1383472"/>
                <a:gd name="connsiteX6701" fmla="*/ 1486286 w 4340943"/>
                <a:gd name="connsiteY6701" fmla="*/ 845178 h 1383472"/>
                <a:gd name="connsiteX6702" fmla="*/ 1442409 w 4340943"/>
                <a:gd name="connsiteY6702" fmla="*/ 845178 h 1383472"/>
                <a:gd name="connsiteX6703" fmla="*/ 1409179 w 4340943"/>
                <a:gd name="connsiteY6703" fmla="*/ 821522 h 1383472"/>
                <a:gd name="connsiteX6704" fmla="*/ 1401195 w 4340943"/>
                <a:gd name="connsiteY6704" fmla="*/ 807802 h 1383472"/>
                <a:gd name="connsiteX6705" fmla="*/ 1400092 w 4340943"/>
                <a:gd name="connsiteY6705" fmla="*/ 807802 h 1383472"/>
                <a:gd name="connsiteX6706" fmla="*/ 1400445 w 4340943"/>
                <a:gd name="connsiteY6706" fmla="*/ 806511 h 1383472"/>
                <a:gd name="connsiteX6707" fmla="*/ 1400092 w 4340943"/>
                <a:gd name="connsiteY6707" fmla="*/ 805905 h 1383472"/>
                <a:gd name="connsiteX6708" fmla="*/ 1400185 w 4340943"/>
                <a:gd name="connsiteY6708" fmla="*/ 805565 h 1383472"/>
                <a:gd name="connsiteX6709" fmla="*/ 1400704 w 4340943"/>
                <a:gd name="connsiteY6709" fmla="*/ 805565 h 1383472"/>
                <a:gd name="connsiteX6710" fmla="*/ 1402363 w 4340943"/>
                <a:gd name="connsiteY6710" fmla="*/ 799491 h 1383472"/>
                <a:gd name="connsiteX6711" fmla="*/ 1409179 w 4340943"/>
                <a:gd name="connsiteY6711" fmla="*/ 792185 h 1383472"/>
                <a:gd name="connsiteX6712" fmla="*/ 1442409 w 4340943"/>
                <a:gd name="connsiteY6712" fmla="*/ 768530 h 1383472"/>
                <a:gd name="connsiteX6713" fmla="*/ 1464348 w 4340943"/>
                <a:gd name="connsiteY6713" fmla="*/ 762061 h 1383472"/>
                <a:gd name="connsiteX6714" fmla="*/ 1274442 w 4340943"/>
                <a:gd name="connsiteY6714" fmla="*/ 762061 h 1383472"/>
                <a:gd name="connsiteX6715" fmla="*/ 1296380 w 4340943"/>
                <a:gd name="connsiteY6715" fmla="*/ 768529 h 1383472"/>
                <a:gd name="connsiteX6716" fmla="*/ 1329611 w 4340943"/>
                <a:gd name="connsiteY6716" fmla="*/ 792184 h 1383472"/>
                <a:gd name="connsiteX6717" fmla="*/ 1337396 w 4340943"/>
                <a:gd name="connsiteY6717" fmla="*/ 805565 h 1383472"/>
                <a:gd name="connsiteX6718" fmla="*/ 1338605 w 4340943"/>
                <a:gd name="connsiteY6718" fmla="*/ 805565 h 1383472"/>
                <a:gd name="connsiteX6719" fmla="*/ 1338697 w 4340943"/>
                <a:gd name="connsiteY6719" fmla="*/ 805905 h 1383472"/>
                <a:gd name="connsiteX6720" fmla="*/ 1338146 w 4340943"/>
                <a:gd name="connsiteY6720" fmla="*/ 806854 h 1383472"/>
                <a:gd name="connsiteX6721" fmla="*/ 1338697 w 4340943"/>
                <a:gd name="connsiteY6721" fmla="*/ 807802 h 1383472"/>
                <a:gd name="connsiteX6722" fmla="*/ 1337594 w 4340943"/>
                <a:gd name="connsiteY6722" fmla="*/ 807802 h 1383472"/>
                <a:gd name="connsiteX6723" fmla="*/ 1329611 w 4340943"/>
                <a:gd name="connsiteY6723" fmla="*/ 821522 h 1383472"/>
                <a:gd name="connsiteX6724" fmla="*/ 1296380 w 4340943"/>
                <a:gd name="connsiteY6724" fmla="*/ 845177 h 1383472"/>
                <a:gd name="connsiteX6725" fmla="*/ 1252504 w 4340943"/>
                <a:gd name="connsiteY6725" fmla="*/ 845177 h 1383472"/>
                <a:gd name="connsiteX6726" fmla="*/ 1219273 w 4340943"/>
                <a:gd name="connsiteY6726" fmla="*/ 821522 h 1383472"/>
                <a:gd name="connsiteX6727" fmla="*/ 1211289 w 4340943"/>
                <a:gd name="connsiteY6727" fmla="*/ 807802 h 1383472"/>
                <a:gd name="connsiteX6728" fmla="*/ 1210186 w 4340943"/>
                <a:gd name="connsiteY6728" fmla="*/ 807802 h 1383472"/>
                <a:gd name="connsiteX6729" fmla="*/ 1210738 w 4340943"/>
                <a:gd name="connsiteY6729" fmla="*/ 806854 h 1383472"/>
                <a:gd name="connsiteX6730" fmla="*/ 1210186 w 4340943"/>
                <a:gd name="connsiteY6730" fmla="*/ 805905 h 1383472"/>
                <a:gd name="connsiteX6731" fmla="*/ 1210279 w 4340943"/>
                <a:gd name="connsiteY6731" fmla="*/ 805565 h 1383472"/>
                <a:gd name="connsiteX6732" fmla="*/ 1211487 w 4340943"/>
                <a:gd name="connsiteY6732" fmla="*/ 805565 h 1383472"/>
                <a:gd name="connsiteX6733" fmla="*/ 1219273 w 4340943"/>
                <a:gd name="connsiteY6733" fmla="*/ 792184 h 1383472"/>
                <a:gd name="connsiteX6734" fmla="*/ 1252504 w 4340943"/>
                <a:gd name="connsiteY6734" fmla="*/ 768529 h 1383472"/>
                <a:gd name="connsiteX6735" fmla="*/ 1274442 w 4340943"/>
                <a:gd name="connsiteY6735" fmla="*/ 762061 h 1383472"/>
                <a:gd name="connsiteX6736" fmla="*/ 835038 w 4340943"/>
                <a:gd name="connsiteY6736" fmla="*/ 762061 h 1383472"/>
                <a:gd name="connsiteX6737" fmla="*/ 856976 w 4340943"/>
                <a:gd name="connsiteY6737" fmla="*/ 768529 h 1383472"/>
                <a:gd name="connsiteX6738" fmla="*/ 890206 w 4340943"/>
                <a:gd name="connsiteY6738" fmla="*/ 792185 h 1383472"/>
                <a:gd name="connsiteX6739" fmla="*/ 897021 w 4340943"/>
                <a:gd name="connsiteY6739" fmla="*/ 799491 h 1383472"/>
                <a:gd name="connsiteX6740" fmla="*/ 898682 w 4340943"/>
                <a:gd name="connsiteY6740" fmla="*/ 805565 h 1383472"/>
                <a:gd name="connsiteX6741" fmla="*/ 899200 w 4340943"/>
                <a:gd name="connsiteY6741" fmla="*/ 805565 h 1383472"/>
                <a:gd name="connsiteX6742" fmla="*/ 899293 w 4340943"/>
                <a:gd name="connsiteY6742" fmla="*/ 805905 h 1383472"/>
                <a:gd name="connsiteX6743" fmla="*/ 898941 w 4340943"/>
                <a:gd name="connsiteY6743" fmla="*/ 806511 h 1383472"/>
                <a:gd name="connsiteX6744" fmla="*/ 899293 w 4340943"/>
                <a:gd name="connsiteY6744" fmla="*/ 807802 h 1383472"/>
                <a:gd name="connsiteX6745" fmla="*/ 898190 w 4340943"/>
                <a:gd name="connsiteY6745" fmla="*/ 807802 h 1383472"/>
                <a:gd name="connsiteX6746" fmla="*/ 890206 w 4340943"/>
                <a:gd name="connsiteY6746" fmla="*/ 821522 h 1383472"/>
                <a:gd name="connsiteX6747" fmla="*/ 856976 w 4340943"/>
                <a:gd name="connsiteY6747" fmla="*/ 845178 h 1383472"/>
                <a:gd name="connsiteX6748" fmla="*/ 813099 w 4340943"/>
                <a:gd name="connsiteY6748" fmla="*/ 845178 h 1383472"/>
                <a:gd name="connsiteX6749" fmla="*/ 779869 w 4340943"/>
                <a:gd name="connsiteY6749" fmla="*/ 821522 h 1383472"/>
                <a:gd name="connsiteX6750" fmla="*/ 771885 w 4340943"/>
                <a:gd name="connsiteY6750" fmla="*/ 807802 h 1383472"/>
                <a:gd name="connsiteX6751" fmla="*/ 770782 w 4340943"/>
                <a:gd name="connsiteY6751" fmla="*/ 807802 h 1383472"/>
                <a:gd name="connsiteX6752" fmla="*/ 771135 w 4340943"/>
                <a:gd name="connsiteY6752" fmla="*/ 806511 h 1383472"/>
                <a:gd name="connsiteX6753" fmla="*/ 770782 w 4340943"/>
                <a:gd name="connsiteY6753" fmla="*/ 805905 h 1383472"/>
                <a:gd name="connsiteX6754" fmla="*/ 770876 w 4340943"/>
                <a:gd name="connsiteY6754" fmla="*/ 805565 h 1383472"/>
                <a:gd name="connsiteX6755" fmla="*/ 771394 w 4340943"/>
                <a:gd name="connsiteY6755" fmla="*/ 805565 h 1383472"/>
                <a:gd name="connsiteX6756" fmla="*/ 773054 w 4340943"/>
                <a:gd name="connsiteY6756" fmla="*/ 799491 h 1383472"/>
                <a:gd name="connsiteX6757" fmla="*/ 779869 w 4340943"/>
                <a:gd name="connsiteY6757" fmla="*/ 792185 h 1383472"/>
                <a:gd name="connsiteX6758" fmla="*/ 813099 w 4340943"/>
                <a:gd name="connsiteY6758" fmla="*/ 768530 h 1383472"/>
                <a:gd name="connsiteX6759" fmla="*/ 835038 w 4340943"/>
                <a:gd name="connsiteY6759" fmla="*/ 762061 h 1383472"/>
                <a:gd name="connsiteX6760" fmla="*/ 645132 w 4340943"/>
                <a:gd name="connsiteY6760" fmla="*/ 762061 h 1383472"/>
                <a:gd name="connsiteX6761" fmla="*/ 667071 w 4340943"/>
                <a:gd name="connsiteY6761" fmla="*/ 768529 h 1383472"/>
                <a:gd name="connsiteX6762" fmla="*/ 700301 w 4340943"/>
                <a:gd name="connsiteY6762" fmla="*/ 792184 h 1383472"/>
                <a:gd name="connsiteX6763" fmla="*/ 708086 w 4340943"/>
                <a:gd name="connsiteY6763" fmla="*/ 805565 h 1383472"/>
                <a:gd name="connsiteX6764" fmla="*/ 709295 w 4340943"/>
                <a:gd name="connsiteY6764" fmla="*/ 805565 h 1383472"/>
                <a:gd name="connsiteX6765" fmla="*/ 709388 w 4340943"/>
                <a:gd name="connsiteY6765" fmla="*/ 805905 h 1383472"/>
                <a:gd name="connsiteX6766" fmla="*/ 708837 w 4340943"/>
                <a:gd name="connsiteY6766" fmla="*/ 806854 h 1383472"/>
                <a:gd name="connsiteX6767" fmla="*/ 709388 w 4340943"/>
                <a:gd name="connsiteY6767" fmla="*/ 807802 h 1383472"/>
                <a:gd name="connsiteX6768" fmla="*/ 708285 w 4340943"/>
                <a:gd name="connsiteY6768" fmla="*/ 807802 h 1383472"/>
                <a:gd name="connsiteX6769" fmla="*/ 700301 w 4340943"/>
                <a:gd name="connsiteY6769" fmla="*/ 821522 h 1383472"/>
                <a:gd name="connsiteX6770" fmla="*/ 667071 w 4340943"/>
                <a:gd name="connsiteY6770" fmla="*/ 845177 h 1383472"/>
                <a:gd name="connsiteX6771" fmla="*/ 623194 w 4340943"/>
                <a:gd name="connsiteY6771" fmla="*/ 845177 h 1383472"/>
                <a:gd name="connsiteX6772" fmla="*/ 589964 w 4340943"/>
                <a:gd name="connsiteY6772" fmla="*/ 821522 h 1383472"/>
                <a:gd name="connsiteX6773" fmla="*/ 581980 w 4340943"/>
                <a:gd name="connsiteY6773" fmla="*/ 807802 h 1383472"/>
                <a:gd name="connsiteX6774" fmla="*/ 580877 w 4340943"/>
                <a:gd name="connsiteY6774" fmla="*/ 807802 h 1383472"/>
                <a:gd name="connsiteX6775" fmla="*/ 581429 w 4340943"/>
                <a:gd name="connsiteY6775" fmla="*/ 806854 h 1383472"/>
                <a:gd name="connsiteX6776" fmla="*/ 580877 w 4340943"/>
                <a:gd name="connsiteY6776" fmla="*/ 805905 h 1383472"/>
                <a:gd name="connsiteX6777" fmla="*/ 580970 w 4340943"/>
                <a:gd name="connsiteY6777" fmla="*/ 805565 h 1383472"/>
                <a:gd name="connsiteX6778" fmla="*/ 582178 w 4340943"/>
                <a:gd name="connsiteY6778" fmla="*/ 805565 h 1383472"/>
                <a:gd name="connsiteX6779" fmla="*/ 589964 w 4340943"/>
                <a:gd name="connsiteY6779" fmla="*/ 792184 h 1383472"/>
                <a:gd name="connsiteX6780" fmla="*/ 623194 w 4340943"/>
                <a:gd name="connsiteY6780" fmla="*/ 768529 h 1383472"/>
                <a:gd name="connsiteX6781" fmla="*/ 645132 w 4340943"/>
                <a:gd name="connsiteY6781" fmla="*/ 762061 h 1383472"/>
                <a:gd name="connsiteX6782" fmla="*/ 4043485 w 4340943"/>
                <a:gd name="connsiteY6782" fmla="*/ 755474 h 1383472"/>
                <a:gd name="connsiteX6783" fmla="*/ 4048234 w 4340943"/>
                <a:gd name="connsiteY6783" fmla="*/ 758103 h 1383472"/>
                <a:gd name="connsiteX6784" fmla="*/ 4054242 w 4340943"/>
                <a:gd name="connsiteY6784" fmla="*/ 765626 h 1383472"/>
                <a:gd name="connsiteX6785" fmla="*/ 4051292 w 4340943"/>
                <a:gd name="connsiteY6785" fmla="*/ 773256 h 1383472"/>
                <a:gd name="connsiteX6786" fmla="*/ 4040942 w 4340943"/>
                <a:gd name="connsiteY6786" fmla="*/ 777445 h 1383472"/>
                <a:gd name="connsiteX6787" fmla="*/ 4030224 w 4340943"/>
                <a:gd name="connsiteY6787" fmla="*/ 775346 h 1383472"/>
                <a:gd name="connsiteX6788" fmla="*/ 4024216 w 4340943"/>
                <a:gd name="connsiteY6788" fmla="*/ 767823 h 1383472"/>
                <a:gd name="connsiteX6789" fmla="*/ 4027164 w 4340943"/>
                <a:gd name="connsiteY6789" fmla="*/ 760193 h 1383472"/>
                <a:gd name="connsiteX6790" fmla="*/ 4037515 w 4340943"/>
                <a:gd name="connsiteY6790" fmla="*/ 756004 h 1383472"/>
                <a:gd name="connsiteX6791" fmla="*/ 4043485 w 4340943"/>
                <a:gd name="connsiteY6791" fmla="*/ 755474 h 1383472"/>
                <a:gd name="connsiteX6792" fmla="*/ 3414176 w 4340943"/>
                <a:gd name="connsiteY6792" fmla="*/ 755474 h 1383472"/>
                <a:gd name="connsiteX6793" fmla="*/ 3418924 w 4340943"/>
                <a:gd name="connsiteY6793" fmla="*/ 758103 h 1383472"/>
                <a:gd name="connsiteX6794" fmla="*/ 3424932 w 4340943"/>
                <a:gd name="connsiteY6794" fmla="*/ 765626 h 1383472"/>
                <a:gd name="connsiteX6795" fmla="*/ 3421983 w 4340943"/>
                <a:gd name="connsiteY6795" fmla="*/ 773256 h 1383472"/>
                <a:gd name="connsiteX6796" fmla="*/ 3411632 w 4340943"/>
                <a:gd name="connsiteY6796" fmla="*/ 777445 h 1383472"/>
                <a:gd name="connsiteX6797" fmla="*/ 3400914 w 4340943"/>
                <a:gd name="connsiteY6797" fmla="*/ 775346 h 1383472"/>
                <a:gd name="connsiteX6798" fmla="*/ 3394906 w 4340943"/>
                <a:gd name="connsiteY6798" fmla="*/ 767823 h 1383472"/>
                <a:gd name="connsiteX6799" fmla="*/ 3397854 w 4340943"/>
                <a:gd name="connsiteY6799" fmla="*/ 760193 h 1383472"/>
                <a:gd name="connsiteX6800" fmla="*/ 3408206 w 4340943"/>
                <a:gd name="connsiteY6800" fmla="*/ 756004 h 1383472"/>
                <a:gd name="connsiteX6801" fmla="*/ 3414176 w 4340943"/>
                <a:gd name="connsiteY6801" fmla="*/ 755474 h 1383472"/>
                <a:gd name="connsiteX6802" fmla="*/ 2783672 w 4340943"/>
                <a:gd name="connsiteY6802" fmla="*/ 755474 h 1383472"/>
                <a:gd name="connsiteX6803" fmla="*/ 2788421 w 4340943"/>
                <a:gd name="connsiteY6803" fmla="*/ 758103 h 1383472"/>
                <a:gd name="connsiteX6804" fmla="*/ 2794428 w 4340943"/>
                <a:gd name="connsiteY6804" fmla="*/ 765626 h 1383472"/>
                <a:gd name="connsiteX6805" fmla="*/ 2791479 w 4340943"/>
                <a:gd name="connsiteY6805" fmla="*/ 773256 h 1383472"/>
                <a:gd name="connsiteX6806" fmla="*/ 2781129 w 4340943"/>
                <a:gd name="connsiteY6806" fmla="*/ 777445 h 1383472"/>
                <a:gd name="connsiteX6807" fmla="*/ 2770410 w 4340943"/>
                <a:gd name="connsiteY6807" fmla="*/ 775346 h 1383472"/>
                <a:gd name="connsiteX6808" fmla="*/ 2764403 w 4340943"/>
                <a:gd name="connsiteY6808" fmla="*/ 767823 h 1383472"/>
                <a:gd name="connsiteX6809" fmla="*/ 2767351 w 4340943"/>
                <a:gd name="connsiteY6809" fmla="*/ 760193 h 1383472"/>
                <a:gd name="connsiteX6810" fmla="*/ 2777702 w 4340943"/>
                <a:gd name="connsiteY6810" fmla="*/ 756004 h 1383472"/>
                <a:gd name="connsiteX6811" fmla="*/ 2783672 w 4340943"/>
                <a:gd name="connsiteY6811" fmla="*/ 755474 h 1383472"/>
                <a:gd name="connsiteX6812" fmla="*/ 2153041 w 4340943"/>
                <a:gd name="connsiteY6812" fmla="*/ 755474 h 1383472"/>
                <a:gd name="connsiteX6813" fmla="*/ 2157791 w 4340943"/>
                <a:gd name="connsiteY6813" fmla="*/ 758103 h 1383472"/>
                <a:gd name="connsiteX6814" fmla="*/ 2163798 w 4340943"/>
                <a:gd name="connsiteY6814" fmla="*/ 765626 h 1383472"/>
                <a:gd name="connsiteX6815" fmla="*/ 2160849 w 4340943"/>
                <a:gd name="connsiteY6815" fmla="*/ 773256 h 1383472"/>
                <a:gd name="connsiteX6816" fmla="*/ 2150498 w 4340943"/>
                <a:gd name="connsiteY6816" fmla="*/ 777445 h 1383472"/>
                <a:gd name="connsiteX6817" fmla="*/ 2139780 w 4340943"/>
                <a:gd name="connsiteY6817" fmla="*/ 775346 h 1383472"/>
                <a:gd name="connsiteX6818" fmla="*/ 2133772 w 4340943"/>
                <a:gd name="connsiteY6818" fmla="*/ 767823 h 1383472"/>
                <a:gd name="connsiteX6819" fmla="*/ 2136721 w 4340943"/>
                <a:gd name="connsiteY6819" fmla="*/ 760193 h 1383472"/>
                <a:gd name="connsiteX6820" fmla="*/ 2147072 w 4340943"/>
                <a:gd name="connsiteY6820" fmla="*/ 756004 h 1383472"/>
                <a:gd name="connsiteX6821" fmla="*/ 2153041 w 4340943"/>
                <a:gd name="connsiteY6821" fmla="*/ 755474 h 1383472"/>
                <a:gd name="connsiteX6822" fmla="*/ 1522538 w 4340943"/>
                <a:gd name="connsiteY6822" fmla="*/ 755474 h 1383472"/>
                <a:gd name="connsiteX6823" fmla="*/ 1527287 w 4340943"/>
                <a:gd name="connsiteY6823" fmla="*/ 758103 h 1383472"/>
                <a:gd name="connsiteX6824" fmla="*/ 1533295 w 4340943"/>
                <a:gd name="connsiteY6824" fmla="*/ 765626 h 1383472"/>
                <a:gd name="connsiteX6825" fmla="*/ 1530346 w 4340943"/>
                <a:gd name="connsiteY6825" fmla="*/ 773256 h 1383472"/>
                <a:gd name="connsiteX6826" fmla="*/ 1519995 w 4340943"/>
                <a:gd name="connsiteY6826" fmla="*/ 777445 h 1383472"/>
                <a:gd name="connsiteX6827" fmla="*/ 1509277 w 4340943"/>
                <a:gd name="connsiteY6827" fmla="*/ 775346 h 1383472"/>
                <a:gd name="connsiteX6828" fmla="*/ 1503269 w 4340943"/>
                <a:gd name="connsiteY6828" fmla="*/ 767823 h 1383472"/>
                <a:gd name="connsiteX6829" fmla="*/ 1506217 w 4340943"/>
                <a:gd name="connsiteY6829" fmla="*/ 760193 h 1383472"/>
                <a:gd name="connsiteX6830" fmla="*/ 1516568 w 4340943"/>
                <a:gd name="connsiteY6830" fmla="*/ 756004 h 1383472"/>
                <a:gd name="connsiteX6831" fmla="*/ 1522538 w 4340943"/>
                <a:gd name="connsiteY6831" fmla="*/ 755474 h 1383472"/>
                <a:gd name="connsiteX6832" fmla="*/ 893229 w 4340943"/>
                <a:gd name="connsiteY6832" fmla="*/ 755474 h 1383472"/>
                <a:gd name="connsiteX6833" fmla="*/ 897977 w 4340943"/>
                <a:gd name="connsiteY6833" fmla="*/ 758103 h 1383472"/>
                <a:gd name="connsiteX6834" fmla="*/ 903985 w 4340943"/>
                <a:gd name="connsiteY6834" fmla="*/ 765626 h 1383472"/>
                <a:gd name="connsiteX6835" fmla="*/ 901036 w 4340943"/>
                <a:gd name="connsiteY6835" fmla="*/ 773256 h 1383472"/>
                <a:gd name="connsiteX6836" fmla="*/ 890685 w 4340943"/>
                <a:gd name="connsiteY6836" fmla="*/ 777445 h 1383472"/>
                <a:gd name="connsiteX6837" fmla="*/ 879967 w 4340943"/>
                <a:gd name="connsiteY6837" fmla="*/ 775346 h 1383472"/>
                <a:gd name="connsiteX6838" fmla="*/ 873960 w 4340943"/>
                <a:gd name="connsiteY6838" fmla="*/ 767823 h 1383472"/>
                <a:gd name="connsiteX6839" fmla="*/ 876908 w 4340943"/>
                <a:gd name="connsiteY6839" fmla="*/ 760193 h 1383472"/>
                <a:gd name="connsiteX6840" fmla="*/ 887259 w 4340943"/>
                <a:gd name="connsiteY6840" fmla="*/ 756004 h 1383472"/>
                <a:gd name="connsiteX6841" fmla="*/ 893229 w 4340943"/>
                <a:gd name="connsiteY6841" fmla="*/ 755474 h 1383472"/>
                <a:gd name="connsiteX6842" fmla="*/ 262725 w 4340943"/>
                <a:gd name="connsiteY6842" fmla="*/ 755474 h 1383472"/>
                <a:gd name="connsiteX6843" fmla="*/ 267474 w 4340943"/>
                <a:gd name="connsiteY6843" fmla="*/ 758103 h 1383472"/>
                <a:gd name="connsiteX6844" fmla="*/ 273481 w 4340943"/>
                <a:gd name="connsiteY6844" fmla="*/ 765626 h 1383472"/>
                <a:gd name="connsiteX6845" fmla="*/ 270532 w 4340943"/>
                <a:gd name="connsiteY6845" fmla="*/ 773256 h 1383472"/>
                <a:gd name="connsiteX6846" fmla="*/ 260182 w 4340943"/>
                <a:gd name="connsiteY6846" fmla="*/ 777445 h 1383472"/>
                <a:gd name="connsiteX6847" fmla="*/ 249463 w 4340943"/>
                <a:gd name="connsiteY6847" fmla="*/ 775346 h 1383472"/>
                <a:gd name="connsiteX6848" fmla="*/ 243456 w 4340943"/>
                <a:gd name="connsiteY6848" fmla="*/ 767823 h 1383472"/>
                <a:gd name="connsiteX6849" fmla="*/ 246404 w 4340943"/>
                <a:gd name="connsiteY6849" fmla="*/ 760193 h 1383472"/>
                <a:gd name="connsiteX6850" fmla="*/ 256755 w 4340943"/>
                <a:gd name="connsiteY6850" fmla="*/ 756004 h 1383472"/>
                <a:gd name="connsiteX6851" fmla="*/ 262725 w 4340943"/>
                <a:gd name="connsiteY6851" fmla="*/ 755474 h 1383472"/>
                <a:gd name="connsiteX6852" fmla="*/ 4080356 w 4340943"/>
                <a:gd name="connsiteY6852" fmla="*/ 753210 h 1383472"/>
                <a:gd name="connsiteX6853" fmla="*/ 4108129 w 4340943"/>
                <a:gd name="connsiteY6853" fmla="*/ 753210 h 1383472"/>
                <a:gd name="connsiteX6854" fmla="*/ 4126466 w 4340943"/>
                <a:gd name="connsiteY6854" fmla="*/ 766263 h 1383472"/>
                <a:gd name="connsiteX6855" fmla="*/ 4126466 w 4340943"/>
                <a:gd name="connsiteY6855" fmla="*/ 805565 h 1383472"/>
                <a:gd name="connsiteX6856" fmla="*/ 4126466 w 4340943"/>
                <a:gd name="connsiteY6856" fmla="*/ 807802 h 1383472"/>
                <a:gd name="connsiteX6857" fmla="*/ 4126466 w 4340943"/>
                <a:gd name="connsiteY6857" fmla="*/ 829754 h 1383472"/>
                <a:gd name="connsiteX6858" fmla="*/ 4108129 w 4340943"/>
                <a:gd name="connsiteY6858" fmla="*/ 842807 h 1383472"/>
                <a:gd name="connsiteX6859" fmla="*/ 4080356 w 4340943"/>
                <a:gd name="connsiteY6859" fmla="*/ 842807 h 1383472"/>
                <a:gd name="connsiteX6860" fmla="*/ 4062019 w 4340943"/>
                <a:gd name="connsiteY6860" fmla="*/ 829754 h 1383472"/>
                <a:gd name="connsiteX6861" fmla="*/ 4062019 w 4340943"/>
                <a:gd name="connsiteY6861" fmla="*/ 807802 h 1383472"/>
                <a:gd name="connsiteX6862" fmla="*/ 4062019 w 4340943"/>
                <a:gd name="connsiteY6862" fmla="*/ 805565 h 1383472"/>
                <a:gd name="connsiteX6863" fmla="*/ 4062019 w 4340943"/>
                <a:gd name="connsiteY6863" fmla="*/ 766263 h 1383472"/>
                <a:gd name="connsiteX6864" fmla="*/ 4080356 w 4340943"/>
                <a:gd name="connsiteY6864" fmla="*/ 753210 h 1383472"/>
                <a:gd name="connsiteX6865" fmla="*/ 3451045 w 4340943"/>
                <a:gd name="connsiteY6865" fmla="*/ 753210 h 1383472"/>
                <a:gd name="connsiteX6866" fmla="*/ 3478819 w 4340943"/>
                <a:gd name="connsiteY6866" fmla="*/ 753210 h 1383472"/>
                <a:gd name="connsiteX6867" fmla="*/ 3497156 w 4340943"/>
                <a:gd name="connsiteY6867" fmla="*/ 766263 h 1383472"/>
                <a:gd name="connsiteX6868" fmla="*/ 3497156 w 4340943"/>
                <a:gd name="connsiteY6868" fmla="*/ 805565 h 1383472"/>
                <a:gd name="connsiteX6869" fmla="*/ 3497156 w 4340943"/>
                <a:gd name="connsiteY6869" fmla="*/ 807802 h 1383472"/>
                <a:gd name="connsiteX6870" fmla="*/ 3497156 w 4340943"/>
                <a:gd name="connsiteY6870" fmla="*/ 829754 h 1383472"/>
                <a:gd name="connsiteX6871" fmla="*/ 3478819 w 4340943"/>
                <a:gd name="connsiteY6871" fmla="*/ 842807 h 1383472"/>
                <a:gd name="connsiteX6872" fmla="*/ 3451046 w 4340943"/>
                <a:gd name="connsiteY6872" fmla="*/ 842807 h 1383472"/>
                <a:gd name="connsiteX6873" fmla="*/ 3432709 w 4340943"/>
                <a:gd name="connsiteY6873" fmla="*/ 829754 h 1383472"/>
                <a:gd name="connsiteX6874" fmla="*/ 3432709 w 4340943"/>
                <a:gd name="connsiteY6874" fmla="*/ 807802 h 1383472"/>
                <a:gd name="connsiteX6875" fmla="*/ 3432709 w 4340943"/>
                <a:gd name="connsiteY6875" fmla="*/ 805565 h 1383472"/>
                <a:gd name="connsiteX6876" fmla="*/ 3432709 w 4340943"/>
                <a:gd name="connsiteY6876" fmla="*/ 766263 h 1383472"/>
                <a:gd name="connsiteX6877" fmla="*/ 3451045 w 4340943"/>
                <a:gd name="connsiteY6877" fmla="*/ 753210 h 1383472"/>
                <a:gd name="connsiteX6878" fmla="*/ 2820542 w 4340943"/>
                <a:gd name="connsiteY6878" fmla="*/ 753210 h 1383472"/>
                <a:gd name="connsiteX6879" fmla="*/ 2848316 w 4340943"/>
                <a:gd name="connsiteY6879" fmla="*/ 753210 h 1383472"/>
                <a:gd name="connsiteX6880" fmla="*/ 2866652 w 4340943"/>
                <a:gd name="connsiteY6880" fmla="*/ 766263 h 1383472"/>
                <a:gd name="connsiteX6881" fmla="*/ 2866652 w 4340943"/>
                <a:gd name="connsiteY6881" fmla="*/ 805565 h 1383472"/>
                <a:gd name="connsiteX6882" fmla="*/ 2866652 w 4340943"/>
                <a:gd name="connsiteY6882" fmla="*/ 807802 h 1383472"/>
                <a:gd name="connsiteX6883" fmla="*/ 2866652 w 4340943"/>
                <a:gd name="connsiteY6883" fmla="*/ 829754 h 1383472"/>
                <a:gd name="connsiteX6884" fmla="*/ 2848316 w 4340943"/>
                <a:gd name="connsiteY6884" fmla="*/ 842807 h 1383472"/>
                <a:gd name="connsiteX6885" fmla="*/ 2820543 w 4340943"/>
                <a:gd name="connsiteY6885" fmla="*/ 842807 h 1383472"/>
                <a:gd name="connsiteX6886" fmla="*/ 2802206 w 4340943"/>
                <a:gd name="connsiteY6886" fmla="*/ 829754 h 1383472"/>
                <a:gd name="connsiteX6887" fmla="*/ 2802206 w 4340943"/>
                <a:gd name="connsiteY6887" fmla="*/ 807802 h 1383472"/>
                <a:gd name="connsiteX6888" fmla="*/ 2802206 w 4340943"/>
                <a:gd name="connsiteY6888" fmla="*/ 805565 h 1383472"/>
                <a:gd name="connsiteX6889" fmla="*/ 2802206 w 4340943"/>
                <a:gd name="connsiteY6889" fmla="*/ 766263 h 1383472"/>
                <a:gd name="connsiteX6890" fmla="*/ 2820542 w 4340943"/>
                <a:gd name="connsiteY6890" fmla="*/ 753210 h 1383472"/>
                <a:gd name="connsiteX6891" fmla="*/ 2189912 w 4340943"/>
                <a:gd name="connsiteY6891" fmla="*/ 753210 h 1383472"/>
                <a:gd name="connsiteX6892" fmla="*/ 2217686 w 4340943"/>
                <a:gd name="connsiteY6892" fmla="*/ 753210 h 1383472"/>
                <a:gd name="connsiteX6893" fmla="*/ 2236022 w 4340943"/>
                <a:gd name="connsiteY6893" fmla="*/ 766263 h 1383472"/>
                <a:gd name="connsiteX6894" fmla="*/ 2236022 w 4340943"/>
                <a:gd name="connsiteY6894" fmla="*/ 805565 h 1383472"/>
                <a:gd name="connsiteX6895" fmla="*/ 2236022 w 4340943"/>
                <a:gd name="connsiteY6895" fmla="*/ 807802 h 1383472"/>
                <a:gd name="connsiteX6896" fmla="*/ 2236022 w 4340943"/>
                <a:gd name="connsiteY6896" fmla="*/ 829754 h 1383472"/>
                <a:gd name="connsiteX6897" fmla="*/ 2217686 w 4340943"/>
                <a:gd name="connsiteY6897" fmla="*/ 842807 h 1383472"/>
                <a:gd name="connsiteX6898" fmla="*/ 2189913 w 4340943"/>
                <a:gd name="connsiteY6898" fmla="*/ 842807 h 1383472"/>
                <a:gd name="connsiteX6899" fmla="*/ 2171575 w 4340943"/>
                <a:gd name="connsiteY6899" fmla="*/ 829754 h 1383472"/>
                <a:gd name="connsiteX6900" fmla="*/ 2171575 w 4340943"/>
                <a:gd name="connsiteY6900" fmla="*/ 807802 h 1383472"/>
                <a:gd name="connsiteX6901" fmla="*/ 2171575 w 4340943"/>
                <a:gd name="connsiteY6901" fmla="*/ 805565 h 1383472"/>
                <a:gd name="connsiteX6902" fmla="*/ 2171575 w 4340943"/>
                <a:gd name="connsiteY6902" fmla="*/ 766263 h 1383472"/>
                <a:gd name="connsiteX6903" fmla="*/ 2189912 w 4340943"/>
                <a:gd name="connsiteY6903" fmla="*/ 753210 h 1383472"/>
                <a:gd name="connsiteX6904" fmla="*/ 1559409 w 4340943"/>
                <a:gd name="connsiteY6904" fmla="*/ 753210 h 1383472"/>
                <a:gd name="connsiteX6905" fmla="*/ 1587182 w 4340943"/>
                <a:gd name="connsiteY6905" fmla="*/ 753210 h 1383472"/>
                <a:gd name="connsiteX6906" fmla="*/ 1605519 w 4340943"/>
                <a:gd name="connsiteY6906" fmla="*/ 766263 h 1383472"/>
                <a:gd name="connsiteX6907" fmla="*/ 1605519 w 4340943"/>
                <a:gd name="connsiteY6907" fmla="*/ 805565 h 1383472"/>
                <a:gd name="connsiteX6908" fmla="*/ 1605519 w 4340943"/>
                <a:gd name="connsiteY6908" fmla="*/ 807802 h 1383472"/>
                <a:gd name="connsiteX6909" fmla="*/ 1605519 w 4340943"/>
                <a:gd name="connsiteY6909" fmla="*/ 829754 h 1383472"/>
                <a:gd name="connsiteX6910" fmla="*/ 1587182 w 4340943"/>
                <a:gd name="connsiteY6910" fmla="*/ 842807 h 1383472"/>
                <a:gd name="connsiteX6911" fmla="*/ 1559409 w 4340943"/>
                <a:gd name="connsiteY6911" fmla="*/ 842807 h 1383472"/>
                <a:gd name="connsiteX6912" fmla="*/ 1541072 w 4340943"/>
                <a:gd name="connsiteY6912" fmla="*/ 829754 h 1383472"/>
                <a:gd name="connsiteX6913" fmla="*/ 1541072 w 4340943"/>
                <a:gd name="connsiteY6913" fmla="*/ 807802 h 1383472"/>
                <a:gd name="connsiteX6914" fmla="*/ 1541072 w 4340943"/>
                <a:gd name="connsiteY6914" fmla="*/ 805565 h 1383472"/>
                <a:gd name="connsiteX6915" fmla="*/ 1541072 w 4340943"/>
                <a:gd name="connsiteY6915" fmla="*/ 766263 h 1383472"/>
                <a:gd name="connsiteX6916" fmla="*/ 1559409 w 4340943"/>
                <a:gd name="connsiteY6916" fmla="*/ 753210 h 1383472"/>
                <a:gd name="connsiteX6917" fmla="*/ 930099 w 4340943"/>
                <a:gd name="connsiteY6917" fmla="*/ 753210 h 1383472"/>
                <a:gd name="connsiteX6918" fmla="*/ 957872 w 4340943"/>
                <a:gd name="connsiteY6918" fmla="*/ 753210 h 1383472"/>
                <a:gd name="connsiteX6919" fmla="*/ 976209 w 4340943"/>
                <a:gd name="connsiteY6919" fmla="*/ 766263 h 1383472"/>
                <a:gd name="connsiteX6920" fmla="*/ 976209 w 4340943"/>
                <a:gd name="connsiteY6920" fmla="*/ 805565 h 1383472"/>
                <a:gd name="connsiteX6921" fmla="*/ 976209 w 4340943"/>
                <a:gd name="connsiteY6921" fmla="*/ 807802 h 1383472"/>
                <a:gd name="connsiteX6922" fmla="*/ 976209 w 4340943"/>
                <a:gd name="connsiteY6922" fmla="*/ 829754 h 1383472"/>
                <a:gd name="connsiteX6923" fmla="*/ 957872 w 4340943"/>
                <a:gd name="connsiteY6923" fmla="*/ 842807 h 1383472"/>
                <a:gd name="connsiteX6924" fmla="*/ 930099 w 4340943"/>
                <a:gd name="connsiteY6924" fmla="*/ 842807 h 1383472"/>
                <a:gd name="connsiteX6925" fmla="*/ 911762 w 4340943"/>
                <a:gd name="connsiteY6925" fmla="*/ 829754 h 1383472"/>
                <a:gd name="connsiteX6926" fmla="*/ 911762 w 4340943"/>
                <a:gd name="connsiteY6926" fmla="*/ 807802 h 1383472"/>
                <a:gd name="connsiteX6927" fmla="*/ 911762 w 4340943"/>
                <a:gd name="connsiteY6927" fmla="*/ 805565 h 1383472"/>
                <a:gd name="connsiteX6928" fmla="*/ 911762 w 4340943"/>
                <a:gd name="connsiteY6928" fmla="*/ 766263 h 1383472"/>
                <a:gd name="connsiteX6929" fmla="*/ 930099 w 4340943"/>
                <a:gd name="connsiteY6929" fmla="*/ 753210 h 1383472"/>
                <a:gd name="connsiteX6930" fmla="*/ 299595 w 4340943"/>
                <a:gd name="connsiteY6930" fmla="*/ 753210 h 1383472"/>
                <a:gd name="connsiteX6931" fmla="*/ 327369 w 4340943"/>
                <a:gd name="connsiteY6931" fmla="*/ 753210 h 1383472"/>
                <a:gd name="connsiteX6932" fmla="*/ 345705 w 4340943"/>
                <a:gd name="connsiteY6932" fmla="*/ 766263 h 1383472"/>
                <a:gd name="connsiteX6933" fmla="*/ 345705 w 4340943"/>
                <a:gd name="connsiteY6933" fmla="*/ 805565 h 1383472"/>
                <a:gd name="connsiteX6934" fmla="*/ 345705 w 4340943"/>
                <a:gd name="connsiteY6934" fmla="*/ 807802 h 1383472"/>
                <a:gd name="connsiteX6935" fmla="*/ 345705 w 4340943"/>
                <a:gd name="connsiteY6935" fmla="*/ 829754 h 1383472"/>
                <a:gd name="connsiteX6936" fmla="*/ 327369 w 4340943"/>
                <a:gd name="connsiteY6936" fmla="*/ 842807 h 1383472"/>
                <a:gd name="connsiteX6937" fmla="*/ 299596 w 4340943"/>
                <a:gd name="connsiteY6937" fmla="*/ 842807 h 1383472"/>
                <a:gd name="connsiteX6938" fmla="*/ 281259 w 4340943"/>
                <a:gd name="connsiteY6938" fmla="*/ 829754 h 1383472"/>
                <a:gd name="connsiteX6939" fmla="*/ 281259 w 4340943"/>
                <a:gd name="connsiteY6939" fmla="*/ 807802 h 1383472"/>
                <a:gd name="connsiteX6940" fmla="*/ 281259 w 4340943"/>
                <a:gd name="connsiteY6940" fmla="*/ 805565 h 1383472"/>
                <a:gd name="connsiteX6941" fmla="*/ 281259 w 4340943"/>
                <a:gd name="connsiteY6941" fmla="*/ 766263 h 1383472"/>
                <a:gd name="connsiteX6942" fmla="*/ 299595 w 4340943"/>
                <a:gd name="connsiteY6942" fmla="*/ 753210 h 1383472"/>
                <a:gd name="connsiteX6943" fmla="*/ 3905683 w 4340943"/>
                <a:gd name="connsiteY6943" fmla="*/ 750854 h 1383472"/>
                <a:gd name="connsiteX6944" fmla="*/ 3914009 w 4340943"/>
                <a:gd name="connsiteY6944" fmla="*/ 753310 h 1383472"/>
                <a:gd name="connsiteX6945" fmla="*/ 3933742 w 4340943"/>
                <a:gd name="connsiteY6945" fmla="*/ 767357 h 1383472"/>
                <a:gd name="connsiteX6946" fmla="*/ 3933742 w 4340943"/>
                <a:gd name="connsiteY6946" fmla="*/ 779211 h 1383472"/>
                <a:gd name="connsiteX6947" fmla="*/ 3921131 w 4340943"/>
                <a:gd name="connsiteY6947" fmla="*/ 788187 h 1383472"/>
                <a:gd name="connsiteX6948" fmla="*/ 3904480 w 4340943"/>
                <a:gd name="connsiteY6948" fmla="*/ 788187 h 1383472"/>
                <a:gd name="connsiteX6949" fmla="*/ 3884746 w 4340943"/>
                <a:gd name="connsiteY6949" fmla="*/ 774140 h 1383472"/>
                <a:gd name="connsiteX6950" fmla="*/ 3884746 w 4340943"/>
                <a:gd name="connsiteY6950" fmla="*/ 762286 h 1383472"/>
                <a:gd name="connsiteX6951" fmla="*/ 3897357 w 4340943"/>
                <a:gd name="connsiteY6951" fmla="*/ 753310 h 1383472"/>
                <a:gd name="connsiteX6952" fmla="*/ 3905683 w 4340943"/>
                <a:gd name="connsiteY6952" fmla="*/ 750854 h 1383472"/>
                <a:gd name="connsiteX6953" fmla="*/ 3276374 w 4340943"/>
                <a:gd name="connsiteY6953" fmla="*/ 750854 h 1383472"/>
                <a:gd name="connsiteX6954" fmla="*/ 3284699 w 4340943"/>
                <a:gd name="connsiteY6954" fmla="*/ 753310 h 1383472"/>
                <a:gd name="connsiteX6955" fmla="*/ 3304433 w 4340943"/>
                <a:gd name="connsiteY6955" fmla="*/ 767357 h 1383472"/>
                <a:gd name="connsiteX6956" fmla="*/ 3304432 w 4340943"/>
                <a:gd name="connsiteY6956" fmla="*/ 779211 h 1383472"/>
                <a:gd name="connsiteX6957" fmla="*/ 3291822 w 4340943"/>
                <a:gd name="connsiteY6957" fmla="*/ 788187 h 1383472"/>
                <a:gd name="connsiteX6958" fmla="*/ 3275170 w 4340943"/>
                <a:gd name="connsiteY6958" fmla="*/ 788187 h 1383472"/>
                <a:gd name="connsiteX6959" fmla="*/ 3255436 w 4340943"/>
                <a:gd name="connsiteY6959" fmla="*/ 774140 h 1383472"/>
                <a:gd name="connsiteX6960" fmla="*/ 3255436 w 4340943"/>
                <a:gd name="connsiteY6960" fmla="*/ 762286 h 1383472"/>
                <a:gd name="connsiteX6961" fmla="*/ 3268047 w 4340943"/>
                <a:gd name="connsiteY6961" fmla="*/ 753310 h 1383472"/>
                <a:gd name="connsiteX6962" fmla="*/ 3276374 w 4340943"/>
                <a:gd name="connsiteY6962" fmla="*/ 750854 h 1383472"/>
                <a:gd name="connsiteX6963" fmla="*/ 2645870 w 4340943"/>
                <a:gd name="connsiteY6963" fmla="*/ 750854 h 1383472"/>
                <a:gd name="connsiteX6964" fmla="*/ 2654196 w 4340943"/>
                <a:gd name="connsiteY6964" fmla="*/ 753310 h 1383472"/>
                <a:gd name="connsiteX6965" fmla="*/ 2673930 w 4340943"/>
                <a:gd name="connsiteY6965" fmla="*/ 767357 h 1383472"/>
                <a:gd name="connsiteX6966" fmla="*/ 2673929 w 4340943"/>
                <a:gd name="connsiteY6966" fmla="*/ 779211 h 1383472"/>
                <a:gd name="connsiteX6967" fmla="*/ 2661318 w 4340943"/>
                <a:gd name="connsiteY6967" fmla="*/ 788187 h 1383472"/>
                <a:gd name="connsiteX6968" fmla="*/ 2644667 w 4340943"/>
                <a:gd name="connsiteY6968" fmla="*/ 788187 h 1383472"/>
                <a:gd name="connsiteX6969" fmla="*/ 2624933 w 4340943"/>
                <a:gd name="connsiteY6969" fmla="*/ 774140 h 1383472"/>
                <a:gd name="connsiteX6970" fmla="*/ 2624933 w 4340943"/>
                <a:gd name="connsiteY6970" fmla="*/ 762286 h 1383472"/>
                <a:gd name="connsiteX6971" fmla="*/ 2637544 w 4340943"/>
                <a:gd name="connsiteY6971" fmla="*/ 753310 h 1383472"/>
                <a:gd name="connsiteX6972" fmla="*/ 2645870 w 4340943"/>
                <a:gd name="connsiteY6972" fmla="*/ 750854 h 1383472"/>
                <a:gd name="connsiteX6973" fmla="*/ 2015240 w 4340943"/>
                <a:gd name="connsiteY6973" fmla="*/ 750854 h 1383472"/>
                <a:gd name="connsiteX6974" fmla="*/ 2023565 w 4340943"/>
                <a:gd name="connsiteY6974" fmla="*/ 753310 h 1383472"/>
                <a:gd name="connsiteX6975" fmla="*/ 2043299 w 4340943"/>
                <a:gd name="connsiteY6975" fmla="*/ 767357 h 1383472"/>
                <a:gd name="connsiteX6976" fmla="*/ 2043299 w 4340943"/>
                <a:gd name="connsiteY6976" fmla="*/ 779211 h 1383472"/>
                <a:gd name="connsiteX6977" fmla="*/ 2030688 w 4340943"/>
                <a:gd name="connsiteY6977" fmla="*/ 788187 h 1383472"/>
                <a:gd name="connsiteX6978" fmla="*/ 2014036 w 4340943"/>
                <a:gd name="connsiteY6978" fmla="*/ 788187 h 1383472"/>
                <a:gd name="connsiteX6979" fmla="*/ 1994303 w 4340943"/>
                <a:gd name="connsiteY6979" fmla="*/ 774140 h 1383472"/>
                <a:gd name="connsiteX6980" fmla="*/ 1994303 w 4340943"/>
                <a:gd name="connsiteY6980" fmla="*/ 762286 h 1383472"/>
                <a:gd name="connsiteX6981" fmla="*/ 2006914 w 4340943"/>
                <a:gd name="connsiteY6981" fmla="*/ 753310 h 1383472"/>
                <a:gd name="connsiteX6982" fmla="*/ 2015240 w 4340943"/>
                <a:gd name="connsiteY6982" fmla="*/ 750854 h 1383472"/>
                <a:gd name="connsiteX6983" fmla="*/ 1384736 w 4340943"/>
                <a:gd name="connsiteY6983" fmla="*/ 750854 h 1383472"/>
                <a:gd name="connsiteX6984" fmla="*/ 1393062 w 4340943"/>
                <a:gd name="connsiteY6984" fmla="*/ 753310 h 1383472"/>
                <a:gd name="connsiteX6985" fmla="*/ 1412795 w 4340943"/>
                <a:gd name="connsiteY6985" fmla="*/ 767357 h 1383472"/>
                <a:gd name="connsiteX6986" fmla="*/ 1412795 w 4340943"/>
                <a:gd name="connsiteY6986" fmla="*/ 779211 h 1383472"/>
                <a:gd name="connsiteX6987" fmla="*/ 1400185 w 4340943"/>
                <a:gd name="connsiteY6987" fmla="*/ 788187 h 1383472"/>
                <a:gd name="connsiteX6988" fmla="*/ 1383533 w 4340943"/>
                <a:gd name="connsiteY6988" fmla="*/ 788187 h 1383472"/>
                <a:gd name="connsiteX6989" fmla="*/ 1363800 w 4340943"/>
                <a:gd name="connsiteY6989" fmla="*/ 774140 h 1383472"/>
                <a:gd name="connsiteX6990" fmla="*/ 1363800 w 4340943"/>
                <a:gd name="connsiteY6990" fmla="*/ 762286 h 1383472"/>
                <a:gd name="connsiteX6991" fmla="*/ 1376411 w 4340943"/>
                <a:gd name="connsiteY6991" fmla="*/ 753310 h 1383472"/>
                <a:gd name="connsiteX6992" fmla="*/ 1384736 w 4340943"/>
                <a:gd name="connsiteY6992" fmla="*/ 750854 h 1383472"/>
                <a:gd name="connsiteX6993" fmla="*/ 755427 w 4340943"/>
                <a:gd name="connsiteY6993" fmla="*/ 750854 h 1383472"/>
                <a:gd name="connsiteX6994" fmla="*/ 763752 w 4340943"/>
                <a:gd name="connsiteY6994" fmla="*/ 753310 h 1383472"/>
                <a:gd name="connsiteX6995" fmla="*/ 783486 w 4340943"/>
                <a:gd name="connsiteY6995" fmla="*/ 767357 h 1383472"/>
                <a:gd name="connsiteX6996" fmla="*/ 783485 w 4340943"/>
                <a:gd name="connsiteY6996" fmla="*/ 779211 h 1383472"/>
                <a:gd name="connsiteX6997" fmla="*/ 770875 w 4340943"/>
                <a:gd name="connsiteY6997" fmla="*/ 788187 h 1383472"/>
                <a:gd name="connsiteX6998" fmla="*/ 754224 w 4340943"/>
                <a:gd name="connsiteY6998" fmla="*/ 788187 h 1383472"/>
                <a:gd name="connsiteX6999" fmla="*/ 734490 w 4340943"/>
                <a:gd name="connsiteY6999" fmla="*/ 774140 h 1383472"/>
                <a:gd name="connsiteX7000" fmla="*/ 734490 w 4340943"/>
                <a:gd name="connsiteY7000" fmla="*/ 762286 h 1383472"/>
                <a:gd name="connsiteX7001" fmla="*/ 747101 w 4340943"/>
                <a:gd name="connsiteY7001" fmla="*/ 753310 h 1383472"/>
                <a:gd name="connsiteX7002" fmla="*/ 755427 w 4340943"/>
                <a:gd name="connsiteY7002" fmla="*/ 750854 h 1383472"/>
                <a:gd name="connsiteX7003" fmla="*/ 230629 w 4340943"/>
                <a:gd name="connsiteY7003" fmla="*/ 743921 h 1383472"/>
                <a:gd name="connsiteX7004" fmla="*/ 234249 w 4340943"/>
                <a:gd name="connsiteY7004" fmla="*/ 746591 h 1383472"/>
                <a:gd name="connsiteX7005" fmla="*/ 234086 w 4340943"/>
                <a:gd name="connsiteY7005" fmla="*/ 753158 h 1383472"/>
                <a:gd name="connsiteX7006" fmla="*/ 226975 w 4340943"/>
                <a:gd name="connsiteY7006" fmla="*/ 758044 h 1383472"/>
                <a:gd name="connsiteX7007" fmla="*/ 225543 w 4340943"/>
                <a:gd name="connsiteY7007" fmla="*/ 758026 h 1383472"/>
                <a:gd name="connsiteX7008" fmla="*/ 4003566 w 4340943"/>
                <a:gd name="connsiteY7008" fmla="*/ 740110 h 1383472"/>
                <a:gd name="connsiteX7009" fmla="*/ 4008145 w 4340943"/>
                <a:gd name="connsiteY7009" fmla="*/ 741529 h 1383472"/>
                <a:gd name="connsiteX7010" fmla="*/ 4015009 w 4340943"/>
                <a:gd name="connsiteY7010" fmla="*/ 746591 h 1383472"/>
                <a:gd name="connsiteX7011" fmla="*/ 4014846 w 4340943"/>
                <a:gd name="connsiteY7011" fmla="*/ 753158 h 1383472"/>
                <a:gd name="connsiteX7012" fmla="*/ 4007734 w 4340943"/>
                <a:gd name="connsiteY7012" fmla="*/ 758044 h 1383472"/>
                <a:gd name="connsiteX7013" fmla="*/ 3998509 w 4340943"/>
                <a:gd name="connsiteY7013" fmla="*/ 757928 h 1383472"/>
                <a:gd name="connsiteX7014" fmla="*/ 3991645 w 4340943"/>
                <a:gd name="connsiteY7014" fmla="*/ 752865 h 1383472"/>
                <a:gd name="connsiteX7015" fmla="*/ 3991808 w 4340943"/>
                <a:gd name="connsiteY7015" fmla="*/ 746298 h 1383472"/>
                <a:gd name="connsiteX7016" fmla="*/ 3998920 w 4340943"/>
                <a:gd name="connsiteY7016" fmla="*/ 741413 h 1383472"/>
                <a:gd name="connsiteX7017" fmla="*/ 4003566 w 4340943"/>
                <a:gd name="connsiteY7017" fmla="*/ 740110 h 1383472"/>
                <a:gd name="connsiteX7018" fmla="*/ 3374257 w 4340943"/>
                <a:gd name="connsiteY7018" fmla="*/ 740110 h 1383472"/>
                <a:gd name="connsiteX7019" fmla="*/ 3378836 w 4340943"/>
                <a:gd name="connsiteY7019" fmla="*/ 741529 h 1383472"/>
                <a:gd name="connsiteX7020" fmla="*/ 3385699 w 4340943"/>
                <a:gd name="connsiteY7020" fmla="*/ 746591 h 1383472"/>
                <a:gd name="connsiteX7021" fmla="*/ 3385536 w 4340943"/>
                <a:gd name="connsiteY7021" fmla="*/ 753158 h 1383472"/>
                <a:gd name="connsiteX7022" fmla="*/ 3378425 w 4340943"/>
                <a:gd name="connsiteY7022" fmla="*/ 758044 h 1383472"/>
                <a:gd name="connsiteX7023" fmla="*/ 3369199 w 4340943"/>
                <a:gd name="connsiteY7023" fmla="*/ 757928 h 1383472"/>
                <a:gd name="connsiteX7024" fmla="*/ 3362336 w 4340943"/>
                <a:gd name="connsiteY7024" fmla="*/ 752865 h 1383472"/>
                <a:gd name="connsiteX7025" fmla="*/ 3362499 w 4340943"/>
                <a:gd name="connsiteY7025" fmla="*/ 746298 h 1383472"/>
                <a:gd name="connsiteX7026" fmla="*/ 3369610 w 4340943"/>
                <a:gd name="connsiteY7026" fmla="*/ 741413 h 1383472"/>
                <a:gd name="connsiteX7027" fmla="*/ 3374257 w 4340943"/>
                <a:gd name="connsiteY7027" fmla="*/ 740110 h 1383472"/>
                <a:gd name="connsiteX7028" fmla="*/ 2743754 w 4340943"/>
                <a:gd name="connsiteY7028" fmla="*/ 740110 h 1383472"/>
                <a:gd name="connsiteX7029" fmla="*/ 2748333 w 4340943"/>
                <a:gd name="connsiteY7029" fmla="*/ 741529 h 1383472"/>
                <a:gd name="connsiteX7030" fmla="*/ 2755196 w 4340943"/>
                <a:gd name="connsiteY7030" fmla="*/ 746591 h 1383472"/>
                <a:gd name="connsiteX7031" fmla="*/ 2755033 w 4340943"/>
                <a:gd name="connsiteY7031" fmla="*/ 753158 h 1383472"/>
                <a:gd name="connsiteX7032" fmla="*/ 2747922 w 4340943"/>
                <a:gd name="connsiteY7032" fmla="*/ 758044 h 1383472"/>
                <a:gd name="connsiteX7033" fmla="*/ 2738696 w 4340943"/>
                <a:gd name="connsiteY7033" fmla="*/ 757928 h 1383472"/>
                <a:gd name="connsiteX7034" fmla="*/ 2731832 w 4340943"/>
                <a:gd name="connsiteY7034" fmla="*/ 752865 h 1383472"/>
                <a:gd name="connsiteX7035" fmla="*/ 2731996 w 4340943"/>
                <a:gd name="connsiteY7035" fmla="*/ 746298 h 1383472"/>
                <a:gd name="connsiteX7036" fmla="*/ 2739106 w 4340943"/>
                <a:gd name="connsiteY7036" fmla="*/ 741413 h 1383472"/>
                <a:gd name="connsiteX7037" fmla="*/ 2743754 w 4340943"/>
                <a:gd name="connsiteY7037" fmla="*/ 740110 h 1383472"/>
                <a:gd name="connsiteX7038" fmla="*/ 2113123 w 4340943"/>
                <a:gd name="connsiteY7038" fmla="*/ 740110 h 1383472"/>
                <a:gd name="connsiteX7039" fmla="*/ 2117702 w 4340943"/>
                <a:gd name="connsiteY7039" fmla="*/ 741529 h 1383472"/>
                <a:gd name="connsiteX7040" fmla="*/ 2124566 w 4340943"/>
                <a:gd name="connsiteY7040" fmla="*/ 746591 h 1383472"/>
                <a:gd name="connsiteX7041" fmla="*/ 2124402 w 4340943"/>
                <a:gd name="connsiteY7041" fmla="*/ 753158 h 1383472"/>
                <a:gd name="connsiteX7042" fmla="*/ 2117291 w 4340943"/>
                <a:gd name="connsiteY7042" fmla="*/ 758044 h 1383472"/>
                <a:gd name="connsiteX7043" fmla="*/ 2108065 w 4340943"/>
                <a:gd name="connsiteY7043" fmla="*/ 757928 h 1383472"/>
                <a:gd name="connsiteX7044" fmla="*/ 2101202 w 4340943"/>
                <a:gd name="connsiteY7044" fmla="*/ 752865 h 1383472"/>
                <a:gd name="connsiteX7045" fmla="*/ 2101365 w 4340943"/>
                <a:gd name="connsiteY7045" fmla="*/ 746298 h 1383472"/>
                <a:gd name="connsiteX7046" fmla="*/ 2108476 w 4340943"/>
                <a:gd name="connsiteY7046" fmla="*/ 741413 h 1383472"/>
                <a:gd name="connsiteX7047" fmla="*/ 2113123 w 4340943"/>
                <a:gd name="connsiteY7047" fmla="*/ 740110 h 1383472"/>
                <a:gd name="connsiteX7048" fmla="*/ 1482620 w 4340943"/>
                <a:gd name="connsiteY7048" fmla="*/ 740110 h 1383472"/>
                <a:gd name="connsiteX7049" fmla="*/ 1487199 w 4340943"/>
                <a:gd name="connsiteY7049" fmla="*/ 741529 h 1383472"/>
                <a:gd name="connsiteX7050" fmla="*/ 1494062 w 4340943"/>
                <a:gd name="connsiteY7050" fmla="*/ 746591 h 1383472"/>
                <a:gd name="connsiteX7051" fmla="*/ 1493899 w 4340943"/>
                <a:gd name="connsiteY7051" fmla="*/ 753158 h 1383472"/>
                <a:gd name="connsiteX7052" fmla="*/ 1486788 w 4340943"/>
                <a:gd name="connsiteY7052" fmla="*/ 758044 h 1383472"/>
                <a:gd name="connsiteX7053" fmla="*/ 1477562 w 4340943"/>
                <a:gd name="connsiteY7053" fmla="*/ 757928 h 1383472"/>
                <a:gd name="connsiteX7054" fmla="*/ 1470698 w 4340943"/>
                <a:gd name="connsiteY7054" fmla="*/ 752865 h 1383472"/>
                <a:gd name="connsiteX7055" fmla="*/ 1470862 w 4340943"/>
                <a:gd name="connsiteY7055" fmla="*/ 746298 h 1383472"/>
                <a:gd name="connsiteX7056" fmla="*/ 1477973 w 4340943"/>
                <a:gd name="connsiteY7056" fmla="*/ 741413 h 1383472"/>
                <a:gd name="connsiteX7057" fmla="*/ 1482620 w 4340943"/>
                <a:gd name="connsiteY7057" fmla="*/ 740110 h 1383472"/>
                <a:gd name="connsiteX7058" fmla="*/ 853310 w 4340943"/>
                <a:gd name="connsiteY7058" fmla="*/ 740110 h 1383472"/>
                <a:gd name="connsiteX7059" fmla="*/ 857889 w 4340943"/>
                <a:gd name="connsiteY7059" fmla="*/ 741529 h 1383472"/>
                <a:gd name="connsiteX7060" fmla="*/ 864752 w 4340943"/>
                <a:gd name="connsiteY7060" fmla="*/ 746591 h 1383472"/>
                <a:gd name="connsiteX7061" fmla="*/ 864589 w 4340943"/>
                <a:gd name="connsiteY7061" fmla="*/ 753158 h 1383472"/>
                <a:gd name="connsiteX7062" fmla="*/ 857478 w 4340943"/>
                <a:gd name="connsiteY7062" fmla="*/ 758044 h 1383472"/>
                <a:gd name="connsiteX7063" fmla="*/ 848252 w 4340943"/>
                <a:gd name="connsiteY7063" fmla="*/ 757928 h 1383472"/>
                <a:gd name="connsiteX7064" fmla="*/ 841389 w 4340943"/>
                <a:gd name="connsiteY7064" fmla="*/ 752865 h 1383472"/>
                <a:gd name="connsiteX7065" fmla="*/ 841552 w 4340943"/>
                <a:gd name="connsiteY7065" fmla="*/ 746298 h 1383472"/>
                <a:gd name="connsiteX7066" fmla="*/ 848663 w 4340943"/>
                <a:gd name="connsiteY7066" fmla="*/ 741413 h 1383472"/>
                <a:gd name="connsiteX7067" fmla="*/ 853310 w 4340943"/>
                <a:gd name="connsiteY7067" fmla="*/ 740110 h 1383472"/>
                <a:gd name="connsiteX7068" fmla="*/ 4311513 w 4340943"/>
                <a:gd name="connsiteY7068" fmla="*/ 739736 h 1383472"/>
                <a:gd name="connsiteX7069" fmla="*/ 4316506 w 4340943"/>
                <a:gd name="connsiteY7069" fmla="*/ 741396 h 1383472"/>
                <a:gd name="connsiteX7070" fmla="*/ 4322266 w 4340943"/>
                <a:gd name="connsiteY7070" fmla="*/ 745877 h 1383472"/>
                <a:gd name="connsiteX7071" fmla="*/ 4321815 w 4340943"/>
                <a:gd name="connsiteY7071" fmla="*/ 753118 h 1383472"/>
                <a:gd name="connsiteX7072" fmla="*/ 4315519 w 4340943"/>
                <a:gd name="connsiteY7072" fmla="*/ 757218 h 1383472"/>
                <a:gd name="connsiteX7073" fmla="*/ 4305348 w 4340943"/>
                <a:gd name="connsiteY7073" fmla="*/ 756897 h 1383472"/>
                <a:gd name="connsiteX7074" fmla="*/ 4299588 w 4340943"/>
                <a:gd name="connsiteY7074" fmla="*/ 752416 h 1383472"/>
                <a:gd name="connsiteX7075" fmla="*/ 4300038 w 4340943"/>
                <a:gd name="connsiteY7075" fmla="*/ 745176 h 1383472"/>
                <a:gd name="connsiteX7076" fmla="*/ 4306334 w 4340943"/>
                <a:gd name="connsiteY7076" fmla="*/ 741075 h 1383472"/>
                <a:gd name="connsiteX7077" fmla="*/ 4311513 w 4340943"/>
                <a:gd name="connsiteY7077" fmla="*/ 739736 h 1383472"/>
                <a:gd name="connsiteX7078" fmla="*/ 3681010 w 4340943"/>
                <a:gd name="connsiteY7078" fmla="*/ 739736 h 1383472"/>
                <a:gd name="connsiteX7079" fmla="*/ 3686002 w 4340943"/>
                <a:gd name="connsiteY7079" fmla="*/ 741396 h 1383472"/>
                <a:gd name="connsiteX7080" fmla="*/ 3691762 w 4340943"/>
                <a:gd name="connsiteY7080" fmla="*/ 745877 h 1383472"/>
                <a:gd name="connsiteX7081" fmla="*/ 3691312 w 4340943"/>
                <a:gd name="connsiteY7081" fmla="*/ 753118 h 1383472"/>
                <a:gd name="connsiteX7082" fmla="*/ 3685016 w 4340943"/>
                <a:gd name="connsiteY7082" fmla="*/ 757218 h 1383472"/>
                <a:gd name="connsiteX7083" fmla="*/ 3674845 w 4340943"/>
                <a:gd name="connsiteY7083" fmla="*/ 756897 h 1383472"/>
                <a:gd name="connsiteX7084" fmla="*/ 3669084 w 4340943"/>
                <a:gd name="connsiteY7084" fmla="*/ 752416 h 1383472"/>
                <a:gd name="connsiteX7085" fmla="*/ 3669535 w 4340943"/>
                <a:gd name="connsiteY7085" fmla="*/ 745176 h 1383472"/>
                <a:gd name="connsiteX7086" fmla="*/ 3675831 w 4340943"/>
                <a:gd name="connsiteY7086" fmla="*/ 741075 h 1383472"/>
                <a:gd name="connsiteX7087" fmla="*/ 3681010 w 4340943"/>
                <a:gd name="connsiteY7087" fmla="*/ 739736 h 1383472"/>
                <a:gd name="connsiteX7088" fmla="*/ 3051700 w 4340943"/>
                <a:gd name="connsiteY7088" fmla="*/ 739736 h 1383472"/>
                <a:gd name="connsiteX7089" fmla="*/ 3056693 w 4340943"/>
                <a:gd name="connsiteY7089" fmla="*/ 741396 h 1383472"/>
                <a:gd name="connsiteX7090" fmla="*/ 3062453 w 4340943"/>
                <a:gd name="connsiteY7090" fmla="*/ 745877 h 1383472"/>
                <a:gd name="connsiteX7091" fmla="*/ 3062002 w 4340943"/>
                <a:gd name="connsiteY7091" fmla="*/ 753118 h 1383472"/>
                <a:gd name="connsiteX7092" fmla="*/ 3055706 w 4340943"/>
                <a:gd name="connsiteY7092" fmla="*/ 757218 h 1383472"/>
                <a:gd name="connsiteX7093" fmla="*/ 3045535 w 4340943"/>
                <a:gd name="connsiteY7093" fmla="*/ 756897 h 1383472"/>
                <a:gd name="connsiteX7094" fmla="*/ 3039775 w 4340943"/>
                <a:gd name="connsiteY7094" fmla="*/ 752416 h 1383472"/>
                <a:gd name="connsiteX7095" fmla="*/ 3040226 w 4340943"/>
                <a:gd name="connsiteY7095" fmla="*/ 745176 h 1383472"/>
                <a:gd name="connsiteX7096" fmla="*/ 3046521 w 4340943"/>
                <a:gd name="connsiteY7096" fmla="*/ 741075 h 1383472"/>
                <a:gd name="connsiteX7097" fmla="*/ 3051700 w 4340943"/>
                <a:gd name="connsiteY7097" fmla="*/ 739736 h 1383472"/>
                <a:gd name="connsiteX7098" fmla="*/ 2421197 w 4340943"/>
                <a:gd name="connsiteY7098" fmla="*/ 739736 h 1383472"/>
                <a:gd name="connsiteX7099" fmla="*/ 2426189 w 4340943"/>
                <a:gd name="connsiteY7099" fmla="*/ 741396 h 1383472"/>
                <a:gd name="connsiteX7100" fmla="*/ 2431950 w 4340943"/>
                <a:gd name="connsiteY7100" fmla="*/ 745877 h 1383472"/>
                <a:gd name="connsiteX7101" fmla="*/ 2431498 w 4340943"/>
                <a:gd name="connsiteY7101" fmla="*/ 753118 h 1383472"/>
                <a:gd name="connsiteX7102" fmla="*/ 2425203 w 4340943"/>
                <a:gd name="connsiteY7102" fmla="*/ 757218 h 1383472"/>
                <a:gd name="connsiteX7103" fmla="*/ 2415032 w 4340943"/>
                <a:gd name="connsiteY7103" fmla="*/ 756897 h 1383472"/>
                <a:gd name="connsiteX7104" fmla="*/ 2409271 w 4340943"/>
                <a:gd name="connsiteY7104" fmla="*/ 752416 h 1383472"/>
                <a:gd name="connsiteX7105" fmla="*/ 2409722 w 4340943"/>
                <a:gd name="connsiteY7105" fmla="*/ 745176 h 1383472"/>
                <a:gd name="connsiteX7106" fmla="*/ 2416018 w 4340943"/>
                <a:gd name="connsiteY7106" fmla="*/ 741075 h 1383472"/>
                <a:gd name="connsiteX7107" fmla="*/ 2421197 w 4340943"/>
                <a:gd name="connsiteY7107" fmla="*/ 739736 h 1383472"/>
                <a:gd name="connsiteX7108" fmla="*/ 1790566 w 4340943"/>
                <a:gd name="connsiteY7108" fmla="*/ 739736 h 1383472"/>
                <a:gd name="connsiteX7109" fmla="*/ 1795559 w 4340943"/>
                <a:gd name="connsiteY7109" fmla="*/ 741396 h 1383472"/>
                <a:gd name="connsiteX7110" fmla="*/ 1801319 w 4340943"/>
                <a:gd name="connsiteY7110" fmla="*/ 745877 h 1383472"/>
                <a:gd name="connsiteX7111" fmla="*/ 1800868 w 4340943"/>
                <a:gd name="connsiteY7111" fmla="*/ 753118 h 1383472"/>
                <a:gd name="connsiteX7112" fmla="*/ 1794572 w 4340943"/>
                <a:gd name="connsiteY7112" fmla="*/ 757218 h 1383472"/>
                <a:gd name="connsiteX7113" fmla="*/ 1784401 w 4340943"/>
                <a:gd name="connsiteY7113" fmla="*/ 756897 h 1383472"/>
                <a:gd name="connsiteX7114" fmla="*/ 1778641 w 4340943"/>
                <a:gd name="connsiteY7114" fmla="*/ 752416 h 1383472"/>
                <a:gd name="connsiteX7115" fmla="*/ 1779092 w 4340943"/>
                <a:gd name="connsiteY7115" fmla="*/ 745176 h 1383472"/>
                <a:gd name="connsiteX7116" fmla="*/ 1785388 w 4340943"/>
                <a:gd name="connsiteY7116" fmla="*/ 741075 h 1383472"/>
                <a:gd name="connsiteX7117" fmla="*/ 1790566 w 4340943"/>
                <a:gd name="connsiteY7117" fmla="*/ 739736 h 1383472"/>
                <a:gd name="connsiteX7118" fmla="*/ 1160063 w 4340943"/>
                <a:gd name="connsiteY7118" fmla="*/ 739736 h 1383472"/>
                <a:gd name="connsiteX7119" fmla="*/ 1165056 w 4340943"/>
                <a:gd name="connsiteY7119" fmla="*/ 741396 h 1383472"/>
                <a:gd name="connsiteX7120" fmla="*/ 1170816 w 4340943"/>
                <a:gd name="connsiteY7120" fmla="*/ 745877 h 1383472"/>
                <a:gd name="connsiteX7121" fmla="*/ 1170365 w 4340943"/>
                <a:gd name="connsiteY7121" fmla="*/ 753118 h 1383472"/>
                <a:gd name="connsiteX7122" fmla="*/ 1164069 w 4340943"/>
                <a:gd name="connsiteY7122" fmla="*/ 757218 h 1383472"/>
                <a:gd name="connsiteX7123" fmla="*/ 1153898 w 4340943"/>
                <a:gd name="connsiteY7123" fmla="*/ 756897 h 1383472"/>
                <a:gd name="connsiteX7124" fmla="*/ 1148137 w 4340943"/>
                <a:gd name="connsiteY7124" fmla="*/ 752416 h 1383472"/>
                <a:gd name="connsiteX7125" fmla="*/ 1148588 w 4340943"/>
                <a:gd name="connsiteY7125" fmla="*/ 745176 h 1383472"/>
                <a:gd name="connsiteX7126" fmla="*/ 1154884 w 4340943"/>
                <a:gd name="connsiteY7126" fmla="*/ 741075 h 1383472"/>
                <a:gd name="connsiteX7127" fmla="*/ 1160063 w 4340943"/>
                <a:gd name="connsiteY7127" fmla="*/ 739736 h 1383472"/>
                <a:gd name="connsiteX7128" fmla="*/ 530753 w 4340943"/>
                <a:gd name="connsiteY7128" fmla="*/ 739736 h 1383472"/>
                <a:gd name="connsiteX7129" fmla="*/ 535746 w 4340943"/>
                <a:gd name="connsiteY7129" fmla="*/ 741396 h 1383472"/>
                <a:gd name="connsiteX7130" fmla="*/ 541506 w 4340943"/>
                <a:gd name="connsiteY7130" fmla="*/ 745877 h 1383472"/>
                <a:gd name="connsiteX7131" fmla="*/ 541055 w 4340943"/>
                <a:gd name="connsiteY7131" fmla="*/ 753118 h 1383472"/>
                <a:gd name="connsiteX7132" fmla="*/ 534759 w 4340943"/>
                <a:gd name="connsiteY7132" fmla="*/ 757218 h 1383472"/>
                <a:gd name="connsiteX7133" fmla="*/ 524589 w 4340943"/>
                <a:gd name="connsiteY7133" fmla="*/ 756897 h 1383472"/>
                <a:gd name="connsiteX7134" fmla="*/ 518828 w 4340943"/>
                <a:gd name="connsiteY7134" fmla="*/ 752416 h 1383472"/>
                <a:gd name="connsiteX7135" fmla="*/ 519279 w 4340943"/>
                <a:gd name="connsiteY7135" fmla="*/ 745176 h 1383472"/>
                <a:gd name="connsiteX7136" fmla="*/ 525574 w 4340943"/>
                <a:gd name="connsiteY7136" fmla="*/ 741075 h 1383472"/>
                <a:gd name="connsiteX7137" fmla="*/ 530753 w 4340943"/>
                <a:gd name="connsiteY7137" fmla="*/ 739736 h 1383472"/>
                <a:gd name="connsiteX7138" fmla="*/ 4065674 w 4340943"/>
                <a:gd name="connsiteY7138" fmla="*/ 730758 h 1383472"/>
                <a:gd name="connsiteX7139" fmla="*/ 4070253 w 4340943"/>
                <a:gd name="connsiteY7139" fmla="*/ 732176 h 1383472"/>
                <a:gd name="connsiteX7140" fmla="*/ 4077116 w 4340943"/>
                <a:gd name="connsiteY7140" fmla="*/ 737238 h 1383472"/>
                <a:gd name="connsiteX7141" fmla="*/ 4076953 w 4340943"/>
                <a:gd name="connsiteY7141" fmla="*/ 743806 h 1383472"/>
                <a:gd name="connsiteX7142" fmla="*/ 4069842 w 4340943"/>
                <a:gd name="connsiteY7142" fmla="*/ 748691 h 1383472"/>
                <a:gd name="connsiteX7143" fmla="*/ 4060616 w 4340943"/>
                <a:gd name="connsiteY7143" fmla="*/ 748575 h 1383472"/>
                <a:gd name="connsiteX7144" fmla="*/ 4053753 w 4340943"/>
                <a:gd name="connsiteY7144" fmla="*/ 743513 h 1383472"/>
                <a:gd name="connsiteX7145" fmla="*/ 4053916 w 4340943"/>
                <a:gd name="connsiteY7145" fmla="*/ 736946 h 1383472"/>
                <a:gd name="connsiteX7146" fmla="*/ 4061026 w 4340943"/>
                <a:gd name="connsiteY7146" fmla="*/ 732059 h 1383472"/>
                <a:gd name="connsiteX7147" fmla="*/ 4065674 w 4340943"/>
                <a:gd name="connsiteY7147" fmla="*/ 730758 h 1383472"/>
                <a:gd name="connsiteX7148" fmla="*/ 3436364 w 4340943"/>
                <a:gd name="connsiteY7148" fmla="*/ 730758 h 1383472"/>
                <a:gd name="connsiteX7149" fmla="*/ 3440944 w 4340943"/>
                <a:gd name="connsiteY7149" fmla="*/ 732176 h 1383472"/>
                <a:gd name="connsiteX7150" fmla="*/ 3447807 w 4340943"/>
                <a:gd name="connsiteY7150" fmla="*/ 737238 h 1383472"/>
                <a:gd name="connsiteX7151" fmla="*/ 3447644 w 4340943"/>
                <a:gd name="connsiteY7151" fmla="*/ 743806 h 1383472"/>
                <a:gd name="connsiteX7152" fmla="*/ 3440533 w 4340943"/>
                <a:gd name="connsiteY7152" fmla="*/ 748691 h 1383472"/>
                <a:gd name="connsiteX7153" fmla="*/ 3431306 w 4340943"/>
                <a:gd name="connsiteY7153" fmla="*/ 748575 h 1383472"/>
                <a:gd name="connsiteX7154" fmla="*/ 3424444 w 4340943"/>
                <a:gd name="connsiteY7154" fmla="*/ 743513 h 1383472"/>
                <a:gd name="connsiteX7155" fmla="*/ 3424607 w 4340943"/>
                <a:gd name="connsiteY7155" fmla="*/ 736946 h 1383472"/>
                <a:gd name="connsiteX7156" fmla="*/ 3431718 w 4340943"/>
                <a:gd name="connsiteY7156" fmla="*/ 732059 h 1383472"/>
                <a:gd name="connsiteX7157" fmla="*/ 3436364 w 4340943"/>
                <a:gd name="connsiteY7157" fmla="*/ 730758 h 1383472"/>
                <a:gd name="connsiteX7158" fmla="*/ 2805861 w 4340943"/>
                <a:gd name="connsiteY7158" fmla="*/ 730758 h 1383472"/>
                <a:gd name="connsiteX7159" fmla="*/ 2810440 w 4340943"/>
                <a:gd name="connsiteY7159" fmla="*/ 732176 h 1383472"/>
                <a:gd name="connsiteX7160" fmla="*/ 2817303 w 4340943"/>
                <a:gd name="connsiteY7160" fmla="*/ 737238 h 1383472"/>
                <a:gd name="connsiteX7161" fmla="*/ 2817140 w 4340943"/>
                <a:gd name="connsiteY7161" fmla="*/ 743806 h 1383472"/>
                <a:gd name="connsiteX7162" fmla="*/ 2810029 w 4340943"/>
                <a:gd name="connsiteY7162" fmla="*/ 748691 h 1383472"/>
                <a:gd name="connsiteX7163" fmla="*/ 2800803 w 4340943"/>
                <a:gd name="connsiteY7163" fmla="*/ 748575 h 1383472"/>
                <a:gd name="connsiteX7164" fmla="*/ 2793940 w 4340943"/>
                <a:gd name="connsiteY7164" fmla="*/ 743513 h 1383472"/>
                <a:gd name="connsiteX7165" fmla="*/ 2794103 w 4340943"/>
                <a:gd name="connsiteY7165" fmla="*/ 736946 h 1383472"/>
                <a:gd name="connsiteX7166" fmla="*/ 2801214 w 4340943"/>
                <a:gd name="connsiteY7166" fmla="*/ 732059 h 1383472"/>
                <a:gd name="connsiteX7167" fmla="*/ 2805861 w 4340943"/>
                <a:gd name="connsiteY7167" fmla="*/ 730758 h 1383472"/>
                <a:gd name="connsiteX7168" fmla="*/ 2175231 w 4340943"/>
                <a:gd name="connsiteY7168" fmla="*/ 730758 h 1383472"/>
                <a:gd name="connsiteX7169" fmla="*/ 2179809 w 4340943"/>
                <a:gd name="connsiteY7169" fmla="*/ 732176 h 1383472"/>
                <a:gd name="connsiteX7170" fmla="*/ 2186673 w 4340943"/>
                <a:gd name="connsiteY7170" fmla="*/ 737238 h 1383472"/>
                <a:gd name="connsiteX7171" fmla="*/ 2186510 w 4340943"/>
                <a:gd name="connsiteY7171" fmla="*/ 743806 h 1383472"/>
                <a:gd name="connsiteX7172" fmla="*/ 2179399 w 4340943"/>
                <a:gd name="connsiteY7172" fmla="*/ 748691 h 1383472"/>
                <a:gd name="connsiteX7173" fmla="*/ 2170173 w 4340943"/>
                <a:gd name="connsiteY7173" fmla="*/ 748575 h 1383472"/>
                <a:gd name="connsiteX7174" fmla="*/ 2163310 w 4340943"/>
                <a:gd name="connsiteY7174" fmla="*/ 743513 h 1383472"/>
                <a:gd name="connsiteX7175" fmla="*/ 2163473 w 4340943"/>
                <a:gd name="connsiteY7175" fmla="*/ 736946 h 1383472"/>
                <a:gd name="connsiteX7176" fmla="*/ 2170583 w 4340943"/>
                <a:gd name="connsiteY7176" fmla="*/ 732059 h 1383472"/>
                <a:gd name="connsiteX7177" fmla="*/ 2175231 w 4340943"/>
                <a:gd name="connsiteY7177" fmla="*/ 730758 h 1383472"/>
                <a:gd name="connsiteX7178" fmla="*/ 1544727 w 4340943"/>
                <a:gd name="connsiteY7178" fmla="*/ 730758 h 1383472"/>
                <a:gd name="connsiteX7179" fmla="*/ 1549306 w 4340943"/>
                <a:gd name="connsiteY7179" fmla="*/ 732176 h 1383472"/>
                <a:gd name="connsiteX7180" fmla="*/ 1556170 w 4340943"/>
                <a:gd name="connsiteY7180" fmla="*/ 737238 h 1383472"/>
                <a:gd name="connsiteX7181" fmla="*/ 1556006 w 4340943"/>
                <a:gd name="connsiteY7181" fmla="*/ 743806 h 1383472"/>
                <a:gd name="connsiteX7182" fmla="*/ 1548895 w 4340943"/>
                <a:gd name="connsiteY7182" fmla="*/ 748691 h 1383472"/>
                <a:gd name="connsiteX7183" fmla="*/ 1539669 w 4340943"/>
                <a:gd name="connsiteY7183" fmla="*/ 748575 h 1383472"/>
                <a:gd name="connsiteX7184" fmla="*/ 1532806 w 4340943"/>
                <a:gd name="connsiteY7184" fmla="*/ 743513 h 1383472"/>
                <a:gd name="connsiteX7185" fmla="*/ 1532970 w 4340943"/>
                <a:gd name="connsiteY7185" fmla="*/ 736946 h 1383472"/>
                <a:gd name="connsiteX7186" fmla="*/ 1540080 w 4340943"/>
                <a:gd name="connsiteY7186" fmla="*/ 732059 h 1383472"/>
                <a:gd name="connsiteX7187" fmla="*/ 1544727 w 4340943"/>
                <a:gd name="connsiteY7187" fmla="*/ 730758 h 1383472"/>
                <a:gd name="connsiteX7188" fmla="*/ 915418 w 4340943"/>
                <a:gd name="connsiteY7188" fmla="*/ 730758 h 1383472"/>
                <a:gd name="connsiteX7189" fmla="*/ 919997 w 4340943"/>
                <a:gd name="connsiteY7189" fmla="*/ 732176 h 1383472"/>
                <a:gd name="connsiteX7190" fmla="*/ 926860 w 4340943"/>
                <a:gd name="connsiteY7190" fmla="*/ 737238 h 1383472"/>
                <a:gd name="connsiteX7191" fmla="*/ 926697 w 4340943"/>
                <a:gd name="connsiteY7191" fmla="*/ 743806 h 1383472"/>
                <a:gd name="connsiteX7192" fmla="*/ 919586 w 4340943"/>
                <a:gd name="connsiteY7192" fmla="*/ 748691 h 1383472"/>
                <a:gd name="connsiteX7193" fmla="*/ 910360 w 4340943"/>
                <a:gd name="connsiteY7193" fmla="*/ 748575 h 1383472"/>
                <a:gd name="connsiteX7194" fmla="*/ 903497 w 4340943"/>
                <a:gd name="connsiteY7194" fmla="*/ 743513 h 1383472"/>
                <a:gd name="connsiteX7195" fmla="*/ 903660 w 4340943"/>
                <a:gd name="connsiteY7195" fmla="*/ 736946 h 1383472"/>
                <a:gd name="connsiteX7196" fmla="*/ 910771 w 4340943"/>
                <a:gd name="connsiteY7196" fmla="*/ 732059 h 1383472"/>
                <a:gd name="connsiteX7197" fmla="*/ 915418 w 4340943"/>
                <a:gd name="connsiteY7197" fmla="*/ 730758 h 1383472"/>
                <a:gd name="connsiteX7198" fmla="*/ 284914 w 4340943"/>
                <a:gd name="connsiteY7198" fmla="*/ 730758 h 1383472"/>
                <a:gd name="connsiteX7199" fmla="*/ 289493 w 4340943"/>
                <a:gd name="connsiteY7199" fmla="*/ 732176 h 1383472"/>
                <a:gd name="connsiteX7200" fmla="*/ 296357 w 4340943"/>
                <a:gd name="connsiteY7200" fmla="*/ 737238 h 1383472"/>
                <a:gd name="connsiteX7201" fmla="*/ 296193 w 4340943"/>
                <a:gd name="connsiteY7201" fmla="*/ 743806 h 1383472"/>
                <a:gd name="connsiteX7202" fmla="*/ 289082 w 4340943"/>
                <a:gd name="connsiteY7202" fmla="*/ 748691 h 1383472"/>
                <a:gd name="connsiteX7203" fmla="*/ 279856 w 4340943"/>
                <a:gd name="connsiteY7203" fmla="*/ 748575 h 1383472"/>
                <a:gd name="connsiteX7204" fmla="*/ 272993 w 4340943"/>
                <a:gd name="connsiteY7204" fmla="*/ 743513 h 1383472"/>
                <a:gd name="connsiteX7205" fmla="*/ 273156 w 4340943"/>
                <a:gd name="connsiteY7205" fmla="*/ 736946 h 1383472"/>
                <a:gd name="connsiteX7206" fmla="*/ 280267 w 4340943"/>
                <a:gd name="connsiteY7206" fmla="*/ 732059 h 1383472"/>
                <a:gd name="connsiteX7207" fmla="*/ 284914 w 4340943"/>
                <a:gd name="connsiteY7207" fmla="*/ 730758 h 1383472"/>
                <a:gd name="connsiteX7208" fmla="*/ 3844021 w 4340943"/>
                <a:gd name="connsiteY7208" fmla="*/ 722404 h 1383472"/>
                <a:gd name="connsiteX7209" fmla="*/ 3855847 w 4340943"/>
                <a:gd name="connsiteY7209" fmla="*/ 725891 h 1383472"/>
                <a:gd name="connsiteX7210" fmla="*/ 3873760 w 4340943"/>
                <a:gd name="connsiteY7210" fmla="*/ 738642 h 1383472"/>
                <a:gd name="connsiteX7211" fmla="*/ 3873760 w 4340943"/>
                <a:gd name="connsiteY7211" fmla="*/ 755480 h 1383472"/>
                <a:gd name="connsiteX7212" fmla="*/ 3854932 w 4340943"/>
                <a:gd name="connsiteY7212" fmla="*/ 768882 h 1383472"/>
                <a:gd name="connsiteX7213" fmla="*/ 3831281 w 4340943"/>
                <a:gd name="connsiteY7213" fmla="*/ 768882 h 1383472"/>
                <a:gd name="connsiteX7214" fmla="*/ 3813368 w 4340943"/>
                <a:gd name="connsiteY7214" fmla="*/ 756130 h 1383472"/>
                <a:gd name="connsiteX7215" fmla="*/ 3813368 w 4340943"/>
                <a:gd name="connsiteY7215" fmla="*/ 739293 h 1383472"/>
                <a:gd name="connsiteX7216" fmla="*/ 3832196 w 4340943"/>
                <a:gd name="connsiteY7216" fmla="*/ 725891 h 1383472"/>
                <a:gd name="connsiteX7217" fmla="*/ 3844021 w 4340943"/>
                <a:gd name="connsiteY7217" fmla="*/ 722404 h 1383472"/>
                <a:gd name="connsiteX7218" fmla="*/ 3214711 w 4340943"/>
                <a:gd name="connsiteY7218" fmla="*/ 722404 h 1383472"/>
                <a:gd name="connsiteX7219" fmla="*/ 3226538 w 4340943"/>
                <a:gd name="connsiteY7219" fmla="*/ 725891 h 1383472"/>
                <a:gd name="connsiteX7220" fmla="*/ 3244450 w 4340943"/>
                <a:gd name="connsiteY7220" fmla="*/ 738642 h 1383472"/>
                <a:gd name="connsiteX7221" fmla="*/ 3244450 w 4340943"/>
                <a:gd name="connsiteY7221" fmla="*/ 755480 h 1383472"/>
                <a:gd name="connsiteX7222" fmla="*/ 3225624 w 4340943"/>
                <a:gd name="connsiteY7222" fmla="*/ 768882 h 1383472"/>
                <a:gd name="connsiteX7223" fmla="*/ 3201972 w 4340943"/>
                <a:gd name="connsiteY7223" fmla="*/ 768882 h 1383472"/>
                <a:gd name="connsiteX7224" fmla="*/ 3184059 w 4340943"/>
                <a:gd name="connsiteY7224" fmla="*/ 756130 h 1383472"/>
                <a:gd name="connsiteX7225" fmla="*/ 3184059 w 4340943"/>
                <a:gd name="connsiteY7225" fmla="*/ 739293 h 1383472"/>
                <a:gd name="connsiteX7226" fmla="*/ 3202886 w 4340943"/>
                <a:gd name="connsiteY7226" fmla="*/ 725891 h 1383472"/>
                <a:gd name="connsiteX7227" fmla="*/ 3214711 w 4340943"/>
                <a:gd name="connsiteY7227" fmla="*/ 722404 h 1383472"/>
                <a:gd name="connsiteX7228" fmla="*/ 2584208 w 4340943"/>
                <a:gd name="connsiteY7228" fmla="*/ 722404 h 1383472"/>
                <a:gd name="connsiteX7229" fmla="*/ 2596034 w 4340943"/>
                <a:gd name="connsiteY7229" fmla="*/ 725891 h 1383472"/>
                <a:gd name="connsiteX7230" fmla="*/ 2613947 w 4340943"/>
                <a:gd name="connsiteY7230" fmla="*/ 738642 h 1383472"/>
                <a:gd name="connsiteX7231" fmla="*/ 2613947 w 4340943"/>
                <a:gd name="connsiteY7231" fmla="*/ 755480 h 1383472"/>
                <a:gd name="connsiteX7232" fmla="*/ 2595120 w 4340943"/>
                <a:gd name="connsiteY7232" fmla="*/ 768882 h 1383472"/>
                <a:gd name="connsiteX7233" fmla="*/ 2571468 w 4340943"/>
                <a:gd name="connsiteY7233" fmla="*/ 768882 h 1383472"/>
                <a:gd name="connsiteX7234" fmla="*/ 2553555 w 4340943"/>
                <a:gd name="connsiteY7234" fmla="*/ 756130 h 1383472"/>
                <a:gd name="connsiteX7235" fmla="*/ 2553555 w 4340943"/>
                <a:gd name="connsiteY7235" fmla="*/ 739293 h 1383472"/>
                <a:gd name="connsiteX7236" fmla="*/ 2572383 w 4340943"/>
                <a:gd name="connsiteY7236" fmla="*/ 725891 h 1383472"/>
                <a:gd name="connsiteX7237" fmla="*/ 2584208 w 4340943"/>
                <a:gd name="connsiteY7237" fmla="*/ 722404 h 1383472"/>
                <a:gd name="connsiteX7238" fmla="*/ 1953578 w 4340943"/>
                <a:gd name="connsiteY7238" fmla="*/ 722404 h 1383472"/>
                <a:gd name="connsiteX7239" fmla="*/ 1965404 w 4340943"/>
                <a:gd name="connsiteY7239" fmla="*/ 725891 h 1383472"/>
                <a:gd name="connsiteX7240" fmla="*/ 1983317 w 4340943"/>
                <a:gd name="connsiteY7240" fmla="*/ 738642 h 1383472"/>
                <a:gd name="connsiteX7241" fmla="*/ 1983317 w 4340943"/>
                <a:gd name="connsiteY7241" fmla="*/ 755480 h 1383472"/>
                <a:gd name="connsiteX7242" fmla="*/ 1964489 w 4340943"/>
                <a:gd name="connsiteY7242" fmla="*/ 768882 h 1383472"/>
                <a:gd name="connsiteX7243" fmla="*/ 1940837 w 4340943"/>
                <a:gd name="connsiteY7243" fmla="*/ 768882 h 1383472"/>
                <a:gd name="connsiteX7244" fmla="*/ 1922925 w 4340943"/>
                <a:gd name="connsiteY7244" fmla="*/ 756130 h 1383472"/>
                <a:gd name="connsiteX7245" fmla="*/ 1922925 w 4340943"/>
                <a:gd name="connsiteY7245" fmla="*/ 739293 h 1383472"/>
                <a:gd name="connsiteX7246" fmla="*/ 1941752 w 4340943"/>
                <a:gd name="connsiteY7246" fmla="*/ 725891 h 1383472"/>
                <a:gd name="connsiteX7247" fmla="*/ 1953578 w 4340943"/>
                <a:gd name="connsiteY7247" fmla="*/ 722404 h 1383472"/>
                <a:gd name="connsiteX7248" fmla="*/ 1323074 w 4340943"/>
                <a:gd name="connsiteY7248" fmla="*/ 722404 h 1383472"/>
                <a:gd name="connsiteX7249" fmla="*/ 1334900 w 4340943"/>
                <a:gd name="connsiteY7249" fmla="*/ 725891 h 1383472"/>
                <a:gd name="connsiteX7250" fmla="*/ 1352813 w 4340943"/>
                <a:gd name="connsiteY7250" fmla="*/ 738642 h 1383472"/>
                <a:gd name="connsiteX7251" fmla="*/ 1352813 w 4340943"/>
                <a:gd name="connsiteY7251" fmla="*/ 755480 h 1383472"/>
                <a:gd name="connsiteX7252" fmla="*/ 1333986 w 4340943"/>
                <a:gd name="connsiteY7252" fmla="*/ 768882 h 1383472"/>
                <a:gd name="connsiteX7253" fmla="*/ 1310334 w 4340943"/>
                <a:gd name="connsiteY7253" fmla="*/ 768882 h 1383472"/>
                <a:gd name="connsiteX7254" fmla="*/ 1292422 w 4340943"/>
                <a:gd name="connsiteY7254" fmla="*/ 756130 h 1383472"/>
                <a:gd name="connsiteX7255" fmla="*/ 1292422 w 4340943"/>
                <a:gd name="connsiteY7255" fmla="*/ 739293 h 1383472"/>
                <a:gd name="connsiteX7256" fmla="*/ 1311249 w 4340943"/>
                <a:gd name="connsiteY7256" fmla="*/ 725891 h 1383472"/>
                <a:gd name="connsiteX7257" fmla="*/ 1323074 w 4340943"/>
                <a:gd name="connsiteY7257" fmla="*/ 722404 h 1383472"/>
                <a:gd name="connsiteX7258" fmla="*/ 693765 w 4340943"/>
                <a:gd name="connsiteY7258" fmla="*/ 722404 h 1383472"/>
                <a:gd name="connsiteX7259" fmla="*/ 705591 w 4340943"/>
                <a:gd name="connsiteY7259" fmla="*/ 725891 h 1383472"/>
                <a:gd name="connsiteX7260" fmla="*/ 723504 w 4340943"/>
                <a:gd name="connsiteY7260" fmla="*/ 738642 h 1383472"/>
                <a:gd name="connsiteX7261" fmla="*/ 723504 w 4340943"/>
                <a:gd name="connsiteY7261" fmla="*/ 755480 h 1383472"/>
                <a:gd name="connsiteX7262" fmla="*/ 704677 w 4340943"/>
                <a:gd name="connsiteY7262" fmla="*/ 768882 h 1383472"/>
                <a:gd name="connsiteX7263" fmla="*/ 681025 w 4340943"/>
                <a:gd name="connsiteY7263" fmla="*/ 768882 h 1383472"/>
                <a:gd name="connsiteX7264" fmla="*/ 663112 w 4340943"/>
                <a:gd name="connsiteY7264" fmla="*/ 756130 h 1383472"/>
                <a:gd name="connsiteX7265" fmla="*/ 663112 w 4340943"/>
                <a:gd name="connsiteY7265" fmla="*/ 739293 h 1383472"/>
                <a:gd name="connsiteX7266" fmla="*/ 681939 w 4340943"/>
                <a:gd name="connsiteY7266" fmla="*/ 725891 h 1383472"/>
                <a:gd name="connsiteX7267" fmla="*/ 693765 w 4340943"/>
                <a:gd name="connsiteY7267" fmla="*/ 722404 h 1383472"/>
                <a:gd name="connsiteX7268" fmla="*/ 4166935 w 4340943"/>
                <a:gd name="connsiteY7268" fmla="*/ 720848 h 1383472"/>
                <a:gd name="connsiteX7269" fmla="*/ 4211966 w 4340943"/>
                <a:gd name="connsiteY7269" fmla="*/ 720848 h 1383472"/>
                <a:gd name="connsiteX7270" fmla="*/ 4211966 w 4340943"/>
                <a:gd name="connsiteY7270" fmla="*/ 720849 h 1383472"/>
                <a:gd name="connsiteX7271" fmla="*/ 4256872 w 4340943"/>
                <a:gd name="connsiteY7271" fmla="*/ 720849 h 1383472"/>
                <a:gd name="connsiteX7272" fmla="*/ 4288817 w 4340943"/>
                <a:gd name="connsiteY7272" fmla="*/ 743590 h 1383472"/>
                <a:gd name="connsiteX7273" fmla="*/ 4288817 w 4340943"/>
                <a:gd name="connsiteY7273" fmla="*/ 778036 h 1383472"/>
                <a:gd name="connsiteX7274" fmla="*/ 4256872 w 4340943"/>
                <a:gd name="connsiteY7274" fmla="*/ 800778 h 1383472"/>
                <a:gd name="connsiteX7275" fmla="*/ 4211966 w 4340943"/>
                <a:gd name="connsiteY7275" fmla="*/ 800778 h 1383472"/>
                <a:gd name="connsiteX7276" fmla="*/ 4211839 w 4340943"/>
                <a:gd name="connsiteY7276" fmla="*/ 800778 h 1383472"/>
                <a:gd name="connsiteX7277" fmla="*/ 4166934 w 4340943"/>
                <a:gd name="connsiteY7277" fmla="*/ 800778 h 1383472"/>
                <a:gd name="connsiteX7278" fmla="*/ 4134988 w 4340943"/>
                <a:gd name="connsiteY7278" fmla="*/ 778036 h 1383472"/>
                <a:gd name="connsiteX7279" fmla="*/ 4134988 w 4340943"/>
                <a:gd name="connsiteY7279" fmla="*/ 743590 h 1383472"/>
                <a:gd name="connsiteX7280" fmla="*/ 4166935 w 4340943"/>
                <a:gd name="connsiteY7280" fmla="*/ 720848 h 1383472"/>
                <a:gd name="connsiteX7281" fmla="*/ 3537626 w 4340943"/>
                <a:gd name="connsiteY7281" fmla="*/ 720848 h 1383472"/>
                <a:gd name="connsiteX7282" fmla="*/ 3582656 w 4340943"/>
                <a:gd name="connsiteY7282" fmla="*/ 720848 h 1383472"/>
                <a:gd name="connsiteX7283" fmla="*/ 3582656 w 4340943"/>
                <a:gd name="connsiteY7283" fmla="*/ 720849 h 1383472"/>
                <a:gd name="connsiteX7284" fmla="*/ 3626368 w 4340943"/>
                <a:gd name="connsiteY7284" fmla="*/ 720849 h 1383472"/>
                <a:gd name="connsiteX7285" fmla="*/ 3658314 w 4340943"/>
                <a:gd name="connsiteY7285" fmla="*/ 743590 h 1383472"/>
                <a:gd name="connsiteX7286" fmla="*/ 3658314 w 4340943"/>
                <a:gd name="connsiteY7286" fmla="*/ 778036 h 1383472"/>
                <a:gd name="connsiteX7287" fmla="*/ 3626368 w 4340943"/>
                <a:gd name="connsiteY7287" fmla="*/ 800778 h 1383472"/>
                <a:gd name="connsiteX7288" fmla="*/ 3582656 w 4340943"/>
                <a:gd name="connsiteY7288" fmla="*/ 800778 h 1383472"/>
                <a:gd name="connsiteX7289" fmla="*/ 3581335 w 4340943"/>
                <a:gd name="connsiteY7289" fmla="*/ 800778 h 1383472"/>
                <a:gd name="connsiteX7290" fmla="*/ 3537625 w 4340943"/>
                <a:gd name="connsiteY7290" fmla="*/ 800778 h 1383472"/>
                <a:gd name="connsiteX7291" fmla="*/ 3505678 w 4340943"/>
                <a:gd name="connsiteY7291" fmla="*/ 778036 h 1383472"/>
                <a:gd name="connsiteX7292" fmla="*/ 3505680 w 4340943"/>
                <a:gd name="connsiteY7292" fmla="*/ 743590 h 1383472"/>
                <a:gd name="connsiteX7293" fmla="*/ 3537626 w 4340943"/>
                <a:gd name="connsiteY7293" fmla="*/ 720848 h 1383472"/>
                <a:gd name="connsiteX7294" fmla="*/ 2907122 w 4340943"/>
                <a:gd name="connsiteY7294" fmla="*/ 720848 h 1383472"/>
                <a:gd name="connsiteX7295" fmla="*/ 2952152 w 4340943"/>
                <a:gd name="connsiteY7295" fmla="*/ 720848 h 1383472"/>
                <a:gd name="connsiteX7296" fmla="*/ 2952152 w 4340943"/>
                <a:gd name="connsiteY7296" fmla="*/ 720849 h 1383472"/>
                <a:gd name="connsiteX7297" fmla="*/ 2997058 w 4340943"/>
                <a:gd name="connsiteY7297" fmla="*/ 720849 h 1383472"/>
                <a:gd name="connsiteX7298" fmla="*/ 3029004 w 4340943"/>
                <a:gd name="connsiteY7298" fmla="*/ 743590 h 1383472"/>
                <a:gd name="connsiteX7299" fmla="*/ 3029004 w 4340943"/>
                <a:gd name="connsiteY7299" fmla="*/ 778036 h 1383472"/>
                <a:gd name="connsiteX7300" fmla="*/ 2997058 w 4340943"/>
                <a:gd name="connsiteY7300" fmla="*/ 800778 h 1383472"/>
                <a:gd name="connsiteX7301" fmla="*/ 2952152 w 4340943"/>
                <a:gd name="connsiteY7301" fmla="*/ 800778 h 1383472"/>
                <a:gd name="connsiteX7302" fmla="*/ 2952026 w 4340943"/>
                <a:gd name="connsiteY7302" fmla="*/ 800778 h 1383472"/>
                <a:gd name="connsiteX7303" fmla="*/ 2907122 w 4340943"/>
                <a:gd name="connsiteY7303" fmla="*/ 800778 h 1383472"/>
                <a:gd name="connsiteX7304" fmla="*/ 2875175 w 4340943"/>
                <a:gd name="connsiteY7304" fmla="*/ 778036 h 1383472"/>
                <a:gd name="connsiteX7305" fmla="*/ 2875176 w 4340943"/>
                <a:gd name="connsiteY7305" fmla="*/ 743590 h 1383472"/>
                <a:gd name="connsiteX7306" fmla="*/ 2907122 w 4340943"/>
                <a:gd name="connsiteY7306" fmla="*/ 720848 h 1383472"/>
                <a:gd name="connsiteX7307" fmla="*/ 2276492 w 4340943"/>
                <a:gd name="connsiteY7307" fmla="*/ 720848 h 1383472"/>
                <a:gd name="connsiteX7308" fmla="*/ 2321522 w 4340943"/>
                <a:gd name="connsiteY7308" fmla="*/ 720848 h 1383472"/>
                <a:gd name="connsiteX7309" fmla="*/ 2321522 w 4340943"/>
                <a:gd name="connsiteY7309" fmla="*/ 720849 h 1383472"/>
                <a:gd name="connsiteX7310" fmla="*/ 2366555 w 4340943"/>
                <a:gd name="connsiteY7310" fmla="*/ 720849 h 1383472"/>
                <a:gd name="connsiteX7311" fmla="*/ 2398500 w 4340943"/>
                <a:gd name="connsiteY7311" fmla="*/ 743590 h 1383472"/>
                <a:gd name="connsiteX7312" fmla="*/ 2398500 w 4340943"/>
                <a:gd name="connsiteY7312" fmla="*/ 778036 h 1383472"/>
                <a:gd name="connsiteX7313" fmla="*/ 2366555 w 4340943"/>
                <a:gd name="connsiteY7313" fmla="*/ 800778 h 1383472"/>
                <a:gd name="connsiteX7314" fmla="*/ 2321522 w 4340943"/>
                <a:gd name="connsiteY7314" fmla="*/ 800778 h 1383472"/>
                <a:gd name="connsiteX7315" fmla="*/ 2276491 w 4340943"/>
                <a:gd name="connsiteY7315" fmla="*/ 800778 h 1383472"/>
                <a:gd name="connsiteX7316" fmla="*/ 2244545 w 4340943"/>
                <a:gd name="connsiteY7316" fmla="*/ 778036 h 1383472"/>
                <a:gd name="connsiteX7317" fmla="*/ 2244545 w 4340943"/>
                <a:gd name="connsiteY7317" fmla="*/ 743590 h 1383472"/>
                <a:gd name="connsiteX7318" fmla="*/ 2276492 w 4340943"/>
                <a:gd name="connsiteY7318" fmla="*/ 720848 h 1383472"/>
                <a:gd name="connsiteX7319" fmla="*/ 1645988 w 4340943"/>
                <a:gd name="connsiteY7319" fmla="*/ 720848 h 1383472"/>
                <a:gd name="connsiteX7320" fmla="*/ 1691019 w 4340943"/>
                <a:gd name="connsiteY7320" fmla="*/ 720848 h 1383472"/>
                <a:gd name="connsiteX7321" fmla="*/ 1691019 w 4340943"/>
                <a:gd name="connsiteY7321" fmla="*/ 720849 h 1383472"/>
                <a:gd name="connsiteX7322" fmla="*/ 1735925 w 4340943"/>
                <a:gd name="connsiteY7322" fmla="*/ 720849 h 1383472"/>
                <a:gd name="connsiteX7323" fmla="*/ 1767870 w 4340943"/>
                <a:gd name="connsiteY7323" fmla="*/ 743590 h 1383472"/>
                <a:gd name="connsiteX7324" fmla="*/ 1767870 w 4340943"/>
                <a:gd name="connsiteY7324" fmla="*/ 778036 h 1383472"/>
                <a:gd name="connsiteX7325" fmla="*/ 1735925 w 4340943"/>
                <a:gd name="connsiteY7325" fmla="*/ 800778 h 1383472"/>
                <a:gd name="connsiteX7326" fmla="*/ 1691019 w 4340943"/>
                <a:gd name="connsiteY7326" fmla="*/ 800778 h 1383472"/>
                <a:gd name="connsiteX7327" fmla="*/ 1690892 w 4340943"/>
                <a:gd name="connsiteY7327" fmla="*/ 800778 h 1383472"/>
                <a:gd name="connsiteX7328" fmla="*/ 1645988 w 4340943"/>
                <a:gd name="connsiteY7328" fmla="*/ 800778 h 1383472"/>
                <a:gd name="connsiteX7329" fmla="*/ 1614041 w 4340943"/>
                <a:gd name="connsiteY7329" fmla="*/ 778036 h 1383472"/>
                <a:gd name="connsiteX7330" fmla="*/ 1614042 w 4340943"/>
                <a:gd name="connsiteY7330" fmla="*/ 743590 h 1383472"/>
                <a:gd name="connsiteX7331" fmla="*/ 1645988 w 4340943"/>
                <a:gd name="connsiteY7331" fmla="*/ 720848 h 1383472"/>
                <a:gd name="connsiteX7332" fmla="*/ 1016679 w 4340943"/>
                <a:gd name="connsiteY7332" fmla="*/ 720848 h 1383472"/>
                <a:gd name="connsiteX7333" fmla="*/ 1061709 w 4340943"/>
                <a:gd name="connsiteY7333" fmla="*/ 720848 h 1383472"/>
                <a:gd name="connsiteX7334" fmla="*/ 1061709 w 4340943"/>
                <a:gd name="connsiteY7334" fmla="*/ 720849 h 1383472"/>
                <a:gd name="connsiteX7335" fmla="*/ 1105421 w 4340943"/>
                <a:gd name="connsiteY7335" fmla="*/ 720849 h 1383472"/>
                <a:gd name="connsiteX7336" fmla="*/ 1137367 w 4340943"/>
                <a:gd name="connsiteY7336" fmla="*/ 743590 h 1383472"/>
                <a:gd name="connsiteX7337" fmla="*/ 1137367 w 4340943"/>
                <a:gd name="connsiteY7337" fmla="*/ 778036 h 1383472"/>
                <a:gd name="connsiteX7338" fmla="*/ 1105421 w 4340943"/>
                <a:gd name="connsiteY7338" fmla="*/ 800778 h 1383472"/>
                <a:gd name="connsiteX7339" fmla="*/ 1061709 w 4340943"/>
                <a:gd name="connsiteY7339" fmla="*/ 800778 h 1383472"/>
                <a:gd name="connsiteX7340" fmla="*/ 1060388 w 4340943"/>
                <a:gd name="connsiteY7340" fmla="*/ 800778 h 1383472"/>
                <a:gd name="connsiteX7341" fmla="*/ 1016678 w 4340943"/>
                <a:gd name="connsiteY7341" fmla="*/ 800778 h 1383472"/>
                <a:gd name="connsiteX7342" fmla="*/ 984732 w 4340943"/>
                <a:gd name="connsiteY7342" fmla="*/ 778036 h 1383472"/>
                <a:gd name="connsiteX7343" fmla="*/ 984733 w 4340943"/>
                <a:gd name="connsiteY7343" fmla="*/ 743590 h 1383472"/>
                <a:gd name="connsiteX7344" fmla="*/ 1016679 w 4340943"/>
                <a:gd name="connsiteY7344" fmla="*/ 720848 h 1383472"/>
                <a:gd name="connsiteX7345" fmla="*/ 386175 w 4340943"/>
                <a:gd name="connsiteY7345" fmla="*/ 720848 h 1383472"/>
                <a:gd name="connsiteX7346" fmla="*/ 431205 w 4340943"/>
                <a:gd name="connsiteY7346" fmla="*/ 720848 h 1383472"/>
                <a:gd name="connsiteX7347" fmla="*/ 431205 w 4340943"/>
                <a:gd name="connsiteY7347" fmla="*/ 720849 h 1383472"/>
                <a:gd name="connsiteX7348" fmla="*/ 476111 w 4340943"/>
                <a:gd name="connsiteY7348" fmla="*/ 720849 h 1383472"/>
                <a:gd name="connsiteX7349" fmla="*/ 508057 w 4340943"/>
                <a:gd name="connsiteY7349" fmla="*/ 743590 h 1383472"/>
                <a:gd name="connsiteX7350" fmla="*/ 508057 w 4340943"/>
                <a:gd name="connsiteY7350" fmla="*/ 778036 h 1383472"/>
                <a:gd name="connsiteX7351" fmla="*/ 476111 w 4340943"/>
                <a:gd name="connsiteY7351" fmla="*/ 800778 h 1383472"/>
                <a:gd name="connsiteX7352" fmla="*/ 431205 w 4340943"/>
                <a:gd name="connsiteY7352" fmla="*/ 800778 h 1383472"/>
                <a:gd name="connsiteX7353" fmla="*/ 431079 w 4340943"/>
                <a:gd name="connsiteY7353" fmla="*/ 800778 h 1383472"/>
                <a:gd name="connsiteX7354" fmla="*/ 386175 w 4340943"/>
                <a:gd name="connsiteY7354" fmla="*/ 800778 h 1383472"/>
                <a:gd name="connsiteX7355" fmla="*/ 354228 w 4340943"/>
                <a:gd name="connsiteY7355" fmla="*/ 778036 h 1383472"/>
                <a:gd name="connsiteX7356" fmla="*/ 354229 w 4340943"/>
                <a:gd name="connsiteY7356" fmla="*/ 743590 h 1383472"/>
                <a:gd name="connsiteX7357" fmla="*/ 386175 w 4340943"/>
                <a:gd name="connsiteY7357" fmla="*/ 720848 h 1383472"/>
                <a:gd name="connsiteX7358" fmla="*/ 3953458 w 4340943"/>
                <a:gd name="connsiteY7358" fmla="*/ 717690 h 1383472"/>
                <a:gd name="connsiteX7359" fmla="*/ 3963811 w 4340943"/>
                <a:gd name="connsiteY7359" fmla="*/ 720742 h 1383472"/>
                <a:gd name="connsiteX7360" fmla="*/ 3979491 w 4340943"/>
                <a:gd name="connsiteY7360" fmla="*/ 731904 h 1383472"/>
                <a:gd name="connsiteX7361" fmla="*/ 3979490 w 4340943"/>
                <a:gd name="connsiteY7361" fmla="*/ 746644 h 1383472"/>
                <a:gd name="connsiteX7362" fmla="*/ 3959587 w 4340943"/>
                <a:gd name="connsiteY7362" fmla="*/ 760812 h 1383472"/>
                <a:gd name="connsiteX7363" fmla="*/ 3938883 w 4340943"/>
                <a:gd name="connsiteY7363" fmla="*/ 760812 h 1383472"/>
                <a:gd name="connsiteX7364" fmla="*/ 3923202 w 4340943"/>
                <a:gd name="connsiteY7364" fmla="*/ 749650 h 1383472"/>
                <a:gd name="connsiteX7365" fmla="*/ 3923202 w 4340943"/>
                <a:gd name="connsiteY7365" fmla="*/ 734911 h 1383472"/>
                <a:gd name="connsiteX7366" fmla="*/ 3943106 w 4340943"/>
                <a:gd name="connsiteY7366" fmla="*/ 720742 h 1383472"/>
                <a:gd name="connsiteX7367" fmla="*/ 3953458 w 4340943"/>
                <a:gd name="connsiteY7367" fmla="*/ 717690 h 1383472"/>
                <a:gd name="connsiteX7368" fmla="*/ 3324148 w 4340943"/>
                <a:gd name="connsiteY7368" fmla="*/ 717690 h 1383472"/>
                <a:gd name="connsiteX7369" fmla="*/ 3334501 w 4340943"/>
                <a:gd name="connsiteY7369" fmla="*/ 720742 h 1383472"/>
                <a:gd name="connsiteX7370" fmla="*/ 3350181 w 4340943"/>
                <a:gd name="connsiteY7370" fmla="*/ 731904 h 1383472"/>
                <a:gd name="connsiteX7371" fmla="*/ 3350181 w 4340943"/>
                <a:gd name="connsiteY7371" fmla="*/ 746644 h 1383472"/>
                <a:gd name="connsiteX7372" fmla="*/ 3330277 w 4340943"/>
                <a:gd name="connsiteY7372" fmla="*/ 760812 h 1383472"/>
                <a:gd name="connsiteX7373" fmla="*/ 3309573 w 4340943"/>
                <a:gd name="connsiteY7373" fmla="*/ 760812 h 1383472"/>
                <a:gd name="connsiteX7374" fmla="*/ 3293892 w 4340943"/>
                <a:gd name="connsiteY7374" fmla="*/ 749650 h 1383472"/>
                <a:gd name="connsiteX7375" fmla="*/ 3293892 w 4340943"/>
                <a:gd name="connsiteY7375" fmla="*/ 734911 h 1383472"/>
                <a:gd name="connsiteX7376" fmla="*/ 3313796 w 4340943"/>
                <a:gd name="connsiteY7376" fmla="*/ 720742 h 1383472"/>
                <a:gd name="connsiteX7377" fmla="*/ 3324148 w 4340943"/>
                <a:gd name="connsiteY7377" fmla="*/ 717690 h 1383472"/>
                <a:gd name="connsiteX7378" fmla="*/ 2693646 w 4340943"/>
                <a:gd name="connsiteY7378" fmla="*/ 717690 h 1383472"/>
                <a:gd name="connsiteX7379" fmla="*/ 2703998 w 4340943"/>
                <a:gd name="connsiteY7379" fmla="*/ 720742 h 1383472"/>
                <a:gd name="connsiteX7380" fmla="*/ 2719678 w 4340943"/>
                <a:gd name="connsiteY7380" fmla="*/ 731904 h 1383472"/>
                <a:gd name="connsiteX7381" fmla="*/ 2719678 w 4340943"/>
                <a:gd name="connsiteY7381" fmla="*/ 746644 h 1383472"/>
                <a:gd name="connsiteX7382" fmla="*/ 2699774 w 4340943"/>
                <a:gd name="connsiteY7382" fmla="*/ 760812 h 1383472"/>
                <a:gd name="connsiteX7383" fmla="*/ 2679070 w 4340943"/>
                <a:gd name="connsiteY7383" fmla="*/ 760812 h 1383472"/>
                <a:gd name="connsiteX7384" fmla="*/ 2663389 w 4340943"/>
                <a:gd name="connsiteY7384" fmla="*/ 749650 h 1383472"/>
                <a:gd name="connsiteX7385" fmla="*/ 2663389 w 4340943"/>
                <a:gd name="connsiteY7385" fmla="*/ 734911 h 1383472"/>
                <a:gd name="connsiteX7386" fmla="*/ 2683293 w 4340943"/>
                <a:gd name="connsiteY7386" fmla="*/ 720742 h 1383472"/>
                <a:gd name="connsiteX7387" fmla="*/ 2693646 w 4340943"/>
                <a:gd name="connsiteY7387" fmla="*/ 717690 h 1383472"/>
                <a:gd name="connsiteX7388" fmla="*/ 2063015 w 4340943"/>
                <a:gd name="connsiteY7388" fmla="*/ 717690 h 1383472"/>
                <a:gd name="connsiteX7389" fmla="*/ 2073367 w 4340943"/>
                <a:gd name="connsiteY7389" fmla="*/ 720742 h 1383472"/>
                <a:gd name="connsiteX7390" fmla="*/ 2089047 w 4340943"/>
                <a:gd name="connsiteY7390" fmla="*/ 731904 h 1383472"/>
                <a:gd name="connsiteX7391" fmla="*/ 2089047 w 4340943"/>
                <a:gd name="connsiteY7391" fmla="*/ 746644 h 1383472"/>
                <a:gd name="connsiteX7392" fmla="*/ 2069144 w 4340943"/>
                <a:gd name="connsiteY7392" fmla="*/ 760812 h 1383472"/>
                <a:gd name="connsiteX7393" fmla="*/ 2048439 w 4340943"/>
                <a:gd name="connsiteY7393" fmla="*/ 760812 h 1383472"/>
                <a:gd name="connsiteX7394" fmla="*/ 2032759 w 4340943"/>
                <a:gd name="connsiteY7394" fmla="*/ 749650 h 1383472"/>
                <a:gd name="connsiteX7395" fmla="*/ 2032759 w 4340943"/>
                <a:gd name="connsiteY7395" fmla="*/ 734911 h 1383472"/>
                <a:gd name="connsiteX7396" fmla="*/ 2052662 w 4340943"/>
                <a:gd name="connsiteY7396" fmla="*/ 720742 h 1383472"/>
                <a:gd name="connsiteX7397" fmla="*/ 2063015 w 4340943"/>
                <a:gd name="connsiteY7397" fmla="*/ 717690 h 1383472"/>
                <a:gd name="connsiteX7398" fmla="*/ 1432512 w 4340943"/>
                <a:gd name="connsiteY7398" fmla="*/ 717690 h 1383472"/>
                <a:gd name="connsiteX7399" fmla="*/ 1442864 w 4340943"/>
                <a:gd name="connsiteY7399" fmla="*/ 720742 h 1383472"/>
                <a:gd name="connsiteX7400" fmla="*/ 1458544 w 4340943"/>
                <a:gd name="connsiteY7400" fmla="*/ 731904 h 1383472"/>
                <a:gd name="connsiteX7401" fmla="*/ 1458544 w 4340943"/>
                <a:gd name="connsiteY7401" fmla="*/ 746644 h 1383472"/>
                <a:gd name="connsiteX7402" fmla="*/ 1438640 w 4340943"/>
                <a:gd name="connsiteY7402" fmla="*/ 760812 h 1383472"/>
                <a:gd name="connsiteX7403" fmla="*/ 1417936 w 4340943"/>
                <a:gd name="connsiteY7403" fmla="*/ 760812 h 1383472"/>
                <a:gd name="connsiteX7404" fmla="*/ 1402256 w 4340943"/>
                <a:gd name="connsiteY7404" fmla="*/ 749650 h 1383472"/>
                <a:gd name="connsiteX7405" fmla="*/ 1402256 w 4340943"/>
                <a:gd name="connsiteY7405" fmla="*/ 734911 h 1383472"/>
                <a:gd name="connsiteX7406" fmla="*/ 1422159 w 4340943"/>
                <a:gd name="connsiteY7406" fmla="*/ 720742 h 1383472"/>
                <a:gd name="connsiteX7407" fmla="*/ 1432512 w 4340943"/>
                <a:gd name="connsiteY7407" fmla="*/ 717690 h 1383472"/>
                <a:gd name="connsiteX7408" fmla="*/ 803202 w 4340943"/>
                <a:gd name="connsiteY7408" fmla="*/ 717690 h 1383472"/>
                <a:gd name="connsiteX7409" fmla="*/ 813554 w 4340943"/>
                <a:gd name="connsiteY7409" fmla="*/ 720742 h 1383472"/>
                <a:gd name="connsiteX7410" fmla="*/ 829235 w 4340943"/>
                <a:gd name="connsiteY7410" fmla="*/ 731904 h 1383472"/>
                <a:gd name="connsiteX7411" fmla="*/ 829234 w 4340943"/>
                <a:gd name="connsiteY7411" fmla="*/ 746644 h 1383472"/>
                <a:gd name="connsiteX7412" fmla="*/ 809331 w 4340943"/>
                <a:gd name="connsiteY7412" fmla="*/ 760812 h 1383472"/>
                <a:gd name="connsiteX7413" fmla="*/ 788626 w 4340943"/>
                <a:gd name="connsiteY7413" fmla="*/ 760812 h 1383472"/>
                <a:gd name="connsiteX7414" fmla="*/ 772946 w 4340943"/>
                <a:gd name="connsiteY7414" fmla="*/ 749650 h 1383472"/>
                <a:gd name="connsiteX7415" fmla="*/ 772946 w 4340943"/>
                <a:gd name="connsiteY7415" fmla="*/ 734911 h 1383472"/>
                <a:gd name="connsiteX7416" fmla="*/ 792849 w 4340943"/>
                <a:gd name="connsiteY7416" fmla="*/ 720742 h 1383472"/>
                <a:gd name="connsiteX7417" fmla="*/ 803202 w 4340943"/>
                <a:gd name="connsiteY7417" fmla="*/ 717690 h 1383472"/>
                <a:gd name="connsiteX7418" fmla="*/ 4106551 w 4340943"/>
                <a:gd name="connsiteY7418" fmla="*/ 703027 h 1383472"/>
                <a:gd name="connsiteX7419" fmla="*/ 4115428 w 4340943"/>
                <a:gd name="connsiteY7419" fmla="*/ 704605 h 1383472"/>
                <a:gd name="connsiteX7420" fmla="*/ 4129980 w 4340943"/>
                <a:gd name="connsiteY7420" fmla="*/ 712274 h 1383472"/>
                <a:gd name="connsiteX7421" fmla="*/ 4132474 w 4340943"/>
                <a:gd name="connsiteY7421" fmla="*/ 724176 h 1383472"/>
                <a:gd name="connsiteX7422" fmla="*/ 4116225 w 4340943"/>
                <a:gd name="connsiteY7422" fmla="*/ 739800 h 1383472"/>
                <a:gd name="connsiteX7423" fmla="*/ 4099505 w 4340943"/>
                <a:gd name="connsiteY7423" fmla="*/ 741577 h 1383472"/>
                <a:gd name="connsiteX7424" fmla="*/ 4084952 w 4340943"/>
                <a:gd name="connsiteY7424" fmla="*/ 733907 h 1383472"/>
                <a:gd name="connsiteX7425" fmla="*/ 4082458 w 4340943"/>
                <a:gd name="connsiteY7425" fmla="*/ 722005 h 1383472"/>
                <a:gd name="connsiteX7426" fmla="*/ 4098708 w 4340943"/>
                <a:gd name="connsiteY7426" fmla="*/ 706380 h 1383472"/>
                <a:gd name="connsiteX7427" fmla="*/ 4106551 w 4340943"/>
                <a:gd name="connsiteY7427" fmla="*/ 703027 h 1383472"/>
                <a:gd name="connsiteX7428" fmla="*/ 3477242 w 4340943"/>
                <a:gd name="connsiteY7428" fmla="*/ 703027 h 1383472"/>
                <a:gd name="connsiteX7429" fmla="*/ 3486118 w 4340943"/>
                <a:gd name="connsiteY7429" fmla="*/ 704605 h 1383472"/>
                <a:gd name="connsiteX7430" fmla="*/ 3500670 w 4340943"/>
                <a:gd name="connsiteY7430" fmla="*/ 712274 h 1383472"/>
                <a:gd name="connsiteX7431" fmla="*/ 3503165 w 4340943"/>
                <a:gd name="connsiteY7431" fmla="*/ 724176 h 1383472"/>
                <a:gd name="connsiteX7432" fmla="*/ 3486915 w 4340943"/>
                <a:gd name="connsiteY7432" fmla="*/ 739800 h 1383472"/>
                <a:gd name="connsiteX7433" fmla="*/ 3470196 w 4340943"/>
                <a:gd name="connsiteY7433" fmla="*/ 741577 h 1383472"/>
                <a:gd name="connsiteX7434" fmla="*/ 3455644 w 4340943"/>
                <a:gd name="connsiteY7434" fmla="*/ 733907 h 1383472"/>
                <a:gd name="connsiteX7435" fmla="*/ 3453149 w 4340943"/>
                <a:gd name="connsiteY7435" fmla="*/ 722005 h 1383472"/>
                <a:gd name="connsiteX7436" fmla="*/ 3469398 w 4340943"/>
                <a:gd name="connsiteY7436" fmla="*/ 706380 h 1383472"/>
                <a:gd name="connsiteX7437" fmla="*/ 3477242 w 4340943"/>
                <a:gd name="connsiteY7437" fmla="*/ 703027 h 1383472"/>
                <a:gd name="connsiteX7438" fmla="*/ 2846738 w 4340943"/>
                <a:gd name="connsiteY7438" fmla="*/ 703027 h 1383472"/>
                <a:gd name="connsiteX7439" fmla="*/ 2855615 w 4340943"/>
                <a:gd name="connsiteY7439" fmla="*/ 704605 h 1383472"/>
                <a:gd name="connsiteX7440" fmla="*/ 2870167 w 4340943"/>
                <a:gd name="connsiteY7440" fmla="*/ 712274 h 1383472"/>
                <a:gd name="connsiteX7441" fmla="*/ 2872662 w 4340943"/>
                <a:gd name="connsiteY7441" fmla="*/ 724176 h 1383472"/>
                <a:gd name="connsiteX7442" fmla="*/ 2856412 w 4340943"/>
                <a:gd name="connsiteY7442" fmla="*/ 739800 h 1383472"/>
                <a:gd name="connsiteX7443" fmla="*/ 2839692 w 4340943"/>
                <a:gd name="connsiteY7443" fmla="*/ 741577 h 1383472"/>
                <a:gd name="connsiteX7444" fmla="*/ 2825140 w 4340943"/>
                <a:gd name="connsiteY7444" fmla="*/ 733907 h 1383472"/>
                <a:gd name="connsiteX7445" fmla="*/ 2822645 w 4340943"/>
                <a:gd name="connsiteY7445" fmla="*/ 722005 h 1383472"/>
                <a:gd name="connsiteX7446" fmla="*/ 2838895 w 4340943"/>
                <a:gd name="connsiteY7446" fmla="*/ 706380 h 1383472"/>
                <a:gd name="connsiteX7447" fmla="*/ 2846738 w 4340943"/>
                <a:gd name="connsiteY7447" fmla="*/ 703027 h 1383472"/>
                <a:gd name="connsiteX7448" fmla="*/ 2216107 w 4340943"/>
                <a:gd name="connsiteY7448" fmla="*/ 703027 h 1383472"/>
                <a:gd name="connsiteX7449" fmla="*/ 2224984 w 4340943"/>
                <a:gd name="connsiteY7449" fmla="*/ 704605 h 1383472"/>
                <a:gd name="connsiteX7450" fmla="*/ 2239536 w 4340943"/>
                <a:gd name="connsiteY7450" fmla="*/ 712274 h 1383472"/>
                <a:gd name="connsiteX7451" fmla="*/ 2242031 w 4340943"/>
                <a:gd name="connsiteY7451" fmla="*/ 724176 h 1383472"/>
                <a:gd name="connsiteX7452" fmla="*/ 2225781 w 4340943"/>
                <a:gd name="connsiteY7452" fmla="*/ 739800 h 1383472"/>
                <a:gd name="connsiteX7453" fmla="*/ 2209061 w 4340943"/>
                <a:gd name="connsiteY7453" fmla="*/ 741577 h 1383472"/>
                <a:gd name="connsiteX7454" fmla="*/ 2194509 w 4340943"/>
                <a:gd name="connsiteY7454" fmla="*/ 733907 h 1383472"/>
                <a:gd name="connsiteX7455" fmla="*/ 2192015 w 4340943"/>
                <a:gd name="connsiteY7455" fmla="*/ 722005 h 1383472"/>
                <a:gd name="connsiteX7456" fmla="*/ 2208265 w 4340943"/>
                <a:gd name="connsiteY7456" fmla="*/ 706380 h 1383472"/>
                <a:gd name="connsiteX7457" fmla="*/ 2216107 w 4340943"/>
                <a:gd name="connsiteY7457" fmla="*/ 703027 h 1383472"/>
                <a:gd name="connsiteX7458" fmla="*/ 1585604 w 4340943"/>
                <a:gd name="connsiteY7458" fmla="*/ 703027 h 1383472"/>
                <a:gd name="connsiteX7459" fmla="*/ 1594481 w 4340943"/>
                <a:gd name="connsiteY7459" fmla="*/ 704605 h 1383472"/>
                <a:gd name="connsiteX7460" fmla="*/ 1609033 w 4340943"/>
                <a:gd name="connsiteY7460" fmla="*/ 712274 h 1383472"/>
                <a:gd name="connsiteX7461" fmla="*/ 1611528 w 4340943"/>
                <a:gd name="connsiteY7461" fmla="*/ 724176 h 1383472"/>
                <a:gd name="connsiteX7462" fmla="*/ 1595278 w 4340943"/>
                <a:gd name="connsiteY7462" fmla="*/ 739800 h 1383472"/>
                <a:gd name="connsiteX7463" fmla="*/ 1578558 w 4340943"/>
                <a:gd name="connsiteY7463" fmla="*/ 741577 h 1383472"/>
                <a:gd name="connsiteX7464" fmla="*/ 1564006 w 4340943"/>
                <a:gd name="connsiteY7464" fmla="*/ 733907 h 1383472"/>
                <a:gd name="connsiteX7465" fmla="*/ 1561512 w 4340943"/>
                <a:gd name="connsiteY7465" fmla="*/ 722005 h 1383472"/>
                <a:gd name="connsiteX7466" fmla="*/ 1577761 w 4340943"/>
                <a:gd name="connsiteY7466" fmla="*/ 706380 h 1383472"/>
                <a:gd name="connsiteX7467" fmla="*/ 1585604 w 4340943"/>
                <a:gd name="connsiteY7467" fmla="*/ 703027 h 1383472"/>
                <a:gd name="connsiteX7468" fmla="*/ 956295 w 4340943"/>
                <a:gd name="connsiteY7468" fmla="*/ 703027 h 1383472"/>
                <a:gd name="connsiteX7469" fmla="*/ 965171 w 4340943"/>
                <a:gd name="connsiteY7469" fmla="*/ 704605 h 1383472"/>
                <a:gd name="connsiteX7470" fmla="*/ 979723 w 4340943"/>
                <a:gd name="connsiteY7470" fmla="*/ 712274 h 1383472"/>
                <a:gd name="connsiteX7471" fmla="*/ 982218 w 4340943"/>
                <a:gd name="connsiteY7471" fmla="*/ 724176 h 1383472"/>
                <a:gd name="connsiteX7472" fmla="*/ 965968 w 4340943"/>
                <a:gd name="connsiteY7472" fmla="*/ 739800 h 1383472"/>
                <a:gd name="connsiteX7473" fmla="*/ 949248 w 4340943"/>
                <a:gd name="connsiteY7473" fmla="*/ 741577 h 1383472"/>
                <a:gd name="connsiteX7474" fmla="*/ 934696 w 4340943"/>
                <a:gd name="connsiteY7474" fmla="*/ 733907 h 1383472"/>
                <a:gd name="connsiteX7475" fmla="*/ 932202 w 4340943"/>
                <a:gd name="connsiteY7475" fmla="*/ 722005 h 1383472"/>
                <a:gd name="connsiteX7476" fmla="*/ 948451 w 4340943"/>
                <a:gd name="connsiteY7476" fmla="*/ 706380 h 1383472"/>
                <a:gd name="connsiteX7477" fmla="*/ 956295 w 4340943"/>
                <a:gd name="connsiteY7477" fmla="*/ 703027 h 1383472"/>
                <a:gd name="connsiteX7478" fmla="*/ 325791 w 4340943"/>
                <a:gd name="connsiteY7478" fmla="*/ 703027 h 1383472"/>
                <a:gd name="connsiteX7479" fmla="*/ 334667 w 4340943"/>
                <a:gd name="connsiteY7479" fmla="*/ 704605 h 1383472"/>
                <a:gd name="connsiteX7480" fmla="*/ 349220 w 4340943"/>
                <a:gd name="connsiteY7480" fmla="*/ 712274 h 1383472"/>
                <a:gd name="connsiteX7481" fmla="*/ 351715 w 4340943"/>
                <a:gd name="connsiteY7481" fmla="*/ 724176 h 1383472"/>
                <a:gd name="connsiteX7482" fmla="*/ 335465 w 4340943"/>
                <a:gd name="connsiteY7482" fmla="*/ 739800 h 1383472"/>
                <a:gd name="connsiteX7483" fmla="*/ 318745 w 4340943"/>
                <a:gd name="connsiteY7483" fmla="*/ 741577 h 1383472"/>
                <a:gd name="connsiteX7484" fmla="*/ 304193 w 4340943"/>
                <a:gd name="connsiteY7484" fmla="*/ 733907 h 1383472"/>
                <a:gd name="connsiteX7485" fmla="*/ 301698 w 4340943"/>
                <a:gd name="connsiteY7485" fmla="*/ 722005 h 1383472"/>
                <a:gd name="connsiteX7486" fmla="*/ 317948 w 4340943"/>
                <a:gd name="connsiteY7486" fmla="*/ 706380 h 1383472"/>
                <a:gd name="connsiteX7487" fmla="*/ 325791 w 4340943"/>
                <a:gd name="connsiteY7487" fmla="*/ 703027 h 1383472"/>
                <a:gd name="connsiteX7488" fmla="*/ 4176676 w 4340943"/>
                <a:gd name="connsiteY7488" fmla="*/ 698075 h 1383472"/>
                <a:gd name="connsiteX7489" fmla="*/ 4181669 w 4340943"/>
                <a:gd name="connsiteY7489" fmla="*/ 699735 h 1383472"/>
                <a:gd name="connsiteX7490" fmla="*/ 4187429 w 4340943"/>
                <a:gd name="connsiteY7490" fmla="*/ 704216 h 1383472"/>
                <a:gd name="connsiteX7491" fmla="*/ 4186978 w 4340943"/>
                <a:gd name="connsiteY7491" fmla="*/ 711457 h 1383472"/>
                <a:gd name="connsiteX7492" fmla="*/ 4180683 w 4340943"/>
                <a:gd name="connsiteY7492" fmla="*/ 715558 h 1383472"/>
                <a:gd name="connsiteX7493" fmla="*/ 4170510 w 4340943"/>
                <a:gd name="connsiteY7493" fmla="*/ 715236 h 1383472"/>
                <a:gd name="connsiteX7494" fmla="*/ 4164750 w 4340943"/>
                <a:gd name="connsiteY7494" fmla="*/ 710755 h 1383472"/>
                <a:gd name="connsiteX7495" fmla="*/ 4165202 w 4340943"/>
                <a:gd name="connsiteY7495" fmla="*/ 703514 h 1383472"/>
                <a:gd name="connsiteX7496" fmla="*/ 4171498 w 4340943"/>
                <a:gd name="connsiteY7496" fmla="*/ 699413 h 1383472"/>
                <a:gd name="connsiteX7497" fmla="*/ 4176676 w 4340943"/>
                <a:gd name="connsiteY7497" fmla="*/ 698075 h 1383472"/>
                <a:gd name="connsiteX7498" fmla="*/ 3547367 w 4340943"/>
                <a:gd name="connsiteY7498" fmla="*/ 698075 h 1383472"/>
                <a:gd name="connsiteX7499" fmla="*/ 3552360 w 4340943"/>
                <a:gd name="connsiteY7499" fmla="*/ 699735 h 1383472"/>
                <a:gd name="connsiteX7500" fmla="*/ 3558119 w 4340943"/>
                <a:gd name="connsiteY7500" fmla="*/ 704216 h 1383472"/>
                <a:gd name="connsiteX7501" fmla="*/ 3557668 w 4340943"/>
                <a:gd name="connsiteY7501" fmla="*/ 711457 h 1383472"/>
                <a:gd name="connsiteX7502" fmla="*/ 3551373 w 4340943"/>
                <a:gd name="connsiteY7502" fmla="*/ 715558 h 1383472"/>
                <a:gd name="connsiteX7503" fmla="*/ 3541201 w 4340943"/>
                <a:gd name="connsiteY7503" fmla="*/ 715236 h 1383472"/>
                <a:gd name="connsiteX7504" fmla="*/ 3535442 w 4340943"/>
                <a:gd name="connsiteY7504" fmla="*/ 710755 h 1383472"/>
                <a:gd name="connsiteX7505" fmla="*/ 3535892 w 4340943"/>
                <a:gd name="connsiteY7505" fmla="*/ 703514 h 1383472"/>
                <a:gd name="connsiteX7506" fmla="*/ 3542188 w 4340943"/>
                <a:gd name="connsiteY7506" fmla="*/ 699413 h 1383472"/>
                <a:gd name="connsiteX7507" fmla="*/ 3547367 w 4340943"/>
                <a:gd name="connsiteY7507" fmla="*/ 698075 h 1383472"/>
                <a:gd name="connsiteX7508" fmla="*/ 2916864 w 4340943"/>
                <a:gd name="connsiteY7508" fmla="*/ 698075 h 1383472"/>
                <a:gd name="connsiteX7509" fmla="*/ 2921857 w 4340943"/>
                <a:gd name="connsiteY7509" fmla="*/ 699735 h 1383472"/>
                <a:gd name="connsiteX7510" fmla="*/ 2927616 w 4340943"/>
                <a:gd name="connsiteY7510" fmla="*/ 704216 h 1383472"/>
                <a:gd name="connsiteX7511" fmla="*/ 2927165 w 4340943"/>
                <a:gd name="connsiteY7511" fmla="*/ 711457 h 1383472"/>
                <a:gd name="connsiteX7512" fmla="*/ 2920870 w 4340943"/>
                <a:gd name="connsiteY7512" fmla="*/ 715558 h 1383472"/>
                <a:gd name="connsiteX7513" fmla="*/ 2910698 w 4340943"/>
                <a:gd name="connsiteY7513" fmla="*/ 715236 h 1383472"/>
                <a:gd name="connsiteX7514" fmla="*/ 2904938 w 4340943"/>
                <a:gd name="connsiteY7514" fmla="*/ 710755 h 1383472"/>
                <a:gd name="connsiteX7515" fmla="*/ 2905390 w 4340943"/>
                <a:gd name="connsiteY7515" fmla="*/ 703514 h 1383472"/>
                <a:gd name="connsiteX7516" fmla="*/ 2911684 w 4340943"/>
                <a:gd name="connsiteY7516" fmla="*/ 699413 h 1383472"/>
                <a:gd name="connsiteX7517" fmla="*/ 2916864 w 4340943"/>
                <a:gd name="connsiteY7517" fmla="*/ 698075 h 1383472"/>
                <a:gd name="connsiteX7518" fmla="*/ 2286233 w 4340943"/>
                <a:gd name="connsiteY7518" fmla="*/ 698075 h 1383472"/>
                <a:gd name="connsiteX7519" fmla="*/ 2291226 w 4340943"/>
                <a:gd name="connsiteY7519" fmla="*/ 699735 h 1383472"/>
                <a:gd name="connsiteX7520" fmla="*/ 2296986 w 4340943"/>
                <a:gd name="connsiteY7520" fmla="*/ 704216 h 1383472"/>
                <a:gd name="connsiteX7521" fmla="*/ 2296534 w 4340943"/>
                <a:gd name="connsiteY7521" fmla="*/ 711457 h 1383472"/>
                <a:gd name="connsiteX7522" fmla="*/ 2290239 w 4340943"/>
                <a:gd name="connsiteY7522" fmla="*/ 715558 h 1383472"/>
                <a:gd name="connsiteX7523" fmla="*/ 2280067 w 4340943"/>
                <a:gd name="connsiteY7523" fmla="*/ 715236 h 1383472"/>
                <a:gd name="connsiteX7524" fmla="*/ 2274307 w 4340943"/>
                <a:gd name="connsiteY7524" fmla="*/ 710755 h 1383472"/>
                <a:gd name="connsiteX7525" fmla="*/ 2274758 w 4340943"/>
                <a:gd name="connsiteY7525" fmla="*/ 703514 h 1383472"/>
                <a:gd name="connsiteX7526" fmla="*/ 2281054 w 4340943"/>
                <a:gd name="connsiteY7526" fmla="*/ 699413 h 1383472"/>
                <a:gd name="connsiteX7527" fmla="*/ 2286233 w 4340943"/>
                <a:gd name="connsiteY7527" fmla="*/ 698075 h 1383472"/>
                <a:gd name="connsiteX7528" fmla="*/ 1655730 w 4340943"/>
                <a:gd name="connsiteY7528" fmla="*/ 698075 h 1383472"/>
                <a:gd name="connsiteX7529" fmla="*/ 1660722 w 4340943"/>
                <a:gd name="connsiteY7529" fmla="*/ 699735 h 1383472"/>
                <a:gd name="connsiteX7530" fmla="*/ 1666482 w 4340943"/>
                <a:gd name="connsiteY7530" fmla="*/ 704216 h 1383472"/>
                <a:gd name="connsiteX7531" fmla="*/ 1666031 w 4340943"/>
                <a:gd name="connsiteY7531" fmla="*/ 711457 h 1383472"/>
                <a:gd name="connsiteX7532" fmla="*/ 1659736 w 4340943"/>
                <a:gd name="connsiteY7532" fmla="*/ 715558 h 1383472"/>
                <a:gd name="connsiteX7533" fmla="*/ 1649564 w 4340943"/>
                <a:gd name="connsiteY7533" fmla="*/ 715236 h 1383472"/>
                <a:gd name="connsiteX7534" fmla="*/ 1643804 w 4340943"/>
                <a:gd name="connsiteY7534" fmla="*/ 710755 h 1383472"/>
                <a:gd name="connsiteX7535" fmla="*/ 1644255 w 4340943"/>
                <a:gd name="connsiteY7535" fmla="*/ 703514 h 1383472"/>
                <a:gd name="connsiteX7536" fmla="*/ 1650551 w 4340943"/>
                <a:gd name="connsiteY7536" fmla="*/ 699413 h 1383472"/>
                <a:gd name="connsiteX7537" fmla="*/ 1655730 w 4340943"/>
                <a:gd name="connsiteY7537" fmla="*/ 698075 h 1383472"/>
                <a:gd name="connsiteX7538" fmla="*/ 1026420 w 4340943"/>
                <a:gd name="connsiteY7538" fmla="*/ 698075 h 1383472"/>
                <a:gd name="connsiteX7539" fmla="*/ 1031413 w 4340943"/>
                <a:gd name="connsiteY7539" fmla="*/ 699735 h 1383472"/>
                <a:gd name="connsiteX7540" fmla="*/ 1037172 w 4340943"/>
                <a:gd name="connsiteY7540" fmla="*/ 704216 h 1383472"/>
                <a:gd name="connsiteX7541" fmla="*/ 1036722 w 4340943"/>
                <a:gd name="connsiteY7541" fmla="*/ 711457 h 1383472"/>
                <a:gd name="connsiteX7542" fmla="*/ 1030426 w 4340943"/>
                <a:gd name="connsiteY7542" fmla="*/ 715558 h 1383472"/>
                <a:gd name="connsiteX7543" fmla="*/ 1020254 w 4340943"/>
                <a:gd name="connsiteY7543" fmla="*/ 715236 h 1383472"/>
                <a:gd name="connsiteX7544" fmla="*/ 1014495 w 4340943"/>
                <a:gd name="connsiteY7544" fmla="*/ 710755 h 1383472"/>
                <a:gd name="connsiteX7545" fmla="*/ 1014946 w 4340943"/>
                <a:gd name="connsiteY7545" fmla="*/ 703514 h 1383472"/>
                <a:gd name="connsiteX7546" fmla="*/ 1021241 w 4340943"/>
                <a:gd name="connsiteY7546" fmla="*/ 699413 h 1383472"/>
                <a:gd name="connsiteX7547" fmla="*/ 1026420 w 4340943"/>
                <a:gd name="connsiteY7547" fmla="*/ 698075 h 1383472"/>
                <a:gd name="connsiteX7548" fmla="*/ 395917 w 4340943"/>
                <a:gd name="connsiteY7548" fmla="*/ 698075 h 1383472"/>
                <a:gd name="connsiteX7549" fmla="*/ 400910 w 4340943"/>
                <a:gd name="connsiteY7549" fmla="*/ 699735 h 1383472"/>
                <a:gd name="connsiteX7550" fmla="*/ 406669 w 4340943"/>
                <a:gd name="connsiteY7550" fmla="*/ 704216 h 1383472"/>
                <a:gd name="connsiteX7551" fmla="*/ 406218 w 4340943"/>
                <a:gd name="connsiteY7551" fmla="*/ 711457 h 1383472"/>
                <a:gd name="connsiteX7552" fmla="*/ 399923 w 4340943"/>
                <a:gd name="connsiteY7552" fmla="*/ 715558 h 1383472"/>
                <a:gd name="connsiteX7553" fmla="*/ 389751 w 4340943"/>
                <a:gd name="connsiteY7553" fmla="*/ 715236 h 1383472"/>
                <a:gd name="connsiteX7554" fmla="*/ 383991 w 4340943"/>
                <a:gd name="connsiteY7554" fmla="*/ 710755 h 1383472"/>
                <a:gd name="connsiteX7555" fmla="*/ 384443 w 4340943"/>
                <a:gd name="connsiteY7555" fmla="*/ 703514 h 1383472"/>
                <a:gd name="connsiteX7556" fmla="*/ 390738 w 4340943"/>
                <a:gd name="connsiteY7556" fmla="*/ 699413 h 1383472"/>
                <a:gd name="connsiteX7557" fmla="*/ 395917 w 4340943"/>
                <a:gd name="connsiteY7557" fmla="*/ 698075 h 1383472"/>
                <a:gd name="connsiteX7558" fmla="*/ 4254182 w 4340943"/>
                <a:gd name="connsiteY7558" fmla="*/ 698074 h 1383472"/>
                <a:gd name="connsiteX7559" fmla="*/ 4259176 w 4340943"/>
                <a:gd name="connsiteY7559" fmla="*/ 699734 h 1383472"/>
                <a:gd name="connsiteX7560" fmla="*/ 4264936 w 4340943"/>
                <a:gd name="connsiteY7560" fmla="*/ 704216 h 1383472"/>
                <a:gd name="connsiteX7561" fmla="*/ 4264484 w 4340943"/>
                <a:gd name="connsiteY7561" fmla="*/ 711456 h 1383472"/>
                <a:gd name="connsiteX7562" fmla="*/ 4258188 w 4340943"/>
                <a:gd name="connsiteY7562" fmla="*/ 715557 h 1383472"/>
                <a:gd name="connsiteX7563" fmla="*/ 4248018 w 4340943"/>
                <a:gd name="connsiteY7563" fmla="*/ 715236 h 1383472"/>
                <a:gd name="connsiteX7564" fmla="*/ 4242258 w 4340943"/>
                <a:gd name="connsiteY7564" fmla="*/ 710754 h 1383472"/>
                <a:gd name="connsiteX7565" fmla="*/ 4242709 w 4340943"/>
                <a:gd name="connsiteY7565" fmla="*/ 703514 h 1383472"/>
                <a:gd name="connsiteX7566" fmla="*/ 4249004 w 4340943"/>
                <a:gd name="connsiteY7566" fmla="*/ 699413 h 1383472"/>
                <a:gd name="connsiteX7567" fmla="*/ 4254182 w 4340943"/>
                <a:gd name="connsiteY7567" fmla="*/ 698074 h 1383472"/>
                <a:gd name="connsiteX7568" fmla="*/ 3623679 w 4340943"/>
                <a:gd name="connsiteY7568" fmla="*/ 698074 h 1383472"/>
                <a:gd name="connsiteX7569" fmla="*/ 3628672 w 4340943"/>
                <a:gd name="connsiteY7569" fmla="*/ 699734 h 1383472"/>
                <a:gd name="connsiteX7570" fmla="*/ 3634432 w 4340943"/>
                <a:gd name="connsiteY7570" fmla="*/ 704216 h 1383472"/>
                <a:gd name="connsiteX7571" fmla="*/ 3633981 w 4340943"/>
                <a:gd name="connsiteY7571" fmla="*/ 711456 h 1383472"/>
                <a:gd name="connsiteX7572" fmla="*/ 3627685 w 4340943"/>
                <a:gd name="connsiteY7572" fmla="*/ 715557 h 1383472"/>
                <a:gd name="connsiteX7573" fmla="*/ 3617514 w 4340943"/>
                <a:gd name="connsiteY7573" fmla="*/ 715236 h 1383472"/>
                <a:gd name="connsiteX7574" fmla="*/ 3611754 w 4340943"/>
                <a:gd name="connsiteY7574" fmla="*/ 710754 h 1383472"/>
                <a:gd name="connsiteX7575" fmla="*/ 3612205 w 4340943"/>
                <a:gd name="connsiteY7575" fmla="*/ 703514 h 1383472"/>
                <a:gd name="connsiteX7576" fmla="*/ 3618500 w 4340943"/>
                <a:gd name="connsiteY7576" fmla="*/ 699413 h 1383472"/>
                <a:gd name="connsiteX7577" fmla="*/ 3623679 w 4340943"/>
                <a:gd name="connsiteY7577" fmla="*/ 698074 h 1383472"/>
                <a:gd name="connsiteX7578" fmla="*/ 2994370 w 4340943"/>
                <a:gd name="connsiteY7578" fmla="*/ 698074 h 1383472"/>
                <a:gd name="connsiteX7579" fmla="*/ 2999362 w 4340943"/>
                <a:gd name="connsiteY7579" fmla="*/ 699734 h 1383472"/>
                <a:gd name="connsiteX7580" fmla="*/ 3005123 w 4340943"/>
                <a:gd name="connsiteY7580" fmla="*/ 704216 h 1383472"/>
                <a:gd name="connsiteX7581" fmla="*/ 3004671 w 4340943"/>
                <a:gd name="connsiteY7581" fmla="*/ 711456 h 1383472"/>
                <a:gd name="connsiteX7582" fmla="*/ 2998376 w 4340943"/>
                <a:gd name="connsiteY7582" fmla="*/ 715557 h 1383472"/>
                <a:gd name="connsiteX7583" fmla="*/ 2988205 w 4340943"/>
                <a:gd name="connsiteY7583" fmla="*/ 715236 h 1383472"/>
                <a:gd name="connsiteX7584" fmla="*/ 2982445 w 4340943"/>
                <a:gd name="connsiteY7584" fmla="*/ 710754 h 1383472"/>
                <a:gd name="connsiteX7585" fmla="*/ 2982896 w 4340943"/>
                <a:gd name="connsiteY7585" fmla="*/ 703514 h 1383472"/>
                <a:gd name="connsiteX7586" fmla="*/ 2989191 w 4340943"/>
                <a:gd name="connsiteY7586" fmla="*/ 699413 h 1383472"/>
                <a:gd name="connsiteX7587" fmla="*/ 2994370 w 4340943"/>
                <a:gd name="connsiteY7587" fmla="*/ 698074 h 1383472"/>
                <a:gd name="connsiteX7588" fmla="*/ 2363866 w 4340943"/>
                <a:gd name="connsiteY7588" fmla="*/ 698074 h 1383472"/>
                <a:gd name="connsiteX7589" fmla="*/ 2368859 w 4340943"/>
                <a:gd name="connsiteY7589" fmla="*/ 699734 h 1383472"/>
                <a:gd name="connsiteX7590" fmla="*/ 2374619 w 4340943"/>
                <a:gd name="connsiteY7590" fmla="*/ 704216 h 1383472"/>
                <a:gd name="connsiteX7591" fmla="*/ 2374168 w 4340943"/>
                <a:gd name="connsiteY7591" fmla="*/ 711456 h 1383472"/>
                <a:gd name="connsiteX7592" fmla="*/ 2367872 w 4340943"/>
                <a:gd name="connsiteY7592" fmla="*/ 715557 h 1383472"/>
                <a:gd name="connsiteX7593" fmla="*/ 2357701 w 4340943"/>
                <a:gd name="connsiteY7593" fmla="*/ 715236 h 1383472"/>
                <a:gd name="connsiteX7594" fmla="*/ 2351941 w 4340943"/>
                <a:gd name="connsiteY7594" fmla="*/ 710754 h 1383472"/>
                <a:gd name="connsiteX7595" fmla="*/ 2352392 w 4340943"/>
                <a:gd name="connsiteY7595" fmla="*/ 703514 h 1383472"/>
                <a:gd name="connsiteX7596" fmla="*/ 2358688 w 4340943"/>
                <a:gd name="connsiteY7596" fmla="*/ 699413 h 1383472"/>
                <a:gd name="connsiteX7597" fmla="*/ 2363866 w 4340943"/>
                <a:gd name="connsiteY7597" fmla="*/ 698074 h 1383472"/>
                <a:gd name="connsiteX7598" fmla="*/ 1733236 w 4340943"/>
                <a:gd name="connsiteY7598" fmla="*/ 698074 h 1383472"/>
                <a:gd name="connsiteX7599" fmla="*/ 1738229 w 4340943"/>
                <a:gd name="connsiteY7599" fmla="*/ 699734 h 1383472"/>
                <a:gd name="connsiteX7600" fmla="*/ 1743989 w 4340943"/>
                <a:gd name="connsiteY7600" fmla="*/ 704216 h 1383472"/>
                <a:gd name="connsiteX7601" fmla="*/ 1743537 w 4340943"/>
                <a:gd name="connsiteY7601" fmla="*/ 711456 h 1383472"/>
                <a:gd name="connsiteX7602" fmla="*/ 1737242 w 4340943"/>
                <a:gd name="connsiteY7602" fmla="*/ 715557 h 1383472"/>
                <a:gd name="connsiteX7603" fmla="*/ 1727071 w 4340943"/>
                <a:gd name="connsiteY7603" fmla="*/ 715236 h 1383472"/>
                <a:gd name="connsiteX7604" fmla="*/ 1721310 w 4340943"/>
                <a:gd name="connsiteY7604" fmla="*/ 710754 h 1383472"/>
                <a:gd name="connsiteX7605" fmla="*/ 1721762 w 4340943"/>
                <a:gd name="connsiteY7605" fmla="*/ 703514 h 1383472"/>
                <a:gd name="connsiteX7606" fmla="*/ 1728057 w 4340943"/>
                <a:gd name="connsiteY7606" fmla="*/ 699413 h 1383472"/>
                <a:gd name="connsiteX7607" fmla="*/ 1733236 w 4340943"/>
                <a:gd name="connsiteY7607" fmla="*/ 698074 h 1383472"/>
                <a:gd name="connsiteX7608" fmla="*/ 1102733 w 4340943"/>
                <a:gd name="connsiteY7608" fmla="*/ 698074 h 1383472"/>
                <a:gd name="connsiteX7609" fmla="*/ 1107725 w 4340943"/>
                <a:gd name="connsiteY7609" fmla="*/ 699734 h 1383472"/>
                <a:gd name="connsiteX7610" fmla="*/ 1113485 w 4340943"/>
                <a:gd name="connsiteY7610" fmla="*/ 704216 h 1383472"/>
                <a:gd name="connsiteX7611" fmla="*/ 1113034 w 4340943"/>
                <a:gd name="connsiteY7611" fmla="*/ 711456 h 1383472"/>
                <a:gd name="connsiteX7612" fmla="*/ 1106739 w 4340943"/>
                <a:gd name="connsiteY7612" fmla="*/ 715557 h 1383472"/>
                <a:gd name="connsiteX7613" fmla="*/ 1096567 w 4340943"/>
                <a:gd name="connsiteY7613" fmla="*/ 715236 h 1383472"/>
                <a:gd name="connsiteX7614" fmla="*/ 1090807 w 4340943"/>
                <a:gd name="connsiteY7614" fmla="*/ 710754 h 1383472"/>
                <a:gd name="connsiteX7615" fmla="*/ 1091258 w 4340943"/>
                <a:gd name="connsiteY7615" fmla="*/ 703514 h 1383472"/>
                <a:gd name="connsiteX7616" fmla="*/ 1097553 w 4340943"/>
                <a:gd name="connsiteY7616" fmla="*/ 699413 h 1383472"/>
                <a:gd name="connsiteX7617" fmla="*/ 1102733 w 4340943"/>
                <a:gd name="connsiteY7617" fmla="*/ 698074 h 1383472"/>
                <a:gd name="connsiteX7618" fmla="*/ 473423 w 4340943"/>
                <a:gd name="connsiteY7618" fmla="*/ 698074 h 1383472"/>
                <a:gd name="connsiteX7619" fmla="*/ 478415 w 4340943"/>
                <a:gd name="connsiteY7619" fmla="*/ 699734 h 1383472"/>
                <a:gd name="connsiteX7620" fmla="*/ 484176 w 4340943"/>
                <a:gd name="connsiteY7620" fmla="*/ 704216 h 1383472"/>
                <a:gd name="connsiteX7621" fmla="*/ 483724 w 4340943"/>
                <a:gd name="connsiteY7621" fmla="*/ 711456 h 1383472"/>
                <a:gd name="connsiteX7622" fmla="*/ 477429 w 4340943"/>
                <a:gd name="connsiteY7622" fmla="*/ 715557 h 1383472"/>
                <a:gd name="connsiteX7623" fmla="*/ 467258 w 4340943"/>
                <a:gd name="connsiteY7623" fmla="*/ 715236 h 1383472"/>
                <a:gd name="connsiteX7624" fmla="*/ 461497 w 4340943"/>
                <a:gd name="connsiteY7624" fmla="*/ 710754 h 1383472"/>
                <a:gd name="connsiteX7625" fmla="*/ 461949 w 4340943"/>
                <a:gd name="connsiteY7625" fmla="*/ 703514 h 1383472"/>
                <a:gd name="connsiteX7626" fmla="*/ 468244 w 4340943"/>
                <a:gd name="connsiteY7626" fmla="*/ 699413 h 1383472"/>
                <a:gd name="connsiteX7627" fmla="*/ 473423 w 4340943"/>
                <a:gd name="connsiteY7627" fmla="*/ 698074 h 1383472"/>
                <a:gd name="connsiteX7628" fmla="*/ 3888859 w 4340943"/>
                <a:gd name="connsiteY7628" fmla="*/ 696083 h 1383472"/>
                <a:gd name="connsiteX7629" fmla="*/ 3897928 w 4340943"/>
                <a:gd name="connsiteY7629" fmla="*/ 698892 h 1383472"/>
                <a:gd name="connsiteX7630" fmla="*/ 3919476 w 4340943"/>
                <a:gd name="connsiteY7630" fmla="*/ 714785 h 1383472"/>
                <a:gd name="connsiteX7631" fmla="*/ 3919152 w 4340943"/>
                <a:gd name="connsiteY7631" fmla="*/ 727790 h 1383472"/>
                <a:gd name="connsiteX7632" fmla="*/ 3905069 w 4340943"/>
                <a:gd name="connsiteY7632" fmla="*/ 737466 h 1383472"/>
                <a:gd name="connsiteX7633" fmla="*/ 3886799 w 4340943"/>
                <a:gd name="connsiteY7633" fmla="*/ 737236 h 1383472"/>
                <a:gd name="connsiteX7634" fmla="*/ 3865251 w 4340943"/>
                <a:gd name="connsiteY7634" fmla="*/ 721343 h 1383472"/>
                <a:gd name="connsiteX7635" fmla="*/ 3865574 w 4340943"/>
                <a:gd name="connsiteY7635" fmla="*/ 708337 h 1383472"/>
                <a:gd name="connsiteX7636" fmla="*/ 3879657 w 4340943"/>
                <a:gd name="connsiteY7636" fmla="*/ 698661 h 1383472"/>
                <a:gd name="connsiteX7637" fmla="*/ 3888859 w 4340943"/>
                <a:gd name="connsiteY7637" fmla="*/ 696083 h 1383472"/>
                <a:gd name="connsiteX7638" fmla="*/ 3259550 w 4340943"/>
                <a:gd name="connsiteY7638" fmla="*/ 696083 h 1383472"/>
                <a:gd name="connsiteX7639" fmla="*/ 3268618 w 4340943"/>
                <a:gd name="connsiteY7639" fmla="*/ 698892 h 1383472"/>
                <a:gd name="connsiteX7640" fmla="*/ 3290166 w 4340943"/>
                <a:gd name="connsiteY7640" fmla="*/ 714785 h 1383472"/>
                <a:gd name="connsiteX7641" fmla="*/ 3289842 w 4340943"/>
                <a:gd name="connsiteY7641" fmla="*/ 727790 h 1383472"/>
                <a:gd name="connsiteX7642" fmla="*/ 3275760 w 4340943"/>
                <a:gd name="connsiteY7642" fmla="*/ 737466 h 1383472"/>
                <a:gd name="connsiteX7643" fmla="*/ 3257490 w 4340943"/>
                <a:gd name="connsiteY7643" fmla="*/ 737236 h 1383472"/>
                <a:gd name="connsiteX7644" fmla="*/ 3235941 w 4340943"/>
                <a:gd name="connsiteY7644" fmla="*/ 721343 h 1383472"/>
                <a:gd name="connsiteX7645" fmla="*/ 3236264 w 4340943"/>
                <a:gd name="connsiteY7645" fmla="*/ 708337 h 1383472"/>
                <a:gd name="connsiteX7646" fmla="*/ 3250348 w 4340943"/>
                <a:gd name="connsiteY7646" fmla="*/ 698661 h 1383472"/>
                <a:gd name="connsiteX7647" fmla="*/ 3259550 w 4340943"/>
                <a:gd name="connsiteY7647" fmla="*/ 696083 h 1383472"/>
                <a:gd name="connsiteX7648" fmla="*/ 2629046 w 4340943"/>
                <a:gd name="connsiteY7648" fmla="*/ 696083 h 1383472"/>
                <a:gd name="connsiteX7649" fmla="*/ 2638114 w 4340943"/>
                <a:gd name="connsiteY7649" fmla="*/ 698892 h 1383472"/>
                <a:gd name="connsiteX7650" fmla="*/ 2659663 w 4340943"/>
                <a:gd name="connsiteY7650" fmla="*/ 714785 h 1383472"/>
                <a:gd name="connsiteX7651" fmla="*/ 2659339 w 4340943"/>
                <a:gd name="connsiteY7651" fmla="*/ 727790 h 1383472"/>
                <a:gd name="connsiteX7652" fmla="*/ 2645257 w 4340943"/>
                <a:gd name="connsiteY7652" fmla="*/ 737466 h 1383472"/>
                <a:gd name="connsiteX7653" fmla="*/ 2626986 w 4340943"/>
                <a:gd name="connsiteY7653" fmla="*/ 737236 h 1383472"/>
                <a:gd name="connsiteX7654" fmla="*/ 2605438 w 4340943"/>
                <a:gd name="connsiteY7654" fmla="*/ 721343 h 1383472"/>
                <a:gd name="connsiteX7655" fmla="*/ 2605761 w 4340943"/>
                <a:gd name="connsiteY7655" fmla="*/ 708337 h 1383472"/>
                <a:gd name="connsiteX7656" fmla="*/ 2619844 w 4340943"/>
                <a:gd name="connsiteY7656" fmla="*/ 698661 h 1383472"/>
                <a:gd name="connsiteX7657" fmla="*/ 2629046 w 4340943"/>
                <a:gd name="connsiteY7657" fmla="*/ 696083 h 1383472"/>
                <a:gd name="connsiteX7658" fmla="*/ 1998415 w 4340943"/>
                <a:gd name="connsiteY7658" fmla="*/ 696083 h 1383472"/>
                <a:gd name="connsiteX7659" fmla="*/ 2007484 w 4340943"/>
                <a:gd name="connsiteY7659" fmla="*/ 698892 h 1383472"/>
                <a:gd name="connsiteX7660" fmla="*/ 2029032 w 4340943"/>
                <a:gd name="connsiteY7660" fmla="*/ 714785 h 1383472"/>
                <a:gd name="connsiteX7661" fmla="*/ 2028709 w 4340943"/>
                <a:gd name="connsiteY7661" fmla="*/ 727790 h 1383472"/>
                <a:gd name="connsiteX7662" fmla="*/ 2014626 w 4340943"/>
                <a:gd name="connsiteY7662" fmla="*/ 737466 h 1383472"/>
                <a:gd name="connsiteX7663" fmla="*/ 1996355 w 4340943"/>
                <a:gd name="connsiteY7663" fmla="*/ 737236 h 1383472"/>
                <a:gd name="connsiteX7664" fmla="*/ 1974808 w 4340943"/>
                <a:gd name="connsiteY7664" fmla="*/ 721343 h 1383472"/>
                <a:gd name="connsiteX7665" fmla="*/ 1975131 w 4340943"/>
                <a:gd name="connsiteY7665" fmla="*/ 708337 h 1383472"/>
                <a:gd name="connsiteX7666" fmla="*/ 1989213 w 4340943"/>
                <a:gd name="connsiteY7666" fmla="*/ 698661 h 1383472"/>
                <a:gd name="connsiteX7667" fmla="*/ 1998415 w 4340943"/>
                <a:gd name="connsiteY7667" fmla="*/ 696083 h 1383472"/>
                <a:gd name="connsiteX7668" fmla="*/ 1367912 w 4340943"/>
                <a:gd name="connsiteY7668" fmla="*/ 696083 h 1383472"/>
                <a:gd name="connsiteX7669" fmla="*/ 1376981 w 4340943"/>
                <a:gd name="connsiteY7669" fmla="*/ 698892 h 1383472"/>
                <a:gd name="connsiteX7670" fmla="*/ 1398529 w 4340943"/>
                <a:gd name="connsiteY7670" fmla="*/ 714785 h 1383472"/>
                <a:gd name="connsiteX7671" fmla="*/ 1398205 w 4340943"/>
                <a:gd name="connsiteY7671" fmla="*/ 727790 h 1383472"/>
                <a:gd name="connsiteX7672" fmla="*/ 1384122 w 4340943"/>
                <a:gd name="connsiteY7672" fmla="*/ 737466 h 1383472"/>
                <a:gd name="connsiteX7673" fmla="*/ 1365852 w 4340943"/>
                <a:gd name="connsiteY7673" fmla="*/ 737236 h 1383472"/>
                <a:gd name="connsiteX7674" fmla="*/ 1344304 w 4340943"/>
                <a:gd name="connsiteY7674" fmla="*/ 721343 h 1383472"/>
                <a:gd name="connsiteX7675" fmla="*/ 1344628 w 4340943"/>
                <a:gd name="connsiteY7675" fmla="*/ 708337 h 1383472"/>
                <a:gd name="connsiteX7676" fmla="*/ 1358710 w 4340943"/>
                <a:gd name="connsiteY7676" fmla="*/ 698661 h 1383472"/>
                <a:gd name="connsiteX7677" fmla="*/ 1367912 w 4340943"/>
                <a:gd name="connsiteY7677" fmla="*/ 696083 h 1383472"/>
                <a:gd name="connsiteX7678" fmla="*/ 738602 w 4340943"/>
                <a:gd name="connsiteY7678" fmla="*/ 696083 h 1383472"/>
                <a:gd name="connsiteX7679" fmla="*/ 747671 w 4340943"/>
                <a:gd name="connsiteY7679" fmla="*/ 698892 h 1383472"/>
                <a:gd name="connsiteX7680" fmla="*/ 769219 w 4340943"/>
                <a:gd name="connsiteY7680" fmla="*/ 714785 h 1383472"/>
                <a:gd name="connsiteX7681" fmla="*/ 768896 w 4340943"/>
                <a:gd name="connsiteY7681" fmla="*/ 727790 h 1383472"/>
                <a:gd name="connsiteX7682" fmla="*/ 754813 w 4340943"/>
                <a:gd name="connsiteY7682" fmla="*/ 737466 h 1383472"/>
                <a:gd name="connsiteX7683" fmla="*/ 736543 w 4340943"/>
                <a:gd name="connsiteY7683" fmla="*/ 737236 h 1383472"/>
                <a:gd name="connsiteX7684" fmla="*/ 714994 w 4340943"/>
                <a:gd name="connsiteY7684" fmla="*/ 721343 h 1383472"/>
                <a:gd name="connsiteX7685" fmla="*/ 715318 w 4340943"/>
                <a:gd name="connsiteY7685" fmla="*/ 708337 h 1383472"/>
                <a:gd name="connsiteX7686" fmla="*/ 729401 w 4340943"/>
                <a:gd name="connsiteY7686" fmla="*/ 698661 h 1383472"/>
                <a:gd name="connsiteX7687" fmla="*/ 738602 w 4340943"/>
                <a:gd name="connsiteY7687" fmla="*/ 696083 h 1383472"/>
                <a:gd name="connsiteX7688" fmla="*/ 4208460 w 4340943"/>
                <a:gd name="connsiteY7688" fmla="*/ 687297 h 1383472"/>
                <a:gd name="connsiteX7689" fmla="*/ 4211839 w 4340943"/>
                <a:gd name="connsiteY7689" fmla="*/ 687297 h 1383472"/>
                <a:gd name="connsiteX7690" fmla="*/ 4218901 w 4340943"/>
                <a:gd name="connsiteY7690" fmla="*/ 687297 h 1383472"/>
                <a:gd name="connsiteX7691" fmla="*/ 4229865 w 4340943"/>
                <a:gd name="connsiteY7691" fmla="*/ 695103 h 1383472"/>
                <a:gd name="connsiteX7692" fmla="*/ 4229866 w 4340943"/>
                <a:gd name="connsiteY7692" fmla="*/ 704848 h 1383472"/>
                <a:gd name="connsiteX7693" fmla="*/ 4218902 w 4340943"/>
                <a:gd name="connsiteY7693" fmla="*/ 712653 h 1383472"/>
                <a:gd name="connsiteX7694" fmla="*/ 4211839 w 4340943"/>
                <a:gd name="connsiteY7694" fmla="*/ 712653 h 1383472"/>
                <a:gd name="connsiteX7695" fmla="*/ 4211839 w 4340943"/>
                <a:gd name="connsiteY7695" fmla="*/ 712653 h 1383472"/>
                <a:gd name="connsiteX7696" fmla="*/ 4208461 w 4340943"/>
                <a:gd name="connsiteY7696" fmla="*/ 712653 h 1383472"/>
                <a:gd name="connsiteX7697" fmla="*/ 4197496 w 4340943"/>
                <a:gd name="connsiteY7697" fmla="*/ 704848 h 1383472"/>
                <a:gd name="connsiteX7698" fmla="*/ 4197496 w 4340943"/>
                <a:gd name="connsiteY7698" fmla="*/ 695102 h 1383472"/>
                <a:gd name="connsiteX7699" fmla="*/ 4208460 w 4340943"/>
                <a:gd name="connsiteY7699" fmla="*/ 687297 h 1383472"/>
                <a:gd name="connsiteX7700" fmla="*/ 3579151 w 4340943"/>
                <a:gd name="connsiteY7700" fmla="*/ 687297 h 1383472"/>
                <a:gd name="connsiteX7701" fmla="*/ 3581335 w 4340943"/>
                <a:gd name="connsiteY7701" fmla="*/ 687297 h 1383472"/>
                <a:gd name="connsiteX7702" fmla="*/ 3588397 w 4340943"/>
                <a:gd name="connsiteY7702" fmla="*/ 687297 h 1383472"/>
                <a:gd name="connsiteX7703" fmla="*/ 3599362 w 4340943"/>
                <a:gd name="connsiteY7703" fmla="*/ 695103 h 1383472"/>
                <a:gd name="connsiteX7704" fmla="*/ 3599362 w 4340943"/>
                <a:gd name="connsiteY7704" fmla="*/ 704848 h 1383472"/>
                <a:gd name="connsiteX7705" fmla="*/ 3588398 w 4340943"/>
                <a:gd name="connsiteY7705" fmla="*/ 712653 h 1383472"/>
                <a:gd name="connsiteX7706" fmla="*/ 3581335 w 4340943"/>
                <a:gd name="connsiteY7706" fmla="*/ 712653 h 1383472"/>
                <a:gd name="connsiteX7707" fmla="*/ 3581335 w 4340943"/>
                <a:gd name="connsiteY7707" fmla="*/ 712653 h 1383472"/>
                <a:gd name="connsiteX7708" fmla="*/ 3579152 w 4340943"/>
                <a:gd name="connsiteY7708" fmla="*/ 712653 h 1383472"/>
                <a:gd name="connsiteX7709" fmla="*/ 3568187 w 4340943"/>
                <a:gd name="connsiteY7709" fmla="*/ 704848 h 1383472"/>
                <a:gd name="connsiteX7710" fmla="*/ 3568187 w 4340943"/>
                <a:gd name="connsiteY7710" fmla="*/ 695102 h 1383472"/>
                <a:gd name="connsiteX7711" fmla="*/ 3579151 w 4340943"/>
                <a:gd name="connsiteY7711" fmla="*/ 687297 h 1383472"/>
                <a:gd name="connsiteX7712" fmla="*/ 2948647 w 4340943"/>
                <a:gd name="connsiteY7712" fmla="*/ 687297 h 1383472"/>
                <a:gd name="connsiteX7713" fmla="*/ 2952026 w 4340943"/>
                <a:gd name="connsiteY7713" fmla="*/ 687297 h 1383472"/>
                <a:gd name="connsiteX7714" fmla="*/ 2959088 w 4340943"/>
                <a:gd name="connsiteY7714" fmla="*/ 687297 h 1383472"/>
                <a:gd name="connsiteX7715" fmla="*/ 2970053 w 4340943"/>
                <a:gd name="connsiteY7715" fmla="*/ 695103 h 1383472"/>
                <a:gd name="connsiteX7716" fmla="*/ 2970053 w 4340943"/>
                <a:gd name="connsiteY7716" fmla="*/ 704848 h 1383472"/>
                <a:gd name="connsiteX7717" fmla="*/ 2959088 w 4340943"/>
                <a:gd name="connsiteY7717" fmla="*/ 712653 h 1383472"/>
                <a:gd name="connsiteX7718" fmla="*/ 2952026 w 4340943"/>
                <a:gd name="connsiteY7718" fmla="*/ 712653 h 1383472"/>
                <a:gd name="connsiteX7719" fmla="*/ 2952026 w 4340943"/>
                <a:gd name="connsiteY7719" fmla="*/ 712653 h 1383472"/>
                <a:gd name="connsiteX7720" fmla="*/ 2948648 w 4340943"/>
                <a:gd name="connsiteY7720" fmla="*/ 712653 h 1383472"/>
                <a:gd name="connsiteX7721" fmla="*/ 2937683 w 4340943"/>
                <a:gd name="connsiteY7721" fmla="*/ 704848 h 1383472"/>
                <a:gd name="connsiteX7722" fmla="*/ 2937683 w 4340943"/>
                <a:gd name="connsiteY7722" fmla="*/ 695102 h 1383472"/>
                <a:gd name="connsiteX7723" fmla="*/ 2948647 w 4340943"/>
                <a:gd name="connsiteY7723" fmla="*/ 687297 h 1383472"/>
                <a:gd name="connsiteX7724" fmla="*/ 2318017 w 4340943"/>
                <a:gd name="connsiteY7724" fmla="*/ 687297 h 1383472"/>
                <a:gd name="connsiteX7725" fmla="*/ 2321522 w 4340943"/>
                <a:gd name="connsiteY7725" fmla="*/ 687297 h 1383472"/>
                <a:gd name="connsiteX7726" fmla="*/ 2328584 w 4340943"/>
                <a:gd name="connsiteY7726" fmla="*/ 687297 h 1383472"/>
                <a:gd name="connsiteX7727" fmla="*/ 2339549 w 4340943"/>
                <a:gd name="connsiteY7727" fmla="*/ 695103 h 1383472"/>
                <a:gd name="connsiteX7728" fmla="*/ 2339549 w 4340943"/>
                <a:gd name="connsiteY7728" fmla="*/ 704848 h 1383472"/>
                <a:gd name="connsiteX7729" fmla="*/ 2328585 w 4340943"/>
                <a:gd name="connsiteY7729" fmla="*/ 712653 h 1383472"/>
                <a:gd name="connsiteX7730" fmla="*/ 2321522 w 4340943"/>
                <a:gd name="connsiteY7730" fmla="*/ 712653 h 1383472"/>
                <a:gd name="connsiteX7731" fmla="*/ 2321522 w 4340943"/>
                <a:gd name="connsiteY7731" fmla="*/ 712653 h 1383472"/>
                <a:gd name="connsiteX7732" fmla="*/ 2318017 w 4340943"/>
                <a:gd name="connsiteY7732" fmla="*/ 712653 h 1383472"/>
                <a:gd name="connsiteX7733" fmla="*/ 2307053 w 4340943"/>
                <a:gd name="connsiteY7733" fmla="*/ 704848 h 1383472"/>
                <a:gd name="connsiteX7734" fmla="*/ 2307053 w 4340943"/>
                <a:gd name="connsiteY7734" fmla="*/ 695102 h 1383472"/>
                <a:gd name="connsiteX7735" fmla="*/ 2318017 w 4340943"/>
                <a:gd name="connsiteY7735" fmla="*/ 687297 h 1383472"/>
                <a:gd name="connsiteX7736" fmla="*/ 1687513 w 4340943"/>
                <a:gd name="connsiteY7736" fmla="*/ 687297 h 1383472"/>
                <a:gd name="connsiteX7737" fmla="*/ 1690892 w 4340943"/>
                <a:gd name="connsiteY7737" fmla="*/ 687297 h 1383472"/>
                <a:gd name="connsiteX7738" fmla="*/ 1697954 w 4340943"/>
                <a:gd name="connsiteY7738" fmla="*/ 687297 h 1383472"/>
                <a:gd name="connsiteX7739" fmla="*/ 1708918 w 4340943"/>
                <a:gd name="connsiteY7739" fmla="*/ 695103 h 1383472"/>
                <a:gd name="connsiteX7740" fmla="*/ 1708919 w 4340943"/>
                <a:gd name="connsiteY7740" fmla="*/ 704848 h 1383472"/>
                <a:gd name="connsiteX7741" fmla="*/ 1697955 w 4340943"/>
                <a:gd name="connsiteY7741" fmla="*/ 712653 h 1383472"/>
                <a:gd name="connsiteX7742" fmla="*/ 1690892 w 4340943"/>
                <a:gd name="connsiteY7742" fmla="*/ 712653 h 1383472"/>
                <a:gd name="connsiteX7743" fmla="*/ 1690892 w 4340943"/>
                <a:gd name="connsiteY7743" fmla="*/ 712653 h 1383472"/>
                <a:gd name="connsiteX7744" fmla="*/ 1687514 w 4340943"/>
                <a:gd name="connsiteY7744" fmla="*/ 712653 h 1383472"/>
                <a:gd name="connsiteX7745" fmla="*/ 1676550 w 4340943"/>
                <a:gd name="connsiteY7745" fmla="*/ 704848 h 1383472"/>
                <a:gd name="connsiteX7746" fmla="*/ 1676550 w 4340943"/>
                <a:gd name="connsiteY7746" fmla="*/ 695102 h 1383472"/>
                <a:gd name="connsiteX7747" fmla="*/ 1687513 w 4340943"/>
                <a:gd name="connsiteY7747" fmla="*/ 687297 h 1383472"/>
                <a:gd name="connsiteX7748" fmla="*/ 1058204 w 4340943"/>
                <a:gd name="connsiteY7748" fmla="*/ 687297 h 1383472"/>
                <a:gd name="connsiteX7749" fmla="*/ 1060388 w 4340943"/>
                <a:gd name="connsiteY7749" fmla="*/ 687297 h 1383472"/>
                <a:gd name="connsiteX7750" fmla="*/ 1067451 w 4340943"/>
                <a:gd name="connsiteY7750" fmla="*/ 687297 h 1383472"/>
                <a:gd name="connsiteX7751" fmla="*/ 1078415 w 4340943"/>
                <a:gd name="connsiteY7751" fmla="*/ 695103 h 1383472"/>
                <a:gd name="connsiteX7752" fmla="*/ 1078416 w 4340943"/>
                <a:gd name="connsiteY7752" fmla="*/ 704848 h 1383472"/>
                <a:gd name="connsiteX7753" fmla="*/ 1067451 w 4340943"/>
                <a:gd name="connsiteY7753" fmla="*/ 712653 h 1383472"/>
                <a:gd name="connsiteX7754" fmla="*/ 1060388 w 4340943"/>
                <a:gd name="connsiteY7754" fmla="*/ 712653 h 1383472"/>
                <a:gd name="connsiteX7755" fmla="*/ 1060388 w 4340943"/>
                <a:gd name="connsiteY7755" fmla="*/ 712653 h 1383472"/>
                <a:gd name="connsiteX7756" fmla="*/ 1058205 w 4340943"/>
                <a:gd name="connsiteY7756" fmla="*/ 712653 h 1383472"/>
                <a:gd name="connsiteX7757" fmla="*/ 1047240 w 4340943"/>
                <a:gd name="connsiteY7757" fmla="*/ 704848 h 1383472"/>
                <a:gd name="connsiteX7758" fmla="*/ 1047240 w 4340943"/>
                <a:gd name="connsiteY7758" fmla="*/ 695102 h 1383472"/>
                <a:gd name="connsiteX7759" fmla="*/ 1058204 w 4340943"/>
                <a:gd name="connsiteY7759" fmla="*/ 687297 h 1383472"/>
                <a:gd name="connsiteX7760" fmla="*/ 427701 w 4340943"/>
                <a:gd name="connsiteY7760" fmla="*/ 687297 h 1383472"/>
                <a:gd name="connsiteX7761" fmla="*/ 431079 w 4340943"/>
                <a:gd name="connsiteY7761" fmla="*/ 687297 h 1383472"/>
                <a:gd name="connsiteX7762" fmla="*/ 438141 w 4340943"/>
                <a:gd name="connsiteY7762" fmla="*/ 687297 h 1383472"/>
                <a:gd name="connsiteX7763" fmla="*/ 449106 w 4340943"/>
                <a:gd name="connsiteY7763" fmla="*/ 695103 h 1383472"/>
                <a:gd name="connsiteX7764" fmla="*/ 449106 w 4340943"/>
                <a:gd name="connsiteY7764" fmla="*/ 704848 h 1383472"/>
                <a:gd name="connsiteX7765" fmla="*/ 438141 w 4340943"/>
                <a:gd name="connsiteY7765" fmla="*/ 712653 h 1383472"/>
                <a:gd name="connsiteX7766" fmla="*/ 431079 w 4340943"/>
                <a:gd name="connsiteY7766" fmla="*/ 712653 h 1383472"/>
                <a:gd name="connsiteX7767" fmla="*/ 431079 w 4340943"/>
                <a:gd name="connsiteY7767" fmla="*/ 712653 h 1383472"/>
                <a:gd name="connsiteX7768" fmla="*/ 427701 w 4340943"/>
                <a:gd name="connsiteY7768" fmla="*/ 712653 h 1383472"/>
                <a:gd name="connsiteX7769" fmla="*/ 416736 w 4340943"/>
                <a:gd name="connsiteY7769" fmla="*/ 704848 h 1383472"/>
                <a:gd name="connsiteX7770" fmla="*/ 416736 w 4340943"/>
                <a:gd name="connsiteY7770" fmla="*/ 695102 h 1383472"/>
                <a:gd name="connsiteX7771" fmla="*/ 427701 w 4340943"/>
                <a:gd name="connsiteY7771" fmla="*/ 687297 h 1383472"/>
                <a:gd name="connsiteX7772" fmla="*/ 3912720 w 4340943"/>
                <a:gd name="connsiteY7772" fmla="*/ 677669 h 1383472"/>
                <a:gd name="connsiteX7773" fmla="*/ 3917712 w 4340943"/>
                <a:gd name="connsiteY7773" fmla="*/ 679329 h 1383472"/>
                <a:gd name="connsiteX7774" fmla="*/ 3923472 w 4340943"/>
                <a:gd name="connsiteY7774" fmla="*/ 683810 h 1383472"/>
                <a:gd name="connsiteX7775" fmla="*/ 3923020 w 4340943"/>
                <a:gd name="connsiteY7775" fmla="*/ 691051 h 1383472"/>
                <a:gd name="connsiteX7776" fmla="*/ 3916725 w 4340943"/>
                <a:gd name="connsiteY7776" fmla="*/ 695152 h 1383472"/>
                <a:gd name="connsiteX7777" fmla="*/ 3906554 w 4340943"/>
                <a:gd name="connsiteY7777" fmla="*/ 694830 h 1383472"/>
                <a:gd name="connsiteX7778" fmla="*/ 3900794 w 4340943"/>
                <a:gd name="connsiteY7778" fmla="*/ 690349 h 1383472"/>
                <a:gd name="connsiteX7779" fmla="*/ 3901246 w 4340943"/>
                <a:gd name="connsiteY7779" fmla="*/ 683109 h 1383472"/>
                <a:gd name="connsiteX7780" fmla="*/ 3907540 w 4340943"/>
                <a:gd name="connsiteY7780" fmla="*/ 679008 h 1383472"/>
                <a:gd name="connsiteX7781" fmla="*/ 3912720 w 4340943"/>
                <a:gd name="connsiteY7781" fmla="*/ 677669 h 1383472"/>
                <a:gd name="connsiteX7782" fmla="*/ 3283410 w 4340943"/>
                <a:gd name="connsiteY7782" fmla="*/ 677669 h 1383472"/>
                <a:gd name="connsiteX7783" fmla="*/ 3288402 w 4340943"/>
                <a:gd name="connsiteY7783" fmla="*/ 679329 h 1383472"/>
                <a:gd name="connsiteX7784" fmla="*/ 3294163 w 4340943"/>
                <a:gd name="connsiteY7784" fmla="*/ 683810 h 1383472"/>
                <a:gd name="connsiteX7785" fmla="*/ 3293711 w 4340943"/>
                <a:gd name="connsiteY7785" fmla="*/ 691051 h 1383472"/>
                <a:gd name="connsiteX7786" fmla="*/ 3287416 w 4340943"/>
                <a:gd name="connsiteY7786" fmla="*/ 695152 h 1383472"/>
                <a:gd name="connsiteX7787" fmla="*/ 3277245 w 4340943"/>
                <a:gd name="connsiteY7787" fmla="*/ 694830 h 1383472"/>
                <a:gd name="connsiteX7788" fmla="*/ 3271484 w 4340943"/>
                <a:gd name="connsiteY7788" fmla="*/ 690349 h 1383472"/>
                <a:gd name="connsiteX7789" fmla="*/ 3271936 w 4340943"/>
                <a:gd name="connsiteY7789" fmla="*/ 683109 h 1383472"/>
                <a:gd name="connsiteX7790" fmla="*/ 3278231 w 4340943"/>
                <a:gd name="connsiteY7790" fmla="*/ 679008 h 1383472"/>
                <a:gd name="connsiteX7791" fmla="*/ 3283410 w 4340943"/>
                <a:gd name="connsiteY7791" fmla="*/ 677669 h 1383472"/>
                <a:gd name="connsiteX7792" fmla="*/ 2652907 w 4340943"/>
                <a:gd name="connsiteY7792" fmla="*/ 677669 h 1383472"/>
                <a:gd name="connsiteX7793" fmla="*/ 2657899 w 4340943"/>
                <a:gd name="connsiteY7793" fmla="*/ 679329 h 1383472"/>
                <a:gd name="connsiteX7794" fmla="*/ 2663659 w 4340943"/>
                <a:gd name="connsiteY7794" fmla="*/ 683810 h 1383472"/>
                <a:gd name="connsiteX7795" fmla="*/ 2663208 w 4340943"/>
                <a:gd name="connsiteY7795" fmla="*/ 691051 h 1383472"/>
                <a:gd name="connsiteX7796" fmla="*/ 2656913 w 4340943"/>
                <a:gd name="connsiteY7796" fmla="*/ 695152 h 1383472"/>
                <a:gd name="connsiteX7797" fmla="*/ 2646741 w 4340943"/>
                <a:gd name="connsiteY7797" fmla="*/ 694830 h 1383472"/>
                <a:gd name="connsiteX7798" fmla="*/ 2640981 w 4340943"/>
                <a:gd name="connsiteY7798" fmla="*/ 690349 h 1383472"/>
                <a:gd name="connsiteX7799" fmla="*/ 2641432 w 4340943"/>
                <a:gd name="connsiteY7799" fmla="*/ 683109 h 1383472"/>
                <a:gd name="connsiteX7800" fmla="*/ 2647727 w 4340943"/>
                <a:gd name="connsiteY7800" fmla="*/ 679008 h 1383472"/>
                <a:gd name="connsiteX7801" fmla="*/ 2652907 w 4340943"/>
                <a:gd name="connsiteY7801" fmla="*/ 677669 h 1383472"/>
                <a:gd name="connsiteX7802" fmla="*/ 2022276 w 4340943"/>
                <a:gd name="connsiteY7802" fmla="*/ 677669 h 1383472"/>
                <a:gd name="connsiteX7803" fmla="*/ 2027268 w 4340943"/>
                <a:gd name="connsiteY7803" fmla="*/ 679329 h 1383472"/>
                <a:gd name="connsiteX7804" fmla="*/ 2033029 w 4340943"/>
                <a:gd name="connsiteY7804" fmla="*/ 683810 h 1383472"/>
                <a:gd name="connsiteX7805" fmla="*/ 2032577 w 4340943"/>
                <a:gd name="connsiteY7805" fmla="*/ 691051 h 1383472"/>
                <a:gd name="connsiteX7806" fmla="*/ 2026282 w 4340943"/>
                <a:gd name="connsiteY7806" fmla="*/ 695152 h 1383472"/>
                <a:gd name="connsiteX7807" fmla="*/ 2016111 w 4340943"/>
                <a:gd name="connsiteY7807" fmla="*/ 694830 h 1383472"/>
                <a:gd name="connsiteX7808" fmla="*/ 2010351 w 4340943"/>
                <a:gd name="connsiteY7808" fmla="*/ 690349 h 1383472"/>
                <a:gd name="connsiteX7809" fmla="*/ 2010802 w 4340943"/>
                <a:gd name="connsiteY7809" fmla="*/ 683109 h 1383472"/>
                <a:gd name="connsiteX7810" fmla="*/ 2017097 w 4340943"/>
                <a:gd name="connsiteY7810" fmla="*/ 679008 h 1383472"/>
                <a:gd name="connsiteX7811" fmla="*/ 2022276 w 4340943"/>
                <a:gd name="connsiteY7811" fmla="*/ 677669 h 1383472"/>
                <a:gd name="connsiteX7812" fmla="*/ 1391773 w 4340943"/>
                <a:gd name="connsiteY7812" fmla="*/ 677669 h 1383472"/>
                <a:gd name="connsiteX7813" fmla="*/ 1396765 w 4340943"/>
                <a:gd name="connsiteY7813" fmla="*/ 679329 h 1383472"/>
                <a:gd name="connsiteX7814" fmla="*/ 1402525 w 4340943"/>
                <a:gd name="connsiteY7814" fmla="*/ 683810 h 1383472"/>
                <a:gd name="connsiteX7815" fmla="*/ 1402074 w 4340943"/>
                <a:gd name="connsiteY7815" fmla="*/ 691051 h 1383472"/>
                <a:gd name="connsiteX7816" fmla="*/ 1395779 w 4340943"/>
                <a:gd name="connsiteY7816" fmla="*/ 695152 h 1383472"/>
                <a:gd name="connsiteX7817" fmla="*/ 1385608 w 4340943"/>
                <a:gd name="connsiteY7817" fmla="*/ 694830 h 1383472"/>
                <a:gd name="connsiteX7818" fmla="*/ 1379847 w 4340943"/>
                <a:gd name="connsiteY7818" fmla="*/ 690349 h 1383472"/>
                <a:gd name="connsiteX7819" fmla="*/ 1380299 w 4340943"/>
                <a:gd name="connsiteY7819" fmla="*/ 683109 h 1383472"/>
                <a:gd name="connsiteX7820" fmla="*/ 1386594 w 4340943"/>
                <a:gd name="connsiteY7820" fmla="*/ 679008 h 1383472"/>
                <a:gd name="connsiteX7821" fmla="*/ 1391773 w 4340943"/>
                <a:gd name="connsiteY7821" fmla="*/ 677669 h 1383472"/>
                <a:gd name="connsiteX7822" fmla="*/ 762463 w 4340943"/>
                <a:gd name="connsiteY7822" fmla="*/ 677669 h 1383472"/>
                <a:gd name="connsiteX7823" fmla="*/ 767455 w 4340943"/>
                <a:gd name="connsiteY7823" fmla="*/ 679329 h 1383472"/>
                <a:gd name="connsiteX7824" fmla="*/ 773216 w 4340943"/>
                <a:gd name="connsiteY7824" fmla="*/ 683810 h 1383472"/>
                <a:gd name="connsiteX7825" fmla="*/ 772764 w 4340943"/>
                <a:gd name="connsiteY7825" fmla="*/ 691051 h 1383472"/>
                <a:gd name="connsiteX7826" fmla="*/ 766469 w 4340943"/>
                <a:gd name="connsiteY7826" fmla="*/ 695152 h 1383472"/>
                <a:gd name="connsiteX7827" fmla="*/ 756298 w 4340943"/>
                <a:gd name="connsiteY7827" fmla="*/ 694830 h 1383472"/>
                <a:gd name="connsiteX7828" fmla="*/ 750538 w 4340943"/>
                <a:gd name="connsiteY7828" fmla="*/ 690349 h 1383472"/>
                <a:gd name="connsiteX7829" fmla="*/ 750989 w 4340943"/>
                <a:gd name="connsiteY7829" fmla="*/ 683109 h 1383472"/>
                <a:gd name="connsiteX7830" fmla="*/ 757284 w 4340943"/>
                <a:gd name="connsiteY7830" fmla="*/ 679008 h 1383472"/>
                <a:gd name="connsiteX7831" fmla="*/ 762463 w 4340943"/>
                <a:gd name="connsiteY7831" fmla="*/ 677669 h 1383472"/>
                <a:gd name="connsiteX7832" fmla="*/ 4340943 w 4340943"/>
                <a:gd name="connsiteY7832" fmla="*/ 669573 h 1383472"/>
                <a:gd name="connsiteX7833" fmla="*/ 4340943 w 4340943"/>
                <a:gd name="connsiteY7833" fmla="*/ 748533 h 1383472"/>
                <a:gd name="connsiteX7834" fmla="*/ 4299898 w 4340943"/>
                <a:gd name="connsiteY7834" fmla="*/ 719314 h 1383472"/>
                <a:gd name="connsiteX7835" fmla="*/ 4299898 w 4340943"/>
                <a:gd name="connsiteY7835" fmla="*/ 698792 h 1383472"/>
                <a:gd name="connsiteX7836" fmla="*/ 259743 w 4340943"/>
                <a:gd name="connsiteY7836" fmla="*/ 663187 h 1383472"/>
                <a:gd name="connsiteX7837" fmla="*/ 283974 w 4340943"/>
                <a:gd name="connsiteY7837" fmla="*/ 673748 h 1383472"/>
                <a:gd name="connsiteX7838" fmla="*/ 293198 w 4340943"/>
                <a:gd name="connsiteY7838" fmla="*/ 701056 h 1383472"/>
                <a:gd name="connsiteX7839" fmla="*/ 271132 w 4340943"/>
                <a:gd name="connsiteY7839" fmla="*/ 726711 h 1383472"/>
                <a:gd name="connsiteX7840" fmla="*/ 253862 w 4340943"/>
                <a:gd name="connsiteY7840" fmla="*/ 735650 h 1383472"/>
                <a:gd name="connsiteX7841" fmla="*/ 234401 w 4340943"/>
                <a:gd name="connsiteY7841" fmla="*/ 733461 h 1383472"/>
                <a:gd name="connsiteX7842" fmla="*/ 3741572 w 4340943"/>
                <a:gd name="connsiteY7842" fmla="*/ 653423 h 1383472"/>
                <a:gd name="connsiteX7843" fmla="*/ 3755986 w 4340943"/>
                <a:gd name="connsiteY7843" fmla="*/ 657673 h 1383472"/>
                <a:gd name="connsiteX7844" fmla="*/ 3819412 w 4340943"/>
                <a:gd name="connsiteY7844" fmla="*/ 702824 h 1383472"/>
                <a:gd name="connsiteX7845" fmla="*/ 3819412 w 4340943"/>
                <a:gd name="connsiteY7845" fmla="*/ 723346 h 1383472"/>
                <a:gd name="connsiteX7846" fmla="*/ 3761650 w 4340943"/>
                <a:gd name="connsiteY7846" fmla="*/ 764465 h 1383472"/>
                <a:gd name="connsiteX7847" fmla="*/ 3732820 w 4340943"/>
                <a:gd name="connsiteY7847" fmla="*/ 764465 h 1383472"/>
                <a:gd name="connsiteX7848" fmla="*/ 3669394 w 4340943"/>
                <a:gd name="connsiteY7848" fmla="*/ 719314 h 1383472"/>
                <a:gd name="connsiteX7849" fmla="*/ 3669394 w 4340943"/>
                <a:gd name="connsiteY7849" fmla="*/ 698792 h 1383472"/>
                <a:gd name="connsiteX7850" fmla="*/ 3727156 w 4340943"/>
                <a:gd name="connsiteY7850" fmla="*/ 657673 h 1383472"/>
                <a:gd name="connsiteX7851" fmla="*/ 3741572 w 4340943"/>
                <a:gd name="connsiteY7851" fmla="*/ 653423 h 1383472"/>
                <a:gd name="connsiteX7852" fmla="*/ 3112262 w 4340943"/>
                <a:gd name="connsiteY7852" fmla="*/ 653423 h 1383472"/>
                <a:gd name="connsiteX7853" fmla="*/ 3126677 w 4340943"/>
                <a:gd name="connsiteY7853" fmla="*/ 657673 h 1383472"/>
                <a:gd name="connsiteX7854" fmla="*/ 3190102 w 4340943"/>
                <a:gd name="connsiteY7854" fmla="*/ 702824 h 1383472"/>
                <a:gd name="connsiteX7855" fmla="*/ 3190102 w 4340943"/>
                <a:gd name="connsiteY7855" fmla="*/ 723346 h 1383472"/>
                <a:gd name="connsiteX7856" fmla="*/ 3132340 w 4340943"/>
                <a:gd name="connsiteY7856" fmla="*/ 764465 h 1383472"/>
                <a:gd name="connsiteX7857" fmla="*/ 3103510 w 4340943"/>
                <a:gd name="connsiteY7857" fmla="*/ 764465 h 1383472"/>
                <a:gd name="connsiteX7858" fmla="*/ 3040086 w 4340943"/>
                <a:gd name="connsiteY7858" fmla="*/ 719314 h 1383472"/>
                <a:gd name="connsiteX7859" fmla="*/ 3040084 w 4340943"/>
                <a:gd name="connsiteY7859" fmla="*/ 698792 h 1383472"/>
                <a:gd name="connsiteX7860" fmla="*/ 3097847 w 4340943"/>
                <a:gd name="connsiteY7860" fmla="*/ 657673 h 1383472"/>
                <a:gd name="connsiteX7861" fmla="*/ 3112262 w 4340943"/>
                <a:gd name="connsiteY7861" fmla="*/ 653423 h 1383472"/>
                <a:gd name="connsiteX7862" fmla="*/ 2481759 w 4340943"/>
                <a:gd name="connsiteY7862" fmla="*/ 653423 h 1383472"/>
                <a:gd name="connsiteX7863" fmla="*/ 2496174 w 4340943"/>
                <a:gd name="connsiteY7863" fmla="*/ 657673 h 1383472"/>
                <a:gd name="connsiteX7864" fmla="*/ 2559599 w 4340943"/>
                <a:gd name="connsiteY7864" fmla="*/ 702824 h 1383472"/>
                <a:gd name="connsiteX7865" fmla="*/ 2559599 w 4340943"/>
                <a:gd name="connsiteY7865" fmla="*/ 723346 h 1383472"/>
                <a:gd name="connsiteX7866" fmla="*/ 2501837 w 4340943"/>
                <a:gd name="connsiteY7866" fmla="*/ 764465 h 1383472"/>
                <a:gd name="connsiteX7867" fmla="*/ 2473007 w 4340943"/>
                <a:gd name="connsiteY7867" fmla="*/ 764465 h 1383472"/>
                <a:gd name="connsiteX7868" fmla="*/ 2409582 w 4340943"/>
                <a:gd name="connsiteY7868" fmla="*/ 719314 h 1383472"/>
                <a:gd name="connsiteX7869" fmla="*/ 2409581 w 4340943"/>
                <a:gd name="connsiteY7869" fmla="*/ 698792 h 1383472"/>
                <a:gd name="connsiteX7870" fmla="*/ 2467343 w 4340943"/>
                <a:gd name="connsiteY7870" fmla="*/ 657673 h 1383472"/>
                <a:gd name="connsiteX7871" fmla="*/ 2481759 w 4340943"/>
                <a:gd name="connsiteY7871" fmla="*/ 653423 h 1383472"/>
                <a:gd name="connsiteX7872" fmla="*/ 1851129 w 4340943"/>
                <a:gd name="connsiteY7872" fmla="*/ 653423 h 1383472"/>
                <a:gd name="connsiteX7873" fmla="*/ 1865543 w 4340943"/>
                <a:gd name="connsiteY7873" fmla="*/ 657673 h 1383472"/>
                <a:gd name="connsiteX7874" fmla="*/ 1928969 w 4340943"/>
                <a:gd name="connsiteY7874" fmla="*/ 702824 h 1383472"/>
                <a:gd name="connsiteX7875" fmla="*/ 1928969 w 4340943"/>
                <a:gd name="connsiteY7875" fmla="*/ 723346 h 1383472"/>
                <a:gd name="connsiteX7876" fmla="*/ 1871206 w 4340943"/>
                <a:gd name="connsiteY7876" fmla="*/ 764465 h 1383472"/>
                <a:gd name="connsiteX7877" fmla="*/ 1842376 w 4340943"/>
                <a:gd name="connsiteY7877" fmla="*/ 764465 h 1383472"/>
                <a:gd name="connsiteX7878" fmla="*/ 1778951 w 4340943"/>
                <a:gd name="connsiteY7878" fmla="*/ 719314 h 1383472"/>
                <a:gd name="connsiteX7879" fmla="*/ 1778951 w 4340943"/>
                <a:gd name="connsiteY7879" fmla="*/ 698792 h 1383472"/>
                <a:gd name="connsiteX7880" fmla="*/ 1836713 w 4340943"/>
                <a:gd name="connsiteY7880" fmla="*/ 657673 h 1383472"/>
                <a:gd name="connsiteX7881" fmla="*/ 1851129 w 4340943"/>
                <a:gd name="connsiteY7881" fmla="*/ 653423 h 1383472"/>
                <a:gd name="connsiteX7882" fmla="*/ 1220625 w 4340943"/>
                <a:gd name="connsiteY7882" fmla="*/ 653423 h 1383472"/>
                <a:gd name="connsiteX7883" fmla="*/ 1235040 w 4340943"/>
                <a:gd name="connsiteY7883" fmla="*/ 657673 h 1383472"/>
                <a:gd name="connsiteX7884" fmla="*/ 1298465 w 4340943"/>
                <a:gd name="connsiteY7884" fmla="*/ 702824 h 1383472"/>
                <a:gd name="connsiteX7885" fmla="*/ 1298465 w 4340943"/>
                <a:gd name="connsiteY7885" fmla="*/ 723346 h 1383472"/>
                <a:gd name="connsiteX7886" fmla="*/ 1240703 w 4340943"/>
                <a:gd name="connsiteY7886" fmla="*/ 764465 h 1383472"/>
                <a:gd name="connsiteX7887" fmla="*/ 1211873 w 4340943"/>
                <a:gd name="connsiteY7887" fmla="*/ 764465 h 1383472"/>
                <a:gd name="connsiteX7888" fmla="*/ 1148448 w 4340943"/>
                <a:gd name="connsiteY7888" fmla="*/ 719314 h 1383472"/>
                <a:gd name="connsiteX7889" fmla="*/ 1148447 w 4340943"/>
                <a:gd name="connsiteY7889" fmla="*/ 698792 h 1383472"/>
                <a:gd name="connsiteX7890" fmla="*/ 1206209 w 4340943"/>
                <a:gd name="connsiteY7890" fmla="*/ 657673 h 1383472"/>
                <a:gd name="connsiteX7891" fmla="*/ 1220625 w 4340943"/>
                <a:gd name="connsiteY7891" fmla="*/ 653423 h 1383472"/>
                <a:gd name="connsiteX7892" fmla="*/ 591315 w 4340943"/>
                <a:gd name="connsiteY7892" fmla="*/ 653423 h 1383472"/>
                <a:gd name="connsiteX7893" fmla="*/ 605730 w 4340943"/>
                <a:gd name="connsiteY7893" fmla="*/ 657673 h 1383472"/>
                <a:gd name="connsiteX7894" fmla="*/ 669155 w 4340943"/>
                <a:gd name="connsiteY7894" fmla="*/ 702824 h 1383472"/>
                <a:gd name="connsiteX7895" fmla="*/ 669155 w 4340943"/>
                <a:gd name="connsiteY7895" fmla="*/ 723346 h 1383472"/>
                <a:gd name="connsiteX7896" fmla="*/ 611394 w 4340943"/>
                <a:gd name="connsiteY7896" fmla="*/ 764465 h 1383472"/>
                <a:gd name="connsiteX7897" fmla="*/ 582563 w 4340943"/>
                <a:gd name="connsiteY7897" fmla="*/ 764465 h 1383472"/>
                <a:gd name="connsiteX7898" fmla="*/ 519138 w 4340943"/>
                <a:gd name="connsiteY7898" fmla="*/ 719314 h 1383472"/>
                <a:gd name="connsiteX7899" fmla="*/ 519138 w 4340943"/>
                <a:gd name="connsiteY7899" fmla="*/ 698792 h 1383472"/>
                <a:gd name="connsiteX7900" fmla="*/ 576899 w 4340943"/>
                <a:gd name="connsiteY7900" fmla="*/ 657673 h 1383472"/>
                <a:gd name="connsiteX7901" fmla="*/ 591315 w 4340943"/>
                <a:gd name="connsiteY7901" fmla="*/ 653423 h 1383472"/>
                <a:gd name="connsiteX7902" fmla="*/ 3982895 w 4340943"/>
                <a:gd name="connsiteY7902" fmla="*/ 643395 h 1383472"/>
                <a:gd name="connsiteX7903" fmla="*/ 3990950 w 4340943"/>
                <a:gd name="connsiteY7903" fmla="*/ 643419 h 1383472"/>
                <a:gd name="connsiteX7904" fmla="*/ 4001355 w 4340943"/>
                <a:gd name="connsiteY7904" fmla="*/ 646124 h 1383472"/>
                <a:gd name="connsiteX7905" fmla="*/ 4064734 w 4340943"/>
                <a:gd name="connsiteY7905" fmla="*/ 673748 h 1383472"/>
                <a:gd name="connsiteX7906" fmla="*/ 4073958 w 4340943"/>
                <a:gd name="connsiteY7906" fmla="*/ 701056 h 1383472"/>
                <a:gd name="connsiteX7907" fmla="*/ 4051892 w 4340943"/>
                <a:gd name="connsiteY7907" fmla="*/ 726711 h 1383472"/>
                <a:gd name="connsiteX7908" fmla="*/ 4013530 w 4340943"/>
                <a:gd name="connsiteY7908" fmla="*/ 733277 h 1383472"/>
                <a:gd name="connsiteX7909" fmla="*/ 3950154 w 4340943"/>
                <a:gd name="connsiteY7909" fmla="*/ 705653 h 1383472"/>
                <a:gd name="connsiteX7910" fmla="*/ 3940928 w 4340943"/>
                <a:gd name="connsiteY7910" fmla="*/ 678345 h 1383472"/>
                <a:gd name="connsiteX7911" fmla="*/ 3962995 w 4340943"/>
                <a:gd name="connsiteY7911" fmla="*/ 652691 h 1383472"/>
                <a:gd name="connsiteX7912" fmla="*/ 3982895 w 4340943"/>
                <a:gd name="connsiteY7912" fmla="*/ 643395 h 1383472"/>
                <a:gd name="connsiteX7913" fmla="*/ 3353586 w 4340943"/>
                <a:gd name="connsiteY7913" fmla="*/ 643395 h 1383472"/>
                <a:gd name="connsiteX7914" fmla="*/ 3361640 w 4340943"/>
                <a:gd name="connsiteY7914" fmla="*/ 643419 h 1383472"/>
                <a:gd name="connsiteX7915" fmla="*/ 3372046 w 4340943"/>
                <a:gd name="connsiteY7915" fmla="*/ 646124 h 1383472"/>
                <a:gd name="connsiteX7916" fmla="*/ 3435424 w 4340943"/>
                <a:gd name="connsiteY7916" fmla="*/ 673748 h 1383472"/>
                <a:gd name="connsiteX7917" fmla="*/ 3444649 w 4340943"/>
                <a:gd name="connsiteY7917" fmla="*/ 701056 h 1383472"/>
                <a:gd name="connsiteX7918" fmla="*/ 3422582 w 4340943"/>
                <a:gd name="connsiteY7918" fmla="*/ 726711 h 1383472"/>
                <a:gd name="connsiteX7919" fmla="*/ 3384221 w 4340943"/>
                <a:gd name="connsiteY7919" fmla="*/ 733277 h 1383472"/>
                <a:gd name="connsiteX7920" fmla="*/ 3320844 w 4340943"/>
                <a:gd name="connsiteY7920" fmla="*/ 705653 h 1383472"/>
                <a:gd name="connsiteX7921" fmla="*/ 3311619 w 4340943"/>
                <a:gd name="connsiteY7921" fmla="*/ 678345 h 1383472"/>
                <a:gd name="connsiteX7922" fmla="*/ 3333685 w 4340943"/>
                <a:gd name="connsiteY7922" fmla="*/ 652691 h 1383472"/>
                <a:gd name="connsiteX7923" fmla="*/ 3353586 w 4340943"/>
                <a:gd name="connsiteY7923" fmla="*/ 643395 h 1383472"/>
                <a:gd name="connsiteX7924" fmla="*/ 2723082 w 4340943"/>
                <a:gd name="connsiteY7924" fmla="*/ 643395 h 1383472"/>
                <a:gd name="connsiteX7925" fmla="*/ 2731138 w 4340943"/>
                <a:gd name="connsiteY7925" fmla="*/ 643419 h 1383472"/>
                <a:gd name="connsiteX7926" fmla="*/ 2741543 w 4340943"/>
                <a:gd name="connsiteY7926" fmla="*/ 646124 h 1383472"/>
                <a:gd name="connsiteX7927" fmla="*/ 2804921 w 4340943"/>
                <a:gd name="connsiteY7927" fmla="*/ 673748 h 1383472"/>
                <a:gd name="connsiteX7928" fmla="*/ 2814145 w 4340943"/>
                <a:gd name="connsiteY7928" fmla="*/ 701056 h 1383472"/>
                <a:gd name="connsiteX7929" fmla="*/ 2792079 w 4340943"/>
                <a:gd name="connsiteY7929" fmla="*/ 726711 h 1383472"/>
                <a:gd name="connsiteX7930" fmla="*/ 2753718 w 4340943"/>
                <a:gd name="connsiteY7930" fmla="*/ 733277 h 1383472"/>
                <a:gd name="connsiteX7931" fmla="*/ 2690340 w 4340943"/>
                <a:gd name="connsiteY7931" fmla="*/ 705653 h 1383472"/>
                <a:gd name="connsiteX7932" fmla="*/ 2681115 w 4340943"/>
                <a:gd name="connsiteY7932" fmla="*/ 678345 h 1383472"/>
                <a:gd name="connsiteX7933" fmla="*/ 2703182 w 4340943"/>
                <a:gd name="connsiteY7933" fmla="*/ 652691 h 1383472"/>
                <a:gd name="connsiteX7934" fmla="*/ 2723082 w 4340943"/>
                <a:gd name="connsiteY7934" fmla="*/ 643395 h 1383472"/>
                <a:gd name="connsiteX7935" fmla="*/ 2092451 w 4340943"/>
                <a:gd name="connsiteY7935" fmla="*/ 643395 h 1383472"/>
                <a:gd name="connsiteX7936" fmla="*/ 2100506 w 4340943"/>
                <a:gd name="connsiteY7936" fmla="*/ 643419 h 1383472"/>
                <a:gd name="connsiteX7937" fmla="*/ 2110912 w 4340943"/>
                <a:gd name="connsiteY7937" fmla="*/ 646124 h 1383472"/>
                <a:gd name="connsiteX7938" fmla="*/ 2174290 w 4340943"/>
                <a:gd name="connsiteY7938" fmla="*/ 673748 h 1383472"/>
                <a:gd name="connsiteX7939" fmla="*/ 2183515 w 4340943"/>
                <a:gd name="connsiteY7939" fmla="*/ 701056 h 1383472"/>
                <a:gd name="connsiteX7940" fmla="*/ 2161448 w 4340943"/>
                <a:gd name="connsiteY7940" fmla="*/ 726711 h 1383472"/>
                <a:gd name="connsiteX7941" fmla="*/ 2123087 w 4340943"/>
                <a:gd name="connsiteY7941" fmla="*/ 733277 h 1383472"/>
                <a:gd name="connsiteX7942" fmla="*/ 2059710 w 4340943"/>
                <a:gd name="connsiteY7942" fmla="*/ 705653 h 1383472"/>
                <a:gd name="connsiteX7943" fmla="*/ 2050485 w 4340943"/>
                <a:gd name="connsiteY7943" fmla="*/ 678345 h 1383472"/>
                <a:gd name="connsiteX7944" fmla="*/ 2072552 w 4340943"/>
                <a:gd name="connsiteY7944" fmla="*/ 652691 h 1383472"/>
                <a:gd name="connsiteX7945" fmla="*/ 2092451 w 4340943"/>
                <a:gd name="connsiteY7945" fmla="*/ 643395 h 1383472"/>
                <a:gd name="connsiteX7946" fmla="*/ 1461948 w 4340943"/>
                <a:gd name="connsiteY7946" fmla="*/ 643395 h 1383472"/>
                <a:gd name="connsiteX7947" fmla="*/ 1470003 w 4340943"/>
                <a:gd name="connsiteY7947" fmla="*/ 643419 h 1383472"/>
                <a:gd name="connsiteX7948" fmla="*/ 1480409 w 4340943"/>
                <a:gd name="connsiteY7948" fmla="*/ 646124 h 1383472"/>
                <a:gd name="connsiteX7949" fmla="*/ 1543787 w 4340943"/>
                <a:gd name="connsiteY7949" fmla="*/ 673748 h 1383472"/>
                <a:gd name="connsiteX7950" fmla="*/ 1553012 w 4340943"/>
                <a:gd name="connsiteY7950" fmla="*/ 701056 h 1383472"/>
                <a:gd name="connsiteX7951" fmla="*/ 1530945 w 4340943"/>
                <a:gd name="connsiteY7951" fmla="*/ 726711 h 1383472"/>
                <a:gd name="connsiteX7952" fmla="*/ 1492583 w 4340943"/>
                <a:gd name="connsiteY7952" fmla="*/ 733277 h 1383472"/>
                <a:gd name="connsiteX7953" fmla="*/ 1429207 w 4340943"/>
                <a:gd name="connsiteY7953" fmla="*/ 705653 h 1383472"/>
                <a:gd name="connsiteX7954" fmla="*/ 1419982 w 4340943"/>
                <a:gd name="connsiteY7954" fmla="*/ 678345 h 1383472"/>
                <a:gd name="connsiteX7955" fmla="*/ 1442048 w 4340943"/>
                <a:gd name="connsiteY7955" fmla="*/ 652691 h 1383472"/>
                <a:gd name="connsiteX7956" fmla="*/ 1461948 w 4340943"/>
                <a:gd name="connsiteY7956" fmla="*/ 643395 h 1383472"/>
                <a:gd name="connsiteX7957" fmla="*/ 832639 w 4340943"/>
                <a:gd name="connsiteY7957" fmla="*/ 643395 h 1383472"/>
                <a:gd name="connsiteX7958" fmla="*/ 840694 w 4340943"/>
                <a:gd name="connsiteY7958" fmla="*/ 643419 h 1383472"/>
                <a:gd name="connsiteX7959" fmla="*/ 851099 w 4340943"/>
                <a:gd name="connsiteY7959" fmla="*/ 646124 h 1383472"/>
                <a:gd name="connsiteX7960" fmla="*/ 914477 w 4340943"/>
                <a:gd name="connsiteY7960" fmla="*/ 673748 h 1383472"/>
                <a:gd name="connsiteX7961" fmla="*/ 923702 w 4340943"/>
                <a:gd name="connsiteY7961" fmla="*/ 701056 h 1383472"/>
                <a:gd name="connsiteX7962" fmla="*/ 901636 w 4340943"/>
                <a:gd name="connsiteY7962" fmla="*/ 726711 h 1383472"/>
                <a:gd name="connsiteX7963" fmla="*/ 863274 w 4340943"/>
                <a:gd name="connsiteY7963" fmla="*/ 733277 h 1383472"/>
                <a:gd name="connsiteX7964" fmla="*/ 799897 w 4340943"/>
                <a:gd name="connsiteY7964" fmla="*/ 705653 h 1383472"/>
                <a:gd name="connsiteX7965" fmla="*/ 790672 w 4340943"/>
                <a:gd name="connsiteY7965" fmla="*/ 678345 h 1383472"/>
                <a:gd name="connsiteX7966" fmla="*/ 812738 w 4340943"/>
                <a:gd name="connsiteY7966" fmla="*/ 652691 h 1383472"/>
                <a:gd name="connsiteX7967" fmla="*/ 832639 w 4340943"/>
                <a:gd name="connsiteY7967" fmla="*/ 643395 h 1383472"/>
                <a:gd name="connsiteX7968" fmla="*/ 3932181 w 4340943"/>
                <a:gd name="connsiteY7968" fmla="*/ 637515 h 1383472"/>
                <a:gd name="connsiteX7969" fmla="*/ 3939487 w 4340943"/>
                <a:gd name="connsiteY7969" fmla="*/ 640453 h 1383472"/>
                <a:gd name="connsiteX7970" fmla="*/ 3947494 w 4340943"/>
                <a:gd name="connsiteY7970" fmla="*/ 647739 h 1383472"/>
                <a:gd name="connsiteX7971" fmla="*/ 3945613 w 4340943"/>
                <a:gd name="connsiteY7971" fmla="*/ 658696 h 1383472"/>
                <a:gd name="connsiteX7972" fmla="*/ 3934830 w 4340943"/>
                <a:gd name="connsiteY7972" fmla="*/ 664701 h 1383472"/>
                <a:gd name="connsiteX7973" fmla="*/ 3919439 w 4340943"/>
                <a:gd name="connsiteY7973" fmla="*/ 663362 h 1383472"/>
                <a:gd name="connsiteX7974" fmla="*/ 3911432 w 4340943"/>
                <a:gd name="connsiteY7974" fmla="*/ 656076 h 1383472"/>
                <a:gd name="connsiteX7975" fmla="*/ 3913314 w 4340943"/>
                <a:gd name="connsiteY7975" fmla="*/ 645119 h 1383472"/>
                <a:gd name="connsiteX7976" fmla="*/ 3924096 w 4340943"/>
                <a:gd name="connsiteY7976" fmla="*/ 639115 h 1383472"/>
                <a:gd name="connsiteX7977" fmla="*/ 3932181 w 4340943"/>
                <a:gd name="connsiteY7977" fmla="*/ 637515 h 1383472"/>
                <a:gd name="connsiteX7978" fmla="*/ 3302872 w 4340943"/>
                <a:gd name="connsiteY7978" fmla="*/ 637515 h 1383472"/>
                <a:gd name="connsiteX7979" fmla="*/ 3310178 w 4340943"/>
                <a:gd name="connsiteY7979" fmla="*/ 640453 h 1383472"/>
                <a:gd name="connsiteX7980" fmla="*/ 3318184 w 4340943"/>
                <a:gd name="connsiteY7980" fmla="*/ 647739 h 1383472"/>
                <a:gd name="connsiteX7981" fmla="*/ 3316304 w 4340943"/>
                <a:gd name="connsiteY7981" fmla="*/ 658696 h 1383472"/>
                <a:gd name="connsiteX7982" fmla="*/ 3305521 w 4340943"/>
                <a:gd name="connsiteY7982" fmla="*/ 664701 h 1383472"/>
                <a:gd name="connsiteX7983" fmla="*/ 3290129 w 4340943"/>
                <a:gd name="connsiteY7983" fmla="*/ 663362 h 1383472"/>
                <a:gd name="connsiteX7984" fmla="*/ 3282123 w 4340943"/>
                <a:gd name="connsiteY7984" fmla="*/ 656076 h 1383472"/>
                <a:gd name="connsiteX7985" fmla="*/ 3284004 w 4340943"/>
                <a:gd name="connsiteY7985" fmla="*/ 645119 h 1383472"/>
                <a:gd name="connsiteX7986" fmla="*/ 3294786 w 4340943"/>
                <a:gd name="connsiteY7986" fmla="*/ 639115 h 1383472"/>
                <a:gd name="connsiteX7987" fmla="*/ 3302872 w 4340943"/>
                <a:gd name="connsiteY7987" fmla="*/ 637515 h 1383472"/>
                <a:gd name="connsiteX7988" fmla="*/ 2672368 w 4340943"/>
                <a:gd name="connsiteY7988" fmla="*/ 637515 h 1383472"/>
                <a:gd name="connsiteX7989" fmla="*/ 2679675 w 4340943"/>
                <a:gd name="connsiteY7989" fmla="*/ 640453 h 1383472"/>
                <a:gd name="connsiteX7990" fmla="*/ 2687681 w 4340943"/>
                <a:gd name="connsiteY7990" fmla="*/ 647739 h 1383472"/>
                <a:gd name="connsiteX7991" fmla="*/ 2685800 w 4340943"/>
                <a:gd name="connsiteY7991" fmla="*/ 658696 h 1383472"/>
                <a:gd name="connsiteX7992" fmla="*/ 2675018 w 4340943"/>
                <a:gd name="connsiteY7992" fmla="*/ 664701 h 1383472"/>
                <a:gd name="connsiteX7993" fmla="*/ 2659626 w 4340943"/>
                <a:gd name="connsiteY7993" fmla="*/ 663362 h 1383472"/>
                <a:gd name="connsiteX7994" fmla="*/ 2651619 w 4340943"/>
                <a:gd name="connsiteY7994" fmla="*/ 656076 h 1383472"/>
                <a:gd name="connsiteX7995" fmla="*/ 2653500 w 4340943"/>
                <a:gd name="connsiteY7995" fmla="*/ 645119 h 1383472"/>
                <a:gd name="connsiteX7996" fmla="*/ 2664283 w 4340943"/>
                <a:gd name="connsiteY7996" fmla="*/ 639115 h 1383472"/>
                <a:gd name="connsiteX7997" fmla="*/ 2672368 w 4340943"/>
                <a:gd name="connsiteY7997" fmla="*/ 637515 h 1383472"/>
                <a:gd name="connsiteX7998" fmla="*/ 2041737 w 4340943"/>
                <a:gd name="connsiteY7998" fmla="*/ 637515 h 1383472"/>
                <a:gd name="connsiteX7999" fmla="*/ 2049044 w 4340943"/>
                <a:gd name="connsiteY7999" fmla="*/ 640453 h 1383472"/>
                <a:gd name="connsiteX8000" fmla="*/ 2057050 w 4340943"/>
                <a:gd name="connsiteY8000" fmla="*/ 647739 h 1383472"/>
                <a:gd name="connsiteX8001" fmla="*/ 2055170 w 4340943"/>
                <a:gd name="connsiteY8001" fmla="*/ 658696 h 1383472"/>
                <a:gd name="connsiteX8002" fmla="*/ 2044387 w 4340943"/>
                <a:gd name="connsiteY8002" fmla="*/ 664701 h 1383472"/>
                <a:gd name="connsiteX8003" fmla="*/ 2028996 w 4340943"/>
                <a:gd name="connsiteY8003" fmla="*/ 663362 h 1383472"/>
                <a:gd name="connsiteX8004" fmla="*/ 2020989 w 4340943"/>
                <a:gd name="connsiteY8004" fmla="*/ 656076 h 1383472"/>
                <a:gd name="connsiteX8005" fmla="*/ 2022870 w 4340943"/>
                <a:gd name="connsiteY8005" fmla="*/ 645119 h 1383472"/>
                <a:gd name="connsiteX8006" fmla="*/ 2033652 w 4340943"/>
                <a:gd name="connsiteY8006" fmla="*/ 639115 h 1383472"/>
                <a:gd name="connsiteX8007" fmla="*/ 2041737 w 4340943"/>
                <a:gd name="connsiteY8007" fmla="*/ 637515 h 1383472"/>
                <a:gd name="connsiteX8008" fmla="*/ 1411234 w 4340943"/>
                <a:gd name="connsiteY8008" fmla="*/ 637515 h 1383472"/>
                <a:gd name="connsiteX8009" fmla="*/ 1418540 w 4340943"/>
                <a:gd name="connsiteY8009" fmla="*/ 640453 h 1383472"/>
                <a:gd name="connsiteX8010" fmla="*/ 1426547 w 4340943"/>
                <a:gd name="connsiteY8010" fmla="*/ 647739 h 1383472"/>
                <a:gd name="connsiteX8011" fmla="*/ 1424666 w 4340943"/>
                <a:gd name="connsiteY8011" fmla="*/ 658696 h 1383472"/>
                <a:gd name="connsiteX8012" fmla="*/ 1413883 w 4340943"/>
                <a:gd name="connsiteY8012" fmla="*/ 664701 h 1383472"/>
                <a:gd name="connsiteX8013" fmla="*/ 1398492 w 4340943"/>
                <a:gd name="connsiteY8013" fmla="*/ 663362 h 1383472"/>
                <a:gd name="connsiteX8014" fmla="*/ 1390486 w 4340943"/>
                <a:gd name="connsiteY8014" fmla="*/ 656076 h 1383472"/>
                <a:gd name="connsiteX8015" fmla="*/ 1392367 w 4340943"/>
                <a:gd name="connsiteY8015" fmla="*/ 645119 h 1383472"/>
                <a:gd name="connsiteX8016" fmla="*/ 1403149 w 4340943"/>
                <a:gd name="connsiteY8016" fmla="*/ 639115 h 1383472"/>
                <a:gd name="connsiteX8017" fmla="*/ 1411234 w 4340943"/>
                <a:gd name="connsiteY8017" fmla="*/ 637515 h 1383472"/>
                <a:gd name="connsiteX8018" fmla="*/ 781925 w 4340943"/>
                <a:gd name="connsiteY8018" fmla="*/ 637515 h 1383472"/>
                <a:gd name="connsiteX8019" fmla="*/ 789231 w 4340943"/>
                <a:gd name="connsiteY8019" fmla="*/ 640453 h 1383472"/>
                <a:gd name="connsiteX8020" fmla="*/ 797237 w 4340943"/>
                <a:gd name="connsiteY8020" fmla="*/ 647739 h 1383472"/>
                <a:gd name="connsiteX8021" fmla="*/ 795357 w 4340943"/>
                <a:gd name="connsiteY8021" fmla="*/ 658696 h 1383472"/>
                <a:gd name="connsiteX8022" fmla="*/ 784574 w 4340943"/>
                <a:gd name="connsiteY8022" fmla="*/ 664701 h 1383472"/>
                <a:gd name="connsiteX8023" fmla="*/ 769183 w 4340943"/>
                <a:gd name="connsiteY8023" fmla="*/ 663362 h 1383472"/>
                <a:gd name="connsiteX8024" fmla="*/ 761176 w 4340943"/>
                <a:gd name="connsiteY8024" fmla="*/ 656076 h 1383472"/>
                <a:gd name="connsiteX8025" fmla="*/ 763057 w 4340943"/>
                <a:gd name="connsiteY8025" fmla="*/ 645119 h 1383472"/>
                <a:gd name="connsiteX8026" fmla="*/ 773839 w 4340943"/>
                <a:gd name="connsiteY8026" fmla="*/ 639115 h 1383472"/>
                <a:gd name="connsiteX8027" fmla="*/ 781925 w 4340943"/>
                <a:gd name="connsiteY8027" fmla="*/ 637515 h 1383472"/>
                <a:gd name="connsiteX8028" fmla="*/ 3864354 w 4340943"/>
                <a:gd name="connsiteY8028" fmla="*/ 637482 h 1383472"/>
                <a:gd name="connsiteX8029" fmla="*/ 3878841 w 4340943"/>
                <a:gd name="connsiteY8029" fmla="*/ 643309 h 1383472"/>
                <a:gd name="connsiteX8030" fmla="*/ 3894716 w 4340943"/>
                <a:gd name="connsiteY8030" fmla="*/ 657755 h 1383472"/>
                <a:gd name="connsiteX8031" fmla="*/ 3890988 w 4340943"/>
                <a:gd name="connsiteY8031" fmla="*/ 679480 h 1383472"/>
                <a:gd name="connsiteX8032" fmla="*/ 3856922 w 4340943"/>
                <a:gd name="connsiteY8032" fmla="*/ 698449 h 1383472"/>
                <a:gd name="connsiteX8033" fmla="*/ 3826404 w 4340943"/>
                <a:gd name="connsiteY8033" fmla="*/ 695795 h 1383472"/>
                <a:gd name="connsiteX8034" fmla="*/ 3810528 w 4340943"/>
                <a:gd name="connsiteY8034" fmla="*/ 681348 h 1383472"/>
                <a:gd name="connsiteX8035" fmla="*/ 3814257 w 4340943"/>
                <a:gd name="connsiteY8035" fmla="*/ 659624 h 1383472"/>
                <a:gd name="connsiteX8036" fmla="*/ 3848323 w 4340943"/>
                <a:gd name="connsiteY8036" fmla="*/ 640654 h 1383472"/>
                <a:gd name="connsiteX8037" fmla="*/ 3864354 w 4340943"/>
                <a:gd name="connsiteY8037" fmla="*/ 637482 h 1383472"/>
                <a:gd name="connsiteX8038" fmla="*/ 3235044 w 4340943"/>
                <a:gd name="connsiteY8038" fmla="*/ 637482 h 1383472"/>
                <a:gd name="connsiteX8039" fmla="*/ 3249531 w 4340943"/>
                <a:gd name="connsiteY8039" fmla="*/ 643309 h 1383472"/>
                <a:gd name="connsiteX8040" fmla="*/ 3265406 w 4340943"/>
                <a:gd name="connsiteY8040" fmla="*/ 657755 h 1383472"/>
                <a:gd name="connsiteX8041" fmla="*/ 3261678 w 4340943"/>
                <a:gd name="connsiteY8041" fmla="*/ 679480 h 1383472"/>
                <a:gd name="connsiteX8042" fmla="*/ 3227612 w 4340943"/>
                <a:gd name="connsiteY8042" fmla="*/ 698449 h 1383472"/>
                <a:gd name="connsiteX8043" fmla="*/ 3197095 w 4340943"/>
                <a:gd name="connsiteY8043" fmla="*/ 695795 h 1383472"/>
                <a:gd name="connsiteX8044" fmla="*/ 3181219 w 4340943"/>
                <a:gd name="connsiteY8044" fmla="*/ 681348 h 1383472"/>
                <a:gd name="connsiteX8045" fmla="*/ 3184948 w 4340943"/>
                <a:gd name="connsiteY8045" fmla="*/ 659624 h 1383472"/>
                <a:gd name="connsiteX8046" fmla="*/ 3219014 w 4340943"/>
                <a:gd name="connsiteY8046" fmla="*/ 640654 h 1383472"/>
                <a:gd name="connsiteX8047" fmla="*/ 3235044 w 4340943"/>
                <a:gd name="connsiteY8047" fmla="*/ 637482 h 1383472"/>
                <a:gd name="connsiteX8048" fmla="*/ 2604541 w 4340943"/>
                <a:gd name="connsiteY8048" fmla="*/ 637482 h 1383472"/>
                <a:gd name="connsiteX8049" fmla="*/ 2619028 w 4340943"/>
                <a:gd name="connsiteY8049" fmla="*/ 643309 h 1383472"/>
                <a:gd name="connsiteX8050" fmla="*/ 2634903 w 4340943"/>
                <a:gd name="connsiteY8050" fmla="*/ 657755 h 1383472"/>
                <a:gd name="connsiteX8051" fmla="*/ 2631175 w 4340943"/>
                <a:gd name="connsiteY8051" fmla="*/ 679480 h 1383472"/>
                <a:gd name="connsiteX8052" fmla="*/ 2597109 w 4340943"/>
                <a:gd name="connsiteY8052" fmla="*/ 698449 h 1383472"/>
                <a:gd name="connsiteX8053" fmla="*/ 2566591 w 4340943"/>
                <a:gd name="connsiteY8053" fmla="*/ 695795 h 1383472"/>
                <a:gd name="connsiteX8054" fmla="*/ 2550715 w 4340943"/>
                <a:gd name="connsiteY8054" fmla="*/ 681348 h 1383472"/>
                <a:gd name="connsiteX8055" fmla="*/ 2554444 w 4340943"/>
                <a:gd name="connsiteY8055" fmla="*/ 659624 h 1383472"/>
                <a:gd name="connsiteX8056" fmla="*/ 2588510 w 4340943"/>
                <a:gd name="connsiteY8056" fmla="*/ 640654 h 1383472"/>
                <a:gd name="connsiteX8057" fmla="*/ 2604541 w 4340943"/>
                <a:gd name="connsiteY8057" fmla="*/ 637482 h 1383472"/>
                <a:gd name="connsiteX8058" fmla="*/ 1973910 w 4340943"/>
                <a:gd name="connsiteY8058" fmla="*/ 637482 h 1383472"/>
                <a:gd name="connsiteX8059" fmla="*/ 1988398 w 4340943"/>
                <a:gd name="connsiteY8059" fmla="*/ 643309 h 1383472"/>
                <a:gd name="connsiteX8060" fmla="*/ 2004273 w 4340943"/>
                <a:gd name="connsiteY8060" fmla="*/ 657755 h 1383472"/>
                <a:gd name="connsiteX8061" fmla="*/ 2000544 w 4340943"/>
                <a:gd name="connsiteY8061" fmla="*/ 679480 h 1383472"/>
                <a:gd name="connsiteX8062" fmla="*/ 1966479 w 4340943"/>
                <a:gd name="connsiteY8062" fmla="*/ 698449 h 1383472"/>
                <a:gd name="connsiteX8063" fmla="*/ 1935961 w 4340943"/>
                <a:gd name="connsiteY8063" fmla="*/ 695795 h 1383472"/>
                <a:gd name="connsiteX8064" fmla="*/ 1920085 w 4340943"/>
                <a:gd name="connsiteY8064" fmla="*/ 681348 h 1383472"/>
                <a:gd name="connsiteX8065" fmla="*/ 1923814 w 4340943"/>
                <a:gd name="connsiteY8065" fmla="*/ 659624 h 1383472"/>
                <a:gd name="connsiteX8066" fmla="*/ 1957880 w 4340943"/>
                <a:gd name="connsiteY8066" fmla="*/ 640654 h 1383472"/>
                <a:gd name="connsiteX8067" fmla="*/ 1973910 w 4340943"/>
                <a:gd name="connsiteY8067" fmla="*/ 637482 h 1383472"/>
                <a:gd name="connsiteX8068" fmla="*/ 1343407 w 4340943"/>
                <a:gd name="connsiteY8068" fmla="*/ 637482 h 1383472"/>
                <a:gd name="connsiteX8069" fmla="*/ 1357894 w 4340943"/>
                <a:gd name="connsiteY8069" fmla="*/ 643309 h 1383472"/>
                <a:gd name="connsiteX8070" fmla="*/ 1373769 w 4340943"/>
                <a:gd name="connsiteY8070" fmla="*/ 657755 h 1383472"/>
                <a:gd name="connsiteX8071" fmla="*/ 1370041 w 4340943"/>
                <a:gd name="connsiteY8071" fmla="*/ 679480 h 1383472"/>
                <a:gd name="connsiteX8072" fmla="*/ 1335975 w 4340943"/>
                <a:gd name="connsiteY8072" fmla="*/ 698449 h 1383472"/>
                <a:gd name="connsiteX8073" fmla="*/ 1305457 w 4340943"/>
                <a:gd name="connsiteY8073" fmla="*/ 695795 h 1383472"/>
                <a:gd name="connsiteX8074" fmla="*/ 1289582 w 4340943"/>
                <a:gd name="connsiteY8074" fmla="*/ 681348 h 1383472"/>
                <a:gd name="connsiteX8075" fmla="*/ 1293310 w 4340943"/>
                <a:gd name="connsiteY8075" fmla="*/ 659624 h 1383472"/>
                <a:gd name="connsiteX8076" fmla="*/ 1327376 w 4340943"/>
                <a:gd name="connsiteY8076" fmla="*/ 640654 h 1383472"/>
                <a:gd name="connsiteX8077" fmla="*/ 1343407 w 4340943"/>
                <a:gd name="connsiteY8077" fmla="*/ 637482 h 1383472"/>
                <a:gd name="connsiteX8078" fmla="*/ 714098 w 4340943"/>
                <a:gd name="connsiteY8078" fmla="*/ 637482 h 1383472"/>
                <a:gd name="connsiteX8079" fmla="*/ 728584 w 4340943"/>
                <a:gd name="connsiteY8079" fmla="*/ 643309 h 1383472"/>
                <a:gd name="connsiteX8080" fmla="*/ 744459 w 4340943"/>
                <a:gd name="connsiteY8080" fmla="*/ 657755 h 1383472"/>
                <a:gd name="connsiteX8081" fmla="*/ 740732 w 4340943"/>
                <a:gd name="connsiteY8081" fmla="*/ 679480 h 1383472"/>
                <a:gd name="connsiteX8082" fmla="*/ 706666 w 4340943"/>
                <a:gd name="connsiteY8082" fmla="*/ 698449 h 1383472"/>
                <a:gd name="connsiteX8083" fmla="*/ 676148 w 4340943"/>
                <a:gd name="connsiteY8083" fmla="*/ 695795 h 1383472"/>
                <a:gd name="connsiteX8084" fmla="*/ 660272 w 4340943"/>
                <a:gd name="connsiteY8084" fmla="*/ 681348 h 1383472"/>
                <a:gd name="connsiteX8085" fmla="*/ 664001 w 4340943"/>
                <a:gd name="connsiteY8085" fmla="*/ 659624 h 1383472"/>
                <a:gd name="connsiteX8086" fmla="*/ 698067 w 4340943"/>
                <a:gd name="connsiteY8086" fmla="*/ 640654 h 1383472"/>
                <a:gd name="connsiteX8087" fmla="*/ 714098 w 4340943"/>
                <a:gd name="connsiteY8087" fmla="*/ 637482 h 1383472"/>
                <a:gd name="connsiteX8088" fmla="*/ 271302 w 4340943"/>
                <a:gd name="connsiteY8088" fmla="*/ 631131 h 1383472"/>
                <a:gd name="connsiteX8089" fmla="*/ 273375 w 4340943"/>
                <a:gd name="connsiteY8089" fmla="*/ 632278 h 1383472"/>
                <a:gd name="connsiteX8090" fmla="*/ 279382 w 4340943"/>
                <a:gd name="connsiteY8090" fmla="*/ 639802 h 1383472"/>
                <a:gd name="connsiteX8091" fmla="*/ 276434 w 4340943"/>
                <a:gd name="connsiteY8091" fmla="*/ 647431 h 1383472"/>
                <a:gd name="connsiteX8092" fmla="*/ 266083 w 4340943"/>
                <a:gd name="connsiteY8092" fmla="*/ 651620 h 1383472"/>
                <a:gd name="connsiteX8093" fmla="*/ 264057 w 4340943"/>
                <a:gd name="connsiteY8093" fmla="*/ 651223 h 1383472"/>
                <a:gd name="connsiteX8094" fmla="*/ 4289214 w 4340943"/>
                <a:gd name="connsiteY8094" fmla="*/ 629701 h 1383472"/>
                <a:gd name="connsiteX8095" fmla="*/ 4296946 w 4340943"/>
                <a:gd name="connsiteY8095" fmla="*/ 631981 h 1383472"/>
                <a:gd name="connsiteX8096" fmla="*/ 4327928 w 4340943"/>
                <a:gd name="connsiteY8096" fmla="*/ 654036 h 1383472"/>
                <a:gd name="connsiteX8097" fmla="*/ 4327928 w 4340943"/>
                <a:gd name="connsiteY8097" fmla="*/ 665044 h 1383472"/>
                <a:gd name="connsiteX8098" fmla="*/ 4284721 w 4340943"/>
                <a:gd name="connsiteY8098" fmla="*/ 695802 h 1383472"/>
                <a:gd name="connsiteX8099" fmla="*/ 4269257 w 4340943"/>
                <a:gd name="connsiteY8099" fmla="*/ 695802 h 1383472"/>
                <a:gd name="connsiteX8100" fmla="*/ 4238274 w 4340943"/>
                <a:gd name="connsiteY8100" fmla="*/ 673747 h 1383472"/>
                <a:gd name="connsiteX8101" fmla="*/ 4238274 w 4340943"/>
                <a:gd name="connsiteY8101" fmla="*/ 662739 h 1383472"/>
                <a:gd name="connsiteX8102" fmla="*/ 4281482 w 4340943"/>
                <a:gd name="connsiteY8102" fmla="*/ 631981 h 1383472"/>
                <a:gd name="connsiteX8103" fmla="*/ 4289214 w 4340943"/>
                <a:gd name="connsiteY8103" fmla="*/ 629701 h 1383472"/>
                <a:gd name="connsiteX8104" fmla="*/ 3658710 w 4340943"/>
                <a:gd name="connsiteY8104" fmla="*/ 629701 h 1383472"/>
                <a:gd name="connsiteX8105" fmla="*/ 3666443 w 4340943"/>
                <a:gd name="connsiteY8105" fmla="*/ 631981 h 1383472"/>
                <a:gd name="connsiteX8106" fmla="*/ 3697425 w 4340943"/>
                <a:gd name="connsiteY8106" fmla="*/ 654036 h 1383472"/>
                <a:gd name="connsiteX8107" fmla="*/ 3697425 w 4340943"/>
                <a:gd name="connsiteY8107" fmla="*/ 665044 h 1383472"/>
                <a:gd name="connsiteX8108" fmla="*/ 3654217 w 4340943"/>
                <a:gd name="connsiteY8108" fmla="*/ 695802 h 1383472"/>
                <a:gd name="connsiteX8109" fmla="*/ 3638753 w 4340943"/>
                <a:gd name="connsiteY8109" fmla="*/ 695802 h 1383472"/>
                <a:gd name="connsiteX8110" fmla="*/ 3607771 w 4340943"/>
                <a:gd name="connsiteY8110" fmla="*/ 673747 h 1383472"/>
                <a:gd name="connsiteX8111" fmla="*/ 3607771 w 4340943"/>
                <a:gd name="connsiteY8111" fmla="*/ 662739 h 1383472"/>
                <a:gd name="connsiteX8112" fmla="*/ 3650978 w 4340943"/>
                <a:gd name="connsiteY8112" fmla="*/ 631981 h 1383472"/>
                <a:gd name="connsiteX8113" fmla="*/ 3658710 w 4340943"/>
                <a:gd name="connsiteY8113" fmla="*/ 629701 h 1383472"/>
                <a:gd name="connsiteX8114" fmla="*/ 3029401 w 4340943"/>
                <a:gd name="connsiteY8114" fmla="*/ 629701 h 1383472"/>
                <a:gd name="connsiteX8115" fmla="*/ 3037133 w 4340943"/>
                <a:gd name="connsiteY8115" fmla="*/ 631981 h 1383472"/>
                <a:gd name="connsiteX8116" fmla="*/ 3068115 w 4340943"/>
                <a:gd name="connsiteY8116" fmla="*/ 654036 h 1383472"/>
                <a:gd name="connsiteX8117" fmla="*/ 3068115 w 4340943"/>
                <a:gd name="connsiteY8117" fmla="*/ 665044 h 1383472"/>
                <a:gd name="connsiteX8118" fmla="*/ 3024908 w 4340943"/>
                <a:gd name="connsiteY8118" fmla="*/ 695802 h 1383472"/>
                <a:gd name="connsiteX8119" fmla="*/ 3009444 w 4340943"/>
                <a:gd name="connsiteY8119" fmla="*/ 695802 h 1383472"/>
                <a:gd name="connsiteX8120" fmla="*/ 2978461 w 4340943"/>
                <a:gd name="connsiteY8120" fmla="*/ 673747 h 1383472"/>
                <a:gd name="connsiteX8121" fmla="*/ 2978461 w 4340943"/>
                <a:gd name="connsiteY8121" fmla="*/ 662739 h 1383472"/>
                <a:gd name="connsiteX8122" fmla="*/ 3021669 w 4340943"/>
                <a:gd name="connsiteY8122" fmla="*/ 631981 h 1383472"/>
                <a:gd name="connsiteX8123" fmla="*/ 3029401 w 4340943"/>
                <a:gd name="connsiteY8123" fmla="*/ 629701 h 1383472"/>
                <a:gd name="connsiteX8124" fmla="*/ 2398898 w 4340943"/>
                <a:gd name="connsiteY8124" fmla="*/ 629701 h 1383472"/>
                <a:gd name="connsiteX8125" fmla="*/ 2406630 w 4340943"/>
                <a:gd name="connsiteY8125" fmla="*/ 631981 h 1383472"/>
                <a:gd name="connsiteX8126" fmla="*/ 2437612 w 4340943"/>
                <a:gd name="connsiteY8126" fmla="*/ 654036 h 1383472"/>
                <a:gd name="connsiteX8127" fmla="*/ 2437612 w 4340943"/>
                <a:gd name="connsiteY8127" fmla="*/ 665044 h 1383472"/>
                <a:gd name="connsiteX8128" fmla="*/ 2394404 w 4340943"/>
                <a:gd name="connsiteY8128" fmla="*/ 695802 h 1383472"/>
                <a:gd name="connsiteX8129" fmla="*/ 2378940 w 4340943"/>
                <a:gd name="connsiteY8129" fmla="*/ 695802 h 1383472"/>
                <a:gd name="connsiteX8130" fmla="*/ 2347958 w 4340943"/>
                <a:gd name="connsiteY8130" fmla="*/ 673747 h 1383472"/>
                <a:gd name="connsiteX8131" fmla="*/ 2347958 w 4340943"/>
                <a:gd name="connsiteY8131" fmla="*/ 662739 h 1383472"/>
                <a:gd name="connsiteX8132" fmla="*/ 2391166 w 4340943"/>
                <a:gd name="connsiteY8132" fmla="*/ 631981 h 1383472"/>
                <a:gd name="connsiteX8133" fmla="*/ 2398898 w 4340943"/>
                <a:gd name="connsiteY8133" fmla="*/ 629701 h 1383472"/>
                <a:gd name="connsiteX8134" fmla="*/ 1768267 w 4340943"/>
                <a:gd name="connsiteY8134" fmla="*/ 629701 h 1383472"/>
                <a:gd name="connsiteX8135" fmla="*/ 1775999 w 4340943"/>
                <a:gd name="connsiteY8135" fmla="*/ 631981 h 1383472"/>
                <a:gd name="connsiteX8136" fmla="*/ 1806982 w 4340943"/>
                <a:gd name="connsiteY8136" fmla="*/ 654036 h 1383472"/>
                <a:gd name="connsiteX8137" fmla="*/ 1806982 w 4340943"/>
                <a:gd name="connsiteY8137" fmla="*/ 665044 h 1383472"/>
                <a:gd name="connsiteX8138" fmla="*/ 1763774 w 4340943"/>
                <a:gd name="connsiteY8138" fmla="*/ 695802 h 1383472"/>
                <a:gd name="connsiteX8139" fmla="*/ 1748310 w 4340943"/>
                <a:gd name="connsiteY8139" fmla="*/ 695802 h 1383472"/>
                <a:gd name="connsiteX8140" fmla="*/ 1717327 w 4340943"/>
                <a:gd name="connsiteY8140" fmla="*/ 673747 h 1383472"/>
                <a:gd name="connsiteX8141" fmla="*/ 1717327 w 4340943"/>
                <a:gd name="connsiteY8141" fmla="*/ 662739 h 1383472"/>
                <a:gd name="connsiteX8142" fmla="*/ 1760535 w 4340943"/>
                <a:gd name="connsiteY8142" fmla="*/ 631981 h 1383472"/>
                <a:gd name="connsiteX8143" fmla="*/ 1768267 w 4340943"/>
                <a:gd name="connsiteY8143" fmla="*/ 629701 h 1383472"/>
                <a:gd name="connsiteX8144" fmla="*/ 1137763 w 4340943"/>
                <a:gd name="connsiteY8144" fmla="*/ 629701 h 1383472"/>
                <a:gd name="connsiteX8145" fmla="*/ 1145496 w 4340943"/>
                <a:gd name="connsiteY8145" fmla="*/ 631981 h 1383472"/>
                <a:gd name="connsiteX8146" fmla="*/ 1176478 w 4340943"/>
                <a:gd name="connsiteY8146" fmla="*/ 654036 h 1383472"/>
                <a:gd name="connsiteX8147" fmla="*/ 1176478 w 4340943"/>
                <a:gd name="connsiteY8147" fmla="*/ 665044 h 1383472"/>
                <a:gd name="connsiteX8148" fmla="*/ 1133270 w 4340943"/>
                <a:gd name="connsiteY8148" fmla="*/ 695802 h 1383472"/>
                <a:gd name="connsiteX8149" fmla="*/ 1117806 w 4340943"/>
                <a:gd name="connsiteY8149" fmla="*/ 695802 h 1383472"/>
                <a:gd name="connsiteX8150" fmla="*/ 1086824 w 4340943"/>
                <a:gd name="connsiteY8150" fmla="*/ 673747 h 1383472"/>
                <a:gd name="connsiteX8151" fmla="*/ 1086824 w 4340943"/>
                <a:gd name="connsiteY8151" fmla="*/ 662739 h 1383472"/>
                <a:gd name="connsiteX8152" fmla="*/ 1130031 w 4340943"/>
                <a:gd name="connsiteY8152" fmla="*/ 631981 h 1383472"/>
                <a:gd name="connsiteX8153" fmla="*/ 1137763 w 4340943"/>
                <a:gd name="connsiteY8153" fmla="*/ 629701 h 1383472"/>
                <a:gd name="connsiteX8154" fmla="*/ 508454 w 4340943"/>
                <a:gd name="connsiteY8154" fmla="*/ 629701 h 1383472"/>
                <a:gd name="connsiteX8155" fmla="*/ 516186 w 4340943"/>
                <a:gd name="connsiteY8155" fmla="*/ 631981 h 1383472"/>
                <a:gd name="connsiteX8156" fmla="*/ 547169 w 4340943"/>
                <a:gd name="connsiteY8156" fmla="*/ 654036 h 1383472"/>
                <a:gd name="connsiteX8157" fmla="*/ 547169 w 4340943"/>
                <a:gd name="connsiteY8157" fmla="*/ 665044 h 1383472"/>
                <a:gd name="connsiteX8158" fmla="*/ 503961 w 4340943"/>
                <a:gd name="connsiteY8158" fmla="*/ 695802 h 1383472"/>
                <a:gd name="connsiteX8159" fmla="*/ 488497 w 4340943"/>
                <a:gd name="connsiteY8159" fmla="*/ 695802 h 1383472"/>
                <a:gd name="connsiteX8160" fmla="*/ 457515 w 4340943"/>
                <a:gd name="connsiteY8160" fmla="*/ 673747 h 1383472"/>
                <a:gd name="connsiteX8161" fmla="*/ 457515 w 4340943"/>
                <a:gd name="connsiteY8161" fmla="*/ 662739 h 1383472"/>
                <a:gd name="connsiteX8162" fmla="*/ 500722 w 4340943"/>
                <a:gd name="connsiteY8162" fmla="*/ 631981 h 1383472"/>
                <a:gd name="connsiteX8163" fmla="*/ 508454 w 4340943"/>
                <a:gd name="connsiteY8163" fmla="*/ 629701 h 1383472"/>
                <a:gd name="connsiteX8164" fmla="*/ 4049386 w 4340943"/>
                <a:gd name="connsiteY8164" fmla="*/ 629648 h 1383472"/>
                <a:gd name="connsiteX8165" fmla="*/ 4054134 w 4340943"/>
                <a:gd name="connsiteY8165" fmla="*/ 632278 h 1383472"/>
                <a:gd name="connsiteX8166" fmla="*/ 4060142 w 4340943"/>
                <a:gd name="connsiteY8166" fmla="*/ 639802 h 1383472"/>
                <a:gd name="connsiteX8167" fmla="*/ 4057194 w 4340943"/>
                <a:gd name="connsiteY8167" fmla="*/ 647431 h 1383472"/>
                <a:gd name="connsiteX8168" fmla="*/ 4046843 w 4340943"/>
                <a:gd name="connsiteY8168" fmla="*/ 651620 h 1383472"/>
                <a:gd name="connsiteX8169" fmla="*/ 4036124 w 4340943"/>
                <a:gd name="connsiteY8169" fmla="*/ 649521 h 1383472"/>
                <a:gd name="connsiteX8170" fmla="*/ 4030116 w 4340943"/>
                <a:gd name="connsiteY8170" fmla="*/ 641998 h 1383472"/>
                <a:gd name="connsiteX8171" fmla="*/ 4033064 w 4340943"/>
                <a:gd name="connsiteY8171" fmla="*/ 634368 h 1383472"/>
                <a:gd name="connsiteX8172" fmla="*/ 4043416 w 4340943"/>
                <a:gd name="connsiteY8172" fmla="*/ 630179 h 1383472"/>
                <a:gd name="connsiteX8173" fmla="*/ 4049386 w 4340943"/>
                <a:gd name="connsiteY8173" fmla="*/ 629648 h 1383472"/>
                <a:gd name="connsiteX8174" fmla="*/ 3420076 w 4340943"/>
                <a:gd name="connsiteY8174" fmla="*/ 629648 h 1383472"/>
                <a:gd name="connsiteX8175" fmla="*/ 3424824 w 4340943"/>
                <a:gd name="connsiteY8175" fmla="*/ 632278 h 1383472"/>
                <a:gd name="connsiteX8176" fmla="*/ 3430832 w 4340943"/>
                <a:gd name="connsiteY8176" fmla="*/ 639802 h 1383472"/>
                <a:gd name="connsiteX8177" fmla="*/ 3427884 w 4340943"/>
                <a:gd name="connsiteY8177" fmla="*/ 647431 h 1383472"/>
                <a:gd name="connsiteX8178" fmla="*/ 3417533 w 4340943"/>
                <a:gd name="connsiteY8178" fmla="*/ 651620 h 1383472"/>
                <a:gd name="connsiteX8179" fmla="*/ 3406814 w 4340943"/>
                <a:gd name="connsiteY8179" fmla="*/ 649521 h 1383472"/>
                <a:gd name="connsiteX8180" fmla="*/ 3400807 w 4340943"/>
                <a:gd name="connsiteY8180" fmla="*/ 641998 h 1383472"/>
                <a:gd name="connsiteX8181" fmla="*/ 3403755 w 4340943"/>
                <a:gd name="connsiteY8181" fmla="*/ 634368 h 1383472"/>
                <a:gd name="connsiteX8182" fmla="*/ 3414106 w 4340943"/>
                <a:gd name="connsiteY8182" fmla="*/ 630179 h 1383472"/>
                <a:gd name="connsiteX8183" fmla="*/ 3420076 w 4340943"/>
                <a:gd name="connsiteY8183" fmla="*/ 629648 h 1383472"/>
                <a:gd name="connsiteX8184" fmla="*/ 2789573 w 4340943"/>
                <a:gd name="connsiteY8184" fmla="*/ 629648 h 1383472"/>
                <a:gd name="connsiteX8185" fmla="*/ 2794321 w 4340943"/>
                <a:gd name="connsiteY8185" fmla="*/ 632278 h 1383472"/>
                <a:gd name="connsiteX8186" fmla="*/ 2800329 w 4340943"/>
                <a:gd name="connsiteY8186" fmla="*/ 639802 h 1383472"/>
                <a:gd name="connsiteX8187" fmla="*/ 2797381 w 4340943"/>
                <a:gd name="connsiteY8187" fmla="*/ 647431 h 1383472"/>
                <a:gd name="connsiteX8188" fmla="*/ 2787030 w 4340943"/>
                <a:gd name="connsiteY8188" fmla="*/ 651620 h 1383472"/>
                <a:gd name="connsiteX8189" fmla="*/ 2776311 w 4340943"/>
                <a:gd name="connsiteY8189" fmla="*/ 649521 h 1383472"/>
                <a:gd name="connsiteX8190" fmla="*/ 2770303 w 4340943"/>
                <a:gd name="connsiteY8190" fmla="*/ 641998 h 1383472"/>
                <a:gd name="connsiteX8191" fmla="*/ 2773252 w 4340943"/>
                <a:gd name="connsiteY8191" fmla="*/ 634368 h 1383472"/>
                <a:gd name="connsiteX8192" fmla="*/ 2783603 w 4340943"/>
                <a:gd name="connsiteY8192" fmla="*/ 630179 h 1383472"/>
                <a:gd name="connsiteX8193" fmla="*/ 2789573 w 4340943"/>
                <a:gd name="connsiteY8193" fmla="*/ 629648 h 1383472"/>
                <a:gd name="connsiteX8194" fmla="*/ 2158942 w 4340943"/>
                <a:gd name="connsiteY8194" fmla="*/ 629648 h 1383472"/>
                <a:gd name="connsiteX8195" fmla="*/ 2163691 w 4340943"/>
                <a:gd name="connsiteY8195" fmla="*/ 632278 h 1383472"/>
                <a:gd name="connsiteX8196" fmla="*/ 2169698 w 4340943"/>
                <a:gd name="connsiteY8196" fmla="*/ 639802 h 1383472"/>
                <a:gd name="connsiteX8197" fmla="*/ 2166750 w 4340943"/>
                <a:gd name="connsiteY8197" fmla="*/ 647431 h 1383472"/>
                <a:gd name="connsiteX8198" fmla="*/ 2156399 w 4340943"/>
                <a:gd name="connsiteY8198" fmla="*/ 651620 h 1383472"/>
                <a:gd name="connsiteX8199" fmla="*/ 2145680 w 4340943"/>
                <a:gd name="connsiteY8199" fmla="*/ 649521 h 1383472"/>
                <a:gd name="connsiteX8200" fmla="*/ 2139673 w 4340943"/>
                <a:gd name="connsiteY8200" fmla="*/ 641998 h 1383472"/>
                <a:gd name="connsiteX8201" fmla="*/ 2142621 w 4340943"/>
                <a:gd name="connsiteY8201" fmla="*/ 634368 h 1383472"/>
                <a:gd name="connsiteX8202" fmla="*/ 2152973 w 4340943"/>
                <a:gd name="connsiteY8202" fmla="*/ 630179 h 1383472"/>
                <a:gd name="connsiteX8203" fmla="*/ 2158942 w 4340943"/>
                <a:gd name="connsiteY8203" fmla="*/ 629648 h 1383472"/>
                <a:gd name="connsiteX8204" fmla="*/ 1528439 w 4340943"/>
                <a:gd name="connsiteY8204" fmla="*/ 629648 h 1383472"/>
                <a:gd name="connsiteX8205" fmla="*/ 1533188 w 4340943"/>
                <a:gd name="connsiteY8205" fmla="*/ 632278 h 1383472"/>
                <a:gd name="connsiteX8206" fmla="*/ 1539195 w 4340943"/>
                <a:gd name="connsiteY8206" fmla="*/ 639802 h 1383472"/>
                <a:gd name="connsiteX8207" fmla="*/ 1536247 w 4340943"/>
                <a:gd name="connsiteY8207" fmla="*/ 647431 h 1383472"/>
                <a:gd name="connsiteX8208" fmla="*/ 1525896 w 4340943"/>
                <a:gd name="connsiteY8208" fmla="*/ 651620 h 1383472"/>
                <a:gd name="connsiteX8209" fmla="*/ 1515177 w 4340943"/>
                <a:gd name="connsiteY8209" fmla="*/ 649521 h 1383472"/>
                <a:gd name="connsiteX8210" fmla="*/ 1509170 w 4340943"/>
                <a:gd name="connsiteY8210" fmla="*/ 641998 h 1383472"/>
                <a:gd name="connsiteX8211" fmla="*/ 1512118 w 4340943"/>
                <a:gd name="connsiteY8211" fmla="*/ 634368 h 1383472"/>
                <a:gd name="connsiteX8212" fmla="*/ 1522469 w 4340943"/>
                <a:gd name="connsiteY8212" fmla="*/ 630179 h 1383472"/>
                <a:gd name="connsiteX8213" fmla="*/ 1528439 w 4340943"/>
                <a:gd name="connsiteY8213" fmla="*/ 629648 h 1383472"/>
                <a:gd name="connsiteX8214" fmla="*/ 899129 w 4340943"/>
                <a:gd name="connsiteY8214" fmla="*/ 629648 h 1383472"/>
                <a:gd name="connsiteX8215" fmla="*/ 903878 w 4340943"/>
                <a:gd name="connsiteY8215" fmla="*/ 632278 h 1383472"/>
                <a:gd name="connsiteX8216" fmla="*/ 909885 w 4340943"/>
                <a:gd name="connsiteY8216" fmla="*/ 639802 h 1383472"/>
                <a:gd name="connsiteX8217" fmla="*/ 906937 w 4340943"/>
                <a:gd name="connsiteY8217" fmla="*/ 647431 h 1383472"/>
                <a:gd name="connsiteX8218" fmla="*/ 896586 w 4340943"/>
                <a:gd name="connsiteY8218" fmla="*/ 651620 h 1383472"/>
                <a:gd name="connsiteX8219" fmla="*/ 885868 w 4340943"/>
                <a:gd name="connsiteY8219" fmla="*/ 649521 h 1383472"/>
                <a:gd name="connsiteX8220" fmla="*/ 879860 w 4340943"/>
                <a:gd name="connsiteY8220" fmla="*/ 641998 h 1383472"/>
                <a:gd name="connsiteX8221" fmla="*/ 882808 w 4340943"/>
                <a:gd name="connsiteY8221" fmla="*/ 634368 h 1383472"/>
                <a:gd name="connsiteX8222" fmla="*/ 893159 w 4340943"/>
                <a:gd name="connsiteY8222" fmla="*/ 630179 h 1383472"/>
                <a:gd name="connsiteX8223" fmla="*/ 899129 w 4340943"/>
                <a:gd name="connsiteY8223" fmla="*/ 629648 h 1383472"/>
                <a:gd name="connsiteX8224" fmla="*/ 4340943 w 4340943"/>
                <a:gd name="connsiteY8224" fmla="*/ 626879 h 1383472"/>
                <a:gd name="connsiteX8225" fmla="*/ 4340943 w 4340943"/>
                <a:gd name="connsiteY8225" fmla="*/ 650637 h 1383472"/>
                <a:gd name="connsiteX8226" fmla="*/ 4331100 w 4340943"/>
                <a:gd name="connsiteY8226" fmla="*/ 643631 h 1383472"/>
                <a:gd name="connsiteX8227" fmla="*/ 4331100 w 4340943"/>
                <a:gd name="connsiteY8227" fmla="*/ 633886 h 1383472"/>
                <a:gd name="connsiteX8228" fmla="*/ 3711562 w 4340943"/>
                <a:gd name="connsiteY8228" fmla="*/ 626081 h 1383472"/>
                <a:gd name="connsiteX8229" fmla="*/ 3724556 w 4340943"/>
                <a:gd name="connsiteY8229" fmla="*/ 626081 h 1383472"/>
                <a:gd name="connsiteX8230" fmla="*/ 3735521 w 4340943"/>
                <a:gd name="connsiteY8230" fmla="*/ 633886 h 1383472"/>
                <a:gd name="connsiteX8231" fmla="*/ 3735521 w 4340943"/>
                <a:gd name="connsiteY8231" fmla="*/ 643631 h 1383472"/>
                <a:gd name="connsiteX8232" fmla="*/ 3724556 w 4340943"/>
                <a:gd name="connsiteY8232" fmla="*/ 651436 h 1383472"/>
                <a:gd name="connsiteX8233" fmla="*/ 3711562 w 4340943"/>
                <a:gd name="connsiteY8233" fmla="*/ 651437 h 1383472"/>
                <a:gd name="connsiteX8234" fmla="*/ 3700598 w 4340943"/>
                <a:gd name="connsiteY8234" fmla="*/ 643631 h 1383472"/>
                <a:gd name="connsiteX8235" fmla="*/ 3700598 w 4340943"/>
                <a:gd name="connsiteY8235" fmla="*/ 633886 h 1383472"/>
                <a:gd name="connsiteX8236" fmla="*/ 3711562 w 4340943"/>
                <a:gd name="connsiteY8236" fmla="*/ 626081 h 1383472"/>
                <a:gd name="connsiteX8237" fmla="*/ 3082252 w 4340943"/>
                <a:gd name="connsiteY8237" fmla="*/ 626081 h 1383472"/>
                <a:gd name="connsiteX8238" fmla="*/ 3095247 w 4340943"/>
                <a:gd name="connsiteY8238" fmla="*/ 626081 h 1383472"/>
                <a:gd name="connsiteX8239" fmla="*/ 3106212 w 4340943"/>
                <a:gd name="connsiteY8239" fmla="*/ 633886 h 1383472"/>
                <a:gd name="connsiteX8240" fmla="*/ 3106211 w 4340943"/>
                <a:gd name="connsiteY8240" fmla="*/ 643631 h 1383472"/>
                <a:gd name="connsiteX8241" fmla="*/ 3095247 w 4340943"/>
                <a:gd name="connsiteY8241" fmla="*/ 651436 h 1383472"/>
                <a:gd name="connsiteX8242" fmla="*/ 3082252 w 4340943"/>
                <a:gd name="connsiteY8242" fmla="*/ 651437 h 1383472"/>
                <a:gd name="connsiteX8243" fmla="*/ 3071288 w 4340943"/>
                <a:gd name="connsiteY8243" fmla="*/ 643631 h 1383472"/>
                <a:gd name="connsiteX8244" fmla="*/ 3071288 w 4340943"/>
                <a:gd name="connsiteY8244" fmla="*/ 633886 h 1383472"/>
                <a:gd name="connsiteX8245" fmla="*/ 3082252 w 4340943"/>
                <a:gd name="connsiteY8245" fmla="*/ 626081 h 1383472"/>
                <a:gd name="connsiteX8246" fmla="*/ 2451749 w 4340943"/>
                <a:gd name="connsiteY8246" fmla="*/ 626081 h 1383472"/>
                <a:gd name="connsiteX8247" fmla="*/ 2464744 w 4340943"/>
                <a:gd name="connsiteY8247" fmla="*/ 626081 h 1383472"/>
                <a:gd name="connsiteX8248" fmla="*/ 2475708 w 4340943"/>
                <a:gd name="connsiteY8248" fmla="*/ 633886 h 1383472"/>
                <a:gd name="connsiteX8249" fmla="*/ 2475708 w 4340943"/>
                <a:gd name="connsiteY8249" fmla="*/ 643631 h 1383472"/>
                <a:gd name="connsiteX8250" fmla="*/ 2464744 w 4340943"/>
                <a:gd name="connsiteY8250" fmla="*/ 651436 h 1383472"/>
                <a:gd name="connsiteX8251" fmla="*/ 2451749 w 4340943"/>
                <a:gd name="connsiteY8251" fmla="*/ 651437 h 1383472"/>
                <a:gd name="connsiteX8252" fmla="*/ 2440784 w 4340943"/>
                <a:gd name="connsiteY8252" fmla="*/ 643631 h 1383472"/>
                <a:gd name="connsiteX8253" fmla="*/ 2440784 w 4340943"/>
                <a:gd name="connsiteY8253" fmla="*/ 633886 h 1383472"/>
                <a:gd name="connsiteX8254" fmla="*/ 2451749 w 4340943"/>
                <a:gd name="connsiteY8254" fmla="*/ 626081 h 1383472"/>
                <a:gd name="connsiteX8255" fmla="*/ 1821118 w 4340943"/>
                <a:gd name="connsiteY8255" fmla="*/ 626081 h 1383472"/>
                <a:gd name="connsiteX8256" fmla="*/ 1834113 w 4340943"/>
                <a:gd name="connsiteY8256" fmla="*/ 626081 h 1383472"/>
                <a:gd name="connsiteX8257" fmla="*/ 1845078 w 4340943"/>
                <a:gd name="connsiteY8257" fmla="*/ 633886 h 1383472"/>
                <a:gd name="connsiteX8258" fmla="*/ 1845077 w 4340943"/>
                <a:gd name="connsiteY8258" fmla="*/ 643631 h 1383472"/>
                <a:gd name="connsiteX8259" fmla="*/ 1834113 w 4340943"/>
                <a:gd name="connsiteY8259" fmla="*/ 651436 h 1383472"/>
                <a:gd name="connsiteX8260" fmla="*/ 1821119 w 4340943"/>
                <a:gd name="connsiteY8260" fmla="*/ 651437 h 1383472"/>
                <a:gd name="connsiteX8261" fmla="*/ 1810154 w 4340943"/>
                <a:gd name="connsiteY8261" fmla="*/ 643631 h 1383472"/>
                <a:gd name="connsiteX8262" fmla="*/ 1810154 w 4340943"/>
                <a:gd name="connsiteY8262" fmla="*/ 633886 h 1383472"/>
                <a:gd name="connsiteX8263" fmla="*/ 1821118 w 4340943"/>
                <a:gd name="connsiteY8263" fmla="*/ 626081 h 1383472"/>
                <a:gd name="connsiteX8264" fmla="*/ 1190615 w 4340943"/>
                <a:gd name="connsiteY8264" fmla="*/ 626081 h 1383472"/>
                <a:gd name="connsiteX8265" fmla="*/ 1203609 w 4340943"/>
                <a:gd name="connsiteY8265" fmla="*/ 626081 h 1383472"/>
                <a:gd name="connsiteX8266" fmla="*/ 1214575 w 4340943"/>
                <a:gd name="connsiteY8266" fmla="*/ 633886 h 1383472"/>
                <a:gd name="connsiteX8267" fmla="*/ 1214574 w 4340943"/>
                <a:gd name="connsiteY8267" fmla="*/ 643631 h 1383472"/>
                <a:gd name="connsiteX8268" fmla="*/ 1203609 w 4340943"/>
                <a:gd name="connsiteY8268" fmla="*/ 651436 h 1383472"/>
                <a:gd name="connsiteX8269" fmla="*/ 1190616 w 4340943"/>
                <a:gd name="connsiteY8269" fmla="*/ 651437 h 1383472"/>
                <a:gd name="connsiteX8270" fmla="*/ 1179651 w 4340943"/>
                <a:gd name="connsiteY8270" fmla="*/ 643631 h 1383472"/>
                <a:gd name="connsiteX8271" fmla="*/ 1179651 w 4340943"/>
                <a:gd name="connsiteY8271" fmla="*/ 633886 h 1383472"/>
                <a:gd name="connsiteX8272" fmla="*/ 1190615 w 4340943"/>
                <a:gd name="connsiteY8272" fmla="*/ 626081 h 1383472"/>
                <a:gd name="connsiteX8273" fmla="*/ 561305 w 4340943"/>
                <a:gd name="connsiteY8273" fmla="*/ 626081 h 1383472"/>
                <a:gd name="connsiteX8274" fmla="*/ 574300 w 4340943"/>
                <a:gd name="connsiteY8274" fmla="*/ 626081 h 1383472"/>
                <a:gd name="connsiteX8275" fmla="*/ 585265 w 4340943"/>
                <a:gd name="connsiteY8275" fmla="*/ 633886 h 1383472"/>
                <a:gd name="connsiteX8276" fmla="*/ 585265 w 4340943"/>
                <a:gd name="connsiteY8276" fmla="*/ 643631 h 1383472"/>
                <a:gd name="connsiteX8277" fmla="*/ 574300 w 4340943"/>
                <a:gd name="connsiteY8277" fmla="*/ 651436 h 1383472"/>
                <a:gd name="connsiteX8278" fmla="*/ 561306 w 4340943"/>
                <a:gd name="connsiteY8278" fmla="*/ 651437 h 1383472"/>
                <a:gd name="connsiteX8279" fmla="*/ 550341 w 4340943"/>
                <a:gd name="connsiteY8279" fmla="*/ 643631 h 1383472"/>
                <a:gd name="connsiteX8280" fmla="*/ 550341 w 4340943"/>
                <a:gd name="connsiteY8280" fmla="*/ 633886 h 1383472"/>
                <a:gd name="connsiteX8281" fmla="*/ 561305 w 4340943"/>
                <a:gd name="connsiteY8281" fmla="*/ 626081 h 1383472"/>
                <a:gd name="connsiteX8282" fmla="*/ 4116446 w 4340943"/>
                <a:gd name="connsiteY8282" fmla="*/ 618332 h 1383472"/>
                <a:gd name="connsiteX8283" fmla="*/ 4133864 w 4340943"/>
                <a:gd name="connsiteY8283" fmla="*/ 622916 h 1383472"/>
                <a:gd name="connsiteX8284" fmla="*/ 4183648 w 4340943"/>
                <a:gd name="connsiteY8284" fmla="*/ 655726 h 1383472"/>
                <a:gd name="connsiteX8285" fmla="*/ 4184968 w 4340943"/>
                <a:gd name="connsiteY8285" fmla="*/ 680136 h 1383472"/>
                <a:gd name="connsiteX8286" fmla="*/ 4160001 w 4340943"/>
                <a:gd name="connsiteY8286" fmla="*/ 699333 h 1383472"/>
                <a:gd name="connsiteX8287" fmla="*/ 4125712 w 4340943"/>
                <a:gd name="connsiteY8287" fmla="*/ 700273 h 1383472"/>
                <a:gd name="connsiteX8288" fmla="*/ 4075928 w 4340943"/>
                <a:gd name="connsiteY8288" fmla="*/ 667463 h 1383472"/>
                <a:gd name="connsiteX8289" fmla="*/ 4074608 w 4340943"/>
                <a:gd name="connsiteY8289" fmla="*/ 643055 h 1383472"/>
                <a:gd name="connsiteX8290" fmla="*/ 4099576 w 4340943"/>
                <a:gd name="connsiteY8290" fmla="*/ 623856 h 1383472"/>
                <a:gd name="connsiteX8291" fmla="*/ 4116446 w 4340943"/>
                <a:gd name="connsiteY8291" fmla="*/ 618332 h 1383472"/>
                <a:gd name="connsiteX8292" fmla="*/ 3487136 w 4340943"/>
                <a:gd name="connsiteY8292" fmla="*/ 618332 h 1383472"/>
                <a:gd name="connsiteX8293" fmla="*/ 3504554 w 4340943"/>
                <a:gd name="connsiteY8293" fmla="*/ 622916 h 1383472"/>
                <a:gd name="connsiteX8294" fmla="*/ 3554338 w 4340943"/>
                <a:gd name="connsiteY8294" fmla="*/ 655726 h 1383472"/>
                <a:gd name="connsiteX8295" fmla="*/ 3555659 w 4340943"/>
                <a:gd name="connsiteY8295" fmla="*/ 680136 h 1383472"/>
                <a:gd name="connsiteX8296" fmla="*/ 3530691 w 4340943"/>
                <a:gd name="connsiteY8296" fmla="*/ 699333 h 1383472"/>
                <a:gd name="connsiteX8297" fmla="*/ 3496402 w 4340943"/>
                <a:gd name="connsiteY8297" fmla="*/ 700273 h 1383472"/>
                <a:gd name="connsiteX8298" fmla="*/ 3446618 w 4340943"/>
                <a:gd name="connsiteY8298" fmla="*/ 667463 h 1383472"/>
                <a:gd name="connsiteX8299" fmla="*/ 3445298 w 4340943"/>
                <a:gd name="connsiteY8299" fmla="*/ 643055 h 1383472"/>
                <a:gd name="connsiteX8300" fmla="*/ 3470266 w 4340943"/>
                <a:gd name="connsiteY8300" fmla="*/ 623856 h 1383472"/>
                <a:gd name="connsiteX8301" fmla="*/ 3487136 w 4340943"/>
                <a:gd name="connsiteY8301" fmla="*/ 618332 h 1383472"/>
                <a:gd name="connsiteX8302" fmla="*/ 2856633 w 4340943"/>
                <a:gd name="connsiteY8302" fmla="*/ 618332 h 1383472"/>
                <a:gd name="connsiteX8303" fmla="*/ 2874052 w 4340943"/>
                <a:gd name="connsiteY8303" fmla="*/ 622916 h 1383472"/>
                <a:gd name="connsiteX8304" fmla="*/ 2923835 w 4340943"/>
                <a:gd name="connsiteY8304" fmla="*/ 655726 h 1383472"/>
                <a:gd name="connsiteX8305" fmla="*/ 2925156 w 4340943"/>
                <a:gd name="connsiteY8305" fmla="*/ 680136 h 1383472"/>
                <a:gd name="connsiteX8306" fmla="*/ 2900188 w 4340943"/>
                <a:gd name="connsiteY8306" fmla="*/ 699333 h 1383472"/>
                <a:gd name="connsiteX8307" fmla="*/ 2865899 w 4340943"/>
                <a:gd name="connsiteY8307" fmla="*/ 700273 h 1383472"/>
                <a:gd name="connsiteX8308" fmla="*/ 2816116 w 4340943"/>
                <a:gd name="connsiteY8308" fmla="*/ 667463 h 1383472"/>
                <a:gd name="connsiteX8309" fmla="*/ 2814795 w 4340943"/>
                <a:gd name="connsiteY8309" fmla="*/ 643055 h 1383472"/>
                <a:gd name="connsiteX8310" fmla="*/ 2839762 w 4340943"/>
                <a:gd name="connsiteY8310" fmla="*/ 623856 h 1383472"/>
                <a:gd name="connsiteX8311" fmla="*/ 2856633 w 4340943"/>
                <a:gd name="connsiteY8311" fmla="*/ 618332 h 1383472"/>
                <a:gd name="connsiteX8312" fmla="*/ 2226003 w 4340943"/>
                <a:gd name="connsiteY8312" fmla="*/ 618332 h 1383472"/>
                <a:gd name="connsiteX8313" fmla="*/ 2243420 w 4340943"/>
                <a:gd name="connsiteY8313" fmla="*/ 622916 h 1383472"/>
                <a:gd name="connsiteX8314" fmla="*/ 2293204 w 4340943"/>
                <a:gd name="connsiteY8314" fmla="*/ 655726 h 1383472"/>
                <a:gd name="connsiteX8315" fmla="*/ 2294525 w 4340943"/>
                <a:gd name="connsiteY8315" fmla="*/ 680136 h 1383472"/>
                <a:gd name="connsiteX8316" fmla="*/ 2269557 w 4340943"/>
                <a:gd name="connsiteY8316" fmla="*/ 699333 h 1383472"/>
                <a:gd name="connsiteX8317" fmla="*/ 2235269 w 4340943"/>
                <a:gd name="connsiteY8317" fmla="*/ 700273 h 1383472"/>
                <a:gd name="connsiteX8318" fmla="*/ 2185485 w 4340943"/>
                <a:gd name="connsiteY8318" fmla="*/ 667463 h 1383472"/>
                <a:gd name="connsiteX8319" fmla="*/ 2184164 w 4340943"/>
                <a:gd name="connsiteY8319" fmla="*/ 643055 h 1383472"/>
                <a:gd name="connsiteX8320" fmla="*/ 2209132 w 4340943"/>
                <a:gd name="connsiteY8320" fmla="*/ 623856 h 1383472"/>
                <a:gd name="connsiteX8321" fmla="*/ 2226003 w 4340943"/>
                <a:gd name="connsiteY8321" fmla="*/ 618332 h 1383472"/>
                <a:gd name="connsiteX8322" fmla="*/ 1595499 w 4340943"/>
                <a:gd name="connsiteY8322" fmla="*/ 618332 h 1383472"/>
                <a:gd name="connsiteX8323" fmla="*/ 1612917 w 4340943"/>
                <a:gd name="connsiteY8323" fmla="*/ 622916 h 1383472"/>
                <a:gd name="connsiteX8324" fmla="*/ 1662701 w 4340943"/>
                <a:gd name="connsiteY8324" fmla="*/ 655726 h 1383472"/>
                <a:gd name="connsiteX8325" fmla="*/ 1664022 w 4340943"/>
                <a:gd name="connsiteY8325" fmla="*/ 680136 h 1383472"/>
                <a:gd name="connsiteX8326" fmla="*/ 1639054 w 4340943"/>
                <a:gd name="connsiteY8326" fmla="*/ 699333 h 1383472"/>
                <a:gd name="connsiteX8327" fmla="*/ 1604765 w 4340943"/>
                <a:gd name="connsiteY8327" fmla="*/ 700273 h 1383472"/>
                <a:gd name="connsiteX8328" fmla="*/ 1554981 w 4340943"/>
                <a:gd name="connsiteY8328" fmla="*/ 667463 h 1383472"/>
                <a:gd name="connsiteX8329" fmla="*/ 1553661 w 4340943"/>
                <a:gd name="connsiteY8329" fmla="*/ 643055 h 1383472"/>
                <a:gd name="connsiteX8330" fmla="*/ 1578628 w 4340943"/>
                <a:gd name="connsiteY8330" fmla="*/ 623856 h 1383472"/>
                <a:gd name="connsiteX8331" fmla="*/ 1595499 w 4340943"/>
                <a:gd name="connsiteY8331" fmla="*/ 618332 h 1383472"/>
                <a:gd name="connsiteX8332" fmla="*/ 966189 w 4340943"/>
                <a:gd name="connsiteY8332" fmla="*/ 618332 h 1383472"/>
                <a:gd name="connsiteX8333" fmla="*/ 983608 w 4340943"/>
                <a:gd name="connsiteY8333" fmla="*/ 622916 h 1383472"/>
                <a:gd name="connsiteX8334" fmla="*/ 1033391 w 4340943"/>
                <a:gd name="connsiteY8334" fmla="*/ 655726 h 1383472"/>
                <a:gd name="connsiteX8335" fmla="*/ 1034712 w 4340943"/>
                <a:gd name="connsiteY8335" fmla="*/ 680136 h 1383472"/>
                <a:gd name="connsiteX8336" fmla="*/ 1009744 w 4340943"/>
                <a:gd name="connsiteY8336" fmla="*/ 699333 h 1383472"/>
                <a:gd name="connsiteX8337" fmla="*/ 975456 w 4340943"/>
                <a:gd name="connsiteY8337" fmla="*/ 700273 h 1383472"/>
                <a:gd name="connsiteX8338" fmla="*/ 925672 w 4340943"/>
                <a:gd name="connsiteY8338" fmla="*/ 667463 h 1383472"/>
                <a:gd name="connsiteX8339" fmla="*/ 924351 w 4340943"/>
                <a:gd name="connsiteY8339" fmla="*/ 643055 h 1383472"/>
                <a:gd name="connsiteX8340" fmla="*/ 949319 w 4340943"/>
                <a:gd name="connsiteY8340" fmla="*/ 623856 h 1383472"/>
                <a:gd name="connsiteX8341" fmla="*/ 966189 w 4340943"/>
                <a:gd name="connsiteY8341" fmla="*/ 618332 h 1383472"/>
                <a:gd name="connsiteX8342" fmla="*/ 335686 w 4340943"/>
                <a:gd name="connsiteY8342" fmla="*/ 618332 h 1383472"/>
                <a:gd name="connsiteX8343" fmla="*/ 353105 w 4340943"/>
                <a:gd name="connsiteY8343" fmla="*/ 622916 h 1383472"/>
                <a:gd name="connsiteX8344" fmla="*/ 402888 w 4340943"/>
                <a:gd name="connsiteY8344" fmla="*/ 655726 h 1383472"/>
                <a:gd name="connsiteX8345" fmla="*/ 404209 w 4340943"/>
                <a:gd name="connsiteY8345" fmla="*/ 680136 h 1383472"/>
                <a:gd name="connsiteX8346" fmla="*/ 379241 w 4340943"/>
                <a:gd name="connsiteY8346" fmla="*/ 699333 h 1383472"/>
                <a:gd name="connsiteX8347" fmla="*/ 344953 w 4340943"/>
                <a:gd name="connsiteY8347" fmla="*/ 700273 h 1383472"/>
                <a:gd name="connsiteX8348" fmla="*/ 295168 w 4340943"/>
                <a:gd name="connsiteY8348" fmla="*/ 667463 h 1383472"/>
                <a:gd name="connsiteX8349" fmla="*/ 293848 w 4340943"/>
                <a:gd name="connsiteY8349" fmla="*/ 643055 h 1383472"/>
                <a:gd name="connsiteX8350" fmla="*/ 318815 w 4340943"/>
                <a:gd name="connsiteY8350" fmla="*/ 623856 h 1383472"/>
                <a:gd name="connsiteX8351" fmla="*/ 335686 w 4340943"/>
                <a:gd name="connsiteY8351" fmla="*/ 618332 h 1383472"/>
                <a:gd name="connsiteX8352" fmla="*/ 3873304 w 4340943"/>
                <a:gd name="connsiteY8352" fmla="*/ 613902 h 1383472"/>
                <a:gd name="connsiteX8353" fmla="*/ 3878297 w 4340943"/>
                <a:gd name="connsiteY8353" fmla="*/ 615562 h 1383472"/>
                <a:gd name="connsiteX8354" fmla="*/ 3884057 w 4340943"/>
                <a:gd name="connsiteY8354" fmla="*/ 620044 h 1383472"/>
                <a:gd name="connsiteX8355" fmla="*/ 3883606 w 4340943"/>
                <a:gd name="connsiteY8355" fmla="*/ 627284 h 1383472"/>
                <a:gd name="connsiteX8356" fmla="*/ 3877310 w 4340943"/>
                <a:gd name="connsiteY8356" fmla="*/ 631385 h 1383472"/>
                <a:gd name="connsiteX8357" fmla="*/ 3867140 w 4340943"/>
                <a:gd name="connsiteY8357" fmla="*/ 631063 h 1383472"/>
                <a:gd name="connsiteX8358" fmla="*/ 3861379 w 4340943"/>
                <a:gd name="connsiteY8358" fmla="*/ 626582 h 1383472"/>
                <a:gd name="connsiteX8359" fmla="*/ 3861830 w 4340943"/>
                <a:gd name="connsiteY8359" fmla="*/ 619341 h 1383472"/>
                <a:gd name="connsiteX8360" fmla="*/ 3868125 w 4340943"/>
                <a:gd name="connsiteY8360" fmla="*/ 615241 h 1383472"/>
                <a:gd name="connsiteX8361" fmla="*/ 3873304 w 4340943"/>
                <a:gd name="connsiteY8361" fmla="*/ 613902 h 1383472"/>
                <a:gd name="connsiteX8362" fmla="*/ 3243995 w 4340943"/>
                <a:gd name="connsiteY8362" fmla="*/ 613902 h 1383472"/>
                <a:gd name="connsiteX8363" fmla="*/ 3248988 w 4340943"/>
                <a:gd name="connsiteY8363" fmla="*/ 615562 h 1383472"/>
                <a:gd name="connsiteX8364" fmla="*/ 3254748 w 4340943"/>
                <a:gd name="connsiteY8364" fmla="*/ 620044 h 1383472"/>
                <a:gd name="connsiteX8365" fmla="*/ 3254296 w 4340943"/>
                <a:gd name="connsiteY8365" fmla="*/ 627284 h 1383472"/>
                <a:gd name="connsiteX8366" fmla="*/ 3248001 w 4340943"/>
                <a:gd name="connsiteY8366" fmla="*/ 631385 h 1383472"/>
                <a:gd name="connsiteX8367" fmla="*/ 3237830 w 4340943"/>
                <a:gd name="connsiteY8367" fmla="*/ 631063 h 1383472"/>
                <a:gd name="connsiteX8368" fmla="*/ 3232070 w 4340943"/>
                <a:gd name="connsiteY8368" fmla="*/ 626582 h 1383472"/>
                <a:gd name="connsiteX8369" fmla="*/ 3232520 w 4340943"/>
                <a:gd name="connsiteY8369" fmla="*/ 619341 h 1383472"/>
                <a:gd name="connsiteX8370" fmla="*/ 3238816 w 4340943"/>
                <a:gd name="connsiteY8370" fmla="*/ 615241 h 1383472"/>
                <a:gd name="connsiteX8371" fmla="*/ 3243995 w 4340943"/>
                <a:gd name="connsiteY8371" fmla="*/ 613902 h 1383472"/>
                <a:gd name="connsiteX8372" fmla="*/ 2613491 w 4340943"/>
                <a:gd name="connsiteY8372" fmla="*/ 613902 h 1383472"/>
                <a:gd name="connsiteX8373" fmla="*/ 2618484 w 4340943"/>
                <a:gd name="connsiteY8373" fmla="*/ 615562 h 1383472"/>
                <a:gd name="connsiteX8374" fmla="*/ 2624244 w 4340943"/>
                <a:gd name="connsiteY8374" fmla="*/ 620044 h 1383472"/>
                <a:gd name="connsiteX8375" fmla="*/ 2623793 w 4340943"/>
                <a:gd name="connsiteY8375" fmla="*/ 627284 h 1383472"/>
                <a:gd name="connsiteX8376" fmla="*/ 2617498 w 4340943"/>
                <a:gd name="connsiteY8376" fmla="*/ 631385 h 1383472"/>
                <a:gd name="connsiteX8377" fmla="*/ 2607327 w 4340943"/>
                <a:gd name="connsiteY8377" fmla="*/ 631063 h 1383472"/>
                <a:gd name="connsiteX8378" fmla="*/ 2601566 w 4340943"/>
                <a:gd name="connsiteY8378" fmla="*/ 626582 h 1383472"/>
                <a:gd name="connsiteX8379" fmla="*/ 2602017 w 4340943"/>
                <a:gd name="connsiteY8379" fmla="*/ 619341 h 1383472"/>
                <a:gd name="connsiteX8380" fmla="*/ 2608312 w 4340943"/>
                <a:gd name="connsiteY8380" fmla="*/ 615241 h 1383472"/>
                <a:gd name="connsiteX8381" fmla="*/ 2613491 w 4340943"/>
                <a:gd name="connsiteY8381" fmla="*/ 613902 h 1383472"/>
                <a:gd name="connsiteX8382" fmla="*/ 1982861 w 4340943"/>
                <a:gd name="connsiteY8382" fmla="*/ 613902 h 1383472"/>
                <a:gd name="connsiteX8383" fmla="*/ 1987853 w 4340943"/>
                <a:gd name="connsiteY8383" fmla="*/ 615562 h 1383472"/>
                <a:gd name="connsiteX8384" fmla="*/ 1993614 w 4340943"/>
                <a:gd name="connsiteY8384" fmla="*/ 620044 h 1383472"/>
                <a:gd name="connsiteX8385" fmla="*/ 1993162 w 4340943"/>
                <a:gd name="connsiteY8385" fmla="*/ 627284 h 1383472"/>
                <a:gd name="connsiteX8386" fmla="*/ 1986867 w 4340943"/>
                <a:gd name="connsiteY8386" fmla="*/ 631385 h 1383472"/>
                <a:gd name="connsiteX8387" fmla="*/ 1976696 w 4340943"/>
                <a:gd name="connsiteY8387" fmla="*/ 631063 h 1383472"/>
                <a:gd name="connsiteX8388" fmla="*/ 1970936 w 4340943"/>
                <a:gd name="connsiteY8388" fmla="*/ 626582 h 1383472"/>
                <a:gd name="connsiteX8389" fmla="*/ 1971387 w 4340943"/>
                <a:gd name="connsiteY8389" fmla="*/ 619341 h 1383472"/>
                <a:gd name="connsiteX8390" fmla="*/ 1977682 w 4340943"/>
                <a:gd name="connsiteY8390" fmla="*/ 615241 h 1383472"/>
                <a:gd name="connsiteX8391" fmla="*/ 1982861 w 4340943"/>
                <a:gd name="connsiteY8391" fmla="*/ 613902 h 1383472"/>
                <a:gd name="connsiteX8392" fmla="*/ 1352358 w 4340943"/>
                <a:gd name="connsiteY8392" fmla="*/ 613902 h 1383472"/>
                <a:gd name="connsiteX8393" fmla="*/ 1357350 w 4340943"/>
                <a:gd name="connsiteY8393" fmla="*/ 615562 h 1383472"/>
                <a:gd name="connsiteX8394" fmla="*/ 1363110 w 4340943"/>
                <a:gd name="connsiteY8394" fmla="*/ 620044 h 1383472"/>
                <a:gd name="connsiteX8395" fmla="*/ 1362659 w 4340943"/>
                <a:gd name="connsiteY8395" fmla="*/ 627284 h 1383472"/>
                <a:gd name="connsiteX8396" fmla="*/ 1356364 w 4340943"/>
                <a:gd name="connsiteY8396" fmla="*/ 631385 h 1383472"/>
                <a:gd name="connsiteX8397" fmla="*/ 1346193 w 4340943"/>
                <a:gd name="connsiteY8397" fmla="*/ 631063 h 1383472"/>
                <a:gd name="connsiteX8398" fmla="*/ 1340432 w 4340943"/>
                <a:gd name="connsiteY8398" fmla="*/ 626582 h 1383472"/>
                <a:gd name="connsiteX8399" fmla="*/ 1340884 w 4340943"/>
                <a:gd name="connsiteY8399" fmla="*/ 619341 h 1383472"/>
                <a:gd name="connsiteX8400" fmla="*/ 1347179 w 4340943"/>
                <a:gd name="connsiteY8400" fmla="*/ 615241 h 1383472"/>
                <a:gd name="connsiteX8401" fmla="*/ 1352358 w 4340943"/>
                <a:gd name="connsiteY8401" fmla="*/ 613902 h 1383472"/>
                <a:gd name="connsiteX8402" fmla="*/ 723048 w 4340943"/>
                <a:gd name="connsiteY8402" fmla="*/ 613902 h 1383472"/>
                <a:gd name="connsiteX8403" fmla="*/ 728041 w 4340943"/>
                <a:gd name="connsiteY8403" fmla="*/ 615562 h 1383472"/>
                <a:gd name="connsiteX8404" fmla="*/ 733801 w 4340943"/>
                <a:gd name="connsiteY8404" fmla="*/ 620044 h 1383472"/>
                <a:gd name="connsiteX8405" fmla="*/ 733350 w 4340943"/>
                <a:gd name="connsiteY8405" fmla="*/ 627284 h 1383472"/>
                <a:gd name="connsiteX8406" fmla="*/ 727054 w 4340943"/>
                <a:gd name="connsiteY8406" fmla="*/ 631385 h 1383472"/>
                <a:gd name="connsiteX8407" fmla="*/ 716884 w 4340943"/>
                <a:gd name="connsiteY8407" fmla="*/ 631063 h 1383472"/>
                <a:gd name="connsiteX8408" fmla="*/ 711123 w 4340943"/>
                <a:gd name="connsiteY8408" fmla="*/ 626582 h 1383472"/>
                <a:gd name="connsiteX8409" fmla="*/ 711574 w 4340943"/>
                <a:gd name="connsiteY8409" fmla="*/ 619341 h 1383472"/>
                <a:gd name="connsiteX8410" fmla="*/ 717869 w 4340943"/>
                <a:gd name="connsiteY8410" fmla="*/ 615241 h 1383472"/>
                <a:gd name="connsiteX8411" fmla="*/ 723048 w 4340943"/>
                <a:gd name="connsiteY8411" fmla="*/ 613902 h 1383472"/>
                <a:gd name="connsiteX8412" fmla="*/ 4317486 w 4340943"/>
                <a:gd name="connsiteY8412" fmla="*/ 610501 h 1383472"/>
                <a:gd name="connsiteX8413" fmla="*/ 4322477 w 4340943"/>
                <a:gd name="connsiteY8413" fmla="*/ 612161 h 1383472"/>
                <a:gd name="connsiteX8414" fmla="*/ 4328238 w 4340943"/>
                <a:gd name="connsiteY8414" fmla="*/ 616643 h 1383472"/>
                <a:gd name="connsiteX8415" fmla="*/ 4327787 w 4340943"/>
                <a:gd name="connsiteY8415" fmla="*/ 623883 h 1383472"/>
                <a:gd name="connsiteX8416" fmla="*/ 4321492 w 4340943"/>
                <a:gd name="connsiteY8416" fmla="*/ 627984 h 1383472"/>
                <a:gd name="connsiteX8417" fmla="*/ 4311320 w 4340943"/>
                <a:gd name="connsiteY8417" fmla="*/ 627663 h 1383472"/>
                <a:gd name="connsiteX8418" fmla="*/ 4305559 w 4340943"/>
                <a:gd name="connsiteY8418" fmla="*/ 623181 h 1383472"/>
                <a:gd name="connsiteX8419" fmla="*/ 4306010 w 4340943"/>
                <a:gd name="connsiteY8419" fmla="*/ 615940 h 1383472"/>
                <a:gd name="connsiteX8420" fmla="*/ 4312306 w 4340943"/>
                <a:gd name="connsiteY8420" fmla="*/ 611840 h 1383472"/>
                <a:gd name="connsiteX8421" fmla="*/ 4317486 w 4340943"/>
                <a:gd name="connsiteY8421" fmla="*/ 610501 h 1383472"/>
                <a:gd name="connsiteX8422" fmla="*/ 3686982 w 4340943"/>
                <a:gd name="connsiteY8422" fmla="*/ 610501 h 1383472"/>
                <a:gd name="connsiteX8423" fmla="*/ 3691974 w 4340943"/>
                <a:gd name="connsiteY8423" fmla="*/ 612161 h 1383472"/>
                <a:gd name="connsiteX8424" fmla="*/ 3697734 w 4340943"/>
                <a:gd name="connsiteY8424" fmla="*/ 616643 h 1383472"/>
                <a:gd name="connsiteX8425" fmla="*/ 3697284 w 4340943"/>
                <a:gd name="connsiteY8425" fmla="*/ 623883 h 1383472"/>
                <a:gd name="connsiteX8426" fmla="*/ 3690988 w 4340943"/>
                <a:gd name="connsiteY8426" fmla="*/ 627984 h 1383472"/>
                <a:gd name="connsiteX8427" fmla="*/ 3680816 w 4340943"/>
                <a:gd name="connsiteY8427" fmla="*/ 627663 h 1383472"/>
                <a:gd name="connsiteX8428" fmla="*/ 3675056 w 4340943"/>
                <a:gd name="connsiteY8428" fmla="*/ 623181 h 1383472"/>
                <a:gd name="connsiteX8429" fmla="*/ 3675507 w 4340943"/>
                <a:gd name="connsiteY8429" fmla="*/ 615940 h 1383472"/>
                <a:gd name="connsiteX8430" fmla="*/ 3681803 w 4340943"/>
                <a:gd name="connsiteY8430" fmla="*/ 611840 h 1383472"/>
                <a:gd name="connsiteX8431" fmla="*/ 3686982 w 4340943"/>
                <a:gd name="connsiteY8431" fmla="*/ 610501 h 1383472"/>
                <a:gd name="connsiteX8432" fmla="*/ 3057672 w 4340943"/>
                <a:gd name="connsiteY8432" fmla="*/ 610501 h 1383472"/>
                <a:gd name="connsiteX8433" fmla="*/ 3062664 w 4340943"/>
                <a:gd name="connsiteY8433" fmla="*/ 612161 h 1383472"/>
                <a:gd name="connsiteX8434" fmla="*/ 3068425 w 4340943"/>
                <a:gd name="connsiteY8434" fmla="*/ 616643 h 1383472"/>
                <a:gd name="connsiteX8435" fmla="*/ 3067974 w 4340943"/>
                <a:gd name="connsiteY8435" fmla="*/ 623883 h 1383472"/>
                <a:gd name="connsiteX8436" fmla="*/ 3061678 w 4340943"/>
                <a:gd name="connsiteY8436" fmla="*/ 627984 h 1383472"/>
                <a:gd name="connsiteX8437" fmla="*/ 3051507 w 4340943"/>
                <a:gd name="connsiteY8437" fmla="*/ 627663 h 1383472"/>
                <a:gd name="connsiteX8438" fmla="*/ 3045746 w 4340943"/>
                <a:gd name="connsiteY8438" fmla="*/ 623181 h 1383472"/>
                <a:gd name="connsiteX8439" fmla="*/ 3046197 w 4340943"/>
                <a:gd name="connsiteY8439" fmla="*/ 615940 h 1383472"/>
                <a:gd name="connsiteX8440" fmla="*/ 3052493 w 4340943"/>
                <a:gd name="connsiteY8440" fmla="*/ 611840 h 1383472"/>
                <a:gd name="connsiteX8441" fmla="*/ 3057672 w 4340943"/>
                <a:gd name="connsiteY8441" fmla="*/ 610501 h 1383472"/>
                <a:gd name="connsiteX8442" fmla="*/ 2427169 w 4340943"/>
                <a:gd name="connsiteY8442" fmla="*/ 610501 h 1383472"/>
                <a:gd name="connsiteX8443" fmla="*/ 2432161 w 4340943"/>
                <a:gd name="connsiteY8443" fmla="*/ 612161 h 1383472"/>
                <a:gd name="connsiteX8444" fmla="*/ 2437921 w 4340943"/>
                <a:gd name="connsiteY8444" fmla="*/ 616643 h 1383472"/>
                <a:gd name="connsiteX8445" fmla="*/ 2437471 w 4340943"/>
                <a:gd name="connsiteY8445" fmla="*/ 623883 h 1383472"/>
                <a:gd name="connsiteX8446" fmla="*/ 2431175 w 4340943"/>
                <a:gd name="connsiteY8446" fmla="*/ 627984 h 1383472"/>
                <a:gd name="connsiteX8447" fmla="*/ 2421004 w 4340943"/>
                <a:gd name="connsiteY8447" fmla="*/ 627663 h 1383472"/>
                <a:gd name="connsiteX8448" fmla="*/ 2415243 w 4340943"/>
                <a:gd name="connsiteY8448" fmla="*/ 623181 h 1383472"/>
                <a:gd name="connsiteX8449" fmla="*/ 2415694 w 4340943"/>
                <a:gd name="connsiteY8449" fmla="*/ 615940 h 1383472"/>
                <a:gd name="connsiteX8450" fmla="*/ 2421990 w 4340943"/>
                <a:gd name="connsiteY8450" fmla="*/ 611840 h 1383472"/>
                <a:gd name="connsiteX8451" fmla="*/ 2427169 w 4340943"/>
                <a:gd name="connsiteY8451" fmla="*/ 610501 h 1383472"/>
                <a:gd name="connsiteX8452" fmla="*/ 1796538 w 4340943"/>
                <a:gd name="connsiteY8452" fmla="*/ 610501 h 1383472"/>
                <a:gd name="connsiteX8453" fmla="*/ 1801530 w 4340943"/>
                <a:gd name="connsiteY8453" fmla="*/ 612161 h 1383472"/>
                <a:gd name="connsiteX8454" fmla="*/ 1807291 w 4340943"/>
                <a:gd name="connsiteY8454" fmla="*/ 616643 h 1383472"/>
                <a:gd name="connsiteX8455" fmla="*/ 1806840 w 4340943"/>
                <a:gd name="connsiteY8455" fmla="*/ 623883 h 1383472"/>
                <a:gd name="connsiteX8456" fmla="*/ 1800544 w 4340943"/>
                <a:gd name="connsiteY8456" fmla="*/ 627984 h 1383472"/>
                <a:gd name="connsiteX8457" fmla="*/ 1790373 w 4340943"/>
                <a:gd name="connsiteY8457" fmla="*/ 627663 h 1383472"/>
                <a:gd name="connsiteX8458" fmla="*/ 1784612 w 4340943"/>
                <a:gd name="connsiteY8458" fmla="*/ 623181 h 1383472"/>
                <a:gd name="connsiteX8459" fmla="*/ 1785063 w 4340943"/>
                <a:gd name="connsiteY8459" fmla="*/ 615940 h 1383472"/>
                <a:gd name="connsiteX8460" fmla="*/ 1791359 w 4340943"/>
                <a:gd name="connsiteY8460" fmla="*/ 611840 h 1383472"/>
                <a:gd name="connsiteX8461" fmla="*/ 1796538 w 4340943"/>
                <a:gd name="connsiteY8461" fmla="*/ 610501 h 1383472"/>
                <a:gd name="connsiteX8462" fmla="*/ 1166035 w 4340943"/>
                <a:gd name="connsiteY8462" fmla="*/ 610501 h 1383472"/>
                <a:gd name="connsiteX8463" fmla="*/ 1171027 w 4340943"/>
                <a:gd name="connsiteY8463" fmla="*/ 612161 h 1383472"/>
                <a:gd name="connsiteX8464" fmla="*/ 1176787 w 4340943"/>
                <a:gd name="connsiteY8464" fmla="*/ 616643 h 1383472"/>
                <a:gd name="connsiteX8465" fmla="*/ 1176337 w 4340943"/>
                <a:gd name="connsiteY8465" fmla="*/ 623883 h 1383472"/>
                <a:gd name="connsiteX8466" fmla="*/ 1170041 w 4340943"/>
                <a:gd name="connsiteY8466" fmla="*/ 627984 h 1383472"/>
                <a:gd name="connsiteX8467" fmla="*/ 1159870 w 4340943"/>
                <a:gd name="connsiteY8467" fmla="*/ 627663 h 1383472"/>
                <a:gd name="connsiteX8468" fmla="*/ 1154109 w 4340943"/>
                <a:gd name="connsiteY8468" fmla="*/ 623181 h 1383472"/>
                <a:gd name="connsiteX8469" fmla="*/ 1154560 w 4340943"/>
                <a:gd name="connsiteY8469" fmla="*/ 615940 h 1383472"/>
                <a:gd name="connsiteX8470" fmla="*/ 1160856 w 4340943"/>
                <a:gd name="connsiteY8470" fmla="*/ 611840 h 1383472"/>
                <a:gd name="connsiteX8471" fmla="*/ 1166035 w 4340943"/>
                <a:gd name="connsiteY8471" fmla="*/ 610501 h 1383472"/>
                <a:gd name="connsiteX8472" fmla="*/ 536726 w 4340943"/>
                <a:gd name="connsiteY8472" fmla="*/ 610501 h 1383472"/>
                <a:gd name="connsiteX8473" fmla="*/ 541717 w 4340943"/>
                <a:gd name="connsiteY8473" fmla="*/ 612161 h 1383472"/>
                <a:gd name="connsiteX8474" fmla="*/ 547478 w 4340943"/>
                <a:gd name="connsiteY8474" fmla="*/ 616643 h 1383472"/>
                <a:gd name="connsiteX8475" fmla="*/ 547027 w 4340943"/>
                <a:gd name="connsiteY8475" fmla="*/ 623883 h 1383472"/>
                <a:gd name="connsiteX8476" fmla="*/ 540731 w 4340943"/>
                <a:gd name="connsiteY8476" fmla="*/ 627984 h 1383472"/>
                <a:gd name="connsiteX8477" fmla="*/ 530560 w 4340943"/>
                <a:gd name="connsiteY8477" fmla="*/ 627663 h 1383472"/>
                <a:gd name="connsiteX8478" fmla="*/ 524799 w 4340943"/>
                <a:gd name="connsiteY8478" fmla="*/ 623181 h 1383472"/>
                <a:gd name="connsiteX8479" fmla="*/ 525250 w 4340943"/>
                <a:gd name="connsiteY8479" fmla="*/ 615940 h 1383472"/>
                <a:gd name="connsiteX8480" fmla="*/ 531546 w 4340943"/>
                <a:gd name="connsiteY8480" fmla="*/ 611840 h 1383472"/>
                <a:gd name="connsiteX8481" fmla="*/ 536726 w 4340943"/>
                <a:gd name="connsiteY8481" fmla="*/ 610501 h 1383472"/>
                <a:gd name="connsiteX8482" fmla="*/ 4013338 w 4340943"/>
                <a:gd name="connsiteY8482" fmla="*/ 602334 h 1383472"/>
                <a:gd name="connsiteX8483" fmla="*/ 4020667 w 4340943"/>
                <a:gd name="connsiteY8483" fmla="*/ 604913 h 1383472"/>
                <a:gd name="connsiteX8484" fmla="*/ 4031324 w 4340943"/>
                <a:gd name="connsiteY8484" fmla="*/ 613580 h 1383472"/>
                <a:gd name="connsiteX8485" fmla="*/ 4030322 w 4340943"/>
                <a:gd name="connsiteY8485" fmla="*/ 624310 h 1383472"/>
                <a:gd name="connsiteX8486" fmla="*/ 4014980 w 4340943"/>
                <a:gd name="connsiteY8486" fmla="*/ 633869 h 1383472"/>
                <a:gd name="connsiteX8487" fmla="*/ 3999906 w 4340943"/>
                <a:gd name="connsiteY8487" fmla="*/ 633155 h 1383472"/>
                <a:gd name="connsiteX8488" fmla="*/ 3989250 w 4340943"/>
                <a:gd name="connsiteY8488" fmla="*/ 624489 h 1383472"/>
                <a:gd name="connsiteX8489" fmla="*/ 3990252 w 4340943"/>
                <a:gd name="connsiteY8489" fmla="*/ 613760 h 1383472"/>
                <a:gd name="connsiteX8490" fmla="*/ 4005594 w 4340943"/>
                <a:gd name="connsiteY8490" fmla="*/ 604200 h 1383472"/>
                <a:gd name="connsiteX8491" fmla="*/ 4013338 w 4340943"/>
                <a:gd name="connsiteY8491" fmla="*/ 602334 h 1383472"/>
                <a:gd name="connsiteX8492" fmla="*/ 3384028 w 4340943"/>
                <a:gd name="connsiteY8492" fmla="*/ 602334 h 1383472"/>
                <a:gd name="connsiteX8493" fmla="*/ 3391358 w 4340943"/>
                <a:gd name="connsiteY8493" fmla="*/ 604913 h 1383472"/>
                <a:gd name="connsiteX8494" fmla="*/ 3402014 w 4340943"/>
                <a:gd name="connsiteY8494" fmla="*/ 613580 h 1383472"/>
                <a:gd name="connsiteX8495" fmla="*/ 3401012 w 4340943"/>
                <a:gd name="connsiteY8495" fmla="*/ 624310 h 1383472"/>
                <a:gd name="connsiteX8496" fmla="*/ 3385670 w 4340943"/>
                <a:gd name="connsiteY8496" fmla="*/ 633869 h 1383472"/>
                <a:gd name="connsiteX8497" fmla="*/ 3370597 w 4340943"/>
                <a:gd name="connsiteY8497" fmla="*/ 633155 h 1383472"/>
                <a:gd name="connsiteX8498" fmla="*/ 3359940 w 4340943"/>
                <a:gd name="connsiteY8498" fmla="*/ 624489 h 1383472"/>
                <a:gd name="connsiteX8499" fmla="*/ 3360942 w 4340943"/>
                <a:gd name="connsiteY8499" fmla="*/ 613760 h 1383472"/>
                <a:gd name="connsiteX8500" fmla="*/ 3376284 w 4340943"/>
                <a:gd name="connsiteY8500" fmla="*/ 604200 h 1383472"/>
                <a:gd name="connsiteX8501" fmla="*/ 3384028 w 4340943"/>
                <a:gd name="connsiteY8501" fmla="*/ 602334 h 1383472"/>
                <a:gd name="connsiteX8502" fmla="*/ 2753525 w 4340943"/>
                <a:gd name="connsiteY8502" fmla="*/ 602334 h 1383472"/>
                <a:gd name="connsiteX8503" fmla="*/ 2760854 w 4340943"/>
                <a:gd name="connsiteY8503" fmla="*/ 604913 h 1383472"/>
                <a:gd name="connsiteX8504" fmla="*/ 2771511 w 4340943"/>
                <a:gd name="connsiteY8504" fmla="*/ 613580 h 1383472"/>
                <a:gd name="connsiteX8505" fmla="*/ 2770509 w 4340943"/>
                <a:gd name="connsiteY8505" fmla="*/ 624310 h 1383472"/>
                <a:gd name="connsiteX8506" fmla="*/ 2755167 w 4340943"/>
                <a:gd name="connsiteY8506" fmla="*/ 633869 h 1383472"/>
                <a:gd name="connsiteX8507" fmla="*/ 2740094 w 4340943"/>
                <a:gd name="connsiteY8507" fmla="*/ 633155 h 1383472"/>
                <a:gd name="connsiteX8508" fmla="*/ 2729437 w 4340943"/>
                <a:gd name="connsiteY8508" fmla="*/ 624489 h 1383472"/>
                <a:gd name="connsiteX8509" fmla="*/ 2730440 w 4340943"/>
                <a:gd name="connsiteY8509" fmla="*/ 613760 h 1383472"/>
                <a:gd name="connsiteX8510" fmla="*/ 2745781 w 4340943"/>
                <a:gd name="connsiteY8510" fmla="*/ 604200 h 1383472"/>
                <a:gd name="connsiteX8511" fmla="*/ 2753525 w 4340943"/>
                <a:gd name="connsiteY8511" fmla="*/ 602334 h 1383472"/>
                <a:gd name="connsiteX8512" fmla="*/ 2122895 w 4340943"/>
                <a:gd name="connsiteY8512" fmla="*/ 602334 h 1383472"/>
                <a:gd name="connsiteX8513" fmla="*/ 2130224 w 4340943"/>
                <a:gd name="connsiteY8513" fmla="*/ 604913 h 1383472"/>
                <a:gd name="connsiteX8514" fmla="*/ 2140880 w 4340943"/>
                <a:gd name="connsiteY8514" fmla="*/ 613580 h 1383472"/>
                <a:gd name="connsiteX8515" fmla="*/ 2139878 w 4340943"/>
                <a:gd name="connsiteY8515" fmla="*/ 624310 h 1383472"/>
                <a:gd name="connsiteX8516" fmla="*/ 2124536 w 4340943"/>
                <a:gd name="connsiteY8516" fmla="*/ 633869 h 1383472"/>
                <a:gd name="connsiteX8517" fmla="*/ 2109463 w 4340943"/>
                <a:gd name="connsiteY8517" fmla="*/ 633155 h 1383472"/>
                <a:gd name="connsiteX8518" fmla="*/ 2098807 w 4340943"/>
                <a:gd name="connsiteY8518" fmla="*/ 624489 h 1383472"/>
                <a:gd name="connsiteX8519" fmla="*/ 2099809 w 4340943"/>
                <a:gd name="connsiteY8519" fmla="*/ 613760 h 1383472"/>
                <a:gd name="connsiteX8520" fmla="*/ 2115150 w 4340943"/>
                <a:gd name="connsiteY8520" fmla="*/ 604200 h 1383472"/>
                <a:gd name="connsiteX8521" fmla="*/ 2122895 w 4340943"/>
                <a:gd name="connsiteY8521" fmla="*/ 602334 h 1383472"/>
                <a:gd name="connsiteX8522" fmla="*/ 1492391 w 4340943"/>
                <a:gd name="connsiteY8522" fmla="*/ 602334 h 1383472"/>
                <a:gd name="connsiteX8523" fmla="*/ 1499720 w 4340943"/>
                <a:gd name="connsiteY8523" fmla="*/ 604913 h 1383472"/>
                <a:gd name="connsiteX8524" fmla="*/ 1510377 w 4340943"/>
                <a:gd name="connsiteY8524" fmla="*/ 613580 h 1383472"/>
                <a:gd name="connsiteX8525" fmla="*/ 1509375 w 4340943"/>
                <a:gd name="connsiteY8525" fmla="*/ 624310 h 1383472"/>
                <a:gd name="connsiteX8526" fmla="*/ 1494033 w 4340943"/>
                <a:gd name="connsiteY8526" fmla="*/ 633869 h 1383472"/>
                <a:gd name="connsiteX8527" fmla="*/ 1478959 w 4340943"/>
                <a:gd name="connsiteY8527" fmla="*/ 633155 h 1383472"/>
                <a:gd name="connsiteX8528" fmla="*/ 1468303 w 4340943"/>
                <a:gd name="connsiteY8528" fmla="*/ 624489 h 1383472"/>
                <a:gd name="connsiteX8529" fmla="*/ 1469305 w 4340943"/>
                <a:gd name="connsiteY8529" fmla="*/ 613760 h 1383472"/>
                <a:gd name="connsiteX8530" fmla="*/ 1484647 w 4340943"/>
                <a:gd name="connsiteY8530" fmla="*/ 604200 h 1383472"/>
                <a:gd name="connsiteX8531" fmla="*/ 1492391 w 4340943"/>
                <a:gd name="connsiteY8531" fmla="*/ 602334 h 1383472"/>
                <a:gd name="connsiteX8532" fmla="*/ 863081 w 4340943"/>
                <a:gd name="connsiteY8532" fmla="*/ 602334 h 1383472"/>
                <a:gd name="connsiteX8533" fmla="*/ 870411 w 4340943"/>
                <a:gd name="connsiteY8533" fmla="*/ 604913 h 1383472"/>
                <a:gd name="connsiteX8534" fmla="*/ 881067 w 4340943"/>
                <a:gd name="connsiteY8534" fmla="*/ 613580 h 1383472"/>
                <a:gd name="connsiteX8535" fmla="*/ 880065 w 4340943"/>
                <a:gd name="connsiteY8535" fmla="*/ 624310 h 1383472"/>
                <a:gd name="connsiteX8536" fmla="*/ 864724 w 4340943"/>
                <a:gd name="connsiteY8536" fmla="*/ 633869 h 1383472"/>
                <a:gd name="connsiteX8537" fmla="*/ 849650 w 4340943"/>
                <a:gd name="connsiteY8537" fmla="*/ 633155 h 1383472"/>
                <a:gd name="connsiteX8538" fmla="*/ 838994 w 4340943"/>
                <a:gd name="connsiteY8538" fmla="*/ 624489 h 1383472"/>
                <a:gd name="connsiteX8539" fmla="*/ 839996 w 4340943"/>
                <a:gd name="connsiteY8539" fmla="*/ 613760 h 1383472"/>
                <a:gd name="connsiteX8540" fmla="*/ 855337 w 4340943"/>
                <a:gd name="connsiteY8540" fmla="*/ 604200 h 1383472"/>
                <a:gd name="connsiteX8541" fmla="*/ 863081 w 4340943"/>
                <a:gd name="connsiteY8541" fmla="*/ 602334 h 1383472"/>
                <a:gd name="connsiteX8542" fmla="*/ 4320779 w 4340943"/>
                <a:gd name="connsiteY8542" fmla="*/ 596900 h 1383472"/>
                <a:gd name="connsiteX8543" fmla="*/ 4340943 w 4340943"/>
                <a:gd name="connsiteY8543" fmla="*/ 596900 h 1383472"/>
                <a:gd name="connsiteX8544" fmla="*/ 4340943 w 4340943"/>
                <a:gd name="connsiteY8544" fmla="*/ 616800 h 1383472"/>
                <a:gd name="connsiteX8545" fmla="*/ 4320779 w 4340943"/>
                <a:gd name="connsiteY8545" fmla="*/ 602447 h 1383472"/>
                <a:gd name="connsiteX8546" fmla="*/ 4120892 w 4340943"/>
                <a:gd name="connsiteY8546" fmla="*/ 596900 h 1383472"/>
                <a:gd name="connsiteX8547" fmla="*/ 4302690 w 4340943"/>
                <a:gd name="connsiteY8547" fmla="*/ 596900 h 1383472"/>
                <a:gd name="connsiteX8548" fmla="*/ 4295766 w 4340943"/>
                <a:gd name="connsiteY8548" fmla="*/ 608800 h 1383472"/>
                <a:gd name="connsiteX8549" fmla="*/ 4245214 w 4340943"/>
                <a:gd name="connsiteY8549" fmla="*/ 644786 h 1383472"/>
                <a:gd name="connsiteX8550" fmla="*/ 4211840 w 4340943"/>
                <a:gd name="connsiteY8550" fmla="*/ 654627 h 1383472"/>
                <a:gd name="connsiteX8551" fmla="*/ 4211839 w 4340943"/>
                <a:gd name="connsiteY8551" fmla="*/ 654627 h 1383472"/>
                <a:gd name="connsiteX8552" fmla="*/ 4211839 w 4340943"/>
                <a:gd name="connsiteY8552" fmla="*/ 654614 h 1383472"/>
                <a:gd name="connsiteX8553" fmla="*/ 4211743 w 4340943"/>
                <a:gd name="connsiteY8553" fmla="*/ 654627 h 1383472"/>
                <a:gd name="connsiteX8554" fmla="*/ 4178368 w 4340943"/>
                <a:gd name="connsiteY8554" fmla="*/ 644786 h 1383472"/>
                <a:gd name="connsiteX8555" fmla="*/ 4127816 w 4340943"/>
                <a:gd name="connsiteY8555" fmla="*/ 608800 h 1383472"/>
                <a:gd name="connsiteX8556" fmla="*/ 4031929 w 4340943"/>
                <a:gd name="connsiteY8556" fmla="*/ 596900 h 1383472"/>
                <a:gd name="connsiteX8557" fmla="*/ 4099989 w 4340943"/>
                <a:gd name="connsiteY8557" fmla="*/ 596900 h 1383472"/>
                <a:gd name="connsiteX8558" fmla="*/ 4094872 w 4340943"/>
                <a:gd name="connsiteY8558" fmla="*/ 610140 h 1383472"/>
                <a:gd name="connsiteX8559" fmla="*/ 4070728 w 4340943"/>
                <a:gd name="connsiteY8559" fmla="*/ 619912 h 1383472"/>
                <a:gd name="connsiteX8560" fmla="*/ 4045724 w 4340943"/>
                <a:gd name="connsiteY8560" fmla="*/ 615015 h 1383472"/>
                <a:gd name="connsiteX8561" fmla="*/ 4031710 w 4340943"/>
                <a:gd name="connsiteY8561" fmla="*/ 597467 h 1383472"/>
                <a:gd name="connsiteX8562" fmla="*/ 3864103 w 4340943"/>
                <a:gd name="connsiteY8562" fmla="*/ 596900 h 1383472"/>
                <a:gd name="connsiteX8563" fmla="*/ 3978953 w 4340943"/>
                <a:gd name="connsiteY8563" fmla="*/ 596900 h 1383472"/>
                <a:gd name="connsiteX8564" fmla="*/ 3978953 w 4340943"/>
                <a:gd name="connsiteY8564" fmla="*/ 606376 h 1383472"/>
                <a:gd name="connsiteX8565" fmla="*/ 3948372 w 4340943"/>
                <a:gd name="connsiteY8565" fmla="*/ 628144 h 1383472"/>
                <a:gd name="connsiteX8566" fmla="*/ 3907994 w 4340943"/>
                <a:gd name="connsiteY8566" fmla="*/ 628144 h 1383472"/>
                <a:gd name="connsiteX8567" fmla="*/ 3767794 w 4340943"/>
                <a:gd name="connsiteY8567" fmla="*/ 596900 h 1383472"/>
                <a:gd name="connsiteX8568" fmla="*/ 3843799 w 4340943"/>
                <a:gd name="connsiteY8568" fmla="*/ 596900 h 1383472"/>
                <a:gd name="connsiteX8569" fmla="*/ 3853055 w 4340943"/>
                <a:gd name="connsiteY8569" fmla="*/ 603489 h 1383472"/>
                <a:gd name="connsiteX8570" fmla="*/ 3853055 w 4340943"/>
                <a:gd name="connsiteY8570" fmla="*/ 616927 h 1383472"/>
                <a:gd name="connsiteX8571" fmla="*/ 3797880 w 4340943"/>
                <a:gd name="connsiteY8571" fmla="*/ 656204 h 1383472"/>
                <a:gd name="connsiteX8572" fmla="*/ 3779003 w 4340943"/>
                <a:gd name="connsiteY8572" fmla="*/ 656204 h 1383472"/>
                <a:gd name="connsiteX8573" fmla="*/ 3741183 w 4340943"/>
                <a:gd name="connsiteY8573" fmla="*/ 629281 h 1383472"/>
                <a:gd name="connsiteX8574" fmla="*/ 3741182 w 4340943"/>
                <a:gd name="connsiteY8574" fmla="*/ 615844 h 1383472"/>
                <a:gd name="connsiteX8575" fmla="*/ 3690276 w 4340943"/>
                <a:gd name="connsiteY8575" fmla="*/ 596900 h 1383472"/>
                <a:gd name="connsiteX8576" fmla="*/ 3732857 w 4340943"/>
                <a:gd name="connsiteY8576" fmla="*/ 596900 h 1383472"/>
                <a:gd name="connsiteX8577" fmla="*/ 3736664 w 4340943"/>
                <a:gd name="connsiteY8577" fmla="*/ 599610 h 1383472"/>
                <a:gd name="connsiteX8578" fmla="*/ 3736664 w 4340943"/>
                <a:gd name="connsiteY8578" fmla="*/ 610869 h 1383472"/>
                <a:gd name="connsiteX8579" fmla="*/ 3727293 w 4340943"/>
                <a:gd name="connsiteY8579" fmla="*/ 617540 h 1383472"/>
                <a:gd name="connsiteX8580" fmla="*/ 3711478 w 4340943"/>
                <a:gd name="connsiteY8580" fmla="*/ 617540 h 1383472"/>
                <a:gd name="connsiteX8581" fmla="*/ 3690276 w 4340943"/>
                <a:gd name="connsiteY8581" fmla="*/ 602447 h 1383472"/>
                <a:gd name="connsiteX8582" fmla="*/ 3491582 w 4340943"/>
                <a:gd name="connsiteY8582" fmla="*/ 596900 h 1383472"/>
                <a:gd name="connsiteX8583" fmla="*/ 3672188 w 4340943"/>
                <a:gd name="connsiteY8583" fmla="*/ 596900 h 1383472"/>
                <a:gd name="connsiteX8584" fmla="*/ 3665264 w 4340943"/>
                <a:gd name="connsiteY8584" fmla="*/ 608800 h 1383472"/>
                <a:gd name="connsiteX8585" fmla="*/ 3614711 w 4340943"/>
                <a:gd name="connsiteY8585" fmla="*/ 644786 h 1383472"/>
                <a:gd name="connsiteX8586" fmla="*/ 3599097 w 4340943"/>
                <a:gd name="connsiteY8586" fmla="*/ 652167 h 1383472"/>
                <a:gd name="connsiteX8587" fmla="*/ 3582656 w 4340943"/>
                <a:gd name="connsiteY8587" fmla="*/ 654444 h 1383472"/>
                <a:gd name="connsiteX8588" fmla="*/ 3582656 w 4340943"/>
                <a:gd name="connsiteY8588" fmla="*/ 654596 h 1383472"/>
                <a:gd name="connsiteX8589" fmla="*/ 3582433 w 4340943"/>
                <a:gd name="connsiteY8589" fmla="*/ 654627 h 1383472"/>
                <a:gd name="connsiteX8590" fmla="*/ 3581884 w 4340943"/>
                <a:gd name="connsiteY8590" fmla="*/ 654551 h 1383472"/>
                <a:gd name="connsiteX8591" fmla="*/ 3581336 w 4340943"/>
                <a:gd name="connsiteY8591" fmla="*/ 654627 h 1383472"/>
                <a:gd name="connsiteX8592" fmla="*/ 3581335 w 4340943"/>
                <a:gd name="connsiteY8592" fmla="*/ 654627 h 1383472"/>
                <a:gd name="connsiteX8593" fmla="*/ 3581335 w 4340943"/>
                <a:gd name="connsiteY8593" fmla="*/ 654475 h 1383472"/>
                <a:gd name="connsiteX8594" fmla="*/ 3564672 w 4340943"/>
                <a:gd name="connsiteY8594" fmla="*/ 652167 h 1383472"/>
                <a:gd name="connsiteX8595" fmla="*/ 3549059 w 4340943"/>
                <a:gd name="connsiteY8595" fmla="*/ 644786 h 1383472"/>
                <a:gd name="connsiteX8596" fmla="*/ 3498506 w 4340943"/>
                <a:gd name="connsiteY8596" fmla="*/ 608800 h 1383472"/>
                <a:gd name="connsiteX8597" fmla="*/ 3402619 w 4340943"/>
                <a:gd name="connsiteY8597" fmla="*/ 596900 h 1383472"/>
                <a:gd name="connsiteX8598" fmla="*/ 3470679 w 4340943"/>
                <a:gd name="connsiteY8598" fmla="*/ 596900 h 1383472"/>
                <a:gd name="connsiteX8599" fmla="*/ 3465562 w 4340943"/>
                <a:gd name="connsiteY8599" fmla="*/ 610140 h 1383472"/>
                <a:gd name="connsiteX8600" fmla="*/ 3441418 w 4340943"/>
                <a:gd name="connsiteY8600" fmla="*/ 619912 h 1383472"/>
                <a:gd name="connsiteX8601" fmla="*/ 3416415 w 4340943"/>
                <a:gd name="connsiteY8601" fmla="*/ 615015 h 1383472"/>
                <a:gd name="connsiteX8602" fmla="*/ 3402400 w 4340943"/>
                <a:gd name="connsiteY8602" fmla="*/ 597467 h 1383472"/>
                <a:gd name="connsiteX8603" fmla="*/ 3234793 w 4340943"/>
                <a:gd name="connsiteY8603" fmla="*/ 596900 h 1383472"/>
                <a:gd name="connsiteX8604" fmla="*/ 3349644 w 4340943"/>
                <a:gd name="connsiteY8604" fmla="*/ 596900 h 1383472"/>
                <a:gd name="connsiteX8605" fmla="*/ 3349644 w 4340943"/>
                <a:gd name="connsiteY8605" fmla="*/ 606376 h 1383472"/>
                <a:gd name="connsiteX8606" fmla="*/ 3319064 w 4340943"/>
                <a:gd name="connsiteY8606" fmla="*/ 628144 h 1383472"/>
                <a:gd name="connsiteX8607" fmla="*/ 3278684 w 4340943"/>
                <a:gd name="connsiteY8607" fmla="*/ 628144 h 1383472"/>
                <a:gd name="connsiteX8608" fmla="*/ 3138484 w 4340943"/>
                <a:gd name="connsiteY8608" fmla="*/ 596900 h 1383472"/>
                <a:gd name="connsiteX8609" fmla="*/ 3214490 w 4340943"/>
                <a:gd name="connsiteY8609" fmla="*/ 596900 h 1383472"/>
                <a:gd name="connsiteX8610" fmla="*/ 3223746 w 4340943"/>
                <a:gd name="connsiteY8610" fmla="*/ 603489 h 1383472"/>
                <a:gd name="connsiteX8611" fmla="*/ 3223746 w 4340943"/>
                <a:gd name="connsiteY8611" fmla="*/ 616927 h 1383472"/>
                <a:gd name="connsiteX8612" fmla="*/ 3168570 w 4340943"/>
                <a:gd name="connsiteY8612" fmla="*/ 656204 h 1383472"/>
                <a:gd name="connsiteX8613" fmla="*/ 3149693 w 4340943"/>
                <a:gd name="connsiteY8613" fmla="*/ 656204 h 1383472"/>
                <a:gd name="connsiteX8614" fmla="*/ 3111873 w 4340943"/>
                <a:gd name="connsiteY8614" fmla="*/ 629281 h 1383472"/>
                <a:gd name="connsiteX8615" fmla="*/ 3111873 w 4340943"/>
                <a:gd name="connsiteY8615" fmla="*/ 615844 h 1383472"/>
                <a:gd name="connsiteX8616" fmla="*/ 3060966 w 4340943"/>
                <a:gd name="connsiteY8616" fmla="*/ 596900 h 1383472"/>
                <a:gd name="connsiteX8617" fmla="*/ 3103548 w 4340943"/>
                <a:gd name="connsiteY8617" fmla="*/ 596900 h 1383472"/>
                <a:gd name="connsiteX8618" fmla="*/ 3107355 w 4340943"/>
                <a:gd name="connsiteY8618" fmla="*/ 599610 h 1383472"/>
                <a:gd name="connsiteX8619" fmla="*/ 3107355 w 4340943"/>
                <a:gd name="connsiteY8619" fmla="*/ 610869 h 1383472"/>
                <a:gd name="connsiteX8620" fmla="*/ 3097983 w 4340943"/>
                <a:gd name="connsiteY8620" fmla="*/ 617540 h 1383472"/>
                <a:gd name="connsiteX8621" fmla="*/ 3082169 w 4340943"/>
                <a:gd name="connsiteY8621" fmla="*/ 617540 h 1383472"/>
                <a:gd name="connsiteX8622" fmla="*/ 3060966 w 4340943"/>
                <a:gd name="connsiteY8622" fmla="*/ 602447 h 1383472"/>
                <a:gd name="connsiteX8623" fmla="*/ 2861079 w 4340943"/>
                <a:gd name="connsiteY8623" fmla="*/ 596900 h 1383472"/>
                <a:gd name="connsiteX8624" fmla="*/ 3042878 w 4340943"/>
                <a:gd name="connsiteY8624" fmla="*/ 596900 h 1383472"/>
                <a:gd name="connsiteX8625" fmla="*/ 3035954 w 4340943"/>
                <a:gd name="connsiteY8625" fmla="*/ 608800 h 1383472"/>
                <a:gd name="connsiteX8626" fmla="*/ 2985401 w 4340943"/>
                <a:gd name="connsiteY8626" fmla="*/ 644786 h 1383472"/>
                <a:gd name="connsiteX8627" fmla="*/ 2952027 w 4340943"/>
                <a:gd name="connsiteY8627" fmla="*/ 654627 h 1383472"/>
                <a:gd name="connsiteX8628" fmla="*/ 2952026 w 4340943"/>
                <a:gd name="connsiteY8628" fmla="*/ 654627 h 1383472"/>
                <a:gd name="connsiteX8629" fmla="*/ 2952026 w 4340943"/>
                <a:gd name="connsiteY8629" fmla="*/ 654614 h 1383472"/>
                <a:gd name="connsiteX8630" fmla="*/ 2951930 w 4340943"/>
                <a:gd name="connsiteY8630" fmla="*/ 654627 h 1383472"/>
                <a:gd name="connsiteX8631" fmla="*/ 2918556 w 4340943"/>
                <a:gd name="connsiteY8631" fmla="*/ 644786 h 1383472"/>
                <a:gd name="connsiteX8632" fmla="*/ 2868003 w 4340943"/>
                <a:gd name="connsiteY8632" fmla="*/ 608800 h 1383472"/>
                <a:gd name="connsiteX8633" fmla="*/ 2447741 w 4340943"/>
                <a:gd name="connsiteY8633" fmla="*/ 582186 h 1383472"/>
                <a:gd name="connsiteX8634" fmla="*/ 2455649 w 4340943"/>
                <a:gd name="connsiteY8634" fmla="*/ 584517 h 1383472"/>
                <a:gd name="connsiteX8635" fmla="*/ 2476851 w 4340943"/>
                <a:gd name="connsiteY8635" fmla="*/ 599610 h 1383472"/>
                <a:gd name="connsiteX8636" fmla="*/ 2476851 w 4340943"/>
                <a:gd name="connsiteY8636" fmla="*/ 610869 h 1383472"/>
                <a:gd name="connsiteX8637" fmla="*/ 2467480 w 4340943"/>
                <a:gd name="connsiteY8637" fmla="*/ 617540 h 1383472"/>
                <a:gd name="connsiteX8638" fmla="*/ 2451665 w 4340943"/>
                <a:gd name="connsiteY8638" fmla="*/ 617540 h 1383472"/>
                <a:gd name="connsiteX8639" fmla="*/ 2430463 w 4340943"/>
                <a:gd name="connsiteY8639" fmla="*/ 602447 h 1383472"/>
                <a:gd name="connsiteX8640" fmla="*/ 2430463 w 4340943"/>
                <a:gd name="connsiteY8640" fmla="*/ 591189 h 1383472"/>
                <a:gd name="connsiteX8641" fmla="*/ 2439834 w 4340943"/>
                <a:gd name="connsiteY8641" fmla="*/ 584517 h 1383472"/>
                <a:gd name="connsiteX8642" fmla="*/ 2447741 w 4340943"/>
                <a:gd name="connsiteY8642" fmla="*/ 582186 h 1383472"/>
                <a:gd name="connsiteX8643" fmla="*/ 1817111 w 4340943"/>
                <a:gd name="connsiteY8643" fmla="*/ 582186 h 1383472"/>
                <a:gd name="connsiteX8644" fmla="*/ 1825019 w 4340943"/>
                <a:gd name="connsiteY8644" fmla="*/ 584517 h 1383472"/>
                <a:gd name="connsiteX8645" fmla="*/ 1846221 w 4340943"/>
                <a:gd name="connsiteY8645" fmla="*/ 599610 h 1383472"/>
                <a:gd name="connsiteX8646" fmla="*/ 1846221 w 4340943"/>
                <a:gd name="connsiteY8646" fmla="*/ 610869 h 1383472"/>
                <a:gd name="connsiteX8647" fmla="*/ 1836849 w 4340943"/>
                <a:gd name="connsiteY8647" fmla="*/ 617540 h 1383472"/>
                <a:gd name="connsiteX8648" fmla="*/ 1821035 w 4340943"/>
                <a:gd name="connsiteY8648" fmla="*/ 617540 h 1383472"/>
                <a:gd name="connsiteX8649" fmla="*/ 1799832 w 4340943"/>
                <a:gd name="connsiteY8649" fmla="*/ 602447 h 1383472"/>
                <a:gd name="connsiteX8650" fmla="*/ 1799832 w 4340943"/>
                <a:gd name="connsiteY8650" fmla="*/ 591189 h 1383472"/>
                <a:gd name="connsiteX8651" fmla="*/ 1809204 w 4340943"/>
                <a:gd name="connsiteY8651" fmla="*/ 584517 h 1383472"/>
                <a:gd name="connsiteX8652" fmla="*/ 1817111 w 4340943"/>
                <a:gd name="connsiteY8652" fmla="*/ 582186 h 1383472"/>
                <a:gd name="connsiteX8653" fmla="*/ 1186608 w 4340943"/>
                <a:gd name="connsiteY8653" fmla="*/ 582186 h 1383472"/>
                <a:gd name="connsiteX8654" fmla="*/ 1194515 w 4340943"/>
                <a:gd name="connsiteY8654" fmla="*/ 584517 h 1383472"/>
                <a:gd name="connsiteX8655" fmla="*/ 1215718 w 4340943"/>
                <a:gd name="connsiteY8655" fmla="*/ 599610 h 1383472"/>
                <a:gd name="connsiteX8656" fmla="*/ 1215718 w 4340943"/>
                <a:gd name="connsiteY8656" fmla="*/ 610869 h 1383472"/>
                <a:gd name="connsiteX8657" fmla="*/ 1206347 w 4340943"/>
                <a:gd name="connsiteY8657" fmla="*/ 617540 h 1383472"/>
                <a:gd name="connsiteX8658" fmla="*/ 1190532 w 4340943"/>
                <a:gd name="connsiteY8658" fmla="*/ 617540 h 1383472"/>
                <a:gd name="connsiteX8659" fmla="*/ 1169329 w 4340943"/>
                <a:gd name="connsiteY8659" fmla="*/ 602447 h 1383472"/>
                <a:gd name="connsiteX8660" fmla="*/ 1169329 w 4340943"/>
                <a:gd name="connsiteY8660" fmla="*/ 591189 h 1383472"/>
                <a:gd name="connsiteX8661" fmla="*/ 1178701 w 4340943"/>
                <a:gd name="connsiteY8661" fmla="*/ 584517 h 1383472"/>
                <a:gd name="connsiteX8662" fmla="*/ 1186608 w 4340943"/>
                <a:gd name="connsiteY8662" fmla="*/ 582186 h 1383472"/>
                <a:gd name="connsiteX8663" fmla="*/ 557298 w 4340943"/>
                <a:gd name="connsiteY8663" fmla="*/ 582186 h 1383472"/>
                <a:gd name="connsiteX8664" fmla="*/ 565206 w 4340943"/>
                <a:gd name="connsiteY8664" fmla="*/ 584517 h 1383472"/>
                <a:gd name="connsiteX8665" fmla="*/ 586408 w 4340943"/>
                <a:gd name="connsiteY8665" fmla="*/ 599610 h 1383472"/>
                <a:gd name="connsiteX8666" fmla="*/ 586408 w 4340943"/>
                <a:gd name="connsiteY8666" fmla="*/ 610869 h 1383472"/>
                <a:gd name="connsiteX8667" fmla="*/ 577037 w 4340943"/>
                <a:gd name="connsiteY8667" fmla="*/ 617540 h 1383472"/>
                <a:gd name="connsiteX8668" fmla="*/ 561222 w 4340943"/>
                <a:gd name="connsiteY8668" fmla="*/ 617540 h 1383472"/>
                <a:gd name="connsiteX8669" fmla="*/ 540020 w 4340943"/>
                <a:gd name="connsiteY8669" fmla="*/ 602447 h 1383472"/>
                <a:gd name="connsiteX8670" fmla="*/ 540020 w 4340943"/>
                <a:gd name="connsiteY8670" fmla="*/ 591189 h 1383472"/>
                <a:gd name="connsiteX8671" fmla="*/ 549391 w 4340943"/>
                <a:gd name="connsiteY8671" fmla="*/ 584517 h 1383472"/>
                <a:gd name="connsiteX8672" fmla="*/ 557298 w 4340943"/>
                <a:gd name="connsiteY8672" fmla="*/ 582186 h 1383472"/>
                <a:gd name="connsiteX8673" fmla="*/ 2545983 w 4340943"/>
                <a:gd name="connsiteY8673" fmla="*/ 573783 h 1383472"/>
                <a:gd name="connsiteX8674" fmla="*/ 2555422 w 4340943"/>
                <a:gd name="connsiteY8674" fmla="*/ 576567 h 1383472"/>
                <a:gd name="connsiteX8675" fmla="*/ 2593242 w 4340943"/>
                <a:gd name="connsiteY8675" fmla="*/ 603489 h 1383472"/>
                <a:gd name="connsiteX8676" fmla="*/ 2593242 w 4340943"/>
                <a:gd name="connsiteY8676" fmla="*/ 616927 h 1383472"/>
                <a:gd name="connsiteX8677" fmla="*/ 2538067 w 4340943"/>
                <a:gd name="connsiteY8677" fmla="*/ 656204 h 1383472"/>
                <a:gd name="connsiteX8678" fmla="*/ 2519190 w 4340943"/>
                <a:gd name="connsiteY8678" fmla="*/ 656204 h 1383472"/>
                <a:gd name="connsiteX8679" fmla="*/ 2481370 w 4340943"/>
                <a:gd name="connsiteY8679" fmla="*/ 629281 h 1383472"/>
                <a:gd name="connsiteX8680" fmla="*/ 2481369 w 4340943"/>
                <a:gd name="connsiteY8680" fmla="*/ 615844 h 1383472"/>
                <a:gd name="connsiteX8681" fmla="*/ 2536545 w 4340943"/>
                <a:gd name="connsiteY8681" fmla="*/ 576567 h 1383472"/>
                <a:gd name="connsiteX8682" fmla="*/ 2545983 w 4340943"/>
                <a:gd name="connsiteY8682" fmla="*/ 573783 h 1383472"/>
                <a:gd name="connsiteX8683" fmla="*/ 1915353 w 4340943"/>
                <a:gd name="connsiteY8683" fmla="*/ 573783 h 1383472"/>
                <a:gd name="connsiteX8684" fmla="*/ 1924791 w 4340943"/>
                <a:gd name="connsiteY8684" fmla="*/ 576567 h 1383472"/>
                <a:gd name="connsiteX8685" fmla="*/ 1962612 w 4340943"/>
                <a:gd name="connsiteY8685" fmla="*/ 603489 h 1383472"/>
                <a:gd name="connsiteX8686" fmla="*/ 1962612 w 4340943"/>
                <a:gd name="connsiteY8686" fmla="*/ 616927 h 1383472"/>
                <a:gd name="connsiteX8687" fmla="*/ 1907436 w 4340943"/>
                <a:gd name="connsiteY8687" fmla="*/ 656204 h 1383472"/>
                <a:gd name="connsiteX8688" fmla="*/ 1888560 w 4340943"/>
                <a:gd name="connsiteY8688" fmla="*/ 656204 h 1383472"/>
                <a:gd name="connsiteX8689" fmla="*/ 1850740 w 4340943"/>
                <a:gd name="connsiteY8689" fmla="*/ 629281 h 1383472"/>
                <a:gd name="connsiteX8690" fmla="*/ 1850739 w 4340943"/>
                <a:gd name="connsiteY8690" fmla="*/ 615844 h 1383472"/>
                <a:gd name="connsiteX8691" fmla="*/ 1905915 w 4340943"/>
                <a:gd name="connsiteY8691" fmla="*/ 576567 h 1383472"/>
                <a:gd name="connsiteX8692" fmla="*/ 1915353 w 4340943"/>
                <a:gd name="connsiteY8692" fmla="*/ 573783 h 1383472"/>
                <a:gd name="connsiteX8693" fmla="*/ 1284849 w 4340943"/>
                <a:gd name="connsiteY8693" fmla="*/ 573783 h 1383472"/>
                <a:gd name="connsiteX8694" fmla="*/ 1294288 w 4340943"/>
                <a:gd name="connsiteY8694" fmla="*/ 576567 h 1383472"/>
                <a:gd name="connsiteX8695" fmla="*/ 1332108 w 4340943"/>
                <a:gd name="connsiteY8695" fmla="*/ 603489 h 1383472"/>
                <a:gd name="connsiteX8696" fmla="*/ 1332108 w 4340943"/>
                <a:gd name="connsiteY8696" fmla="*/ 616927 h 1383472"/>
                <a:gd name="connsiteX8697" fmla="*/ 1276933 w 4340943"/>
                <a:gd name="connsiteY8697" fmla="*/ 656204 h 1383472"/>
                <a:gd name="connsiteX8698" fmla="*/ 1258056 w 4340943"/>
                <a:gd name="connsiteY8698" fmla="*/ 656204 h 1383472"/>
                <a:gd name="connsiteX8699" fmla="*/ 1220236 w 4340943"/>
                <a:gd name="connsiteY8699" fmla="*/ 629281 h 1383472"/>
                <a:gd name="connsiteX8700" fmla="*/ 1220235 w 4340943"/>
                <a:gd name="connsiteY8700" fmla="*/ 615844 h 1383472"/>
                <a:gd name="connsiteX8701" fmla="*/ 1275411 w 4340943"/>
                <a:gd name="connsiteY8701" fmla="*/ 576567 h 1383472"/>
                <a:gd name="connsiteX8702" fmla="*/ 1284849 w 4340943"/>
                <a:gd name="connsiteY8702" fmla="*/ 573783 h 1383472"/>
                <a:gd name="connsiteX8703" fmla="*/ 655540 w 4340943"/>
                <a:gd name="connsiteY8703" fmla="*/ 573783 h 1383472"/>
                <a:gd name="connsiteX8704" fmla="*/ 664978 w 4340943"/>
                <a:gd name="connsiteY8704" fmla="*/ 576567 h 1383472"/>
                <a:gd name="connsiteX8705" fmla="*/ 702799 w 4340943"/>
                <a:gd name="connsiteY8705" fmla="*/ 603489 h 1383472"/>
                <a:gd name="connsiteX8706" fmla="*/ 702799 w 4340943"/>
                <a:gd name="connsiteY8706" fmla="*/ 616927 h 1383472"/>
                <a:gd name="connsiteX8707" fmla="*/ 647623 w 4340943"/>
                <a:gd name="connsiteY8707" fmla="*/ 656204 h 1383472"/>
                <a:gd name="connsiteX8708" fmla="*/ 628746 w 4340943"/>
                <a:gd name="connsiteY8708" fmla="*/ 656204 h 1383472"/>
                <a:gd name="connsiteX8709" fmla="*/ 590926 w 4340943"/>
                <a:gd name="connsiteY8709" fmla="*/ 629281 h 1383472"/>
                <a:gd name="connsiteX8710" fmla="*/ 590926 w 4340943"/>
                <a:gd name="connsiteY8710" fmla="*/ 615844 h 1383472"/>
                <a:gd name="connsiteX8711" fmla="*/ 646101 w 4340943"/>
                <a:gd name="connsiteY8711" fmla="*/ 576567 h 1383472"/>
                <a:gd name="connsiteX8712" fmla="*/ 655540 w 4340943"/>
                <a:gd name="connsiteY8712" fmla="*/ 573783 h 1383472"/>
                <a:gd name="connsiteX8713" fmla="*/ 2753741 w 4340943"/>
                <a:gd name="connsiteY8713" fmla="*/ 573533 h 1383472"/>
                <a:gd name="connsiteX8714" fmla="*/ 2758489 w 4340943"/>
                <a:gd name="connsiteY8714" fmla="*/ 576163 h 1383472"/>
                <a:gd name="connsiteX8715" fmla="*/ 2764498 w 4340943"/>
                <a:gd name="connsiteY8715" fmla="*/ 583686 h 1383472"/>
                <a:gd name="connsiteX8716" fmla="*/ 2761548 w 4340943"/>
                <a:gd name="connsiteY8716" fmla="*/ 591316 h 1383472"/>
                <a:gd name="connsiteX8717" fmla="*/ 2751199 w 4340943"/>
                <a:gd name="connsiteY8717" fmla="*/ 595505 h 1383472"/>
                <a:gd name="connsiteX8718" fmla="*/ 2740480 w 4340943"/>
                <a:gd name="connsiteY8718" fmla="*/ 593406 h 1383472"/>
                <a:gd name="connsiteX8719" fmla="*/ 2734471 w 4340943"/>
                <a:gd name="connsiteY8719" fmla="*/ 585882 h 1383472"/>
                <a:gd name="connsiteX8720" fmla="*/ 2737420 w 4340943"/>
                <a:gd name="connsiteY8720" fmla="*/ 578253 h 1383472"/>
                <a:gd name="connsiteX8721" fmla="*/ 2747771 w 4340943"/>
                <a:gd name="connsiteY8721" fmla="*/ 574064 h 1383472"/>
                <a:gd name="connsiteX8722" fmla="*/ 2753741 w 4340943"/>
                <a:gd name="connsiteY8722" fmla="*/ 573533 h 1383472"/>
                <a:gd name="connsiteX8723" fmla="*/ 2123110 w 4340943"/>
                <a:gd name="connsiteY8723" fmla="*/ 573533 h 1383472"/>
                <a:gd name="connsiteX8724" fmla="*/ 2127859 w 4340943"/>
                <a:gd name="connsiteY8724" fmla="*/ 576163 h 1383472"/>
                <a:gd name="connsiteX8725" fmla="*/ 2133867 w 4340943"/>
                <a:gd name="connsiteY8725" fmla="*/ 583686 h 1383472"/>
                <a:gd name="connsiteX8726" fmla="*/ 2130918 w 4340943"/>
                <a:gd name="connsiteY8726" fmla="*/ 591316 h 1383472"/>
                <a:gd name="connsiteX8727" fmla="*/ 2120568 w 4340943"/>
                <a:gd name="connsiteY8727" fmla="*/ 595505 h 1383472"/>
                <a:gd name="connsiteX8728" fmla="*/ 2109849 w 4340943"/>
                <a:gd name="connsiteY8728" fmla="*/ 593406 h 1383472"/>
                <a:gd name="connsiteX8729" fmla="*/ 2103841 w 4340943"/>
                <a:gd name="connsiteY8729" fmla="*/ 585882 h 1383472"/>
                <a:gd name="connsiteX8730" fmla="*/ 2106790 w 4340943"/>
                <a:gd name="connsiteY8730" fmla="*/ 578253 h 1383472"/>
                <a:gd name="connsiteX8731" fmla="*/ 2117140 w 4340943"/>
                <a:gd name="connsiteY8731" fmla="*/ 574064 h 1383472"/>
                <a:gd name="connsiteX8732" fmla="*/ 2123110 w 4340943"/>
                <a:gd name="connsiteY8732" fmla="*/ 573533 h 1383472"/>
                <a:gd name="connsiteX8733" fmla="*/ 1492607 w 4340943"/>
                <a:gd name="connsiteY8733" fmla="*/ 573533 h 1383472"/>
                <a:gd name="connsiteX8734" fmla="*/ 1497356 w 4340943"/>
                <a:gd name="connsiteY8734" fmla="*/ 576163 h 1383472"/>
                <a:gd name="connsiteX8735" fmla="*/ 1503364 w 4340943"/>
                <a:gd name="connsiteY8735" fmla="*/ 583686 h 1383472"/>
                <a:gd name="connsiteX8736" fmla="*/ 1500415 w 4340943"/>
                <a:gd name="connsiteY8736" fmla="*/ 591316 h 1383472"/>
                <a:gd name="connsiteX8737" fmla="*/ 1490065 w 4340943"/>
                <a:gd name="connsiteY8737" fmla="*/ 595505 h 1383472"/>
                <a:gd name="connsiteX8738" fmla="*/ 1479346 w 4340943"/>
                <a:gd name="connsiteY8738" fmla="*/ 593406 h 1383472"/>
                <a:gd name="connsiteX8739" fmla="*/ 1473338 w 4340943"/>
                <a:gd name="connsiteY8739" fmla="*/ 585882 h 1383472"/>
                <a:gd name="connsiteX8740" fmla="*/ 1476287 w 4340943"/>
                <a:gd name="connsiteY8740" fmla="*/ 578253 h 1383472"/>
                <a:gd name="connsiteX8741" fmla="*/ 1486637 w 4340943"/>
                <a:gd name="connsiteY8741" fmla="*/ 574064 h 1383472"/>
                <a:gd name="connsiteX8742" fmla="*/ 1492607 w 4340943"/>
                <a:gd name="connsiteY8742" fmla="*/ 573533 h 1383472"/>
                <a:gd name="connsiteX8743" fmla="*/ 863298 w 4340943"/>
                <a:gd name="connsiteY8743" fmla="*/ 573533 h 1383472"/>
                <a:gd name="connsiteX8744" fmla="*/ 868046 w 4340943"/>
                <a:gd name="connsiteY8744" fmla="*/ 576163 h 1383472"/>
                <a:gd name="connsiteX8745" fmla="*/ 874055 w 4340943"/>
                <a:gd name="connsiteY8745" fmla="*/ 583686 h 1383472"/>
                <a:gd name="connsiteX8746" fmla="*/ 871105 w 4340943"/>
                <a:gd name="connsiteY8746" fmla="*/ 591316 h 1383472"/>
                <a:gd name="connsiteX8747" fmla="*/ 860755 w 4340943"/>
                <a:gd name="connsiteY8747" fmla="*/ 595505 h 1383472"/>
                <a:gd name="connsiteX8748" fmla="*/ 850037 w 4340943"/>
                <a:gd name="connsiteY8748" fmla="*/ 593406 h 1383472"/>
                <a:gd name="connsiteX8749" fmla="*/ 844028 w 4340943"/>
                <a:gd name="connsiteY8749" fmla="*/ 585882 h 1383472"/>
                <a:gd name="connsiteX8750" fmla="*/ 846977 w 4340943"/>
                <a:gd name="connsiteY8750" fmla="*/ 578253 h 1383472"/>
                <a:gd name="connsiteX8751" fmla="*/ 857327 w 4340943"/>
                <a:gd name="connsiteY8751" fmla="*/ 574064 h 1383472"/>
                <a:gd name="connsiteX8752" fmla="*/ 863298 w 4340943"/>
                <a:gd name="connsiteY8752" fmla="*/ 573533 h 1383472"/>
                <a:gd name="connsiteX8753" fmla="*/ 293870 w 4340943"/>
                <a:gd name="connsiteY8753" fmla="*/ 568549 h 1383472"/>
                <a:gd name="connsiteX8754" fmla="*/ 295899 w 4340943"/>
                <a:gd name="connsiteY8754" fmla="*/ 568659 h 1383472"/>
                <a:gd name="connsiteX8755" fmla="*/ 306976 w 4340943"/>
                <a:gd name="connsiteY8755" fmla="*/ 574794 h 1383472"/>
                <a:gd name="connsiteX8756" fmla="*/ 320990 w 4340943"/>
                <a:gd name="connsiteY8756" fmla="*/ 592342 h 1383472"/>
                <a:gd name="connsiteX8757" fmla="*/ 314112 w 4340943"/>
                <a:gd name="connsiteY8757" fmla="*/ 610140 h 1383472"/>
                <a:gd name="connsiteX8758" fmla="*/ 289968 w 4340943"/>
                <a:gd name="connsiteY8758" fmla="*/ 619912 h 1383472"/>
                <a:gd name="connsiteX8759" fmla="*/ 276041 w 4340943"/>
                <a:gd name="connsiteY8759" fmla="*/ 621150 h 1383472"/>
                <a:gd name="connsiteX8760" fmla="*/ 275091 w 4340943"/>
                <a:gd name="connsiteY8760" fmla="*/ 620623 h 1383472"/>
                <a:gd name="connsiteX8761" fmla="*/ 2809837 w 4340943"/>
                <a:gd name="connsiteY8761" fmla="*/ 568277 h 1383472"/>
                <a:gd name="connsiteX8762" fmla="*/ 2816846 w 4340943"/>
                <a:gd name="connsiteY8762" fmla="*/ 568659 h 1383472"/>
                <a:gd name="connsiteX8763" fmla="*/ 2827923 w 4340943"/>
                <a:gd name="connsiteY8763" fmla="*/ 574794 h 1383472"/>
                <a:gd name="connsiteX8764" fmla="*/ 2841937 w 4340943"/>
                <a:gd name="connsiteY8764" fmla="*/ 592342 h 1383472"/>
                <a:gd name="connsiteX8765" fmla="*/ 2835059 w 4340943"/>
                <a:gd name="connsiteY8765" fmla="*/ 610140 h 1383472"/>
                <a:gd name="connsiteX8766" fmla="*/ 2810914 w 4340943"/>
                <a:gd name="connsiteY8766" fmla="*/ 619912 h 1383472"/>
                <a:gd name="connsiteX8767" fmla="*/ 2785912 w 4340943"/>
                <a:gd name="connsiteY8767" fmla="*/ 615015 h 1383472"/>
                <a:gd name="connsiteX8768" fmla="*/ 2771897 w 4340943"/>
                <a:gd name="connsiteY8768" fmla="*/ 597467 h 1383472"/>
                <a:gd name="connsiteX8769" fmla="*/ 2778775 w 4340943"/>
                <a:gd name="connsiteY8769" fmla="*/ 579668 h 1383472"/>
                <a:gd name="connsiteX8770" fmla="*/ 2802920 w 4340943"/>
                <a:gd name="connsiteY8770" fmla="*/ 569897 h 1383472"/>
                <a:gd name="connsiteX8771" fmla="*/ 2809837 w 4340943"/>
                <a:gd name="connsiteY8771" fmla="*/ 568277 h 1383472"/>
                <a:gd name="connsiteX8772" fmla="*/ 2179207 w 4340943"/>
                <a:gd name="connsiteY8772" fmla="*/ 568277 h 1383472"/>
                <a:gd name="connsiteX8773" fmla="*/ 2186216 w 4340943"/>
                <a:gd name="connsiteY8773" fmla="*/ 568659 h 1383472"/>
                <a:gd name="connsiteX8774" fmla="*/ 2197293 w 4340943"/>
                <a:gd name="connsiteY8774" fmla="*/ 574794 h 1383472"/>
                <a:gd name="connsiteX8775" fmla="*/ 2211307 w 4340943"/>
                <a:gd name="connsiteY8775" fmla="*/ 592342 h 1383472"/>
                <a:gd name="connsiteX8776" fmla="*/ 2204428 w 4340943"/>
                <a:gd name="connsiteY8776" fmla="*/ 610140 h 1383472"/>
                <a:gd name="connsiteX8777" fmla="*/ 2180284 w 4340943"/>
                <a:gd name="connsiteY8777" fmla="*/ 619912 h 1383472"/>
                <a:gd name="connsiteX8778" fmla="*/ 2155281 w 4340943"/>
                <a:gd name="connsiteY8778" fmla="*/ 615015 h 1383472"/>
                <a:gd name="connsiteX8779" fmla="*/ 2141266 w 4340943"/>
                <a:gd name="connsiteY8779" fmla="*/ 597467 h 1383472"/>
                <a:gd name="connsiteX8780" fmla="*/ 2148145 w 4340943"/>
                <a:gd name="connsiteY8780" fmla="*/ 579668 h 1383472"/>
                <a:gd name="connsiteX8781" fmla="*/ 2172290 w 4340943"/>
                <a:gd name="connsiteY8781" fmla="*/ 569897 h 1383472"/>
                <a:gd name="connsiteX8782" fmla="*/ 2179207 w 4340943"/>
                <a:gd name="connsiteY8782" fmla="*/ 568277 h 1383472"/>
                <a:gd name="connsiteX8783" fmla="*/ 1548703 w 4340943"/>
                <a:gd name="connsiteY8783" fmla="*/ 568277 h 1383472"/>
                <a:gd name="connsiteX8784" fmla="*/ 1555712 w 4340943"/>
                <a:gd name="connsiteY8784" fmla="*/ 568659 h 1383472"/>
                <a:gd name="connsiteX8785" fmla="*/ 1566789 w 4340943"/>
                <a:gd name="connsiteY8785" fmla="*/ 574794 h 1383472"/>
                <a:gd name="connsiteX8786" fmla="*/ 1580804 w 4340943"/>
                <a:gd name="connsiteY8786" fmla="*/ 592342 h 1383472"/>
                <a:gd name="connsiteX8787" fmla="*/ 1573925 w 4340943"/>
                <a:gd name="connsiteY8787" fmla="*/ 610140 h 1383472"/>
                <a:gd name="connsiteX8788" fmla="*/ 1549781 w 4340943"/>
                <a:gd name="connsiteY8788" fmla="*/ 619912 h 1383472"/>
                <a:gd name="connsiteX8789" fmla="*/ 1524778 w 4340943"/>
                <a:gd name="connsiteY8789" fmla="*/ 615015 h 1383472"/>
                <a:gd name="connsiteX8790" fmla="*/ 1510763 w 4340943"/>
                <a:gd name="connsiteY8790" fmla="*/ 597467 h 1383472"/>
                <a:gd name="connsiteX8791" fmla="*/ 1517641 w 4340943"/>
                <a:gd name="connsiteY8791" fmla="*/ 579668 h 1383472"/>
                <a:gd name="connsiteX8792" fmla="*/ 1541787 w 4340943"/>
                <a:gd name="connsiteY8792" fmla="*/ 569897 h 1383472"/>
                <a:gd name="connsiteX8793" fmla="*/ 1548703 w 4340943"/>
                <a:gd name="connsiteY8793" fmla="*/ 568277 h 1383472"/>
                <a:gd name="connsiteX8794" fmla="*/ 919394 w 4340943"/>
                <a:gd name="connsiteY8794" fmla="*/ 568277 h 1383472"/>
                <a:gd name="connsiteX8795" fmla="*/ 926403 w 4340943"/>
                <a:gd name="connsiteY8795" fmla="*/ 568659 h 1383472"/>
                <a:gd name="connsiteX8796" fmla="*/ 937480 w 4340943"/>
                <a:gd name="connsiteY8796" fmla="*/ 574794 h 1383472"/>
                <a:gd name="connsiteX8797" fmla="*/ 951494 w 4340943"/>
                <a:gd name="connsiteY8797" fmla="*/ 592342 h 1383472"/>
                <a:gd name="connsiteX8798" fmla="*/ 944615 w 4340943"/>
                <a:gd name="connsiteY8798" fmla="*/ 610140 h 1383472"/>
                <a:gd name="connsiteX8799" fmla="*/ 920471 w 4340943"/>
                <a:gd name="connsiteY8799" fmla="*/ 619912 h 1383472"/>
                <a:gd name="connsiteX8800" fmla="*/ 895468 w 4340943"/>
                <a:gd name="connsiteY8800" fmla="*/ 615015 h 1383472"/>
                <a:gd name="connsiteX8801" fmla="*/ 881453 w 4340943"/>
                <a:gd name="connsiteY8801" fmla="*/ 597467 h 1383472"/>
                <a:gd name="connsiteX8802" fmla="*/ 888332 w 4340943"/>
                <a:gd name="connsiteY8802" fmla="*/ 579668 h 1383472"/>
                <a:gd name="connsiteX8803" fmla="*/ 912477 w 4340943"/>
                <a:gd name="connsiteY8803" fmla="*/ 569897 h 1383472"/>
                <a:gd name="connsiteX8804" fmla="*/ 919394 w 4340943"/>
                <a:gd name="connsiteY8804" fmla="*/ 568277 h 1383472"/>
                <a:gd name="connsiteX8805" fmla="*/ 302831 w 4340943"/>
                <a:gd name="connsiteY8805" fmla="*/ 543699 h 1383472"/>
                <a:gd name="connsiteX8806" fmla="*/ 304164 w 4340943"/>
                <a:gd name="connsiteY8806" fmla="*/ 544143 h 1383472"/>
                <a:gd name="connsiteX8807" fmla="*/ 309925 w 4340943"/>
                <a:gd name="connsiteY8807" fmla="*/ 548624 h 1383472"/>
                <a:gd name="connsiteX8808" fmla="*/ 309473 w 4340943"/>
                <a:gd name="connsiteY8808" fmla="*/ 555865 h 1383472"/>
                <a:gd name="connsiteX8809" fmla="*/ 303178 w 4340943"/>
                <a:gd name="connsiteY8809" fmla="*/ 559966 h 1383472"/>
                <a:gd name="connsiteX8810" fmla="*/ 297035 w 4340943"/>
                <a:gd name="connsiteY8810" fmla="*/ 559772 h 1383472"/>
                <a:gd name="connsiteX8811" fmla="*/ 2820119 w 4340943"/>
                <a:gd name="connsiteY8811" fmla="*/ 542482 h 1383472"/>
                <a:gd name="connsiteX8812" fmla="*/ 2825111 w 4340943"/>
                <a:gd name="connsiteY8812" fmla="*/ 544143 h 1383472"/>
                <a:gd name="connsiteX8813" fmla="*/ 2830871 w 4340943"/>
                <a:gd name="connsiteY8813" fmla="*/ 548624 h 1383472"/>
                <a:gd name="connsiteX8814" fmla="*/ 2830420 w 4340943"/>
                <a:gd name="connsiteY8814" fmla="*/ 555865 h 1383472"/>
                <a:gd name="connsiteX8815" fmla="*/ 2824125 w 4340943"/>
                <a:gd name="connsiteY8815" fmla="*/ 559966 h 1383472"/>
                <a:gd name="connsiteX8816" fmla="*/ 2813953 w 4340943"/>
                <a:gd name="connsiteY8816" fmla="*/ 559644 h 1383472"/>
                <a:gd name="connsiteX8817" fmla="*/ 2808194 w 4340943"/>
                <a:gd name="connsiteY8817" fmla="*/ 555163 h 1383472"/>
                <a:gd name="connsiteX8818" fmla="*/ 2808644 w 4340943"/>
                <a:gd name="connsiteY8818" fmla="*/ 547922 h 1383472"/>
                <a:gd name="connsiteX8819" fmla="*/ 2814940 w 4340943"/>
                <a:gd name="connsiteY8819" fmla="*/ 543822 h 1383472"/>
                <a:gd name="connsiteX8820" fmla="*/ 2820119 w 4340943"/>
                <a:gd name="connsiteY8820" fmla="*/ 542482 h 1383472"/>
                <a:gd name="connsiteX8821" fmla="*/ 2189488 w 4340943"/>
                <a:gd name="connsiteY8821" fmla="*/ 542482 h 1383472"/>
                <a:gd name="connsiteX8822" fmla="*/ 2194481 w 4340943"/>
                <a:gd name="connsiteY8822" fmla="*/ 544143 h 1383472"/>
                <a:gd name="connsiteX8823" fmla="*/ 2200241 w 4340943"/>
                <a:gd name="connsiteY8823" fmla="*/ 548624 h 1383472"/>
                <a:gd name="connsiteX8824" fmla="*/ 2199790 w 4340943"/>
                <a:gd name="connsiteY8824" fmla="*/ 555865 h 1383472"/>
                <a:gd name="connsiteX8825" fmla="*/ 2193494 w 4340943"/>
                <a:gd name="connsiteY8825" fmla="*/ 559966 h 1383472"/>
                <a:gd name="connsiteX8826" fmla="*/ 2183323 w 4340943"/>
                <a:gd name="connsiteY8826" fmla="*/ 559644 h 1383472"/>
                <a:gd name="connsiteX8827" fmla="*/ 2177563 w 4340943"/>
                <a:gd name="connsiteY8827" fmla="*/ 555163 h 1383472"/>
                <a:gd name="connsiteX8828" fmla="*/ 2178014 w 4340943"/>
                <a:gd name="connsiteY8828" fmla="*/ 547922 h 1383472"/>
                <a:gd name="connsiteX8829" fmla="*/ 2184310 w 4340943"/>
                <a:gd name="connsiteY8829" fmla="*/ 543822 h 1383472"/>
                <a:gd name="connsiteX8830" fmla="*/ 2189488 w 4340943"/>
                <a:gd name="connsiteY8830" fmla="*/ 542482 h 1383472"/>
                <a:gd name="connsiteX8831" fmla="*/ 1558985 w 4340943"/>
                <a:gd name="connsiteY8831" fmla="*/ 542482 h 1383472"/>
                <a:gd name="connsiteX8832" fmla="*/ 1563978 w 4340943"/>
                <a:gd name="connsiteY8832" fmla="*/ 544143 h 1383472"/>
                <a:gd name="connsiteX8833" fmla="*/ 1569738 w 4340943"/>
                <a:gd name="connsiteY8833" fmla="*/ 548624 h 1383472"/>
                <a:gd name="connsiteX8834" fmla="*/ 1569287 w 4340943"/>
                <a:gd name="connsiteY8834" fmla="*/ 555865 h 1383472"/>
                <a:gd name="connsiteX8835" fmla="*/ 1562991 w 4340943"/>
                <a:gd name="connsiteY8835" fmla="*/ 559966 h 1383472"/>
                <a:gd name="connsiteX8836" fmla="*/ 1552820 w 4340943"/>
                <a:gd name="connsiteY8836" fmla="*/ 559644 h 1383472"/>
                <a:gd name="connsiteX8837" fmla="*/ 1547059 w 4340943"/>
                <a:gd name="connsiteY8837" fmla="*/ 555163 h 1383472"/>
                <a:gd name="connsiteX8838" fmla="*/ 1547511 w 4340943"/>
                <a:gd name="connsiteY8838" fmla="*/ 547922 h 1383472"/>
                <a:gd name="connsiteX8839" fmla="*/ 1553806 w 4340943"/>
                <a:gd name="connsiteY8839" fmla="*/ 543822 h 1383472"/>
                <a:gd name="connsiteX8840" fmla="*/ 1558985 w 4340943"/>
                <a:gd name="connsiteY8840" fmla="*/ 542482 h 1383472"/>
                <a:gd name="connsiteX8841" fmla="*/ 929676 w 4340943"/>
                <a:gd name="connsiteY8841" fmla="*/ 542482 h 1383472"/>
                <a:gd name="connsiteX8842" fmla="*/ 934668 w 4340943"/>
                <a:gd name="connsiteY8842" fmla="*/ 544143 h 1383472"/>
                <a:gd name="connsiteX8843" fmla="*/ 940428 w 4340943"/>
                <a:gd name="connsiteY8843" fmla="*/ 548624 h 1383472"/>
                <a:gd name="connsiteX8844" fmla="*/ 939977 w 4340943"/>
                <a:gd name="connsiteY8844" fmla="*/ 555865 h 1383472"/>
                <a:gd name="connsiteX8845" fmla="*/ 933682 w 4340943"/>
                <a:gd name="connsiteY8845" fmla="*/ 559966 h 1383472"/>
                <a:gd name="connsiteX8846" fmla="*/ 923510 w 4340943"/>
                <a:gd name="connsiteY8846" fmla="*/ 559644 h 1383472"/>
                <a:gd name="connsiteX8847" fmla="*/ 917750 w 4340943"/>
                <a:gd name="connsiteY8847" fmla="*/ 555163 h 1383472"/>
                <a:gd name="connsiteX8848" fmla="*/ 918201 w 4340943"/>
                <a:gd name="connsiteY8848" fmla="*/ 547922 h 1383472"/>
                <a:gd name="connsiteX8849" fmla="*/ 924497 w 4340943"/>
                <a:gd name="connsiteY8849" fmla="*/ 543822 h 1383472"/>
                <a:gd name="connsiteX8850" fmla="*/ 929676 w 4340943"/>
                <a:gd name="connsiteY8850" fmla="*/ 542482 h 1383472"/>
                <a:gd name="connsiteX8851" fmla="*/ 2778608 w 4340943"/>
                <a:gd name="connsiteY8851" fmla="*/ 541968 h 1383472"/>
                <a:gd name="connsiteX8852" fmla="*/ 2785936 w 4340943"/>
                <a:gd name="connsiteY8852" fmla="*/ 544547 h 1383472"/>
                <a:gd name="connsiteX8853" fmla="*/ 2796593 w 4340943"/>
                <a:gd name="connsiteY8853" fmla="*/ 553214 h 1383472"/>
                <a:gd name="connsiteX8854" fmla="*/ 2795590 w 4340943"/>
                <a:gd name="connsiteY8854" fmla="*/ 563943 h 1383472"/>
                <a:gd name="connsiteX8855" fmla="*/ 2780249 w 4340943"/>
                <a:gd name="connsiteY8855" fmla="*/ 573503 h 1383472"/>
                <a:gd name="connsiteX8856" fmla="*/ 2765177 w 4340943"/>
                <a:gd name="connsiteY8856" fmla="*/ 572790 h 1383472"/>
                <a:gd name="connsiteX8857" fmla="*/ 2754520 w 4340943"/>
                <a:gd name="connsiteY8857" fmla="*/ 564123 h 1383472"/>
                <a:gd name="connsiteX8858" fmla="*/ 2755522 w 4340943"/>
                <a:gd name="connsiteY8858" fmla="*/ 553393 h 1383472"/>
                <a:gd name="connsiteX8859" fmla="*/ 2770864 w 4340943"/>
                <a:gd name="connsiteY8859" fmla="*/ 543833 h 1383472"/>
                <a:gd name="connsiteX8860" fmla="*/ 2778608 w 4340943"/>
                <a:gd name="connsiteY8860" fmla="*/ 541968 h 1383472"/>
                <a:gd name="connsiteX8861" fmla="*/ 2147977 w 4340943"/>
                <a:gd name="connsiteY8861" fmla="*/ 541968 h 1383472"/>
                <a:gd name="connsiteX8862" fmla="*/ 2155305 w 4340943"/>
                <a:gd name="connsiteY8862" fmla="*/ 544547 h 1383472"/>
                <a:gd name="connsiteX8863" fmla="*/ 2165962 w 4340943"/>
                <a:gd name="connsiteY8863" fmla="*/ 553214 h 1383472"/>
                <a:gd name="connsiteX8864" fmla="*/ 2164960 w 4340943"/>
                <a:gd name="connsiteY8864" fmla="*/ 563943 h 1383472"/>
                <a:gd name="connsiteX8865" fmla="*/ 2149619 w 4340943"/>
                <a:gd name="connsiteY8865" fmla="*/ 573503 h 1383472"/>
                <a:gd name="connsiteX8866" fmla="*/ 2134546 w 4340943"/>
                <a:gd name="connsiteY8866" fmla="*/ 572790 h 1383472"/>
                <a:gd name="connsiteX8867" fmla="*/ 2123889 w 4340943"/>
                <a:gd name="connsiteY8867" fmla="*/ 564123 h 1383472"/>
                <a:gd name="connsiteX8868" fmla="*/ 2124891 w 4340943"/>
                <a:gd name="connsiteY8868" fmla="*/ 553393 h 1383472"/>
                <a:gd name="connsiteX8869" fmla="*/ 2140233 w 4340943"/>
                <a:gd name="connsiteY8869" fmla="*/ 543833 h 1383472"/>
                <a:gd name="connsiteX8870" fmla="*/ 2147977 w 4340943"/>
                <a:gd name="connsiteY8870" fmla="*/ 541968 h 1383472"/>
                <a:gd name="connsiteX8871" fmla="*/ 1517474 w 4340943"/>
                <a:gd name="connsiteY8871" fmla="*/ 541968 h 1383472"/>
                <a:gd name="connsiteX8872" fmla="*/ 1524802 w 4340943"/>
                <a:gd name="connsiteY8872" fmla="*/ 544547 h 1383472"/>
                <a:gd name="connsiteX8873" fmla="*/ 1535459 w 4340943"/>
                <a:gd name="connsiteY8873" fmla="*/ 553214 h 1383472"/>
                <a:gd name="connsiteX8874" fmla="*/ 1534457 w 4340943"/>
                <a:gd name="connsiteY8874" fmla="*/ 563943 h 1383472"/>
                <a:gd name="connsiteX8875" fmla="*/ 1519115 w 4340943"/>
                <a:gd name="connsiteY8875" fmla="*/ 573503 h 1383472"/>
                <a:gd name="connsiteX8876" fmla="*/ 1504043 w 4340943"/>
                <a:gd name="connsiteY8876" fmla="*/ 572790 h 1383472"/>
                <a:gd name="connsiteX8877" fmla="*/ 1493385 w 4340943"/>
                <a:gd name="connsiteY8877" fmla="*/ 564123 h 1383472"/>
                <a:gd name="connsiteX8878" fmla="*/ 1494388 w 4340943"/>
                <a:gd name="connsiteY8878" fmla="*/ 553393 h 1383472"/>
                <a:gd name="connsiteX8879" fmla="*/ 1509730 w 4340943"/>
                <a:gd name="connsiteY8879" fmla="*/ 543833 h 1383472"/>
                <a:gd name="connsiteX8880" fmla="*/ 1517474 w 4340943"/>
                <a:gd name="connsiteY8880" fmla="*/ 541968 h 1383472"/>
                <a:gd name="connsiteX8881" fmla="*/ 888165 w 4340943"/>
                <a:gd name="connsiteY8881" fmla="*/ 541968 h 1383472"/>
                <a:gd name="connsiteX8882" fmla="*/ 895493 w 4340943"/>
                <a:gd name="connsiteY8882" fmla="*/ 544547 h 1383472"/>
                <a:gd name="connsiteX8883" fmla="*/ 906150 w 4340943"/>
                <a:gd name="connsiteY8883" fmla="*/ 553214 h 1383472"/>
                <a:gd name="connsiteX8884" fmla="*/ 905147 w 4340943"/>
                <a:gd name="connsiteY8884" fmla="*/ 563943 h 1383472"/>
                <a:gd name="connsiteX8885" fmla="*/ 889805 w 4340943"/>
                <a:gd name="connsiteY8885" fmla="*/ 573503 h 1383472"/>
                <a:gd name="connsiteX8886" fmla="*/ 874733 w 4340943"/>
                <a:gd name="connsiteY8886" fmla="*/ 572790 h 1383472"/>
                <a:gd name="connsiteX8887" fmla="*/ 864076 w 4340943"/>
                <a:gd name="connsiteY8887" fmla="*/ 564123 h 1383472"/>
                <a:gd name="connsiteX8888" fmla="*/ 865078 w 4340943"/>
                <a:gd name="connsiteY8888" fmla="*/ 553393 h 1383472"/>
                <a:gd name="connsiteX8889" fmla="*/ 880420 w 4340943"/>
                <a:gd name="connsiteY8889" fmla="*/ 543833 h 1383472"/>
                <a:gd name="connsiteX8890" fmla="*/ 888165 w 4340943"/>
                <a:gd name="connsiteY8890" fmla="*/ 541968 h 1383472"/>
                <a:gd name="connsiteX8891" fmla="*/ 2630081 w 4340943"/>
                <a:gd name="connsiteY8891" fmla="*/ 522652 h 1383472"/>
                <a:gd name="connsiteX8892" fmla="*/ 2650270 w 4340943"/>
                <a:gd name="connsiteY8892" fmla="*/ 528605 h 1383472"/>
                <a:gd name="connsiteX8893" fmla="*/ 2719141 w 4340943"/>
                <a:gd name="connsiteY8893" fmla="*/ 577631 h 1383472"/>
                <a:gd name="connsiteX8894" fmla="*/ 2719141 w 4340943"/>
                <a:gd name="connsiteY8894" fmla="*/ 606376 h 1383472"/>
                <a:gd name="connsiteX8895" fmla="*/ 2688560 w 4340943"/>
                <a:gd name="connsiteY8895" fmla="*/ 628144 h 1383472"/>
                <a:gd name="connsiteX8896" fmla="*/ 2648180 w 4340943"/>
                <a:gd name="connsiteY8896" fmla="*/ 628144 h 1383472"/>
                <a:gd name="connsiteX8897" fmla="*/ 2579310 w 4340943"/>
                <a:gd name="connsiteY8897" fmla="*/ 579119 h 1383472"/>
                <a:gd name="connsiteX8898" fmla="*/ 2579310 w 4340943"/>
                <a:gd name="connsiteY8898" fmla="*/ 550374 h 1383472"/>
                <a:gd name="connsiteX8899" fmla="*/ 2609890 w 4340943"/>
                <a:gd name="connsiteY8899" fmla="*/ 528605 h 1383472"/>
                <a:gd name="connsiteX8900" fmla="*/ 2630081 w 4340943"/>
                <a:gd name="connsiteY8900" fmla="*/ 522652 h 1383472"/>
                <a:gd name="connsiteX8901" fmla="*/ 1999450 w 4340943"/>
                <a:gd name="connsiteY8901" fmla="*/ 522652 h 1383472"/>
                <a:gd name="connsiteX8902" fmla="*/ 2019640 w 4340943"/>
                <a:gd name="connsiteY8902" fmla="*/ 528605 h 1383472"/>
                <a:gd name="connsiteX8903" fmla="*/ 2088510 w 4340943"/>
                <a:gd name="connsiteY8903" fmla="*/ 577631 h 1383472"/>
                <a:gd name="connsiteX8904" fmla="*/ 2088510 w 4340943"/>
                <a:gd name="connsiteY8904" fmla="*/ 606376 h 1383472"/>
                <a:gd name="connsiteX8905" fmla="*/ 2057929 w 4340943"/>
                <a:gd name="connsiteY8905" fmla="*/ 628144 h 1383472"/>
                <a:gd name="connsiteX8906" fmla="*/ 2017550 w 4340943"/>
                <a:gd name="connsiteY8906" fmla="*/ 628144 h 1383472"/>
                <a:gd name="connsiteX8907" fmla="*/ 1948680 w 4340943"/>
                <a:gd name="connsiteY8907" fmla="*/ 579119 h 1383472"/>
                <a:gd name="connsiteX8908" fmla="*/ 1948680 w 4340943"/>
                <a:gd name="connsiteY8908" fmla="*/ 550374 h 1383472"/>
                <a:gd name="connsiteX8909" fmla="*/ 1979260 w 4340943"/>
                <a:gd name="connsiteY8909" fmla="*/ 528605 h 1383472"/>
                <a:gd name="connsiteX8910" fmla="*/ 1999450 w 4340943"/>
                <a:gd name="connsiteY8910" fmla="*/ 522652 h 1383472"/>
                <a:gd name="connsiteX8911" fmla="*/ 1368947 w 4340943"/>
                <a:gd name="connsiteY8911" fmla="*/ 522652 h 1383472"/>
                <a:gd name="connsiteX8912" fmla="*/ 1389136 w 4340943"/>
                <a:gd name="connsiteY8912" fmla="*/ 528605 h 1383472"/>
                <a:gd name="connsiteX8913" fmla="*/ 1458006 w 4340943"/>
                <a:gd name="connsiteY8913" fmla="*/ 577631 h 1383472"/>
                <a:gd name="connsiteX8914" fmla="*/ 1458006 w 4340943"/>
                <a:gd name="connsiteY8914" fmla="*/ 606376 h 1383472"/>
                <a:gd name="connsiteX8915" fmla="*/ 1427426 w 4340943"/>
                <a:gd name="connsiteY8915" fmla="*/ 628144 h 1383472"/>
                <a:gd name="connsiteX8916" fmla="*/ 1387047 w 4340943"/>
                <a:gd name="connsiteY8916" fmla="*/ 628144 h 1383472"/>
                <a:gd name="connsiteX8917" fmla="*/ 1318177 w 4340943"/>
                <a:gd name="connsiteY8917" fmla="*/ 579119 h 1383472"/>
                <a:gd name="connsiteX8918" fmla="*/ 1318177 w 4340943"/>
                <a:gd name="connsiteY8918" fmla="*/ 550374 h 1383472"/>
                <a:gd name="connsiteX8919" fmla="*/ 1348756 w 4340943"/>
                <a:gd name="connsiteY8919" fmla="*/ 528605 h 1383472"/>
                <a:gd name="connsiteX8920" fmla="*/ 1368947 w 4340943"/>
                <a:gd name="connsiteY8920" fmla="*/ 522652 h 1383472"/>
                <a:gd name="connsiteX8921" fmla="*/ 739637 w 4340943"/>
                <a:gd name="connsiteY8921" fmla="*/ 522652 h 1383472"/>
                <a:gd name="connsiteX8922" fmla="*/ 759826 w 4340943"/>
                <a:gd name="connsiteY8922" fmla="*/ 528605 h 1383472"/>
                <a:gd name="connsiteX8923" fmla="*/ 828697 w 4340943"/>
                <a:gd name="connsiteY8923" fmla="*/ 577631 h 1383472"/>
                <a:gd name="connsiteX8924" fmla="*/ 828697 w 4340943"/>
                <a:gd name="connsiteY8924" fmla="*/ 606376 h 1383472"/>
                <a:gd name="connsiteX8925" fmla="*/ 798116 w 4340943"/>
                <a:gd name="connsiteY8925" fmla="*/ 628144 h 1383472"/>
                <a:gd name="connsiteX8926" fmla="*/ 757737 w 4340943"/>
                <a:gd name="connsiteY8926" fmla="*/ 628144 h 1383472"/>
                <a:gd name="connsiteX8927" fmla="*/ 688867 w 4340943"/>
                <a:gd name="connsiteY8927" fmla="*/ 579119 h 1383472"/>
                <a:gd name="connsiteX8928" fmla="*/ 688867 w 4340943"/>
                <a:gd name="connsiteY8928" fmla="*/ 550374 h 1383472"/>
                <a:gd name="connsiteX8929" fmla="*/ 719447 w 4340943"/>
                <a:gd name="connsiteY8929" fmla="*/ 528605 h 1383472"/>
                <a:gd name="connsiteX8930" fmla="*/ 739637 w 4340943"/>
                <a:gd name="connsiteY8930" fmla="*/ 522652 h 1383472"/>
                <a:gd name="connsiteX8931" fmla="*/ 2321300 w 4340943"/>
                <a:gd name="connsiteY8931" fmla="*/ 515456 h 1383472"/>
                <a:gd name="connsiteX8932" fmla="*/ 2321522 w 4340943"/>
                <a:gd name="connsiteY8932" fmla="*/ 515487 h 1383472"/>
                <a:gd name="connsiteX8933" fmla="*/ 2321522 w 4340943"/>
                <a:gd name="connsiteY8933" fmla="*/ 515456 h 1383472"/>
                <a:gd name="connsiteX8934" fmla="*/ 2321524 w 4340943"/>
                <a:gd name="connsiteY8934" fmla="*/ 515456 h 1383472"/>
                <a:gd name="connsiteX8935" fmla="*/ 2354898 w 4340943"/>
                <a:gd name="connsiteY8935" fmla="*/ 525297 h 1383472"/>
                <a:gd name="connsiteX8936" fmla="*/ 2405450 w 4340943"/>
                <a:gd name="connsiteY8936" fmla="*/ 561283 h 1383472"/>
                <a:gd name="connsiteX8937" fmla="*/ 2405450 w 4340943"/>
                <a:gd name="connsiteY8937" fmla="*/ 608800 h 1383472"/>
                <a:gd name="connsiteX8938" fmla="*/ 2354898 w 4340943"/>
                <a:gd name="connsiteY8938" fmla="*/ 644786 h 1383472"/>
                <a:gd name="connsiteX8939" fmla="*/ 2321524 w 4340943"/>
                <a:gd name="connsiteY8939" fmla="*/ 654627 h 1383472"/>
                <a:gd name="connsiteX8940" fmla="*/ 2321522 w 4340943"/>
                <a:gd name="connsiteY8940" fmla="*/ 654627 h 1383472"/>
                <a:gd name="connsiteX8941" fmla="*/ 2321522 w 4340943"/>
                <a:gd name="connsiteY8941" fmla="*/ 654596 h 1383472"/>
                <a:gd name="connsiteX8942" fmla="*/ 2321300 w 4340943"/>
                <a:gd name="connsiteY8942" fmla="*/ 654627 h 1383472"/>
                <a:gd name="connsiteX8943" fmla="*/ 2287925 w 4340943"/>
                <a:gd name="connsiteY8943" fmla="*/ 644786 h 1383472"/>
                <a:gd name="connsiteX8944" fmla="*/ 2237372 w 4340943"/>
                <a:gd name="connsiteY8944" fmla="*/ 608800 h 1383472"/>
                <a:gd name="connsiteX8945" fmla="*/ 2237372 w 4340943"/>
                <a:gd name="connsiteY8945" fmla="*/ 561284 h 1383472"/>
                <a:gd name="connsiteX8946" fmla="*/ 2287925 w 4340943"/>
                <a:gd name="connsiteY8946" fmla="*/ 525298 h 1383472"/>
                <a:gd name="connsiteX8947" fmla="*/ 2321300 w 4340943"/>
                <a:gd name="connsiteY8947" fmla="*/ 515456 h 1383472"/>
                <a:gd name="connsiteX8948" fmla="*/ 1690796 w 4340943"/>
                <a:gd name="connsiteY8948" fmla="*/ 515456 h 1383472"/>
                <a:gd name="connsiteX8949" fmla="*/ 1690892 w 4340943"/>
                <a:gd name="connsiteY8949" fmla="*/ 515470 h 1383472"/>
                <a:gd name="connsiteX8950" fmla="*/ 1690892 w 4340943"/>
                <a:gd name="connsiteY8950" fmla="*/ 515456 h 1383472"/>
                <a:gd name="connsiteX8951" fmla="*/ 1690893 w 4340943"/>
                <a:gd name="connsiteY8951" fmla="*/ 515456 h 1383472"/>
                <a:gd name="connsiteX8952" fmla="*/ 1724268 w 4340943"/>
                <a:gd name="connsiteY8952" fmla="*/ 525297 h 1383472"/>
                <a:gd name="connsiteX8953" fmla="*/ 1774820 w 4340943"/>
                <a:gd name="connsiteY8953" fmla="*/ 561283 h 1383472"/>
                <a:gd name="connsiteX8954" fmla="*/ 1774820 w 4340943"/>
                <a:gd name="connsiteY8954" fmla="*/ 608800 h 1383472"/>
                <a:gd name="connsiteX8955" fmla="*/ 1724267 w 4340943"/>
                <a:gd name="connsiteY8955" fmla="*/ 644786 h 1383472"/>
                <a:gd name="connsiteX8956" fmla="*/ 1690893 w 4340943"/>
                <a:gd name="connsiteY8956" fmla="*/ 654627 h 1383472"/>
                <a:gd name="connsiteX8957" fmla="*/ 1690892 w 4340943"/>
                <a:gd name="connsiteY8957" fmla="*/ 654627 h 1383472"/>
                <a:gd name="connsiteX8958" fmla="*/ 1690892 w 4340943"/>
                <a:gd name="connsiteY8958" fmla="*/ 654614 h 1383472"/>
                <a:gd name="connsiteX8959" fmla="*/ 1690796 w 4340943"/>
                <a:gd name="connsiteY8959" fmla="*/ 654627 h 1383472"/>
                <a:gd name="connsiteX8960" fmla="*/ 1657421 w 4340943"/>
                <a:gd name="connsiteY8960" fmla="*/ 644786 h 1383472"/>
                <a:gd name="connsiteX8961" fmla="*/ 1606869 w 4340943"/>
                <a:gd name="connsiteY8961" fmla="*/ 608800 h 1383472"/>
                <a:gd name="connsiteX8962" fmla="*/ 1606869 w 4340943"/>
                <a:gd name="connsiteY8962" fmla="*/ 561284 h 1383472"/>
                <a:gd name="connsiteX8963" fmla="*/ 1657421 w 4340943"/>
                <a:gd name="connsiteY8963" fmla="*/ 525298 h 1383472"/>
                <a:gd name="connsiteX8964" fmla="*/ 1690796 w 4340943"/>
                <a:gd name="connsiteY8964" fmla="*/ 515456 h 1383472"/>
                <a:gd name="connsiteX8965" fmla="*/ 1060388 w 4340943"/>
                <a:gd name="connsiteY8965" fmla="*/ 515456 h 1383472"/>
                <a:gd name="connsiteX8966" fmla="*/ 1060389 w 4340943"/>
                <a:gd name="connsiteY8966" fmla="*/ 515456 h 1383472"/>
                <a:gd name="connsiteX8967" fmla="*/ 1060938 w 4340943"/>
                <a:gd name="connsiteY8967" fmla="*/ 515532 h 1383472"/>
                <a:gd name="connsiteX8968" fmla="*/ 1061486 w 4340943"/>
                <a:gd name="connsiteY8968" fmla="*/ 515456 h 1383472"/>
                <a:gd name="connsiteX8969" fmla="*/ 1061709 w 4340943"/>
                <a:gd name="connsiteY8969" fmla="*/ 515487 h 1383472"/>
                <a:gd name="connsiteX8970" fmla="*/ 1061709 w 4340943"/>
                <a:gd name="connsiteY8970" fmla="*/ 515639 h 1383472"/>
                <a:gd name="connsiteX8971" fmla="*/ 1078151 w 4340943"/>
                <a:gd name="connsiteY8971" fmla="*/ 517916 h 1383472"/>
                <a:gd name="connsiteX8972" fmla="*/ 1093764 w 4340943"/>
                <a:gd name="connsiteY8972" fmla="*/ 525297 h 1383472"/>
                <a:gd name="connsiteX8973" fmla="*/ 1144317 w 4340943"/>
                <a:gd name="connsiteY8973" fmla="*/ 561283 h 1383472"/>
                <a:gd name="connsiteX8974" fmla="*/ 1144317 w 4340943"/>
                <a:gd name="connsiteY8974" fmla="*/ 608800 h 1383472"/>
                <a:gd name="connsiteX8975" fmla="*/ 1093764 w 4340943"/>
                <a:gd name="connsiteY8975" fmla="*/ 644786 h 1383472"/>
                <a:gd name="connsiteX8976" fmla="*/ 1078150 w 4340943"/>
                <a:gd name="connsiteY8976" fmla="*/ 652167 h 1383472"/>
                <a:gd name="connsiteX8977" fmla="*/ 1061709 w 4340943"/>
                <a:gd name="connsiteY8977" fmla="*/ 654444 h 1383472"/>
                <a:gd name="connsiteX8978" fmla="*/ 1061709 w 4340943"/>
                <a:gd name="connsiteY8978" fmla="*/ 654596 h 1383472"/>
                <a:gd name="connsiteX8979" fmla="*/ 1061486 w 4340943"/>
                <a:gd name="connsiteY8979" fmla="*/ 654627 h 1383472"/>
                <a:gd name="connsiteX8980" fmla="*/ 1060937 w 4340943"/>
                <a:gd name="connsiteY8980" fmla="*/ 654551 h 1383472"/>
                <a:gd name="connsiteX8981" fmla="*/ 1060389 w 4340943"/>
                <a:gd name="connsiteY8981" fmla="*/ 654627 h 1383472"/>
                <a:gd name="connsiteX8982" fmla="*/ 1060388 w 4340943"/>
                <a:gd name="connsiteY8982" fmla="*/ 654627 h 1383472"/>
                <a:gd name="connsiteX8983" fmla="*/ 1060388 w 4340943"/>
                <a:gd name="connsiteY8983" fmla="*/ 654475 h 1383472"/>
                <a:gd name="connsiteX8984" fmla="*/ 1043726 w 4340943"/>
                <a:gd name="connsiteY8984" fmla="*/ 652167 h 1383472"/>
                <a:gd name="connsiteX8985" fmla="*/ 1028112 w 4340943"/>
                <a:gd name="connsiteY8985" fmla="*/ 644786 h 1383472"/>
                <a:gd name="connsiteX8986" fmla="*/ 977559 w 4340943"/>
                <a:gd name="connsiteY8986" fmla="*/ 608800 h 1383472"/>
                <a:gd name="connsiteX8987" fmla="*/ 977559 w 4340943"/>
                <a:gd name="connsiteY8987" fmla="*/ 561284 h 1383472"/>
                <a:gd name="connsiteX8988" fmla="*/ 1028112 w 4340943"/>
                <a:gd name="connsiteY8988" fmla="*/ 525298 h 1383472"/>
                <a:gd name="connsiteX8989" fmla="*/ 1043726 w 4340943"/>
                <a:gd name="connsiteY8989" fmla="*/ 517917 h 1383472"/>
                <a:gd name="connsiteX8990" fmla="*/ 1060388 w 4340943"/>
                <a:gd name="connsiteY8990" fmla="*/ 515608 h 1383472"/>
                <a:gd name="connsiteX8991" fmla="*/ 430983 w 4340943"/>
                <a:gd name="connsiteY8991" fmla="*/ 515456 h 1383472"/>
                <a:gd name="connsiteX8992" fmla="*/ 431079 w 4340943"/>
                <a:gd name="connsiteY8992" fmla="*/ 515470 h 1383472"/>
                <a:gd name="connsiteX8993" fmla="*/ 431079 w 4340943"/>
                <a:gd name="connsiteY8993" fmla="*/ 515456 h 1383472"/>
                <a:gd name="connsiteX8994" fmla="*/ 431080 w 4340943"/>
                <a:gd name="connsiteY8994" fmla="*/ 515456 h 1383472"/>
                <a:gd name="connsiteX8995" fmla="*/ 464454 w 4340943"/>
                <a:gd name="connsiteY8995" fmla="*/ 525297 h 1383472"/>
                <a:gd name="connsiteX8996" fmla="*/ 515007 w 4340943"/>
                <a:gd name="connsiteY8996" fmla="*/ 561283 h 1383472"/>
                <a:gd name="connsiteX8997" fmla="*/ 515007 w 4340943"/>
                <a:gd name="connsiteY8997" fmla="*/ 608800 h 1383472"/>
                <a:gd name="connsiteX8998" fmla="*/ 464454 w 4340943"/>
                <a:gd name="connsiteY8998" fmla="*/ 644786 h 1383472"/>
                <a:gd name="connsiteX8999" fmla="*/ 431080 w 4340943"/>
                <a:gd name="connsiteY8999" fmla="*/ 654627 h 1383472"/>
                <a:gd name="connsiteX9000" fmla="*/ 431079 w 4340943"/>
                <a:gd name="connsiteY9000" fmla="*/ 654627 h 1383472"/>
                <a:gd name="connsiteX9001" fmla="*/ 431079 w 4340943"/>
                <a:gd name="connsiteY9001" fmla="*/ 654614 h 1383472"/>
                <a:gd name="connsiteX9002" fmla="*/ 430983 w 4340943"/>
                <a:gd name="connsiteY9002" fmla="*/ 654627 h 1383472"/>
                <a:gd name="connsiteX9003" fmla="*/ 397609 w 4340943"/>
                <a:gd name="connsiteY9003" fmla="*/ 644786 h 1383472"/>
                <a:gd name="connsiteX9004" fmla="*/ 347056 w 4340943"/>
                <a:gd name="connsiteY9004" fmla="*/ 608800 h 1383472"/>
                <a:gd name="connsiteX9005" fmla="*/ 347056 w 4340943"/>
                <a:gd name="connsiteY9005" fmla="*/ 561284 h 1383472"/>
                <a:gd name="connsiteX9006" fmla="*/ 397609 w 4340943"/>
                <a:gd name="connsiteY9006" fmla="*/ 525298 h 1383472"/>
                <a:gd name="connsiteX9007" fmla="*/ 430983 w 4340943"/>
                <a:gd name="connsiteY9007" fmla="*/ 515456 h 1383472"/>
                <a:gd name="connsiteX9008" fmla="*/ 2823200 w 4340943"/>
                <a:gd name="connsiteY9008" fmla="*/ 504754 h 1383472"/>
                <a:gd name="connsiteX9009" fmla="*/ 2835024 w 4340943"/>
                <a:gd name="connsiteY9009" fmla="*/ 537541 h 1383472"/>
                <a:gd name="connsiteX9010" fmla="*/ 2819930 w 4340943"/>
                <a:gd name="connsiteY9010" fmla="*/ 526796 h 1383472"/>
                <a:gd name="connsiteX9011" fmla="*/ 2819929 w 4340943"/>
                <a:gd name="connsiteY9011" fmla="*/ 507082 h 1383472"/>
                <a:gd name="connsiteX9012" fmla="*/ 2483242 w 4340943"/>
                <a:gd name="connsiteY9012" fmla="*/ 503691 h 1383472"/>
                <a:gd name="connsiteX9013" fmla="*/ 2501020 w 4340943"/>
                <a:gd name="connsiteY9013" fmla="*/ 508933 h 1383472"/>
                <a:gd name="connsiteX9014" fmla="*/ 2539279 w 4340943"/>
                <a:gd name="connsiteY9014" fmla="*/ 536167 h 1383472"/>
                <a:gd name="connsiteX9015" fmla="*/ 2539279 w 4340943"/>
                <a:gd name="connsiteY9015" fmla="*/ 561478 h 1383472"/>
                <a:gd name="connsiteX9016" fmla="*/ 2504329 w 4340943"/>
                <a:gd name="connsiteY9016" fmla="*/ 586357 h 1383472"/>
                <a:gd name="connsiteX9017" fmla="*/ 2468774 w 4340943"/>
                <a:gd name="connsiteY9017" fmla="*/ 586357 h 1383472"/>
                <a:gd name="connsiteX9018" fmla="*/ 2430515 w 4340943"/>
                <a:gd name="connsiteY9018" fmla="*/ 559122 h 1383472"/>
                <a:gd name="connsiteX9019" fmla="*/ 2430515 w 4340943"/>
                <a:gd name="connsiteY9019" fmla="*/ 533812 h 1383472"/>
                <a:gd name="connsiteX9020" fmla="*/ 2465465 w 4340943"/>
                <a:gd name="connsiteY9020" fmla="*/ 508933 h 1383472"/>
                <a:gd name="connsiteX9021" fmla="*/ 2483242 w 4340943"/>
                <a:gd name="connsiteY9021" fmla="*/ 503691 h 1383472"/>
                <a:gd name="connsiteX9022" fmla="*/ 1852611 w 4340943"/>
                <a:gd name="connsiteY9022" fmla="*/ 503691 h 1383472"/>
                <a:gd name="connsiteX9023" fmla="*/ 1870390 w 4340943"/>
                <a:gd name="connsiteY9023" fmla="*/ 508933 h 1383472"/>
                <a:gd name="connsiteX9024" fmla="*/ 1908648 w 4340943"/>
                <a:gd name="connsiteY9024" fmla="*/ 536167 h 1383472"/>
                <a:gd name="connsiteX9025" fmla="*/ 1908648 w 4340943"/>
                <a:gd name="connsiteY9025" fmla="*/ 561478 h 1383472"/>
                <a:gd name="connsiteX9026" fmla="*/ 1873699 w 4340943"/>
                <a:gd name="connsiteY9026" fmla="*/ 586357 h 1383472"/>
                <a:gd name="connsiteX9027" fmla="*/ 1838144 w 4340943"/>
                <a:gd name="connsiteY9027" fmla="*/ 586357 h 1383472"/>
                <a:gd name="connsiteX9028" fmla="*/ 1799885 w 4340943"/>
                <a:gd name="connsiteY9028" fmla="*/ 559122 h 1383472"/>
                <a:gd name="connsiteX9029" fmla="*/ 1799885 w 4340943"/>
                <a:gd name="connsiteY9029" fmla="*/ 533812 h 1383472"/>
                <a:gd name="connsiteX9030" fmla="*/ 1834834 w 4340943"/>
                <a:gd name="connsiteY9030" fmla="*/ 508933 h 1383472"/>
                <a:gd name="connsiteX9031" fmla="*/ 1852611 w 4340943"/>
                <a:gd name="connsiteY9031" fmla="*/ 503691 h 1383472"/>
                <a:gd name="connsiteX9032" fmla="*/ 1222108 w 4340943"/>
                <a:gd name="connsiteY9032" fmla="*/ 503691 h 1383472"/>
                <a:gd name="connsiteX9033" fmla="*/ 1239886 w 4340943"/>
                <a:gd name="connsiteY9033" fmla="*/ 508933 h 1383472"/>
                <a:gd name="connsiteX9034" fmla="*/ 1278145 w 4340943"/>
                <a:gd name="connsiteY9034" fmla="*/ 536167 h 1383472"/>
                <a:gd name="connsiteX9035" fmla="*/ 1278145 w 4340943"/>
                <a:gd name="connsiteY9035" fmla="*/ 561478 h 1383472"/>
                <a:gd name="connsiteX9036" fmla="*/ 1243195 w 4340943"/>
                <a:gd name="connsiteY9036" fmla="*/ 586357 h 1383472"/>
                <a:gd name="connsiteX9037" fmla="*/ 1207640 w 4340943"/>
                <a:gd name="connsiteY9037" fmla="*/ 586357 h 1383472"/>
                <a:gd name="connsiteX9038" fmla="*/ 1169381 w 4340943"/>
                <a:gd name="connsiteY9038" fmla="*/ 559122 h 1383472"/>
                <a:gd name="connsiteX9039" fmla="*/ 1169381 w 4340943"/>
                <a:gd name="connsiteY9039" fmla="*/ 533812 h 1383472"/>
                <a:gd name="connsiteX9040" fmla="*/ 1204330 w 4340943"/>
                <a:gd name="connsiteY9040" fmla="*/ 508933 h 1383472"/>
                <a:gd name="connsiteX9041" fmla="*/ 1222108 w 4340943"/>
                <a:gd name="connsiteY9041" fmla="*/ 503691 h 1383472"/>
                <a:gd name="connsiteX9042" fmla="*/ 592798 w 4340943"/>
                <a:gd name="connsiteY9042" fmla="*/ 503691 h 1383472"/>
                <a:gd name="connsiteX9043" fmla="*/ 610576 w 4340943"/>
                <a:gd name="connsiteY9043" fmla="*/ 508933 h 1383472"/>
                <a:gd name="connsiteX9044" fmla="*/ 648835 w 4340943"/>
                <a:gd name="connsiteY9044" fmla="*/ 536167 h 1383472"/>
                <a:gd name="connsiteX9045" fmla="*/ 648835 w 4340943"/>
                <a:gd name="connsiteY9045" fmla="*/ 561478 h 1383472"/>
                <a:gd name="connsiteX9046" fmla="*/ 613886 w 4340943"/>
                <a:gd name="connsiteY9046" fmla="*/ 586357 h 1383472"/>
                <a:gd name="connsiteX9047" fmla="*/ 578331 w 4340943"/>
                <a:gd name="connsiteY9047" fmla="*/ 586357 h 1383472"/>
                <a:gd name="connsiteX9048" fmla="*/ 540072 w 4340943"/>
                <a:gd name="connsiteY9048" fmla="*/ 559122 h 1383472"/>
                <a:gd name="connsiteX9049" fmla="*/ 540072 w 4340943"/>
                <a:gd name="connsiteY9049" fmla="*/ 533812 h 1383472"/>
                <a:gd name="connsiteX9050" fmla="*/ 575021 w 4340943"/>
                <a:gd name="connsiteY9050" fmla="*/ 508933 h 1383472"/>
                <a:gd name="connsiteX9051" fmla="*/ 592798 w 4340943"/>
                <a:gd name="connsiteY9051" fmla="*/ 503691 h 1383472"/>
                <a:gd name="connsiteX9052" fmla="*/ 2391875 w 4340943"/>
                <a:gd name="connsiteY9052" fmla="*/ 503180 h 1383472"/>
                <a:gd name="connsiteX9053" fmla="*/ 2400943 w 4340943"/>
                <a:gd name="connsiteY9053" fmla="*/ 505561 h 1383472"/>
                <a:gd name="connsiteX9054" fmla="*/ 2417900 w 4340943"/>
                <a:gd name="connsiteY9054" fmla="*/ 516719 h 1383472"/>
                <a:gd name="connsiteX9055" fmla="*/ 2418601 w 4340943"/>
                <a:gd name="connsiteY9055" fmla="*/ 529422 h 1383472"/>
                <a:gd name="connsiteX9056" fmla="*/ 2408441 w 4340943"/>
                <a:gd name="connsiteY9056" fmla="*/ 537246 h 1383472"/>
                <a:gd name="connsiteX9057" fmla="*/ 2390597 w 4340943"/>
                <a:gd name="connsiteY9057" fmla="*/ 537745 h 1383472"/>
                <a:gd name="connsiteX9058" fmla="*/ 2373640 w 4340943"/>
                <a:gd name="connsiteY9058" fmla="*/ 526588 h 1383472"/>
                <a:gd name="connsiteX9059" fmla="*/ 2372939 w 4340943"/>
                <a:gd name="connsiteY9059" fmla="*/ 513885 h 1383472"/>
                <a:gd name="connsiteX9060" fmla="*/ 2383098 w 4340943"/>
                <a:gd name="connsiteY9060" fmla="*/ 506061 h 1383472"/>
                <a:gd name="connsiteX9061" fmla="*/ 2391875 w 4340943"/>
                <a:gd name="connsiteY9061" fmla="*/ 503180 h 1383472"/>
                <a:gd name="connsiteX9062" fmla="*/ 1761245 w 4340943"/>
                <a:gd name="connsiteY9062" fmla="*/ 503180 h 1383472"/>
                <a:gd name="connsiteX9063" fmla="*/ 1770312 w 4340943"/>
                <a:gd name="connsiteY9063" fmla="*/ 505561 h 1383472"/>
                <a:gd name="connsiteX9064" fmla="*/ 1787269 w 4340943"/>
                <a:gd name="connsiteY9064" fmla="*/ 516719 h 1383472"/>
                <a:gd name="connsiteX9065" fmla="*/ 1787970 w 4340943"/>
                <a:gd name="connsiteY9065" fmla="*/ 529422 h 1383472"/>
                <a:gd name="connsiteX9066" fmla="*/ 1777811 w 4340943"/>
                <a:gd name="connsiteY9066" fmla="*/ 537246 h 1383472"/>
                <a:gd name="connsiteX9067" fmla="*/ 1759966 w 4340943"/>
                <a:gd name="connsiteY9067" fmla="*/ 537745 h 1383472"/>
                <a:gd name="connsiteX9068" fmla="*/ 1743010 w 4340943"/>
                <a:gd name="connsiteY9068" fmla="*/ 526588 h 1383472"/>
                <a:gd name="connsiteX9069" fmla="*/ 1742308 w 4340943"/>
                <a:gd name="connsiteY9069" fmla="*/ 513885 h 1383472"/>
                <a:gd name="connsiteX9070" fmla="*/ 1752468 w 4340943"/>
                <a:gd name="connsiteY9070" fmla="*/ 506061 h 1383472"/>
                <a:gd name="connsiteX9071" fmla="*/ 1761245 w 4340943"/>
                <a:gd name="connsiteY9071" fmla="*/ 503180 h 1383472"/>
                <a:gd name="connsiteX9072" fmla="*/ 1130741 w 4340943"/>
                <a:gd name="connsiteY9072" fmla="*/ 503180 h 1383472"/>
                <a:gd name="connsiteX9073" fmla="*/ 1139809 w 4340943"/>
                <a:gd name="connsiteY9073" fmla="*/ 505561 h 1383472"/>
                <a:gd name="connsiteX9074" fmla="*/ 1156766 w 4340943"/>
                <a:gd name="connsiteY9074" fmla="*/ 516719 h 1383472"/>
                <a:gd name="connsiteX9075" fmla="*/ 1157467 w 4340943"/>
                <a:gd name="connsiteY9075" fmla="*/ 529422 h 1383472"/>
                <a:gd name="connsiteX9076" fmla="*/ 1147307 w 4340943"/>
                <a:gd name="connsiteY9076" fmla="*/ 537246 h 1383472"/>
                <a:gd name="connsiteX9077" fmla="*/ 1129463 w 4340943"/>
                <a:gd name="connsiteY9077" fmla="*/ 537745 h 1383472"/>
                <a:gd name="connsiteX9078" fmla="*/ 1112506 w 4340943"/>
                <a:gd name="connsiteY9078" fmla="*/ 526588 h 1383472"/>
                <a:gd name="connsiteX9079" fmla="*/ 1111805 w 4340943"/>
                <a:gd name="connsiteY9079" fmla="*/ 513885 h 1383472"/>
                <a:gd name="connsiteX9080" fmla="*/ 1121964 w 4340943"/>
                <a:gd name="connsiteY9080" fmla="*/ 506061 h 1383472"/>
                <a:gd name="connsiteX9081" fmla="*/ 1130741 w 4340943"/>
                <a:gd name="connsiteY9081" fmla="*/ 503180 h 1383472"/>
                <a:gd name="connsiteX9082" fmla="*/ 501432 w 4340943"/>
                <a:gd name="connsiteY9082" fmla="*/ 503180 h 1383472"/>
                <a:gd name="connsiteX9083" fmla="*/ 510499 w 4340943"/>
                <a:gd name="connsiteY9083" fmla="*/ 505561 h 1383472"/>
                <a:gd name="connsiteX9084" fmla="*/ 527456 w 4340943"/>
                <a:gd name="connsiteY9084" fmla="*/ 516719 h 1383472"/>
                <a:gd name="connsiteX9085" fmla="*/ 528157 w 4340943"/>
                <a:gd name="connsiteY9085" fmla="*/ 529422 h 1383472"/>
                <a:gd name="connsiteX9086" fmla="*/ 517998 w 4340943"/>
                <a:gd name="connsiteY9086" fmla="*/ 537246 h 1383472"/>
                <a:gd name="connsiteX9087" fmla="*/ 500153 w 4340943"/>
                <a:gd name="connsiteY9087" fmla="*/ 537745 h 1383472"/>
                <a:gd name="connsiteX9088" fmla="*/ 483196 w 4340943"/>
                <a:gd name="connsiteY9088" fmla="*/ 526588 h 1383472"/>
                <a:gd name="connsiteX9089" fmla="*/ 482496 w 4340943"/>
                <a:gd name="connsiteY9089" fmla="*/ 513885 h 1383472"/>
                <a:gd name="connsiteX9090" fmla="*/ 492655 w 4340943"/>
                <a:gd name="connsiteY9090" fmla="*/ 506061 h 1383472"/>
                <a:gd name="connsiteX9091" fmla="*/ 501432 w 4340943"/>
                <a:gd name="connsiteY9091" fmla="*/ 503180 h 1383472"/>
                <a:gd name="connsiteX9092" fmla="*/ 2639769 w 4340943"/>
                <a:gd name="connsiteY9092" fmla="*/ 500821 h 1383472"/>
                <a:gd name="connsiteX9093" fmla="*/ 2644761 w 4340943"/>
                <a:gd name="connsiteY9093" fmla="*/ 502481 h 1383472"/>
                <a:gd name="connsiteX9094" fmla="*/ 2650521 w 4340943"/>
                <a:gd name="connsiteY9094" fmla="*/ 506963 h 1383472"/>
                <a:gd name="connsiteX9095" fmla="*/ 2650070 w 4340943"/>
                <a:gd name="connsiteY9095" fmla="*/ 514203 h 1383472"/>
                <a:gd name="connsiteX9096" fmla="*/ 2643775 w 4340943"/>
                <a:gd name="connsiteY9096" fmla="*/ 518304 h 1383472"/>
                <a:gd name="connsiteX9097" fmla="*/ 2633604 w 4340943"/>
                <a:gd name="connsiteY9097" fmla="*/ 517983 h 1383472"/>
                <a:gd name="connsiteX9098" fmla="*/ 2627843 w 4340943"/>
                <a:gd name="connsiteY9098" fmla="*/ 513501 h 1383472"/>
                <a:gd name="connsiteX9099" fmla="*/ 2628295 w 4340943"/>
                <a:gd name="connsiteY9099" fmla="*/ 506261 h 1383472"/>
                <a:gd name="connsiteX9100" fmla="*/ 2634590 w 4340943"/>
                <a:gd name="connsiteY9100" fmla="*/ 502160 h 1383472"/>
                <a:gd name="connsiteX9101" fmla="*/ 2639769 w 4340943"/>
                <a:gd name="connsiteY9101" fmla="*/ 500821 h 1383472"/>
                <a:gd name="connsiteX9102" fmla="*/ 2009138 w 4340943"/>
                <a:gd name="connsiteY9102" fmla="*/ 500821 h 1383472"/>
                <a:gd name="connsiteX9103" fmla="*/ 2014130 w 4340943"/>
                <a:gd name="connsiteY9103" fmla="*/ 502481 h 1383472"/>
                <a:gd name="connsiteX9104" fmla="*/ 2019891 w 4340943"/>
                <a:gd name="connsiteY9104" fmla="*/ 506963 h 1383472"/>
                <a:gd name="connsiteX9105" fmla="*/ 2019439 w 4340943"/>
                <a:gd name="connsiteY9105" fmla="*/ 514203 h 1383472"/>
                <a:gd name="connsiteX9106" fmla="*/ 2013144 w 4340943"/>
                <a:gd name="connsiteY9106" fmla="*/ 518304 h 1383472"/>
                <a:gd name="connsiteX9107" fmla="*/ 2002973 w 4340943"/>
                <a:gd name="connsiteY9107" fmla="*/ 517983 h 1383472"/>
                <a:gd name="connsiteX9108" fmla="*/ 1997213 w 4340943"/>
                <a:gd name="connsiteY9108" fmla="*/ 513501 h 1383472"/>
                <a:gd name="connsiteX9109" fmla="*/ 1997664 w 4340943"/>
                <a:gd name="connsiteY9109" fmla="*/ 506261 h 1383472"/>
                <a:gd name="connsiteX9110" fmla="*/ 2003959 w 4340943"/>
                <a:gd name="connsiteY9110" fmla="*/ 502160 h 1383472"/>
                <a:gd name="connsiteX9111" fmla="*/ 2009138 w 4340943"/>
                <a:gd name="connsiteY9111" fmla="*/ 500821 h 1383472"/>
                <a:gd name="connsiteX9112" fmla="*/ 1378635 w 4340943"/>
                <a:gd name="connsiteY9112" fmla="*/ 500821 h 1383472"/>
                <a:gd name="connsiteX9113" fmla="*/ 1383627 w 4340943"/>
                <a:gd name="connsiteY9113" fmla="*/ 502481 h 1383472"/>
                <a:gd name="connsiteX9114" fmla="*/ 1389388 w 4340943"/>
                <a:gd name="connsiteY9114" fmla="*/ 506963 h 1383472"/>
                <a:gd name="connsiteX9115" fmla="*/ 1388936 w 4340943"/>
                <a:gd name="connsiteY9115" fmla="*/ 514203 h 1383472"/>
                <a:gd name="connsiteX9116" fmla="*/ 1382641 w 4340943"/>
                <a:gd name="connsiteY9116" fmla="*/ 518304 h 1383472"/>
                <a:gd name="connsiteX9117" fmla="*/ 1372470 w 4340943"/>
                <a:gd name="connsiteY9117" fmla="*/ 517983 h 1383472"/>
                <a:gd name="connsiteX9118" fmla="*/ 1366709 w 4340943"/>
                <a:gd name="connsiteY9118" fmla="*/ 513501 h 1383472"/>
                <a:gd name="connsiteX9119" fmla="*/ 1367160 w 4340943"/>
                <a:gd name="connsiteY9119" fmla="*/ 506261 h 1383472"/>
                <a:gd name="connsiteX9120" fmla="*/ 1373456 w 4340943"/>
                <a:gd name="connsiteY9120" fmla="*/ 502160 h 1383472"/>
                <a:gd name="connsiteX9121" fmla="*/ 1378635 w 4340943"/>
                <a:gd name="connsiteY9121" fmla="*/ 500821 h 1383472"/>
                <a:gd name="connsiteX9122" fmla="*/ 749326 w 4340943"/>
                <a:gd name="connsiteY9122" fmla="*/ 500821 h 1383472"/>
                <a:gd name="connsiteX9123" fmla="*/ 754317 w 4340943"/>
                <a:gd name="connsiteY9123" fmla="*/ 502481 h 1383472"/>
                <a:gd name="connsiteX9124" fmla="*/ 760078 w 4340943"/>
                <a:gd name="connsiteY9124" fmla="*/ 506963 h 1383472"/>
                <a:gd name="connsiteX9125" fmla="*/ 759626 w 4340943"/>
                <a:gd name="connsiteY9125" fmla="*/ 514203 h 1383472"/>
                <a:gd name="connsiteX9126" fmla="*/ 753331 w 4340943"/>
                <a:gd name="connsiteY9126" fmla="*/ 518304 h 1383472"/>
                <a:gd name="connsiteX9127" fmla="*/ 743160 w 4340943"/>
                <a:gd name="connsiteY9127" fmla="*/ 517983 h 1383472"/>
                <a:gd name="connsiteX9128" fmla="*/ 737400 w 4340943"/>
                <a:gd name="connsiteY9128" fmla="*/ 513501 h 1383472"/>
                <a:gd name="connsiteX9129" fmla="*/ 737851 w 4340943"/>
                <a:gd name="connsiteY9129" fmla="*/ 506261 h 1383472"/>
                <a:gd name="connsiteX9130" fmla="*/ 744146 w 4340943"/>
                <a:gd name="connsiteY9130" fmla="*/ 502160 h 1383472"/>
                <a:gd name="connsiteX9131" fmla="*/ 749326 w 4340943"/>
                <a:gd name="connsiteY9131" fmla="*/ 500821 h 1383472"/>
                <a:gd name="connsiteX9132" fmla="*/ 2362067 w 4340943"/>
                <a:gd name="connsiteY9132" fmla="*/ 486329 h 1383472"/>
                <a:gd name="connsiteX9133" fmla="*/ 2367932 w 4340943"/>
                <a:gd name="connsiteY9133" fmla="*/ 487870 h 1383472"/>
                <a:gd name="connsiteX9134" fmla="*/ 2375039 w 4340943"/>
                <a:gd name="connsiteY9134" fmla="*/ 492546 h 1383472"/>
                <a:gd name="connsiteX9135" fmla="*/ 2375493 w 4340943"/>
                <a:gd name="connsiteY9135" fmla="*/ 500763 h 1383472"/>
                <a:gd name="connsiteX9136" fmla="*/ 2366960 w 4340943"/>
                <a:gd name="connsiteY9136" fmla="*/ 507333 h 1383472"/>
                <a:gd name="connsiteX9137" fmla="*/ 2355418 w 4340943"/>
                <a:gd name="connsiteY9137" fmla="*/ 507657 h 1383472"/>
                <a:gd name="connsiteX9138" fmla="*/ 2348310 w 4340943"/>
                <a:gd name="connsiteY9138" fmla="*/ 502979 h 1383472"/>
                <a:gd name="connsiteX9139" fmla="*/ 2347857 w 4340943"/>
                <a:gd name="connsiteY9139" fmla="*/ 494764 h 1383472"/>
                <a:gd name="connsiteX9140" fmla="*/ 2356390 w 4340943"/>
                <a:gd name="connsiteY9140" fmla="*/ 488193 h 1383472"/>
                <a:gd name="connsiteX9141" fmla="*/ 2362067 w 4340943"/>
                <a:gd name="connsiteY9141" fmla="*/ 486329 h 1383472"/>
                <a:gd name="connsiteX9142" fmla="*/ 1731436 w 4340943"/>
                <a:gd name="connsiteY9142" fmla="*/ 486329 h 1383472"/>
                <a:gd name="connsiteX9143" fmla="*/ 1737301 w 4340943"/>
                <a:gd name="connsiteY9143" fmla="*/ 487870 h 1383472"/>
                <a:gd name="connsiteX9144" fmla="*/ 1744408 w 4340943"/>
                <a:gd name="connsiteY9144" fmla="*/ 492546 h 1383472"/>
                <a:gd name="connsiteX9145" fmla="*/ 1744862 w 4340943"/>
                <a:gd name="connsiteY9145" fmla="*/ 500763 h 1383472"/>
                <a:gd name="connsiteX9146" fmla="*/ 1736329 w 4340943"/>
                <a:gd name="connsiteY9146" fmla="*/ 507333 h 1383472"/>
                <a:gd name="connsiteX9147" fmla="*/ 1724788 w 4340943"/>
                <a:gd name="connsiteY9147" fmla="*/ 507657 h 1383472"/>
                <a:gd name="connsiteX9148" fmla="*/ 1717680 w 4340943"/>
                <a:gd name="connsiteY9148" fmla="*/ 502979 h 1383472"/>
                <a:gd name="connsiteX9149" fmla="*/ 1717227 w 4340943"/>
                <a:gd name="connsiteY9149" fmla="*/ 494764 h 1383472"/>
                <a:gd name="connsiteX9150" fmla="*/ 1725759 w 4340943"/>
                <a:gd name="connsiteY9150" fmla="*/ 488193 h 1383472"/>
                <a:gd name="connsiteX9151" fmla="*/ 1731436 w 4340943"/>
                <a:gd name="connsiteY9151" fmla="*/ 486329 h 1383472"/>
                <a:gd name="connsiteX9152" fmla="*/ 1100933 w 4340943"/>
                <a:gd name="connsiteY9152" fmla="*/ 486329 h 1383472"/>
                <a:gd name="connsiteX9153" fmla="*/ 1106798 w 4340943"/>
                <a:gd name="connsiteY9153" fmla="*/ 487870 h 1383472"/>
                <a:gd name="connsiteX9154" fmla="*/ 1113905 w 4340943"/>
                <a:gd name="connsiteY9154" fmla="*/ 492546 h 1383472"/>
                <a:gd name="connsiteX9155" fmla="*/ 1114359 w 4340943"/>
                <a:gd name="connsiteY9155" fmla="*/ 500763 h 1383472"/>
                <a:gd name="connsiteX9156" fmla="*/ 1105826 w 4340943"/>
                <a:gd name="connsiteY9156" fmla="*/ 507333 h 1383472"/>
                <a:gd name="connsiteX9157" fmla="*/ 1094284 w 4340943"/>
                <a:gd name="connsiteY9157" fmla="*/ 507657 h 1383472"/>
                <a:gd name="connsiteX9158" fmla="*/ 1087177 w 4340943"/>
                <a:gd name="connsiteY9158" fmla="*/ 502979 h 1383472"/>
                <a:gd name="connsiteX9159" fmla="*/ 1086723 w 4340943"/>
                <a:gd name="connsiteY9159" fmla="*/ 494764 h 1383472"/>
                <a:gd name="connsiteX9160" fmla="*/ 1095256 w 4340943"/>
                <a:gd name="connsiteY9160" fmla="*/ 488193 h 1383472"/>
                <a:gd name="connsiteX9161" fmla="*/ 1100933 w 4340943"/>
                <a:gd name="connsiteY9161" fmla="*/ 486329 h 1383472"/>
                <a:gd name="connsiteX9162" fmla="*/ 471623 w 4340943"/>
                <a:gd name="connsiteY9162" fmla="*/ 486329 h 1383472"/>
                <a:gd name="connsiteX9163" fmla="*/ 477488 w 4340943"/>
                <a:gd name="connsiteY9163" fmla="*/ 487870 h 1383472"/>
                <a:gd name="connsiteX9164" fmla="*/ 484595 w 4340943"/>
                <a:gd name="connsiteY9164" fmla="*/ 492546 h 1383472"/>
                <a:gd name="connsiteX9165" fmla="*/ 485049 w 4340943"/>
                <a:gd name="connsiteY9165" fmla="*/ 500763 h 1383472"/>
                <a:gd name="connsiteX9166" fmla="*/ 476516 w 4340943"/>
                <a:gd name="connsiteY9166" fmla="*/ 507333 h 1383472"/>
                <a:gd name="connsiteX9167" fmla="*/ 464975 w 4340943"/>
                <a:gd name="connsiteY9167" fmla="*/ 507657 h 1383472"/>
                <a:gd name="connsiteX9168" fmla="*/ 457867 w 4340943"/>
                <a:gd name="connsiteY9168" fmla="*/ 502979 h 1383472"/>
                <a:gd name="connsiteX9169" fmla="*/ 457413 w 4340943"/>
                <a:gd name="connsiteY9169" fmla="*/ 494764 h 1383472"/>
                <a:gd name="connsiteX9170" fmla="*/ 465946 w 4340943"/>
                <a:gd name="connsiteY9170" fmla="*/ 488193 h 1383472"/>
                <a:gd name="connsiteX9171" fmla="*/ 471623 w 4340943"/>
                <a:gd name="connsiteY9171" fmla="*/ 486329 h 1383472"/>
                <a:gd name="connsiteX9172" fmla="*/ 2649619 w 4340943"/>
                <a:gd name="connsiteY9172" fmla="*/ 479151 h 1383472"/>
                <a:gd name="connsiteX9173" fmla="*/ 2659035 w 4340943"/>
                <a:gd name="connsiteY9173" fmla="*/ 482476 h 1383472"/>
                <a:gd name="connsiteX9174" fmla="*/ 2661847 w 4340943"/>
                <a:gd name="connsiteY9174" fmla="*/ 488417 h 1383472"/>
                <a:gd name="connsiteX9175" fmla="*/ 2657176 w 4340943"/>
                <a:gd name="connsiteY9175" fmla="*/ 495120 h 1383472"/>
                <a:gd name="connsiteX9176" fmla="*/ 2646692 w 4340943"/>
                <a:gd name="connsiteY9176" fmla="*/ 497634 h 1383472"/>
                <a:gd name="connsiteX9177" fmla="*/ 2637277 w 4340943"/>
                <a:gd name="connsiteY9177" fmla="*/ 494310 h 1383472"/>
                <a:gd name="connsiteX9178" fmla="*/ 2634464 w 4340943"/>
                <a:gd name="connsiteY9178" fmla="*/ 488369 h 1383472"/>
                <a:gd name="connsiteX9179" fmla="*/ 2639135 w 4340943"/>
                <a:gd name="connsiteY9179" fmla="*/ 481666 h 1383472"/>
                <a:gd name="connsiteX9180" fmla="*/ 2018988 w 4340943"/>
                <a:gd name="connsiteY9180" fmla="*/ 479151 h 1383472"/>
                <a:gd name="connsiteX9181" fmla="*/ 2028404 w 4340943"/>
                <a:gd name="connsiteY9181" fmla="*/ 482476 h 1383472"/>
                <a:gd name="connsiteX9182" fmla="*/ 2031217 w 4340943"/>
                <a:gd name="connsiteY9182" fmla="*/ 488417 h 1383472"/>
                <a:gd name="connsiteX9183" fmla="*/ 2026546 w 4340943"/>
                <a:gd name="connsiteY9183" fmla="*/ 495120 h 1383472"/>
                <a:gd name="connsiteX9184" fmla="*/ 2016062 w 4340943"/>
                <a:gd name="connsiteY9184" fmla="*/ 497634 h 1383472"/>
                <a:gd name="connsiteX9185" fmla="*/ 2006646 w 4340943"/>
                <a:gd name="connsiteY9185" fmla="*/ 494310 h 1383472"/>
                <a:gd name="connsiteX9186" fmla="*/ 2003834 w 4340943"/>
                <a:gd name="connsiteY9186" fmla="*/ 488369 h 1383472"/>
                <a:gd name="connsiteX9187" fmla="*/ 2008505 w 4340943"/>
                <a:gd name="connsiteY9187" fmla="*/ 481666 h 1383472"/>
                <a:gd name="connsiteX9188" fmla="*/ 1388485 w 4340943"/>
                <a:gd name="connsiteY9188" fmla="*/ 479151 h 1383472"/>
                <a:gd name="connsiteX9189" fmla="*/ 1397901 w 4340943"/>
                <a:gd name="connsiteY9189" fmla="*/ 482476 h 1383472"/>
                <a:gd name="connsiteX9190" fmla="*/ 1400713 w 4340943"/>
                <a:gd name="connsiteY9190" fmla="*/ 488417 h 1383472"/>
                <a:gd name="connsiteX9191" fmla="*/ 1396042 w 4340943"/>
                <a:gd name="connsiteY9191" fmla="*/ 495120 h 1383472"/>
                <a:gd name="connsiteX9192" fmla="*/ 1385559 w 4340943"/>
                <a:gd name="connsiteY9192" fmla="*/ 497634 h 1383472"/>
                <a:gd name="connsiteX9193" fmla="*/ 1376143 w 4340943"/>
                <a:gd name="connsiteY9193" fmla="*/ 494310 h 1383472"/>
                <a:gd name="connsiteX9194" fmla="*/ 1373331 w 4340943"/>
                <a:gd name="connsiteY9194" fmla="*/ 488369 h 1383472"/>
                <a:gd name="connsiteX9195" fmla="*/ 1378001 w 4340943"/>
                <a:gd name="connsiteY9195" fmla="*/ 481666 h 1383472"/>
                <a:gd name="connsiteX9196" fmla="*/ 759176 w 4340943"/>
                <a:gd name="connsiteY9196" fmla="*/ 479151 h 1383472"/>
                <a:gd name="connsiteX9197" fmla="*/ 768592 w 4340943"/>
                <a:gd name="connsiteY9197" fmla="*/ 482476 h 1383472"/>
                <a:gd name="connsiteX9198" fmla="*/ 771404 w 4340943"/>
                <a:gd name="connsiteY9198" fmla="*/ 488417 h 1383472"/>
                <a:gd name="connsiteX9199" fmla="*/ 766733 w 4340943"/>
                <a:gd name="connsiteY9199" fmla="*/ 495120 h 1383472"/>
                <a:gd name="connsiteX9200" fmla="*/ 756249 w 4340943"/>
                <a:gd name="connsiteY9200" fmla="*/ 497634 h 1383472"/>
                <a:gd name="connsiteX9201" fmla="*/ 746833 w 4340943"/>
                <a:gd name="connsiteY9201" fmla="*/ 494310 h 1383472"/>
                <a:gd name="connsiteX9202" fmla="*/ 744021 w 4340943"/>
                <a:gd name="connsiteY9202" fmla="*/ 488369 h 1383472"/>
                <a:gd name="connsiteX9203" fmla="*/ 748692 w 4340943"/>
                <a:gd name="connsiteY9203" fmla="*/ 481666 h 1383472"/>
                <a:gd name="connsiteX9204" fmla="*/ 2239948 w 4340943"/>
                <a:gd name="connsiteY9204" fmla="*/ 476801 h 1383472"/>
                <a:gd name="connsiteX9205" fmla="*/ 2253795 w 4340943"/>
                <a:gd name="connsiteY9205" fmla="*/ 480884 h 1383472"/>
                <a:gd name="connsiteX9206" fmla="*/ 2274769 w 4340943"/>
                <a:gd name="connsiteY9206" fmla="*/ 495814 h 1383472"/>
                <a:gd name="connsiteX9207" fmla="*/ 2274769 w 4340943"/>
                <a:gd name="connsiteY9207" fmla="*/ 515529 h 1383472"/>
                <a:gd name="connsiteX9208" fmla="*/ 2237967 w 4340943"/>
                <a:gd name="connsiteY9208" fmla="*/ 541727 h 1383472"/>
                <a:gd name="connsiteX9209" fmla="*/ 2210273 w 4340943"/>
                <a:gd name="connsiteY9209" fmla="*/ 541727 h 1383472"/>
                <a:gd name="connsiteX9210" fmla="*/ 2189299 w 4340943"/>
                <a:gd name="connsiteY9210" fmla="*/ 526796 h 1383472"/>
                <a:gd name="connsiteX9211" fmla="*/ 2189299 w 4340943"/>
                <a:gd name="connsiteY9211" fmla="*/ 507082 h 1383472"/>
                <a:gd name="connsiteX9212" fmla="*/ 2226101 w 4340943"/>
                <a:gd name="connsiteY9212" fmla="*/ 480884 h 1383472"/>
                <a:gd name="connsiteX9213" fmla="*/ 2239948 w 4340943"/>
                <a:gd name="connsiteY9213" fmla="*/ 476801 h 1383472"/>
                <a:gd name="connsiteX9214" fmla="*/ 1609445 w 4340943"/>
                <a:gd name="connsiteY9214" fmla="*/ 476801 h 1383472"/>
                <a:gd name="connsiteX9215" fmla="*/ 1623292 w 4340943"/>
                <a:gd name="connsiteY9215" fmla="*/ 480884 h 1383472"/>
                <a:gd name="connsiteX9216" fmla="*/ 1644265 w 4340943"/>
                <a:gd name="connsiteY9216" fmla="*/ 495814 h 1383472"/>
                <a:gd name="connsiteX9217" fmla="*/ 1644266 w 4340943"/>
                <a:gd name="connsiteY9217" fmla="*/ 515529 h 1383472"/>
                <a:gd name="connsiteX9218" fmla="*/ 1607464 w 4340943"/>
                <a:gd name="connsiteY9218" fmla="*/ 541727 h 1383472"/>
                <a:gd name="connsiteX9219" fmla="*/ 1579769 w 4340943"/>
                <a:gd name="connsiteY9219" fmla="*/ 541727 h 1383472"/>
                <a:gd name="connsiteX9220" fmla="*/ 1558796 w 4340943"/>
                <a:gd name="connsiteY9220" fmla="*/ 526796 h 1383472"/>
                <a:gd name="connsiteX9221" fmla="*/ 1558796 w 4340943"/>
                <a:gd name="connsiteY9221" fmla="*/ 507082 h 1383472"/>
                <a:gd name="connsiteX9222" fmla="*/ 1595598 w 4340943"/>
                <a:gd name="connsiteY9222" fmla="*/ 480884 h 1383472"/>
                <a:gd name="connsiteX9223" fmla="*/ 1609445 w 4340943"/>
                <a:gd name="connsiteY9223" fmla="*/ 476801 h 1383472"/>
                <a:gd name="connsiteX9224" fmla="*/ 980135 w 4340943"/>
                <a:gd name="connsiteY9224" fmla="*/ 476801 h 1383472"/>
                <a:gd name="connsiteX9225" fmla="*/ 993982 w 4340943"/>
                <a:gd name="connsiteY9225" fmla="*/ 480884 h 1383472"/>
                <a:gd name="connsiteX9226" fmla="*/ 1014955 w 4340943"/>
                <a:gd name="connsiteY9226" fmla="*/ 495814 h 1383472"/>
                <a:gd name="connsiteX9227" fmla="*/ 1014956 w 4340943"/>
                <a:gd name="connsiteY9227" fmla="*/ 515529 h 1383472"/>
                <a:gd name="connsiteX9228" fmla="*/ 978154 w 4340943"/>
                <a:gd name="connsiteY9228" fmla="*/ 541727 h 1383472"/>
                <a:gd name="connsiteX9229" fmla="*/ 950459 w 4340943"/>
                <a:gd name="connsiteY9229" fmla="*/ 541727 h 1383472"/>
                <a:gd name="connsiteX9230" fmla="*/ 929486 w 4340943"/>
                <a:gd name="connsiteY9230" fmla="*/ 526796 h 1383472"/>
                <a:gd name="connsiteX9231" fmla="*/ 929486 w 4340943"/>
                <a:gd name="connsiteY9231" fmla="*/ 507082 h 1383472"/>
                <a:gd name="connsiteX9232" fmla="*/ 966289 w 4340943"/>
                <a:gd name="connsiteY9232" fmla="*/ 480884 h 1383472"/>
                <a:gd name="connsiteX9233" fmla="*/ 980135 w 4340943"/>
                <a:gd name="connsiteY9233" fmla="*/ 476801 h 1383472"/>
                <a:gd name="connsiteX9234" fmla="*/ 349631 w 4340943"/>
                <a:gd name="connsiteY9234" fmla="*/ 476801 h 1383472"/>
                <a:gd name="connsiteX9235" fmla="*/ 363479 w 4340943"/>
                <a:gd name="connsiteY9235" fmla="*/ 480884 h 1383472"/>
                <a:gd name="connsiteX9236" fmla="*/ 384452 w 4340943"/>
                <a:gd name="connsiteY9236" fmla="*/ 495814 h 1383472"/>
                <a:gd name="connsiteX9237" fmla="*/ 384453 w 4340943"/>
                <a:gd name="connsiteY9237" fmla="*/ 515529 h 1383472"/>
                <a:gd name="connsiteX9238" fmla="*/ 347651 w 4340943"/>
                <a:gd name="connsiteY9238" fmla="*/ 541727 h 1383472"/>
                <a:gd name="connsiteX9239" fmla="*/ 319956 w 4340943"/>
                <a:gd name="connsiteY9239" fmla="*/ 541727 h 1383472"/>
                <a:gd name="connsiteX9240" fmla="*/ 306895 w 4340943"/>
                <a:gd name="connsiteY9240" fmla="*/ 532429 h 1383472"/>
                <a:gd name="connsiteX9241" fmla="*/ 321925 w 4340943"/>
                <a:gd name="connsiteY9241" fmla="*/ 490750 h 1383472"/>
                <a:gd name="connsiteX9242" fmla="*/ 335785 w 4340943"/>
                <a:gd name="connsiteY9242" fmla="*/ 480884 h 1383472"/>
                <a:gd name="connsiteX9243" fmla="*/ 349631 w 4340943"/>
                <a:gd name="connsiteY9243" fmla="*/ 476801 h 1383472"/>
                <a:gd name="connsiteX9244" fmla="*/ 2717446 w 4340943"/>
                <a:gd name="connsiteY9244" fmla="*/ 467408 h 1383472"/>
                <a:gd name="connsiteX9245" fmla="*/ 2725128 w 4340943"/>
                <a:gd name="connsiteY9245" fmla="*/ 469673 h 1383472"/>
                <a:gd name="connsiteX9246" fmla="*/ 2785358 w 4340943"/>
                <a:gd name="connsiteY9246" fmla="*/ 512548 h 1383472"/>
                <a:gd name="connsiteX9247" fmla="*/ 2785358 w 4340943"/>
                <a:gd name="connsiteY9247" fmla="*/ 523485 h 1383472"/>
                <a:gd name="connsiteX9248" fmla="*/ 2733844 w 4340943"/>
                <a:gd name="connsiteY9248" fmla="*/ 560156 h 1383472"/>
                <a:gd name="connsiteX9249" fmla="*/ 2718480 w 4340943"/>
                <a:gd name="connsiteY9249" fmla="*/ 560156 h 1383472"/>
                <a:gd name="connsiteX9250" fmla="*/ 2658249 w 4340943"/>
                <a:gd name="connsiteY9250" fmla="*/ 517280 h 1383472"/>
                <a:gd name="connsiteX9251" fmla="*/ 2658249 w 4340943"/>
                <a:gd name="connsiteY9251" fmla="*/ 506343 h 1383472"/>
                <a:gd name="connsiteX9252" fmla="*/ 2709764 w 4340943"/>
                <a:gd name="connsiteY9252" fmla="*/ 469673 h 1383472"/>
                <a:gd name="connsiteX9253" fmla="*/ 2717446 w 4340943"/>
                <a:gd name="connsiteY9253" fmla="*/ 467408 h 1383472"/>
                <a:gd name="connsiteX9254" fmla="*/ 2086815 w 4340943"/>
                <a:gd name="connsiteY9254" fmla="*/ 467408 h 1383472"/>
                <a:gd name="connsiteX9255" fmla="*/ 2094497 w 4340943"/>
                <a:gd name="connsiteY9255" fmla="*/ 469673 h 1383472"/>
                <a:gd name="connsiteX9256" fmla="*/ 2154728 w 4340943"/>
                <a:gd name="connsiteY9256" fmla="*/ 512548 h 1383472"/>
                <a:gd name="connsiteX9257" fmla="*/ 2154728 w 4340943"/>
                <a:gd name="connsiteY9257" fmla="*/ 523485 h 1383472"/>
                <a:gd name="connsiteX9258" fmla="*/ 2103213 w 4340943"/>
                <a:gd name="connsiteY9258" fmla="*/ 560156 h 1383472"/>
                <a:gd name="connsiteX9259" fmla="*/ 2087849 w 4340943"/>
                <a:gd name="connsiteY9259" fmla="*/ 560156 h 1383472"/>
                <a:gd name="connsiteX9260" fmla="*/ 2027618 w 4340943"/>
                <a:gd name="connsiteY9260" fmla="*/ 517280 h 1383472"/>
                <a:gd name="connsiteX9261" fmla="*/ 2027618 w 4340943"/>
                <a:gd name="connsiteY9261" fmla="*/ 506343 h 1383472"/>
                <a:gd name="connsiteX9262" fmla="*/ 2079133 w 4340943"/>
                <a:gd name="connsiteY9262" fmla="*/ 469673 h 1383472"/>
                <a:gd name="connsiteX9263" fmla="*/ 2086815 w 4340943"/>
                <a:gd name="connsiteY9263" fmla="*/ 467408 h 1383472"/>
                <a:gd name="connsiteX9264" fmla="*/ 1456312 w 4340943"/>
                <a:gd name="connsiteY9264" fmla="*/ 467408 h 1383472"/>
                <a:gd name="connsiteX9265" fmla="*/ 1463994 w 4340943"/>
                <a:gd name="connsiteY9265" fmla="*/ 469673 h 1383472"/>
                <a:gd name="connsiteX9266" fmla="*/ 1524224 w 4340943"/>
                <a:gd name="connsiteY9266" fmla="*/ 512548 h 1383472"/>
                <a:gd name="connsiteX9267" fmla="*/ 1524224 w 4340943"/>
                <a:gd name="connsiteY9267" fmla="*/ 523485 h 1383472"/>
                <a:gd name="connsiteX9268" fmla="*/ 1472710 w 4340943"/>
                <a:gd name="connsiteY9268" fmla="*/ 560156 h 1383472"/>
                <a:gd name="connsiteX9269" fmla="*/ 1457346 w 4340943"/>
                <a:gd name="connsiteY9269" fmla="*/ 560156 h 1383472"/>
                <a:gd name="connsiteX9270" fmla="*/ 1397115 w 4340943"/>
                <a:gd name="connsiteY9270" fmla="*/ 517280 h 1383472"/>
                <a:gd name="connsiteX9271" fmla="*/ 1397115 w 4340943"/>
                <a:gd name="connsiteY9271" fmla="*/ 506343 h 1383472"/>
                <a:gd name="connsiteX9272" fmla="*/ 1448629 w 4340943"/>
                <a:gd name="connsiteY9272" fmla="*/ 469673 h 1383472"/>
                <a:gd name="connsiteX9273" fmla="*/ 1456312 w 4340943"/>
                <a:gd name="connsiteY9273" fmla="*/ 467408 h 1383472"/>
                <a:gd name="connsiteX9274" fmla="*/ 827002 w 4340943"/>
                <a:gd name="connsiteY9274" fmla="*/ 467408 h 1383472"/>
                <a:gd name="connsiteX9275" fmla="*/ 834684 w 4340943"/>
                <a:gd name="connsiteY9275" fmla="*/ 469673 h 1383472"/>
                <a:gd name="connsiteX9276" fmla="*/ 894915 w 4340943"/>
                <a:gd name="connsiteY9276" fmla="*/ 512548 h 1383472"/>
                <a:gd name="connsiteX9277" fmla="*/ 894915 w 4340943"/>
                <a:gd name="connsiteY9277" fmla="*/ 523485 h 1383472"/>
                <a:gd name="connsiteX9278" fmla="*/ 843400 w 4340943"/>
                <a:gd name="connsiteY9278" fmla="*/ 560156 h 1383472"/>
                <a:gd name="connsiteX9279" fmla="*/ 828036 w 4340943"/>
                <a:gd name="connsiteY9279" fmla="*/ 560156 h 1383472"/>
                <a:gd name="connsiteX9280" fmla="*/ 767806 w 4340943"/>
                <a:gd name="connsiteY9280" fmla="*/ 517280 h 1383472"/>
                <a:gd name="connsiteX9281" fmla="*/ 767806 w 4340943"/>
                <a:gd name="connsiteY9281" fmla="*/ 506343 h 1383472"/>
                <a:gd name="connsiteX9282" fmla="*/ 819320 w 4340943"/>
                <a:gd name="connsiteY9282" fmla="*/ 469673 h 1383472"/>
                <a:gd name="connsiteX9283" fmla="*/ 827002 w 4340943"/>
                <a:gd name="connsiteY9283" fmla="*/ 467408 h 1383472"/>
                <a:gd name="connsiteX9284" fmla="*/ 332501 w 4340943"/>
                <a:gd name="connsiteY9284" fmla="*/ 461422 h 1383472"/>
                <a:gd name="connsiteX9285" fmla="*/ 332589 w 4340943"/>
                <a:gd name="connsiteY9285" fmla="*/ 468461 h 1383472"/>
                <a:gd name="connsiteX9286" fmla="*/ 329033 w 4340943"/>
                <a:gd name="connsiteY9286" fmla="*/ 471038 h 1383472"/>
                <a:gd name="connsiteX9287" fmla="*/ 2633796 w 4340943"/>
                <a:gd name="connsiteY9287" fmla="*/ 457460 h 1383472"/>
                <a:gd name="connsiteX9288" fmla="*/ 2638788 w 4340943"/>
                <a:gd name="connsiteY9288" fmla="*/ 459119 h 1383472"/>
                <a:gd name="connsiteX9289" fmla="*/ 2644549 w 4340943"/>
                <a:gd name="connsiteY9289" fmla="*/ 463601 h 1383472"/>
                <a:gd name="connsiteX9290" fmla="*/ 2644097 w 4340943"/>
                <a:gd name="connsiteY9290" fmla="*/ 470841 h 1383472"/>
                <a:gd name="connsiteX9291" fmla="*/ 2637802 w 4340943"/>
                <a:gd name="connsiteY9291" fmla="*/ 474942 h 1383472"/>
                <a:gd name="connsiteX9292" fmla="*/ 2627631 w 4340943"/>
                <a:gd name="connsiteY9292" fmla="*/ 474621 h 1383472"/>
                <a:gd name="connsiteX9293" fmla="*/ 2621871 w 4340943"/>
                <a:gd name="connsiteY9293" fmla="*/ 470140 h 1383472"/>
                <a:gd name="connsiteX9294" fmla="*/ 2622321 w 4340943"/>
                <a:gd name="connsiteY9294" fmla="*/ 462899 h 1383472"/>
                <a:gd name="connsiteX9295" fmla="*/ 2628617 w 4340943"/>
                <a:gd name="connsiteY9295" fmla="*/ 458798 h 1383472"/>
                <a:gd name="connsiteX9296" fmla="*/ 2633796 w 4340943"/>
                <a:gd name="connsiteY9296" fmla="*/ 457460 h 1383472"/>
                <a:gd name="connsiteX9297" fmla="*/ 2003166 w 4340943"/>
                <a:gd name="connsiteY9297" fmla="*/ 457460 h 1383472"/>
                <a:gd name="connsiteX9298" fmla="*/ 2008157 w 4340943"/>
                <a:gd name="connsiteY9298" fmla="*/ 459119 h 1383472"/>
                <a:gd name="connsiteX9299" fmla="*/ 2013918 w 4340943"/>
                <a:gd name="connsiteY9299" fmla="*/ 463601 h 1383472"/>
                <a:gd name="connsiteX9300" fmla="*/ 2013467 w 4340943"/>
                <a:gd name="connsiteY9300" fmla="*/ 470841 h 1383472"/>
                <a:gd name="connsiteX9301" fmla="*/ 2007171 w 4340943"/>
                <a:gd name="connsiteY9301" fmla="*/ 474942 h 1383472"/>
                <a:gd name="connsiteX9302" fmla="*/ 1997000 w 4340943"/>
                <a:gd name="connsiteY9302" fmla="*/ 474621 h 1383472"/>
                <a:gd name="connsiteX9303" fmla="*/ 1991240 w 4340943"/>
                <a:gd name="connsiteY9303" fmla="*/ 470140 h 1383472"/>
                <a:gd name="connsiteX9304" fmla="*/ 1991691 w 4340943"/>
                <a:gd name="connsiteY9304" fmla="*/ 462899 h 1383472"/>
                <a:gd name="connsiteX9305" fmla="*/ 1997987 w 4340943"/>
                <a:gd name="connsiteY9305" fmla="*/ 458798 h 1383472"/>
                <a:gd name="connsiteX9306" fmla="*/ 2003166 w 4340943"/>
                <a:gd name="connsiteY9306" fmla="*/ 457460 h 1383472"/>
                <a:gd name="connsiteX9307" fmla="*/ 1372663 w 4340943"/>
                <a:gd name="connsiteY9307" fmla="*/ 457460 h 1383472"/>
                <a:gd name="connsiteX9308" fmla="*/ 1377654 w 4340943"/>
                <a:gd name="connsiteY9308" fmla="*/ 459119 h 1383472"/>
                <a:gd name="connsiteX9309" fmla="*/ 1383415 w 4340943"/>
                <a:gd name="connsiteY9309" fmla="*/ 463601 h 1383472"/>
                <a:gd name="connsiteX9310" fmla="*/ 1382963 w 4340943"/>
                <a:gd name="connsiteY9310" fmla="*/ 470841 h 1383472"/>
                <a:gd name="connsiteX9311" fmla="*/ 1376668 w 4340943"/>
                <a:gd name="connsiteY9311" fmla="*/ 474942 h 1383472"/>
                <a:gd name="connsiteX9312" fmla="*/ 1366497 w 4340943"/>
                <a:gd name="connsiteY9312" fmla="*/ 474621 h 1383472"/>
                <a:gd name="connsiteX9313" fmla="*/ 1360737 w 4340943"/>
                <a:gd name="connsiteY9313" fmla="*/ 470140 h 1383472"/>
                <a:gd name="connsiteX9314" fmla="*/ 1361188 w 4340943"/>
                <a:gd name="connsiteY9314" fmla="*/ 462899 h 1383472"/>
                <a:gd name="connsiteX9315" fmla="*/ 1367484 w 4340943"/>
                <a:gd name="connsiteY9315" fmla="*/ 458798 h 1383472"/>
                <a:gd name="connsiteX9316" fmla="*/ 1372663 w 4340943"/>
                <a:gd name="connsiteY9316" fmla="*/ 457460 h 1383472"/>
                <a:gd name="connsiteX9317" fmla="*/ 743353 w 4340943"/>
                <a:gd name="connsiteY9317" fmla="*/ 457460 h 1383472"/>
                <a:gd name="connsiteX9318" fmla="*/ 748345 w 4340943"/>
                <a:gd name="connsiteY9318" fmla="*/ 459119 h 1383472"/>
                <a:gd name="connsiteX9319" fmla="*/ 754105 w 4340943"/>
                <a:gd name="connsiteY9319" fmla="*/ 463601 h 1383472"/>
                <a:gd name="connsiteX9320" fmla="*/ 753653 w 4340943"/>
                <a:gd name="connsiteY9320" fmla="*/ 470841 h 1383472"/>
                <a:gd name="connsiteX9321" fmla="*/ 747359 w 4340943"/>
                <a:gd name="connsiteY9321" fmla="*/ 474942 h 1383472"/>
                <a:gd name="connsiteX9322" fmla="*/ 737188 w 4340943"/>
                <a:gd name="connsiteY9322" fmla="*/ 474621 h 1383472"/>
                <a:gd name="connsiteX9323" fmla="*/ 731427 w 4340943"/>
                <a:gd name="connsiteY9323" fmla="*/ 470140 h 1383472"/>
                <a:gd name="connsiteX9324" fmla="*/ 731878 w 4340943"/>
                <a:gd name="connsiteY9324" fmla="*/ 462899 h 1383472"/>
                <a:gd name="connsiteX9325" fmla="*/ 738174 w 4340943"/>
                <a:gd name="connsiteY9325" fmla="*/ 458798 h 1383472"/>
                <a:gd name="connsiteX9326" fmla="*/ 743353 w 4340943"/>
                <a:gd name="connsiteY9326" fmla="*/ 457460 h 1383472"/>
                <a:gd name="connsiteX9327" fmla="*/ 2261151 w 4340943"/>
                <a:gd name="connsiteY9327" fmla="*/ 453209 h 1383472"/>
                <a:gd name="connsiteX9328" fmla="*/ 2266143 w 4340943"/>
                <a:gd name="connsiteY9328" fmla="*/ 454869 h 1383472"/>
                <a:gd name="connsiteX9329" fmla="*/ 2271904 w 4340943"/>
                <a:gd name="connsiteY9329" fmla="*/ 459351 h 1383472"/>
                <a:gd name="connsiteX9330" fmla="*/ 2271454 w 4340943"/>
                <a:gd name="connsiteY9330" fmla="*/ 466591 h 1383472"/>
                <a:gd name="connsiteX9331" fmla="*/ 2265158 w 4340943"/>
                <a:gd name="connsiteY9331" fmla="*/ 470691 h 1383472"/>
                <a:gd name="connsiteX9332" fmla="*/ 2254986 w 4340943"/>
                <a:gd name="connsiteY9332" fmla="*/ 470370 h 1383472"/>
                <a:gd name="connsiteX9333" fmla="*/ 2249226 w 4340943"/>
                <a:gd name="connsiteY9333" fmla="*/ 465889 h 1383472"/>
                <a:gd name="connsiteX9334" fmla="*/ 2249677 w 4340943"/>
                <a:gd name="connsiteY9334" fmla="*/ 458648 h 1383472"/>
                <a:gd name="connsiteX9335" fmla="*/ 2255973 w 4340943"/>
                <a:gd name="connsiteY9335" fmla="*/ 454548 h 1383472"/>
                <a:gd name="connsiteX9336" fmla="*/ 2261151 w 4340943"/>
                <a:gd name="connsiteY9336" fmla="*/ 453209 h 1383472"/>
                <a:gd name="connsiteX9337" fmla="*/ 1630648 w 4340943"/>
                <a:gd name="connsiteY9337" fmla="*/ 453209 h 1383472"/>
                <a:gd name="connsiteX9338" fmla="*/ 1635640 w 4340943"/>
                <a:gd name="connsiteY9338" fmla="*/ 454869 h 1383472"/>
                <a:gd name="connsiteX9339" fmla="*/ 1641401 w 4340943"/>
                <a:gd name="connsiteY9339" fmla="*/ 459351 h 1383472"/>
                <a:gd name="connsiteX9340" fmla="*/ 1640950 w 4340943"/>
                <a:gd name="connsiteY9340" fmla="*/ 466591 h 1383472"/>
                <a:gd name="connsiteX9341" fmla="*/ 1634655 w 4340943"/>
                <a:gd name="connsiteY9341" fmla="*/ 470691 h 1383472"/>
                <a:gd name="connsiteX9342" fmla="*/ 1624483 w 4340943"/>
                <a:gd name="connsiteY9342" fmla="*/ 470370 h 1383472"/>
                <a:gd name="connsiteX9343" fmla="*/ 1618723 w 4340943"/>
                <a:gd name="connsiteY9343" fmla="*/ 465889 h 1383472"/>
                <a:gd name="connsiteX9344" fmla="*/ 1619174 w 4340943"/>
                <a:gd name="connsiteY9344" fmla="*/ 458648 h 1383472"/>
                <a:gd name="connsiteX9345" fmla="*/ 1625469 w 4340943"/>
                <a:gd name="connsiteY9345" fmla="*/ 454548 h 1383472"/>
                <a:gd name="connsiteX9346" fmla="*/ 1630648 w 4340943"/>
                <a:gd name="connsiteY9346" fmla="*/ 453209 h 1383472"/>
                <a:gd name="connsiteX9347" fmla="*/ 1001339 w 4340943"/>
                <a:gd name="connsiteY9347" fmla="*/ 453209 h 1383472"/>
                <a:gd name="connsiteX9348" fmla="*/ 1006331 w 4340943"/>
                <a:gd name="connsiteY9348" fmla="*/ 454869 h 1383472"/>
                <a:gd name="connsiteX9349" fmla="*/ 1012091 w 4340943"/>
                <a:gd name="connsiteY9349" fmla="*/ 459351 h 1383472"/>
                <a:gd name="connsiteX9350" fmla="*/ 1011640 w 4340943"/>
                <a:gd name="connsiteY9350" fmla="*/ 466591 h 1383472"/>
                <a:gd name="connsiteX9351" fmla="*/ 1005345 w 4340943"/>
                <a:gd name="connsiteY9351" fmla="*/ 470691 h 1383472"/>
                <a:gd name="connsiteX9352" fmla="*/ 995173 w 4340943"/>
                <a:gd name="connsiteY9352" fmla="*/ 470370 h 1383472"/>
                <a:gd name="connsiteX9353" fmla="*/ 989413 w 4340943"/>
                <a:gd name="connsiteY9353" fmla="*/ 465889 h 1383472"/>
                <a:gd name="connsiteX9354" fmla="*/ 989864 w 4340943"/>
                <a:gd name="connsiteY9354" fmla="*/ 458648 h 1383472"/>
                <a:gd name="connsiteX9355" fmla="*/ 996159 w 4340943"/>
                <a:gd name="connsiteY9355" fmla="*/ 454548 h 1383472"/>
                <a:gd name="connsiteX9356" fmla="*/ 1001339 w 4340943"/>
                <a:gd name="connsiteY9356" fmla="*/ 453209 h 1383472"/>
                <a:gd name="connsiteX9357" fmla="*/ 370835 w 4340943"/>
                <a:gd name="connsiteY9357" fmla="*/ 453209 h 1383472"/>
                <a:gd name="connsiteX9358" fmla="*/ 375827 w 4340943"/>
                <a:gd name="connsiteY9358" fmla="*/ 454869 h 1383472"/>
                <a:gd name="connsiteX9359" fmla="*/ 381588 w 4340943"/>
                <a:gd name="connsiteY9359" fmla="*/ 459351 h 1383472"/>
                <a:gd name="connsiteX9360" fmla="*/ 381137 w 4340943"/>
                <a:gd name="connsiteY9360" fmla="*/ 466591 h 1383472"/>
                <a:gd name="connsiteX9361" fmla="*/ 374842 w 4340943"/>
                <a:gd name="connsiteY9361" fmla="*/ 470691 h 1383472"/>
                <a:gd name="connsiteX9362" fmla="*/ 364669 w 4340943"/>
                <a:gd name="connsiteY9362" fmla="*/ 470370 h 1383472"/>
                <a:gd name="connsiteX9363" fmla="*/ 358910 w 4340943"/>
                <a:gd name="connsiteY9363" fmla="*/ 465889 h 1383472"/>
                <a:gd name="connsiteX9364" fmla="*/ 359360 w 4340943"/>
                <a:gd name="connsiteY9364" fmla="*/ 458648 h 1383472"/>
                <a:gd name="connsiteX9365" fmla="*/ 365656 w 4340943"/>
                <a:gd name="connsiteY9365" fmla="*/ 454548 h 1383472"/>
                <a:gd name="connsiteX9366" fmla="*/ 370835 w 4340943"/>
                <a:gd name="connsiteY9366" fmla="*/ 453209 h 1383472"/>
                <a:gd name="connsiteX9367" fmla="*/ 1060388 w 4340943"/>
                <a:gd name="connsiteY9367" fmla="*/ 451202 h 1383472"/>
                <a:gd name="connsiteX9368" fmla="*/ 1091800 w 4340943"/>
                <a:gd name="connsiteY9368" fmla="*/ 471094 h 1383472"/>
                <a:gd name="connsiteX9369" fmla="*/ 1091800 w 4340943"/>
                <a:gd name="connsiteY9369" fmla="*/ 480361 h 1383472"/>
                <a:gd name="connsiteX9370" fmla="*/ 1060388 w 4340943"/>
                <a:gd name="connsiteY9370" fmla="*/ 500253 h 1383472"/>
                <a:gd name="connsiteX9371" fmla="*/ 1032444 w 4340943"/>
                <a:gd name="connsiteY9371" fmla="*/ 480361 h 1383472"/>
                <a:gd name="connsiteX9372" fmla="*/ 1032444 w 4340943"/>
                <a:gd name="connsiteY9372" fmla="*/ 471094 h 1383472"/>
                <a:gd name="connsiteX9373" fmla="*/ 1690892 w 4340943"/>
                <a:gd name="connsiteY9373" fmla="*/ 450352 h 1383472"/>
                <a:gd name="connsiteX9374" fmla="*/ 1722304 w 4340943"/>
                <a:gd name="connsiteY9374" fmla="*/ 471094 h 1383472"/>
                <a:gd name="connsiteX9375" fmla="*/ 1722304 w 4340943"/>
                <a:gd name="connsiteY9375" fmla="*/ 480361 h 1383472"/>
                <a:gd name="connsiteX9376" fmla="*/ 1690892 w 4340943"/>
                <a:gd name="connsiteY9376" fmla="*/ 502722 h 1383472"/>
                <a:gd name="connsiteX9377" fmla="*/ 1661754 w 4340943"/>
                <a:gd name="connsiteY9377" fmla="*/ 480361 h 1383472"/>
                <a:gd name="connsiteX9378" fmla="*/ 1661754 w 4340943"/>
                <a:gd name="connsiteY9378" fmla="*/ 471094 h 1383472"/>
                <a:gd name="connsiteX9379" fmla="*/ 431079 w 4340943"/>
                <a:gd name="connsiteY9379" fmla="*/ 450352 h 1383472"/>
                <a:gd name="connsiteX9380" fmla="*/ 462491 w 4340943"/>
                <a:gd name="connsiteY9380" fmla="*/ 471094 h 1383472"/>
                <a:gd name="connsiteX9381" fmla="*/ 462491 w 4340943"/>
                <a:gd name="connsiteY9381" fmla="*/ 480361 h 1383472"/>
                <a:gd name="connsiteX9382" fmla="*/ 431079 w 4340943"/>
                <a:gd name="connsiteY9382" fmla="*/ 502722 h 1383472"/>
                <a:gd name="connsiteX9383" fmla="*/ 401941 w 4340943"/>
                <a:gd name="connsiteY9383" fmla="*/ 480361 h 1383472"/>
                <a:gd name="connsiteX9384" fmla="*/ 401941 w 4340943"/>
                <a:gd name="connsiteY9384" fmla="*/ 471094 h 1383472"/>
                <a:gd name="connsiteX9385" fmla="*/ 2557292 w 4340943"/>
                <a:gd name="connsiteY9385" fmla="*/ 449969 h 1383472"/>
                <a:gd name="connsiteX9386" fmla="*/ 2572651 w 4340943"/>
                <a:gd name="connsiteY9386" fmla="*/ 454498 h 1383472"/>
                <a:gd name="connsiteX9387" fmla="*/ 2615642 w 4340943"/>
                <a:gd name="connsiteY9387" fmla="*/ 485101 h 1383472"/>
                <a:gd name="connsiteX9388" fmla="*/ 2615642 w 4340943"/>
                <a:gd name="connsiteY9388" fmla="*/ 506969 h 1383472"/>
                <a:gd name="connsiteX9389" fmla="*/ 2585448 w 4340943"/>
                <a:gd name="connsiteY9389" fmla="*/ 528463 h 1383472"/>
                <a:gd name="connsiteX9390" fmla="*/ 2554729 w 4340943"/>
                <a:gd name="connsiteY9390" fmla="*/ 528463 h 1383472"/>
                <a:gd name="connsiteX9391" fmla="*/ 2511738 w 4340943"/>
                <a:gd name="connsiteY9391" fmla="*/ 497859 h 1383472"/>
                <a:gd name="connsiteX9392" fmla="*/ 2511738 w 4340943"/>
                <a:gd name="connsiteY9392" fmla="*/ 475992 h 1383472"/>
                <a:gd name="connsiteX9393" fmla="*/ 2541933 w 4340943"/>
                <a:gd name="connsiteY9393" fmla="*/ 454498 h 1383472"/>
                <a:gd name="connsiteX9394" fmla="*/ 2557292 w 4340943"/>
                <a:gd name="connsiteY9394" fmla="*/ 449969 h 1383472"/>
                <a:gd name="connsiteX9395" fmla="*/ 1926662 w 4340943"/>
                <a:gd name="connsiteY9395" fmla="*/ 449969 h 1383472"/>
                <a:gd name="connsiteX9396" fmla="*/ 1942021 w 4340943"/>
                <a:gd name="connsiteY9396" fmla="*/ 454498 h 1383472"/>
                <a:gd name="connsiteX9397" fmla="*/ 1985012 w 4340943"/>
                <a:gd name="connsiteY9397" fmla="*/ 485101 h 1383472"/>
                <a:gd name="connsiteX9398" fmla="*/ 1985012 w 4340943"/>
                <a:gd name="connsiteY9398" fmla="*/ 506969 h 1383472"/>
                <a:gd name="connsiteX9399" fmla="*/ 1954817 w 4340943"/>
                <a:gd name="connsiteY9399" fmla="*/ 528463 h 1383472"/>
                <a:gd name="connsiteX9400" fmla="*/ 1924099 w 4340943"/>
                <a:gd name="connsiteY9400" fmla="*/ 528463 h 1383472"/>
                <a:gd name="connsiteX9401" fmla="*/ 1881107 w 4340943"/>
                <a:gd name="connsiteY9401" fmla="*/ 497859 h 1383472"/>
                <a:gd name="connsiteX9402" fmla="*/ 1881107 w 4340943"/>
                <a:gd name="connsiteY9402" fmla="*/ 475992 h 1383472"/>
                <a:gd name="connsiteX9403" fmla="*/ 1911302 w 4340943"/>
                <a:gd name="connsiteY9403" fmla="*/ 454498 h 1383472"/>
                <a:gd name="connsiteX9404" fmla="*/ 1926662 w 4340943"/>
                <a:gd name="connsiteY9404" fmla="*/ 449969 h 1383472"/>
                <a:gd name="connsiteX9405" fmla="*/ 1296158 w 4340943"/>
                <a:gd name="connsiteY9405" fmla="*/ 449969 h 1383472"/>
                <a:gd name="connsiteX9406" fmla="*/ 1311517 w 4340943"/>
                <a:gd name="connsiteY9406" fmla="*/ 454498 h 1383472"/>
                <a:gd name="connsiteX9407" fmla="*/ 1354508 w 4340943"/>
                <a:gd name="connsiteY9407" fmla="*/ 485101 h 1383472"/>
                <a:gd name="connsiteX9408" fmla="*/ 1354508 w 4340943"/>
                <a:gd name="connsiteY9408" fmla="*/ 506969 h 1383472"/>
                <a:gd name="connsiteX9409" fmla="*/ 1324314 w 4340943"/>
                <a:gd name="connsiteY9409" fmla="*/ 528463 h 1383472"/>
                <a:gd name="connsiteX9410" fmla="*/ 1293595 w 4340943"/>
                <a:gd name="connsiteY9410" fmla="*/ 528463 h 1383472"/>
                <a:gd name="connsiteX9411" fmla="*/ 1250604 w 4340943"/>
                <a:gd name="connsiteY9411" fmla="*/ 497859 h 1383472"/>
                <a:gd name="connsiteX9412" fmla="*/ 1250604 w 4340943"/>
                <a:gd name="connsiteY9412" fmla="*/ 475992 h 1383472"/>
                <a:gd name="connsiteX9413" fmla="*/ 1280799 w 4340943"/>
                <a:gd name="connsiteY9413" fmla="*/ 454498 h 1383472"/>
                <a:gd name="connsiteX9414" fmla="*/ 1296158 w 4340943"/>
                <a:gd name="connsiteY9414" fmla="*/ 449969 h 1383472"/>
                <a:gd name="connsiteX9415" fmla="*/ 666849 w 4340943"/>
                <a:gd name="connsiteY9415" fmla="*/ 449969 h 1383472"/>
                <a:gd name="connsiteX9416" fmla="*/ 682208 w 4340943"/>
                <a:gd name="connsiteY9416" fmla="*/ 454498 h 1383472"/>
                <a:gd name="connsiteX9417" fmla="*/ 725198 w 4340943"/>
                <a:gd name="connsiteY9417" fmla="*/ 485101 h 1383472"/>
                <a:gd name="connsiteX9418" fmla="*/ 725198 w 4340943"/>
                <a:gd name="connsiteY9418" fmla="*/ 506969 h 1383472"/>
                <a:gd name="connsiteX9419" fmla="*/ 695004 w 4340943"/>
                <a:gd name="connsiteY9419" fmla="*/ 528463 h 1383472"/>
                <a:gd name="connsiteX9420" fmla="*/ 664286 w 4340943"/>
                <a:gd name="connsiteY9420" fmla="*/ 528463 h 1383472"/>
                <a:gd name="connsiteX9421" fmla="*/ 621295 w 4340943"/>
                <a:gd name="connsiteY9421" fmla="*/ 497859 h 1383472"/>
                <a:gd name="connsiteX9422" fmla="*/ 621295 w 4340943"/>
                <a:gd name="connsiteY9422" fmla="*/ 475992 h 1383472"/>
                <a:gd name="connsiteX9423" fmla="*/ 651490 w 4340943"/>
                <a:gd name="connsiteY9423" fmla="*/ 454498 h 1383472"/>
                <a:gd name="connsiteX9424" fmla="*/ 666849 w 4340943"/>
                <a:gd name="connsiteY9424" fmla="*/ 449969 h 1383472"/>
                <a:gd name="connsiteX9425" fmla="*/ 2321522 w 4340943"/>
                <a:gd name="connsiteY9425" fmla="*/ 448733 h 1383472"/>
                <a:gd name="connsiteX9426" fmla="*/ 2352934 w 4340943"/>
                <a:gd name="connsiteY9426" fmla="*/ 471094 h 1383472"/>
                <a:gd name="connsiteX9427" fmla="*/ 2352934 w 4340943"/>
                <a:gd name="connsiteY9427" fmla="*/ 480361 h 1383472"/>
                <a:gd name="connsiteX9428" fmla="*/ 2321522 w 4340943"/>
                <a:gd name="connsiteY9428" fmla="*/ 502722 h 1383472"/>
                <a:gd name="connsiteX9429" fmla="*/ 2292258 w 4340943"/>
                <a:gd name="connsiteY9429" fmla="*/ 480361 h 1383472"/>
                <a:gd name="connsiteX9430" fmla="*/ 2292257 w 4340943"/>
                <a:gd name="connsiteY9430" fmla="*/ 471094 h 1383472"/>
                <a:gd name="connsiteX9431" fmla="*/ 2321522 w 4340943"/>
                <a:gd name="connsiteY9431" fmla="*/ 450261 h 1383472"/>
                <a:gd name="connsiteX9432" fmla="*/ 2662045 w 4340943"/>
                <a:gd name="connsiteY9432" fmla="*/ 447285 h 1383472"/>
                <a:gd name="connsiteX9433" fmla="*/ 2667657 w 4340943"/>
                <a:gd name="connsiteY9433" fmla="*/ 449152 h 1383472"/>
                <a:gd name="connsiteX9434" fmla="*/ 2686897 w 4340943"/>
                <a:gd name="connsiteY9434" fmla="*/ 464121 h 1383472"/>
                <a:gd name="connsiteX9435" fmla="*/ 2686390 w 4340943"/>
                <a:gd name="connsiteY9435" fmla="*/ 472260 h 1383472"/>
                <a:gd name="connsiteX9436" fmla="*/ 2679313 w 4340943"/>
                <a:gd name="connsiteY9436" fmla="*/ 476870 h 1383472"/>
                <a:gd name="connsiteX9437" fmla="*/ 2667879 w 4340943"/>
                <a:gd name="connsiteY9437" fmla="*/ 476509 h 1383472"/>
                <a:gd name="connsiteX9438" fmla="*/ 2648639 w 4340943"/>
                <a:gd name="connsiteY9438" fmla="*/ 461540 h 1383472"/>
                <a:gd name="connsiteX9439" fmla="*/ 2649145 w 4340943"/>
                <a:gd name="connsiteY9439" fmla="*/ 453401 h 1383472"/>
                <a:gd name="connsiteX9440" fmla="*/ 2656222 w 4340943"/>
                <a:gd name="connsiteY9440" fmla="*/ 448791 h 1383472"/>
                <a:gd name="connsiteX9441" fmla="*/ 2662045 w 4340943"/>
                <a:gd name="connsiteY9441" fmla="*/ 447285 h 1383472"/>
                <a:gd name="connsiteX9442" fmla="*/ 2031414 w 4340943"/>
                <a:gd name="connsiteY9442" fmla="*/ 447285 h 1383472"/>
                <a:gd name="connsiteX9443" fmla="*/ 2037026 w 4340943"/>
                <a:gd name="connsiteY9443" fmla="*/ 449152 h 1383472"/>
                <a:gd name="connsiteX9444" fmla="*/ 2056267 w 4340943"/>
                <a:gd name="connsiteY9444" fmla="*/ 464121 h 1383472"/>
                <a:gd name="connsiteX9445" fmla="*/ 2055759 w 4340943"/>
                <a:gd name="connsiteY9445" fmla="*/ 472260 h 1383472"/>
                <a:gd name="connsiteX9446" fmla="*/ 2048682 w 4340943"/>
                <a:gd name="connsiteY9446" fmla="*/ 476870 h 1383472"/>
                <a:gd name="connsiteX9447" fmla="*/ 2037249 w 4340943"/>
                <a:gd name="connsiteY9447" fmla="*/ 476509 h 1383472"/>
                <a:gd name="connsiteX9448" fmla="*/ 2018008 w 4340943"/>
                <a:gd name="connsiteY9448" fmla="*/ 461540 h 1383472"/>
                <a:gd name="connsiteX9449" fmla="*/ 2018515 w 4340943"/>
                <a:gd name="connsiteY9449" fmla="*/ 453401 h 1383472"/>
                <a:gd name="connsiteX9450" fmla="*/ 2025592 w 4340943"/>
                <a:gd name="connsiteY9450" fmla="*/ 448791 h 1383472"/>
                <a:gd name="connsiteX9451" fmla="*/ 2031414 w 4340943"/>
                <a:gd name="connsiteY9451" fmla="*/ 447285 h 1383472"/>
                <a:gd name="connsiteX9452" fmla="*/ 1400911 w 4340943"/>
                <a:gd name="connsiteY9452" fmla="*/ 447285 h 1383472"/>
                <a:gd name="connsiteX9453" fmla="*/ 1406523 w 4340943"/>
                <a:gd name="connsiteY9453" fmla="*/ 449152 h 1383472"/>
                <a:gd name="connsiteX9454" fmla="*/ 1425763 w 4340943"/>
                <a:gd name="connsiteY9454" fmla="*/ 464121 h 1383472"/>
                <a:gd name="connsiteX9455" fmla="*/ 1425256 w 4340943"/>
                <a:gd name="connsiteY9455" fmla="*/ 472260 h 1383472"/>
                <a:gd name="connsiteX9456" fmla="*/ 1418179 w 4340943"/>
                <a:gd name="connsiteY9456" fmla="*/ 476870 h 1383472"/>
                <a:gd name="connsiteX9457" fmla="*/ 1406745 w 4340943"/>
                <a:gd name="connsiteY9457" fmla="*/ 476509 h 1383472"/>
                <a:gd name="connsiteX9458" fmla="*/ 1387505 w 4340943"/>
                <a:gd name="connsiteY9458" fmla="*/ 461540 h 1383472"/>
                <a:gd name="connsiteX9459" fmla="*/ 1388012 w 4340943"/>
                <a:gd name="connsiteY9459" fmla="*/ 453401 h 1383472"/>
                <a:gd name="connsiteX9460" fmla="*/ 1395089 w 4340943"/>
                <a:gd name="connsiteY9460" fmla="*/ 448791 h 1383472"/>
                <a:gd name="connsiteX9461" fmla="*/ 1400911 w 4340943"/>
                <a:gd name="connsiteY9461" fmla="*/ 447285 h 1383472"/>
                <a:gd name="connsiteX9462" fmla="*/ 771602 w 4340943"/>
                <a:gd name="connsiteY9462" fmla="*/ 447285 h 1383472"/>
                <a:gd name="connsiteX9463" fmla="*/ 777213 w 4340943"/>
                <a:gd name="connsiteY9463" fmla="*/ 449152 h 1383472"/>
                <a:gd name="connsiteX9464" fmla="*/ 796454 w 4340943"/>
                <a:gd name="connsiteY9464" fmla="*/ 464121 h 1383472"/>
                <a:gd name="connsiteX9465" fmla="*/ 795947 w 4340943"/>
                <a:gd name="connsiteY9465" fmla="*/ 472260 h 1383472"/>
                <a:gd name="connsiteX9466" fmla="*/ 788870 w 4340943"/>
                <a:gd name="connsiteY9466" fmla="*/ 476870 h 1383472"/>
                <a:gd name="connsiteX9467" fmla="*/ 777436 w 4340943"/>
                <a:gd name="connsiteY9467" fmla="*/ 476509 h 1383472"/>
                <a:gd name="connsiteX9468" fmla="*/ 758195 w 4340943"/>
                <a:gd name="connsiteY9468" fmla="*/ 461540 h 1383472"/>
                <a:gd name="connsiteX9469" fmla="*/ 758702 w 4340943"/>
                <a:gd name="connsiteY9469" fmla="*/ 453401 h 1383472"/>
                <a:gd name="connsiteX9470" fmla="*/ 765779 w 4340943"/>
                <a:gd name="connsiteY9470" fmla="*/ 448791 h 1383472"/>
                <a:gd name="connsiteX9471" fmla="*/ 771602 w 4340943"/>
                <a:gd name="connsiteY9471" fmla="*/ 447285 h 1383472"/>
                <a:gd name="connsiteX9472" fmla="*/ 2719792 w 4340943"/>
                <a:gd name="connsiteY9472" fmla="*/ 444706 h 1383472"/>
                <a:gd name="connsiteX9473" fmla="*/ 2724785 w 4340943"/>
                <a:gd name="connsiteY9473" fmla="*/ 446366 h 1383472"/>
                <a:gd name="connsiteX9474" fmla="*/ 2730546 w 4340943"/>
                <a:gd name="connsiteY9474" fmla="*/ 450848 h 1383472"/>
                <a:gd name="connsiteX9475" fmla="*/ 2730094 w 4340943"/>
                <a:gd name="connsiteY9475" fmla="*/ 458088 h 1383472"/>
                <a:gd name="connsiteX9476" fmla="*/ 2723798 w 4340943"/>
                <a:gd name="connsiteY9476" fmla="*/ 462188 h 1383472"/>
                <a:gd name="connsiteX9477" fmla="*/ 2713627 w 4340943"/>
                <a:gd name="connsiteY9477" fmla="*/ 461868 h 1383472"/>
                <a:gd name="connsiteX9478" fmla="*/ 2707867 w 4340943"/>
                <a:gd name="connsiteY9478" fmla="*/ 457386 h 1383472"/>
                <a:gd name="connsiteX9479" fmla="*/ 2708318 w 4340943"/>
                <a:gd name="connsiteY9479" fmla="*/ 450145 h 1383472"/>
                <a:gd name="connsiteX9480" fmla="*/ 2714614 w 4340943"/>
                <a:gd name="connsiteY9480" fmla="*/ 446045 h 1383472"/>
                <a:gd name="connsiteX9481" fmla="*/ 2719792 w 4340943"/>
                <a:gd name="connsiteY9481" fmla="*/ 444706 h 1383472"/>
                <a:gd name="connsiteX9482" fmla="*/ 2089162 w 4340943"/>
                <a:gd name="connsiteY9482" fmla="*/ 444706 h 1383472"/>
                <a:gd name="connsiteX9483" fmla="*/ 2094155 w 4340943"/>
                <a:gd name="connsiteY9483" fmla="*/ 446366 h 1383472"/>
                <a:gd name="connsiteX9484" fmla="*/ 2099915 w 4340943"/>
                <a:gd name="connsiteY9484" fmla="*/ 450848 h 1383472"/>
                <a:gd name="connsiteX9485" fmla="*/ 2099463 w 4340943"/>
                <a:gd name="connsiteY9485" fmla="*/ 458088 h 1383472"/>
                <a:gd name="connsiteX9486" fmla="*/ 2093167 w 4340943"/>
                <a:gd name="connsiteY9486" fmla="*/ 462188 h 1383472"/>
                <a:gd name="connsiteX9487" fmla="*/ 2082996 w 4340943"/>
                <a:gd name="connsiteY9487" fmla="*/ 461868 h 1383472"/>
                <a:gd name="connsiteX9488" fmla="*/ 2077236 w 4340943"/>
                <a:gd name="connsiteY9488" fmla="*/ 457386 h 1383472"/>
                <a:gd name="connsiteX9489" fmla="*/ 2077687 w 4340943"/>
                <a:gd name="connsiteY9489" fmla="*/ 450145 h 1383472"/>
                <a:gd name="connsiteX9490" fmla="*/ 2083983 w 4340943"/>
                <a:gd name="connsiteY9490" fmla="*/ 446045 h 1383472"/>
                <a:gd name="connsiteX9491" fmla="*/ 2089162 w 4340943"/>
                <a:gd name="connsiteY9491" fmla="*/ 444706 h 1383472"/>
                <a:gd name="connsiteX9492" fmla="*/ 1458659 w 4340943"/>
                <a:gd name="connsiteY9492" fmla="*/ 444706 h 1383472"/>
                <a:gd name="connsiteX9493" fmla="*/ 1463651 w 4340943"/>
                <a:gd name="connsiteY9493" fmla="*/ 446366 h 1383472"/>
                <a:gd name="connsiteX9494" fmla="*/ 1469411 w 4340943"/>
                <a:gd name="connsiteY9494" fmla="*/ 450848 h 1383472"/>
                <a:gd name="connsiteX9495" fmla="*/ 1468960 w 4340943"/>
                <a:gd name="connsiteY9495" fmla="*/ 458088 h 1383472"/>
                <a:gd name="connsiteX9496" fmla="*/ 1462664 w 4340943"/>
                <a:gd name="connsiteY9496" fmla="*/ 462188 h 1383472"/>
                <a:gd name="connsiteX9497" fmla="*/ 1452493 w 4340943"/>
                <a:gd name="connsiteY9497" fmla="*/ 461868 h 1383472"/>
                <a:gd name="connsiteX9498" fmla="*/ 1446733 w 4340943"/>
                <a:gd name="connsiteY9498" fmla="*/ 457386 h 1383472"/>
                <a:gd name="connsiteX9499" fmla="*/ 1447184 w 4340943"/>
                <a:gd name="connsiteY9499" fmla="*/ 450145 h 1383472"/>
                <a:gd name="connsiteX9500" fmla="*/ 1453480 w 4340943"/>
                <a:gd name="connsiteY9500" fmla="*/ 446045 h 1383472"/>
                <a:gd name="connsiteX9501" fmla="*/ 1458659 w 4340943"/>
                <a:gd name="connsiteY9501" fmla="*/ 444706 h 1383472"/>
                <a:gd name="connsiteX9502" fmla="*/ 829349 w 4340943"/>
                <a:gd name="connsiteY9502" fmla="*/ 444706 h 1383472"/>
                <a:gd name="connsiteX9503" fmla="*/ 834342 w 4340943"/>
                <a:gd name="connsiteY9503" fmla="*/ 446366 h 1383472"/>
                <a:gd name="connsiteX9504" fmla="*/ 840102 w 4340943"/>
                <a:gd name="connsiteY9504" fmla="*/ 450848 h 1383472"/>
                <a:gd name="connsiteX9505" fmla="*/ 839650 w 4340943"/>
                <a:gd name="connsiteY9505" fmla="*/ 458088 h 1383472"/>
                <a:gd name="connsiteX9506" fmla="*/ 833355 w 4340943"/>
                <a:gd name="connsiteY9506" fmla="*/ 462188 h 1383472"/>
                <a:gd name="connsiteX9507" fmla="*/ 823184 w 4340943"/>
                <a:gd name="connsiteY9507" fmla="*/ 461868 h 1383472"/>
                <a:gd name="connsiteX9508" fmla="*/ 817423 w 4340943"/>
                <a:gd name="connsiteY9508" fmla="*/ 457386 h 1383472"/>
                <a:gd name="connsiteX9509" fmla="*/ 817875 w 4340943"/>
                <a:gd name="connsiteY9509" fmla="*/ 450145 h 1383472"/>
                <a:gd name="connsiteX9510" fmla="*/ 824170 w 4340943"/>
                <a:gd name="connsiteY9510" fmla="*/ 446045 h 1383472"/>
                <a:gd name="connsiteX9511" fmla="*/ 829349 w 4340943"/>
                <a:gd name="connsiteY9511" fmla="*/ 444706 h 1383472"/>
                <a:gd name="connsiteX9512" fmla="*/ 2436214 w 4340943"/>
                <a:gd name="connsiteY9512" fmla="*/ 434769 h 1383472"/>
                <a:gd name="connsiteX9513" fmla="*/ 2446112 w 4340943"/>
                <a:gd name="connsiteY9513" fmla="*/ 437688 h 1383472"/>
                <a:gd name="connsiteX9514" fmla="*/ 2485778 w 4340943"/>
                <a:gd name="connsiteY9514" fmla="*/ 465924 h 1383472"/>
                <a:gd name="connsiteX9515" fmla="*/ 2485778 w 4340943"/>
                <a:gd name="connsiteY9515" fmla="*/ 480017 h 1383472"/>
                <a:gd name="connsiteX9516" fmla="*/ 2444170 w 4340943"/>
                <a:gd name="connsiteY9516" fmla="*/ 509636 h 1383472"/>
                <a:gd name="connsiteX9517" fmla="*/ 2424373 w 4340943"/>
                <a:gd name="connsiteY9517" fmla="*/ 509636 h 1383472"/>
                <a:gd name="connsiteX9518" fmla="*/ 2384707 w 4340943"/>
                <a:gd name="connsiteY9518" fmla="*/ 481400 h 1383472"/>
                <a:gd name="connsiteX9519" fmla="*/ 2384707 w 4340943"/>
                <a:gd name="connsiteY9519" fmla="*/ 467306 h 1383472"/>
                <a:gd name="connsiteX9520" fmla="*/ 2426315 w 4340943"/>
                <a:gd name="connsiteY9520" fmla="*/ 437688 h 1383472"/>
                <a:gd name="connsiteX9521" fmla="*/ 2436214 w 4340943"/>
                <a:gd name="connsiteY9521" fmla="*/ 434769 h 1383472"/>
                <a:gd name="connsiteX9522" fmla="*/ 1805583 w 4340943"/>
                <a:gd name="connsiteY9522" fmla="*/ 434769 h 1383472"/>
                <a:gd name="connsiteX9523" fmla="*/ 1815482 w 4340943"/>
                <a:gd name="connsiteY9523" fmla="*/ 437688 h 1383472"/>
                <a:gd name="connsiteX9524" fmla="*/ 1855148 w 4340943"/>
                <a:gd name="connsiteY9524" fmla="*/ 465924 h 1383472"/>
                <a:gd name="connsiteX9525" fmla="*/ 1855148 w 4340943"/>
                <a:gd name="connsiteY9525" fmla="*/ 480017 h 1383472"/>
                <a:gd name="connsiteX9526" fmla="*/ 1813540 w 4340943"/>
                <a:gd name="connsiteY9526" fmla="*/ 509636 h 1383472"/>
                <a:gd name="connsiteX9527" fmla="*/ 1793743 w 4340943"/>
                <a:gd name="connsiteY9527" fmla="*/ 509636 h 1383472"/>
                <a:gd name="connsiteX9528" fmla="*/ 1754077 w 4340943"/>
                <a:gd name="connsiteY9528" fmla="*/ 481400 h 1383472"/>
                <a:gd name="connsiteX9529" fmla="*/ 1754077 w 4340943"/>
                <a:gd name="connsiteY9529" fmla="*/ 467306 h 1383472"/>
                <a:gd name="connsiteX9530" fmla="*/ 1795685 w 4340943"/>
                <a:gd name="connsiteY9530" fmla="*/ 437688 h 1383472"/>
                <a:gd name="connsiteX9531" fmla="*/ 1805583 w 4340943"/>
                <a:gd name="connsiteY9531" fmla="*/ 434769 h 1383472"/>
                <a:gd name="connsiteX9532" fmla="*/ 1175080 w 4340943"/>
                <a:gd name="connsiteY9532" fmla="*/ 434769 h 1383472"/>
                <a:gd name="connsiteX9533" fmla="*/ 1184979 w 4340943"/>
                <a:gd name="connsiteY9533" fmla="*/ 437688 h 1383472"/>
                <a:gd name="connsiteX9534" fmla="*/ 1224644 w 4340943"/>
                <a:gd name="connsiteY9534" fmla="*/ 465924 h 1383472"/>
                <a:gd name="connsiteX9535" fmla="*/ 1224644 w 4340943"/>
                <a:gd name="connsiteY9535" fmla="*/ 480017 h 1383472"/>
                <a:gd name="connsiteX9536" fmla="*/ 1183037 w 4340943"/>
                <a:gd name="connsiteY9536" fmla="*/ 509636 h 1383472"/>
                <a:gd name="connsiteX9537" fmla="*/ 1163239 w 4340943"/>
                <a:gd name="connsiteY9537" fmla="*/ 509636 h 1383472"/>
                <a:gd name="connsiteX9538" fmla="*/ 1123573 w 4340943"/>
                <a:gd name="connsiteY9538" fmla="*/ 481400 h 1383472"/>
                <a:gd name="connsiteX9539" fmla="*/ 1123573 w 4340943"/>
                <a:gd name="connsiteY9539" fmla="*/ 467306 h 1383472"/>
                <a:gd name="connsiteX9540" fmla="*/ 1165182 w 4340943"/>
                <a:gd name="connsiteY9540" fmla="*/ 437688 h 1383472"/>
                <a:gd name="connsiteX9541" fmla="*/ 1175080 w 4340943"/>
                <a:gd name="connsiteY9541" fmla="*/ 434769 h 1383472"/>
                <a:gd name="connsiteX9542" fmla="*/ 545771 w 4340943"/>
                <a:gd name="connsiteY9542" fmla="*/ 434769 h 1383472"/>
                <a:gd name="connsiteX9543" fmla="*/ 555669 w 4340943"/>
                <a:gd name="connsiteY9543" fmla="*/ 437688 h 1383472"/>
                <a:gd name="connsiteX9544" fmla="*/ 595334 w 4340943"/>
                <a:gd name="connsiteY9544" fmla="*/ 465924 h 1383472"/>
                <a:gd name="connsiteX9545" fmla="*/ 595334 w 4340943"/>
                <a:gd name="connsiteY9545" fmla="*/ 480017 h 1383472"/>
                <a:gd name="connsiteX9546" fmla="*/ 553727 w 4340943"/>
                <a:gd name="connsiteY9546" fmla="*/ 509636 h 1383472"/>
                <a:gd name="connsiteX9547" fmla="*/ 533930 w 4340943"/>
                <a:gd name="connsiteY9547" fmla="*/ 509636 h 1383472"/>
                <a:gd name="connsiteX9548" fmla="*/ 494264 w 4340943"/>
                <a:gd name="connsiteY9548" fmla="*/ 481400 h 1383472"/>
                <a:gd name="connsiteX9549" fmla="*/ 494264 w 4340943"/>
                <a:gd name="connsiteY9549" fmla="*/ 467306 h 1383472"/>
                <a:gd name="connsiteX9550" fmla="*/ 535872 w 4340943"/>
                <a:gd name="connsiteY9550" fmla="*/ 437688 h 1383472"/>
                <a:gd name="connsiteX9551" fmla="*/ 545771 w 4340943"/>
                <a:gd name="connsiteY9551" fmla="*/ 434769 h 1383472"/>
                <a:gd name="connsiteX9552" fmla="*/ 2287532 w 4340943"/>
                <a:gd name="connsiteY9552" fmla="*/ 425155 h 1383472"/>
                <a:gd name="connsiteX9553" fmla="*/ 2291540 w 4340943"/>
                <a:gd name="connsiteY9553" fmla="*/ 426337 h 1383472"/>
                <a:gd name="connsiteX9554" fmla="*/ 2309315 w 4340943"/>
                <a:gd name="connsiteY9554" fmla="*/ 438989 h 1383472"/>
                <a:gd name="connsiteX9555" fmla="*/ 2309315 w 4340943"/>
                <a:gd name="connsiteY9555" fmla="*/ 444697 h 1383472"/>
                <a:gd name="connsiteX9556" fmla="*/ 2293504 w 4340943"/>
                <a:gd name="connsiteY9556" fmla="*/ 455952 h 1383472"/>
                <a:gd name="connsiteX9557" fmla="*/ 2285487 w 4340943"/>
                <a:gd name="connsiteY9557" fmla="*/ 455952 h 1383472"/>
                <a:gd name="connsiteX9558" fmla="*/ 2267712 w 4340943"/>
                <a:gd name="connsiteY9558" fmla="*/ 443299 h 1383472"/>
                <a:gd name="connsiteX9559" fmla="*/ 2267712 w 4340943"/>
                <a:gd name="connsiteY9559" fmla="*/ 437592 h 1383472"/>
                <a:gd name="connsiteX9560" fmla="*/ 2283523 w 4340943"/>
                <a:gd name="connsiteY9560" fmla="*/ 426337 h 1383472"/>
                <a:gd name="connsiteX9561" fmla="*/ 2287532 w 4340943"/>
                <a:gd name="connsiteY9561" fmla="*/ 425155 h 1383472"/>
                <a:gd name="connsiteX9562" fmla="*/ 1657028 w 4340943"/>
                <a:gd name="connsiteY9562" fmla="*/ 425155 h 1383472"/>
                <a:gd name="connsiteX9563" fmla="*/ 1661037 w 4340943"/>
                <a:gd name="connsiteY9563" fmla="*/ 426337 h 1383472"/>
                <a:gd name="connsiteX9564" fmla="*/ 1678812 w 4340943"/>
                <a:gd name="connsiteY9564" fmla="*/ 438989 h 1383472"/>
                <a:gd name="connsiteX9565" fmla="*/ 1678812 w 4340943"/>
                <a:gd name="connsiteY9565" fmla="*/ 444697 h 1383472"/>
                <a:gd name="connsiteX9566" fmla="*/ 1663001 w 4340943"/>
                <a:gd name="connsiteY9566" fmla="*/ 455952 h 1383472"/>
                <a:gd name="connsiteX9567" fmla="*/ 1654984 w 4340943"/>
                <a:gd name="connsiteY9567" fmla="*/ 455952 h 1383472"/>
                <a:gd name="connsiteX9568" fmla="*/ 1637209 w 4340943"/>
                <a:gd name="connsiteY9568" fmla="*/ 443299 h 1383472"/>
                <a:gd name="connsiteX9569" fmla="*/ 1637209 w 4340943"/>
                <a:gd name="connsiteY9569" fmla="*/ 437592 h 1383472"/>
                <a:gd name="connsiteX9570" fmla="*/ 1653020 w 4340943"/>
                <a:gd name="connsiteY9570" fmla="*/ 426337 h 1383472"/>
                <a:gd name="connsiteX9571" fmla="*/ 1657028 w 4340943"/>
                <a:gd name="connsiteY9571" fmla="*/ 425155 h 1383472"/>
                <a:gd name="connsiteX9572" fmla="*/ 1027718 w 4340943"/>
                <a:gd name="connsiteY9572" fmla="*/ 425155 h 1383472"/>
                <a:gd name="connsiteX9573" fmla="*/ 1031727 w 4340943"/>
                <a:gd name="connsiteY9573" fmla="*/ 426337 h 1383472"/>
                <a:gd name="connsiteX9574" fmla="*/ 1049502 w 4340943"/>
                <a:gd name="connsiteY9574" fmla="*/ 438989 h 1383472"/>
                <a:gd name="connsiteX9575" fmla="*/ 1049502 w 4340943"/>
                <a:gd name="connsiteY9575" fmla="*/ 444697 h 1383472"/>
                <a:gd name="connsiteX9576" fmla="*/ 1033691 w 4340943"/>
                <a:gd name="connsiteY9576" fmla="*/ 455952 h 1383472"/>
                <a:gd name="connsiteX9577" fmla="*/ 1025674 w 4340943"/>
                <a:gd name="connsiteY9577" fmla="*/ 455952 h 1383472"/>
                <a:gd name="connsiteX9578" fmla="*/ 1007899 w 4340943"/>
                <a:gd name="connsiteY9578" fmla="*/ 443299 h 1383472"/>
                <a:gd name="connsiteX9579" fmla="*/ 1007899 w 4340943"/>
                <a:gd name="connsiteY9579" fmla="*/ 437592 h 1383472"/>
                <a:gd name="connsiteX9580" fmla="*/ 1023709 w 4340943"/>
                <a:gd name="connsiteY9580" fmla="*/ 426337 h 1383472"/>
                <a:gd name="connsiteX9581" fmla="*/ 1027718 w 4340943"/>
                <a:gd name="connsiteY9581" fmla="*/ 425155 h 1383472"/>
                <a:gd name="connsiteX9582" fmla="*/ 397215 w 4340943"/>
                <a:gd name="connsiteY9582" fmla="*/ 425155 h 1383472"/>
                <a:gd name="connsiteX9583" fmla="*/ 401224 w 4340943"/>
                <a:gd name="connsiteY9583" fmla="*/ 426337 h 1383472"/>
                <a:gd name="connsiteX9584" fmla="*/ 418999 w 4340943"/>
                <a:gd name="connsiteY9584" fmla="*/ 438989 h 1383472"/>
                <a:gd name="connsiteX9585" fmla="*/ 418999 w 4340943"/>
                <a:gd name="connsiteY9585" fmla="*/ 444697 h 1383472"/>
                <a:gd name="connsiteX9586" fmla="*/ 403187 w 4340943"/>
                <a:gd name="connsiteY9586" fmla="*/ 455952 h 1383472"/>
                <a:gd name="connsiteX9587" fmla="*/ 395170 w 4340943"/>
                <a:gd name="connsiteY9587" fmla="*/ 455952 h 1383472"/>
                <a:gd name="connsiteX9588" fmla="*/ 377396 w 4340943"/>
                <a:gd name="connsiteY9588" fmla="*/ 443299 h 1383472"/>
                <a:gd name="connsiteX9589" fmla="*/ 377396 w 4340943"/>
                <a:gd name="connsiteY9589" fmla="*/ 437592 h 1383472"/>
                <a:gd name="connsiteX9590" fmla="*/ 393206 w 4340943"/>
                <a:gd name="connsiteY9590" fmla="*/ 426337 h 1383472"/>
                <a:gd name="connsiteX9591" fmla="*/ 397215 w 4340943"/>
                <a:gd name="connsiteY9591" fmla="*/ 425155 h 1383472"/>
                <a:gd name="connsiteX9592" fmla="*/ 2791652 w 4340943"/>
                <a:gd name="connsiteY9592" fmla="*/ 417269 h 1383472"/>
                <a:gd name="connsiteX9593" fmla="*/ 2819109 w 4340943"/>
                <a:gd name="connsiteY9593" fmla="*/ 493409 h 1383472"/>
                <a:gd name="connsiteX9594" fmla="*/ 2815472 w 4340943"/>
                <a:gd name="connsiteY9594" fmla="*/ 496045 h 1383472"/>
                <a:gd name="connsiteX9595" fmla="*/ 2787028 w 4340943"/>
                <a:gd name="connsiteY9595" fmla="*/ 496226 h 1383472"/>
                <a:gd name="connsiteX9596" fmla="*/ 2745936 w 4340943"/>
                <a:gd name="connsiteY9596" fmla="*/ 467492 h 1383472"/>
                <a:gd name="connsiteX9597" fmla="*/ 2745682 w 4340943"/>
                <a:gd name="connsiteY9597" fmla="*/ 447244 h 1383472"/>
                <a:gd name="connsiteX9598" fmla="*/ 2783746 w 4340943"/>
                <a:gd name="connsiteY9598" fmla="*/ 419659 h 1383472"/>
                <a:gd name="connsiteX9599" fmla="*/ 2167285 w 4340943"/>
                <a:gd name="connsiteY9599" fmla="*/ 415375 h 1383472"/>
                <a:gd name="connsiteX9600" fmla="*/ 2181559 w 4340943"/>
                <a:gd name="connsiteY9600" fmla="*/ 419479 h 1383472"/>
                <a:gd name="connsiteX9601" fmla="*/ 2222651 w 4340943"/>
                <a:gd name="connsiteY9601" fmla="*/ 448213 h 1383472"/>
                <a:gd name="connsiteX9602" fmla="*/ 2222905 w 4340943"/>
                <a:gd name="connsiteY9602" fmla="*/ 468461 h 1383472"/>
                <a:gd name="connsiteX9603" fmla="*/ 2184841 w 4340943"/>
                <a:gd name="connsiteY9603" fmla="*/ 496045 h 1383472"/>
                <a:gd name="connsiteX9604" fmla="*/ 2156398 w 4340943"/>
                <a:gd name="connsiteY9604" fmla="*/ 496226 h 1383472"/>
                <a:gd name="connsiteX9605" fmla="*/ 2115306 w 4340943"/>
                <a:gd name="connsiteY9605" fmla="*/ 467492 h 1383472"/>
                <a:gd name="connsiteX9606" fmla="*/ 2115052 w 4340943"/>
                <a:gd name="connsiteY9606" fmla="*/ 447244 h 1383472"/>
                <a:gd name="connsiteX9607" fmla="*/ 2153116 w 4340943"/>
                <a:gd name="connsiteY9607" fmla="*/ 419659 h 1383472"/>
                <a:gd name="connsiteX9608" fmla="*/ 2167285 w 4340943"/>
                <a:gd name="connsiteY9608" fmla="*/ 415375 h 1383472"/>
                <a:gd name="connsiteX9609" fmla="*/ 1536782 w 4340943"/>
                <a:gd name="connsiteY9609" fmla="*/ 415375 h 1383472"/>
                <a:gd name="connsiteX9610" fmla="*/ 1551055 w 4340943"/>
                <a:gd name="connsiteY9610" fmla="*/ 419479 h 1383472"/>
                <a:gd name="connsiteX9611" fmla="*/ 1592148 w 4340943"/>
                <a:gd name="connsiteY9611" fmla="*/ 448213 h 1383472"/>
                <a:gd name="connsiteX9612" fmla="*/ 1592402 w 4340943"/>
                <a:gd name="connsiteY9612" fmla="*/ 468461 h 1383472"/>
                <a:gd name="connsiteX9613" fmla="*/ 1554338 w 4340943"/>
                <a:gd name="connsiteY9613" fmla="*/ 496045 h 1383472"/>
                <a:gd name="connsiteX9614" fmla="*/ 1525895 w 4340943"/>
                <a:gd name="connsiteY9614" fmla="*/ 496226 h 1383472"/>
                <a:gd name="connsiteX9615" fmla="*/ 1484803 w 4340943"/>
                <a:gd name="connsiteY9615" fmla="*/ 467492 h 1383472"/>
                <a:gd name="connsiteX9616" fmla="*/ 1484549 w 4340943"/>
                <a:gd name="connsiteY9616" fmla="*/ 447244 h 1383472"/>
                <a:gd name="connsiteX9617" fmla="*/ 1522613 w 4340943"/>
                <a:gd name="connsiteY9617" fmla="*/ 419659 h 1383472"/>
                <a:gd name="connsiteX9618" fmla="*/ 1536782 w 4340943"/>
                <a:gd name="connsiteY9618" fmla="*/ 415375 h 1383472"/>
                <a:gd name="connsiteX9619" fmla="*/ 907472 w 4340943"/>
                <a:gd name="connsiteY9619" fmla="*/ 415375 h 1383472"/>
                <a:gd name="connsiteX9620" fmla="*/ 921746 w 4340943"/>
                <a:gd name="connsiteY9620" fmla="*/ 419479 h 1383472"/>
                <a:gd name="connsiteX9621" fmla="*/ 962839 w 4340943"/>
                <a:gd name="connsiteY9621" fmla="*/ 448213 h 1383472"/>
                <a:gd name="connsiteX9622" fmla="*/ 963093 w 4340943"/>
                <a:gd name="connsiteY9622" fmla="*/ 468461 h 1383472"/>
                <a:gd name="connsiteX9623" fmla="*/ 925028 w 4340943"/>
                <a:gd name="connsiteY9623" fmla="*/ 496045 h 1383472"/>
                <a:gd name="connsiteX9624" fmla="*/ 896584 w 4340943"/>
                <a:gd name="connsiteY9624" fmla="*/ 496226 h 1383472"/>
                <a:gd name="connsiteX9625" fmla="*/ 855493 w 4340943"/>
                <a:gd name="connsiteY9625" fmla="*/ 467492 h 1383472"/>
                <a:gd name="connsiteX9626" fmla="*/ 855239 w 4340943"/>
                <a:gd name="connsiteY9626" fmla="*/ 447244 h 1383472"/>
                <a:gd name="connsiteX9627" fmla="*/ 893303 w 4340943"/>
                <a:gd name="connsiteY9627" fmla="*/ 419659 h 1383472"/>
                <a:gd name="connsiteX9628" fmla="*/ 907472 w 4340943"/>
                <a:gd name="connsiteY9628" fmla="*/ 415375 h 1383472"/>
                <a:gd name="connsiteX9629" fmla="*/ 2515043 w 4340943"/>
                <a:gd name="connsiteY9629" fmla="*/ 413739 h 1383472"/>
                <a:gd name="connsiteX9630" fmla="*/ 2521405 w 4340943"/>
                <a:gd name="connsiteY9630" fmla="*/ 415615 h 1383472"/>
                <a:gd name="connsiteX9631" fmla="*/ 2546901 w 4340943"/>
                <a:gd name="connsiteY9631" fmla="*/ 433764 h 1383472"/>
                <a:gd name="connsiteX9632" fmla="*/ 2546901 w 4340943"/>
                <a:gd name="connsiteY9632" fmla="*/ 442822 h 1383472"/>
                <a:gd name="connsiteX9633" fmla="*/ 2517064 w 4340943"/>
                <a:gd name="connsiteY9633" fmla="*/ 464062 h 1383472"/>
                <a:gd name="connsiteX9634" fmla="*/ 2504340 w 4340943"/>
                <a:gd name="connsiteY9634" fmla="*/ 464062 h 1383472"/>
                <a:gd name="connsiteX9635" fmla="*/ 2478845 w 4340943"/>
                <a:gd name="connsiteY9635" fmla="*/ 445912 h 1383472"/>
                <a:gd name="connsiteX9636" fmla="*/ 2478845 w 4340943"/>
                <a:gd name="connsiteY9636" fmla="*/ 436854 h 1383472"/>
                <a:gd name="connsiteX9637" fmla="*/ 2508680 w 4340943"/>
                <a:gd name="connsiteY9637" fmla="*/ 415615 h 1383472"/>
                <a:gd name="connsiteX9638" fmla="*/ 2515043 w 4340943"/>
                <a:gd name="connsiteY9638" fmla="*/ 413739 h 1383472"/>
                <a:gd name="connsiteX9639" fmla="*/ 1884412 w 4340943"/>
                <a:gd name="connsiteY9639" fmla="*/ 413739 h 1383472"/>
                <a:gd name="connsiteX9640" fmla="*/ 1890775 w 4340943"/>
                <a:gd name="connsiteY9640" fmla="*/ 415615 h 1383472"/>
                <a:gd name="connsiteX9641" fmla="*/ 1916270 w 4340943"/>
                <a:gd name="connsiteY9641" fmla="*/ 433764 h 1383472"/>
                <a:gd name="connsiteX9642" fmla="*/ 1916270 w 4340943"/>
                <a:gd name="connsiteY9642" fmla="*/ 442822 h 1383472"/>
                <a:gd name="connsiteX9643" fmla="*/ 1886434 w 4340943"/>
                <a:gd name="connsiteY9643" fmla="*/ 464062 h 1383472"/>
                <a:gd name="connsiteX9644" fmla="*/ 1873710 w 4340943"/>
                <a:gd name="connsiteY9644" fmla="*/ 464062 h 1383472"/>
                <a:gd name="connsiteX9645" fmla="*/ 1848214 w 4340943"/>
                <a:gd name="connsiteY9645" fmla="*/ 445912 h 1383472"/>
                <a:gd name="connsiteX9646" fmla="*/ 1848214 w 4340943"/>
                <a:gd name="connsiteY9646" fmla="*/ 436854 h 1383472"/>
                <a:gd name="connsiteX9647" fmla="*/ 1878050 w 4340943"/>
                <a:gd name="connsiteY9647" fmla="*/ 415615 h 1383472"/>
                <a:gd name="connsiteX9648" fmla="*/ 1884412 w 4340943"/>
                <a:gd name="connsiteY9648" fmla="*/ 413739 h 1383472"/>
                <a:gd name="connsiteX9649" fmla="*/ 1253909 w 4340943"/>
                <a:gd name="connsiteY9649" fmla="*/ 413739 h 1383472"/>
                <a:gd name="connsiteX9650" fmla="*/ 1260272 w 4340943"/>
                <a:gd name="connsiteY9650" fmla="*/ 415615 h 1383472"/>
                <a:gd name="connsiteX9651" fmla="*/ 1285767 w 4340943"/>
                <a:gd name="connsiteY9651" fmla="*/ 433764 h 1383472"/>
                <a:gd name="connsiteX9652" fmla="*/ 1285767 w 4340943"/>
                <a:gd name="connsiteY9652" fmla="*/ 442822 h 1383472"/>
                <a:gd name="connsiteX9653" fmla="*/ 1255930 w 4340943"/>
                <a:gd name="connsiteY9653" fmla="*/ 464062 h 1383472"/>
                <a:gd name="connsiteX9654" fmla="*/ 1243206 w 4340943"/>
                <a:gd name="connsiteY9654" fmla="*/ 464062 h 1383472"/>
                <a:gd name="connsiteX9655" fmla="*/ 1217710 w 4340943"/>
                <a:gd name="connsiteY9655" fmla="*/ 445912 h 1383472"/>
                <a:gd name="connsiteX9656" fmla="*/ 1217710 w 4340943"/>
                <a:gd name="connsiteY9656" fmla="*/ 436854 h 1383472"/>
                <a:gd name="connsiteX9657" fmla="*/ 1247547 w 4340943"/>
                <a:gd name="connsiteY9657" fmla="*/ 415615 h 1383472"/>
                <a:gd name="connsiteX9658" fmla="*/ 1253909 w 4340943"/>
                <a:gd name="connsiteY9658" fmla="*/ 413739 h 1383472"/>
                <a:gd name="connsiteX9659" fmla="*/ 624599 w 4340943"/>
                <a:gd name="connsiteY9659" fmla="*/ 413739 h 1383472"/>
                <a:gd name="connsiteX9660" fmla="*/ 630962 w 4340943"/>
                <a:gd name="connsiteY9660" fmla="*/ 415615 h 1383472"/>
                <a:gd name="connsiteX9661" fmla="*/ 656458 w 4340943"/>
                <a:gd name="connsiteY9661" fmla="*/ 433764 h 1383472"/>
                <a:gd name="connsiteX9662" fmla="*/ 656458 w 4340943"/>
                <a:gd name="connsiteY9662" fmla="*/ 442822 h 1383472"/>
                <a:gd name="connsiteX9663" fmla="*/ 626621 w 4340943"/>
                <a:gd name="connsiteY9663" fmla="*/ 464062 h 1383472"/>
                <a:gd name="connsiteX9664" fmla="*/ 613896 w 4340943"/>
                <a:gd name="connsiteY9664" fmla="*/ 464062 h 1383472"/>
                <a:gd name="connsiteX9665" fmla="*/ 588401 w 4340943"/>
                <a:gd name="connsiteY9665" fmla="*/ 445912 h 1383472"/>
                <a:gd name="connsiteX9666" fmla="*/ 588401 w 4340943"/>
                <a:gd name="connsiteY9666" fmla="*/ 436854 h 1383472"/>
                <a:gd name="connsiteX9667" fmla="*/ 618237 w 4340943"/>
                <a:gd name="connsiteY9667" fmla="*/ 415615 h 1383472"/>
                <a:gd name="connsiteX9668" fmla="*/ 624599 w 4340943"/>
                <a:gd name="connsiteY9668" fmla="*/ 413739 h 1383472"/>
                <a:gd name="connsiteX9669" fmla="*/ 2710008 w 4340943"/>
                <a:gd name="connsiteY9669" fmla="*/ 409045 h 1383472"/>
                <a:gd name="connsiteX9670" fmla="*/ 2718245 w 4340943"/>
                <a:gd name="connsiteY9670" fmla="*/ 411555 h 1383472"/>
                <a:gd name="connsiteX9671" fmla="*/ 2727939 w 4340943"/>
                <a:gd name="connsiteY9671" fmla="*/ 418621 h 1383472"/>
                <a:gd name="connsiteX9672" fmla="*/ 2727744 w 4340943"/>
                <a:gd name="connsiteY9672" fmla="*/ 430405 h 1383472"/>
                <a:gd name="connsiteX9673" fmla="*/ 2702477 w 4340943"/>
                <a:gd name="connsiteY9673" fmla="*/ 447972 h 1383472"/>
                <a:gd name="connsiteX9674" fmla="*/ 2685923 w 4340943"/>
                <a:gd name="connsiteY9674" fmla="*/ 447833 h 1383472"/>
                <a:gd name="connsiteX9675" fmla="*/ 2676228 w 4340943"/>
                <a:gd name="connsiteY9675" fmla="*/ 440768 h 1383472"/>
                <a:gd name="connsiteX9676" fmla="*/ 2676424 w 4340943"/>
                <a:gd name="connsiteY9676" fmla="*/ 428983 h 1383472"/>
                <a:gd name="connsiteX9677" fmla="*/ 2701690 w 4340943"/>
                <a:gd name="connsiteY9677" fmla="*/ 411416 h 1383472"/>
                <a:gd name="connsiteX9678" fmla="*/ 2710008 w 4340943"/>
                <a:gd name="connsiteY9678" fmla="*/ 409045 h 1383472"/>
                <a:gd name="connsiteX9679" fmla="*/ 2079377 w 4340943"/>
                <a:gd name="connsiteY9679" fmla="*/ 409045 h 1383472"/>
                <a:gd name="connsiteX9680" fmla="*/ 2087614 w 4340943"/>
                <a:gd name="connsiteY9680" fmla="*/ 411555 h 1383472"/>
                <a:gd name="connsiteX9681" fmla="*/ 2097309 w 4340943"/>
                <a:gd name="connsiteY9681" fmla="*/ 418621 h 1383472"/>
                <a:gd name="connsiteX9682" fmla="*/ 2097113 w 4340943"/>
                <a:gd name="connsiteY9682" fmla="*/ 430405 h 1383472"/>
                <a:gd name="connsiteX9683" fmla="*/ 2071847 w 4340943"/>
                <a:gd name="connsiteY9683" fmla="*/ 447972 h 1383472"/>
                <a:gd name="connsiteX9684" fmla="*/ 2055292 w 4340943"/>
                <a:gd name="connsiteY9684" fmla="*/ 447833 h 1383472"/>
                <a:gd name="connsiteX9685" fmla="*/ 2045597 w 4340943"/>
                <a:gd name="connsiteY9685" fmla="*/ 440768 h 1383472"/>
                <a:gd name="connsiteX9686" fmla="*/ 2045793 w 4340943"/>
                <a:gd name="connsiteY9686" fmla="*/ 428983 h 1383472"/>
                <a:gd name="connsiteX9687" fmla="*/ 2071059 w 4340943"/>
                <a:gd name="connsiteY9687" fmla="*/ 411416 h 1383472"/>
                <a:gd name="connsiteX9688" fmla="*/ 2079377 w 4340943"/>
                <a:gd name="connsiteY9688" fmla="*/ 409045 h 1383472"/>
                <a:gd name="connsiteX9689" fmla="*/ 1448874 w 4340943"/>
                <a:gd name="connsiteY9689" fmla="*/ 409045 h 1383472"/>
                <a:gd name="connsiteX9690" fmla="*/ 1457111 w 4340943"/>
                <a:gd name="connsiteY9690" fmla="*/ 411555 h 1383472"/>
                <a:gd name="connsiteX9691" fmla="*/ 1466805 w 4340943"/>
                <a:gd name="connsiteY9691" fmla="*/ 418621 h 1383472"/>
                <a:gd name="connsiteX9692" fmla="*/ 1466610 w 4340943"/>
                <a:gd name="connsiteY9692" fmla="*/ 430405 h 1383472"/>
                <a:gd name="connsiteX9693" fmla="*/ 1441343 w 4340943"/>
                <a:gd name="connsiteY9693" fmla="*/ 447972 h 1383472"/>
                <a:gd name="connsiteX9694" fmla="*/ 1424789 w 4340943"/>
                <a:gd name="connsiteY9694" fmla="*/ 447833 h 1383472"/>
                <a:gd name="connsiteX9695" fmla="*/ 1415094 w 4340943"/>
                <a:gd name="connsiteY9695" fmla="*/ 440768 h 1383472"/>
                <a:gd name="connsiteX9696" fmla="*/ 1415290 w 4340943"/>
                <a:gd name="connsiteY9696" fmla="*/ 428983 h 1383472"/>
                <a:gd name="connsiteX9697" fmla="*/ 1440556 w 4340943"/>
                <a:gd name="connsiteY9697" fmla="*/ 411416 h 1383472"/>
                <a:gd name="connsiteX9698" fmla="*/ 1448874 w 4340943"/>
                <a:gd name="connsiteY9698" fmla="*/ 409045 h 1383472"/>
                <a:gd name="connsiteX9699" fmla="*/ 819564 w 4340943"/>
                <a:gd name="connsiteY9699" fmla="*/ 409045 h 1383472"/>
                <a:gd name="connsiteX9700" fmla="*/ 827801 w 4340943"/>
                <a:gd name="connsiteY9700" fmla="*/ 411555 h 1383472"/>
                <a:gd name="connsiteX9701" fmla="*/ 837495 w 4340943"/>
                <a:gd name="connsiteY9701" fmla="*/ 418621 h 1383472"/>
                <a:gd name="connsiteX9702" fmla="*/ 837300 w 4340943"/>
                <a:gd name="connsiteY9702" fmla="*/ 430405 h 1383472"/>
                <a:gd name="connsiteX9703" fmla="*/ 812034 w 4340943"/>
                <a:gd name="connsiteY9703" fmla="*/ 447972 h 1383472"/>
                <a:gd name="connsiteX9704" fmla="*/ 795479 w 4340943"/>
                <a:gd name="connsiteY9704" fmla="*/ 447833 h 1383472"/>
                <a:gd name="connsiteX9705" fmla="*/ 785785 w 4340943"/>
                <a:gd name="connsiteY9705" fmla="*/ 440768 h 1383472"/>
                <a:gd name="connsiteX9706" fmla="*/ 785980 w 4340943"/>
                <a:gd name="connsiteY9706" fmla="*/ 428983 h 1383472"/>
                <a:gd name="connsiteX9707" fmla="*/ 811246 w 4340943"/>
                <a:gd name="connsiteY9707" fmla="*/ 411416 h 1383472"/>
                <a:gd name="connsiteX9708" fmla="*/ 819564 w 4340943"/>
                <a:gd name="connsiteY9708" fmla="*/ 409045 h 1383472"/>
                <a:gd name="connsiteX9709" fmla="*/ 2301759 w 4340943"/>
                <a:gd name="connsiteY9709" fmla="*/ 403895 h 1383472"/>
                <a:gd name="connsiteX9710" fmla="*/ 2306752 w 4340943"/>
                <a:gd name="connsiteY9710" fmla="*/ 405555 h 1383472"/>
                <a:gd name="connsiteX9711" fmla="*/ 2312513 w 4340943"/>
                <a:gd name="connsiteY9711" fmla="*/ 410036 h 1383472"/>
                <a:gd name="connsiteX9712" fmla="*/ 2312061 w 4340943"/>
                <a:gd name="connsiteY9712" fmla="*/ 417277 h 1383472"/>
                <a:gd name="connsiteX9713" fmla="*/ 2305766 w 4340943"/>
                <a:gd name="connsiteY9713" fmla="*/ 421378 h 1383472"/>
                <a:gd name="connsiteX9714" fmla="*/ 2295594 w 4340943"/>
                <a:gd name="connsiteY9714" fmla="*/ 421056 h 1383472"/>
                <a:gd name="connsiteX9715" fmla="*/ 2289834 w 4340943"/>
                <a:gd name="connsiteY9715" fmla="*/ 416575 h 1383472"/>
                <a:gd name="connsiteX9716" fmla="*/ 2290285 w 4340943"/>
                <a:gd name="connsiteY9716" fmla="*/ 409334 h 1383472"/>
                <a:gd name="connsiteX9717" fmla="*/ 2296581 w 4340943"/>
                <a:gd name="connsiteY9717" fmla="*/ 405234 h 1383472"/>
                <a:gd name="connsiteX9718" fmla="*/ 2301759 w 4340943"/>
                <a:gd name="connsiteY9718" fmla="*/ 403895 h 1383472"/>
                <a:gd name="connsiteX9719" fmla="*/ 1671256 w 4340943"/>
                <a:gd name="connsiteY9719" fmla="*/ 403895 h 1383472"/>
                <a:gd name="connsiteX9720" fmla="*/ 1676249 w 4340943"/>
                <a:gd name="connsiteY9720" fmla="*/ 405555 h 1383472"/>
                <a:gd name="connsiteX9721" fmla="*/ 1682009 w 4340943"/>
                <a:gd name="connsiteY9721" fmla="*/ 410036 h 1383472"/>
                <a:gd name="connsiteX9722" fmla="*/ 1681558 w 4340943"/>
                <a:gd name="connsiteY9722" fmla="*/ 417277 h 1383472"/>
                <a:gd name="connsiteX9723" fmla="*/ 1675262 w 4340943"/>
                <a:gd name="connsiteY9723" fmla="*/ 421378 h 1383472"/>
                <a:gd name="connsiteX9724" fmla="*/ 1665091 w 4340943"/>
                <a:gd name="connsiteY9724" fmla="*/ 421056 h 1383472"/>
                <a:gd name="connsiteX9725" fmla="*/ 1659331 w 4340943"/>
                <a:gd name="connsiteY9725" fmla="*/ 416575 h 1383472"/>
                <a:gd name="connsiteX9726" fmla="*/ 1659782 w 4340943"/>
                <a:gd name="connsiteY9726" fmla="*/ 409334 h 1383472"/>
                <a:gd name="connsiteX9727" fmla="*/ 1666078 w 4340943"/>
                <a:gd name="connsiteY9727" fmla="*/ 405234 h 1383472"/>
                <a:gd name="connsiteX9728" fmla="*/ 1671256 w 4340943"/>
                <a:gd name="connsiteY9728" fmla="*/ 403895 h 1383472"/>
                <a:gd name="connsiteX9729" fmla="*/ 1041946 w 4340943"/>
                <a:gd name="connsiteY9729" fmla="*/ 403895 h 1383472"/>
                <a:gd name="connsiteX9730" fmla="*/ 1046939 w 4340943"/>
                <a:gd name="connsiteY9730" fmla="*/ 405555 h 1383472"/>
                <a:gd name="connsiteX9731" fmla="*/ 1052699 w 4340943"/>
                <a:gd name="connsiteY9731" fmla="*/ 410036 h 1383472"/>
                <a:gd name="connsiteX9732" fmla="*/ 1052248 w 4340943"/>
                <a:gd name="connsiteY9732" fmla="*/ 417277 h 1383472"/>
                <a:gd name="connsiteX9733" fmla="*/ 1045952 w 4340943"/>
                <a:gd name="connsiteY9733" fmla="*/ 421378 h 1383472"/>
                <a:gd name="connsiteX9734" fmla="*/ 1035781 w 4340943"/>
                <a:gd name="connsiteY9734" fmla="*/ 421056 h 1383472"/>
                <a:gd name="connsiteX9735" fmla="*/ 1030021 w 4340943"/>
                <a:gd name="connsiteY9735" fmla="*/ 416575 h 1383472"/>
                <a:gd name="connsiteX9736" fmla="*/ 1030472 w 4340943"/>
                <a:gd name="connsiteY9736" fmla="*/ 409334 h 1383472"/>
                <a:gd name="connsiteX9737" fmla="*/ 1036769 w 4340943"/>
                <a:gd name="connsiteY9737" fmla="*/ 405234 h 1383472"/>
                <a:gd name="connsiteX9738" fmla="*/ 1041946 w 4340943"/>
                <a:gd name="connsiteY9738" fmla="*/ 403895 h 1383472"/>
                <a:gd name="connsiteX9739" fmla="*/ 411443 w 4340943"/>
                <a:gd name="connsiteY9739" fmla="*/ 403895 h 1383472"/>
                <a:gd name="connsiteX9740" fmla="*/ 416436 w 4340943"/>
                <a:gd name="connsiteY9740" fmla="*/ 405555 h 1383472"/>
                <a:gd name="connsiteX9741" fmla="*/ 422196 w 4340943"/>
                <a:gd name="connsiteY9741" fmla="*/ 410036 h 1383472"/>
                <a:gd name="connsiteX9742" fmla="*/ 421745 w 4340943"/>
                <a:gd name="connsiteY9742" fmla="*/ 417277 h 1383472"/>
                <a:gd name="connsiteX9743" fmla="*/ 415449 w 4340943"/>
                <a:gd name="connsiteY9743" fmla="*/ 421378 h 1383472"/>
                <a:gd name="connsiteX9744" fmla="*/ 405278 w 4340943"/>
                <a:gd name="connsiteY9744" fmla="*/ 421056 h 1383472"/>
                <a:gd name="connsiteX9745" fmla="*/ 399518 w 4340943"/>
                <a:gd name="connsiteY9745" fmla="*/ 416575 h 1383472"/>
                <a:gd name="connsiteX9746" fmla="*/ 399969 w 4340943"/>
                <a:gd name="connsiteY9746" fmla="*/ 409334 h 1383472"/>
                <a:gd name="connsiteX9747" fmla="*/ 406265 w 4340943"/>
                <a:gd name="connsiteY9747" fmla="*/ 405234 h 1383472"/>
                <a:gd name="connsiteX9748" fmla="*/ 411443 w 4340943"/>
                <a:gd name="connsiteY9748" fmla="*/ 403895 h 1383472"/>
                <a:gd name="connsiteX9749" fmla="*/ 2380677 w 4340943"/>
                <a:gd name="connsiteY9749" fmla="*/ 399317 h 1383472"/>
                <a:gd name="connsiteX9750" fmla="*/ 2388133 w 4340943"/>
                <a:gd name="connsiteY9750" fmla="*/ 401515 h 1383472"/>
                <a:gd name="connsiteX9751" fmla="*/ 2418008 w 4340943"/>
                <a:gd name="connsiteY9751" fmla="*/ 422783 h 1383472"/>
                <a:gd name="connsiteX9752" fmla="*/ 2418008 w 4340943"/>
                <a:gd name="connsiteY9752" fmla="*/ 433398 h 1383472"/>
                <a:gd name="connsiteX9753" fmla="*/ 2378085 w 4340943"/>
                <a:gd name="connsiteY9753" fmla="*/ 461818 h 1383472"/>
                <a:gd name="connsiteX9754" fmla="*/ 2363173 w 4340943"/>
                <a:gd name="connsiteY9754" fmla="*/ 461818 h 1383472"/>
                <a:gd name="connsiteX9755" fmla="*/ 2333297 w 4340943"/>
                <a:gd name="connsiteY9755" fmla="*/ 440551 h 1383472"/>
                <a:gd name="connsiteX9756" fmla="*/ 2333297 w 4340943"/>
                <a:gd name="connsiteY9756" fmla="*/ 429936 h 1383472"/>
                <a:gd name="connsiteX9757" fmla="*/ 2373221 w 4340943"/>
                <a:gd name="connsiteY9757" fmla="*/ 401515 h 1383472"/>
                <a:gd name="connsiteX9758" fmla="*/ 2380677 w 4340943"/>
                <a:gd name="connsiteY9758" fmla="*/ 399317 h 1383472"/>
                <a:gd name="connsiteX9759" fmla="*/ 1750046 w 4340943"/>
                <a:gd name="connsiteY9759" fmla="*/ 399317 h 1383472"/>
                <a:gd name="connsiteX9760" fmla="*/ 1757502 w 4340943"/>
                <a:gd name="connsiteY9760" fmla="*/ 401515 h 1383472"/>
                <a:gd name="connsiteX9761" fmla="*/ 1787378 w 4340943"/>
                <a:gd name="connsiteY9761" fmla="*/ 422783 h 1383472"/>
                <a:gd name="connsiteX9762" fmla="*/ 1787378 w 4340943"/>
                <a:gd name="connsiteY9762" fmla="*/ 433398 h 1383472"/>
                <a:gd name="connsiteX9763" fmla="*/ 1747454 w 4340943"/>
                <a:gd name="connsiteY9763" fmla="*/ 461818 h 1383472"/>
                <a:gd name="connsiteX9764" fmla="*/ 1732542 w 4340943"/>
                <a:gd name="connsiteY9764" fmla="*/ 461818 h 1383472"/>
                <a:gd name="connsiteX9765" fmla="*/ 1702666 w 4340943"/>
                <a:gd name="connsiteY9765" fmla="*/ 440551 h 1383472"/>
                <a:gd name="connsiteX9766" fmla="*/ 1702666 w 4340943"/>
                <a:gd name="connsiteY9766" fmla="*/ 429936 h 1383472"/>
                <a:gd name="connsiteX9767" fmla="*/ 1742590 w 4340943"/>
                <a:gd name="connsiteY9767" fmla="*/ 401515 h 1383472"/>
                <a:gd name="connsiteX9768" fmla="*/ 1750046 w 4340943"/>
                <a:gd name="connsiteY9768" fmla="*/ 399317 h 1383472"/>
                <a:gd name="connsiteX9769" fmla="*/ 1119543 w 4340943"/>
                <a:gd name="connsiteY9769" fmla="*/ 399317 h 1383472"/>
                <a:gd name="connsiteX9770" fmla="*/ 1126999 w 4340943"/>
                <a:gd name="connsiteY9770" fmla="*/ 401515 h 1383472"/>
                <a:gd name="connsiteX9771" fmla="*/ 1156874 w 4340943"/>
                <a:gd name="connsiteY9771" fmla="*/ 422783 h 1383472"/>
                <a:gd name="connsiteX9772" fmla="*/ 1156874 w 4340943"/>
                <a:gd name="connsiteY9772" fmla="*/ 433398 h 1383472"/>
                <a:gd name="connsiteX9773" fmla="*/ 1116950 w 4340943"/>
                <a:gd name="connsiteY9773" fmla="*/ 461818 h 1383472"/>
                <a:gd name="connsiteX9774" fmla="*/ 1102038 w 4340943"/>
                <a:gd name="connsiteY9774" fmla="*/ 461818 h 1383472"/>
                <a:gd name="connsiteX9775" fmla="*/ 1072163 w 4340943"/>
                <a:gd name="connsiteY9775" fmla="*/ 440551 h 1383472"/>
                <a:gd name="connsiteX9776" fmla="*/ 1072163 w 4340943"/>
                <a:gd name="connsiteY9776" fmla="*/ 429936 h 1383472"/>
                <a:gd name="connsiteX9777" fmla="*/ 1112087 w 4340943"/>
                <a:gd name="connsiteY9777" fmla="*/ 401515 h 1383472"/>
                <a:gd name="connsiteX9778" fmla="*/ 1119543 w 4340943"/>
                <a:gd name="connsiteY9778" fmla="*/ 399317 h 1383472"/>
                <a:gd name="connsiteX9779" fmla="*/ 490233 w 4340943"/>
                <a:gd name="connsiteY9779" fmla="*/ 399317 h 1383472"/>
                <a:gd name="connsiteX9780" fmla="*/ 497689 w 4340943"/>
                <a:gd name="connsiteY9780" fmla="*/ 401515 h 1383472"/>
                <a:gd name="connsiteX9781" fmla="*/ 527565 w 4340943"/>
                <a:gd name="connsiteY9781" fmla="*/ 422783 h 1383472"/>
                <a:gd name="connsiteX9782" fmla="*/ 527565 w 4340943"/>
                <a:gd name="connsiteY9782" fmla="*/ 433398 h 1383472"/>
                <a:gd name="connsiteX9783" fmla="*/ 487641 w 4340943"/>
                <a:gd name="connsiteY9783" fmla="*/ 461818 h 1383472"/>
                <a:gd name="connsiteX9784" fmla="*/ 472729 w 4340943"/>
                <a:gd name="connsiteY9784" fmla="*/ 461818 h 1383472"/>
                <a:gd name="connsiteX9785" fmla="*/ 442854 w 4340943"/>
                <a:gd name="connsiteY9785" fmla="*/ 440551 h 1383472"/>
                <a:gd name="connsiteX9786" fmla="*/ 442854 w 4340943"/>
                <a:gd name="connsiteY9786" fmla="*/ 429936 h 1383472"/>
                <a:gd name="connsiteX9787" fmla="*/ 482777 w 4340943"/>
                <a:gd name="connsiteY9787" fmla="*/ 401515 h 1383472"/>
                <a:gd name="connsiteX9788" fmla="*/ 490233 w 4340943"/>
                <a:gd name="connsiteY9788" fmla="*/ 399317 h 1383472"/>
                <a:gd name="connsiteX9789" fmla="*/ 2196655 w 4340943"/>
                <a:gd name="connsiteY9789" fmla="*/ 398794 h 1383472"/>
                <a:gd name="connsiteX9790" fmla="*/ 2201647 w 4340943"/>
                <a:gd name="connsiteY9790" fmla="*/ 400454 h 1383472"/>
                <a:gd name="connsiteX9791" fmla="*/ 2207408 w 4340943"/>
                <a:gd name="connsiteY9791" fmla="*/ 404935 h 1383472"/>
                <a:gd name="connsiteX9792" fmla="*/ 2206957 w 4340943"/>
                <a:gd name="connsiteY9792" fmla="*/ 412176 h 1383472"/>
                <a:gd name="connsiteX9793" fmla="*/ 2200661 w 4340943"/>
                <a:gd name="connsiteY9793" fmla="*/ 416276 h 1383472"/>
                <a:gd name="connsiteX9794" fmla="*/ 2190490 w 4340943"/>
                <a:gd name="connsiteY9794" fmla="*/ 415955 h 1383472"/>
                <a:gd name="connsiteX9795" fmla="*/ 2184730 w 4340943"/>
                <a:gd name="connsiteY9795" fmla="*/ 411474 h 1383472"/>
                <a:gd name="connsiteX9796" fmla="*/ 2185181 w 4340943"/>
                <a:gd name="connsiteY9796" fmla="*/ 404234 h 1383472"/>
                <a:gd name="connsiteX9797" fmla="*/ 2191477 w 4340943"/>
                <a:gd name="connsiteY9797" fmla="*/ 400133 h 1383472"/>
                <a:gd name="connsiteX9798" fmla="*/ 2196655 w 4340943"/>
                <a:gd name="connsiteY9798" fmla="*/ 398794 h 1383472"/>
                <a:gd name="connsiteX9799" fmla="*/ 1566152 w 4340943"/>
                <a:gd name="connsiteY9799" fmla="*/ 398794 h 1383472"/>
                <a:gd name="connsiteX9800" fmla="*/ 1571144 w 4340943"/>
                <a:gd name="connsiteY9800" fmla="*/ 400454 h 1383472"/>
                <a:gd name="connsiteX9801" fmla="*/ 1576905 w 4340943"/>
                <a:gd name="connsiteY9801" fmla="*/ 404935 h 1383472"/>
                <a:gd name="connsiteX9802" fmla="*/ 1576454 w 4340943"/>
                <a:gd name="connsiteY9802" fmla="*/ 412176 h 1383472"/>
                <a:gd name="connsiteX9803" fmla="*/ 1570158 w 4340943"/>
                <a:gd name="connsiteY9803" fmla="*/ 416276 h 1383472"/>
                <a:gd name="connsiteX9804" fmla="*/ 1559987 w 4340943"/>
                <a:gd name="connsiteY9804" fmla="*/ 415955 h 1383472"/>
                <a:gd name="connsiteX9805" fmla="*/ 1554227 w 4340943"/>
                <a:gd name="connsiteY9805" fmla="*/ 411474 h 1383472"/>
                <a:gd name="connsiteX9806" fmla="*/ 1554678 w 4340943"/>
                <a:gd name="connsiteY9806" fmla="*/ 404234 h 1383472"/>
                <a:gd name="connsiteX9807" fmla="*/ 1560974 w 4340943"/>
                <a:gd name="connsiteY9807" fmla="*/ 400133 h 1383472"/>
                <a:gd name="connsiteX9808" fmla="*/ 1566152 w 4340943"/>
                <a:gd name="connsiteY9808" fmla="*/ 398794 h 1383472"/>
                <a:gd name="connsiteX9809" fmla="*/ 936842 w 4340943"/>
                <a:gd name="connsiteY9809" fmla="*/ 398794 h 1383472"/>
                <a:gd name="connsiteX9810" fmla="*/ 941835 w 4340943"/>
                <a:gd name="connsiteY9810" fmla="*/ 400454 h 1383472"/>
                <a:gd name="connsiteX9811" fmla="*/ 947595 w 4340943"/>
                <a:gd name="connsiteY9811" fmla="*/ 404935 h 1383472"/>
                <a:gd name="connsiteX9812" fmla="*/ 947144 w 4340943"/>
                <a:gd name="connsiteY9812" fmla="*/ 412176 h 1383472"/>
                <a:gd name="connsiteX9813" fmla="*/ 940849 w 4340943"/>
                <a:gd name="connsiteY9813" fmla="*/ 416276 h 1383472"/>
                <a:gd name="connsiteX9814" fmla="*/ 930678 w 4340943"/>
                <a:gd name="connsiteY9814" fmla="*/ 415955 h 1383472"/>
                <a:gd name="connsiteX9815" fmla="*/ 924917 w 4340943"/>
                <a:gd name="connsiteY9815" fmla="*/ 411474 h 1383472"/>
                <a:gd name="connsiteX9816" fmla="*/ 925368 w 4340943"/>
                <a:gd name="connsiteY9816" fmla="*/ 404234 h 1383472"/>
                <a:gd name="connsiteX9817" fmla="*/ 931664 w 4340943"/>
                <a:gd name="connsiteY9817" fmla="*/ 400133 h 1383472"/>
                <a:gd name="connsiteX9818" fmla="*/ 936842 w 4340943"/>
                <a:gd name="connsiteY9818" fmla="*/ 398794 h 1383472"/>
                <a:gd name="connsiteX9819" fmla="*/ 355249 w 4340943"/>
                <a:gd name="connsiteY9819" fmla="*/ 398341 h 1383472"/>
                <a:gd name="connsiteX9820" fmla="*/ 358971 w 4340943"/>
                <a:gd name="connsiteY9820" fmla="*/ 399439 h 1383472"/>
                <a:gd name="connsiteX9821" fmla="*/ 379512 w 4340943"/>
                <a:gd name="connsiteY9821" fmla="*/ 414061 h 1383472"/>
                <a:gd name="connsiteX9822" fmla="*/ 379512 w 4340943"/>
                <a:gd name="connsiteY9822" fmla="*/ 421476 h 1383472"/>
                <a:gd name="connsiteX9823" fmla="*/ 349709 w 4340943"/>
                <a:gd name="connsiteY9823" fmla="*/ 442692 h 1383472"/>
                <a:gd name="connsiteX9824" fmla="*/ 339292 w 4340943"/>
                <a:gd name="connsiteY9824" fmla="*/ 442692 h 1383472"/>
                <a:gd name="connsiteX9825" fmla="*/ 339263 w 4340943"/>
                <a:gd name="connsiteY9825" fmla="*/ 442671 h 1383472"/>
                <a:gd name="connsiteX9826" fmla="*/ 2244080 w 4340943"/>
                <a:gd name="connsiteY9826" fmla="*/ 397903 h 1383472"/>
                <a:gd name="connsiteX9827" fmla="*/ 2249288 w 4340943"/>
                <a:gd name="connsiteY9827" fmla="*/ 399439 h 1383472"/>
                <a:gd name="connsiteX9828" fmla="*/ 2269828 w 4340943"/>
                <a:gd name="connsiteY9828" fmla="*/ 414061 h 1383472"/>
                <a:gd name="connsiteX9829" fmla="*/ 2269828 w 4340943"/>
                <a:gd name="connsiteY9829" fmla="*/ 421476 h 1383472"/>
                <a:gd name="connsiteX9830" fmla="*/ 2240025 w 4340943"/>
                <a:gd name="connsiteY9830" fmla="*/ 442692 h 1383472"/>
                <a:gd name="connsiteX9831" fmla="*/ 2229608 w 4340943"/>
                <a:gd name="connsiteY9831" fmla="*/ 442692 h 1383472"/>
                <a:gd name="connsiteX9832" fmla="*/ 2209068 w 4340943"/>
                <a:gd name="connsiteY9832" fmla="*/ 428070 h 1383472"/>
                <a:gd name="connsiteX9833" fmla="*/ 2209068 w 4340943"/>
                <a:gd name="connsiteY9833" fmla="*/ 420654 h 1383472"/>
                <a:gd name="connsiteX9834" fmla="*/ 2238871 w 4340943"/>
                <a:gd name="connsiteY9834" fmla="*/ 399439 h 1383472"/>
                <a:gd name="connsiteX9835" fmla="*/ 2244080 w 4340943"/>
                <a:gd name="connsiteY9835" fmla="*/ 397903 h 1383472"/>
                <a:gd name="connsiteX9836" fmla="*/ 1613577 w 4340943"/>
                <a:gd name="connsiteY9836" fmla="*/ 397903 h 1383472"/>
                <a:gd name="connsiteX9837" fmla="*/ 1618785 w 4340943"/>
                <a:gd name="connsiteY9837" fmla="*/ 399439 h 1383472"/>
                <a:gd name="connsiteX9838" fmla="*/ 1639325 w 4340943"/>
                <a:gd name="connsiteY9838" fmla="*/ 414061 h 1383472"/>
                <a:gd name="connsiteX9839" fmla="*/ 1639325 w 4340943"/>
                <a:gd name="connsiteY9839" fmla="*/ 421476 h 1383472"/>
                <a:gd name="connsiteX9840" fmla="*/ 1609521 w 4340943"/>
                <a:gd name="connsiteY9840" fmla="*/ 442692 h 1383472"/>
                <a:gd name="connsiteX9841" fmla="*/ 1599105 w 4340943"/>
                <a:gd name="connsiteY9841" fmla="*/ 442692 h 1383472"/>
                <a:gd name="connsiteX9842" fmla="*/ 1578564 w 4340943"/>
                <a:gd name="connsiteY9842" fmla="*/ 428070 h 1383472"/>
                <a:gd name="connsiteX9843" fmla="*/ 1578564 w 4340943"/>
                <a:gd name="connsiteY9843" fmla="*/ 420654 h 1383472"/>
                <a:gd name="connsiteX9844" fmla="*/ 1608367 w 4340943"/>
                <a:gd name="connsiteY9844" fmla="*/ 399439 h 1383472"/>
                <a:gd name="connsiteX9845" fmla="*/ 1613577 w 4340943"/>
                <a:gd name="connsiteY9845" fmla="*/ 397903 h 1383472"/>
                <a:gd name="connsiteX9846" fmla="*/ 984267 w 4340943"/>
                <a:gd name="connsiteY9846" fmla="*/ 397903 h 1383472"/>
                <a:gd name="connsiteX9847" fmla="*/ 989474 w 4340943"/>
                <a:gd name="connsiteY9847" fmla="*/ 399439 h 1383472"/>
                <a:gd name="connsiteX9848" fmla="*/ 1010015 w 4340943"/>
                <a:gd name="connsiteY9848" fmla="*/ 414061 h 1383472"/>
                <a:gd name="connsiteX9849" fmla="*/ 1010015 w 4340943"/>
                <a:gd name="connsiteY9849" fmla="*/ 421476 h 1383472"/>
                <a:gd name="connsiteX9850" fmla="*/ 980212 w 4340943"/>
                <a:gd name="connsiteY9850" fmla="*/ 442692 h 1383472"/>
                <a:gd name="connsiteX9851" fmla="*/ 969796 w 4340943"/>
                <a:gd name="connsiteY9851" fmla="*/ 442692 h 1383472"/>
                <a:gd name="connsiteX9852" fmla="*/ 949255 w 4340943"/>
                <a:gd name="connsiteY9852" fmla="*/ 428070 h 1383472"/>
                <a:gd name="connsiteX9853" fmla="*/ 949254 w 4340943"/>
                <a:gd name="connsiteY9853" fmla="*/ 420654 h 1383472"/>
                <a:gd name="connsiteX9854" fmla="*/ 979058 w 4340943"/>
                <a:gd name="connsiteY9854" fmla="*/ 399439 h 1383472"/>
                <a:gd name="connsiteX9855" fmla="*/ 984267 w 4340943"/>
                <a:gd name="connsiteY9855" fmla="*/ 397903 h 1383472"/>
                <a:gd name="connsiteX9856" fmla="*/ 2341175 w 4340943"/>
                <a:gd name="connsiteY9856" fmla="*/ 392842 h 1383472"/>
                <a:gd name="connsiteX9857" fmla="*/ 2346167 w 4340943"/>
                <a:gd name="connsiteY9857" fmla="*/ 394502 h 1383472"/>
                <a:gd name="connsiteX9858" fmla="*/ 2351928 w 4340943"/>
                <a:gd name="connsiteY9858" fmla="*/ 398984 h 1383472"/>
                <a:gd name="connsiteX9859" fmla="*/ 2351476 w 4340943"/>
                <a:gd name="connsiteY9859" fmla="*/ 406224 h 1383472"/>
                <a:gd name="connsiteX9860" fmla="*/ 2345181 w 4340943"/>
                <a:gd name="connsiteY9860" fmla="*/ 410325 h 1383472"/>
                <a:gd name="connsiteX9861" fmla="*/ 2335009 w 4340943"/>
                <a:gd name="connsiteY9861" fmla="*/ 410004 h 1383472"/>
                <a:gd name="connsiteX9862" fmla="*/ 2329249 w 4340943"/>
                <a:gd name="connsiteY9862" fmla="*/ 405522 h 1383472"/>
                <a:gd name="connsiteX9863" fmla="*/ 2329700 w 4340943"/>
                <a:gd name="connsiteY9863" fmla="*/ 398281 h 1383472"/>
                <a:gd name="connsiteX9864" fmla="*/ 2335996 w 4340943"/>
                <a:gd name="connsiteY9864" fmla="*/ 394181 h 1383472"/>
                <a:gd name="connsiteX9865" fmla="*/ 2341175 w 4340943"/>
                <a:gd name="connsiteY9865" fmla="*/ 392842 h 1383472"/>
                <a:gd name="connsiteX9866" fmla="*/ 1710545 w 4340943"/>
                <a:gd name="connsiteY9866" fmla="*/ 392842 h 1383472"/>
                <a:gd name="connsiteX9867" fmla="*/ 1715537 w 4340943"/>
                <a:gd name="connsiteY9867" fmla="*/ 394502 h 1383472"/>
                <a:gd name="connsiteX9868" fmla="*/ 1721298 w 4340943"/>
                <a:gd name="connsiteY9868" fmla="*/ 398984 h 1383472"/>
                <a:gd name="connsiteX9869" fmla="*/ 1720846 w 4340943"/>
                <a:gd name="connsiteY9869" fmla="*/ 406224 h 1383472"/>
                <a:gd name="connsiteX9870" fmla="*/ 1714550 w 4340943"/>
                <a:gd name="connsiteY9870" fmla="*/ 410325 h 1383472"/>
                <a:gd name="connsiteX9871" fmla="*/ 1704379 w 4340943"/>
                <a:gd name="connsiteY9871" fmla="*/ 410004 h 1383472"/>
                <a:gd name="connsiteX9872" fmla="*/ 1698619 w 4340943"/>
                <a:gd name="connsiteY9872" fmla="*/ 405522 h 1383472"/>
                <a:gd name="connsiteX9873" fmla="*/ 1699070 w 4340943"/>
                <a:gd name="connsiteY9873" fmla="*/ 398281 h 1383472"/>
                <a:gd name="connsiteX9874" fmla="*/ 1705366 w 4340943"/>
                <a:gd name="connsiteY9874" fmla="*/ 394181 h 1383472"/>
                <a:gd name="connsiteX9875" fmla="*/ 1710545 w 4340943"/>
                <a:gd name="connsiteY9875" fmla="*/ 392842 h 1383472"/>
                <a:gd name="connsiteX9876" fmla="*/ 1080041 w 4340943"/>
                <a:gd name="connsiteY9876" fmla="*/ 392842 h 1383472"/>
                <a:gd name="connsiteX9877" fmla="*/ 1085034 w 4340943"/>
                <a:gd name="connsiteY9877" fmla="*/ 394502 h 1383472"/>
                <a:gd name="connsiteX9878" fmla="*/ 1090794 w 4340943"/>
                <a:gd name="connsiteY9878" fmla="*/ 398984 h 1383472"/>
                <a:gd name="connsiteX9879" fmla="*/ 1090343 w 4340943"/>
                <a:gd name="connsiteY9879" fmla="*/ 406224 h 1383472"/>
                <a:gd name="connsiteX9880" fmla="*/ 1084047 w 4340943"/>
                <a:gd name="connsiteY9880" fmla="*/ 410325 h 1383472"/>
                <a:gd name="connsiteX9881" fmla="*/ 1073876 w 4340943"/>
                <a:gd name="connsiteY9881" fmla="*/ 410004 h 1383472"/>
                <a:gd name="connsiteX9882" fmla="*/ 1068116 w 4340943"/>
                <a:gd name="connsiteY9882" fmla="*/ 405522 h 1383472"/>
                <a:gd name="connsiteX9883" fmla="*/ 1068567 w 4340943"/>
                <a:gd name="connsiteY9883" fmla="*/ 398281 h 1383472"/>
                <a:gd name="connsiteX9884" fmla="*/ 1074862 w 4340943"/>
                <a:gd name="connsiteY9884" fmla="*/ 394181 h 1383472"/>
                <a:gd name="connsiteX9885" fmla="*/ 1080041 w 4340943"/>
                <a:gd name="connsiteY9885" fmla="*/ 392842 h 1383472"/>
                <a:gd name="connsiteX9886" fmla="*/ 450732 w 4340943"/>
                <a:gd name="connsiteY9886" fmla="*/ 392842 h 1383472"/>
                <a:gd name="connsiteX9887" fmla="*/ 455725 w 4340943"/>
                <a:gd name="connsiteY9887" fmla="*/ 394502 h 1383472"/>
                <a:gd name="connsiteX9888" fmla="*/ 461484 w 4340943"/>
                <a:gd name="connsiteY9888" fmla="*/ 398984 h 1383472"/>
                <a:gd name="connsiteX9889" fmla="*/ 461033 w 4340943"/>
                <a:gd name="connsiteY9889" fmla="*/ 406224 h 1383472"/>
                <a:gd name="connsiteX9890" fmla="*/ 454737 w 4340943"/>
                <a:gd name="connsiteY9890" fmla="*/ 410325 h 1383472"/>
                <a:gd name="connsiteX9891" fmla="*/ 444566 w 4340943"/>
                <a:gd name="connsiteY9891" fmla="*/ 410004 h 1383472"/>
                <a:gd name="connsiteX9892" fmla="*/ 438806 w 4340943"/>
                <a:gd name="connsiteY9892" fmla="*/ 405522 h 1383472"/>
                <a:gd name="connsiteX9893" fmla="*/ 439257 w 4340943"/>
                <a:gd name="connsiteY9893" fmla="*/ 398281 h 1383472"/>
                <a:gd name="connsiteX9894" fmla="*/ 445553 w 4340943"/>
                <a:gd name="connsiteY9894" fmla="*/ 394181 h 1383472"/>
                <a:gd name="connsiteX9895" fmla="*/ 450732 w 4340943"/>
                <a:gd name="connsiteY9895" fmla="*/ 392842 h 1383472"/>
                <a:gd name="connsiteX9896" fmla="*/ 2779300 w 4340943"/>
                <a:gd name="connsiteY9896" fmla="*/ 389231 h 1383472"/>
                <a:gd name="connsiteX9897" fmla="*/ 2781818 w 4340943"/>
                <a:gd name="connsiteY9897" fmla="*/ 389999 h 1383472"/>
                <a:gd name="connsiteX9898" fmla="*/ 2787687 w 4340943"/>
                <a:gd name="connsiteY9898" fmla="*/ 406272 h 1383472"/>
                <a:gd name="connsiteX9899" fmla="*/ 2761992 w 4340943"/>
                <a:gd name="connsiteY9899" fmla="*/ 424137 h 1383472"/>
                <a:gd name="connsiteX9900" fmla="*/ 2750754 w 4340943"/>
                <a:gd name="connsiteY9900" fmla="*/ 424043 h 1383472"/>
                <a:gd name="connsiteX9901" fmla="*/ 2744172 w 4340943"/>
                <a:gd name="connsiteY9901" fmla="*/ 419246 h 1383472"/>
                <a:gd name="connsiteX9902" fmla="*/ 2744305 w 4340943"/>
                <a:gd name="connsiteY9902" fmla="*/ 411246 h 1383472"/>
                <a:gd name="connsiteX9903" fmla="*/ 2773654 w 4340943"/>
                <a:gd name="connsiteY9903" fmla="*/ 390841 h 1383472"/>
                <a:gd name="connsiteX9904" fmla="*/ 2779300 w 4340943"/>
                <a:gd name="connsiteY9904" fmla="*/ 389231 h 1383472"/>
                <a:gd name="connsiteX9905" fmla="*/ 2148669 w 4340943"/>
                <a:gd name="connsiteY9905" fmla="*/ 389231 h 1383472"/>
                <a:gd name="connsiteX9906" fmla="*/ 2154262 w 4340943"/>
                <a:gd name="connsiteY9906" fmla="*/ 390935 h 1383472"/>
                <a:gd name="connsiteX9907" fmla="*/ 2160842 w 4340943"/>
                <a:gd name="connsiteY9907" fmla="*/ 395732 h 1383472"/>
                <a:gd name="connsiteX9908" fmla="*/ 2160709 w 4340943"/>
                <a:gd name="connsiteY9908" fmla="*/ 403732 h 1383472"/>
                <a:gd name="connsiteX9909" fmla="*/ 2131362 w 4340943"/>
                <a:gd name="connsiteY9909" fmla="*/ 424137 h 1383472"/>
                <a:gd name="connsiteX9910" fmla="*/ 2120123 w 4340943"/>
                <a:gd name="connsiteY9910" fmla="*/ 424043 h 1383472"/>
                <a:gd name="connsiteX9911" fmla="*/ 2113542 w 4340943"/>
                <a:gd name="connsiteY9911" fmla="*/ 419246 h 1383472"/>
                <a:gd name="connsiteX9912" fmla="*/ 2113674 w 4340943"/>
                <a:gd name="connsiteY9912" fmla="*/ 411246 h 1383472"/>
                <a:gd name="connsiteX9913" fmla="*/ 2143023 w 4340943"/>
                <a:gd name="connsiteY9913" fmla="*/ 390841 h 1383472"/>
                <a:gd name="connsiteX9914" fmla="*/ 2148669 w 4340943"/>
                <a:gd name="connsiteY9914" fmla="*/ 389231 h 1383472"/>
                <a:gd name="connsiteX9915" fmla="*/ 1518166 w 4340943"/>
                <a:gd name="connsiteY9915" fmla="*/ 389231 h 1383472"/>
                <a:gd name="connsiteX9916" fmla="*/ 1523758 w 4340943"/>
                <a:gd name="connsiteY9916" fmla="*/ 390935 h 1383472"/>
                <a:gd name="connsiteX9917" fmla="*/ 1530339 w 4340943"/>
                <a:gd name="connsiteY9917" fmla="*/ 395732 h 1383472"/>
                <a:gd name="connsiteX9918" fmla="*/ 1530206 w 4340943"/>
                <a:gd name="connsiteY9918" fmla="*/ 403732 h 1383472"/>
                <a:gd name="connsiteX9919" fmla="*/ 1500859 w 4340943"/>
                <a:gd name="connsiteY9919" fmla="*/ 424137 h 1383472"/>
                <a:gd name="connsiteX9920" fmla="*/ 1489619 w 4340943"/>
                <a:gd name="connsiteY9920" fmla="*/ 424043 h 1383472"/>
                <a:gd name="connsiteX9921" fmla="*/ 1483039 w 4340943"/>
                <a:gd name="connsiteY9921" fmla="*/ 419246 h 1383472"/>
                <a:gd name="connsiteX9922" fmla="*/ 1483171 w 4340943"/>
                <a:gd name="connsiteY9922" fmla="*/ 411246 h 1383472"/>
                <a:gd name="connsiteX9923" fmla="*/ 1512519 w 4340943"/>
                <a:gd name="connsiteY9923" fmla="*/ 390841 h 1383472"/>
                <a:gd name="connsiteX9924" fmla="*/ 1518166 w 4340943"/>
                <a:gd name="connsiteY9924" fmla="*/ 389231 h 1383472"/>
                <a:gd name="connsiteX9925" fmla="*/ 888857 w 4340943"/>
                <a:gd name="connsiteY9925" fmla="*/ 389231 h 1383472"/>
                <a:gd name="connsiteX9926" fmla="*/ 894448 w 4340943"/>
                <a:gd name="connsiteY9926" fmla="*/ 390935 h 1383472"/>
                <a:gd name="connsiteX9927" fmla="*/ 901030 w 4340943"/>
                <a:gd name="connsiteY9927" fmla="*/ 395732 h 1383472"/>
                <a:gd name="connsiteX9928" fmla="*/ 900897 w 4340943"/>
                <a:gd name="connsiteY9928" fmla="*/ 403732 h 1383472"/>
                <a:gd name="connsiteX9929" fmla="*/ 871549 w 4340943"/>
                <a:gd name="connsiteY9929" fmla="*/ 424137 h 1383472"/>
                <a:gd name="connsiteX9930" fmla="*/ 860310 w 4340943"/>
                <a:gd name="connsiteY9930" fmla="*/ 424043 h 1383472"/>
                <a:gd name="connsiteX9931" fmla="*/ 853729 w 4340943"/>
                <a:gd name="connsiteY9931" fmla="*/ 419246 h 1383472"/>
                <a:gd name="connsiteX9932" fmla="*/ 853861 w 4340943"/>
                <a:gd name="connsiteY9932" fmla="*/ 411246 h 1383472"/>
                <a:gd name="connsiteX9933" fmla="*/ 883210 w 4340943"/>
                <a:gd name="connsiteY9933" fmla="*/ 390841 h 1383472"/>
                <a:gd name="connsiteX9934" fmla="*/ 888857 w 4340943"/>
                <a:gd name="connsiteY9934" fmla="*/ 389231 h 1383472"/>
                <a:gd name="connsiteX9935" fmla="*/ 2623303 w 4340943"/>
                <a:gd name="connsiteY9935" fmla="*/ 365810 h 1383472"/>
                <a:gd name="connsiteX9936" fmla="*/ 2630961 w 4340943"/>
                <a:gd name="connsiteY9936" fmla="*/ 368069 h 1383472"/>
                <a:gd name="connsiteX9937" fmla="*/ 2682748 w 4340943"/>
                <a:gd name="connsiteY9937" fmla="*/ 404934 h 1383472"/>
                <a:gd name="connsiteX9938" fmla="*/ 2682748 w 4340943"/>
                <a:gd name="connsiteY9938" fmla="*/ 415838 h 1383472"/>
                <a:gd name="connsiteX9939" fmla="*/ 2618033 w 4340943"/>
                <a:gd name="connsiteY9939" fmla="*/ 461905 h 1383472"/>
                <a:gd name="connsiteX9940" fmla="*/ 2602716 w 4340943"/>
                <a:gd name="connsiteY9940" fmla="*/ 461905 h 1383472"/>
                <a:gd name="connsiteX9941" fmla="*/ 2550929 w 4340943"/>
                <a:gd name="connsiteY9941" fmla="*/ 425040 h 1383472"/>
                <a:gd name="connsiteX9942" fmla="*/ 2550929 w 4340943"/>
                <a:gd name="connsiteY9942" fmla="*/ 414136 h 1383472"/>
                <a:gd name="connsiteX9943" fmla="*/ 2615643 w 4340943"/>
                <a:gd name="connsiteY9943" fmla="*/ 368069 h 1383472"/>
                <a:gd name="connsiteX9944" fmla="*/ 2623303 w 4340943"/>
                <a:gd name="connsiteY9944" fmla="*/ 365810 h 1383472"/>
                <a:gd name="connsiteX9945" fmla="*/ 1992672 w 4340943"/>
                <a:gd name="connsiteY9945" fmla="*/ 365810 h 1383472"/>
                <a:gd name="connsiteX9946" fmla="*/ 2000330 w 4340943"/>
                <a:gd name="connsiteY9946" fmla="*/ 368069 h 1383472"/>
                <a:gd name="connsiteX9947" fmla="*/ 2052117 w 4340943"/>
                <a:gd name="connsiteY9947" fmla="*/ 404934 h 1383472"/>
                <a:gd name="connsiteX9948" fmla="*/ 2052117 w 4340943"/>
                <a:gd name="connsiteY9948" fmla="*/ 415838 h 1383472"/>
                <a:gd name="connsiteX9949" fmla="*/ 1987403 w 4340943"/>
                <a:gd name="connsiteY9949" fmla="*/ 461905 h 1383472"/>
                <a:gd name="connsiteX9950" fmla="*/ 1972085 w 4340943"/>
                <a:gd name="connsiteY9950" fmla="*/ 461905 h 1383472"/>
                <a:gd name="connsiteX9951" fmla="*/ 1920298 w 4340943"/>
                <a:gd name="connsiteY9951" fmla="*/ 425040 h 1383472"/>
                <a:gd name="connsiteX9952" fmla="*/ 1920298 w 4340943"/>
                <a:gd name="connsiteY9952" fmla="*/ 414136 h 1383472"/>
                <a:gd name="connsiteX9953" fmla="*/ 1985013 w 4340943"/>
                <a:gd name="connsiteY9953" fmla="*/ 368069 h 1383472"/>
                <a:gd name="connsiteX9954" fmla="*/ 1992672 w 4340943"/>
                <a:gd name="connsiteY9954" fmla="*/ 365810 h 1383472"/>
                <a:gd name="connsiteX9955" fmla="*/ 1362169 w 4340943"/>
                <a:gd name="connsiteY9955" fmla="*/ 365810 h 1383472"/>
                <a:gd name="connsiteX9956" fmla="*/ 1369827 w 4340943"/>
                <a:gd name="connsiteY9956" fmla="*/ 368069 h 1383472"/>
                <a:gd name="connsiteX9957" fmla="*/ 1421614 w 4340943"/>
                <a:gd name="connsiteY9957" fmla="*/ 404934 h 1383472"/>
                <a:gd name="connsiteX9958" fmla="*/ 1421614 w 4340943"/>
                <a:gd name="connsiteY9958" fmla="*/ 415838 h 1383472"/>
                <a:gd name="connsiteX9959" fmla="*/ 1356899 w 4340943"/>
                <a:gd name="connsiteY9959" fmla="*/ 461905 h 1383472"/>
                <a:gd name="connsiteX9960" fmla="*/ 1341582 w 4340943"/>
                <a:gd name="connsiteY9960" fmla="*/ 461905 h 1383472"/>
                <a:gd name="connsiteX9961" fmla="*/ 1289795 w 4340943"/>
                <a:gd name="connsiteY9961" fmla="*/ 425040 h 1383472"/>
                <a:gd name="connsiteX9962" fmla="*/ 1289795 w 4340943"/>
                <a:gd name="connsiteY9962" fmla="*/ 414136 h 1383472"/>
                <a:gd name="connsiteX9963" fmla="*/ 1354510 w 4340943"/>
                <a:gd name="connsiteY9963" fmla="*/ 368069 h 1383472"/>
                <a:gd name="connsiteX9964" fmla="*/ 1362169 w 4340943"/>
                <a:gd name="connsiteY9964" fmla="*/ 365810 h 1383472"/>
                <a:gd name="connsiteX9965" fmla="*/ 732859 w 4340943"/>
                <a:gd name="connsiteY9965" fmla="*/ 365810 h 1383472"/>
                <a:gd name="connsiteX9966" fmla="*/ 740517 w 4340943"/>
                <a:gd name="connsiteY9966" fmla="*/ 368069 h 1383472"/>
                <a:gd name="connsiteX9967" fmla="*/ 792304 w 4340943"/>
                <a:gd name="connsiteY9967" fmla="*/ 404934 h 1383472"/>
                <a:gd name="connsiteX9968" fmla="*/ 792304 w 4340943"/>
                <a:gd name="connsiteY9968" fmla="*/ 415838 h 1383472"/>
                <a:gd name="connsiteX9969" fmla="*/ 727590 w 4340943"/>
                <a:gd name="connsiteY9969" fmla="*/ 461905 h 1383472"/>
                <a:gd name="connsiteX9970" fmla="*/ 712273 w 4340943"/>
                <a:gd name="connsiteY9970" fmla="*/ 461905 h 1383472"/>
                <a:gd name="connsiteX9971" fmla="*/ 660485 w 4340943"/>
                <a:gd name="connsiteY9971" fmla="*/ 425040 h 1383472"/>
                <a:gd name="connsiteX9972" fmla="*/ 660485 w 4340943"/>
                <a:gd name="connsiteY9972" fmla="*/ 414136 h 1383472"/>
                <a:gd name="connsiteX9973" fmla="*/ 725200 w 4340943"/>
                <a:gd name="connsiteY9973" fmla="*/ 368069 h 1383472"/>
                <a:gd name="connsiteX9974" fmla="*/ 732859 w 4340943"/>
                <a:gd name="connsiteY9974" fmla="*/ 365810 h 1383472"/>
                <a:gd name="connsiteX9975" fmla="*/ 2446964 w 4340943"/>
                <a:gd name="connsiteY9975" fmla="*/ 364115 h 1383472"/>
                <a:gd name="connsiteX9976" fmla="*/ 2454619 w 4340943"/>
                <a:gd name="connsiteY9976" fmla="*/ 366372 h 1383472"/>
                <a:gd name="connsiteX9977" fmla="*/ 2499624 w 4340943"/>
                <a:gd name="connsiteY9977" fmla="*/ 398410 h 1383472"/>
                <a:gd name="connsiteX9978" fmla="*/ 2499624 w 4340943"/>
                <a:gd name="connsiteY9978" fmla="*/ 409308 h 1383472"/>
                <a:gd name="connsiteX9979" fmla="*/ 2468950 w 4340943"/>
                <a:gd name="connsiteY9979" fmla="*/ 431144 h 1383472"/>
                <a:gd name="connsiteX9980" fmla="*/ 2453641 w 4340943"/>
                <a:gd name="connsiteY9980" fmla="*/ 431144 h 1383472"/>
                <a:gd name="connsiteX9981" fmla="*/ 2408635 w 4340943"/>
                <a:gd name="connsiteY9981" fmla="*/ 399106 h 1383472"/>
                <a:gd name="connsiteX9982" fmla="*/ 2408635 w 4340943"/>
                <a:gd name="connsiteY9982" fmla="*/ 388208 h 1383472"/>
                <a:gd name="connsiteX9983" fmla="*/ 2439309 w 4340943"/>
                <a:gd name="connsiteY9983" fmla="*/ 366372 h 1383472"/>
                <a:gd name="connsiteX9984" fmla="*/ 2446964 w 4340943"/>
                <a:gd name="connsiteY9984" fmla="*/ 364115 h 1383472"/>
                <a:gd name="connsiteX9985" fmla="*/ 1816333 w 4340943"/>
                <a:gd name="connsiteY9985" fmla="*/ 364115 h 1383472"/>
                <a:gd name="connsiteX9986" fmla="*/ 1823988 w 4340943"/>
                <a:gd name="connsiteY9986" fmla="*/ 366372 h 1383472"/>
                <a:gd name="connsiteX9987" fmla="*/ 1868994 w 4340943"/>
                <a:gd name="connsiteY9987" fmla="*/ 398410 h 1383472"/>
                <a:gd name="connsiteX9988" fmla="*/ 1868994 w 4340943"/>
                <a:gd name="connsiteY9988" fmla="*/ 409308 h 1383472"/>
                <a:gd name="connsiteX9989" fmla="*/ 1838320 w 4340943"/>
                <a:gd name="connsiteY9989" fmla="*/ 431144 h 1383472"/>
                <a:gd name="connsiteX9990" fmla="*/ 1823010 w 4340943"/>
                <a:gd name="connsiteY9990" fmla="*/ 431144 h 1383472"/>
                <a:gd name="connsiteX9991" fmla="*/ 1778005 w 4340943"/>
                <a:gd name="connsiteY9991" fmla="*/ 399106 h 1383472"/>
                <a:gd name="connsiteX9992" fmla="*/ 1778005 w 4340943"/>
                <a:gd name="connsiteY9992" fmla="*/ 388208 h 1383472"/>
                <a:gd name="connsiteX9993" fmla="*/ 1808679 w 4340943"/>
                <a:gd name="connsiteY9993" fmla="*/ 366372 h 1383472"/>
                <a:gd name="connsiteX9994" fmla="*/ 1816333 w 4340943"/>
                <a:gd name="connsiteY9994" fmla="*/ 364115 h 1383472"/>
                <a:gd name="connsiteX9995" fmla="*/ 1185830 w 4340943"/>
                <a:gd name="connsiteY9995" fmla="*/ 364115 h 1383472"/>
                <a:gd name="connsiteX9996" fmla="*/ 1193485 w 4340943"/>
                <a:gd name="connsiteY9996" fmla="*/ 366372 h 1383472"/>
                <a:gd name="connsiteX9997" fmla="*/ 1238490 w 4340943"/>
                <a:gd name="connsiteY9997" fmla="*/ 398410 h 1383472"/>
                <a:gd name="connsiteX9998" fmla="*/ 1238490 w 4340943"/>
                <a:gd name="connsiteY9998" fmla="*/ 409308 h 1383472"/>
                <a:gd name="connsiteX9999" fmla="*/ 1207817 w 4340943"/>
                <a:gd name="connsiteY9999" fmla="*/ 431144 h 1383472"/>
                <a:gd name="connsiteX10000" fmla="*/ 1192507 w 4340943"/>
                <a:gd name="connsiteY10000" fmla="*/ 431144 h 1383472"/>
                <a:gd name="connsiteX10001" fmla="*/ 1147501 w 4340943"/>
                <a:gd name="connsiteY10001" fmla="*/ 399106 h 1383472"/>
                <a:gd name="connsiteX10002" fmla="*/ 1147501 w 4340943"/>
                <a:gd name="connsiteY10002" fmla="*/ 388208 h 1383472"/>
                <a:gd name="connsiteX10003" fmla="*/ 1178175 w 4340943"/>
                <a:gd name="connsiteY10003" fmla="*/ 366372 h 1383472"/>
                <a:gd name="connsiteX10004" fmla="*/ 1185830 w 4340943"/>
                <a:gd name="connsiteY10004" fmla="*/ 364115 h 1383472"/>
                <a:gd name="connsiteX10005" fmla="*/ 556520 w 4340943"/>
                <a:gd name="connsiteY10005" fmla="*/ 364115 h 1383472"/>
                <a:gd name="connsiteX10006" fmla="*/ 564176 w 4340943"/>
                <a:gd name="connsiteY10006" fmla="*/ 366372 h 1383472"/>
                <a:gd name="connsiteX10007" fmla="*/ 609181 w 4340943"/>
                <a:gd name="connsiteY10007" fmla="*/ 398410 h 1383472"/>
                <a:gd name="connsiteX10008" fmla="*/ 609181 w 4340943"/>
                <a:gd name="connsiteY10008" fmla="*/ 409308 h 1383472"/>
                <a:gd name="connsiteX10009" fmla="*/ 578507 w 4340943"/>
                <a:gd name="connsiteY10009" fmla="*/ 431144 h 1383472"/>
                <a:gd name="connsiteX10010" fmla="*/ 563197 w 4340943"/>
                <a:gd name="connsiteY10010" fmla="*/ 431144 h 1383472"/>
                <a:gd name="connsiteX10011" fmla="*/ 518191 w 4340943"/>
                <a:gd name="connsiteY10011" fmla="*/ 399106 h 1383472"/>
                <a:gd name="connsiteX10012" fmla="*/ 518191 w 4340943"/>
                <a:gd name="connsiteY10012" fmla="*/ 388208 h 1383472"/>
                <a:gd name="connsiteX10013" fmla="*/ 548866 w 4340943"/>
                <a:gd name="connsiteY10013" fmla="*/ 366372 h 1383472"/>
                <a:gd name="connsiteX10014" fmla="*/ 556520 w 4340943"/>
                <a:gd name="connsiteY10014" fmla="*/ 364115 h 1383472"/>
                <a:gd name="connsiteX10015" fmla="*/ 2377000 w 4340943"/>
                <a:gd name="connsiteY10015" fmla="*/ 362890 h 1383472"/>
                <a:gd name="connsiteX10016" fmla="*/ 2383394 w 4340943"/>
                <a:gd name="connsiteY10016" fmla="*/ 364692 h 1383472"/>
                <a:gd name="connsiteX10017" fmla="*/ 2391041 w 4340943"/>
                <a:gd name="connsiteY10017" fmla="*/ 369968 h 1383472"/>
                <a:gd name="connsiteX10018" fmla="*/ 2391239 w 4340943"/>
                <a:gd name="connsiteY10018" fmla="*/ 379012 h 1383472"/>
                <a:gd name="connsiteX10019" fmla="*/ 2370412 w 4340943"/>
                <a:gd name="connsiteY10019" fmla="*/ 394309 h 1383472"/>
                <a:gd name="connsiteX10020" fmla="*/ 2357707 w 4340943"/>
                <a:gd name="connsiteY10020" fmla="*/ 394450 h 1383472"/>
                <a:gd name="connsiteX10021" fmla="*/ 2350061 w 4340943"/>
                <a:gd name="connsiteY10021" fmla="*/ 389174 h 1383472"/>
                <a:gd name="connsiteX10022" fmla="*/ 2349862 w 4340943"/>
                <a:gd name="connsiteY10022" fmla="*/ 380131 h 1383472"/>
                <a:gd name="connsiteX10023" fmla="*/ 2370689 w 4340943"/>
                <a:gd name="connsiteY10023" fmla="*/ 364834 h 1383472"/>
                <a:gd name="connsiteX10024" fmla="*/ 2377000 w 4340943"/>
                <a:gd name="connsiteY10024" fmla="*/ 362890 h 1383472"/>
                <a:gd name="connsiteX10025" fmla="*/ 1746369 w 4340943"/>
                <a:gd name="connsiteY10025" fmla="*/ 362890 h 1383472"/>
                <a:gd name="connsiteX10026" fmla="*/ 1752763 w 4340943"/>
                <a:gd name="connsiteY10026" fmla="*/ 364692 h 1383472"/>
                <a:gd name="connsiteX10027" fmla="*/ 1760410 w 4340943"/>
                <a:gd name="connsiteY10027" fmla="*/ 369968 h 1383472"/>
                <a:gd name="connsiteX10028" fmla="*/ 1760608 w 4340943"/>
                <a:gd name="connsiteY10028" fmla="*/ 379012 h 1383472"/>
                <a:gd name="connsiteX10029" fmla="*/ 1739781 w 4340943"/>
                <a:gd name="connsiteY10029" fmla="*/ 394309 h 1383472"/>
                <a:gd name="connsiteX10030" fmla="*/ 1727076 w 4340943"/>
                <a:gd name="connsiteY10030" fmla="*/ 394450 h 1383472"/>
                <a:gd name="connsiteX10031" fmla="*/ 1719430 w 4340943"/>
                <a:gd name="connsiteY10031" fmla="*/ 389174 h 1383472"/>
                <a:gd name="connsiteX10032" fmla="*/ 1719232 w 4340943"/>
                <a:gd name="connsiteY10032" fmla="*/ 380131 h 1383472"/>
                <a:gd name="connsiteX10033" fmla="*/ 1740058 w 4340943"/>
                <a:gd name="connsiteY10033" fmla="*/ 364834 h 1383472"/>
                <a:gd name="connsiteX10034" fmla="*/ 1746369 w 4340943"/>
                <a:gd name="connsiteY10034" fmla="*/ 362890 h 1383472"/>
                <a:gd name="connsiteX10035" fmla="*/ 1115866 w 4340943"/>
                <a:gd name="connsiteY10035" fmla="*/ 362890 h 1383472"/>
                <a:gd name="connsiteX10036" fmla="*/ 1122260 w 4340943"/>
                <a:gd name="connsiteY10036" fmla="*/ 364692 h 1383472"/>
                <a:gd name="connsiteX10037" fmla="*/ 1129907 w 4340943"/>
                <a:gd name="connsiteY10037" fmla="*/ 369968 h 1383472"/>
                <a:gd name="connsiteX10038" fmla="*/ 1130105 w 4340943"/>
                <a:gd name="connsiteY10038" fmla="*/ 379012 h 1383472"/>
                <a:gd name="connsiteX10039" fmla="*/ 1109278 w 4340943"/>
                <a:gd name="connsiteY10039" fmla="*/ 394309 h 1383472"/>
                <a:gd name="connsiteX10040" fmla="*/ 1096573 w 4340943"/>
                <a:gd name="connsiteY10040" fmla="*/ 394450 h 1383472"/>
                <a:gd name="connsiteX10041" fmla="*/ 1088927 w 4340943"/>
                <a:gd name="connsiteY10041" fmla="*/ 389174 h 1383472"/>
                <a:gd name="connsiteX10042" fmla="*/ 1088729 w 4340943"/>
                <a:gd name="connsiteY10042" fmla="*/ 380131 h 1383472"/>
                <a:gd name="connsiteX10043" fmla="*/ 1109555 w 4340943"/>
                <a:gd name="connsiteY10043" fmla="*/ 364834 h 1383472"/>
                <a:gd name="connsiteX10044" fmla="*/ 1115866 w 4340943"/>
                <a:gd name="connsiteY10044" fmla="*/ 362890 h 1383472"/>
                <a:gd name="connsiteX10045" fmla="*/ 486557 w 4340943"/>
                <a:gd name="connsiteY10045" fmla="*/ 362890 h 1383472"/>
                <a:gd name="connsiteX10046" fmla="*/ 492950 w 4340943"/>
                <a:gd name="connsiteY10046" fmla="*/ 364692 h 1383472"/>
                <a:gd name="connsiteX10047" fmla="*/ 500597 w 4340943"/>
                <a:gd name="connsiteY10047" fmla="*/ 369968 h 1383472"/>
                <a:gd name="connsiteX10048" fmla="*/ 500795 w 4340943"/>
                <a:gd name="connsiteY10048" fmla="*/ 379012 h 1383472"/>
                <a:gd name="connsiteX10049" fmla="*/ 479969 w 4340943"/>
                <a:gd name="connsiteY10049" fmla="*/ 394309 h 1383472"/>
                <a:gd name="connsiteX10050" fmla="*/ 467264 w 4340943"/>
                <a:gd name="connsiteY10050" fmla="*/ 394450 h 1383472"/>
                <a:gd name="connsiteX10051" fmla="*/ 459617 w 4340943"/>
                <a:gd name="connsiteY10051" fmla="*/ 389174 h 1383472"/>
                <a:gd name="connsiteX10052" fmla="*/ 459419 w 4340943"/>
                <a:gd name="connsiteY10052" fmla="*/ 380131 h 1383472"/>
                <a:gd name="connsiteX10053" fmla="*/ 480245 w 4340943"/>
                <a:gd name="connsiteY10053" fmla="*/ 364834 h 1383472"/>
                <a:gd name="connsiteX10054" fmla="*/ 486557 w 4340943"/>
                <a:gd name="connsiteY10054" fmla="*/ 362890 h 1383472"/>
                <a:gd name="connsiteX10055" fmla="*/ 2270555 w 4340943"/>
                <a:gd name="connsiteY10055" fmla="*/ 362698 h 1383472"/>
                <a:gd name="connsiteX10056" fmla="*/ 2298928 w 4340943"/>
                <a:gd name="connsiteY10056" fmla="*/ 362698 h 1383472"/>
                <a:gd name="connsiteX10057" fmla="*/ 2314806 w 4340943"/>
                <a:gd name="connsiteY10057" fmla="*/ 374001 h 1383472"/>
                <a:gd name="connsiteX10058" fmla="*/ 2314806 w 4340943"/>
                <a:gd name="connsiteY10058" fmla="*/ 387398 h 1383472"/>
                <a:gd name="connsiteX10059" fmla="*/ 2298928 w 4340943"/>
                <a:gd name="connsiteY10059" fmla="*/ 398700 h 1383472"/>
                <a:gd name="connsiteX10060" fmla="*/ 2270555 w 4340943"/>
                <a:gd name="connsiteY10060" fmla="*/ 398700 h 1383472"/>
                <a:gd name="connsiteX10061" fmla="*/ 2254678 w 4340943"/>
                <a:gd name="connsiteY10061" fmla="*/ 387398 h 1383472"/>
                <a:gd name="connsiteX10062" fmla="*/ 2254678 w 4340943"/>
                <a:gd name="connsiteY10062" fmla="*/ 374001 h 1383472"/>
                <a:gd name="connsiteX10063" fmla="*/ 2270555 w 4340943"/>
                <a:gd name="connsiteY10063" fmla="*/ 362698 h 1383472"/>
                <a:gd name="connsiteX10064" fmla="*/ 1640052 w 4340943"/>
                <a:gd name="connsiteY10064" fmla="*/ 362698 h 1383472"/>
                <a:gd name="connsiteX10065" fmla="*/ 1668424 w 4340943"/>
                <a:gd name="connsiteY10065" fmla="*/ 362698 h 1383472"/>
                <a:gd name="connsiteX10066" fmla="*/ 1684303 w 4340943"/>
                <a:gd name="connsiteY10066" fmla="*/ 374001 h 1383472"/>
                <a:gd name="connsiteX10067" fmla="*/ 1684303 w 4340943"/>
                <a:gd name="connsiteY10067" fmla="*/ 387398 h 1383472"/>
                <a:gd name="connsiteX10068" fmla="*/ 1668425 w 4340943"/>
                <a:gd name="connsiteY10068" fmla="*/ 398700 h 1383472"/>
                <a:gd name="connsiteX10069" fmla="*/ 1640052 w 4340943"/>
                <a:gd name="connsiteY10069" fmla="*/ 398700 h 1383472"/>
                <a:gd name="connsiteX10070" fmla="*/ 1624174 w 4340943"/>
                <a:gd name="connsiteY10070" fmla="*/ 387398 h 1383472"/>
                <a:gd name="connsiteX10071" fmla="*/ 1624174 w 4340943"/>
                <a:gd name="connsiteY10071" fmla="*/ 374001 h 1383472"/>
                <a:gd name="connsiteX10072" fmla="*/ 1640052 w 4340943"/>
                <a:gd name="connsiteY10072" fmla="*/ 362698 h 1383472"/>
                <a:gd name="connsiteX10073" fmla="*/ 1010742 w 4340943"/>
                <a:gd name="connsiteY10073" fmla="*/ 362698 h 1383472"/>
                <a:gd name="connsiteX10074" fmla="*/ 1039115 w 4340943"/>
                <a:gd name="connsiteY10074" fmla="*/ 362698 h 1383472"/>
                <a:gd name="connsiteX10075" fmla="*/ 1054993 w 4340943"/>
                <a:gd name="connsiteY10075" fmla="*/ 374001 h 1383472"/>
                <a:gd name="connsiteX10076" fmla="*/ 1054993 w 4340943"/>
                <a:gd name="connsiteY10076" fmla="*/ 387398 h 1383472"/>
                <a:gd name="connsiteX10077" fmla="*/ 1039115 w 4340943"/>
                <a:gd name="connsiteY10077" fmla="*/ 398700 h 1383472"/>
                <a:gd name="connsiteX10078" fmla="*/ 1010742 w 4340943"/>
                <a:gd name="connsiteY10078" fmla="*/ 398700 h 1383472"/>
                <a:gd name="connsiteX10079" fmla="*/ 994865 w 4340943"/>
                <a:gd name="connsiteY10079" fmla="*/ 387398 h 1383472"/>
                <a:gd name="connsiteX10080" fmla="*/ 994865 w 4340943"/>
                <a:gd name="connsiteY10080" fmla="*/ 374001 h 1383472"/>
                <a:gd name="connsiteX10081" fmla="*/ 1010742 w 4340943"/>
                <a:gd name="connsiteY10081" fmla="*/ 362698 h 1383472"/>
                <a:gd name="connsiteX10082" fmla="*/ 380239 w 4340943"/>
                <a:gd name="connsiteY10082" fmla="*/ 362698 h 1383472"/>
                <a:gd name="connsiteX10083" fmla="*/ 408611 w 4340943"/>
                <a:gd name="connsiteY10083" fmla="*/ 362698 h 1383472"/>
                <a:gd name="connsiteX10084" fmla="*/ 424489 w 4340943"/>
                <a:gd name="connsiteY10084" fmla="*/ 374001 h 1383472"/>
                <a:gd name="connsiteX10085" fmla="*/ 424489 w 4340943"/>
                <a:gd name="connsiteY10085" fmla="*/ 387398 h 1383472"/>
                <a:gd name="connsiteX10086" fmla="*/ 408612 w 4340943"/>
                <a:gd name="connsiteY10086" fmla="*/ 398700 h 1383472"/>
                <a:gd name="connsiteX10087" fmla="*/ 380239 w 4340943"/>
                <a:gd name="connsiteY10087" fmla="*/ 398700 h 1383472"/>
                <a:gd name="connsiteX10088" fmla="*/ 364361 w 4340943"/>
                <a:gd name="connsiteY10088" fmla="*/ 387398 h 1383472"/>
                <a:gd name="connsiteX10089" fmla="*/ 364361 w 4340943"/>
                <a:gd name="connsiteY10089" fmla="*/ 374001 h 1383472"/>
                <a:gd name="connsiteX10090" fmla="*/ 380239 w 4340943"/>
                <a:gd name="connsiteY10090" fmla="*/ 362698 h 1383472"/>
                <a:gd name="connsiteX10091" fmla="*/ 2607594 w 4340943"/>
                <a:gd name="connsiteY10091" fmla="*/ 327548 h 1383472"/>
                <a:gd name="connsiteX10092" fmla="*/ 2612173 w 4340943"/>
                <a:gd name="connsiteY10092" fmla="*/ 328966 h 1383472"/>
                <a:gd name="connsiteX10093" fmla="*/ 2632890 w 4340943"/>
                <a:gd name="connsiteY10093" fmla="*/ 344246 h 1383472"/>
                <a:gd name="connsiteX10094" fmla="*/ 2632727 w 4340943"/>
                <a:gd name="connsiteY10094" fmla="*/ 350813 h 1383472"/>
                <a:gd name="connsiteX10095" fmla="*/ 2625616 w 4340943"/>
                <a:gd name="connsiteY10095" fmla="*/ 355699 h 1383472"/>
                <a:gd name="connsiteX10096" fmla="*/ 2616391 w 4340943"/>
                <a:gd name="connsiteY10096" fmla="*/ 355583 h 1383472"/>
                <a:gd name="connsiteX10097" fmla="*/ 2595673 w 4340943"/>
                <a:gd name="connsiteY10097" fmla="*/ 340303 h 1383472"/>
                <a:gd name="connsiteX10098" fmla="*/ 2595837 w 4340943"/>
                <a:gd name="connsiteY10098" fmla="*/ 333736 h 1383472"/>
                <a:gd name="connsiteX10099" fmla="*/ 2602948 w 4340943"/>
                <a:gd name="connsiteY10099" fmla="*/ 328850 h 1383472"/>
                <a:gd name="connsiteX10100" fmla="*/ 2607594 w 4340943"/>
                <a:gd name="connsiteY10100" fmla="*/ 327548 h 1383472"/>
                <a:gd name="connsiteX10101" fmla="*/ 1976964 w 4340943"/>
                <a:gd name="connsiteY10101" fmla="*/ 327548 h 1383472"/>
                <a:gd name="connsiteX10102" fmla="*/ 1981543 w 4340943"/>
                <a:gd name="connsiteY10102" fmla="*/ 328966 h 1383472"/>
                <a:gd name="connsiteX10103" fmla="*/ 2002260 w 4340943"/>
                <a:gd name="connsiteY10103" fmla="*/ 344246 h 1383472"/>
                <a:gd name="connsiteX10104" fmla="*/ 2002096 w 4340943"/>
                <a:gd name="connsiteY10104" fmla="*/ 350813 h 1383472"/>
                <a:gd name="connsiteX10105" fmla="*/ 1994986 w 4340943"/>
                <a:gd name="connsiteY10105" fmla="*/ 355699 h 1383472"/>
                <a:gd name="connsiteX10106" fmla="*/ 1985760 w 4340943"/>
                <a:gd name="connsiteY10106" fmla="*/ 355583 h 1383472"/>
                <a:gd name="connsiteX10107" fmla="*/ 1965043 w 4340943"/>
                <a:gd name="connsiteY10107" fmla="*/ 340303 h 1383472"/>
                <a:gd name="connsiteX10108" fmla="*/ 1965206 w 4340943"/>
                <a:gd name="connsiteY10108" fmla="*/ 333736 h 1383472"/>
                <a:gd name="connsiteX10109" fmla="*/ 1972317 w 4340943"/>
                <a:gd name="connsiteY10109" fmla="*/ 328850 h 1383472"/>
                <a:gd name="connsiteX10110" fmla="*/ 1976964 w 4340943"/>
                <a:gd name="connsiteY10110" fmla="*/ 327548 h 1383472"/>
                <a:gd name="connsiteX10111" fmla="*/ 1346460 w 4340943"/>
                <a:gd name="connsiteY10111" fmla="*/ 327548 h 1383472"/>
                <a:gd name="connsiteX10112" fmla="*/ 1351039 w 4340943"/>
                <a:gd name="connsiteY10112" fmla="*/ 328966 h 1383472"/>
                <a:gd name="connsiteX10113" fmla="*/ 1371757 w 4340943"/>
                <a:gd name="connsiteY10113" fmla="*/ 344246 h 1383472"/>
                <a:gd name="connsiteX10114" fmla="*/ 1371593 w 4340943"/>
                <a:gd name="connsiteY10114" fmla="*/ 350813 h 1383472"/>
                <a:gd name="connsiteX10115" fmla="*/ 1364482 w 4340943"/>
                <a:gd name="connsiteY10115" fmla="*/ 355699 h 1383472"/>
                <a:gd name="connsiteX10116" fmla="*/ 1355257 w 4340943"/>
                <a:gd name="connsiteY10116" fmla="*/ 355583 h 1383472"/>
                <a:gd name="connsiteX10117" fmla="*/ 1334540 w 4340943"/>
                <a:gd name="connsiteY10117" fmla="*/ 340303 h 1383472"/>
                <a:gd name="connsiteX10118" fmla="*/ 1334703 w 4340943"/>
                <a:gd name="connsiteY10118" fmla="*/ 333736 h 1383472"/>
                <a:gd name="connsiteX10119" fmla="*/ 1341814 w 4340943"/>
                <a:gd name="connsiteY10119" fmla="*/ 328850 h 1383472"/>
                <a:gd name="connsiteX10120" fmla="*/ 1346460 w 4340943"/>
                <a:gd name="connsiteY10120" fmla="*/ 327548 h 1383472"/>
                <a:gd name="connsiteX10121" fmla="*/ 717150 w 4340943"/>
                <a:gd name="connsiteY10121" fmla="*/ 327548 h 1383472"/>
                <a:gd name="connsiteX10122" fmla="*/ 721729 w 4340943"/>
                <a:gd name="connsiteY10122" fmla="*/ 328966 h 1383472"/>
                <a:gd name="connsiteX10123" fmla="*/ 742447 w 4340943"/>
                <a:gd name="connsiteY10123" fmla="*/ 344246 h 1383472"/>
                <a:gd name="connsiteX10124" fmla="*/ 742284 w 4340943"/>
                <a:gd name="connsiteY10124" fmla="*/ 350813 h 1383472"/>
                <a:gd name="connsiteX10125" fmla="*/ 735172 w 4340943"/>
                <a:gd name="connsiteY10125" fmla="*/ 355699 h 1383472"/>
                <a:gd name="connsiteX10126" fmla="*/ 725948 w 4340943"/>
                <a:gd name="connsiteY10126" fmla="*/ 355583 h 1383472"/>
                <a:gd name="connsiteX10127" fmla="*/ 705230 w 4340943"/>
                <a:gd name="connsiteY10127" fmla="*/ 340303 h 1383472"/>
                <a:gd name="connsiteX10128" fmla="*/ 705393 w 4340943"/>
                <a:gd name="connsiteY10128" fmla="*/ 333736 h 1383472"/>
                <a:gd name="connsiteX10129" fmla="*/ 712504 w 4340943"/>
                <a:gd name="connsiteY10129" fmla="*/ 328850 h 1383472"/>
                <a:gd name="connsiteX10130" fmla="*/ 717150 w 4340943"/>
                <a:gd name="connsiteY10130" fmla="*/ 327548 h 1383472"/>
                <a:gd name="connsiteX10131" fmla="*/ 2431171 w 4340943"/>
                <a:gd name="connsiteY10131" fmla="*/ 315203 h 1383472"/>
                <a:gd name="connsiteX10132" fmla="*/ 2436649 w 4340943"/>
                <a:gd name="connsiteY10132" fmla="*/ 315769 h 1383472"/>
                <a:gd name="connsiteX10133" fmla="*/ 2458815 w 4340943"/>
                <a:gd name="connsiteY10133" fmla="*/ 321412 h 1383472"/>
                <a:gd name="connsiteX10134" fmla="*/ 2467247 w 4340943"/>
                <a:gd name="connsiteY10134" fmla="*/ 334098 h 1383472"/>
                <a:gd name="connsiteX10135" fmla="*/ 2460136 w 4340943"/>
                <a:gd name="connsiteY10135" fmla="*/ 348251 h 1383472"/>
                <a:gd name="connsiteX10136" fmla="*/ 2442316 w 4340943"/>
                <a:gd name="connsiteY10136" fmla="*/ 354254 h 1383472"/>
                <a:gd name="connsiteX10137" fmla="*/ 2420149 w 4340943"/>
                <a:gd name="connsiteY10137" fmla="*/ 348610 h 1383472"/>
                <a:gd name="connsiteX10138" fmla="*/ 2411718 w 4340943"/>
                <a:gd name="connsiteY10138" fmla="*/ 335925 h 1383472"/>
                <a:gd name="connsiteX10139" fmla="*/ 2418829 w 4340943"/>
                <a:gd name="connsiteY10139" fmla="*/ 321771 h 1383472"/>
                <a:gd name="connsiteX10140" fmla="*/ 2431171 w 4340943"/>
                <a:gd name="connsiteY10140" fmla="*/ 315203 h 1383472"/>
                <a:gd name="connsiteX10141" fmla="*/ 1800541 w 4340943"/>
                <a:gd name="connsiteY10141" fmla="*/ 315203 h 1383472"/>
                <a:gd name="connsiteX10142" fmla="*/ 1806019 w 4340943"/>
                <a:gd name="connsiteY10142" fmla="*/ 315769 h 1383472"/>
                <a:gd name="connsiteX10143" fmla="*/ 1828185 w 4340943"/>
                <a:gd name="connsiteY10143" fmla="*/ 321412 h 1383472"/>
                <a:gd name="connsiteX10144" fmla="*/ 1836617 w 4340943"/>
                <a:gd name="connsiteY10144" fmla="*/ 334098 h 1383472"/>
                <a:gd name="connsiteX10145" fmla="*/ 1829506 w 4340943"/>
                <a:gd name="connsiteY10145" fmla="*/ 348251 h 1383472"/>
                <a:gd name="connsiteX10146" fmla="*/ 1811686 w 4340943"/>
                <a:gd name="connsiteY10146" fmla="*/ 354254 h 1383472"/>
                <a:gd name="connsiteX10147" fmla="*/ 1789519 w 4340943"/>
                <a:gd name="connsiteY10147" fmla="*/ 348610 h 1383472"/>
                <a:gd name="connsiteX10148" fmla="*/ 1781087 w 4340943"/>
                <a:gd name="connsiteY10148" fmla="*/ 335925 h 1383472"/>
                <a:gd name="connsiteX10149" fmla="*/ 1788198 w 4340943"/>
                <a:gd name="connsiteY10149" fmla="*/ 321771 h 1383472"/>
                <a:gd name="connsiteX10150" fmla="*/ 1800541 w 4340943"/>
                <a:gd name="connsiteY10150" fmla="*/ 315203 h 1383472"/>
                <a:gd name="connsiteX10151" fmla="*/ 1170037 w 4340943"/>
                <a:gd name="connsiteY10151" fmla="*/ 315203 h 1383472"/>
                <a:gd name="connsiteX10152" fmla="*/ 1175516 w 4340943"/>
                <a:gd name="connsiteY10152" fmla="*/ 315769 h 1383472"/>
                <a:gd name="connsiteX10153" fmla="*/ 1197682 w 4340943"/>
                <a:gd name="connsiteY10153" fmla="*/ 321412 h 1383472"/>
                <a:gd name="connsiteX10154" fmla="*/ 1206114 w 4340943"/>
                <a:gd name="connsiteY10154" fmla="*/ 334098 h 1383472"/>
                <a:gd name="connsiteX10155" fmla="*/ 1199003 w 4340943"/>
                <a:gd name="connsiteY10155" fmla="*/ 348251 h 1383472"/>
                <a:gd name="connsiteX10156" fmla="*/ 1181182 w 4340943"/>
                <a:gd name="connsiteY10156" fmla="*/ 354254 h 1383472"/>
                <a:gd name="connsiteX10157" fmla="*/ 1159016 w 4340943"/>
                <a:gd name="connsiteY10157" fmla="*/ 348610 h 1383472"/>
                <a:gd name="connsiteX10158" fmla="*/ 1150584 w 4340943"/>
                <a:gd name="connsiteY10158" fmla="*/ 335925 h 1383472"/>
                <a:gd name="connsiteX10159" fmla="*/ 1157695 w 4340943"/>
                <a:gd name="connsiteY10159" fmla="*/ 321771 h 1383472"/>
                <a:gd name="connsiteX10160" fmla="*/ 1170037 w 4340943"/>
                <a:gd name="connsiteY10160" fmla="*/ 315203 h 1383472"/>
                <a:gd name="connsiteX10161" fmla="*/ 540728 w 4340943"/>
                <a:gd name="connsiteY10161" fmla="*/ 315203 h 1383472"/>
                <a:gd name="connsiteX10162" fmla="*/ 546206 w 4340943"/>
                <a:gd name="connsiteY10162" fmla="*/ 315769 h 1383472"/>
                <a:gd name="connsiteX10163" fmla="*/ 568372 w 4340943"/>
                <a:gd name="connsiteY10163" fmla="*/ 321412 h 1383472"/>
                <a:gd name="connsiteX10164" fmla="*/ 576804 w 4340943"/>
                <a:gd name="connsiteY10164" fmla="*/ 334098 h 1383472"/>
                <a:gd name="connsiteX10165" fmla="*/ 569693 w 4340943"/>
                <a:gd name="connsiteY10165" fmla="*/ 348251 h 1383472"/>
                <a:gd name="connsiteX10166" fmla="*/ 551873 w 4340943"/>
                <a:gd name="connsiteY10166" fmla="*/ 354254 h 1383472"/>
                <a:gd name="connsiteX10167" fmla="*/ 529706 w 4340943"/>
                <a:gd name="connsiteY10167" fmla="*/ 348610 h 1383472"/>
                <a:gd name="connsiteX10168" fmla="*/ 521275 w 4340943"/>
                <a:gd name="connsiteY10168" fmla="*/ 335925 h 1383472"/>
                <a:gd name="connsiteX10169" fmla="*/ 528386 w 4340943"/>
                <a:gd name="connsiteY10169" fmla="*/ 321771 h 1383472"/>
                <a:gd name="connsiteX10170" fmla="*/ 540728 w 4340943"/>
                <a:gd name="connsiteY10170" fmla="*/ 315203 h 1383472"/>
                <a:gd name="connsiteX10171" fmla="*/ 2725481 w 4340943"/>
                <a:gd name="connsiteY10171" fmla="*/ 314640 h 1383472"/>
                <a:gd name="connsiteX10172" fmla="*/ 2747419 w 4340943"/>
                <a:gd name="connsiteY10172" fmla="*/ 321108 h 1383472"/>
                <a:gd name="connsiteX10173" fmla="*/ 2760276 w 4340943"/>
                <a:gd name="connsiteY10173" fmla="*/ 330260 h 1383472"/>
                <a:gd name="connsiteX10174" fmla="*/ 2777229 w 4340943"/>
                <a:gd name="connsiteY10174" fmla="*/ 377273 h 1383472"/>
                <a:gd name="connsiteX10175" fmla="*/ 2747419 w 4340943"/>
                <a:gd name="connsiteY10175" fmla="*/ 398493 h 1383472"/>
                <a:gd name="connsiteX10176" fmla="*/ 2703543 w 4340943"/>
                <a:gd name="connsiteY10176" fmla="*/ 398493 h 1383472"/>
                <a:gd name="connsiteX10177" fmla="*/ 2670313 w 4340943"/>
                <a:gd name="connsiteY10177" fmla="*/ 374839 h 1383472"/>
                <a:gd name="connsiteX10178" fmla="*/ 2663497 w 4340943"/>
                <a:gd name="connsiteY10178" fmla="*/ 367532 h 1383472"/>
                <a:gd name="connsiteX10179" fmla="*/ 2661543 w 4340943"/>
                <a:gd name="connsiteY10179" fmla="*/ 360380 h 1383472"/>
                <a:gd name="connsiteX10180" fmla="*/ 2661226 w 4340943"/>
                <a:gd name="connsiteY10180" fmla="*/ 360380 h 1383472"/>
                <a:gd name="connsiteX10181" fmla="*/ 2661384 w 4340943"/>
                <a:gd name="connsiteY10181" fmla="*/ 359801 h 1383472"/>
                <a:gd name="connsiteX10182" fmla="*/ 2661226 w 4340943"/>
                <a:gd name="connsiteY10182" fmla="*/ 359221 h 1383472"/>
                <a:gd name="connsiteX10183" fmla="*/ 2661319 w 4340943"/>
                <a:gd name="connsiteY10183" fmla="*/ 358881 h 1383472"/>
                <a:gd name="connsiteX10184" fmla="*/ 2661635 w 4340943"/>
                <a:gd name="connsiteY10184" fmla="*/ 358881 h 1383472"/>
                <a:gd name="connsiteX10185" fmla="*/ 2663497 w 4340943"/>
                <a:gd name="connsiteY10185" fmla="*/ 352070 h 1383472"/>
                <a:gd name="connsiteX10186" fmla="*/ 2670313 w 4340943"/>
                <a:gd name="connsiteY10186" fmla="*/ 344763 h 1383472"/>
                <a:gd name="connsiteX10187" fmla="*/ 2703543 w 4340943"/>
                <a:gd name="connsiteY10187" fmla="*/ 321109 h 1383472"/>
                <a:gd name="connsiteX10188" fmla="*/ 2725481 w 4340943"/>
                <a:gd name="connsiteY10188" fmla="*/ 314640 h 1383472"/>
                <a:gd name="connsiteX10189" fmla="*/ 2535575 w 4340943"/>
                <a:gd name="connsiteY10189" fmla="*/ 314640 h 1383472"/>
                <a:gd name="connsiteX10190" fmla="*/ 2557514 w 4340943"/>
                <a:gd name="connsiteY10190" fmla="*/ 321108 h 1383472"/>
                <a:gd name="connsiteX10191" fmla="*/ 2590744 w 4340943"/>
                <a:gd name="connsiteY10191" fmla="*/ 344763 h 1383472"/>
                <a:gd name="connsiteX10192" fmla="*/ 2597560 w 4340943"/>
                <a:gd name="connsiteY10192" fmla="*/ 352069 h 1383472"/>
                <a:gd name="connsiteX10193" fmla="*/ 2599422 w 4340943"/>
                <a:gd name="connsiteY10193" fmla="*/ 358881 h 1383472"/>
                <a:gd name="connsiteX10194" fmla="*/ 2599739 w 4340943"/>
                <a:gd name="connsiteY10194" fmla="*/ 358881 h 1383472"/>
                <a:gd name="connsiteX10195" fmla="*/ 2599831 w 4340943"/>
                <a:gd name="connsiteY10195" fmla="*/ 359221 h 1383472"/>
                <a:gd name="connsiteX10196" fmla="*/ 2599673 w 4340943"/>
                <a:gd name="connsiteY10196" fmla="*/ 359801 h 1383472"/>
                <a:gd name="connsiteX10197" fmla="*/ 2599831 w 4340943"/>
                <a:gd name="connsiteY10197" fmla="*/ 360380 h 1383472"/>
                <a:gd name="connsiteX10198" fmla="*/ 2599514 w 4340943"/>
                <a:gd name="connsiteY10198" fmla="*/ 360380 h 1383472"/>
                <a:gd name="connsiteX10199" fmla="*/ 2597560 w 4340943"/>
                <a:gd name="connsiteY10199" fmla="*/ 367532 h 1383472"/>
                <a:gd name="connsiteX10200" fmla="*/ 2590744 w 4340943"/>
                <a:gd name="connsiteY10200" fmla="*/ 374838 h 1383472"/>
                <a:gd name="connsiteX10201" fmla="*/ 2557514 w 4340943"/>
                <a:gd name="connsiteY10201" fmla="*/ 398493 h 1383472"/>
                <a:gd name="connsiteX10202" fmla="*/ 2513638 w 4340943"/>
                <a:gd name="connsiteY10202" fmla="*/ 398493 h 1383472"/>
                <a:gd name="connsiteX10203" fmla="*/ 2480407 w 4340943"/>
                <a:gd name="connsiteY10203" fmla="*/ 374838 h 1383472"/>
                <a:gd name="connsiteX10204" fmla="*/ 2473592 w 4340943"/>
                <a:gd name="connsiteY10204" fmla="*/ 367532 h 1383472"/>
                <a:gd name="connsiteX10205" fmla="*/ 2471637 w 4340943"/>
                <a:gd name="connsiteY10205" fmla="*/ 360380 h 1383472"/>
                <a:gd name="connsiteX10206" fmla="*/ 2471320 w 4340943"/>
                <a:gd name="connsiteY10206" fmla="*/ 360380 h 1383472"/>
                <a:gd name="connsiteX10207" fmla="*/ 2471479 w 4340943"/>
                <a:gd name="connsiteY10207" fmla="*/ 359801 h 1383472"/>
                <a:gd name="connsiteX10208" fmla="*/ 2471320 w 4340943"/>
                <a:gd name="connsiteY10208" fmla="*/ 359221 h 1383472"/>
                <a:gd name="connsiteX10209" fmla="*/ 2471413 w 4340943"/>
                <a:gd name="connsiteY10209" fmla="*/ 358881 h 1383472"/>
                <a:gd name="connsiteX10210" fmla="*/ 2471730 w 4340943"/>
                <a:gd name="connsiteY10210" fmla="*/ 358881 h 1383472"/>
                <a:gd name="connsiteX10211" fmla="*/ 2473592 w 4340943"/>
                <a:gd name="connsiteY10211" fmla="*/ 352069 h 1383472"/>
                <a:gd name="connsiteX10212" fmla="*/ 2480407 w 4340943"/>
                <a:gd name="connsiteY10212" fmla="*/ 344763 h 1383472"/>
                <a:gd name="connsiteX10213" fmla="*/ 2513638 w 4340943"/>
                <a:gd name="connsiteY10213" fmla="*/ 321108 h 1383472"/>
                <a:gd name="connsiteX10214" fmla="*/ 2535575 w 4340943"/>
                <a:gd name="connsiteY10214" fmla="*/ 314640 h 1383472"/>
                <a:gd name="connsiteX10215" fmla="*/ 2094851 w 4340943"/>
                <a:gd name="connsiteY10215" fmla="*/ 314640 h 1383472"/>
                <a:gd name="connsiteX10216" fmla="*/ 2116789 w 4340943"/>
                <a:gd name="connsiteY10216" fmla="*/ 321108 h 1383472"/>
                <a:gd name="connsiteX10217" fmla="*/ 2150019 w 4340943"/>
                <a:gd name="connsiteY10217" fmla="*/ 344763 h 1383472"/>
                <a:gd name="connsiteX10218" fmla="*/ 2156834 w 4340943"/>
                <a:gd name="connsiteY10218" fmla="*/ 352070 h 1383472"/>
                <a:gd name="connsiteX10219" fmla="*/ 2158696 w 4340943"/>
                <a:gd name="connsiteY10219" fmla="*/ 358881 h 1383472"/>
                <a:gd name="connsiteX10220" fmla="*/ 2159013 w 4340943"/>
                <a:gd name="connsiteY10220" fmla="*/ 358881 h 1383472"/>
                <a:gd name="connsiteX10221" fmla="*/ 2159106 w 4340943"/>
                <a:gd name="connsiteY10221" fmla="*/ 359221 h 1383472"/>
                <a:gd name="connsiteX10222" fmla="*/ 2158948 w 4340943"/>
                <a:gd name="connsiteY10222" fmla="*/ 359801 h 1383472"/>
                <a:gd name="connsiteX10223" fmla="*/ 2159106 w 4340943"/>
                <a:gd name="connsiteY10223" fmla="*/ 360380 h 1383472"/>
                <a:gd name="connsiteX10224" fmla="*/ 2158789 w 4340943"/>
                <a:gd name="connsiteY10224" fmla="*/ 360380 h 1383472"/>
                <a:gd name="connsiteX10225" fmla="*/ 2156834 w 4340943"/>
                <a:gd name="connsiteY10225" fmla="*/ 367532 h 1383472"/>
                <a:gd name="connsiteX10226" fmla="*/ 2150019 w 4340943"/>
                <a:gd name="connsiteY10226" fmla="*/ 374838 h 1383472"/>
                <a:gd name="connsiteX10227" fmla="*/ 2116789 w 4340943"/>
                <a:gd name="connsiteY10227" fmla="*/ 398493 h 1383472"/>
                <a:gd name="connsiteX10228" fmla="*/ 2072912 w 4340943"/>
                <a:gd name="connsiteY10228" fmla="*/ 398493 h 1383472"/>
                <a:gd name="connsiteX10229" fmla="*/ 2039682 w 4340943"/>
                <a:gd name="connsiteY10229" fmla="*/ 374839 h 1383472"/>
                <a:gd name="connsiteX10230" fmla="*/ 2032867 w 4340943"/>
                <a:gd name="connsiteY10230" fmla="*/ 367532 h 1383472"/>
                <a:gd name="connsiteX10231" fmla="*/ 2030912 w 4340943"/>
                <a:gd name="connsiteY10231" fmla="*/ 360380 h 1383472"/>
                <a:gd name="connsiteX10232" fmla="*/ 2030595 w 4340943"/>
                <a:gd name="connsiteY10232" fmla="*/ 360380 h 1383472"/>
                <a:gd name="connsiteX10233" fmla="*/ 2030754 w 4340943"/>
                <a:gd name="connsiteY10233" fmla="*/ 359801 h 1383472"/>
                <a:gd name="connsiteX10234" fmla="*/ 2030595 w 4340943"/>
                <a:gd name="connsiteY10234" fmla="*/ 359221 h 1383472"/>
                <a:gd name="connsiteX10235" fmla="*/ 2030688 w 4340943"/>
                <a:gd name="connsiteY10235" fmla="*/ 358881 h 1383472"/>
                <a:gd name="connsiteX10236" fmla="*/ 2031005 w 4340943"/>
                <a:gd name="connsiteY10236" fmla="*/ 358881 h 1383472"/>
                <a:gd name="connsiteX10237" fmla="*/ 2032867 w 4340943"/>
                <a:gd name="connsiteY10237" fmla="*/ 352070 h 1383472"/>
                <a:gd name="connsiteX10238" fmla="*/ 2039682 w 4340943"/>
                <a:gd name="connsiteY10238" fmla="*/ 344763 h 1383472"/>
                <a:gd name="connsiteX10239" fmla="*/ 2072912 w 4340943"/>
                <a:gd name="connsiteY10239" fmla="*/ 321109 h 1383472"/>
                <a:gd name="connsiteX10240" fmla="*/ 2094851 w 4340943"/>
                <a:gd name="connsiteY10240" fmla="*/ 314640 h 1383472"/>
                <a:gd name="connsiteX10241" fmla="*/ 1904945 w 4340943"/>
                <a:gd name="connsiteY10241" fmla="*/ 314640 h 1383472"/>
                <a:gd name="connsiteX10242" fmla="*/ 1926883 w 4340943"/>
                <a:gd name="connsiteY10242" fmla="*/ 321108 h 1383472"/>
                <a:gd name="connsiteX10243" fmla="*/ 1960114 w 4340943"/>
                <a:gd name="connsiteY10243" fmla="*/ 344763 h 1383472"/>
                <a:gd name="connsiteX10244" fmla="*/ 1966929 w 4340943"/>
                <a:gd name="connsiteY10244" fmla="*/ 352069 h 1383472"/>
                <a:gd name="connsiteX10245" fmla="*/ 1968791 w 4340943"/>
                <a:gd name="connsiteY10245" fmla="*/ 358881 h 1383472"/>
                <a:gd name="connsiteX10246" fmla="*/ 1969108 w 4340943"/>
                <a:gd name="connsiteY10246" fmla="*/ 358881 h 1383472"/>
                <a:gd name="connsiteX10247" fmla="*/ 1969201 w 4340943"/>
                <a:gd name="connsiteY10247" fmla="*/ 359221 h 1383472"/>
                <a:gd name="connsiteX10248" fmla="*/ 1969043 w 4340943"/>
                <a:gd name="connsiteY10248" fmla="*/ 359801 h 1383472"/>
                <a:gd name="connsiteX10249" fmla="*/ 1969201 w 4340943"/>
                <a:gd name="connsiteY10249" fmla="*/ 360380 h 1383472"/>
                <a:gd name="connsiteX10250" fmla="*/ 1968884 w 4340943"/>
                <a:gd name="connsiteY10250" fmla="*/ 360380 h 1383472"/>
                <a:gd name="connsiteX10251" fmla="*/ 1966929 w 4340943"/>
                <a:gd name="connsiteY10251" fmla="*/ 367532 h 1383472"/>
                <a:gd name="connsiteX10252" fmla="*/ 1960114 w 4340943"/>
                <a:gd name="connsiteY10252" fmla="*/ 374838 h 1383472"/>
                <a:gd name="connsiteX10253" fmla="*/ 1926883 w 4340943"/>
                <a:gd name="connsiteY10253" fmla="*/ 398493 h 1383472"/>
                <a:gd name="connsiteX10254" fmla="*/ 1883007 w 4340943"/>
                <a:gd name="connsiteY10254" fmla="*/ 398493 h 1383472"/>
                <a:gd name="connsiteX10255" fmla="*/ 1849777 w 4340943"/>
                <a:gd name="connsiteY10255" fmla="*/ 374838 h 1383472"/>
                <a:gd name="connsiteX10256" fmla="*/ 1842961 w 4340943"/>
                <a:gd name="connsiteY10256" fmla="*/ 367532 h 1383472"/>
                <a:gd name="connsiteX10257" fmla="*/ 1841007 w 4340943"/>
                <a:gd name="connsiteY10257" fmla="*/ 360380 h 1383472"/>
                <a:gd name="connsiteX10258" fmla="*/ 1840690 w 4340943"/>
                <a:gd name="connsiteY10258" fmla="*/ 360380 h 1383472"/>
                <a:gd name="connsiteX10259" fmla="*/ 1840848 w 4340943"/>
                <a:gd name="connsiteY10259" fmla="*/ 359801 h 1383472"/>
                <a:gd name="connsiteX10260" fmla="*/ 1840690 w 4340943"/>
                <a:gd name="connsiteY10260" fmla="*/ 359221 h 1383472"/>
                <a:gd name="connsiteX10261" fmla="*/ 1840783 w 4340943"/>
                <a:gd name="connsiteY10261" fmla="*/ 358881 h 1383472"/>
                <a:gd name="connsiteX10262" fmla="*/ 1841100 w 4340943"/>
                <a:gd name="connsiteY10262" fmla="*/ 358881 h 1383472"/>
                <a:gd name="connsiteX10263" fmla="*/ 1842961 w 4340943"/>
                <a:gd name="connsiteY10263" fmla="*/ 352069 h 1383472"/>
                <a:gd name="connsiteX10264" fmla="*/ 1849777 w 4340943"/>
                <a:gd name="connsiteY10264" fmla="*/ 344763 h 1383472"/>
                <a:gd name="connsiteX10265" fmla="*/ 1883007 w 4340943"/>
                <a:gd name="connsiteY10265" fmla="*/ 321108 h 1383472"/>
                <a:gd name="connsiteX10266" fmla="*/ 1904945 w 4340943"/>
                <a:gd name="connsiteY10266" fmla="*/ 314640 h 1383472"/>
                <a:gd name="connsiteX10267" fmla="*/ 1464348 w 4340943"/>
                <a:gd name="connsiteY10267" fmla="*/ 314640 h 1383472"/>
                <a:gd name="connsiteX10268" fmla="*/ 1486286 w 4340943"/>
                <a:gd name="connsiteY10268" fmla="*/ 321108 h 1383472"/>
                <a:gd name="connsiteX10269" fmla="*/ 1519516 w 4340943"/>
                <a:gd name="connsiteY10269" fmla="*/ 344763 h 1383472"/>
                <a:gd name="connsiteX10270" fmla="*/ 1526331 w 4340943"/>
                <a:gd name="connsiteY10270" fmla="*/ 352070 h 1383472"/>
                <a:gd name="connsiteX10271" fmla="*/ 1528193 w 4340943"/>
                <a:gd name="connsiteY10271" fmla="*/ 358881 h 1383472"/>
                <a:gd name="connsiteX10272" fmla="*/ 1528510 w 4340943"/>
                <a:gd name="connsiteY10272" fmla="*/ 358881 h 1383472"/>
                <a:gd name="connsiteX10273" fmla="*/ 1528602 w 4340943"/>
                <a:gd name="connsiteY10273" fmla="*/ 359221 h 1383472"/>
                <a:gd name="connsiteX10274" fmla="*/ 1528444 w 4340943"/>
                <a:gd name="connsiteY10274" fmla="*/ 359801 h 1383472"/>
                <a:gd name="connsiteX10275" fmla="*/ 1528602 w 4340943"/>
                <a:gd name="connsiteY10275" fmla="*/ 360380 h 1383472"/>
                <a:gd name="connsiteX10276" fmla="*/ 1528286 w 4340943"/>
                <a:gd name="connsiteY10276" fmla="*/ 360380 h 1383472"/>
                <a:gd name="connsiteX10277" fmla="*/ 1526331 w 4340943"/>
                <a:gd name="connsiteY10277" fmla="*/ 367532 h 1383472"/>
                <a:gd name="connsiteX10278" fmla="*/ 1519516 w 4340943"/>
                <a:gd name="connsiteY10278" fmla="*/ 374838 h 1383472"/>
                <a:gd name="connsiteX10279" fmla="*/ 1486286 w 4340943"/>
                <a:gd name="connsiteY10279" fmla="*/ 398493 h 1383472"/>
                <a:gd name="connsiteX10280" fmla="*/ 1442409 w 4340943"/>
                <a:gd name="connsiteY10280" fmla="*/ 398493 h 1383472"/>
                <a:gd name="connsiteX10281" fmla="*/ 1409179 w 4340943"/>
                <a:gd name="connsiteY10281" fmla="*/ 374839 h 1383472"/>
                <a:gd name="connsiteX10282" fmla="*/ 1402364 w 4340943"/>
                <a:gd name="connsiteY10282" fmla="*/ 367532 h 1383472"/>
                <a:gd name="connsiteX10283" fmla="*/ 1400409 w 4340943"/>
                <a:gd name="connsiteY10283" fmla="*/ 360380 h 1383472"/>
                <a:gd name="connsiteX10284" fmla="*/ 1400092 w 4340943"/>
                <a:gd name="connsiteY10284" fmla="*/ 360380 h 1383472"/>
                <a:gd name="connsiteX10285" fmla="*/ 1400250 w 4340943"/>
                <a:gd name="connsiteY10285" fmla="*/ 359801 h 1383472"/>
                <a:gd name="connsiteX10286" fmla="*/ 1400092 w 4340943"/>
                <a:gd name="connsiteY10286" fmla="*/ 359221 h 1383472"/>
                <a:gd name="connsiteX10287" fmla="*/ 1400185 w 4340943"/>
                <a:gd name="connsiteY10287" fmla="*/ 358881 h 1383472"/>
                <a:gd name="connsiteX10288" fmla="*/ 1400502 w 4340943"/>
                <a:gd name="connsiteY10288" fmla="*/ 358881 h 1383472"/>
                <a:gd name="connsiteX10289" fmla="*/ 1402363 w 4340943"/>
                <a:gd name="connsiteY10289" fmla="*/ 352070 h 1383472"/>
                <a:gd name="connsiteX10290" fmla="*/ 1409179 w 4340943"/>
                <a:gd name="connsiteY10290" fmla="*/ 344763 h 1383472"/>
                <a:gd name="connsiteX10291" fmla="*/ 1442409 w 4340943"/>
                <a:gd name="connsiteY10291" fmla="*/ 321109 h 1383472"/>
                <a:gd name="connsiteX10292" fmla="*/ 1464348 w 4340943"/>
                <a:gd name="connsiteY10292" fmla="*/ 314640 h 1383472"/>
                <a:gd name="connsiteX10293" fmla="*/ 1274442 w 4340943"/>
                <a:gd name="connsiteY10293" fmla="*/ 314640 h 1383472"/>
                <a:gd name="connsiteX10294" fmla="*/ 1296380 w 4340943"/>
                <a:gd name="connsiteY10294" fmla="*/ 321108 h 1383472"/>
                <a:gd name="connsiteX10295" fmla="*/ 1329611 w 4340943"/>
                <a:gd name="connsiteY10295" fmla="*/ 344763 h 1383472"/>
                <a:gd name="connsiteX10296" fmla="*/ 1336425 w 4340943"/>
                <a:gd name="connsiteY10296" fmla="*/ 352069 h 1383472"/>
                <a:gd name="connsiteX10297" fmla="*/ 1338287 w 4340943"/>
                <a:gd name="connsiteY10297" fmla="*/ 358881 h 1383472"/>
                <a:gd name="connsiteX10298" fmla="*/ 1338605 w 4340943"/>
                <a:gd name="connsiteY10298" fmla="*/ 358881 h 1383472"/>
                <a:gd name="connsiteX10299" fmla="*/ 1338697 w 4340943"/>
                <a:gd name="connsiteY10299" fmla="*/ 359221 h 1383472"/>
                <a:gd name="connsiteX10300" fmla="*/ 1338539 w 4340943"/>
                <a:gd name="connsiteY10300" fmla="*/ 359801 h 1383472"/>
                <a:gd name="connsiteX10301" fmla="*/ 1338697 w 4340943"/>
                <a:gd name="connsiteY10301" fmla="*/ 360380 h 1383472"/>
                <a:gd name="connsiteX10302" fmla="*/ 1338380 w 4340943"/>
                <a:gd name="connsiteY10302" fmla="*/ 360380 h 1383472"/>
                <a:gd name="connsiteX10303" fmla="*/ 1336425 w 4340943"/>
                <a:gd name="connsiteY10303" fmla="*/ 367532 h 1383472"/>
                <a:gd name="connsiteX10304" fmla="*/ 1329611 w 4340943"/>
                <a:gd name="connsiteY10304" fmla="*/ 374838 h 1383472"/>
                <a:gd name="connsiteX10305" fmla="*/ 1296380 w 4340943"/>
                <a:gd name="connsiteY10305" fmla="*/ 398493 h 1383472"/>
                <a:gd name="connsiteX10306" fmla="*/ 1252504 w 4340943"/>
                <a:gd name="connsiteY10306" fmla="*/ 398493 h 1383472"/>
                <a:gd name="connsiteX10307" fmla="*/ 1219273 w 4340943"/>
                <a:gd name="connsiteY10307" fmla="*/ 374838 h 1383472"/>
                <a:gd name="connsiteX10308" fmla="*/ 1212458 w 4340943"/>
                <a:gd name="connsiteY10308" fmla="*/ 367532 h 1383472"/>
                <a:gd name="connsiteX10309" fmla="*/ 1210503 w 4340943"/>
                <a:gd name="connsiteY10309" fmla="*/ 360380 h 1383472"/>
                <a:gd name="connsiteX10310" fmla="*/ 1210186 w 4340943"/>
                <a:gd name="connsiteY10310" fmla="*/ 360380 h 1383472"/>
                <a:gd name="connsiteX10311" fmla="*/ 1210345 w 4340943"/>
                <a:gd name="connsiteY10311" fmla="*/ 359801 h 1383472"/>
                <a:gd name="connsiteX10312" fmla="*/ 1210186 w 4340943"/>
                <a:gd name="connsiteY10312" fmla="*/ 359221 h 1383472"/>
                <a:gd name="connsiteX10313" fmla="*/ 1210279 w 4340943"/>
                <a:gd name="connsiteY10313" fmla="*/ 358881 h 1383472"/>
                <a:gd name="connsiteX10314" fmla="*/ 1210596 w 4340943"/>
                <a:gd name="connsiteY10314" fmla="*/ 358881 h 1383472"/>
                <a:gd name="connsiteX10315" fmla="*/ 1212458 w 4340943"/>
                <a:gd name="connsiteY10315" fmla="*/ 352069 h 1383472"/>
                <a:gd name="connsiteX10316" fmla="*/ 1219273 w 4340943"/>
                <a:gd name="connsiteY10316" fmla="*/ 344763 h 1383472"/>
                <a:gd name="connsiteX10317" fmla="*/ 1252504 w 4340943"/>
                <a:gd name="connsiteY10317" fmla="*/ 321108 h 1383472"/>
                <a:gd name="connsiteX10318" fmla="*/ 1274442 w 4340943"/>
                <a:gd name="connsiteY10318" fmla="*/ 314640 h 1383472"/>
                <a:gd name="connsiteX10319" fmla="*/ 835038 w 4340943"/>
                <a:gd name="connsiteY10319" fmla="*/ 314640 h 1383472"/>
                <a:gd name="connsiteX10320" fmla="*/ 856976 w 4340943"/>
                <a:gd name="connsiteY10320" fmla="*/ 321108 h 1383472"/>
                <a:gd name="connsiteX10321" fmla="*/ 890206 w 4340943"/>
                <a:gd name="connsiteY10321" fmla="*/ 344763 h 1383472"/>
                <a:gd name="connsiteX10322" fmla="*/ 897021 w 4340943"/>
                <a:gd name="connsiteY10322" fmla="*/ 352070 h 1383472"/>
                <a:gd name="connsiteX10323" fmla="*/ 898883 w 4340943"/>
                <a:gd name="connsiteY10323" fmla="*/ 358881 h 1383472"/>
                <a:gd name="connsiteX10324" fmla="*/ 899200 w 4340943"/>
                <a:gd name="connsiteY10324" fmla="*/ 358881 h 1383472"/>
                <a:gd name="connsiteX10325" fmla="*/ 899293 w 4340943"/>
                <a:gd name="connsiteY10325" fmla="*/ 359221 h 1383472"/>
                <a:gd name="connsiteX10326" fmla="*/ 899134 w 4340943"/>
                <a:gd name="connsiteY10326" fmla="*/ 359801 h 1383472"/>
                <a:gd name="connsiteX10327" fmla="*/ 899293 w 4340943"/>
                <a:gd name="connsiteY10327" fmla="*/ 360380 h 1383472"/>
                <a:gd name="connsiteX10328" fmla="*/ 898976 w 4340943"/>
                <a:gd name="connsiteY10328" fmla="*/ 360380 h 1383472"/>
                <a:gd name="connsiteX10329" fmla="*/ 897021 w 4340943"/>
                <a:gd name="connsiteY10329" fmla="*/ 367532 h 1383472"/>
                <a:gd name="connsiteX10330" fmla="*/ 890206 w 4340943"/>
                <a:gd name="connsiteY10330" fmla="*/ 374838 h 1383472"/>
                <a:gd name="connsiteX10331" fmla="*/ 856976 w 4340943"/>
                <a:gd name="connsiteY10331" fmla="*/ 398493 h 1383472"/>
                <a:gd name="connsiteX10332" fmla="*/ 813099 w 4340943"/>
                <a:gd name="connsiteY10332" fmla="*/ 398493 h 1383472"/>
                <a:gd name="connsiteX10333" fmla="*/ 779869 w 4340943"/>
                <a:gd name="connsiteY10333" fmla="*/ 374839 h 1383472"/>
                <a:gd name="connsiteX10334" fmla="*/ 773054 w 4340943"/>
                <a:gd name="connsiteY10334" fmla="*/ 367532 h 1383472"/>
                <a:gd name="connsiteX10335" fmla="*/ 771099 w 4340943"/>
                <a:gd name="connsiteY10335" fmla="*/ 360380 h 1383472"/>
                <a:gd name="connsiteX10336" fmla="*/ 770782 w 4340943"/>
                <a:gd name="connsiteY10336" fmla="*/ 360380 h 1383472"/>
                <a:gd name="connsiteX10337" fmla="*/ 770940 w 4340943"/>
                <a:gd name="connsiteY10337" fmla="*/ 359801 h 1383472"/>
                <a:gd name="connsiteX10338" fmla="*/ 770782 w 4340943"/>
                <a:gd name="connsiteY10338" fmla="*/ 359221 h 1383472"/>
                <a:gd name="connsiteX10339" fmla="*/ 770876 w 4340943"/>
                <a:gd name="connsiteY10339" fmla="*/ 358881 h 1383472"/>
                <a:gd name="connsiteX10340" fmla="*/ 771192 w 4340943"/>
                <a:gd name="connsiteY10340" fmla="*/ 358881 h 1383472"/>
                <a:gd name="connsiteX10341" fmla="*/ 773054 w 4340943"/>
                <a:gd name="connsiteY10341" fmla="*/ 352070 h 1383472"/>
                <a:gd name="connsiteX10342" fmla="*/ 779869 w 4340943"/>
                <a:gd name="connsiteY10342" fmla="*/ 344763 h 1383472"/>
                <a:gd name="connsiteX10343" fmla="*/ 813099 w 4340943"/>
                <a:gd name="connsiteY10343" fmla="*/ 321109 h 1383472"/>
                <a:gd name="connsiteX10344" fmla="*/ 835038 w 4340943"/>
                <a:gd name="connsiteY10344" fmla="*/ 314640 h 1383472"/>
                <a:gd name="connsiteX10345" fmla="*/ 645132 w 4340943"/>
                <a:gd name="connsiteY10345" fmla="*/ 314640 h 1383472"/>
                <a:gd name="connsiteX10346" fmla="*/ 667071 w 4340943"/>
                <a:gd name="connsiteY10346" fmla="*/ 321108 h 1383472"/>
                <a:gd name="connsiteX10347" fmla="*/ 700301 w 4340943"/>
                <a:gd name="connsiteY10347" fmla="*/ 344763 h 1383472"/>
                <a:gd name="connsiteX10348" fmla="*/ 707116 w 4340943"/>
                <a:gd name="connsiteY10348" fmla="*/ 352069 h 1383472"/>
                <a:gd name="connsiteX10349" fmla="*/ 708978 w 4340943"/>
                <a:gd name="connsiteY10349" fmla="*/ 358881 h 1383472"/>
                <a:gd name="connsiteX10350" fmla="*/ 709295 w 4340943"/>
                <a:gd name="connsiteY10350" fmla="*/ 358881 h 1383472"/>
                <a:gd name="connsiteX10351" fmla="*/ 709388 w 4340943"/>
                <a:gd name="connsiteY10351" fmla="*/ 359221 h 1383472"/>
                <a:gd name="connsiteX10352" fmla="*/ 709229 w 4340943"/>
                <a:gd name="connsiteY10352" fmla="*/ 359801 h 1383472"/>
                <a:gd name="connsiteX10353" fmla="*/ 709388 w 4340943"/>
                <a:gd name="connsiteY10353" fmla="*/ 360380 h 1383472"/>
                <a:gd name="connsiteX10354" fmla="*/ 709071 w 4340943"/>
                <a:gd name="connsiteY10354" fmla="*/ 360380 h 1383472"/>
                <a:gd name="connsiteX10355" fmla="*/ 707116 w 4340943"/>
                <a:gd name="connsiteY10355" fmla="*/ 367532 h 1383472"/>
                <a:gd name="connsiteX10356" fmla="*/ 700301 w 4340943"/>
                <a:gd name="connsiteY10356" fmla="*/ 374838 h 1383472"/>
                <a:gd name="connsiteX10357" fmla="*/ 667071 w 4340943"/>
                <a:gd name="connsiteY10357" fmla="*/ 398493 h 1383472"/>
                <a:gd name="connsiteX10358" fmla="*/ 623194 w 4340943"/>
                <a:gd name="connsiteY10358" fmla="*/ 398493 h 1383472"/>
                <a:gd name="connsiteX10359" fmla="*/ 589964 w 4340943"/>
                <a:gd name="connsiteY10359" fmla="*/ 374838 h 1383472"/>
                <a:gd name="connsiteX10360" fmla="*/ 583149 w 4340943"/>
                <a:gd name="connsiteY10360" fmla="*/ 367532 h 1383472"/>
                <a:gd name="connsiteX10361" fmla="*/ 581193 w 4340943"/>
                <a:gd name="connsiteY10361" fmla="*/ 360380 h 1383472"/>
                <a:gd name="connsiteX10362" fmla="*/ 580877 w 4340943"/>
                <a:gd name="connsiteY10362" fmla="*/ 360380 h 1383472"/>
                <a:gd name="connsiteX10363" fmla="*/ 581035 w 4340943"/>
                <a:gd name="connsiteY10363" fmla="*/ 359801 h 1383472"/>
                <a:gd name="connsiteX10364" fmla="*/ 580877 w 4340943"/>
                <a:gd name="connsiteY10364" fmla="*/ 359221 h 1383472"/>
                <a:gd name="connsiteX10365" fmla="*/ 580970 w 4340943"/>
                <a:gd name="connsiteY10365" fmla="*/ 358881 h 1383472"/>
                <a:gd name="connsiteX10366" fmla="*/ 581287 w 4340943"/>
                <a:gd name="connsiteY10366" fmla="*/ 358881 h 1383472"/>
                <a:gd name="connsiteX10367" fmla="*/ 583149 w 4340943"/>
                <a:gd name="connsiteY10367" fmla="*/ 352069 h 1383472"/>
                <a:gd name="connsiteX10368" fmla="*/ 589964 w 4340943"/>
                <a:gd name="connsiteY10368" fmla="*/ 344763 h 1383472"/>
                <a:gd name="connsiteX10369" fmla="*/ 623194 w 4340943"/>
                <a:gd name="connsiteY10369" fmla="*/ 321108 h 1383472"/>
                <a:gd name="connsiteX10370" fmla="*/ 645132 w 4340943"/>
                <a:gd name="connsiteY10370" fmla="*/ 314640 h 1383472"/>
                <a:gd name="connsiteX10371" fmla="*/ 2153041 w 4340943"/>
                <a:gd name="connsiteY10371" fmla="*/ 308052 h 1383472"/>
                <a:gd name="connsiteX10372" fmla="*/ 2157791 w 4340943"/>
                <a:gd name="connsiteY10372" fmla="*/ 310681 h 1383472"/>
                <a:gd name="connsiteX10373" fmla="*/ 2163798 w 4340943"/>
                <a:gd name="connsiteY10373" fmla="*/ 318205 h 1383472"/>
                <a:gd name="connsiteX10374" fmla="*/ 2160849 w 4340943"/>
                <a:gd name="connsiteY10374" fmla="*/ 325834 h 1383472"/>
                <a:gd name="connsiteX10375" fmla="*/ 2150498 w 4340943"/>
                <a:gd name="connsiteY10375" fmla="*/ 330024 h 1383472"/>
                <a:gd name="connsiteX10376" fmla="*/ 2139780 w 4340943"/>
                <a:gd name="connsiteY10376" fmla="*/ 327925 h 1383472"/>
                <a:gd name="connsiteX10377" fmla="*/ 2133772 w 4340943"/>
                <a:gd name="connsiteY10377" fmla="*/ 320401 h 1383472"/>
                <a:gd name="connsiteX10378" fmla="*/ 2136721 w 4340943"/>
                <a:gd name="connsiteY10378" fmla="*/ 312771 h 1383472"/>
                <a:gd name="connsiteX10379" fmla="*/ 2147072 w 4340943"/>
                <a:gd name="connsiteY10379" fmla="*/ 308582 h 1383472"/>
                <a:gd name="connsiteX10380" fmla="*/ 2153041 w 4340943"/>
                <a:gd name="connsiteY10380" fmla="*/ 308052 h 1383472"/>
                <a:gd name="connsiteX10381" fmla="*/ 1522538 w 4340943"/>
                <a:gd name="connsiteY10381" fmla="*/ 308052 h 1383472"/>
                <a:gd name="connsiteX10382" fmla="*/ 1527287 w 4340943"/>
                <a:gd name="connsiteY10382" fmla="*/ 310681 h 1383472"/>
                <a:gd name="connsiteX10383" fmla="*/ 1533295 w 4340943"/>
                <a:gd name="connsiteY10383" fmla="*/ 318205 h 1383472"/>
                <a:gd name="connsiteX10384" fmla="*/ 1530346 w 4340943"/>
                <a:gd name="connsiteY10384" fmla="*/ 325834 h 1383472"/>
                <a:gd name="connsiteX10385" fmla="*/ 1519995 w 4340943"/>
                <a:gd name="connsiteY10385" fmla="*/ 330024 h 1383472"/>
                <a:gd name="connsiteX10386" fmla="*/ 1509277 w 4340943"/>
                <a:gd name="connsiteY10386" fmla="*/ 327925 h 1383472"/>
                <a:gd name="connsiteX10387" fmla="*/ 1503269 w 4340943"/>
                <a:gd name="connsiteY10387" fmla="*/ 320401 h 1383472"/>
                <a:gd name="connsiteX10388" fmla="*/ 1506217 w 4340943"/>
                <a:gd name="connsiteY10388" fmla="*/ 312771 h 1383472"/>
                <a:gd name="connsiteX10389" fmla="*/ 1516568 w 4340943"/>
                <a:gd name="connsiteY10389" fmla="*/ 308582 h 1383472"/>
                <a:gd name="connsiteX10390" fmla="*/ 1522538 w 4340943"/>
                <a:gd name="connsiteY10390" fmla="*/ 308052 h 1383472"/>
                <a:gd name="connsiteX10391" fmla="*/ 893229 w 4340943"/>
                <a:gd name="connsiteY10391" fmla="*/ 308052 h 1383472"/>
                <a:gd name="connsiteX10392" fmla="*/ 897977 w 4340943"/>
                <a:gd name="connsiteY10392" fmla="*/ 310681 h 1383472"/>
                <a:gd name="connsiteX10393" fmla="*/ 903985 w 4340943"/>
                <a:gd name="connsiteY10393" fmla="*/ 318205 h 1383472"/>
                <a:gd name="connsiteX10394" fmla="*/ 901036 w 4340943"/>
                <a:gd name="connsiteY10394" fmla="*/ 325834 h 1383472"/>
                <a:gd name="connsiteX10395" fmla="*/ 890685 w 4340943"/>
                <a:gd name="connsiteY10395" fmla="*/ 330024 h 1383472"/>
                <a:gd name="connsiteX10396" fmla="*/ 879967 w 4340943"/>
                <a:gd name="connsiteY10396" fmla="*/ 327925 h 1383472"/>
                <a:gd name="connsiteX10397" fmla="*/ 873960 w 4340943"/>
                <a:gd name="connsiteY10397" fmla="*/ 320401 h 1383472"/>
                <a:gd name="connsiteX10398" fmla="*/ 876908 w 4340943"/>
                <a:gd name="connsiteY10398" fmla="*/ 312771 h 1383472"/>
                <a:gd name="connsiteX10399" fmla="*/ 887259 w 4340943"/>
                <a:gd name="connsiteY10399" fmla="*/ 308582 h 1383472"/>
                <a:gd name="connsiteX10400" fmla="*/ 893229 w 4340943"/>
                <a:gd name="connsiteY10400" fmla="*/ 308052 h 1383472"/>
                <a:gd name="connsiteX10401" fmla="*/ 2189912 w 4340943"/>
                <a:gd name="connsiteY10401" fmla="*/ 305789 h 1383472"/>
                <a:gd name="connsiteX10402" fmla="*/ 2217686 w 4340943"/>
                <a:gd name="connsiteY10402" fmla="*/ 305789 h 1383472"/>
                <a:gd name="connsiteX10403" fmla="*/ 2236022 w 4340943"/>
                <a:gd name="connsiteY10403" fmla="*/ 318842 h 1383472"/>
                <a:gd name="connsiteX10404" fmla="*/ 2236022 w 4340943"/>
                <a:gd name="connsiteY10404" fmla="*/ 358881 h 1383472"/>
                <a:gd name="connsiteX10405" fmla="*/ 2236022 w 4340943"/>
                <a:gd name="connsiteY10405" fmla="*/ 360380 h 1383472"/>
                <a:gd name="connsiteX10406" fmla="*/ 2236022 w 4340943"/>
                <a:gd name="connsiteY10406" fmla="*/ 383069 h 1383472"/>
                <a:gd name="connsiteX10407" fmla="*/ 2217686 w 4340943"/>
                <a:gd name="connsiteY10407" fmla="*/ 396123 h 1383472"/>
                <a:gd name="connsiteX10408" fmla="*/ 2189913 w 4340943"/>
                <a:gd name="connsiteY10408" fmla="*/ 396123 h 1383472"/>
                <a:gd name="connsiteX10409" fmla="*/ 2171575 w 4340943"/>
                <a:gd name="connsiteY10409" fmla="*/ 383069 h 1383472"/>
                <a:gd name="connsiteX10410" fmla="*/ 2171575 w 4340943"/>
                <a:gd name="connsiteY10410" fmla="*/ 360380 h 1383472"/>
                <a:gd name="connsiteX10411" fmla="*/ 2171575 w 4340943"/>
                <a:gd name="connsiteY10411" fmla="*/ 358881 h 1383472"/>
                <a:gd name="connsiteX10412" fmla="*/ 2171575 w 4340943"/>
                <a:gd name="connsiteY10412" fmla="*/ 318842 h 1383472"/>
                <a:gd name="connsiteX10413" fmla="*/ 2189912 w 4340943"/>
                <a:gd name="connsiteY10413" fmla="*/ 305789 h 1383472"/>
                <a:gd name="connsiteX10414" fmla="*/ 1559409 w 4340943"/>
                <a:gd name="connsiteY10414" fmla="*/ 305789 h 1383472"/>
                <a:gd name="connsiteX10415" fmla="*/ 1587182 w 4340943"/>
                <a:gd name="connsiteY10415" fmla="*/ 305789 h 1383472"/>
                <a:gd name="connsiteX10416" fmla="*/ 1605519 w 4340943"/>
                <a:gd name="connsiteY10416" fmla="*/ 318842 h 1383472"/>
                <a:gd name="connsiteX10417" fmla="*/ 1605519 w 4340943"/>
                <a:gd name="connsiteY10417" fmla="*/ 358881 h 1383472"/>
                <a:gd name="connsiteX10418" fmla="*/ 1605519 w 4340943"/>
                <a:gd name="connsiteY10418" fmla="*/ 360380 h 1383472"/>
                <a:gd name="connsiteX10419" fmla="*/ 1605519 w 4340943"/>
                <a:gd name="connsiteY10419" fmla="*/ 383069 h 1383472"/>
                <a:gd name="connsiteX10420" fmla="*/ 1587182 w 4340943"/>
                <a:gd name="connsiteY10420" fmla="*/ 396123 h 1383472"/>
                <a:gd name="connsiteX10421" fmla="*/ 1559409 w 4340943"/>
                <a:gd name="connsiteY10421" fmla="*/ 396123 h 1383472"/>
                <a:gd name="connsiteX10422" fmla="*/ 1541072 w 4340943"/>
                <a:gd name="connsiteY10422" fmla="*/ 383069 h 1383472"/>
                <a:gd name="connsiteX10423" fmla="*/ 1541072 w 4340943"/>
                <a:gd name="connsiteY10423" fmla="*/ 360380 h 1383472"/>
                <a:gd name="connsiteX10424" fmla="*/ 1541072 w 4340943"/>
                <a:gd name="connsiteY10424" fmla="*/ 358881 h 1383472"/>
                <a:gd name="connsiteX10425" fmla="*/ 1541072 w 4340943"/>
                <a:gd name="connsiteY10425" fmla="*/ 318842 h 1383472"/>
                <a:gd name="connsiteX10426" fmla="*/ 1559409 w 4340943"/>
                <a:gd name="connsiteY10426" fmla="*/ 305789 h 1383472"/>
                <a:gd name="connsiteX10427" fmla="*/ 930099 w 4340943"/>
                <a:gd name="connsiteY10427" fmla="*/ 305789 h 1383472"/>
                <a:gd name="connsiteX10428" fmla="*/ 957872 w 4340943"/>
                <a:gd name="connsiteY10428" fmla="*/ 305789 h 1383472"/>
                <a:gd name="connsiteX10429" fmla="*/ 976209 w 4340943"/>
                <a:gd name="connsiteY10429" fmla="*/ 318842 h 1383472"/>
                <a:gd name="connsiteX10430" fmla="*/ 976209 w 4340943"/>
                <a:gd name="connsiteY10430" fmla="*/ 358881 h 1383472"/>
                <a:gd name="connsiteX10431" fmla="*/ 976209 w 4340943"/>
                <a:gd name="connsiteY10431" fmla="*/ 360380 h 1383472"/>
                <a:gd name="connsiteX10432" fmla="*/ 976209 w 4340943"/>
                <a:gd name="connsiteY10432" fmla="*/ 383069 h 1383472"/>
                <a:gd name="connsiteX10433" fmla="*/ 957872 w 4340943"/>
                <a:gd name="connsiteY10433" fmla="*/ 396123 h 1383472"/>
                <a:gd name="connsiteX10434" fmla="*/ 930099 w 4340943"/>
                <a:gd name="connsiteY10434" fmla="*/ 396123 h 1383472"/>
                <a:gd name="connsiteX10435" fmla="*/ 911762 w 4340943"/>
                <a:gd name="connsiteY10435" fmla="*/ 383069 h 1383472"/>
                <a:gd name="connsiteX10436" fmla="*/ 911762 w 4340943"/>
                <a:gd name="connsiteY10436" fmla="*/ 360380 h 1383472"/>
                <a:gd name="connsiteX10437" fmla="*/ 911762 w 4340943"/>
                <a:gd name="connsiteY10437" fmla="*/ 358881 h 1383472"/>
                <a:gd name="connsiteX10438" fmla="*/ 911762 w 4340943"/>
                <a:gd name="connsiteY10438" fmla="*/ 318842 h 1383472"/>
                <a:gd name="connsiteX10439" fmla="*/ 930099 w 4340943"/>
                <a:gd name="connsiteY10439" fmla="*/ 305789 h 1383472"/>
                <a:gd name="connsiteX10440" fmla="*/ 2645870 w 4340943"/>
                <a:gd name="connsiteY10440" fmla="*/ 303433 h 1383472"/>
                <a:gd name="connsiteX10441" fmla="*/ 2654196 w 4340943"/>
                <a:gd name="connsiteY10441" fmla="*/ 305888 h 1383472"/>
                <a:gd name="connsiteX10442" fmla="*/ 2673930 w 4340943"/>
                <a:gd name="connsiteY10442" fmla="*/ 319936 h 1383472"/>
                <a:gd name="connsiteX10443" fmla="*/ 2673929 w 4340943"/>
                <a:gd name="connsiteY10443" fmla="*/ 331789 h 1383472"/>
                <a:gd name="connsiteX10444" fmla="*/ 2661318 w 4340943"/>
                <a:gd name="connsiteY10444" fmla="*/ 340766 h 1383472"/>
                <a:gd name="connsiteX10445" fmla="*/ 2644667 w 4340943"/>
                <a:gd name="connsiteY10445" fmla="*/ 340766 h 1383472"/>
                <a:gd name="connsiteX10446" fmla="*/ 2624933 w 4340943"/>
                <a:gd name="connsiteY10446" fmla="*/ 326719 h 1383472"/>
                <a:gd name="connsiteX10447" fmla="*/ 2624933 w 4340943"/>
                <a:gd name="connsiteY10447" fmla="*/ 314865 h 1383472"/>
                <a:gd name="connsiteX10448" fmla="*/ 2637544 w 4340943"/>
                <a:gd name="connsiteY10448" fmla="*/ 305888 h 1383472"/>
                <a:gd name="connsiteX10449" fmla="*/ 2645870 w 4340943"/>
                <a:gd name="connsiteY10449" fmla="*/ 303433 h 1383472"/>
                <a:gd name="connsiteX10450" fmla="*/ 2015240 w 4340943"/>
                <a:gd name="connsiteY10450" fmla="*/ 303433 h 1383472"/>
                <a:gd name="connsiteX10451" fmla="*/ 2023565 w 4340943"/>
                <a:gd name="connsiteY10451" fmla="*/ 305888 h 1383472"/>
                <a:gd name="connsiteX10452" fmla="*/ 2043299 w 4340943"/>
                <a:gd name="connsiteY10452" fmla="*/ 319936 h 1383472"/>
                <a:gd name="connsiteX10453" fmla="*/ 2043299 w 4340943"/>
                <a:gd name="connsiteY10453" fmla="*/ 331789 h 1383472"/>
                <a:gd name="connsiteX10454" fmla="*/ 2030688 w 4340943"/>
                <a:gd name="connsiteY10454" fmla="*/ 340766 h 1383472"/>
                <a:gd name="connsiteX10455" fmla="*/ 2014036 w 4340943"/>
                <a:gd name="connsiteY10455" fmla="*/ 340766 h 1383472"/>
                <a:gd name="connsiteX10456" fmla="*/ 1994303 w 4340943"/>
                <a:gd name="connsiteY10456" fmla="*/ 326719 h 1383472"/>
                <a:gd name="connsiteX10457" fmla="*/ 1994303 w 4340943"/>
                <a:gd name="connsiteY10457" fmla="*/ 314865 h 1383472"/>
                <a:gd name="connsiteX10458" fmla="*/ 2006914 w 4340943"/>
                <a:gd name="connsiteY10458" fmla="*/ 305888 h 1383472"/>
                <a:gd name="connsiteX10459" fmla="*/ 2015240 w 4340943"/>
                <a:gd name="connsiteY10459" fmla="*/ 303433 h 1383472"/>
                <a:gd name="connsiteX10460" fmla="*/ 1384736 w 4340943"/>
                <a:gd name="connsiteY10460" fmla="*/ 303433 h 1383472"/>
                <a:gd name="connsiteX10461" fmla="*/ 1393062 w 4340943"/>
                <a:gd name="connsiteY10461" fmla="*/ 305888 h 1383472"/>
                <a:gd name="connsiteX10462" fmla="*/ 1412795 w 4340943"/>
                <a:gd name="connsiteY10462" fmla="*/ 319936 h 1383472"/>
                <a:gd name="connsiteX10463" fmla="*/ 1412795 w 4340943"/>
                <a:gd name="connsiteY10463" fmla="*/ 331789 h 1383472"/>
                <a:gd name="connsiteX10464" fmla="*/ 1400185 w 4340943"/>
                <a:gd name="connsiteY10464" fmla="*/ 340766 h 1383472"/>
                <a:gd name="connsiteX10465" fmla="*/ 1383533 w 4340943"/>
                <a:gd name="connsiteY10465" fmla="*/ 340766 h 1383472"/>
                <a:gd name="connsiteX10466" fmla="*/ 1363800 w 4340943"/>
                <a:gd name="connsiteY10466" fmla="*/ 326719 h 1383472"/>
                <a:gd name="connsiteX10467" fmla="*/ 1363800 w 4340943"/>
                <a:gd name="connsiteY10467" fmla="*/ 314865 h 1383472"/>
                <a:gd name="connsiteX10468" fmla="*/ 1376411 w 4340943"/>
                <a:gd name="connsiteY10468" fmla="*/ 305888 h 1383472"/>
                <a:gd name="connsiteX10469" fmla="*/ 1384736 w 4340943"/>
                <a:gd name="connsiteY10469" fmla="*/ 303433 h 1383472"/>
                <a:gd name="connsiteX10470" fmla="*/ 755427 w 4340943"/>
                <a:gd name="connsiteY10470" fmla="*/ 303433 h 1383472"/>
                <a:gd name="connsiteX10471" fmla="*/ 763752 w 4340943"/>
                <a:gd name="connsiteY10471" fmla="*/ 305888 h 1383472"/>
                <a:gd name="connsiteX10472" fmla="*/ 783486 w 4340943"/>
                <a:gd name="connsiteY10472" fmla="*/ 319936 h 1383472"/>
                <a:gd name="connsiteX10473" fmla="*/ 783485 w 4340943"/>
                <a:gd name="connsiteY10473" fmla="*/ 331789 h 1383472"/>
                <a:gd name="connsiteX10474" fmla="*/ 770875 w 4340943"/>
                <a:gd name="connsiteY10474" fmla="*/ 340766 h 1383472"/>
                <a:gd name="connsiteX10475" fmla="*/ 754224 w 4340943"/>
                <a:gd name="connsiteY10475" fmla="*/ 340766 h 1383472"/>
                <a:gd name="connsiteX10476" fmla="*/ 734490 w 4340943"/>
                <a:gd name="connsiteY10476" fmla="*/ 326719 h 1383472"/>
                <a:gd name="connsiteX10477" fmla="*/ 734490 w 4340943"/>
                <a:gd name="connsiteY10477" fmla="*/ 314865 h 1383472"/>
                <a:gd name="connsiteX10478" fmla="*/ 747101 w 4340943"/>
                <a:gd name="connsiteY10478" fmla="*/ 305888 h 1383472"/>
                <a:gd name="connsiteX10479" fmla="*/ 755427 w 4340943"/>
                <a:gd name="connsiteY10479" fmla="*/ 303433 h 1383472"/>
                <a:gd name="connsiteX10480" fmla="*/ 2743754 w 4340943"/>
                <a:gd name="connsiteY10480" fmla="*/ 292689 h 1383472"/>
                <a:gd name="connsiteX10481" fmla="*/ 2747102 w 4340943"/>
                <a:gd name="connsiteY10481" fmla="*/ 293726 h 1383472"/>
                <a:gd name="connsiteX10482" fmla="*/ 2752148 w 4340943"/>
                <a:gd name="connsiteY10482" fmla="*/ 307719 h 1383472"/>
                <a:gd name="connsiteX10483" fmla="*/ 2747922 w 4340943"/>
                <a:gd name="connsiteY10483" fmla="*/ 310622 h 1383472"/>
                <a:gd name="connsiteX10484" fmla="*/ 2738696 w 4340943"/>
                <a:gd name="connsiteY10484" fmla="*/ 310506 h 1383472"/>
                <a:gd name="connsiteX10485" fmla="*/ 2731832 w 4340943"/>
                <a:gd name="connsiteY10485" fmla="*/ 305444 h 1383472"/>
                <a:gd name="connsiteX10486" fmla="*/ 2731996 w 4340943"/>
                <a:gd name="connsiteY10486" fmla="*/ 298876 h 1383472"/>
                <a:gd name="connsiteX10487" fmla="*/ 2739106 w 4340943"/>
                <a:gd name="connsiteY10487" fmla="*/ 293991 h 1383472"/>
                <a:gd name="connsiteX10488" fmla="*/ 2743754 w 4340943"/>
                <a:gd name="connsiteY10488" fmla="*/ 292689 h 1383472"/>
                <a:gd name="connsiteX10489" fmla="*/ 2113123 w 4340943"/>
                <a:gd name="connsiteY10489" fmla="*/ 292689 h 1383472"/>
                <a:gd name="connsiteX10490" fmla="*/ 2117702 w 4340943"/>
                <a:gd name="connsiteY10490" fmla="*/ 294107 h 1383472"/>
                <a:gd name="connsiteX10491" fmla="*/ 2124566 w 4340943"/>
                <a:gd name="connsiteY10491" fmla="*/ 299169 h 1383472"/>
                <a:gd name="connsiteX10492" fmla="*/ 2124402 w 4340943"/>
                <a:gd name="connsiteY10492" fmla="*/ 305737 h 1383472"/>
                <a:gd name="connsiteX10493" fmla="*/ 2117291 w 4340943"/>
                <a:gd name="connsiteY10493" fmla="*/ 310622 h 1383472"/>
                <a:gd name="connsiteX10494" fmla="*/ 2108065 w 4340943"/>
                <a:gd name="connsiteY10494" fmla="*/ 310506 h 1383472"/>
                <a:gd name="connsiteX10495" fmla="*/ 2101202 w 4340943"/>
                <a:gd name="connsiteY10495" fmla="*/ 305444 h 1383472"/>
                <a:gd name="connsiteX10496" fmla="*/ 2101365 w 4340943"/>
                <a:gd name="connsiteY10496" fmla="*/ 298876 h 1383472"/>
                <a:gd name="connsiteX10497" fmla="*/ 2108476 w 4340943"/>
                <a:gd name="connsiteY10497" fmla="*/ 293991 h 1383472"/>
                <a:gd name="connsiteX10498" fmla="*/ 2113123 w 4340943"/>
                <a:gd name="connsiteY10498" fmla="*/ 292689 h 1383472"/>
                <a:gd name="connsiteX10499" fmla="*/ 1482620 w 4340943"/>
                <a:gd name="connsiteY10499" fmla="*/ 292689 h 1383472"/>
                <a:gd name="connsiteX10500" fmla="*/ 1487199 w 4340943"/>
                <a:gd name="connsiteY10500" fmla="*/ 294107 h 1383472"/>
                <a:gd name="connsiteX10501" fmla="*/ 1494062 w 4340943"/>
                <a:gd name="connsiteY10501" fmla="*/ 299169 h 1383472"/>
                <a:gd name="connsiteX10502" fmla="*/ 1493899 w 4340943"/>
                <a:gd name="connsiteY10502" fmla="*/ 305737 h 1383472"/>
                <a:gd name="connsiteX10503" fmla="*/ 1486788 w 4340943"/>
                <a:gd name="connsiteY10503" fmla="*/ 310622 h 1383472"/>
                <a:gd name="connsiteX10504" fmla="*/ 1477562 w 4340943"/>
                <a:gd name="connsiteY10504" fmla="*/ 310506 h 1383472"/>
                <a:gd name="connsiteX10505" fmla="*/ 1470698 w 4340943"/>
                <a:gd name="connsiteY10505" fmla="*/ 305444 h 1383472"/>
                <a:gd name="connsiteX10506" fmla="*/ 1470862 w 4340943"/>
                <a:gd name="connsiteY10506" fmla="*/ 298876 h 1383472"/>
                <a:gd name="connsiteX10507" fmla="*/ 1477973 w 4340943"/>
                <a:gd name="connsiteY10507" fmla="*/ 293991 h 1383472"/>
                <a:gd name="connsiteX10508" fmla="*/ 1482620 w 4340943"/>
                <a:gd name="connsiteY10508" fmla="*/ 292689 h 1383472"/>
                <a:gd name="connsiteX10509" fmla="*/ 853310 w 4340943"/>
                <a:gd name="connsiteY10509" fmla="*/ 292689 h 1383472"/>
                <a:gd name="connsiteX10510" fmla="*/ 857889 w 4340943"/>
                <a:gd name="connsiteY10510" fmla="*/ 294107 h 1383472"/>
                <a:gd name="connsiteX10511" fmla="*/ 864752 w 4340943"/>
                <a:gd name="connsiteY10511" fmla="*/ 299169 h 1383472"/>
                <a:gd name="connsiteX10512" fmla="*/ 864589 w 4340943"/>
                <a:gd name="connsiteY10512" fmla="*/ 305737 h 1383472"/>
                <a:gd name="connsiteX10513" fmla="*/ 857478 w 4340943"/>
                <a:gd name="connsiteY10513" fmla="*/ 310622 h 1383472"/>
                <a:gd name="connsiteX10514" fmla="*/ 848252 w 4340943"/>
                <a:gd name="connsiteY10514" fmla="*/ 310506 h 1383472"/>
                <a:gd name="connsiteX10515" fmla="*/ 841389 w 4340943"/>
                <a:gd name="connsiteY10515" fmla="*/ 305444 h 1383472"/>
                <a:gd name="connsiteX10516" fmla="*/ 841552 w 4340943"/>
                <a:gd name="connsiteY10516" fmla="*/ 298876 h 1383472"/>
                <a:gd name="connsiteX10517" fmla="*/ 848663 w 4340943"/>
                <a:gd name="connsiteY10517" fmla="*/ 293991 h 1383472"/>
                <a:gd name="connsiteX10518" fmla="*/ 853310 w 4340943"/>
                <a:gd name="connsiteY10518" fmla="*/ 292689 h 1383472"/>
                <a:gd name="connsiteX10519" fmla="*/ 2421197 w 4340943"/>
                <a:gd name="connsiteY10519" fmla="*/ 292314 h 1383472"/>
                <a:gd name="connsiteX10520" fmla="*/ 2426189 w 4340943"/>
                <a:gd name="connsiteY10520" fmla="*/ 293975 h 1383472"/>
                <a:gd name="connsiteX10521" fmla="*/ 2431950 w 4340943"/>
                <a:gd name="connsiteY10521" fmla="*/ 298456 h 1383472"/>
                <a:gd name="connsiteX10522" fmla="*/ 2431498 w 4340943"/>
                <a:gd name="connsiteY10522" fmla="*/ 305697 h 1383472"/>
                <a:gd name="connsiteX10523" fmla="*/ 2425203 w 4340943"/>
                <a:gd name="connsiteY10523" fmla="*/ 309797 h 1383472"/>
                <a:gd name="connsiteX10524" fmla="*/ 2415032 w 4340943"/>
                <a:gd name="connsiteY10524" fmla="*/ 309476 h 1383472"/>
                <a:gd name="connsiteX10525" fmla="*/ 2409271 w 4340943"/>
                <a:gd name="connsiteY10525" fmla="*/ 304994 h 1383472"/>
                <a:gd name="connsiteX10526" fmla="*/ 2409722 w 4340943"/>
                <a:gd name="connsiteY10526" fmla="*/ 297754 h 1383472"/>
                <a:gd name="connsiteX10527" fmla="*/ 2416018 w 4340943"/>
                <a:gd name="connsiteY10527" fmla="*/ 293653 h 1383472"/>
                <a:gd name="connsiteX10528" fmla="*/ 2421197 w 4340943"/>
                <a:gd name="connsiteY10528" fmla="*/ 292314 h 1383472"/>
                <a:gd name="connsiteX10529" fmla="*/ 1790566 w 4340943"/>
                <a:gd name="connsiteY10529" fmla="*/ 292314 h 1383472"/>
                <a:gd name="connsiteX10530" fmla="*/ 1795559 w 4340943"/>
                <a:gd name="connsiteY10530" fmla="*/ 293975 h 1383472"/>
                <a:gd name="connsiteX10531" fmla="*/ 1801319 w 4340943"/>
                <a:gd name="connsiteY10531" fmla="*/ 298456 h 1383472"/>
                <a:gd name="connsiteX10532" fmla="*/ 1800868 w 4340943"/>
                <a:gd name="connsiteY10532" fmla="*/ 305697 h 1383472"/>
                <a:gd name="connsiteX10533" fmla="*/ 1794572 w 4340943"/>
                <a:gd name="connsiteY10533" fmla="*/ 309797 h 1383472"/>
                <a:gd name="connsiteX10534" fmla="*/ 1784401 w 4340943"/>
                <a:gd name="connsiteY10534" fmla="*/ 309476 h 1383472"/>
                <a:gd name="connsiteX10535" fmla="*/ 1778641 w 4340943"/>
                <a:gd name="connsiteY10535" fmla="*/ 304994 h 1383472"/>
                <a:gd name="connsiteX10536" fmla="*/ 1779092 w 4340943"/>
                <a:gd name="connsiteY10536" fmla="*/ 297754 h 1383472"/>
                <a:gd name="connsiteX10537" fmla="*/ 1785388 w 4340943"/>
                <a:gd name="connsiteY10537" fmla="*/ 293653 h 1383472"/>
                <a:gd name="connsiteX10538" fmla="*/ 1790566 w 4340943"/>
                <a:gd name="connsiteY10538" fmla="*/ 292314 h 1383472"/>
                <a:gd name="connsiteX10539" fmla="*/ 1160063 w 4340943"/>
                <a:gd name="connsiteY10539" fmla="*/ 292314 h 1383472"/>
                <a:gd name="connsiteX10540" fmla="*/ 1165056 w 4340943"/>
                <a:gd name="connsiteY10540" fmla="*/ 293975 h 1383472"/>
                <a:gd name="connsiteX10541" fmla="*/ 1170816 w 4340943"/>
                <a:gd name="connsiteY10541" fmla="*/ 298456 h 1383472"/>
                <a:gd name="connsiteX10542" fmla="*/ 1170365 w 4340943"/>
                <a:gd name="connsiteY10542" fmla="*/ 305697 h 1383472"/>
                <a:gd name="connsiteX10543" fmla="*/ 1164069 w 4340943"/>
                <a:gd name="connsiteY10543" fmla="*/ 309797 h 1383472"/>
                <a:gd name="connsiteX10544" fmla="*/ 1153898 w 4340943"/>
                <a:gd name="connsiteY10544" fmla="*/ 309476 h 1383472"/>
                <a:gd name="connsiteX10545" fmla="*/ 1148137 w 4340943"/>
                <a:gd name="connsiteY10545" fmla="*/ 304994 h 1383472"/>
                <a:gd name="connsiteX10546" fmla="*/ 1148588 w 4340943"/>
                <a:gd name="connsiteY10546" fmla="*/ 297754 h 1383472"/>
                <a:gd name="connsiteX10547" fmla="*/ 1154884 w 4340943"/>
                <a:gd name="connsiteY10547" fmla="*/ 293653 h 1383472"/>
                <a:gd name="connsiteX10548" fmla="*/ 1160063 w 4340943"/>
                <a:gd name="connsiteY10548" fmla="*/ 292314 h 1383472"/>
                <a:gd name="connsiteX10549" fmla="*/ 530753 w 4340943"/>
                <a:gd name="connsiteY10549" fmla="*/ 292314 h 1383472"/>
                <a:gd name="connsiteX10550" fmla="*/ 535746 w 4340943"/>
                <a:gd name="connsiteY10550" fmla="*/ 293975 h 1383472"/>
                <a:gd name="connsiteX10551" fmla="*/ 541506 w 4340943"/>
                <a:gd name="connsiteY10551" fmla="*/ 298456 h 1383472"/>
                <a:gd name="connsiteX10552" fmla="*/ 541055 w 4340943"/>
                <a:gd name="connsiteY10552" fmla="*/ 305697 h 1383472"/>
                <a:gd name="connsiteX10553" fmla="*/ 534759 w 4340943"/>
                <a:gd name="connsiteY10553" fmla="*/ 309797 h 1383472"/>
                <a:gd name="connsiteX10554" fmla="*/ 524589 w 4340943"/>
                <a:gd name="connsiteY10554" fmla="*/ 309476 h 1383472"/>
                <a:gd name="connsiteX10555" fmla="*/ 518828 w 4340943"/>
                <a:gd name="connsiteY10555" fmla="*/ 304994 h 1383472"/>
                <a:gd name="connsiteX10556" fmla="*/ 519279 w 4340943"/>
                <a:gd name="connsiteY10556" fmla="*/ 297754 h 1383472"/>
                <a:gd name="connsiteX10557" fmla="*/ 525574 w 4340943"/>
                <a:gd name="connsiteY10557" fmla="*/ 293653 h 1383472"/>
                <a:gd name="connsiteX10558" fmla="*/ 530753 w 4340943"/>
                <a:gd name="connsiteY10558" fmla="*/ 292314 h 1383472"/>
                <a:gd name="connsiteX10559" fmla="*/ 2175231 w 4340943"/>
                <a:gd name="connsiteY10559" fmla="*/ 283337 h 1383472"/>
                <a:gd name="connsiteX10560" fmla="*/ 2179809 w 4340943"/>
                <a:gd name="connsiteY10560" fmla="*/ 284755 h 1383472"/>
                <a:gd name="connsiteX10561" fmla="*/ 2186673 w 4340943"/>
                <a:gd name="connsiteY10561" fmla="*/ 289816 h 1383472"/>
                <a:gd name="connsiteX10562" fmla="*/ 2186510 w 4340943"/>
                <a:gd name="connsiteY10562" fmla="*/ 296384 h 1383472"/>
                <a:gd name="connsiteX10563" fmla="*/ 2179399 w 4340943"/>
                <a:gd name="connsiteY10563" fmla="*/ 301270 h 1383472"/>
                <a:gd name="connsiteX10564" fmla="*/ 2170173 w 4340943"/>
                <a:gd name="connsiteY10564" fmla="*/ 301154 h 1383472"/>
                <a:gd name="connsiteX10565" fmla="*/ 2163310 w 4340943"/>
                <a:gd name="connsiteY10565" fmla="*/ 296091 h 1383472"/>
                <a:gd name="connsiteX10566" fmla="*/ 2163473 w 4340943"/>
                <a:gd name="connsiteY10566" fmla="*/ 289524 h 1383472"/>
                <a:gd name="connsiteX10567" fmla="*/ 2170583 w 4340943"/>
                <a:gd name="connsiteY10567" fmla="*/ 284638 h 1383472"/>
                <a:gd name="connsiteX10568" fmla="*/ 2175231 w 4340943"/>
                <a:gd name="connsiteY10568" fmla="*/ 283337 h 1383472"/>
                <a:gd name="connsiteX10569" fmla="*/ 1544727 w 4340943"/>
                <a:gd name="connsiteY10569" fmla="*/ 283337 h 1383472"/>
                <a:gd name="connsiteX10570" fmla="*/ 1549306 w 4340943"/>
                <a:gd name="connsiteY10570" fmla="*/ 284755 h 1383472"/>
                <a:gd name="connsiteX10571" fmla="*/ 1556170 w 4340943"/>
                <a:gd name="connsiteY10571" fmla="*/ 289816 h 1383472"/>
                <a:gd name="connsiteX10572" fmla="*/ 1556006 w 4340943"/>
                <a:gd name="connsiteY10572" fmla="*/ 296384 h 1383472"/>
                <a:gd name="connsiteX10573" fmla="*/ 1548895 w 4340943"/>
                <a:gd name="connsiteY10573" fmla="*/ 301270 h 1383472"/>
                <a:gd name="connsiteX10574" fmla="*/ 1539669 w 4340943"/>
                <a:gd name="connsiteY10574" fmla="*/ 301154 h 1383472"/>
                <a:gd name="connsiteX10575" fmla="*/ 1532806 w 4340943"/>
                <a:gd name="connsiteY10575" fmla="*/ 296091 h 1383472"/>
                <a:gd name="connsiteX10576" fmla="*/ 1532970 w 4340943"/>
                <a:gd name="connsiteY10576" fmla="*/ 289524 h 1383472"/>
                <a:gd name="connsiteX10577" fmla="*/ 1540080 w 4340943"/>
                <a:gd name="connsiteY10577" fmla="*/ 284638 h 1383472"/>
                <a:gd name="connsiteX10578" fmla="*/ 1544727 w 4340943"/>
                <a:gd name="connsiteY10578" fmla="*/ 283337 h 1383472"/>
                <a:gd name="connsiteX10579" fmla="*/ 915418 w 4340943"/>
                <a:gd name="connsiteY10579" fmla="*/ 283337 h 1383472"/>
                <a:gd name="connsiteX10580" fmla="*/ 919997 w 4340943"/>
                <a:gd name="connsiteY10580" fmla="*/ 284755 h 1383472"/>
                <a:gd name="connsiteX10581" fmla="*/ 926860 w 4340943"/>
                <a:gd name="connsiteY10581" fmla="*/ 289816 h 1383472"/>
                <a:gd name="connsiteX10582" fmla="*/ 926697 w 4340943"/>
                <a:gd name="connsiteY10582" fmla="*/ 296384 h 1383472"/>
                <a:gd name="connsiteX10583" fmla="*/ 919586 w 4340943"/>
                <a:gd name="connsiteY10583" fmla="*/ 301270 h 1383472"/>
                <a:gd name="connsiteX10584" fmla="*/ 910360 w 4340943"/>
                <a:gd name="connsiteY10584" fmla="*/ 301154 h 1383472"/>
                <a:gd name="connsiteX10585" fmla="*/ 903497 w 4340943"/>
                <a:gd name="connsiteY10585" fmla="*/ 296091 h 1383472"/>
                <a:gd name="connsiteX10586" fmla="*/ 903660 w 4340943"/>
                <a:gd name="connsiteY10586" fmla="*/ 289524 h 1383472"/>
                <a:gd name="connsiteX10587" fmla="*/ 910771 w 4340943"/>
                <a:gd name="connsiteY10587" fmla="*/ 284638 h 1383472"/>
                <a:gd name="connsiteX10588" fmla="*/ 915418 w 4340943"/>
                <a:gd name="connsiteY10588" fmla="*/ 283337 h 1383472"/>
                <a:gd name="connsiteX10589" fmla="*/ 2584208 w 4340943"/>
                <a:gd name="connsiteY10589" fmla="*/ 274983 h 1383472"/>
                <a:gd name="connsiteX10590" fmla="*/ 2596034 w 4340943"/>
                <a:gd name="connsiteY10590" fmla="*/ 278470 h 1383472"/>
                <a:gd name="connsiteX10591" fmla="*/ 2613947 w 4340943"/>
                <a:gd name="connsiteY10591" fmla="*/ 291221 h 1383472"/>
                <a:gd name="connsiteX10592" fmla="*/ 2613947 w 4340943"/>
                <a:gd name="connsiteY10592" fmla="*/ 308058 h 1383472"/>
                <a:gd name="connsiteX10593" fmla="*/ 2595120 w 4340943"/>
                <a:gd name="connsiteY10593" fmla="*/ 321461 h 1383472"/>
                <a:gd name="connsiteX10594" fmla="*/ 2571468 w 4340943"/>
                <a:gd name="connsiteY10594" fmla="*/ 321461 h 1383472"/>
                <a:gd name="connsiteX10595" fmla="*/ 2553555 w 4340943"/>
                <a:gd name="connsiteY10595" fmla="*/ 308709 h 1383472"/>
                <a:gd name="connsiteX10596" fmla="*/ 2553555 w 4340943"/>
                <a:gd name="connsiteY10596" fmla="*/ 291872 h 1383472"/>
                <a:gd name="connsiteX10597" fmla="*/ 2572383 w 4340943"/>
                <a:gd name="connsiteY10597" fmla="*/ 278470 h 1383472"/>
                <a:gd name="connsiteX10598" fmla="*/ 2584208 w 4340943"/>
                <a:gd name="connsiteY10598" fmla="*/ 274983 h 1383472"/>
                <a:gd name="connsiteX10599" fmla="*/ 1953578 w 4340943"/>
                <a:gd name="connsiteY10599" fmla="*/ 274983 h 1383472"/>
                <a:gd name="connsiteX10600" fmla="*/ 1965404 w 4340943"/>
                <a:gd name="connsiteY10600" fmla="*/ 278470 h 1383472"/>
                <a:gd name="connsiteX10601" fmla="*/ 1983317 w 4340943"/>
                <a:gd name="connsiteY10601" fmla="*/ 291221 h 1383472"/>
                <a:gd name="connsiteX10602" fmla="*/ 1983317 w 4340943"/>
                <a:gd name="connsiteY10602" fmla="*/ 308058 h 1383472"/>
                <a:gd name="connsiteX10603" fmla="*/ 1964489 w 4340943"/>
                <a:gd name="connsiteY10603" fmla="*/ 321461 h 1383472"/>
                <a:gd name="connsiteX10604" fmla="*/ 1940837 w 4340943"/>
                <a:gd name="connsiteY10604" fmla="*/ 321461 h 1383472"/>
                <a:gd name="connsiteX10605" fmla="*/ 1922925 w 4340943"/>
                <a:gd name="connsiteY10605" fmla="*/ 308709 h 1383472"/>
                <a:gd name="connsiteX10606" fmla="*/ 1922925 w 4340943"/>
                <a:gd name="connsiteY10606" fmla="*/ 291872 h 1383472"/>
                <a:gd name="connsiteX10607" fmla="*/ 1941752 w 4340943"/>
                <a:gd name="connsiteY10607" fmla="*/ 278470 h 1383472"/>
                <a:gd name="connsiteX10608" fmla="*/ 1953578 w 4340943"/>
                <a:gd name="connsiteY10608" fmla="*/ 274983 h 1383472"/>
                <a:gd name="connsiteX10609" fmla="*/ 1323074 w 4340943"/>
                <a:gd name="connsiteY10609" fmla="*/ 274983 h 1383472"/>
                <a:gd name="connsiteX10610" fmla="*/ 1334900 w 4340943"/>
                <a:gd name="connsiteY10610" fmla="*/ 278470 h 1383472"/>
                <a:gd name="connsiteX10611" fmla="*/ 1352813 w 4340943"/>
                <a:gd name="connsiteY10611" fmla="*/ 291221 h 1383472"/>
                <a:gd name="connsiteX10612" fmla="*/ 1352813 w 4340943"/>
                <a:gd name="connsiteY10612" fmla="*/ 308058 h 1383472"/>
                <a:gd name="connsiteX10613" fmla="*/ 1333986 w 4340943"/>
                <a:gd name="connsiteY10613" fmla="*/ 321461 h 1383472"/>
                <a:gd name="connsiteX10614" fmla="*/ 1310334 w 4340943"/>
                <a:gd name="connsiteY10614" fmla="*/ 321461 h 1383472"/>
                <a:gd name="connsiteX10615" fmla="*/ 1292422 w 4340943"/>
                <a:gd name="connsiteY10615" fmla="*/ 308709 h 1383472"/>
                <a:gd name="connsiteX10616" fmla="*/ 1292422 w 4340943"/>
                <a:gd name="connsiteY10616" fmla="*/ 291872 h 1383472"/>
                <a:gd name="connsiteX10617" fmla="*/ 1311249 w 4340943"/>
                <a:gd name="connsiteY10617" fmla="*/ 278470 h 1383472"/>
                <a:gd name="connsiteX10618" fmla="*/ 1323074 w 4340943"/>
                <a:gd name="connsiteY10618" fmla="*/ 274983 h 1383472"/>
                <a:gd name="connsiteX10619" fmla="*/ 693765 w 4340943"/>
                <a:gd name="connsiteY10619" fmla="*/ 274983 h 1383472"/>
                <a:gd name="connsiteX10620" fmla="*/ 705591 w 4340943"/>
                <a:gd name="connsiteY10620" fmla="*/ 278470 h 1383472"/>
                <a:gd name="connsiteX10621" fmla="*/ 723504 w 4340943"/>
                <a:gd name="connsiteY10621" fmla="*/ 291221 h 1383472"/>
                <a:gd name="connsiteX10622" fmla="*/ 723504 w 4340943"/>
                <a:gd name="connsiteY10622" fmla="*/ 308058 h 1383472"/>
                <a:gd name="connsiteX10623" fmla="*/ 704677 w 4340943"/>
                <a:gd name="connsiteY10623" fmla="*/ 321461 h 1383472"/>
                <a:gd name="connsiteX10624" fmla="*/ 681025 w 4340943"/>
                <a:gd name="connsiteY10624" fmla="*/ 321461 h 1383472"/>
                <a:gd name="connsiteX10625" fmla="*/ 663112 w 4340943"/>
                <a:gd name="connsiteY10625" fmla="*/ 308709 h 1383472"/>
                <a:gd name="connsiteX10626" fmla="*/ 663112 w 4340943"/>
                <a:gd name="connsiteY10626" fmla="*/ 291872 h 1383472"/>
                <a:gd name="connsiteX10627" fmla="*/ 681939 w 4340943"/>
                <a:gd name="connsiteY10627" fmla="*/ 278470 h 1383472"/>
                <a:gd name="connsiteX10628" fmla="*/ 693765 w 4340943"/>
                <a:gd name="connsiteY10628" fmla="*/ 274983 h 1383472"/>
                <a:gd name="connsiteX10629" fmla="*/ 2276492 w 4340943"/>
                <a:gd name="connsiteY10629" fmla="*/ 273427 h 1383472"/>
                <a:gd name="connsiteX10630" fmla="*/ 2321522 w 4340943"/>
                <a:gd name="connsiteY10630" fmla="*/ 273427 h 1383472"/>
                <a:gd name="connsiteX10631" fmla="*/ 2321522 w 4340943"/>
                <a:gd name="connsiteY10631" fmla="*/ 273427 h 1383472"/>
                <a:gd name="connsiteX10632" fmla="*/ 2366555 w 4340943"/>
                <a:gd name="connsiteY10632" fmla="*/ 273427 h 1383472"/>
                <a:gd name="connsiteX10633" fmla="*/ 2398500 w 4340943"/>
                <a:gd name="connsiteY10633" fmla="*/ 296168 h 1383472"/>
                <a:gd name="connsiteX10634" fmla="*/ 2398500 w 4340943"/>
                <a:gd name="connsiteY10634" fmla="*/ 330615 h 1383472"/>
                <a:gd name="connsiteX10635" fmla="*/ 2366555 w 4340943"/>
                <a:gd name="connsiteY10635" fmla="*/ 353356 h 1383472"/>
                <a:gd name="connsiteX10636" fmla="*/ 2321522 w 4340943"/>
                <a:gd name="connsiteY10636" fmla="*/ 353356 h 1383472"/>
                <a:gd name="connsiteX10637" fmla="*/ 2276491 w 4340943"/>
                <a:gd name="connsiteY10637" fmla="*/ 353356 h 1383472"/>
                <a:gd name="connsiteX10638" fmla="*/ 2244545 w 4340943"/>
                <a:gd name="connsiteY10638" fmla="*/ 330615 h 1383472"/>
                <a:gd name="connsiteX10639" fmla="*/ 2244545 w 4340943"/>
                <a:gd name="connsiteY10639" fmla="*/ 296168 h 1383472"/>
                <a:gd name="connsiteX10640" fmla="*/ 2276492 w 4340943"/>
                <a:gd name="connsiteY10640" fmla="*/ 273427 h 1383472"/>
                <a:gd name="connsiteX10641" fmla="*/ 1645988 w 4340943"/>
                <a:gd name="connsiteY10641" fmla="*/ 273427 h 1383472"/>
                <a:gd name="connsiteX10642" fmla="*/ 1691019 w 4340943"/>
                <a:gd name="connsiteY10642" fmla="*/ 273427 h 1383472"/>
                <a:gd name="connsiteX10643" fmla="*/ 1691019 w 4340943"/>
                <a:gd name="connsiteY10643" fmla="*/ 273427 h 1383472"/>
                <a:gd name="connsiteX10644" fmla="*/ 1735925 w 4340943"/>
                <a:gd name="connsiteY10644" fmla="*/ 273427 h 1383472"/>
                <a:gd name="connsiteX10645" fmla="*/ 1767870 w 4340943"/>
                <a:gd name="connsiteY10645" fmla="*/ 296168 h 1383472"/>
                <a:gd name="connsiteX10646" fmla="*/ 1767870 w 4340943"/>
                <a:gd name="connsiteY10646" fmla="*/ 330615 h 1383472"/>
                <a:gd name="connsiteX10647" fmla="*/ 1735925 w 4340943"/>
                <a:gd name="connsiteY10647" fmla="*/ 353356 h 1383472"/>
                <a:gd name="connsiteX10648" fmla="*/ 1691019 w 4340943"/>
                <a:gd name="connsiteY10648" fmla="*/ 353356 h 1383472"/>
                <a:gd name="connsiteX10649" fmla="*/ 1690892 w 4340943"/>
                <a:gd name="connsiteY10649" fmla="*/ 353356 h 1383472"/>
                <a:gd name="connsiteX10650" fmla="*/ 1645988 w 4340943"/>
                <a:gd name="connsiteY10650" fmla="*/ 353356 h 1383472"/>
                <a:gd name="connsiteX10651" fmla="*/ 1614041 w 4340943"/>
                <a:gd name="connsiteY10651" fmla="*/ 330615 h 1383472"/>
                <a:gd name="connsiteX10652" fmla="*/ 1614042 w 4340943"/>
                <a:gd name="connsiteY10652" fmla="*/ 296168 h 1383472"/>
                <a:gd name="connsiteX10653" fmla="*/ 1645988 w 4340943"/>
                <a:gd name="connsiteY10653" fmla="*/ 273427 h 1383472"/>
                <a:gd name="connsiteX10654" fmla="*/ 1016679 w 4340943"/>
                <a:gd name="connsiteY10654" fmla="*/ 273427 h 1383472"/>
                <a:gd name="connsiteX10655" fmla="*/ 1061709 w 4340943"/>
                <a:gd name="connsiteY10655" fmla="*/ 273427 h 1383472"/>
                <a:gd name="connsiteX10656" fmla="*/ 1061709 w 4340943"/>
                <a:gd name="connsiteY10656" fmla="*/ 273427 h 1383472"/>
                <a:gd name="connsiteX10657" fmla="*/ 1105421 w 4340943"/>
                <a:gd name="connsiteY10657" fmla="*/ 273427 h 1383472"/>
                <a:gd name="connsiteX10658" fmla="*/ 1137367 w 4340943"/>
                <a:gd name="connsiteY10658" fmla="*/ 296168 h 1383472"/>
                <a:gd name="connsiteX10659" fmla="*/ 1137367 w 4340943"/>
                <a:gd name="connsiteY10659" fmla="*/ 330615 h 1383472"/>
                <a:gd name="connsiteX10660" fmla="*/ 1105421 w 4340943"/>
                <a:gd name="connsiteY10660" fmla="*/ 353356 h 1383472"/>
                <a:gd name="connsiteX10661" fmla="*/ 1061709 w 4340943"/>
                <a:gd name="connsiteY10661" fmla="*/ 353356 h 1383472"/>
                <a:gd name="connsiteX10662" fmla="*/ 1060388 w 4340943"/>
                <a:gd name="connsiteY10662" fmla="*/ 353356 h 1383472"/>
                <a:gd name="connsiteX10663" fmla="*/ 1016678 w 4340943"/>
                <a:gd name="connsiteY10663" fmla="*/ 353356 h 1383472"/>
                <a:gd name="connsiteX10664" fmla="*/ 984732 w 4340943"/>
                <a:gd name="connsiteY10664" fmla="*/ 330615 h 1383472"/>
                <a:gd name="connsiteX10665" fmla="*/ 984733 w 4340943"/>
                <a:gd name="connsiteY10665" fmla="*/ 296168 h 1383472"/>
                <a:gd name="connsiteX10666" fmla="*/ 1016679 w 4340943"/>
                <a:gd name="connsiteY10666" fmla="*/ 273427 h 1383472"/>
                <a:gd name="connsiteX10667" fmla="*/ 400294 w 4340943"/>
                <a:gd name="connsiteY10667" fmla="*/ 273427 h 1383472"/>
                <a:gd name="connsiteX10668" fmla="*/ 431205 w 4340943"/>
                <a:gd name="connsiteY10668" fmla="*/ 273427 h 1383472"/>
                <a:gd name="connsiteX10669" fmla="*/ 431205 w 4340943"/>
                <a:gd name="connsiteY10669" fmla="*/ 273427 h 1383472"/>
                <a:gd name="connsiteX10670" fmla="*/ 476111 w 4340943"/>
                <a:gd name="connsiteY10670" fmla="*/ 273427 h 1383472"/>
                <a:gd name="connsiteX10671" fmla="*/ 508057 w 4340943"/>
                <a:gd name="connsiteY10671" fmla="*/ 296168 h 1383472"/>
                <a:gd name="connsiteX10672" fmla="*/ 508057 w 4340943"/>
                <a:gd name="connsiteY10672" fmla="*/ 330615 h 1383472"/>
                <a:gd name="connsiteX10673" fmla="*/ 476111 w 4340943"/>
                <a:gd name="connsiteY10673" fmla="*/ 353356 h 1383472"/>
                <a:gd name="connsiteX10674" fmla="*/ 431205 w 4340943"/>
                <a:gd name="connsiteY10674" fmla="*/ 353356 h 1383472"/>
                <a:gd name="connsiteX10675" fmla="*/ 431079 w 4340943"/>
                <a:gd name="connsiteY10675" fmla="*/ 353356 h 1383472"/>
                <a:gd name="connsiteX10676" fmla="*/ 386175 w 4340943"/>
                <a:gd name="connsiteY10676" fmla="*/ 353356 h 1383472"/>
                <a:gd name="connsiteX10677" fmla="*/ 372884 w 4340943"/>
                <a:gd name="connsiteY10677" fmla="*/ 349437 h 1383472"/>
                <a:gd name="connsiteX10678" fmla="*/ 2693646 w 4340943"/>
                <a:gd name="connsiteY10678" fmla="*/ 270269 h 1383472"/>
                <a:gd name="connsiteX10679" fmla="*/ 2703998 w 4340943"/>
                <a:gd name="connsiteY10679" fmla="*/ 273321 h 1383472"/>
                <a:gd name="connsiteX10680" fmla="*/ 2719678 w 4340943"/>
                <a:gd name="connsiteY10680" fmla="*/ 284483 h 1383472"/>
                <a:gd name="connsiteX10681" fmla="*/ 2719678 w 4340943"/>
                <a:gd name="connsiteY10681" fmla="*/ 299222 h 1383472"/>
                <a:gd name="connsiteX10682" fmla="*/ 2699774 w 4340943"/>
                <a:gd name="connsiteY10682" fmla="*/ 313391 h 1383472"/>
                <a:gd name="connsiteX10683" fmla="*/ 2679070 w 4340943"/>
                <a:gd name="connsiteY10683" fmla="*/ 313391 h 1383472"/>
                <a:gd name="connsiteX10684" fmla="*/ 2663389 w 4340943"/>
                <a:gd name="connsiteY10684" fmla="*/ 302229 h 1383472"/>
                <a:gd name="connsiteX10685" fmla="*/ 2663389 w 4340943"/>
                <a:gd name="connsiteY10685" fmla="*/ 287489 h 1383472"/>
                <a:gd name="connsiteX10686" fmla="*/ 2683293 w 4340943"/>
                <a:gd name="connsiteY10686" fmla="*/ 273321 h 1383472"/>
                <a:gd name="connsiteX10687" fmla="*/ 2693646 w 4340943"/>
                <a:gd name="connsiteY10687" fmla="*/ 270269 h 1383472"/>
                <a:gd name="connsiteX10688" fmla="*/ 2063015 w 4340943"/>
                <a:gd name="connsiteY10688" fmla="*/ 270269 h 1383472"/>
                <a:gd name="connsiteX10689" fmla="*/ 2073367 w 4340943"/>
                <a:gd name="connsiteY10689" fmla="*/ 273321 h 1383472"/>
                <a:gd name="connsiteX10690" fmla="*/ 2089047 w 4340943"/>
                <a:gd name="connsiteY10690" fmla="*/ 284483 h 1383472"/>
                <a:gd name="connsiteX10691" fmla="*/ 2089047 w 4340943"/>
                <a:gd name="connsiteY10691" fmla="*/ 299222 h 1383472"/>
                <a:gd name="connsiteX10692" fmla="*/ 2069144 w 4340943"/>
                <a:gd name="connsiteY10692" fmla="*/ 313391 h 1383472"/>
                <a:gd name="connsiteX10693" fmla="*/ 2048439 w 4340943"/>
                <a:gd name="connsiteY10693" fmla="*/ 313391 h 1383472"/>
                <a:gd name="connsiteX10694" fmla="*/ 2032759 w 4340943"/>
                <a:gd name="connsiteY10694" fmla="*/ 302229 h 1383472"/>
                <a:gd name="connsiteX10695" fmla="*/ 2032759 w 4340943"/>
                <a:gd name="connsiteY10695" fmla="*/ 287489 h 1383472"/>
                <a:gd name="connsiteX10696" fmla="*/ 2052662 w 4340943"/>
                <a:gd name="connsiteY10696" fmla="*/ 273321 h 1383472"/>
                <a:gd name="connsiteX10697" fmla="*/ 2063015 w 4340943"/>
                <a:gd name="connsiteY10697" fmla="*/ 270269 h 1383472"/>
                <a:gd name="connsiteX10698" fmla="*/ 1432512 w 4340943"/>
                <a:gd name="connsiteY10698" fmla="*/ 270269 h 1383472"/>
                <a:gd name="connsiteX10699" fmla="*/ 1442864 w 4340943"/>
                <a:gd name="connsiteY10699" fmla="*/ 273321 h 1383472"/>
                <a:gd name="connsiteX10700" fmla="*/ 1458544 w 4340943"/>
                <a:gd name="connsiteY10700" fmla="*/ 284483 h 1383472"/>
                <a:gd name="connsiteX10701" fmla="*/ 1458544 w 4340943"/>
                <a:gd name="connsiteY10701" fmla="*/ 299222 h 1383472"/>
                <a:gd name="connsiteX10702" fmla="*/ 1438640 w 4340943"/>
                <a:gd name="connsiteY10702" fmla="*/ 313391 h 1383472"/>
                <a:gd name="connsiteX10703" fmla="*/ 1417936 w 4340943"/>
                <a:gd name="connsiteY10703" fmla="*/ 313391 h 1383472"/>
                <a:gd name="connsiteX10704" fmla="*/ 1402256 w 4340943"/>
                <a:gd name="connsiteY10704" fmla="*/ 302229 h 1383472"/>
                <a:gd name="connsiteX10705" fmla="*/ 1402256 w 4340943"/>
                <a:gd name="connsiteY10705" fmla="*/ 287489 h 1383472"/>
                <a:gd name="connsiteX10706" fmla="*/ 1422159 w 4340943"/>
                <a:gd name="connsiteY10706" fmla="*/ 273321 h 1383472"/>
                <a:gd name="connsiteX10707" fmla="*/ 1432512 w 4340943"/>
                <a:gd name="connsiteY10707" fmla="*/ 270269 h 1383472"/>
                <a:gd name="connsiteX10708" fmla="*/ 803202 w 4340943"/>
                <a:gd name="connsiteY10708" fmla="*/ 270269 h 1383472"/>
                <a:gd name="connsiteX10709" fmla="*/ 813554 w 4340943"/>
                <a:gd name="connsiteY10709" fmla="*/ 273321 h 1383472"/>
                <a:gd name="connsiteX10710" fmla="*/ 829235 w 4340943"/>
                <a:gd name="connsiteY10710" fmla="*/ 284483 h 1383472"/>
                <a:gd name="connsiteX10711" fmla="*/ 829234 w 4340943"/>
                <a:gd name="connsiteY10711" fmla="*/ 299222 h 1383472"/>
                <a:gd name="connsiteX10712" fmla="*/ 809331 w 4340943"/>
                <a:gd name="connsiteY10712" fmla="*/ 313391 h 1383472"/>
                <a:gd name="connsiteX10713" fmla="*/ 788626 w 4340943"/>
                <a:gd name="connsiteY10713" fmla="*/ 313391 h 1383472"/>
                <a:gd name="connsiteX10714" fmla="*/ 772946 w 4340943"/>
                <a:gd name="connsiteY10714" fmla="*/ 302229 h 1383472"/>
                <a:gd name="connsiteX10715" fmla="*/ 772946 w 4340943"/>
                <a:gd name="connsiteY10715" fmla="*/ 287489 h 1383472"/>
                <a:gd name="connsiteX10716" fmla="*/ 792849 w 4340943"/>
                <a:gd name="connsiteY10716" fmla="*/ 273321 h 1383472"/>
                <a:gd name="connsiteX10717" fmla="*/ 803202 w 4340943"/>
                <a:gd name="connsiteY10717" fmla="*/ 270269 h 1383472"/>
                <a:gd name="connsiteX10718" fmla="*/ 406374 w 4340943"/>
                <a:gd name="connsiteY10718" fmla="*/ 256566 h 1383472"/>
                <a:gd name="connsiteX10719" fmla="*/ 406669 w 4340943"/>
                <a:gd name="connsiteY10719" fmla="*/ 256795 h 1383472"/>
                <a:gd name="connsiteX10720" fmla="*/ 406218 w 4340943"/>
                <a:gd name="connsiteY10720" fmla="*/ 264036 h 1383472"/>
                <a:gd name="connsiteX10721" fmla="*/ 402901 w 4340943"/>
                <a:gd name="connsiteY10721" fmla="*/ 266196 h 1383472"/>
                <a:gd name="connsiteX10722" fmla="*/ 2216107 w 4340943"/>
                <a:gd name="connsiteY10722" fmla="*/ 255606 h 1383472"/>
                <a:gd name="connsiteX10723" fmla="*/ 2224984 w 4340943"/>
                <a:gd name="connsiteY10723" fmla="*/ 257183 h 1383472"/>
                <a:gd name="connsiteX10724" fmla="*/ 2239536 w 4340943"/>
                <a:gd name="connsiteY10724" fmla="*/ 264852 h 1383472"/>
                <a:gd name="connsiteX10725" fmla="*/ 2242031 w 4340943"/>
                <a:gd name="connsiteY10725" fmla="*/ 276755 h 1383472"/>
                <a:gd name="connsiteX10726" fmla="*/ 2225781 w 4340943"/>
                <a:gd name="connsiteY10726" fmla="*/ 292379 h 1383472"/>
                <a:gd name="connsiteX10727" fmla="*/ 2209061 w 4340943"/>
                <a:gd name="connsiteY10727" fmla="*/ 294155 h 1383472"/>
                <a:gd name="connsiteX10728" fmla="*/ 2194509 w 4340943"/>
                <a:gd name="connsiteY10728" fmla="*/ 286485 h 1383472"/>
                <a:gd name="connsiteX10729" fmla="*/ 2192015 w 4340943"/>
                <a:gd name="connsiteY10729" fmla="*/ 274583 h 1383472"/>
                <a:gd name="connsiteX10730" fmla="*/ 2208265 w 4340943"/>
                <a:gd name="connsiteY10730" fmla="*/ 258959 h 1383472"/>
                <a:gd name="connsiteX10731" fmla="*/ 2216107 w 4340943"/>
                <a:gd name="connsiteY10731" fmla="*/ 255606 h 1383472"/>
                <a:gd name="connsiteX10732" fmla="*/ 1585604 w 4340943"/>
                <a:gd name="connsiteY10732" fmla="*/ 255606 h 1383472"/>
                <a:gd name="connsiteX10733" fmla="*/ 1594481 w 4340943"/>
                <a:gd name="connsiteY10733" fmla="*/ 257183 h 1383472"/>
                <a:gd name="connsiteX10734" fmla="*/ 1609033 w 4340943"/>
                <a:gd name="connsiteY10734" fmla="*/ 264852 h 1383472"/>
                <a:gd name="connsiteX10735" fmla="*/ 1611528 w 4340943"/>
                <a:gd name="connsiteY10735" fmla="*/ 276755 h 1383472"/>
                <a:gd name="connsiteX10736" fmla="*/ 1595278 w 4340943"/>
                <a:gd name="connsiteY10736" fmla="*/ 292379 h 1383472"/>
                <a:gd name="connsiteX10737" fmla="*/ 1578558 w 4340943"/>
                <a:gd name="connsiteY10737" fmla="*/ 294155 h 1383472"/>
                <a:gd name="connsiteX10738" fmla="*/ 1564006 w 4340943"/>
                <a:gd name="connsiteY10738" fmla="*/ 286485 h 1383472"/>
                <a:gd name="connsiteX10739" fmla="*/ 1561512 w 4340943"/>
                <a:gd name="connsiteY10739" fmla="*/ 274583 h 1383472"/>
                <a:gd name="connsiteX10740" fmla="*/ 1577761 w 4340943"/>
                <a:gd name="connsiteY10740" fmla="*/ 258959 h 1383472"/>
                <a:gd name="connsiteX10741" fmla="*/ 1585604 w 4340943"/>
                <a:gd name="connsiteY10741" fmla="*/ 255606 h 1383472"/>
                <a:gd name="connsiteX10742" fmla="*/ 956295 w 4340943"/>
                <a:gd name="connsiteY10742" fmla="*/ 255606 h 1383472"/>
                <a:gd name="connsiteX10743" fmla="*/ 965171 w 4340943"/>
                <a:gd name="connsiteY10743" fmla="*/ 257183 h 1383472"/>
                <a:gd name="connsiteX10744" fmla="*/ 979723 w 4340943"/>
                <a:gd name="connsiteY10744" fmla="*/ 264852 h 1383472"/>
                <a:gd name="connsiteX10745" fmla="*/ 982218 w 4340943"/>
                <a:gd name="connsiteY10745" fmla="*/ 276755 h 1383472"/>
                <a:gd name="connsiteX10746" fmla="*/ 965968 w 4340943"/>
                <a:gd name="connsiteY10746" fmla="*/ 292379 h 1383472"/>
                <a:gd name="connsiteX10747" fmla="*/ 949248 w 4340943"/>
                <a:gd name="connsiteY10747" fmla="*/ 294155 h 1383472"/>
                <a:gd name="connsiteX10748" fmla="*/ 934696 w 4340943"/>
                <a:gd name="connsiteY10748" fmla="*/ 286485 h 1383472"/>
                <a:gd name="connsiteX10749" fmla="*/ 932202 w 4340943"/>
                <a:gd name="connsiteY10749" fmla="*/ 274583 h 1383472"/>
                <a:gd name="connsiteX10750" fmla="*/ 948451 w 4340943"/>
                <a:gd name="connsiteY10750" fmla="*/ 258959 h 1383472"/>
                <a:gd name="connsiteX10751" fmla="*/ 956295 w 4340943"/>
                <a:gd name="connsiteY10751" fmla="*/ 255606 h 1383472"/>
                <a:gd name="connsiteX10752" fmla="*/ 2286233 w 4340943"/>
                <a:gd name="connsiteY10752" fmla="*/ 250654 h 1383472"/>
                <a:gd name="connsiteX10753" fmla="*/ 2291226 w 4340943"/>
                <a:gd name="connsiteY10753" fmla="*/ 252314 h 1383472"/>
                <a:gd name="connsiteX10754" fmla="*/ 2296986 w 4340943"/>
                <a:gd name="connsiteY10754" fmla="*/ 256795 h 1383472"/>
                <a:gd name="connsiteX10755" fmla="*/ 2296534 w 4340943"/>
                <a:gd name="connsiteY10755" fmla="*/ 264036 h 1383472"/>
                <a:gd name="connsiteX10756" fmla="*/ 2290239 w 4340943"/>
                <a:gd name="connsiteY10756" fmla="*/ 268136 h 1383472"/>
                <a:gd name="connsiteX10757" fmla="*/ 2280067 w 4340943"/>
                <a:gd name="connsiteY10757" fmla="*/ 267815 h 1383472"/>
                <a:gd name="connsiteX10758" fmla="*/ 2274307 w 4340943"/>
                <a:gd name="connsiteY10758" fmla="*/ 263334 h 1383472"/>
                <a:gd name="connsiteX10759" fmla="*/ 2274758 w 4340943"/>
                <a:gd name="connsiteY10759" fmla="*/ 256093 h 1383472"/>
                <a:gd name="connsiteX10760" fmla="*/ 2281054 w 4340943"/>
                <a:gd name="connsiteY10760" fmla="*/ 251992 h 1383472"/>
                <a:gd name="connsiteX10761" fmla="*/ 2286233 w 4340943"/>
                <a:gd name="connsiteY10761" fmla="*/ 250654 h 1383472"/>
                <a:gd name="connsiteX10762" fmla="*/ 1655730 w 4340943"/>
                <a:gd name="connsiteY10762" fmla="*/ 250654 h 1383472"/>
                <a:gd name="connsiteX10763" fmla="*/ 1660722 w 4340943"/>
                <a:gd name="connsiteY10763" fmla="*/ 252314 h 1383472"/>
                <a:gd name="connsiteX10764" fmla="*/ 1666482 w 4340943"/>
                <a:gd name="connsiteY10764" fmla="*/ 256795 h 1383472"/>
                <a:gd name="connsiteX10765" fmla="*/ 1666031 w 4340943"/>
                <a:gd name="connsiteY10765" fmla="*/ 264036 h 1383472"/>
                <a:gd name="connsiteX10766" fmla="*/ 1659736 w 4340943"/>
                <a:gd name="connsiteY10766" fmla="*/ 268136 h 1383472"/>
                <a:gd name="connsiteX10767" fmla="*/ 1649564 w 4340943"/>
                <a:gd name="connsiteY10767" fmla="*/ 267815 h 1383472"/>
                <a:gd name="connsiteX10768" fmla="*/ 1643804 w 4340943"/>
                <a:gd name="connsiteY10768" fmla="*/ 263334 h 1383472"/>
                <a:gd name="connsiteX10769" fmla="*/ 1644255 w 4340943"/>
                <a:gd name="connsiteY10769" fmla="*/ 256093 h 1383472"/>
                <a:gd name="connsiteX10770" fmla="*/ 1650551 w 4340943"/>
                <a:gd name="connsiteY10770" fmla="*/ 251992 h 1383472"/>
                <a:gd name="connsiteX10771" fmla="*/ 1655730 w 4340943"/>
                <a:gd name="connsiteY10771" fmla="*/ 250654 h 1383472"/>
                <a:gd name="connsiteX10772" fmla="*/ 1026420 w 4340943"/>
                <a:gd name="connsiteY10772" fmla="*/ 250654 h 1383472"/>
                <a:gd name="connsiteX10773" fmla="*/ 1031413 w 4340943"/>
                <a:gd name="connsiteY10773" fmla="*/ 252314 h 1383472"/>
                <a:gd name="connsiteX10774" fmla="*/ 1037172 w 4340943"/>
                <a:gd name="connsiteY10774" fmla="*/ 256795 h 1383472"/>
                <a:gd name="connsiteX10775" fmla="*/ 1036722 w 4340943"/>
                <a:gd name="connsiteY10775" fmla="*/ 264036 h 1383472"/>
                <a:gd name="connsiteX10776" fmla="*/ 1030426 w 4340943"/>
                <a:gd name="connsiteY10776" fmla="*/ 268136 h 1383472"/>
                <a:gd name="connsiteX10777" fmla="*/ 1020254 w 4340943"/>
                <a:gd name="connsiteY10777" fmla="*/ 267815 h 1383472"/>
                <a:gd name="connsiteX10778" fmla="*/ 1014495 w 4340943"/>
                <a:gd name="connsiteY10778" fmla="*/ 263334 h 1383472"/>
                <a:gd name="connsiteX10779" fmla="*/ 1014946 w 4340943"/>
                <a:gd name="connsiteY10779" fmla="*/ 256093 h 1383472"/>
                <a:gd name="connsiteX10780" fmla="*/ 1021241 w 4340943"/>
                <a:gd name="connsiteY10780" fmla="*/ 251992 h 1383472"/>
                <a:gd name="connsiteX10781" fmla="*/ 1026420 w 4340943"/>
                <a:gd name="connsiteY10781" fmla="*/ 250654 h 1383472"/>
                <a:gd name="connsiteX10782" fmla="*/ 2363866 w 4340943"/>
                <a:gd name="connsiteY10782" fmla="*/ 250653 h 1383472"/>
                <a:gd name="connsiteX10783" fmla="*/ 2368859 w 4340943"/>
                <a:gd name="connsiteY10783" fmla="*/ 252313 h 1383472"/>
                <a:gd name="connsiteX10784" fmla="*/ 2374619 w 4340943"/>
                <a:gd name="connsiteY10784" fmla="*/ 256794 h 1383472"/>
                <a:gd name="connsiteX10785" fmla="*/ 2374168 w 4340943"/>
                <a:gd name="connsiteY10785" fmla="*/ 264034 h 1383472"/>
                <a:gd name="connsiteX10786" fmla="*/ 2367872 w 4340943"/>
                <a:gd name="connsiteY10786" fmla="*/ 268135 h 1383472"/>
                <a:gd name="connsiteX10787" fmla="*/ 2357701 w 4340943"/>
                <a:gd name="connsiteY10787" fmla="*/ 267814 h 1383472"/>
                <a:gd name="connsiteX10788" fmla="*/ 2351941 w 4340943"/>
                <a:gd name="connsiteY10788" fmla="*/ 263333 h 1383472"/>
                <a:gd name="connsiteX10789" fmla="*/ 2352392 w 4340943"/>
                <a:gd name="connsiteY10789" fmla="*/ 256092 h 1383472"/>
                <a:gd name="connsiteX10790" fmla="*/ 2358688 w 4340943"/>
                <a:gd name="connsiteY10790" fmla="*/ 251991 h 1383472"/>
                <a:gd name="connsiteX10791" fmla="*/ 2363866 w 4340943"/>
                <a:gd name="connsiteY10791" fmla="*/ 250653 h 1383472"/>
                <a:gd name="connsiteX10792" fmla="*/ 1733236 w 4340943"/>
                <a:gd name="connsiteY10792" fmla="*/ 250653 h 1383472"/>
                <a:gd name="connsiteX10793" fmla="*/ 1738229 w 4340943"/>
                <a:gd name="connsiteY10793" fmla="*/ 252313 h 1383472"/>
                <a:gd name="connsiteX10794" fmla="*/ 1743989 w 4340943"/>
                <a:gd name="connsiteY10794" fmla="*/ 256794 h 1383472"/>
                <a:gd name="connsiteX10795" fmla="*/ 1743537 w 4340943"/>
                <a:gd name="connsiteY10795" fmla="*/ 264034 h 1383472"/>
                <a:gd name="connsiteX10796" fmla="*/ 1737242 w 4340943"/>
                <a:gd name="connsiteY10796" fmla="*/ 268135 h 1383472"/>
                <a:gd name="connsiteX10797" fmla="*/ 1727071 w 4340943"/>
                <a:gd name="connsiteY10797" fmla="*/ 267814 h 1383472"/>
                <a:gd name="connsiteX10798" fmla="*/ 1721310 w 4340943"/>
                <a:gd name="connsiteY10798" fmla="*/ 263333 h 1383472"/>
                <a:gd name="connsiteX10799" fmla="*/ 1721762 w 4340943"/>
                <a:gd name="connsiteY10799" fmla="*/ 256092 h 1383472"/>
                <a:gd name="connsiteX10800" fmla="*/ 1728057 w 4340943"/>
                <a:gd name="connsiteY10800" fmla="*/ 251991 h 1383472"/>
                <a:gd name="connsiteX10801" fmla="*/ 1733236 w 4340943"/>
                <a:gd name="connsiteY10801" fmla="*/ 250653 h 1383472"/>
                <a:gd name="connsiteX10802" fmla="*/ 1102733 w 4340943"/>
                <a:gd name="connsiteY10802" fmla="*/ 250653 h 1383472"/>
                <a:gd name="connsiteX10803" fmla="*/ 1107725 w 4340943"/>
                <a:gd name="connsiteY10803" fmla="*/ 252313 h 1383472"/>
                <a:gd name="connsiteX10804" fmla="*/ 1113485 w 4340943"/>
                <a:gd name="connsiteY10804" fmla="*/ 256794 h 1383472"/>
                <a:gd name="connsiteX10805" fmla="*/ 1113034 w 4340943"/>
                <a:gd name="connsiteY10805" fmla="*/ 264034 h 1383472"/>
                <a:gd name="connsiteX10806" fmla="*/ 1106739 w 4340943"/>
                <a:gd name="connsiteY10806" fmla="*/ 268135 h 1383472"/>
                <a:gd name="connsiteX10807" fmla="*/ 1096567 w 4340943"/>
                <a:gd name="connsiteY10807" fmla="*/ 267814 h 1383472"/>
                <a:gd name="connsiteX10808" fmla="*/ 1090807 w 4340943"/>
                <a:gd name="connsiteY10808" fmla="*/ 263333 h 1383472"/>
                <a:gd name="connsiteX10809" fmla="*/ 1091258 w 4340943"/>
                <a:gd name="connsiteY10809" fmla="*/ 256092 h 1383472"/>
                <a:gd name="connsiteX10810" fmla="*/ 1097553 w 4340943"/>
                <a:gd name="connsiteY10810" fmla="*/ 251991 h 1383472"/>
                <a:gd name="connsiteX10811" fmla="*/ 1102733 w 4340943"/>
                <a:gd name="connsiteY10811" fmla="*/ 250653 h 1383472"/>
                <a:gd name="connsiteX10812" fmla="*/ 473423 w 4340943"/>
                <a:gd name="connsiteY10812" fmla="*/ 250653 h 1383472"/>
                <a:gd name="connsiteX10813" fmla="*/ 478415 w 4340943"/>
                <a:gd name="connsiteY10813" fmla="*/ 252313 h 1383472"/>
                <a:gd name="connsiteX10814" fmla="*/ 484176 w 4340943"/>
                <a:gd name="connsiteY10814" fmla="*/ 256794 h 1383472"/>
                <a:gd name="connsiteX10815" fmla="*/ 483724 w 4340943"/>
                <a:gd name="connsiteY10815" fmla="*/ 264034 h 1383472"/>
                <a:gd name="connsiteX10816" fmla="*/ 477429 w 4340943"/>
                <a:gd name="connsiteY10816" fmla="*/ 268135 h 1383472"/>
                <a:gd name="connsiteX10817" fmla="*/ 467258 w 4340943"/>
                <a:gd name="connsiteY10817" fmla="*/ 267814 h 1383472"/>
                <a:gd name="connsiteX10818" fmla="*/ 461497 w 4340943"/>
                <a:gd name="connsiteY10818" fmla="*/ 263333 h 1383472"/>
                <a:gd name="connsiteX10819" fmla="*/ 461949 w 4340943"/>
                <a:gd name="connsiteY10819" fmla="*/ 256092 h 1383472"/>
                <a:gd name="connsiteX10820" fmla="*/ 468244 w 4340943"/>
                <a:gd name="connsiteY10820" fmla="*/ 251991 h 1383472"/>
                <a:gd name="connsiteX10821" fmla="*/ 473423 w 4340943"/>
                <a:gd name="connsiteY10821" fmla="*/ 250653 h 1383472"/>
                <a:gd name="connsiteX10822" fmla="*/ 2629046 w 4340943"/>
                <a:gd name="connsiteY10822" fmla="*/ 248662 h 1383472"/>
                <a:gd name="connsiteX10823" fmla="*/ 2638114 w 4340943"/>
                <a:gd name="connsiteY10823" fmla="*/ 251470 h 1383472"/>
                <a:gd name="connsiteX10824" fmla="*/ 2659663 w 4340943"/>
                <a:gd name="connsiteY10824" fmla="*/ 267363 h 1383472"/>
                <a:gd name="connsiteX10825" fmla="*/ 2659339 w 4340943"/>
                <a:gd name="connsiteY10825" fmla="*/ 280369 h 1383472"/>
                <a:gd name="connsiteX10826" fmla="*/ 2645257 w 4340943"/>
                <a:gd name="connsiteY10826" fmla="*/ 290045 h 1383472"/>
                <a:gd name="connsiteX10827" fmla="*/ 2626986 w 4340943"/>
                <a:gd name="connsiteY10827" fmla="*/ 289814 h 1383472"/>
                <a:gd name="connsiteX10828" fmla="*/ 2605438 w 4340943"/>
                <a:gd name="connsiteY10828" fmla="*/ 273922 h 1383472"/>
                <a:gd name="connsiteX10829" fmla="*/ 2605761 w 4340943"/>
                <a:gd name="connsiteY10829" fmla="*/ 260915 h 1383472"/>
                <a:gd name="connsiteX10830" fmla="*/ 2619844 w 4340943"/>
                <a:gd name="connsiteY10830" fmla="*/ 251240 h 1383472"/>
                <a:gd name="connsiteX10831" fmla="*/ 2629046 w 4340943"/>
                <a:gd name="connsiteY10831" fmla="*/ 248662 h 1383472"/>
                <a:gd name="connsiteX10832" fmla="*/ 1998415 w 4340943"/>
                <a:gd name="connsiteY10832" fmla="*/ 248662 h 1383472"/>
                <a:gd name="connsiteX10833" fmla="*/ 2007484 w 4340943"/>
                <a:gd name="connsiteY10833" fmla="*/ 251470 h 1383472"/>
                <a:gd name="connsiteX10834" fmla="*/ 2029032 w 4340943"/>
                <a:gd name="connsiteY10834" fmla="*/ 267363 h 1383472"/>
                <a:gd name="connsiteX10835" fmla="*/ 2028709 w 4340943"/>
                <a:gd name="connsiteY10835" fmla="*/ 280369 h 1383472"/>
                <a:gd name="connsiteX10836" fmla="*/ 2014626 w 4340943"/>
                <a:gd name="connsiteY10836" fmla="*/ 290045 h 1383472"/>
                <a:gd name="connsiteX10837" fmla="*/ 1996355 w 4340943"/>
                <a:gd name="connsiteY10837" fmla="*/ 289814 h 1383472"/>
                <a:gd name="connsiteX10838" fmla="*/ 1974808 w 4340943"/>
                <a:gd name="connsiteY10838" fmla="*/ 273922 h 1383472"/>
                <a:gd name="connsiteX10839" fmla="*/ 1975131 w 4340943"/>
                <a:gd name="connsiteY10839" fmla="*/ 260915 h 1383472"/>
                <a:gd name="connsiteX10840" fmla="*/ 1989213 w 4340943"/>
                <a:gd name="connsiteY10840" fmla="*/ 251240 h 1383472"/>
                <a:gd name="connsiteX10841" fmla="*/ 1998415 w 4340943"/>
                <a:gd name="connsiteY10841" fmla="*/ 248662 h 1383472"/>
                <a:gd name="connsiteX10842" fmla="*/ 1367912 w 4340943"/>
                <a:gd name="connsiteY10842" fmla="*/ 248662 h 1383472"/>
                <a:gd name="connsiteX10843" fmla="*/ 1376981 w 4340943"/>
                <a:gd name="connsiteY10843" fmla="*/ 251470 h 1383472"/>
                <a:gd name="connsiteX10844" fmla="*/ 1398529 w 4340943"/>
                <a:gd name="connsiteY10844" fmla="*/ 267363 h 1383472"/>
                <a:gd name="connsiteX10845" fmla="*/ 1398205 w 4340943"/>
                <a:gd name="connsiteY10845" fmla="*/ 280369 h 1383472"/>
                <a:gd name="connsiteX10846" fmla="*/ 1384122 w 4340943"/>
                <a:gd name="connsiteY10846" fmla="*/ 290045 h 1383472"/>
                <a:gd name="connsiteX10847" fmla="*/ 1365852 w 4340943"/>
                <a:gd name="connsiteY10847" fmla="*/ 289814 h 1383472"/>
                <a:gd name="connsiteX10848" fmla="*/ 1344304 w 4340943"/>
                <a:gd name="connsiteY10848" fmla="*/ 273922 h 1383472"/>
                <a:gd name="connsiteX10849" fmla="*/ 1344628 w 4340943"/>
                <a:gd name="connsiteY10849" fmla="*/ 260915 h 1383472"/>
                <a:gd name="connsiteX10850" fmla="*/ 1358710 w 4340943"/>
                <a:gd name="connsiteY10850" fmla="*/ 251240 h 1383472"/>
                <a:gd name="connsiteX10851" fmla="*/ 1367912 w 4340943"/>
                <a:gd name="connsiteY10851" fmla="*/ 248662 h 1383472"/>
                <a:gd name="connsiteX10852" fmla="*/ 738602 w 4340943"/>
                <a:gd name="connsiteY10852" fmla="*/ 248662 h 1383472"/>
                <a:gd name="connsiteX10853" fmla="*/ 747671 w 4340943"/>
                <a:gd name="connsiteY10853" fmla="*/ 251470 h 1383472"/>
                <a:gd name="connsiteX10854" fmla="*/ 769219 w 4340943"/>
                <a:gd name="connsiteY10854" fmla="*/ 267363 h 1383472"/>
                <a:gd name="connsiteX10855" fmla="*/ 768896 w 4340943"/>
                <a:gd name="connsiteY10855" fmla="*/ 280369 h 1383472"/>
                <a:gd name="connsiteX10856" fmla="*/ 754813 w 4340943"/>
                <a:gd name="connsiteY10856" fmla="*/ 290045 h 1383472"/>
                <a:gd name="connsiteX10857" fmla="*/ 736543 w 4340943"/>
                <a:gd name="connsiteY10857" fmla="*/ 289814 h 1383472"/>
                <a:gd name="connsiteX10858" fmla="*/ 714994 w 4340943"/>
                <a:gd name="connsiteY10858" fmla="*/ 273922 h 1383472"/>
                <a:gd name="connsiteX10859" fmla="*/ 715318 w 4340943"/>
                <a:gd name="connsiteY10859" fmla="*/ 260915 h 1383472"/>
                <a:gd name="connsiteX10860" fmla="*/ 729401 w 4340943"/>
                <a:gd name="connsiteY10860" fmla="*/ 251240 h 1383472"/>
                <a:gd name="connsiteX10861" fmla="*/ 738602 w 4340943"/>
                <a:gd name="connsiteY10861" fmla="*/ 248662 h 1383472"/>
                <a:gd name="connsiteX10862" fmla="*/ 2318017 w 4340943"/>
                <a:gd name="connsiteY10862" fmla="*/ 239876 h 1383472"/>
                <a:gd name="connsiteX10863" fmla="*/ 2321522 w 4340943"/>
                <a:gd name="connsiteY10863" fmla="*/ 239876 h 1383472"/>
                <a:gd name="connsiteX10864" fmla="*/ 2328584 w 4340943"/>
                <a:gd name="connsiteY10864" fmla="*/ 239876 h 1383472"/>
                <a:gd name="connsiteX10865" fmla="*/ 2339549 w 4340943"/>
                <a:gd name="connsiteY10865" fmla="*/ 247681 h 1383472"/>
                <a:gd name="connsiteX10866" fmla="*/ 2339549 w 4340943"/>
                <a:gd name="connsiteY10866" fmla="*/ 257426 h 1383472"/>
                <a:gd name="connsiteX10867" fmla="*/ 2328585 w 4340943"/>
                <a:gd name="connsiteY10867" fmla="*/ 265232 h 1383472"/>
                <a:gd name="connsiteX10868" fmla="*/ 2321522 w 4340943"/>
                <a:gd name="connsiteY10868" fmla="*/ 265232 h 1383472"/>
                <a:gd name="connsiteX10869" fmla="*/ 2321522 w 4340943"/>
                <a:gd name="connsiteY10869" fmla="*/ 265231 h 1383472"/>
                <a:gd name="connsiteX10870" fmla="*/ 2318017 w 4340943"/>
                <a:gd name="connsiteY10870" fmla="*/ 265232 h 1383472"/>
                <a:gd name="connsiteX10871" fmla="*/ 2307053 w 4340943"/>
                <a:gd name="connsiteY10871" fmla="*/ 257426 h 1383472"/>
                <a:gd name="connsiteX10872" fmla="*/ 2307053 w 4340943"/>
                <a:gd name="connsiteY10872" fmla="*/ 247681 h 1383472"/>
                <a:gd name="connsiteX10873" fmla="*/ 2318017 w 4340943"/>
                <a:gd name="connsiteY10873" fmla="*/ 239876 h 1383472"/>
                <a:gd name="connsiteX10874" fmla="*/ 1687513 w 4340943"/>
                <a:gd name="connsiteY10874" fmla="*/ 239876 h 1383472"/>
                <a:gd name="connsiteX10875" fmla="*/ 1690892 w 4340943"/>
                <a:gd name="connsiteY10875" fmla="*/ 239876 h 1383472"/>
                <a:gd name="connsiteX10876" fmla="*/ 1697954 w 4340943"/>
                <a:gd name="connsiteY10876" fmla="*/ 239876 h 1383472"/>
                <a:gd name="connsiteX10877" fmla="*/ 1708918 w 4340943"/>
                <a:gd name="connsiteY10877" fmla="*/ 247681 h 1383472"/>
                <a:gd name="connsiteX10878" fmla="*/ 1708919 w 4340943"/>
                <a:gd name="connsiteY10878" fmla="*/ 257426 h 1383472"/>
                <a:gd name="connsiteX10879" fmla="*/ 1697955 w 4340943"/>
                <a:gd name="connsiteY10879" fmla="*/ 265232 h 1383472"/>
                <a:gd name="connsiteX10880" fmla="*/ 1690892 w 4340943"/>
                <a:gd name="connsiteY10880" fmla="*/ 265232 h 1383472"/>
                <a:gd name="connsiteX10881" fmla="*/ 1690892 w 4340943"/>
                <a:gd name="connsiteY10881" fmla="*/ 265231 h 1383472"/>
                <a:gd name="connsiteX10882" fmla="*/ 1687514 w 4340943"/>
                <a:gd name="connsiteY10882" fmla="*/ 265232 h 1383472"/>
                <a:gd name="connsiteX10883" fmla="*/ 1676550 w 4340943"/>
                <a:gd name="connsiteY10883" fmla="*/ 257426 h 1383472"/>
                <a:gd name="connsiteX10884" fmla="*/ 1676550 w 4340943"/>
                <a:gd name="connsiteY10884" fmla="*/ 247681 h 1383472"/>
                <a:gd name="connsiteX10885" fmla="*/ 1687513 w 4340943"/>
                <a:gd name="connsiteY10885" fmla="*/ 239876 h 1383472"/>
                <a:gd name="connsiteX10886" fmla="*/ 1058204 w 4340943"/>
                <a:gd name="connsiteY10886" fmla="*/ 239876 h 1383472"/>
                <a:gd name="connsiteX10887" fmla="*/ 1060388 w 4340943"/>
                <a:gd name="connsiteY10887" fmla="*/ 239876 h 1383472"/>
                <a:gd name="connsiteX10888" fmla="*/ 1067451 w 4340943"/>
                <a:gd name="connsiteY10888" fmla="*/ 239876 h 1383472"/>
                <a:gd name="connsiteX10889" fmla="*/ 1078415 w 4340943"/>
                <a:gd name="connsiteY10889" fmla="*/ 247681 h 1383472"/>
                <a:gd name="connsiteX10890" fmla="*/ 1078416 w 4340943"/>
                <a:gd name="connsiteY10890" fmla="*/ 257426 h 1383472"/>
                <a:gd name="connsiteX10891" fmla="*/ 1067451 w 4340943"/>
                <a:gd name="connsiteY10891" fmla="*/ 265232 h 1383472"/>
                <a:gd name="connsiteX10892" fmla="*/ 1060388 w 4340943"/>
                <a:gd name="connsiteY10892" fmla="*/ 265232 h 1383472"/>
                <a:gd name="connsiteX10893" fmla="*/ 1060388 w 4340943"/>
                <a:gd name="connsiteY10893" fmla="*/ 265231 h 1383472"/>
                <a:gd name="connsiteX10894" fmla="*/ 1058205 w 4340943"/>
                <a:gd name="connsiteY10894" fmla="*/ 265232 h 1383472"/>
                <a:gd name="connsiteX10895" fmla="*/ 1047240 w 4340943"/>
                <a:gd name="connsiteY10895" fmla="*/ 257426 h 1383472"/>
                <a:gd name="connsiteX10896" fmla="*/ 1047240 w 4340943"/>
                <a:gd name="connsiteY10896" fmla="*/ 247681 h 1383472"/>
                <a:gd name="connsiteX10897" fmla="*/ 1058204 w 4340943"/>
                <a:gd name="connsiteY10897" fmla="*/ 239876 h 1383472"/>
                <a:gd name="connsiteX10898" fmla="*/ 427701 w 4340943"/>
                <a:gd name="connsiteY10898" fmla="*/ 239876 h 1383472"/>
                <a:gd name="connsiteX10899" fmla="*/ 431079 w 4340943"/>
                <a:gd name="connsiteY10899" fmla="*/ 239876 h 1383472"/>
                <a:gd name="connsiteX10900" fmla="*/ 438141 w 4340943"/>
                <a:gd name="connsiteY10900" fmla="*/ 239876 h 1383472"/>
                <a:gd name="connsiteX10901" fmla="*/ 449106 w 4340943"/>
                <a:gd name="connsiteY10901" fmla="*/ 247681 h 1383472"/>
                <a:gd name="connsiteX10902" fmla="*/ 449106 w 4340943"/>
                <a:gd name="connsiteY10902" fmla="*/ 257426 h 1383472"/>
                <a:gd name="connsiteX10903" fmla="*/ 438141 w 4340943"/>
                <a:gd name="connsiteY10903" fmla="*/ 265232 h 1383472"/>
                <a:gd name="connsiteX10904" fmla="*/ 431079 w 4340943"/>
                <a:gd name="connsiteY10904" fmla="*/ 265232 h 1383472"/>
                <a:gd name="connsiteX10905" fmla="*/ 431079 w 4340943"/>
                <a:gd name="connsiteY10905" fmla="*/ 265231 h 1383472"/>
                <a:gd name="connsiteX10906" fmla="*/ 427701 w 4340943"/>
                <a:gd name="connsiteY10906" fmla="*/ 265232 h 1383472"/>
                <a:gd name="connsiteX10907" fmla="*/ 416736 w 4340943"/>
                <a:gd name="connsiteY10907" fmla="*/ 257426 h 1383472"/>
                <a:gd name="connsiteX10908" fmla="*/ 416736 w 4340943"/>
                <a:gd name="connsiteY10908" fmla="*/ 247681 h 1383472"/>
                <a:gd name="connsiteX10909" fmla="*/ 427701 w 4340943"/>
                <a:gd name="connsiteY10909" fmla="*/ 239876 h 1383472"/>
                <a:gd name="connsiteX10910" fmla="*/ 2652907 w 4340943"/>
                <a:gd name="connsiteY10910" fmla="*/ 230248 h 1383472"/>
                <a:gd name="connsiteX10911" fmla="*/ 2657899 w 4340943"/>
                <a:gd name="connsiteY10911" fmla="*/ 231908 h 1383472"/>
                <a:gd name="connsiteX10912" fmla="*/ 2663659 w 4340943"/>
                <a:gd name="connsiteY10912" fmla="*/ 236389 h 1383472"/>
                <a:gd name="connsiteX10913" fmla="*/ 2663208 w 4340943"/>
                <a:gd name="connsiteY10913" fmla="*/ 243630 h 1383472"/>
                <a:gd name="connsiteX10914" fmla="*/ 2656913 w 4340943"/>
                <a:gd name="connsiteY10914" fmla="*/ 247731 h 1383472"/>
                <a:gd name="connsiteX10915" fmla="*/ 2646741 w 4340943"/>
                <a:gd name="connsiteY10915" fmla="*/ 247409 h 1383472"/>
                <a:gd name="connsiteX10916" fmla="*/ 2640981 w 4340943"/>
                <a:gd name="connsiteY10916" fmla="*/ 242928 h 1383472"/>
                <a:gd name="connsiteX10917" fmla="*/ 2641432 w 4340943"/>
                <a:gd name="connsiteY10917" fmla="*/ 235687 h 1383472"/>
                <a:gd name="connsiteX10918" fmla="*/ 2647727 w 4340943"/>
                <a:gd name="connsiteY10918" fmla="*/ 231587 h 1383472"/>
                <a:gd name="connsiteX10919" fmla="*/ 2652907 w 4340943"/>
                <a:gd name="connsiteY10919" fmla="*/ 230248 h 1383472"/>
                <a:gd name="connsiteX10920" fmla="*/ 2022276 w 4340943"/>
                <a:gd name="connsiteY10920" fmla="*/ 230248 h 1383472"/>
                <a:gd name="connsiteX10921" fmla="*/ 2027268 w 4340943"/>
                <a:gd name="connsiteY10921" fmla="*/ 231908 h 1383472"/>
                <a:gd name="connsiteX10922" fmla="*/ 2033029 w 4340943"/>
                <a:gd name="connsiteY10922" fmla="*/ 236389 h 1383472"/>
                <a:gd name="connsiteX10923" fmla="*/ 2032577 w 4340943"/>
                <a:gd name="connsiteY10923" fmla="*/ 243630 h 1383472"/>
                <a:gd name="connsiteX10924" fmla="*/ 2026282 w 4340943"/>
                <a:gd name="connsiteY10924" fmla="*/ 247731 h 1383472"/>
                <a:gd name="connsiteX10925" fmla="*/ 2016111 w 4340943"/>
                <a:gd name="connsiteY10925" fmla="*/ 247409 h 1383472"/>
                <a:gd name="connsiteX10926" fmla="*/ 2010351 w 4340943"/>
                <a:gd name="connsiteY10926" fmla="*/ 242928 h 1383472"/>
                <a:gd name="connsiteX10927" fmla="*/ 2010802 w 4340943"/>
                <a:gd name="connsiteY10927" fmla="*/ 235687 h 1383472"/>
                <a:gd name="connsiteX10928" fmla="*/ 2017097 w 4340943"/>
                <a:gd name="connsiteY10928" fmla="*/ 231587 h 1383472"/>
                <a:gd name="connsiteX10929" fmla="*/ 2022276 w 4340943"/>
                <a:gd name="connsiteY10929" fmla="*/ 230248 h 1383472"/>
                <a:gd name="connsiteX10930" fmla="*/ 1391773 w 4340943"/>
                <a:gd name="connsiteY10930" fmla="*/ 230248 h 1383472"/>
                <a:gd name="connsiteX10931" fmla="*/ 1396765 w 4340943"/>
                <a:gd name="connsiteY10931" fmla="*/ 231908 h 1383472"/>
                <a:gd name="connsiteX10932" fmla="*/ 1402525 w 4340943"/>
                <a:gd name="connsiteY10932" fmla="*/ 236389 h 1383472"/>
                <a:gd name="connsiteX10933" fmla="*/ 1402074 w 4340943"/>
                <a:gd name="connsiteY10933" fmla="*/ 243630 h 1383472"/>
                <a:gd name="connsiteX10934" fmla="*/ 1395779 w 4340943"/>
                <a:gd name="connsiteY10934" fmla="*/ 247731 h 1383472"/>
                <a:gd name="connsiteX10935" fmla="*/ 1385608 w 4340943"/>
                <a:gd name="connsiteY10935" fmla="*/ 247409 h 1383472"/>
                <a:gd name="connsiteX10936" fmla="*/ 1379847 w 4340943"/>
                <a:gd name="connsiteY10936" fmla="*/ 242928 h 1383472"/>
                <a:gd name="connsiteX10937" fmla="*/ 1380299 w 4340943"/>
                <a:gd name="connsiteY10937" fmla="*/ 235687 h 1383472"/>
                <a:gd name="connsiteX10938" fmla="*/ 1386594 w 4340943"/>
                <a:gd name="connsiteY10938" fmla="*/ 231587 h 1383472"/>
                <a:gd name="connsiteX10939" fmla="*/ 1391773 w 4340943"/>
                <a:gd name="connsiteY10939" fmla="*/ 230248 h 1383472"/>
                <a:gd name="connsiteX10940" fmla="*/ 762463 w 4340943"/>
                <a:gd name="connsiteY10940" fmla="*/ 230248 h 1383472"/>
                <a:gd name="connsiteX10941" fmla="*/ 767455 w 4340943"/>
                <a:gd name="connsiteY10941" fmla="*/ 231908 h 1383472"/>
                <a:gd name="connsiteX10942" fmla="*/ 773216 w 4340943"/>
                <a:gd name="connsiteY10942" fmla="*/ 236389 h 1383472"/>
                <a:gd name="connsiteX10943" fmla="*/ 772764 w 4340943"/>
                <a:gd name="connsiteY10943" fmla="*/ 243630 h 1383472"/>
                <a:gd name="connsiteX10944" fmla="*/ 766469 w 4340943"/>
                <a:gd name="connsiteY10944" fmla="*/ 247731 h 1383472"/>
                <a:gd name="connsiteX10945" fmla="*/ 756298 w 4340943"/>
                <a:gd name="connsiteY10945" fmla="*/ 247409 h 1383472"/>
                <a:gd name="connsiteX10946" fmla="*/ 750538 w 4340943"/>
                <a:gd name="connsiteY10946" fmla="*/ 242928 h 1383472"/>
                <a:gd name="connsiteX10947" fmla="*/ 750989 w 4340943"/>
                <a:gd name="connsiteY10947" fmla="*/ 235687 h 1383472"/>
                <a:gd name="connsiteX10948" fmla="*/ 757284 w 4340943"/>
                <a:gd name="connsiteY10948" fmla="*/ 231587 h 1383472"/>
                <a:gd name="connsiteX10949" fmla="*/ 762463 w 4340943"/>
                <a:gd name="connsiteY10949" fmla="*/ 230248 h 1383472"/>
                <a:gd name="connsiteX10950" fmla="*/ 2481759 w 4340943"/>
                <a:gd name="connsiteY10950" fmla="*/ 206001 h 1383472"/>
                <a:gd name="connsiteX10951" fmla="*/ 2496174 w 4340943"/>
                <a:gd name="connsiteY10951" fmla="*/ 210252 h 1383472"/>
                <a:gd name="connsiteX10952" fmla="*/ 2559599 w 4340943"/>
                <a:gd name="connsiteY10952" fmla="*/ 255402 h 1383472"/>
                <a:gd name="connsiteX10953" fmla="*/ 2559599 w 4340943"/>
                <a:gd name="connsiteY10953" fmla="*/ 275925 h 1383472"/>
                <a:gd name="connsiteX10954" fmla="*/ 2501837 w 4340943"/>
                <a:gd name="connsiteY10954" fmla="*/ 317044 h 1383472"/>
                <a:gd name="connsiteX10955" fmla="*/ 2473007 w 4340943"/>
                <a:gd name="connsiteY10955" fmla="*/ 317044 h 1383472"/>
                <a:gd name="connsiteX10956" fmla="*/ 2409582 w 4340943"/>
                <a:gd name="connsiteY10956" fmla="*/ 271893 h 1383472"/>
                <a:gd name="connsiteX10957" fmla="*/ 2409581 w 4340943"/>
                <a:gd name="connsiteY10957" fmla="*/ 251370 h 1383472"/>
                <a:gd name="connsiteX10958" fmla="*/ 2467343 w 4340943"/>
                <a:gd name="connsiteY10958" fmla="*/ 210252 h 1383472"/>
                <a:gd name="connsiteX10959" fmla="*/ 2481759 w 4340943"/>
                <a:gd name="connsiteY10959" fmla="*/ 206001 h 1383472"/>
                <a:gd name="connsiteX10960" fmla="*/ 1851129 w 4340943"/>
                <a:gd name="connsiteY10960" fmla="*/ 206001 h 1383472"/>
                <a:gd name="connsiteX10961" fmla="*/ 1865543 w 4340943"/>
                <a:gd name="connsiteY10961" fmla="*/ 210252 h 1383472"/>
                <a:gd name="connsiteX10962" fmla="*/ 1928969 w 4340943"/>
                <a:gd name="connsiteY10962" fmla="*/ 255402 h 1383472"/>
                <a:gd name="connsiteX10963" fmla="*/ 1928969 w 4340943"/>
                <a:gd name="connsiteY10963" fmla="*/ 275925 h 1383472"/>
                <a:gd name="connsiteX10964" fmla="*/ 1871206 w 4340943"/>
                <a:gd name="connsiteY10964" fmla="*/ 317044 h 1383472"/>
                <a:gd name="connsiteX10965" fmla="*/ 1842376 w 4340943"/>
                <a:gd name="connsiteY10965" fmla="*/ 317044 h 1383472"/>
                <a:gd name="connsiteX10966" fmla="*/ 1778951 w 4340943"/>
                <a:gd name="connsiteY10966" fmla="*/ 271893 h 1383472"/>
                <a:gd name="connsiteX10967" fmla="*/ 1778951 w 4340943"/>
                <a:gd name="connsiteY10967" fmla="*/ 251370 h 1383472"/>
                <a:gd name="connsiteX10968" fmla="*/ 1836713 w 4340943"/>
                <a:gd name="connsiteY10968" fmla="*/ 210252 h 1383472"/>
                <a:gd name="connsiteX10969" fmla="*/ 1851129 w 4340943"/>
                <a:gd name="connsiteY10969" fmla="*/ 206001 h 1383472"/>
                <a:gd name="connsiteX10970" fmla="*/ 1220625 w 4340943"/>
                <a:gd name="connsiteY10970" fmla="*/ 206001 h 1383472"/>
                <a:gd name="connsiteX10971" fmla="*/ 1235040 w 4340943"/>
                <a:gd name="connsiteY10971" fmla="*/ 210252 h 1383472"/>
                <a:gd name="connsiteX10972" fmla="*/ 1298465 w 4340943"/>
                <a:gd name="connsiteY10972" fmla="*/ 255402 h 1383472"/>
                <a:gd name="connsiteX10973" fmla="*/ 1298465 w 4340943"/>
                <a:gd name="connsiteY10973" fmla="*/ 275925 h 1383472"/>
                <a:gd name="connsiteX10974" fmla="*/ 1240703 w 4340943"/>
                <a:gd name="connsiteY10974" fmla="*/ 317044 h 1383472"/>
                <a:gd name="connsiteX10975" fmla="*/ 1211873 w 4340943"/>
                <a:gd name="connsiteY10975" fmla="*/ 317044 h 1383472"/>
                <a:gd name="connsiteX10976" fmla="*/ 1148448 w 4340943"/>
                <a:gd name="connsiteY10976" fmla="*/ 271893 h 1383472"/>
                <a:gd name="connsiteX10977" fmla="*/ 1148447 w 4340943"/>
                <a:gd name="connsiteY10977" fmla="*/ 251370 h 1383472"/>
                <a:gd name="connsiteX10978" fmla="*/ 1206209 w 4340943"/>
                <a:gd name="connsiteY10978" fmla="*/ 210252 h 1383472"/>
                <a:gd name="connsiteX10979" fmla="*/ 1220625 w 4340943"/>
                <a:gd name="connsiteY10979" fmla="*/ 206001 h 1383472"/>
                <a:gd name="connsiteX10980" fmla="*/ 591315 w 4340943"/>
                <a:gd name="connsiteY10980" fmla="*/ 206001 h 1383472"/>
                <a:gd name="connsiteX10981" fmla="*/ 605730 w 4340943"/>
                <a:gd name="connsiteY10981" fmla="*/ 210252 h 1383472"/>
                <a:gd name="connsiteX10982" fmla="*/ 669155 w 4340943"/>
                <a:gd name="connsiteY10982" fmla="*/ 255402 h 1383472"/>
                <a:gd name="connsiteX10983" fmla="*/ 669155 w 4340943"/>
                <a:gd name="connsiteY10983" fmla="*/ 275925 h 1383472"/>
                <a:gd name="connsiteX10984" fmla="*/ 611394 w 4340943"/>
                <a:gd name="connsiteY10984" fmla="*/ 317044 h 1383472"/>
                <a:gd name="connsiteX10985" fmla="*/ 582563 w 4340943"/>
                <a:gd name="connsiteY10985" fmla="*/ 317044 h 1383472"/>
                <a:gd name="connsiteX10986" fmla="*/ 519138 w 4340943"/>
                <a:gd name="connsiteY10986" fmla="*/ 271893 h 1383472"/>
                <a:gd name="connsiteX10987" fmla="*/ 519138 w 4340943"/>
                <a:gd name="connsiteY10987" fmla="*/ 251370 h 1383472"/>
                <a:gd name="connsiteX10988" fmla="*/ 576899 w 4340943"/>
                <a:gd name="connsiteY10988" fmla="*/ 210252 h 1383472"/>
                <a:gd name="connsiteX10989" fmla="*/ 591315 w 4340943"/>
                <a:gd name="connsiteY10989" fmla="*/ 206001 h 1383472"/>
                <a:gd name="connsiteX10990" fmla="*/ 2713470 w 4340943"/>
                <a:gd name="connsiteY10990" fmla="*/ 200464 h 1383472"/>
                <a:gd name="connsiteX10991" fmla="*/ 2742501 w 4340943"/>
                <a:gd name="connsiteY10991" fmla="*/ 280967 h 1383472"/>
                <a:gd name="connsiteX10992" fmla="*/ 2690340 w 4340943"/>
                <a:gd name="connsiteY10992" fmla="*/ 258232 h 1383472"/>
                <a:gd name="connsiteX10993" fmla="*/ 2681115 w 4340943"/>
                <a:gd name="connsiteY10993" fmla="*/ 230924 h 1383472"/>
                <a:gd name="connsiteX10994" fmla="*/ 2703182 w 4340943"/>
                <a:gd name="connsiteY10994" fmla="*/ 205269 h 1383472"/>
                <a:gd name="connsiteX10995" fmla="*/ 2092451 w 4340943"/>
                <a:gd name="connsiteY10995" fmla="*/ 195974 h 1383472"/>
                <a:gd name="connsiteX10996" fmla="*/ 2100506 w 4340943"/>
                <a:gd name="connsiteY10996" fmla="*/ 195997 h 1383472"/>
                <a:gd name="connsiteX10997" fmla="*/ 2110912 w 4340943"/>
                <a:gd name="connsiteY10997" fmla="*/ 198703 h 1383472"/>
                <a:gd name="connsiteX10998" fmla="*/ 2174290 w 4340943"/>
                <a:gd name="connsiteY10998" fmla="*/ 226326 h 1383472"/>
                <a:gd name="connsiteX10999" fmla="*/ 2183515 w 4340943"/>
                <a:gd name="connsiteY10999" fmla="*/ 253634 h 1383472"/>
                <a:gd name="connsiteX11000" fmla="*/ 2161448 w 4340943"/>
                <a:gd name="connsiteY11000" fmla="*/ 279289 h 1383472"/>
                <a:gd name="connsiteX11001" fmla="*/ 2123087 w 4340943"/>
                <a:gd name="connsiteY11001" fmla="*/ 285856 h 1383472"/>
                <a:gd name="connsiteX11002" fmla="*/ 2059710 w 4340943"/>
                <a:gd name="connsiteY11002" fmla="*/ 258232 h 1383472"/>
                <a:gd name="connsiteX11003" fmla="*/ 2050485 w 4340943"/>
                <a:gd name="connsiteY11003" fmla="*/ 230924 h 1383472"/>
                <a:gd name="connsiteX11004" fmla="*/ 2072552 w 4340943"/>
                <a:gd name="connsiteY11004" fmla="*/ 205269 h 1383472"/>
                <a:gd name="connsiteX11005" fmla="*/ 2092451 w 4340943"/>
                <a:gd name="connsiteY11005" fmla="*/ 195974 h 1383472"/>
                <a:gd name="connsiteX11006" fmla="*/ 1461948 w 4340943"/>
                <a:gd name="connsiteY11006" fmla="*/ 195974 h 1383472"/>
                <a:gd name="connsiteX11007" fmla="*/ 1470003 w 4340943"/>
                <a:gd name="connsiteY11007" fmla="*/ 195997 h 1383472"/>
                <a:gd name="connsiteX11008" fmla="*/ 1480409 w 4340943"/>
                <a:gd name="connsiteY11008" fmla="*/ 198703 h 1383472"/>
                <a:gd name="connsiteX11009" fmla="*/ 1543787 w 4340943"/>
                <a:gd name="connsiteY11009" fmla="*/ 226326 h 1383472"/>
                <a:gd name="connsiteX11010" fmla="*/ 1553012 w 4340943"/>
                <a:gd name="connsiteY11010" fmla="*/ 253634 h 1383472"/>
                <a:gd name="connsiteX11011" fmla="*/ 1530945 w 4340943"/>
                <a:gd name="connsiteY11011" fmla="*/ 279289 h 1383472"/>
                <a:gd name="connsiteX11012" fmla="*/ 1492583 w 4340943"/>
                <a:gd name="connsiteY11012" fmla="*/ 285856 h 1383472"/>
                <a:gd name="connsiteX11013" fmla="*/ 1429207 w 4340943"/>
                <a:gd name="connsiteY11013" fmla="*/ 258232 h 1383472"/>
                <a:gd name="connsiteX11014" fmla="*/ 1419982 w 4340943"/>
                <a:gd name="connsiteY11014" fmla="*/ 230924 h 1383472"/>
                <a:gd name="connsiteX11015" fmla="*/ 1442048 w 4340943"/>
                <a:gd name="connsiteY11015" fmla="*/ 205269 h 1383472"/>
                <a:gd name="connsiteX11016" fmla="*/ 1461948 w 4340943"/>
                <a:gd name="connsiteY11016" fmla="*/ 195974 h 1383472"/>
                <a:gd name="connsiteX11017" fmla="*/ 832639 w 4340943"/>
                <a:gd name="connsiteY11017" fmla="*/ 195974 h 1383472"/>
                <a:gd name="connsiteX11018" fmla="*/ 840694 w 4340943"/>
                <a:gd name="connsiteY11018" fmla="*/ 195997 h 1383472"/>
                <a:gd name="connsiteX11019" fmla="*/ 851099 w 4340943"/>
                <a:gd name="connsiteY11019" fmla="*/ 198703 h 1383472"/>
                <a:gd name="connsiteX11020" fmla="*/ 914477 w 4340943"/>
                <a:gd name="connsiteY11020" fmla="*/ 226326 h 1383472"/>
                <a:gd name="connsiteX11021" fmla="*/ 923702 w 4340943"/>
                <a:gd name="connsiteY11021" fmla="*/ 253634 h 1383472"/>
                <a:gd name="connsiteX11022" fmla="*/ 901636 w 4340943"/>
                <a:gd name="connsiteY11022" fmla="*/ 279289 h 1383472"/>
                <a:gd name="connsiteX11023" fmla="*/ 863274 w 4340943"/>
                <a:gd name="connsiteY11023" fmla="*/ 285856 h 1383472"/>
                <a:gd name="connsiteX11024" fmla="*/ 799897 w 4340943"/>
                <a:gd name="connsiteY11024" fmla="*/ 258232 h 1383472"/>
                <a:gd name="connsiteX11025" fmla="*/ 790672 w 4340943"/>
                <a:gd name="connsiteY11025" fmla="*/ 230924 h 1383472"/>
                <a:gd name="connsiteX11026" fmla="*/ 812738 w 4340943"/>
                <a:gd name="connsiteY11026" fmla="*/ 205269 h 1383472"/>
                <a:gd name="connsiteX11027" fmla="*/ 832639 w 4340943"/>
                <a:gd name="connsiteY11027" fmla="*/ 195974 h 1383472"/>
                <a:gd name="connsiteX11028" fmla="*/ 2672368 w 4340943"/>
                <a:gd name="connsiteY11028" fmla="*/ 190093 h 1383472"/>
                <a:gd name="connsiteX11029" fmla="*/ 2679675 w 4340943"/>
                <a:gd name="connsiteY11029" fmla="*/ 193032 h 1383472"/>
                <a:gd name="connsiteX11030" fmla="*/ 2687681 w 4340943"/>
                <a:gd name="connsiteY11030" fmla="*/ 200318 h 1383472"/>
                <a:gd name="connsiteX11031" fmla="*/ 2685800 w 4340943"/>
                <a:gd name="connsiteY11031" fmla="*/ 211275 h 1383472"/>
                <a:gd name="connsiteX11032" fmla="*/ 2675018 w 4340943"/>
                <a:gd name="connsiteY11032" fmla="*/ 217279 h 1383472"/>
                <a:gd name="connsiteX11033" fmla="*/ 2659626 w 4340943"/>
                <a:gd name="connsiteY11033" fmla="*/ 215940 h 1383472"/>
                <a:gd name="connsiteX11034" fmla="*/ 2651619 w 4340943"/>
                <a:gd name="connsiteY11034" fmla="*/ 208654 h 1383472"/>
                <a:gd name="connsiteX11035" fmla="*/ 2653500 w 4340943"/>
                <a:gd name="connsiteY11035" fmla="*/ 197698 h 1383472"/>
                <a:gd name="connsiteX11036" fmla="*/ 2664283 w 4340943"/>
                <a:gd name="connsiteY11036" fmla="*/ 191693 h 1383472"/>
                <a:gd name="connsiteX11037" fmla="*/ 2672368 w 4340943"/>
                <a:gd name="connsiteY11037" fmla="*/ 190093 h 1383472"/>
                <a:gd name="connsiteX11038" fmla="*/ 2041737 w 4340943"/>
                <a:gd name="connsiteY11038" fmla="*/ 190093 h 1383472"/>
                <a:gd name="connsiteX11039" fmla="*/ 2049044 w 4340943"/>
                <a:gd name="connsiteY11039" fmla="*/ 193032 h 1383472"/>
                <a:gd name="connsiteX11040" fmla="*/ 2057050 w 4340943"/>
                <a:gd name="connsiteY11040" fmla="*/ 200318 h 1383472"/>
                <a:gd name="connsiteX11041" fmla="*/ 2055170 w 4340943"/>
                <a:gd name="connsiteY11041" fmla="*/ 211275 h 1383472"/>
                <a:gd name="connsiteX11042" fmla="*/ 2044387 w 4340943"/>
                <a:gd name="connsiteY11042" fmla="*/ 217279 h 1383472"/>
                <a:gd name="connsiteX11043" fmla="*/ 2028996 w 4340943"/>
                <a:gd name="connsiteY11043" fmla="*/ 215940 h 1383472"/>
                <a:gd name="connsiteX11044" fmla="*/ 2020989 w 4340943"/>
                <a:gd name="connsiteY11044" fmla="*/ 208654 h 1383472"/>
                <a:gd name="connsiteX11045" fmla="*/ 2022870 w 4340943"/>
                <a:gd name="connsiteY11045" fmla="*/ 197698 h 1383472"/>
                <a:gd name="connsiteX11046" fmla="*/ 2033652 w 4340943"/>
                <a:gd name="connsiteY11046" fmla="*/ 191693 h 1383472"/>
                <a:gd name="connsiteX11047" fmla="*/ 2041737 w 4340943"/>
                <a:gd name="connsiteY11047" fmla="*/ 190093 h 1383472"/>
                <a:gd name="connsiteX11048" fmla="*/ 1411234 w 4340943"/>
                <a:gd name="connsiteY11048" fmla="*/ 190093 h 1383472"/>
                <a:gd name="connsiteX11049" fmla="*/ 1418540 w 4340943"/>
                <a:gd name="connsiteY11049" fmla="*/ 193032 h 1383472"/>
                <a:gd name="connsiteX11050" fmla="*/ 1426547 w 4340943"/>
                <a:gd name="connsiteY11050" fmla="*/ 200318 h 1383472"/>
                <a:gd name="connsiteX11051" fmla="*/ 1424666 w 4340943"/>
                <a:gd name="connsiteY11051" fmla="*/ 211275 h 1383472"/>
                <a:gd name="connsiteX11052" fmla="*/ 1413883 w 4340943"/>
                <a:gd name="connsiteY11052" fmla="*/ 217279 h 1383472"/>
                <a:gd name="connsiteX11053" fmla="*/ 1398492 w 4340943"/>
                <a:gd name="connsiteY11053" fmla="*/ 215940 h 1383472"/>
                <a:gd name="connsiteX11054" fmla="*/ 1390486 w 4340943"/>
                <a:gd name="connsiteY11054" fmla="*/ 208654 h 1383472"/>
                <a:gd name="connsiteX11055" fmla="*/ 1392367 w 4340943"/>
                <a:gd name="connsiteY11055" fmla="*/ 197698 h 1383472"/>
                <a:gd name="connsiteX11056" fmla="*/ 1403149 w 4340943"/>
                <a:gd name="connsiteY11056" fmla="*/ 191693 h 1383472"/>
                <a:gd name="connsiteX11057" fmla="*/ 1411234 w 4340943"/>
                <a:gd name="connsiteY11057" fmla="*/ 190093 h 1383472"/>
                <a:gd name="connsiteX11058" fmla="*/ 781925 w 4340943"/>
                <a:gd name="connsiteY11058" fmla="*/ 190093 h 1383472"/>
                <a:gd name="connsiteX11059" fmla="*/ 789231 w 4340943"/>
                <a:gd name="connsiteY11059" fmla="*/ 193032 h 1383472"/>
                <a:gd name="connsiteX11060" fmla="*/ 797237 w 4340943"/>
                <a:gd name="connsiteY11060" fmla="*/ 200318 h 1383472"/>
                <a:gd name="connsiteX11061" fmla="*/ 795357 w 4340943"/>
                <a:gd name="connsiteY11061" fmla="*/ 211275 h 1383472"/>
                <a:gd name="connsiteX11062" fmla="*/ 784574 w 4340943"/>
                <a:gd name="connsiteY11062" fmla="*/ 217279 h 1383472"/>
                <a:gd name="connsiteX11063" fmla="*/ 769183 w 4340943"/>
                <a:gd name="connsiteY11063" fmla="*/ 215940 h 1383472"/>
                <a:gd name="connsiteX11064" fmla="*/ 761176 w 4340943"/>
                <a:gd name="connsiteY11064" fmla="*/ 208654 h 1383472"/>
                <a:gd name="connsiteX11065" fmla="*/ 763057 w 4340943"/>
                <a:gd name="connsiteY11065" fmla="*/ 197698 h 1383472"/>
                <a:gd name="connsiteX11066" fmla="*/ 773839 w 4340943"/>
                <a:gd name="connsiteY11066" fmla="*/ 191693 h 1383472"/>
                <a:gd name="connsiteX11067" fmla="*/ 781925 w 4340943"/>
                <a:gd name="connsiteY11067" fmla="*/ 190093 h 1383472"/>
                <a:gd name="connsiteX11068" fmla="*/ 2604541 w 4340943"/>
                <a:gd name="connsiteY11068" fmla="*/ 190061 h 1383472"/>
                <a:gd name="connsiteX11069" fmla="*/ 2619028 w 4340943"/>
                <a:gd name="connsiteY11069" fmla="*/ 195887 h 1383472"/>
                <a:gd name="connsiteX11070" fmla="*/ 2634903 w 4340943"/>
                <a:gd name="connsiteY11070" fmla="*/ 210334 h 1383472"/>
                <a:gd name="connsiteX11071" fmla="*/ 2631175 w 4340943"/>
                <a:gd name="connsiteY11071" fmla="*/ 232058 h 1383472"/>
                <a:gd name="connsiteX11072" fmla="*/ 2597109 w 4340943"/>
                <a:gd name="connsiteY11072" fmla="*/ 251028 h 1383472"/>
                <a:gd name="connsiteX11073" fmla="*/ 2566591 w 4340943"/>
                <a:gd name="connsiteY11073" fmla="*/ 248374 h 1383472"/>
                <a:gd name="connsiteX11074" fmla="*/ 2550715 w 4340943"/>
                <a:gd name="connsiteY11074" fmla="*/ 233927 h 1383472"/>
                <a:gd name="connsiteX11075" fmla="*/ 2554444 w 4340943"/>
                <a:gd name="connsiteY11075" fmla="*/ 212203 h 1383472"/>
                <a:gd name="connsiteX11076" fmla="*/ 2588510 w 4340943"/>
                <a:gd name="connsiteY11076" fmla="*/ 193233 h 1383472"/>
                <a:gd name="connsiteX11077" fmla="*/ 2604541 w 4340943"/>
                <a:gd name="connsiteY11077" fmla="*/ 190061 h 1383472"/>
                <a:gd name="connsiteX11078" fmla="*/ 1973910 w 4340943"/>
                <a:gd name="connsiteY11078" fmla="*/ 190061 h 1383472"/>
                <a:gd name="connsiteX11079" fmla="*/ 1988398 w 4340943"/>
                <a:gd name="connsiteY11079" fmla="*/ 195887 h 1383472"/>
                <a:gd name="connsiteX11080" fmla="*/ 2004273 w 4340943"/>
                <a:gd name="connsiteY11080" fmla="*/ 210334 h 1383472"/>
                <a:gd name="connsiteX11081" fmla="*/ 2000544 w 4340943"/>
                <a:gd name="connsiteY11081" fmla="*/ 232058 h 1383472"/>
                <a:gd name="connsiteX11082" fmla="*/ 1966479 w 4340943"/>
                <a:gd name="connsiteY11082" fmla="*/ 251028 h 1383472"/>
                <a:gd name="connsiteX11083" fmla="*/ 1935961 w 4340943"/>
                <a:gd name="connsiteY11083" fmla="*/ 248374 h 1383472"/>
                <a:gd name="connsiteX11084" fmla="*/ 1920085 w 4340943"/>
                <a:gd name="connsiteY11084" fmla="*/ 233927 h 1383472"/>
                <a:gd name="connsiteX11085" fmla="*/ 1923814 w 4340943"/>
                <a:gd name="connsiteY11085" fmla="*/ 212203 h 1383472"/>
                <a:gd name="connsiteX11086" fmla="*/ 1957880 w 4340943"/>
                <a:gd name="connsiteY11086" fmla="*/ 193233 h 1383472"/>
                <a:gd name="connsiteX11087" fmla="*/ 1973910 w 4340943"/>
                <a:gd name="connsiteY11087" fmla="*/ 190061 h 1383472"/>
                <a:gd name="connsiteX11088" fmla="*/ 1343407 w 4340943"/>
                <a:gd name="connsiteY11088" fmla="*/ 190061 h 1383472"/>
                <a:gd name="connsiteX11089" fmla="*/ 1357894 w 4340943"/>
                <a:gd name="connsiteY11089" fmla="*/ 195887 h 1383472"/>
                <a:gd name="connsiteX11090" fmla="*/ 1373769 w 4340943"/>
                <a:gd name="connsiteY11090" fmla="*/ 210334 h 1383472"/>
                <a:gd name="connsiteX11091" fmla="*/ 1370041 w 4340943"/>
                <a:gd name="connsiteY11091" fmla="*/ 232058 h 1383472"/>
                <a:gd name="connsiteX11092" fmla="*/ 1335975 w 4340943"/>
                <a:gd name="connsiteY11092" fmla="*/ 251028 h 1383472"/>
                <a:gd name="connsiteX11093" fmla="*/ 1305457 w 4340943"/>
                <a:gd name="connsiteY11093" fmla="*/ 248374 h 1383472"/>
                <a:gd name="connsiteX11094" fmla="*/ 1289582 w 4340943"/>
                <a:gd name="connsiteY11094" fmla="*/ 233927 h 1383472"/>
                <a:gd name="connsiteX11095" fmla="*/ 1293310 w 4340943"/>
                <a:gd name="connsiteY11095" fmla="*/ 212203 h 1383472"/>
                <a:gd name="connsiteX11096" fmla="*/ 1327376 w 4340943"/>
                <a:gd name="connsiteY11096" fmla="*/ 193233 h 1383472"/>
                <a:gd name="connsiteX11097" fmla="*/ 1343407 w 4340943"/>
                <a:gd name="connsiteY11097" fmla="*/ 190061 h 1383472"/>
                <a:gd name="connsiteX11098" fmla="*/ 714098 w 4340943"/>
                <a:gd name="connsiteY11098" fmla="*/ 190061 h 1383472"/>
                <a:gd name="connsiteX11099" fmla="*/ 728584 w 4340943"/>
                <a:gd name="connsiteY11099" fmla="*/ 195887 h 1383472"/>
                <a:gd name="connsiteX11100" fmla="*/ 744459 w 4340943"/>
                <a:gd name="connsiteY11100" fmla="*/ 210334 h 1383472"/>
                <a:gd name="connsiteX11101" fmla="*/ 740732 w 4340943"/>
                <a:gd name="connsiteY11101" fmla="*/ 232058 h 1383472"/>
                <a:gd name="connsiteX11102" fmla="*/ 706666 w 4340943"/>
                <a:gd name="connsiteY11102" fmla="*/ 251028 h 1383472"/>
                <a:gd name="connsiteX11103" fmla="*/ 676148 w 4340943"/>
                <a:gd name="connsiteY11103" fmla="*/ 248374 h 1383472"/>
                <a:gd name="connsiteX11104" fmla="*/ 660272 w 4340943"/>
                <a:gd name="connsiteY11104" fmla="*/ 233927 h 1383472"/>
                <a:gd name="connsiteX11105" fmla="*/ 664001 w 4340943"/>
                <a:gd name="connsiteY11105" fmla="*/ 212203 h 1383472"/>
                <a:gd name="connsiteX11106" fmla="*/ 698067 w 4340943"/>
                <a:gd name="connsiteY11106" fmla="*/ 193233 h 1383472"/>
                <a:gd name="connsiteX11107" fmla="*/ 714098 w 4340943"/>
                <a:gd name="connsiteY11107" fmla="*/ 190061 h 1383472"/>
                <a:gd name="connsiteX11108" fmla="*/ 2398898 w 4340943"/>
                <a:gd name="connsiteY11108" fmla="*/ 182280 h 1383472"/>
                <a:gd name="connsiteX11109" fmla="*/ 2406630 w 4340943"/>
                <a:gd name="connsiteY11109" fmla="*/ 184560 h 1383472"/>
                <a:gd name="connsiteX11110" fmla="*/ 2437612 w 4340943"/>
                <a:gd name="connsiteY11110" fmla="*/ 206615 h 1383472"/>
                <a:gd name="connsiteX11111" fmla="*/ 2437612 w 4340943"/>
                <a:gd name="connsiteY11111" fmla="*/ 217623 h 1383472"/>
                <a:gd name="connsiteX11112" fmla="*/ 2394404 w 4340943"/>
                <a:gd name="connsiteY11112" fmla="*/ 248381 h 1383472"/>
                <a:gd name="connsiteX11113" fmla="*/ 2378940 w 4340943"/>
                <a:gd name="connsiteY11113" fmla="*/ 248381 h 1383472"/>
                <a:gd name="connsiteX11114" fmla="*/ 2347958 w 4340943"/>
                <a:gd name="connsiteY11114" fmla="*/ 226326 h 1383472"/>
                <a:gd name="connsiteX11115" fmla="*/ 2347958 w 4340943"/>
                <a:gd name="connsiteY11115" fmla="*/ 215317 h 1383472"/>
                <a:gd name="connsiteX11116" fmla="*/ 2391166 w 4340943"/>
                <a:gd name="connsiteY11116" fmla="*/ 184560 h 1383472"/>
                <a:gd name="connsiteX11117" fmla="*/ 2398898 w 4340943"/>
                <a:gd name="connsiteY11117" fmla="*/ 182280 h 1383472"/>
                <a:gd name="connsiteX11118" fmla="*/ 1768267 w 4340943"/>
                <a:gd name="connsiteY11118" fmla="*/ 182280 h 1383472"/>
                <a:gd name="connsiteX11119" fmla="*/ 1775999 w 4340943"/>
                <a:gd name="connsiteY11119" fmla="*/ 184560 h 1383472"/>
                <a:gd name="connsiteX11120" fmla="*/ 1806982 w 4340943"/>
                <a:gd name="connsiteY11120" fmla="*/ 206615 h 1383472"/>
                <a:gd name="connsiteX11121" fmla="*/ 1806982 w 4340943"/>
                <a:gd name="connsiteY11121" fmla="*/ 217623 h 1383472"/>
                <a:gd name="connsiteX11122" fmla="*/ 1763774 w 4340943"/>
                <a:gd name="connsiteY11122" fmla="*/ 248381 h 1383472"/>
                <a:gd name="connsiteX11123" fmla="*/ 1748310 w 4340943"/>
                <a:gd name="connsiteY11123" fmla="*/ 248381 h 1383472"/>
                <a:gd name="connsiteX11124" fmla="*/ 1717327 w 4340943"/>
                <a:gd name="connsiteY11124" fmla="*/ 226326 h 1383472"/>
                <a:gd name="connsiteX11125" fmla="*/ 1717327 w 4340943"/>
                <a:gd name="connsiteY11125" fmla="*/ 215317 h 1383472"/>
                <a:gd name="connsiteX11126" fmla="*/ 1760535 w 4340943"/>
                <a:gd name="connsiteY11126" fmla="*/ 184560 h 1383472"/>
                <a:gd name="connsiteX11127" fmla="*/ 1768267 w 4340943"/>
                <a:gd name="connsiteY11127" fmla="*/ 182280 h 1383472"/>
                <a:gd name="connsiteX11128" fmla="*/ 1137763 w 4340943"/>
                <a:gd name="connsiteY11128" fmla="*/ 182280 h 1383472"/>
                <a:gd name="connsiteX11129" fmla="*/ 1145496 w 4340943"/>
                <a:gd name="connsiteY11129" fmla="*/ 184560 h 1383472"/>
                <a:gd name="connsiteX11130" fmla="*/ 1176478 w 4340943"/>
                <a:gd name="connsiteY11130" fmla="*/ 206615 h 1383472"/>
                <a:gd name="connsiteX11131" fmla="*/ 1176478 w 4340943"/>
                <a:gd name="connsiteY11131" fmla="*/ 217623 h 1383472"/>
                <a:gd name="connsiteX11132" fmla="*/ 1133270 w 4340943"/>
                <a:gd name="connsiteY11132" fmla="*/ 248381 h 1383472"/>
                <a:gd name="connsiteX11133" fmla="*/ 1117806 w 4340943"/>
                <a:gd name="connsiteY11133" fmla="*/ 248381 h 1383472"/>
                <a:gd name="connsiteX11134" fmla="*/ 1086824 w 4340943"/>
                <a:gd name="connsiteY11134" fmla="*/ 226326 h 1383472"/>
                <a:gd name="connsiteX11135" fmla="*/ 1086824 w 4340943"/>
                <a:gd name="connsiteY11135" fmla="*/ 215317 h 1383472"/>
                <a:gd name="connsiteX11136" fmla="*/ 1130031 w 4340943"/>
                <a:gd name="connsiteY11136" fmla="*/ 184560 h 1383472"/>
                <a:gd name="connsiteX11137" fmla="*/ 1137763 w 4340943"/>
                <a:gd name="connsiteY11137" fmla="*/ 182280 h 1383472"/>
                <a:gd name="connsiteX11138" fmla="*/ 508454 w 4340943"/>
                <a:gd name="connsiteY11138" fmla="*/ 182280 h 1383472"/>
                <a:gd name="connsiteX11139" fmla="*/ 516186 w 4340943"/>
                <a:gd name="connsiteY11139" fmla="*/ 184560 h 1383472"/>
                <a:gd name="connsiteX11140" fmla="*/ 547169 w 4340943"/>
                <a:gd name="connsiteY11140" fmla="*/ 206615 h 1383472"/>
                <a:gd name="connsiteX11141" fmla="*/ 547169 w 4340943"/>
                <a:gd name="connsiteY11141" fmla="*/ 217623 h 1383472"/>
                <a:gd name="connsiteX11142" fmla="*/ 503961 w 4340943"/>
                <a:gd name="connsiteY11142" fmla="*/ 248381 h 1383472"/>
                <a:gd name="connsiteX11143" fmla="*/ 488497 w 4340943"/>
                <a:gd name="connsiteY11143" fmla="*/ 248381 h 1383472"/>
                <a:gd name="connsiteX11144" fmla="*/ 457515 w 4340943"/>
                <a:gd name="connsiteY11144" fmla="*/ 226326 h 1383472"/>
                <a:gd name="connsiteX11145" fmla="*/ 457515 w 4340943"/>
                <a:gd name="connsiteY11145" fmla="*/ 215317 h 1383472"/>
                <a:gd name="connsiteX11146" fmla="*/ 500722 w 4340943"/>
                <a:gd name="connsiteY11146" fmla="*/ 184560 h 1383472"/>
                <a:gd name="connsiteX11147" fmla="*/ 508454 w 4340943"/>
                <a:gd name="connsiteY11147" fmla="*/ 182280 h 1383472"/>
                <a:gd name="connsiteX11148" fmla="*/ 2158942 w 4340943"/>
                <a:gd name="connsiteY11148" fmla="*/ 182227 h 1383472"/>
                <a:gd name="connsiteX11149" fmla="*/ 2163691 w 4340943"/>
                <a:gd name="connsiteY11149" fmla="*/ 184857 h 1383472"/>
                <a:gd name="connsiteX11150" fmla="*/ 2169698 w 4340943"/>
                <a:gd name="connsiteY11150" fmla="*/ 192380 h 1383472"/>
                <a:gd name="connsiteX11151" fmla="*/ 2166750 w 4340943"/>
                <a:gd name="connsiteY11151" fmla="*/ 200009 h 1383472"/>
                <a:gd name="connsiteX11152" fmla="*/ 2156399 w 4340943"/>
                <a:gd name="connsiteY11152" fmla="*/ 204198 h 1383472"/>
                <a:gd name="connsiteX11153" fmla="*/ 2145680 w 4340943"/>
                <a:gd name="connsiteY11153" fmla="*/ 202100 h 1383472"/>
                <a:gd name="connsiteX11154" fmla="*/ 2139673 w 4340943"/>
                <a:gd name="connsiteY11154" fmla="*/ 194576 h 1383472"/>
                <a:gd name="connsiteX11155" fmla="*/ 2142621 w 4340943"/>
                <a:gd name="connsiteY11155" fmla="*/ 186946 h 1383472"/>
                <a:gd name="connsiteX11156" fmla="*/ 2152973 w 4340943"/>
                <a:gd name="connsiteY11156" fmla="*/ 182758 h 1383472"/>
                <a:gd name="connsiteX11157" fmla="*/ 2158942 w 4340943"/>
                <a:gd name="connsiteY11157" fmla="*/ 182227 h 1383472"/>
                <a:gd name="connsiteX11158" fmla="*/ 1528439 w 4340943"/>
                <a:gd name="connsiteY11158" fmla="*/ 182227 h 1383472"/>
                <a:gd name="connsiteX11159" fmla="*/ 1533188 w 4340943"/>
                <a:gd name="connsiteY11159" fmla="*/ 184857 h 1383472"/>
                <a:gd name="connsiteX11160" fmla="*/ 1539195 w 4340943"/>
                <a:gd name="connsiteY11160" fmla="*/ 192380 h 1383472"/>
                <a:gd name="connsiteX11161" fmla="*/ 1536247 w 4340943"/>
                <a:gd name="connsiteY11161" fmla="*/ 200009 h 1383472"/>
                <a:gd name="connsiteX11162" fmla="*/ 1525896 w 4340943"/>
                <a:gd name="connsiteY11162" fmla="*/ 204198 h 1383472"/>
                <a:gd name="connsiteX11163" fmla="*/ 1515177 w 4340943"/>
                <a:gd name="connsiteY11163" fmla="*/ 202100 h 1383472"/>
                <a:gd name="connsiteX11164" fmla="*/ 1509170 w 4340943"/>
                <a:gd name="connsiteY11164" fmla="*/ 194576 h 1383472"/>
                <a:gd name="connsiteX11165" fmla="*/ 1512118 w 4340943"/>
                <a:gd name="connsiteY11165" fmla="*/ 186946 h 1383472"/>
                <a:gd name="connsiteX11166" fmla="*/ 1522469 w 4340943"/>
                <a:gd name="connsiteY11166" fmla="*/ 182758 h 1383472"/>
                <a:gd name="connsiteX11167" fmla="*/ 1528439 w 4340943"/>
                <a:gd name="connsiteY11167" fmla="*/ 182227 h 1383472"/>
                <a:gd name="connsiteX11168" fmla="*/ 899129 w 4340943"/>
                <a:gd name="connsiteY11168" fmla="*/ 182227 h 1383472"/>
                <a:gd name="connsiteX11169" fmla="*/ 903878 w 4340943"/>
                <a:gd name="connsiteY11169" fmla="*/ 184857 h 1383472"/>
                <a:gd name="connsiteX11170" fmla="*/ 909885 w 4340943"/>
                <a:gd name="connsiteY11170" fmla="*/ 192380 h 1383472"/>
                <a:gd name="connsiteX11171" fmla="*/ 906937 w 4340943"/>
                <a:gd name="connsiteY11171" fmla="*/ 200009 h 1383472"/>
                <a:gd name="connsiteX11172" fmla="*/ 896586 w 4340943"/>
                <a:gd name="connsiteY11172" fmla="*/ 204198 h 1383472"/>
                <a:gd name="connsiteX11173" fmla="*/ 885868 w 4340943"/>
                <a:gd name="connsiteY11173" fmla="*/ 202100 h 1383472"/>
                <a:gd name="connsiteX11174" fmla="*/ 879860 w 4340943"/>
                <a:gd name="connsiteY11174" fmla="*/ 194576 h 1383472"/>
                <a:gd name="connsiteX11175" fmla="*/ 882808 w 4340943"/>
                <a:gd name="connsiteY11175" fmla="*/ 186946 h 1383472"/>
                <a:gd name="connsiteX11176" fmla="*/ 893159 w 4340943"/>
                <a:gd name="connsiteY11176" fmla="*/ 182758 h 1383472"/>
                <a:gd name="connsiteX11177" fmla="*/ 899129 w 4340943"/>
                <a:gd name="connsiteY11177" fmla="*/ 182227 h 1383472"/>
                <a:gd name="connsiteX11178" fmla="*/ 2451749 w 4340943"/>
                <a:gd name="connsiteY11178" fmla="*/ 178659 h 1383472"/>
                <a:gd name="connsiteX11179" fmla="*/ 2464744 w 4340943"/>
                <a:gd name="connsiteY11179" fmla="*/ 178659 h 1383472"/>
                <a:gd name="connsiteX11180" fmla="*/ 2475708 w 4340943"/>
                <a:gd name="connsiteY11180" fmla="*/ 186465 h 1383472"/>
                <a:gd name="connsiteX11181" fmla="*/ 2475708 w 4340943"/>
                <a:gd name="connsiteY11181" fmla="*/ 196210 h 1383472"/>
                <a:gd name="connsiteX11182" fmla="*/ 2464744 w 4340943"/>
                <a:gd name="connsiteY11182" fmla="*/ 204015 h 1383472"/>
                <a:gd name="connsiteX11183" fmla="*/ 2451749 w 4340943"/>
                <a:gd name="connsiteY11183" fmla="*/ 204015 h 1383472"/>
                <a:gd name="connsiteX11184" fmla="*/ 2440784 w 4340943"/>
                <a:gd name="connsiteY11184" fmla="*/ 196210 h 1383472"/>
                <a:gd name="connsiteX11185" fmla="*/ 2440784 w 4340943"/>
                <a:gd name="connsiteY11185" fmla="*/ 186464 h 1383472"/>
                <a:gd name="connsiteX11186" fmla="*/ 2451749 w 4340943"/>
                <a:gd name="connsiteY11186" fmla="*/ 178659 h 1383472"/>
                <a:gd name="connsiteX11187" fmla="*/ 1821118 w 4340943"/>
                <a:gd name="connsiteY11187" fmla="*/ 178659 h 1383472"/>
                <a:gd name="connsiteX11188" fmla="*/ 1834113 w 4340943"/>
                <a:gd name="connsiteY11188" fmla="*/ 178659 h 1383472"/>
                <a:gd name="connsiteX11189" fmla="*/ 1845078 w 4340943"/>
                <a:gd name="connsiteY11189" fmla="*/ 186465 h 1383472"/>
                <a:gd name="connsiteX11190" fmla="*/ 1845077 w 4340943"/>
                <a:gd name="connsiteY11190" fmla="*/ 196210 h 1383472"/>
                <a:gd name="connsiteX11191" fmla="*/ 1834113 w 4340943"/>
                <a:gd name="connsiteY11191" fmla="*/ 204015 h 1383472"/>
                <a:gd name="connsiteX11192" fmla="*/ 1821119 w 4340943"/>
                <a:gd name="connsiteY11192" fmla="*/ 204015 h 1383472"/>
                <a:gd name="connsiteX11193" fmla="*/ 1810154 w 4340943"/>
                <a:gd name="connsiteY11193" fmla="*/ 196210 h 1383472"/>
                <a:gd name="connsiteX11194" fmla="*/ 1810154 w 4340943"/>
                <a:gd name="connsiteY11194" fmla="*/ 186464 h 1383472"/>
                <a:gd name="connsiteX11195" fmla="*/ 1821118 w 4340943"/>
                <a:gd name="connsiteY11195" fmla="*/ 178659 h 1383472"/>
                <a:gd name="connsiteX11196" fmla="*/ 1190615 w 4340943"/>
                <a:gd name="connsiteY11196" fmla="*/ 178659 h 1383472"/>
                <a:gd name="connsiteX11197" fmla="*/ 1203609 w 4340943"/>
                <a:gd name="connsiteY11197" fmla="*/ 178659 h 1383472"/>
                <a:gd name="connsiteX11198" fmla="*/ 1214575 w 4340943"/>
                <a:gd name="connsiteY11198" fmla="*/ 186465 h 1383472"/>
                <a:gd name="connsiteX11199" fmla="*/ 1214574 w 4340943"/>
                <a:gd name="connsiteY11199" fmla="*/ 196210 h 1383472"/>
                <a:gd name="connsiteX11200" fmla="*/ 1203609 w 4340943"/>
                <a:gd name="connsiteY11200" fmla="*/ 204015 h 1383472"/>
                <a:gd name="connsiteX11201" fmla="*/ 1190616 w 4340943"/>
                <a:gd name="connsiteY11201" fmla="*/ 204015 h 1383472"/>
                <a:gd name="connsiteX11202" fmla="*/ 1179651 w 4340943"/>
                <a:gd name="connsiteY11202" fmla="*/ 196210 h 1383472"/>
                <a:gd name="connsiteX11203" fmla="*/ 1179651 w 4340943"/>
                <a:gd name="connsiteY11203" fmla="*/ 186464 h 1383472"/>
                <a:gd name="connsiteX11204" fmla="*/ 1190615 w 4340943"/>
                <a:gd name="connsiteY11204" fmla="*/ 178659 h 1383472"/>
                <a:gd name="connsiteX11205" fmla="*/ 561305 w 4340943"/>
                <a:gd name="connsiteY11205" fmla="*/ 178659 h 1383472"/>
                <a:gd name="connsiteX11206" fmla="*/ 574300 w 4340943"/>
                <a:gd name="connsiteY11206" fmla="*/ 178659 h 1383472"/>
                <a:gd name="connsiteX11207" fmla="*/ 585265 w 4340943"/>
                <a:gd name="connsiteY11207" fmla="*/ 186465 h 1383472"/>
                <a:gd name="connsiteX11208" fmla="*/ 585265 w 4340943"/>
                <a:gd name="connsiteY11208" fmla="*/ 196210 h 1383472"/>
                <a:gd name="connsiteX11209" fmla="*/ 574300 w 4340943"/>
                <a:gd name="connsiteY11209" fmla="*/ 204015 h 1383472"/>
                <a:gd name="connsiteX11210" fmla="*/ 561306 w 4340943"/>
                <a:gd name="connsiteY11210" fmla="*/ 204015 h 1383472"/>
                <a:gd name="connsiteX11211" fmla="*/ 550341 w 4340943"/>
                <a:gd name="connsiteY11211" fmla="*/ 196210 h 1383472"/>
                <a:gd name="connsiteX11212" fmla="*/ 550341 w 4340943"/>
                <a:gd name="connsiteY11212" fmla="*/ 186464 h 1383472"/>
                <a:gd name="connsiteX11213" fmla="*/ 561305 w 4340943"/>
                <a:gd name="connsiteY11213" fmla="*/ 178659 h 1383472"/>
                <a:gd name="connsiteX11214" fmla="*/ 2226003 w 4340943"/>
                <a:gd name="connsiteY11214" fmla="*/ 170910 h 1383472"/>
                <a:gd name="connsiteX11215" fmla="*/ 2243420 w 4340943"/>
                <a:gd name="connsiteY11215" fmla="*/ 175495 h 1383472"/>
                <a:gd name="connsiteX11216" fmla="*/ 2293204 w 4340943"/>
                <a:gd name="connsiteY11216" fmla="*/ 208305 h 1383472"/>
                <a:gd name="connsiteX11217" fmla="*/ 2294525 w 4340943"/>
                <a:gd name="connsiteY11217" fmla="*/ 232714 h 1383472"/>
                <a:gd name="connsiteX11218" fmla="*/ 2269557 w 4340943"/>
                <a:gd name="connsiteY11218" fmla="*/ 251912 h 1383472"/>
                <a:gd name="connsiteX11219" fmla="*/ 2235269 w 4340943"/>
                <a:gd name="connsiteY11219" fmla="*/ 252852 h 1383472"/>
                <a:gd name="connsiteX11220" fmla="*/ 2185485 w 4340943"/>
                <a:gd name="connsiteY11220" fmla="*/ 220042 h 1383472"/>
                <a:gd name="connsiteX11221" fmla="*/ 2184164 w 4340943"/>
                <a:gd name="connsiteY11221" fmla="*/ 195633 h 1383472"/>
                <a:gd name="connsiteX11222" fmla="*/ 2209132 w 4340943"/>
                <a:gd name="connsiteY11222" fmla="*/ 176435 h 1383472"/>
                <a:gd name="connsiteX11223" fmla="*/ 2226003 w 4340943"/>
                <a:gd name="connsiteY11223" fmla="*/ 170910 h 1383472"/>
                <a:gd name="connsiteX11224" fmla="*/ 1595499 w 4340943"/>
                <a:gd name="connsiteY11224" fmla="*/ 170910 h 1383472"/>
                <a:gd name="connsiteX11225" fmla="*/ 1612917 w 4340943"/>
                <a:gd name="connsiteY11225" fmla="*/ 175495 h 1383472"/>
                <a:gd name="connsiteX11226" fmla="*/ 1662701 w 4340943"/>
                <a:gd name="connsiteY11226" fmla="*/ 208305 h 1383472"/>
                <a:gd name="connsiteX11227" fmla="*/ 1664022 w 4340943"/>
                <a:gd name="connsiteY11227" fmla="*/ 232714 h 1383472"/>
                <a:gd name="connsiteX11228" fmla="*/ 1639054 w 4340943"/>
                <a:gd name="connsiteY11228" fmla="*/ 251912 h 1383472"/>
                <a:gd name="connsiteX11229" fmla="*/ 1604765 w 4340943"/>
                <a:gd name="connsiteY11229" fmla="*/ 252852 h 1383472"/>
                <a:gd name="connsiteX11230" fmla="*/ 1554981 w 4340943"/>
                <a:gd name="connsiteY11230" fmla="*/ 220042 h 1383472"/>
                <a:gd name="connsiteX11231" fmla="*/ 1553661 w 4340943"/>
                <a:gd name="connsiteY11231" fmla="*/ 195633 h 1383472"/>
                <a:gd name="connsiteX11232" fmla="*/ 1578628 w 4340943"/>
                <a:gd name="connsiteY11232" fmla="*/ 176435 h 1383472"/>
                <a:gd name="connsiteX11233" fmla="*/ 1595499 w 4340943"/>
                <a:gd name="connsiteY11233" fmla="*/ 170910 h 1383472"/>
                <a:gd name="connsiteX11234" fmla="*/ 966189 w 4340943"/>
                <a:gd name="connsiteY11234" fmla="*/ 170910 h 1383472"/>
                <a:gd name="connsiteX11235" fmla="*/ 983608 w 4340943"/>
                <a:gd name="connsiteY11235" fmla="*/ 175495 h 1383472"/>
                <a:gd name="connsiteX11236" fmla="*/ 1033391 w 4340943"/>
                <a:gd name="connsiteY11236" fmla="*/ 208305 h 1383472"/>
                <a:gd name="connsiteX11237" fmla="*/ 1034712 w 4340943"/>
                <a:gd name="connsiteY11237" fmla="*/ 232714 h 1383472"/>
                <a:gd name="connsiteX11238" fmla="*/ 1009744 w 4340943"/>
                <a:gd name="connsiteY11238" fmla="*/ 251912 h 1383472"/>
                <a:gd name="connsiteX11239" fmla="*/ 975456 w 4340943"/>
                <a:gd name="connsiteY11239" fmla="*/ 252852 h 1383472"/>
                <a:gd name="connsiteX11240" fmla="*/ 925672 w 4340943"/>
                <a:gd name="connsiteY11240" fmla="*/ 220042 h 1383472"/>
                <a:gd name="connsiteX11241" fmla="*/ 924351 w 4340943"/>
                <a:gd name="connsiteY11241" fmla="*/ 195633 h 1383472"/>
                <a:gd name="connsiteX11242" fmla="*/ 949319 w 4340943"/>
                <a:gd name="connsiteY11242" fmla="*/ 176435 h 1383472"/>
                <a:gd name="connsiteX11243" fmla="*/ 966189 w 4340943"/>
                <a:gd name="connsiteY11243" fmla="*/ 170910 h 1383472"/>
                <a:gd name="connsiteX11244" fmla="*/ 2613491 w 4340943"/>
                <a:gd name="connsiteY11244" fmla="*/ 166481 h 1383472"/>
                <a:gd name="connsiteX11245" fmla="*/ 2618484 w 4340943"/>
                <a:gd name="connsiteY11245" fmla="*/ 168140 h 1383472"/>
                <a:gd name="connsiteX11246" fmla="*/ 2624244 w 4340943"/>
                <a:gd name="connsiteY11246" fmla="*/ 172622 h 1383472"/>
                <a:gd name="connsiteX11247" fmla="*/ 2623793 w 4340943"/>
                <a:gd name="connsiteY11247" fmla="*/ 179862 h 1383472"/>
                <a:gd name="connsiteX11248" fmla="*/ 2617498 w 4340943"/>
                <a:gd name="connsiteY11248" fmla="*/ 183963 h 1383472"/>
                <a:gd name="connsiteX11249" fmla="*/ 2607327 w 4340943"/>
                <a:gd name="connsiteY11249" fmla="*/ 183642 h 1383472"/>
                <a:gd name="connsiteX11250" fmla="*/ 2601566 w 4340943"/>
                <a:gd name="connsiteY11250" fmla="*/ 179160 h 1383472"/>
                <a:gd name="connsiteX11251" fmla="*/ 2602017 w 4340943"/>
                <a:gd name="connsiteY11251" fmla="*/ 171920 h 1383472"/>
                <a:gd name="connsiteX11252" fmla="*/ 2608312 w 4340943"/>
                <a:gd name="connsiteY11252" fmla="*/ 167820 h 1383472"/>
                <a:gd name="connsiteX11253" fmla="*/ 2613491 w 4340943"/>
                <a:gd name="connsiteY11253" fmla="*/ 166481 h 1383472"/>
                <a:gd name="connsiteX11254" fmla="*/ 1982861 w 4340943"/>
                <a:gd name="connsiteY11254" fmla="*/ 166481 h 1383472"/>
                <a:gd name="connsiteX11255" fmla="*/ 1987853 w 4340943"/>
                <a:gd name="connsiteY11255" fmla="*/ 168140 h 1383472"/>
                <a:gd name="connsiteX11256" fmla="*/ 1993614 w 4340943"/>
                <a:gd name="connsiteY11256" fmla="*/ 172622 h 1383472"/>
                <a:gd name="connsiteX11257" fmla="*/ 1993162 w 4340943"/>
                <a:gd name="connsiteY11257" fmla="*/ 179862 h 1383472"/>
                <a:gd name="connsiteX11258" fmla="*/ 1986867 w 4340943"/>
                <a:gd name="connsiteY11258" fmla="*/ 183963 h 1383472"/>
                <a:gd name="connsiteX11259" fmla="*/ 1976696 w 4340943"/>
                <a:gd name="connsiteY11259" fmla="*/ 183642 h 1383472"/>
                <a:gd name="connsiteX11260" fmla="*/ 1970936 w 4340943"/>
                <a:gd name="connsiteY11260" fmla="*/ 179160 h 1383472"/>
                <a:gd name="connsiteX11261" fmla="*/ 1971387 w 4340943"/>
                <a:gd name="connsiteY11261" fmla="*/ 171920 h 1383472"/>
                <a:gd name="connsiteX11262" fmla="*/ 1977682 w 4340943"/>
                <a:gd name="connsiteY11262" fmla="*/ 167820 h 1383472"/>
                <a:gd name="connsiteX11263" fmla="*/ 1982861 w 4340943"/>
                <a:gd name="connsiteY11263" fmla="*/ 166481 h 1383472"/>
                <a:gd name="connsiteX11264" fmla="*/ 1352358 w 4340943"/>
                <a:gd name="connsiteY11264" fmla="*/ 166481 h 1383472"/>
                <a:gd name="connsiteX11265" fmla="*/ 1357350 w 4340943"/>
                <a:gd name="connsiteY11265" fmla="*/ 168140 h 1383472"/>
                <a:gd name="connsiteX11266" fmla="*/ 1363110 w 4340943"/>
                <a:gd name="connsiteY11266" fmla="*/ 172622 h 1383472"/>
                <a:gd name="connsiteX11267" fmla="*/ 1362659 w 4340943"/>
                <a:gd name="connsiteY11267" fmla="*/ 179862 h 1383472"/>
                <a:gd name="connsiteX11268" fmla="*/ 1356364 w 4340943"/>
                <a:gd name="connsiteY11268" fmla="*/ 183963 h 1383472"/>
                <a:gd name="connsiteX11269" fmla="*/ 1346193 w 4340943"/>
                <a:gd name="connsiteY11269" fmla="*/ 183642 h 1383472"/>
                <a:gd name="connsiteX11270" fmla="*/ 1340432 w 4340943"/>
                <a:gd name="connsiteY11270" fmla="*/ 179160 h 1383472"/>
                <a:gd name="connsiteX11271" fmla="*/ 1340884 w 4340943"/>
                <a:gd name="connsiteY11271" fmla="*/ 171920 h 1383472"/>
                <a:gd name="connsiteX11272" fmla="*/ 1347179 w 4340943"/>
                <a:gd name="connsiteY11272" fmla="*/ 167820 h 1383472"/>
                <a:gd name="connsiteX11273" fmla="*/ 1352358 w 4340943"/>
                <a:gd name="connsiteY11273" fmla="*/ 166481 h 1383472"/>
                <a:gd name="connsiteX11274" fmla="*/ 723048 w 4340943"/>
                <a:gd name="connsiteY11274" fmla="*/ 166481 h 1383472"/>
                <a:gd name="connsiteX11275" fmla="*/ 728041 w 4340943"/>
                <a:gd name="connsiteY11275" fmla="*/ 168140 h 1383472"/>
                <a:gd name="connsiteX11276" fmla="*/ 733801 w 4340943"/>
                <a:gd name="connsiteY11276" fmla="*/ 172622 h 1383472"/>
                <a:gd name="connsiteX11277" fmla="*/ 733350 w 4340943"/>
                <a:gd name="connsiteY11277" fmla="*/ 179862 h 1383472"/>
                <a:gd name="connsiteX11278" fmla="*/ 727054 w 4340943"/>
                <a:gd name="connsiteY11278" fmla="*/ 183963 h 1383472"/>
                <a:gd name="connsiteX11279" fmla="*/ 716884 w 4340943"/>
                <a:gd name="connsiteY11279" fmla="*/ 183642 h 1383472"/>
                <a:gd name="connsiteX11280" fmla="*/ 711123 w 4340943"/>
                <a:gd name="connsiteY11280" fmla="*/ 179160 h 1383472"/>
                <a:gd name="connsiteX11281" fmla="*/ 711574 w 4340943"/>
                <a:gd name="connsiteY11281" fmla="*/ 171920 h 1383472"/>
                <a:gd name="connsiteX11282" fmla="*/ 717869 w 4340943"/>
                <a:gd name="connsiteY11282" fmla="*/ 167820 h 1383472"/>
                <a:gd name="connsiteX11283" fmla="*/ 723048 w 4340943"/>
                <a:gd name="connsiteY11283" fmla="*/ 166481 h 1383472"/>
                <a:gd name="connsiteX11284" fmla="*/ 2427169 w 4340943"/>
                <a:gd name="connsiteY11284" fmla="*/ 163079 h 1383472"/>
                <a:gd name="connsiteX11285" fmla="*/ 2432161 w 4340943"/>
                <a:gd name="connsiteY11285" fmla="*/ 164740 h 1383472"/>
                <a:gd name="connsiteX11286" fmla="*/ 2437921 w 4340943"/>
                <a:gd name="connsiteY11286" fmla="*/ 169221 h 1383472"/>
                <a:gd name="connsiteX11287" fmla="*/ 2437471 w 4340943"/>
                <a:gd name="connsiteY11287" fmla="*/ 176462 h 1383472"/>
                <a:gd name="connsiteX11288" fmla="*/ 2431175 w 4340943"/>
                <a:gd name="connsiteY11288" fmla="*/ 180562 h 1383472"/>
                <a:gd name="connsiteX11289" fmla="*/ 2421004 w 4340943"/>
                <a:gd name="connsiteY11289" fmla="*/ 180241 h 1383472"/>
                <a:gd name="connsiteX11290" fmla="*/ 2415243 w 4340943"/>
                <a:gd name="connsiteY11290" fmla="*/ 175760 h 1383472"/>
                <a:gd name="connsiteX11291" fmla="*/ 2415694 w 4340943"/>
                <a:gd name="connsiteY11291" fmla="*/ 168519 h 1383472"/>
                <a:gd name="connsiteX11292" fmla="*/ 2421990 w 4340943"/>
                <a:gd name="connsiteY11292" fmla="*/ 164419 h 1383472"/>
                <a:gd name="connsiteX11293" fmla="*/ 2427169 w 4340943"/>
                <a:gd name="connsiteY11293" fmla="*/ 163079 h 1383472"/>
                <a:gd name="connsiteX11294" fmla="*/ 1796538 w 4340943"/>
                <a:gd name="connsiteY11294" fmla="*/ 163079 h 1383472"/>
                <a:gd name="connsiteX11295" fmla="*/ 1801530 w 4340943"/>
                <a:gd name="connsiteY11295" fmla="*/ 164740 h 1383472"/>
                <a:gd name="connsiteX11296" fmla="*/ 1807291 w 4340943"/>
                <a:gd name="connsiteY11296" fmla="*/ 169221 h 1383472"/>
                <a:gd name="connsiteX11297" fmla="*/ 1806840 w 4340943"/>
                <a:gd name="connsiteY11297" fmla="*/ 176462 h 1383472"/>
                <a:gd name="connsiteX11298" fmla="*/ 1800544 w 4340943"/>
                <a:gd name="connsiteY11298" fmla="*/ 180562 h 1383472"/>
                <a:gd name="connsiteX11299" fmla="*/ 1790373 w 4340943"/>
                <a:gd name="connsiteY11299" fmla="*/ 180241 h 1383472"/>
                <a:gd name="connsiteX11300" fmla="*/ 1784612 w 4340943"/>
                <a:gd name="connsiteY11300" fmla="*/ 175760 h 1383472"/>
                <a:gd name="connsiteX11301" fmla="*/ 1785063 w 4340943"/>
                <a:gd name="connsiteY11301" fmla="*/ 168519 h 1383472"/>
                <a:gd name="connsiteX11302" fmla="*/ 1791359 w 4340943"/>
                <a:gd name="connsiteY11302" fmla="*/ 164419 h 1383472"/>
                <a:gd name="connsiteX11303" fmla="*/ 1796538 w 4340943"/>
                <a:gd name="connsiteY11303" fmla="*/ 163079 h 1383472"/>
                <a:gd name="connsiteX11304" fmla="*/ 1166035 w 4340943"/>
                <a:gd name="connsiteY11304" fmla="*/ 163079 h 1383472"/>
                <a:gd name="connsiteX11305" fmla="*/ 1171027 w 4340943"/>
                <a:gd name="connsiteY11305" fmla="*/ 164740 h 1383472"/>
                <a:gd name="connsiteX11306" fmla="*/ 1176787 w 4340943"/>
                <a:gd name="connsiteY11306" fmla="*/ 169221 h 1383472"/>
                <a:gd name="connsiteX11307" fmla="*/ 1176337 w 4340943"/>
                <a:gd name="connsiteY11307" fmla="*/ 176462 h 1383472"/>
                <a:gd name="connsiteX11308" fmla="*/ 1170041 w 4340943"/>
                <a:gd name="connsiteY11308" fmla="*/ 180562 h 1383472"/>
                <a:gd name="connsiteX11309" fmla="*/ 1159870 w 4340943"/>
                <a:gd name="connsiteY11309" fmla="*/ 180241 h 1383472"/>
                <a:gd name="connsiteX11310" fmla="*/ 1154109 w 4340943"/>
                <a:gd name="connsiteY11310" fmla="*/ 175760 h 1383472"/>
                <a:gd name="connsiteX11311" fmla="*/ 1154560 w 4340943"/>
                <a:gd name="connsiteY11311" fmla="*/ 168519 h 1383472"/>
                <a:gd name="connsiteX11312" fmla="*/ 1160856 w 4340943"/>
                <a:gd name="connsiteY11312" fmla="*/ 164419 h 1383472"/>
                <a:gd name="connsiteX11313" fmla="*/ 1166035 w 4340943"/>
                <a:gd name="connsiteY11313" fmla="*/ 163079 h 1383472"/>
                <a:gd name="connsiteX11314" fmla="*/ 536726 w 4340943"/>
                <a:gd name="connsiteY11314" fmla="*/ 163079 h 1383472"/>
                <a:gd name="connsiteX11315" fmla="*/ 541717 w 4340943"/>
                <a:gd name="connsiteY11315" fmla="*/ 164740 h 1383472"/>
                <a:gd name="connsiteX11316" fmla="*/ 547478 w 4340943"/>
                <a:gd name="connsiteY11316" fmla="*/ 169221 h 1383472"/>
                <a:gd name="connsiteX11317" fmla="*/ 547027 w 4340943"/>
                <a:gd name="connsiteY11317" fmla="*/ 176462 h 1383472"/>
                <a:gd name="connsiteX11318" fmla="*/ 540731 w 4340943"/>
                <a:gd name="connsiteY11318" fmla="*/ 180562 h 1383472"/>
                <a:gd name="connsiteX11319" fmla="*/ 530560 w 4340943"/>
                <a:gd name="connsiteY11319" fmla="*/ 180241 h 1383472"/>
                <a:gd name="connsiteX11320" fmla="*/ 524799 w 4340943"/>
                <a:gd name="connsiteY11320" fmla="*/ 175760 h 1383472"/>
                <a:gd name="connsiteX11321" fmla="*/ 525250 w 4340943"/>
                <a:gd name="connsiteY11321" fmla="*/ 168519 h 1383472"/>
                <a:gd name="connsiteX11322" fmla="*/ 531546 w 4340943"/>
                <a:gd name="connsiteY11322" fmla="*/ 164419 h 1383472"/>
                <a:gd name="connsiteX11323" fmla="*/ 536726 w 4340943"/>
                <a:gd name="connsiteY11323" fmla="*/ 163079 h 1383472"/>
                <a:gd name="connsiteX11324" fmla="*/ 2122895 w 4340943"/>
                <a:gd name="connsiteY11324" fmla="*/ 154913 h 1383472"/>
                <a:gd name="connsiteX11325" fmla="*/ 2130224 w 4340943"/>
                <a:gd name="connsiteY11325" fmla="*/ 157492 h 1383472"/>
                <a:gd name="connsiteX11326" fmla="*/ 2140880 w 4340943"/>
                <a:gd name="connsiteY11326" fmla="*/ 166158 h 1383472"/>
                <a:gd name="connsiteX11327" fmla="*/ 2139878 w 4340943"/>
                <a:gd name="connsiteY11327" fmla="*/ 176888 h 1383472"/>
                <a:gd name="connsiteX11328" fmla="*/ 2124536 w 4340943"/>
                <a:gd name="connsiteY11328" fmla="*/ 186447 h 1383472"/>
                <a:gd name="connsiteX11329" fmla="*/ 2109463 w 4340943"/>
                <a:gd name="connsiteY11329" fmla="*/ 185734 h 1383472"/>
                <a:gd name="connsiteX11330" fmla="*/ 2098807 w 4340943"/>
                <a:gd name="connsiteY11330" fmla="*/ 177068 h 1383472"/>
                <a:gd name="connsiteX11331" fmla="*/ 2099809 w 4340943"/>
                <a:gd name="connsiteY11331" fmla="*/ 166338 h 1383472"/>
                <a:gd name="connsiteX11332" fmla="*/ 2115150 w 4340943"/>
                <a:gd name="connsiteY11332" fmla="*/ 156778 h 1383472"/>
                <a:gd name="connsiteX11333" fmla="*/ 2122895 w 4340943"/>
                <a:gd name="connsiteY11333" fmla="*/ 154913 h 1383472"/>
                <a:gd name="connsiteX11334" fmla="*/ 1492391 w 4340943"/>
                <a:gd name="connsiteY11334" fmla="*/ 154913 h 1383472"/>
                <a:gd name="connsiteX11335" fmla="*/ 1499720 w 4340943"/>
                <a:gd name="connsiteY11335" fmla="*/ 157492 h 1383472"/>
                <a:gd name="connsiteX11336" fmla="*/ 1510377 w 4340943"/>
                <a:gd name="connsiteY11336" fmla="*/ 166158 h 1383472"/>
                <a:gd name="connsiteX11337" fmla="*/ 1509375 w 4340943"/>
                <a:gd name="connsiteY11337" fmla="*/ 176888 h 1383472"/>
                <a:gd name="connsiteX11338" fmla="*/ 1494033 w 4340943"/>
                <a:gd name="connsiteY11338" fmla="*/ 186447 h 1383472"/>
                <a:gd name="connsiteX11339" fmla="*/ 1478959 w 4340943"/>
                <a:gd name="connsiteY11339" fmla="*/ 185734 h 1383472"/>
                <a:gd name="connsiteX11340" fmla="*/ 1468303 w 4340943"/>
                <a:gd name="connsiteY11340" fmla="*/ 177068 h 1383472"/>
                <a:gd name="connsiteX11341" fmla="*/ 1469305 w 4340943"/>
                <a:gd name="connsiteY11341" fmla="*/ 166338 h 1383472"/>
                <a:gd name="connsiteX11342" fmla="*/ 1484647 w 4340943"/>
                <a:gd name="connsiteY11342" fmla="*/ 156778 h 1383472"/>
                <a:gd name="connsiteX11343" fmla="*/ 1492391 w 4340943"/>
                <a:gd name="connsiteY11343" fmla="*/ 154913 h 1383472"/>
                <a:gd name="connsiteX11344" fmla="*/ 863081 w 4340943"/>
                <a:gd name="connsiteY11344" fmla="*/ 154913 h 1383472"/>
                <a:gd name="connsiteX11345" fmla="*/ 870411 w 4340943"/>
                <a:gd name="connsiteY11345" fmla="*/ 157492 h 1383472"/>
                <a:gd name="connsiteX11346" fmla="*/ 881067 w 4340943"/>
                <a:gd name="connsiteY11346" fmla="*/ 166158 h 1383472"/>
                <a:gd name="connsiteX11347" fmla="*/ 880065 w 4340943"/>
                <a:gd name="connsiteY11347" fmla="*/ 176888 h 1383472"/>
                <a:gd name="connsiteX11348" fmla="*/ 864724 w 4340943"/>
                <a:gd name="connsiteY11348" fmla="*/ 186447 h 1383472"/>
                <a:gd name="connsiteX11349" fmla="*/ 849650 w 4340943"/>
                <a:gd name="connsiteY11349" fmla="*/ 185734 h 1383472"/>
                <a:gd name="connsiteX11350" fmla="*/ 838994 w 4340943"/>
                <a:gd name="connsiteY11350" fmla="*/ 177068 h 1383472"/>
                <a:gd name="connsiteX11351" fmla="*/ 839996 w 4340943"/>
                <a:gd name="connsiteY11351" fmla="*/ 166338 h 1383472"/>
                <a:gd name="connsiteX11352" fmla="*/ 855337 w 4340943"/>
                <a:gd name="connsiteY11352" fmla="*/ 156778 h 1383472"/>
                <a:gd name="connsiteX11353" fmla="*/ 863081 w 4340943"/>
                <a:gd name="connsiteY11353" fmla="*/ 154913 h 1383472"/>
                <a:gd name="connsiteX11354" fmla="*/ 2447741 w 4340943"/>
                <a:gd name="connsiteY11354" fmla="*/ 134764 h 1383472"/>
                <a:gd name="connsiteX11355" fmla="*/ 2455649 w 4340943"/>
                <a:gd name="connsiteY11355" fmla="*/ 137096 h 1383472"/>
                <a:gd name="connsiteX11356" fmla="*/ 2476851 w 4340943"/>
                <a:gd name="connsiteY11356" fmla="*/ 152189 h 1383472"/>
                <a:gd name="connsiteX11357" fmla="*/ 2476851 w 4340943"/>
                <a:gd name="connsiteY11357" fmla="*/ 163447 h 1383472"/>
                <a:gd name="connsiteX11358" fmla="*/ 2467480 w 4340943"/>
                <a:gd name="connsiteY11358" fmla="*/ 170118 h 1383472"/>
                <a:gd name="connsiteX11359" fmla="*/ 2451665 w 4340943"/>
                <a:gd name="connsiteY11359" fmla="*/ 170118 h 1383472"/>
                <a:gd name="connsiteX11360" fmla="*/ 2430463 w 4340943"/>
                <a:gd name="connsiteY11360" fmla="*/ 155025 h 1383472"/>
                <a:gd name="connsiteX11361" fmla="*/ 2430463 w 4340943"/>
                <a:gd name="connsiteY11361" fmla="*/ 143767 h 1383472"/>
                <a:gd name="connsiteX11362" fmla="*/ 2439834 w 4340943"/>
                <a:gd name="connsiteY11362" fmla="*/ 137096 h 1383472"/>
                <a:gd name="connsiteX11363" fmla="*/ 2447741 w 4340943"/>
                <a:gd name="connsiteY11363" fmla="*/ 134764 h 1383472"/>
                <a:gd name="connsiteX11364" fmla="*/ 1817111 w 4340943"/>
                <a:gd name="connsiteY11364" fmla="*/ 134764 h 1383472"/>
                <a:gd name="connsiteX11365" fmla="*/ 1825019 w 4340943"/>
                <a:gd name="connsiteY11365" fmla="*/ 137096 h 1383472"/>
                <a:gd name="connsiteX11366" fmla="*/ 1846221 w 4340943"/>
                <a:gd name="connsiteY11366" fmla="*/ 152189 h 1383472"/>
                <a:gd name="connsiteX11367" fmla="*/ 1846221 w 4340943"/>
                <a:gd name="connsiteY11367" fmla="*/ 163447 h 1383472"/>
                <a:gd name="connsiteX11368" fmla="*/ 1836849 w 4340943"/>
                <a:gd name="connsiteY11368" fmla="*/ 170118 h 1383472"/>
                <a:gd name="connsiteX11369" fmla="*/ 1821035 w 4340943"/>
                <a:gd name="connsiteY11369" fmla="*/ 170118 h 1383472"/>
                <a:gd name="connsiteX11370" fmla="*/ 1799832 w 4340943"/>
                <a:gd name="connsiteY11370" fmla="*/ 155025 h 1383472"/>
                <a:gd name="connsiteX11371" fmla="*/ 1799832 w 4340943"/>
                <a:gd name="connsiteY11371" fmla="*/ 143767 h 1383472"/>
                <a:gd name="connsiteX11372" fmla="*/ 1809204 w 4340943"/>
                <a:gd name="connsiteY11372" fmla="*/ 137096 h 1383472"/>
                <a:gd name="connsiteX11373" fmla="*/ 1817111 w 4340943"/>
                <a:gd name="connsiteY11373" fmla="*/ 134764 h 1383472"/>
                <a:gd name="connsiteX11374" fmla="*/ 1186608 w 4340943"/>
                <a:gd name="connsiteY11374" fmla="*/ 134764 h 1383472"/>
                <a:gd name="connsiteX11375" fmla="*/ 1194515 w 4340943"/>
                <a:gd name="connsiteY11375" fmla="*/ 137096 h 1383472"/>
                <a:gd name="connsiteX11376" fmla="*/ 1215718 w 4340943"/>
                <a:gd name="connsiteY11376" fmla="*/ 152189 h 1383472"/>
                <a:gd name="connsiteX11377" fmla="*/ 1215718 w 4340943"/>
                <a:gd name="connsiteY11377" fmla="*/ 163447 h 1383472"/>
                <a:gd name="connsiteX11378" fmla="*/ 1206347 w 4340943"/>
                <a:gd name="connsiteY11378" fmla="*/ 170118 h 1383472"/>
                <a:gd name="connsiteX11379" fmla="*/ 1190532 w 4340943"/>
                <a:gd name="connsiteY11379" fmla="*/ 170118 h 1383472"/>
                <a:gd name="connsiteX11380" fmla="*/ 1169329 w 4340943"/>
                <a:gd name="connsiteY11380" fmla="*/ 155025 h 1383472"/>
                <a:gd name="connsiteX11381" fmla="*/ 1169329 w 4340943"/>
                <a:gd name="connsiteY11381" fmla="*/ 143767 h 1383472"/>
                <a:gd name="connsiteX11382" fmla="*/ 1178701 w 4340943"/>
                <a:gd name="connsiteY11382" fmla="*/ 137096 h 1383472"/>
                <a:gd name="connsiteX11383" fmla="*/ 1186608 w 4340943"/>
                <a:gd name="connsiteY11383" fmla="*/ 134764 h 1383472"/>
                <a:gd name="connsiteX11384" fmla="*/ 557298 w 4340943"/>
                <a:gd name="connsiteY11384" fmla="*/ 134764 h 1383472"/>
                <a:gd name="connsiteX11385" fmla="*/ 565206 w 4340943"/>
                <a:gd name="connsiteY11385" fmla="*/ 137096 h 1383472"/>
                <a:gd name="connsiteX11386" fmla="*/ 586408 w 4340943"/>
                <a:gd name="connsiteY11386" fmla="*/ 152189 h 1383472"/>
                <a:gd name="connsiteX11387" fmla="*/ 586408 w 4340943"/>
                <a:gd name="connsiteY11387" fmla="*/ 163447 h 1383472"/>
                <a:gd name="connsiteX11388" fmla="*/ 577037 w 4340943"/>
                <a:gd name="connsiteY11388" fmla="*/ 170118 h 1383472"/>
                <a:gd name="connsiteX11389" fmla="*/ 561222 w 4340943"/>
                <a:gd name="connsiteY11389" fmla="*/ 170118 h 1383472"/>
                <a:gd name="connsiteX11390" fmla="*/ 540020 w 4340943"/>
                <a:gd name="connsiteY11390" fmla="*/ 155025 h 1383472"/>
                <a:gd name="connsiteX11391" fmla="*/ 540020 w 4340943"/>
                <a:gd name="connsiteY11391" fmla="*/ 143767 h 1383472"/>
                <a:gd name="connsiteX11392" fmla="*/ 549391 w 4340943"/>
                <a:gd name="connsiteY11392" fmla="*/ 137096 h 1383472"/>
                <a:gd name="connsiteX11393" fmla="*/ 557298 w 4340943"/>
                <a:gd name="connsiteY11393" fmla="*/ 134764 h 1383472"/>
                <a:gd name="connsiteX11394" fmla="*/ 2545983 w 4340943"/>
                <a:gd name="connsiteY11394" fmla="*/ 126362 h 1383472"/>
                <a:gd name="connsiteX11395" fmla="*/ 2555422 w 4340943"/>
                <a:gd name="connsiteY11395" fmla="*/ 129145 h 1383472"/>
                <a:gd name="connsiteX11396" fmla="*/ 2593242 w 4340943"/>
                <a:gd name="connsiteY11396" fmla="*/ 156068 h 1383472"/>
                <a:gd name="connsiteX11397" fmla="*/ 2593242 w 4340943"/>
                <a:gd name="connsiteY11397" fmla="*/ 169505 h 1383472"/>
                <a:gd name="connsiteX11398" fmla="*/ 2538067 w 4340943"/>
                <a:gd name="connsiteY11398" fmla="*/ 208783 h 1383472"/>
                <a:gd name="connsiteX11399" fmla="*/ 2519190 w 4340943"/>
                <a:gd name="connsiteY11399" fmla="*/ 208783 h 1383472"/>
                <a:gd name="connsiteX11400" fmla="*/ 2481370 w 4340943"/>
                <a:gd name="connsiteY11400" fmla="*/ 181860 h 1383472"/>
                <a:gd name="connsiteX11401" fmla="*/ 2481369 w 4340943"/>
                <a:gd name="connsiteY11401" fmla="*/ 168422 h 1383472"/>
                <a:gd name="connsiteX11402" fmla="*/ 2536545 w 4340943"/>
                <a:gd name="connsiteY11402" fmla="*/ 129145 h 1383472"/>
                <a:gd name="connsiteX11403" fmla="*/ 2545983 w 4340943"/>
                <a:gd name="connsiteY11403" fmla="*/ 126362 h 1383472"/>
                <a:gd name="connsiteX11404" fmla="*/ 1915353 w 4340943"/>
                <a:gd name="connsiteY11404" fmla="*/ 126362 h 1383472"/>
                <a:gd name="connsiteX11405" fmla="*/ 1924791 w 4340943"/>
                <a:gd name="connsiteY11405" fmla="*/ 129145 h 1383472"/>
                <a:gd name="connsiteX11406" fmla="*/ 1962612 w 4340943"/>
                <a:gd name="connsiteY11406" fmla="*/ 156068 h 1383472"/>
                <a:gd name="connsiteX11407" fmla="*/ 1962612 w 4340943"/>
                <a:gd name="connsiteY11407" fmla="*/ 169505 h 1383472"/>
                <a:gd name="connsiteX11408" fmla="*/ 1907436 w 4340943"/>
                <a:gd name="connsiteY11408" fmla="*/ 208783 h 1383472"/>
                <a:gd name="connsiteX11409" fmla="*/ 1888560 w 4340943"/>
                <a:gd name="connsiteY11409" fmla="*/ 208783 h 1383472"/>
                <a:gd name="connsiteX11410" fmla="*/ 1850740 w 4340943"/>
                <a:gd name="connsiteY11410" fmla="*/ 181860 h 1383472"/>
                <a:gd name="connsiteX11411" fmla="*/ 1850739 w 4340943"/>
                <a:gd name="connsiteY11411" fmla="*/ 168422 h 1383472"/>
                <a:gd name="connsiteX11412" fmla="*/ 1905915 w 4340943"/>
                <a:gd name="connsiteY11412" fmla="*/ 129145 h 1383472"/>
                <a:gd name="connsiteX11413" fmla="*/ 1915353 w 4340943"/>
                <a:gd name="connsiteY11413" fmla="*/ 126362 h 1383472"/>
                <a:gd name="connsiteX11414" fmla="*/ 1284849 w 4340943"/>
                <a:gd name="connsiteY11414" fmla="*/ 126362 h 1383472"/>
                <a:gd name="connsiteX11415" fmla="*/ 1294288 w 4340943"/>
                <a:gd name="connsiteY11415" fmla="*/ 129145 h 1383472"/>
                <a:gd name="connsiteX11416" fmla="*/ 1332108 w 4340943"/>
                <a:gd name="connsiteY11416" fmla="*/ 156068 h 1383472"/>
                <a:gd name="connsiteX11417" fmla="*/ 1332108 w 4340943"/>
                <a:gd name="connsiteY11417" fmla="*/ 169505 h 1383472"/>
                <a:gd name="connsiteX11418" fmla="*/ 1276933 w 4340943"/>
                <a:gd name="connsiteY11418" fmla="*/ 208783 h 1383472"/>
                <a:gd name="connsiteX11419" fmla="*/ 1258056 w 4340943"/>
                <a:gd name="connsiteY11419" fmla="*/ 208783 h 1383472"/>
                <a:gd name="connsiteX11420" fmla="*/ 1220236 w 4340943"/>
                <a:gd name="connsiteY11420" fmla="*/ 181860 h 1383472"/>
                <a:gd name="connsiteX11421" fmla="*/ 1220235 w 4340943"/>
                <a:gd name="connsiteY11421" fmla="*/ 168422 h 1383472"/>
                <a:gd name="connsiteX11422" fmla="*/ 1275411 w 4340943"/>
                <a:gd name="connsiteY11422" fmla="*/ 129145 h 1383472"/>
                <a:gd name="connsiteX11423" fmla="*/ 1284849 w 4340943"/>
                <a:gd name="connsiteY11423" fmla="*/ 126362 h 1383472"/>
                <a:gd name="connsiteX11424" fmla="*/ 655540 w 4340943"/>
                <a:gd name="connsiteY11424" fmla="*/ 126362 h 1383472"/>
                <a:gd name="connsiteX11425" fmla="*/ 664978 w 4340943"/>
                <a:gd name="connsiteY11425" fmla="*/ 129145 h 1383472"/>
                <a:gd name="connsiteX11426" fmla="*/ 702799 w 4340943"/>
                <a:gd name="connsiteY11426" fmla="*/ 156068 h 1383472"/>
                <a:gd name="connsiteX11427" fmla="*/ 702799 w 4340943"/>
                <a:gd name="connsiteY11427" fmla="*/ 169505 h 1383472"/>
                <a:gd name="connsiteX11428" fmla="*/ 647623 w 4340943"/>
                <a:gd name="connsiteY11428" fmla="*/ 208783 h 1383472"/>
                <a:gd name="connsiteX11429" fmla="*/ 628746 w 4340943"/>
                <a:gd name="connsiteY11429" fmla="*/ 208783 h 1383472"/>
                <a:gd name="connsiteX11430" fmla="*/ 590926 w 4340943"/>
                <a:gd name="connsiteY11430" fmla="*/ 181860 h 1383472"/>
                <a:gd name="connsiteX11431" fmla="*/ 590926 w 4340943"/>
                <a:gd name="connsiteY11431" fmla="*/ 168422 h 1383472"/>
                <a:gd name="connsiteX11432" fmla="*/ 646101 w 4340943"/>
                <a:gd name="connsiteY11432" fmla="*/ 129145 h 1383472"/>
                <a:gd name="connsiteX11433" fmla="*/ 655540 w 4340943"/>
                <a:gd name="connsiteY11433" fmla="*/ 126362 h 1383472"/>
                <a:gd name="connsiteX11434" fmla="*/ 2123110 w 4340943"/>
                <a:gd name="connsiteY11434" fmla="*/ 126111 h 1383472"/>
                <a:gd name="connsiteX11435" fmla="*/ 2127859 w 4340943"/>
                <a:gd name="connsiteY11435" fmla="*/ 128741 h 1383472"/>
                <a:gd name="connsiteX11436" fmla="*/ 2133867 w 4340943"/>
                <a:gd name="connsiteY11436" fmla="*/ 136265 h 1383472"/>
                <a:gd name="connsiteX11437" fmla="*/ 2130918 w 4340943"/>
                <a:gd name="connsiteY11437" fmla="*/ 143895 h 1383472"/>
                <a:gd name="connsiteX11438" fmla="*/ 2120568 w 4340943"/>
                <a:gd name="connsiteY11438" fmla="*/ 148083 h 1383472"/>
                <a:gd name="connsiteX11439" fmla="*/ 2109849 w 4340943"/>
                <a:gd name="connsiteY11439" fmla="*/ 145984 h 1383472"/>
                <a:gd name="connsiteX11440" fmla="*/ 2103841 w 4340943"/>
                <a:gd name="connsiteY11440" fmla="*/ 138461 h 1383472"/>
                <a:gd name="connsiteX11441" fmla="*/ 2106790 w 4340943"/>
                <a:gd name="connsiteY11441" fmla="*/ 130831 h 1383472"/>
                <a:gd name="connsiteX11442" fmla="*/ 2117140 w 4340943"/>
                <a:gd name="connsiteY11442" fmla="*/ 126642 h 1383472"/>
                <a:gd name="connsiteX11443" fmla="*/ 2123110 w 4340943"/>
                <a:gd name="connsiteY11443" fmla="*/ 126111 h 1383472"/>
                <a:gd name="connsiteX11444" fmla="*/ 1492607 w 4340943"/>
                <a:gd name="connsiteY11444" fmla="*/ 126111 h 1383472"/>
                <a:gd name="connsiteX11445" fmla="*/ 1497356 w 4340943"/>
                <a:gd name="connsiteY11445" fmla="*/ 128741 h 1383472"/>
                <a:gd name="connsiteX11446" fmla="*/ 1503364 w 4340943"/>
                <a:gd name="connsiteY11446" fmla="*/ 136265 h 1383472"/>
                <a:gd name="connsiteX11447" fmla="*/ 1500415 w 4340943"/>
                <a:gd name="connsiteY11447" fmla="*/ 143895 h 1383472"/>
                <a:gd name="connsiteX11448" fmla="*/ 1490065 w 4340943"/>
                <a:gd name="connsiteY11448" fmla="*/ 148083 h 1383472"/>
                <a:gd name="connsiteX11449" fmla="*/ 1479346 w 4340943"/>
                <a:gd name="connsiteY11449" fmla="*/ 145984 h 1383472"/>
                <a:gd name="connsiteX11450" fmla="*/ 1473338 w 4340943"/>
                <a:gd name="connsiteY11450" fmla="*/ 138461 h 1383472"/>
                <a:gd name="connsiteX11451" fmla="*/ 1476287 w 4340943"/>
                <a:gd name="connsiteY11451" fmla="*/ 130831 h 1383472"/>
                <a:gd name="connsiteX11452" fmla="*/ 1486637 w 4340943"/>
                <a:gd name="connsiteY11452" fmla="*/ 126642 h 1383472"/>
                <a:gd name="connsiteX11453" fmla="*/ 1492607 w 4340943"/>
                <a:gd name="connsiteY11453" fmla="*/ 126111 h 1383472"/>
                <a:gd name="connsiteX11454" fmla="*/ 863298 w 4340943"/>
                <a:gd name="connsiteY11454" fmla="*/ 126111 h 1383472"/>
                <a:gd name="connsiteX11455" fmla="*/ 868046 w 4340943"/>
                <a:gd name="connsiteY11455" fmla="*/ 128741 h 1383472"/>
                <a:gd name="connsiteX11456" fmla="*/ 874055 w 4340943"/>
                <a:gd name="connsiteY11456" fmla="*/ 136265 h 1383472"/>
                <a:gd name="connsiteX11457" fmla="*/ 871105 w 4340943"/>
                <a:gd name="connsiteY11457" fmla="*/ 143895 h 1383472"/>
                <a:gd name="connsiteX11458" fmla="*/ 860755 w 4340943"/>
                <a:gd name="connsiteY11458" fmla="*/ 148083 h 1383472"/>
                <a:gd name="connsiteX11459" fmla="*/ 850037 w 4340943"/>
                <a:gd name="connsiteY11459" fmla="*/ 145984 h 1383472"/>
                <a:gd name="connsiteX11460" fmla="*/ 844028 w 4340943"/>
                <a:gd name="connsiteY11460" fmla="*/ 138461 h 1383472"/>
                <a:gd name="connsiteX11461" fmla="*/ 846977 w 4340943"/>
                <a:gd name="connsiteY11461" fmla="*/ 130831 h 1383472"/>
                <a:gd name="connsiteX11462" fmla="*/ 857327 w 4340943"/>
                <a:gd name="connsiteY11462" fmla="*/ 126642 h 1383472"/>
                <a:gd name="connsiteX11463" fmla="*/ 863298 w 4340943"/>
                <a:gd name="connsiteY11463" fmla="*/ 126111 h 1383472"/>
                <a:gd name="connsiteX11464" fmla="*/ 2179207 w 4340943"/>
                <a:gd name="connsiteY11464" fmla="*/ 120856 h 1383472"/>
                <a:gd name="connsiteX11465" fmla="*/ 2186216 w 4340943"/>
                <a:gd name="connsiteY11465" fmla="*/ 121238 h 1383472"/>
                <a:gd name="connsiteX11466" fmla="*/ 2197293 w 4340943"/>
                <a:gd name="connsiteY11466" fmla="*/ 127372 h 1383472"/>
                <a:gd name="connsiteX11467" fmla="*/ 2211307 w 4340943"/>
                <a:gd name="connsiteY11467" fmla="*/ 144921 h 1383472"/>
                <a:gd name="connsiteX11468" fmla="*/ 2204428 w 4340943"/>
                <a:gd name="connsiteY11468" fmla="*/ 162719 h 1383472"/>
                <a:gd name="connsiteX11469" fmla="*/ 2180284 w 4340943"/>
                <a:gd name="connsiteY11469" fmla="*/ 172490 h 1383472"/>
                <a:gd name="connsiteX11470" fmla="*/ 2155281 w 4340943"/>
                <a:gd name="connsiteY11470" fmla="*/ 167594 h 1383472"/>
                <a:gd name="connsiteX11471" fmla="*/ 2141266 w 4340943"/>
                <a:gd name="connsiteY11471" fmla="*/ 150045 h 1383472"/>
                <a:gd name="connsiteX11472" fmla="*/ 2148145 w 4340943"/>
                <a:gd name="connsiteY11472" fmla="*/ 132247 h 1383472"/>
                <a:gd name="connsiteX11473" fmla="*/ 2172290 w 4340943"/>
                <a:gd name="connsiteY11473" fmla="*/ 122475 h 1383472"/>
                <a:gd name="connsiteX11474" fmla="*/ 2179207 w 4340943"/>
                <a:gd name="connsiteY11474" fmla="*/ 120856 h 1383472"/>
                <a:gd name="connsiteX11475" fmla="*/ 1548703 w 4340943"/>
                <a:gd name="connsiteY11475" fmla="*/ 120856 h 1383472"/>
                <a:gd name="connsiteX11476" fmla="*/ 1555712 w 4340943"/>
                <a:gd name="connsiteY11476" fmla="*/ 121238 h 1383472"/>
                <a:gd name="connsiteX11477" fmla="*/ 1566789 w 4340943"/>
                <a:gd name="connsiteY11477" fmla="*/ 127372 h 1383472"/>
                <a:gd name="connsiteX11478" fmla="*/ 1580804 w 4340943"/>
                <a:gd name="connsiteY11478" fmla="*/ 144921 h 1383472"/>
                <a:gd name="connsiteX11479" fmla="*/ 1573925 w 4340943"/>
                <a:gd name="connsiteY11479" fmla="*/ 162719 h 1383472"/>
                <a:gd name="connsiteX11480" fmla="*/ 1549781 w 4340943"/>
                <a:gd name="connsiteY11480" fmla="*/ 172490 h 1383472"/>
                <a:gd name="connsiteX11481" fmla="*/ 1524778 w 4340943"/>
                <a:gd name="connsiteY11481" fmla="*/ 167594 h 1383472"/>
                <a:gd name="connsiteX11482" fmla="*/ 1510763 w 4340943"/>
                <a:gd name="connsiteY11482" fmla="*/ 150045 h 1383472"/>
                <a:gd name="connsiteX11483" fmla="*/ 1517641 w 4340943"/>
                <a:gd name="connsiteY11483" fmla="*/ 132247 h 1383472"/>
                <a:gd name="connsiteX11484" fmla="*/ 1541787 w 4340943"/>
                <a:gd name="connsiteY11484" fmla="*/ 122475 h 1383472"/>
                <a:gd name="connsiteX11485" fmla="*/ 1548703 w 4340943"/>
                <a:gd name="connsiteY11485" fmla="*/ 120856 h 1383472"/>
                <a:gd name="connsiteX11486" fmla="*/ 919394 w 4340943"/>
                <a:gd name="connsiteY11486" fmla="*/ 120856 h 1383472"/>
                <a:gd name="connsiteX11487" fmla="*/ 926403 w 4340943"/>
                <a:gd name="connsiteY11487" fmla="*/ 121238 h 1383472"/>
                <a:gd name="connsiteX11488" fmla="*/ 937480 w 4340943"/>
                <a:gd name="connsiteY11488" fmla="*/ 127372 h 1383472"/>
                <a:gd name="connsiteX11489" fmla="*/ 951494 w 4340943"/>
                <a:gd name="connsiteY11489" fmla="*/ 144921 h 1383472"/>
                <a:gd name="connsiteX11490" fmla="*/ 944615 w 4340943"/>
                <a:gd name="connsiteY11490" fmla="*/ 162719 h 1383472"/>
                <a:gd name="connsiteX11491" fmla="*/ 920471 w 4340943"/>
                <a:gd name="connsiteY11491" fmla="*/ 172490 h 1383472"/>
                <a:gd name="connsiteX11492" fmla="*/ 895468 w 4340943"/>
                <a:gd name="connsiteY11492" fmla="*/ 167594 h 1383472"/>
                <a:gd name="connsiteX11493" fmla="*/ 881453 w 4340943"/>
                <a:gd name="connsiteY11493" fmla="*/ 150045 h 1383472"/>
                <a:gd name="connsiteX11494" fmla="*/ 888332 w 4340943"/>
                <a:gd name="connsiteY11494" fmla="*/ 132247 h 1383472"/>
                <a:gd name="connsiteX11495" fmla="*/ 912477 w 4340943"/>
                <a:gd name="connsiteY11495" fmla="*/ 122475 h 1383472"/>
                <a:gd name="connsiteX11496" fmla="*/ 919394 w 4340943"/>
                <a:gd name="connsiteY11496" fmla="*/ 120856 h 1383472"/>
                <a:gd name="connsiteX11497" fmla="*/ 2189488 w 4340943"/>
                <a:gd name="connsiteY11497" fmla="*/ 95061 h 1383472"/>
                <a:gd name="connsiteX11498" fmla="*/ 2194481 w 4340943"/>
                <a:gd name="connsiteY11498" fmla="*/ 96721 h 1383472"/>
                <a:gd name="connsiteX11499" fmla="*/ 2200241 w 4340943"/>
                <a:gd name="connsiteY11499" fmla="*/ 101203 h 1383472"/>
                <a:gd name="connsiteX11500" fmla="*/ 2199790 w 4340943"/>
                <a:gd name="connsiteY11500" fmla="*/ 108444 h 1383472"/>
                <a:gd name="connsiteX11501" fmla="*/ 2193494 w 4340943"/>
                <a:gd name="connsiteY11501" fmla="*/ 112544 h 1383472"/>
                <a:gd name="connsiteX11502" fmla="*/ 2183323 w 4340943"/>
                <a:gd name="connsiteY11502" fmla="*/ 112223 h 1383472"/>
                <a:gd name="connsiteX11503" fmla="*/ 2177563 w 4340943"/>
                <a:gd name="connsiteY11503" fmla="*/ 107741 h 1383472"/>
                <a:gd name="connsiteX11504" fmla="*/ 2178014 w 4340943"/>
                <a:gd name="connsiteY11504" fmla="*/ 100501 h 1383472"/>
                <a:gd name="connsiteX11505" fmla="*/ 2184310 w 4340943"/>
                <a:gd name="connsiteY11505" fmla="*/ 96400 h 1383472"/>
                <a:gd name="connsiteX11506" fmla="*/ 2189488 w 4340943"/>
                <a:gd name="connsiteY11506" fmla="*/ 95061 h 1383472"/>
                <a:gd name="connsiteX11507" fmla="*/ 1558985 w 4340943"/>
                <a:gd name="connsiteY11507" fmla="*/ 95061 h 1383472"/>
                <a:gd name="connsiteX11508" fmla="*/ 1563978 w 4340943"/>
                <a:gd name="connsiteY11508" fmla="*/ 96721 h 1383472"/>
                <a:gd name="connsiteX11509" fmla="*/ 1569738 w 4340943"/>
                <a:gd name="connsiteY11509" fmla="*/ 101203 h 1383472"/>
                <a:gd name="connsiteX11510" fmla="*/ 1569287 w 4340943"/>
                <a:gd name="connsiteY11510" fmla="*/ 108444 h 1383472"/>
                <a:gd name="connsiteX11511" fmla="*/ 1562991 w 4340943"/>
                <a:gd name="connsiteY11511" fmla="*/ 112544 h 1383472"/>
                <a:gd name="connsiteX11512" fmla="*/ 1552820 w 4340943"/>
                <a:gd name="connsiteY11512" fmla="*/ 112223 h 1383472"/>
                <a:gd name="connsiteX11513" fmla="*/ 1547059 w 4340943"/>
                <a:gd name="connsiteY11513" fmla="*/ 107741 h 1383472"/>
                <a:gd name="connsiteX11514" fmla="*/ 1547511 w 4340943"/>
                <a:gd name="connsiteY11514" fmla="*/ 100501 h 1383472"/>
                <a:gd name="connsiteX11515" fmla="*/ 1553806 w 4340943"/>
                <a:gd name="connsiteY11515" fmla="*/ 96400 h 1383472"/>
                <a:gd name="connsiteX11516" fmla="*/ 1558985 w 4340943"/>
                <a:gd name="connsiteY11516" fmla="*/ 95061 h 1383472"/>
                <a:gd name="connsiteX11517" fmla="*/ 929676 w 4340943"/>
                <a:gd name="connsiteY11517" fmla="*/ 95061 h 1383472"/>
                <a:gd name="connsiteX11518" fmla="*/ 934668 w 4340943"/>
                <a:gd name="connsiteY11518" fmla="*/ 96721 h 1383472"/>
                <a:gd name="connsiteX11519" fmla="*/ 940428 w 4340943"/>
                <a:gd name="connsiteY11519" fmla="*/ 101203 h 1383472"/>
                <a:gd name="connsiteX11520" fmla="*/ 939977 w 4340943"/>
                <a:gd name="connsiteY11520" fmla="*/ 108444 h 1383472"/>
                <a:gd name="connsiteX11521" fmla="*/ 933682 w 4340943"/>
                <a:gd name="connsiteY11521" fmla="*/ 112544 h 1383472"/>
                <a:gd name="connsiteX11522" fmla="*/ 923510 w 4340943"/>
                <a:gd name="connsiteY11522" fmla="*/ 112223 h 1383472"/>
                <a:gd name="connsiteX11523" fmla="*/ 917750 w 4340943"/>
                <a:gd name="connsiteY11523" fmla="*/ 107741 h 1383472"/>
                <a:gd name="connsiteX11524" fmla="*/ 918201 w 4340943"/>
                <a:gd name="connsiteY11524" fmla="*/ 100501 h 1383472"/>
                <a:gd name="connsiteX11525" fmla="*/ 924497 w 4340943"/>
                <a:gd name="connsiteY11525" fmla="*/ 96400 h 1383472"/>
                <a:gd name="connsiteX11526" fmla="*/ 929676 w 4340943"/>
                <a:gd name="connsiteY11526" fmla="*/ 95061 h 1383472"/>
                <a:gd name="connsiteX11527" fmla="*/ 2147977 w 4340943"/>
                <a:gd name="connsiteY11527" fmla="*/ 94546 h 1383472"/>
                <a:gd name="connsiteX11528" fmla="*/ 2155305 w 4340943"/>
                <a:gd name="connsiteY11528" fmla="*/ 97125 h 1383472"/>
                <a:gd name="connsiteX11529" fmla="*/ 2165962 w 4340943"/>
                <a:gd name="connsiteY11529" fmla="*/ 105792 h 1383472"/>
                <a:gd name="connsiteX11530" fmla="*/ 2164960 w 4340943"/>
                <a:gd name="connsiteY11530" fmla="*/ 116522 h 1383472"/>
                <a:gd name="connsiteX11531" fmla="*/ 2149619 w 4340943"/>
                <a:gd name="connsiteY11531" fmla="*/ 126081 h 1383472"/>
                <a:gd name="connsiteX11532" fmla="*/ 2134546 w 4340943"/>
                <a:gd name="connsiteY11532" fmla="*/ 125368 h 1383472"/>
                <a:gd name="connsiteX11533" fmla="*/ 2123889 w 4340943"/>
                <a:gd name="connsiteY11533" fmla="*/ 116701 h 1383472"/>
                <a:gd name="connsiteX11534" fmla="*/ 2124891 w 4340943"/>
                <a:gd name="connsiteY11534" fmla="*/ 105971 h 1383472"/>
                <a:gd name="connsiteX11535" fmla="*/ 2140233 w 4340943"/>
                <a:gd name="connsiteY11535" fmla="*/ 96412 h 1383472"/>
                <a:gd name="connsiteX11536" fmla="*/ 2147977 w 4340943"/>
                <a:gd name="connsiteY11536" fmla="*/ 94546 h 1383472"/>
                <a:gd name="connsiteX11537" fmla="*/ 1517474 w 4340943"/>
                <a:gd name="connsiteY11537" fmla="*/ 94546 h 1383472"/>
                <a:gd name="connsiteX11538" fmla="*/ 1524802 w 4340943"/>
                <a:gd name="connsiteY11538" fmla="*/ 97125 h 1383472"/>
                <a:gd name="connsiteX11539" fmla="*/ 1535459 w 4340943"/>
                <a:gd name="connsiteY11539" fmla="*/ 105792 h 1383472"/>
                <a:gd name="connsiteX11540" fmla="*/ 1534457 w 4340943"/>
                <a:gd name="connsiteY11540" fmla="*/ 116522 h 1383472"/>
                <a:gd name="connsiteX11541" fmla="*/ 1519115 w 4340943"/>
                <a:gd name="connsiteY11541" fmla="*/ 126081 h 1383472"/>
                <a:gd name="connsiteX11542" fmla="*/ 1504043 w 4340943"/>
                <a:gd name="connsiteY11542" fmla="*/ 125368 h 1383472"/>
                <a:gd name="connsiteX11543" fmla="*/ 1493385 w 4340943"/>
                <a:gd name="connsiteY11543" fmla="*/ 116701 h 1383472"/>
                <a:gd name="connsiteX11544" fmla="*/ 1494388 w 4340943"/>
                <a:gd name="connsiteY11544" fmla="*/ 105971 h 1383472"/>
                <a:gd name="connsiteX11545" fmla="*/ 1509730 w 4340943"/>
                <a:gd name="connsiteY11545" fmla="*/ 96412 h 1383472"/>
                <a:gd name="connsiteX11546" fmla="*/ 1517474 w 4340943"/>
                <a:gd name="connsiteY11546" fmla="*/ 94546 h 1383472"/>
                <a:gd name="connsiteX11547" fmla="*/ 888165 w 4340943"/>
                <a:gd name="connsiteY11547" fmla="*/ 94546 h 1383472"/>
                <a:gd name="connsiteX11548" fmla="*/ 895493 w 4340943"/>
                <a:gd name="connsiteY11548" fmla="*/ 97125 h 1383472"/>
                <a:gd name="connsiteX11549" fmla="*/ 906150 w 4340943"/>
                <a:gd name="connsiteY11549" fmla="*/ 105792 h 1383472"/>
                <a:gd name="connsiteX11550" fmla="*/ 905147 w 4340943"/>
                <a:gd name="connsiteY11550" fmla="*/ 116522 h 1383472"/>
                <a:gd name="connsiteX11551" fmla="*/ 889805 w 4340943"/>
                <a:gd name="connsiteY11551" fmla="*/ 126081 h 1383472"/>
                <a:gd name="connsiteX11552" fmla="*/ 874733 w 4340943"/>
                <a:gd name="connsiteY11552" fmla="*/ 125368 h 1383472"/>
                <a:gd name="connsiteX11553" fmla="*/ 864076 w 4340943"/>
                <a:gd name="connsiteY11553" fmla="*/ 116701 h 1383472"/>
                <a:gd name="connsiteX11554" fmla="*/ 865078 w 4340943"/>
                <a:gd name="connsiteY11554" fmla="*/ 105971 h 1383472"/>
                <a:gd name="connsiteX11555" fmla="*/ 880420 w 4340943"/>
                <a:gd name="connsiteY11555" fmla="*/ 96412 h 1383472"/>
                <a:gd name="connsiteX11556" fmla="*/ 888165 w 4340943"/>
                <a:gd name="connsiteY11556" fmla="*/ 94546 h 1383472"/>
                <a:gd name="connsiteX11557" fmla="*/ 469513 w 4340943"/>
                <a:gd name="connsiteY11557" fmla="*/ 81477 h 1383472"/>
                <a:gd name="connsiteX11558" fmla="*/ 515007 w 4340943"/>
                <a:gd name="connsiteY11558" fmla="*/ 113862 h 1383472"/>
                <a:gd name="connsiteX11559" fmla="*/ 515007 w 4340943"/>
                <a:gd name="connsiteY11559" fmla="*/ 161378 h 1383472"/>
                <a:gd name="connsiteX11560" fmla="*/ 464454 w 4340943"/>
                <a:gd name="connsiteY11560" fmla="*/ 197365 h 1383472"/>
                <a:gd name="connsiteX11561" fmla="*/ 431080 w 4340943"/>
                <a:gd name="connsiteY11561" fmla="*/ 207206 h 1383472"/>
                <a:gd name="connsiteX11562" fmla="*/ 431079 w 4340943"/>
                <a:gd name="connsiteY11562" fmla="*/ 207206 h 1383472"/>
                <a:gd name="connsiteX11563" fmla="*/ 431079 w 4340943"/>
                <a:gd name="connsiteY11563" fmla="*/ 207192 h 1383472"/>
                <a:gd name="connsiteX11564" fmla="*/ 430983 w 4340943"/>
                <a:gd name="connsiteY11564" fmla="*/ 207206 h 1383472"/>
                <a:gd name="connsiteX11565" fmla="*/ 424828 w 4340943"/>
                <a:gd name="connsiteY11565" fmla="*/ 205391 h 1383472"/>
                <a:gd name="connsiteX11566" fmla="*/ 2630081 w 4340943"/>
                <a:gd name="connsiteY11566" fmla="*/ 75230 h 1383472"/>
                <a:gd name="connsiteX11567" fmla="*/ 2650270 w 4340943"/>
                <a:gd name="connsiteY11567" fmla="*/ 81183 h 1383472"/>
                <a:gd name="connsiteX11568" fmla="*/ 2677428 w 4340943"/>
                <a:gd name="connsiteY11568" fmla="*/ 100516 h 1383472"/>
                <a:gd name="connsiteX11569" fmla="*/ 2702717 w 4340943"/>
                <a:gd name="connsiteY11569" fmla="*/ 170645 h 1383472"/>
                <a:gd name="connsiteX11570" fmla="*/ 2688560 w 4340943"/>
                <a:gd name="connsiteY11570" fmla="*/ 180723 h 1383472"/>
                <a:gd name="connsiteX11571" fmla="*/ 2648180 w 4340943"/>
                <a:gd name="connsiteY11571" fmla="*/ 180723 h 1383472"/>
                <a:gd name="connsiteX11572" fmla="*/ 2579310 w 4340943"/>
                <a:gd name="connsiteY11572" fmla="*/ 131697 h 1383472"/>
                <a:gd name="connsiteX11573" fmla="*/ 2579310 w 4340943"/>
                <a:gd name="connsiteY11573" fmla="*/ 102952 h 1383472"/>
                <a:gd name="connsiteX11574" fmla="*/ 2609890 w 4340943"/>
                <a:gd name="connsiteY11574" fmla="*/ 81183 h 1383472"/>
                <a:gd name="connsiteX11575" fmla="*/ 2630081 w 4340943"/>
                <a:gd name="connsiteY11575" fmla="*/ 75230 h 1383472"/>
                <a:gd name="connsiteX11576" fmla="*/ 1999450 w 4340943"/>
                <a:gd name="connsiteY11576" fmla="*/ 75230 h 1383472"/>
                <a:gd name="connsiteX11577" fmla="*/ 2019640 w 4340943"/>
                <a:gd name="connsiteY11577" fmla="*/ 81183 h 1383472"/>
                <a:gd name="connsiteX11578" fmla="*/ 2088510 w 4340943"/>
                <a:gd name="connsiteY11578" fmla="*/ 130210 h 1383472"/>
                <a:gd name="connsiteX11579" fmla="*/ 2088510 w 4340943"/>
                <a:gd name="connsiteY11579" fmla="*/ 158954 h 1383472"/>
                <a:gd name="connsiteX11580" fmla="*/ 2057929 w 4340943"/>
                <a:gd name="connsiteY11580" fmla="*/ 180723 h 1383472"/>
                <a:gd name="connsiteX11581" fmla="*/ 2017550 w 4340943"/>
                <a:gd name="connsiteY11581" fmla="*/ 180723 h 1383472"/>
                <a:gd name="connsiteX11582" fmla="*/ 1948680 w 4340943"/>
                <a:gd name="connsiteY11582" fmla="*/ 131697 h 1383472"/>
                <a:gd name="connsiteX11583" fmla="*/ 1948680 w 4340943"/>
                <a:gd name="connsiteY11583" fmla="*/ 102952 h 1383472"/>
                <a:gd name="connsiteX11584" fmla="*/ 1979260 w 4340943"/>
                <a:gd name="connsiteY11584" fmla="*/ 81183 h 1383472"/>
                <a:gd name="connsiteX11585" fmla="*/ 1999450 w 4340943"/>
                <a:gd name="connsiteY11585" fmla="*/ 75230 h 1383472"/>
                <a:gd name="connsiteX11586" fmla="*/ 1368947 w 4340943"/>
                <a:gd name="connsiteY11586" fmla="*/ 75230 h 1383472"/>
                <a:gd name="connsiteX11587" fmla="*/ 1389136 w 4340943"/>
                <a:gd name="connsiteY11587" fmla="*/ 81183 h 1383472"/>
                <a:gd name="connsiteX11588" fmla="*/ 1458006 w 4340943"/>
                <a:gd name="connsiteY11588" fmla="*/ 130210 h 1383472"/>
                <a:gd name="connsiteX11589" fmla="*/ 1458006 w 4340943"/>
                <a:gd name="connsiteY11589" fmla="*/ 158954 h 1383472"/>
                <a:gd name="connsiteX11590" fmla="*/ 1427426 w 4340943"/>
                <a:gd name="connsiteY11590" fmla="*/ 180723 h 1383472"/>
                <a:gd name="connsiteX11591" fmla="*/ 1387047 w 4340943"/>
                <a:gd name="connsiteY11591" fmla="*/ 180723 h 1383472"/>
                <a:gd name="connsiteX11592" fmla="*/ 1318177 w 4340943"/>
                <a:gd name="connsiteY11592" fmla="*/ 131697 h 1383472"/>
                <a:gd name="connsiteX11593" fmla="*/ 1318177 w 4340943"/>
                <a:gd name="connsiteY11593" fmla="*/ 102952 h 1383472"/>
                <a:gd name="connsiteX11594" fmla="*/ 1348756 w 4340943"/>
                <a:gd name="connsiteY11594" fmla="*/ 81183 h 1383472"/>
                <a:gd name="connsiteX11595" fmla="*/ 1368947 w 4340943"/>
                <a:gd name="connsiteY11595" fmla="*/ 75230 h 1383472"/>
                <a:gd name="connsiteX11596" fmla="*/ 739637 w 4340943"/>
                <a:gd name="connsiteY11596" fmla="*/ 75230 h 1383472"/>
                <a:gd name="connsiteX11597" fmla="*/ 759826 w 4340943"/>
                <a:gd name="connsiteY11597" fmla="*/ 81183 h 1383472"/>
                <a:gd name="connsiteX11598" fmla="*/ 828697 w 4340943"/>
                <a:gd name="connsiteY11598" fmla="*/ 130210 h 1383472"/>
                <a:gd name="connsiteX11599" fmla="*/ 828697 w 4340943"/>
                <a:gd name="connsiteY11599" fmla="*/ 158954 h 1383472"/>
                <a:gd name="connsiteX11600" fmla="*/ 798116 w 4340943"/>
                <a:gd name="connsiteY11600" fmla="*/ 180723 h 1383472"/>
                <a:gd name="connsiteX11601" fmla="*/ 757737 w 4340943"/>
                <a:gd name="connsiteY11601" fmla="*/ 180723 h 1383472"/>
                <a:gd name="connsiteX11602" fmla="*/ 688867 w 4340943"/>
                <a:gd name="connsiteY11602" fmla="*/ 131697 h 1383472"/>
                <a:gd name="connsiteX11603" fmla="*/ 688867 w 4340943"/>
                <a:gd name="connsiteY11603" fmla="*/ 102952 h 1383472"/>
                <a:gd name="connsiteX11604" fmla="*/ 719447 w 4340943"/>
                <a:gd name="connsiteY11604" fmla="*/ 81183 h 1383472"/>
                <a:gd name="connsiteX11605" fmla="*/ 739637 w 4340943"/>
                <a:gd name="connsiteY11605" fmla="*/ 75230 h 1383472"/>
                <a:gd name="connsiteX11606" fmla="*/ 2321300 w 4340943"/>
                <a:gd name="connsiteY11606" fmla="*/ 68035 h 1383472"/>
                <a:gd name="connsiteX11607" fmla="*/ 2321522 w 4340943"/>
                <a:gd name="connsiteY11607" fmla="*/ 68066 h 1383472"/>
                <a:gd name="connsiteX11608" fmla="*/ 2321522 w 4340943"/>
                <a:gd name="connsiteY11608" fmla="*/ 68035 h 1383472"/>
                <a:gd name="connsiteX11609" fmla="*/ 2321524 w 4340943"/>
                <a:gd name="connsiteY11609" fmla="*/ 68035 h 1383472"/>
                <a:gd name="connsiteX11610" fmla="*/ 2354898 w 4340943"/>
                <a:gd name="connsiteY11610" fmla="*/ 77876 h 1383472"/>
                <a:gd name="connsiteX11611" fmla="*/ 2405450 w 4340943"/>
                <a:gd name="connsiteY11611" fmla="*/ 113862 h 1383472"/>
                <a:gd name="connsiteX11612" fmla="*/ 2405450 w 4340943"/>
                <a:gd name="connsiteY11612" fmla="*/ 161378 h 1383472"/>
                <a:gd name="connsiteX11613" fmla="*/ 2354898 w 4340943"/>
                <a:gd name="connsiteY11613" fmla="*/ 197365 h 1383472"/>
                <a:gd name="connsiteX11614" fmla="*/ 2321524 w 4340943"/>
                <a:gd name="connsiteY11614" fmla="*/ 207206 h 1383472"/>
                <a:gd name="connsiteX11615" fmla="*/ 2321522 w 4340943"/>
                <a:gd name="connsiteY11615" fmla="*/ 207206 h 1383472"/>
                <a:gd name="connsiteX11616" fmla="*/ 2321522 w 4340943"/>
                <a:gd name="connsiteY11616" fmla="*/ 207175 h 1383472"/>
                <a:gd name="connsiteX11617" fmla="*/ 2321300 w 4340943"/>
                <a:gd name="connsiteY11617" fmla="*/ 207206 h 1383472"/>
                <a:gd name="connsiteX11618" fmla="*/ 2287925 w 4340943"/>
                <a:gd name="connsiteY11618" fmla="*/ 197365 h 1383472"/>
                <a:gd name="connsiteX11619" fmla="*/ 2237372 w 4340943"/>
                <a:gd name="connsiteY11619" fmla="*/ 161378 h 1383472"/>
                <a:gd name="connsiteX11620" fmla="*/ 2237372 w 4340943"/>
                <a:gd name="connsiteY11620" fmla="*/ 113863 h 1383472"/>
                <a:gd name="connsiteX11621" fmla="*/ 2287925 w 4340943"/>
                <a:gd name="connsiteY11621" fmla="*/ 77876 h 1383472"/>
                <a:gd name="connsiteX11622" fmla="*/ 2321300 w 4340943"/>
                <a:gd name="connsiteY11622" fmla="*/ 68035 h 1383472"/>
                <a:gd name="connsiteX11623" fmla="*/ 1690796 w 4340943"/>
                <a:gd name="connsiteY11623" fmla="*/ 68035 h 1383472"/>
                <a:gd name="connsiteX11624" fmla="*/ 1690892 w 4340943"/>
                <a:gd name="connsiteY11624" fmla="*/ 68048 h 1383472"/>
                <a:gd name="connsiteX11625" fmla="*/ 1690892 w 4340943"/>
                <a:gd name="connsiteY11625" fmla="*/ 68035 h 1383472"/>
                <a:gd name="connsiteX11626" fmla="*/ 1690893 w 4340943"/>
                <a:gd name="connsiteY11626" fmla="*/ 68035 h 1383472"/>
                <a:gd name="connsiteX11627" fmla="*/ 1724268 w 4340943"/>
                <a:gd name="connsiteY11627" fmla="*/ 77876 h 1383472"/>
                <a:gd name="connsiteX11628" fmla="*/ 1774820 w 4340943"/>
                <a:gd name="connsiteY11628" fmla="*/ 113862 h 1383472"/>
                <a:gd name="connsiteX11629" fmla="*/ 1774820 w 4340943"/>
                <a:gd name="connsiteY11629" fmla="*/ 161378 h 1383472"/>
                <a:gd name="connsiteX11630" fmla="*/ 1724267 w 4340943"/>
                <a:gd name="connsiteY11630" fmla="*/ 197365 h 1383472"/>
                <a:gd name="connsiteX11631" fmla="*/ 1690893 w 4340943"/>
                <a:gd name="connsiteY11631" fmla="*/ 207206 h 1383472"/>
                <a:gd name="connsiteX11632" fmla="*/ 1690892 w 4340943"/>
                <a:gd name="connsiteY11632" fmla="*/ 207206 h 1383472"/>
                <a:gd name="connsiteX11633" fmla="*/ 1690892 w 4340943"/>
                <a:gd name="connsiteY11633" fmla="*/ 207192 h 1383472"/>
                <a:gd name="connsiteX11634" fmla="*/ 1690796 w 4340943"/>
                <a:gd name="connsiteY11634" fmla="*/ 207206 h 1383472"/>
                <a:gd name="connsiteX11635" fmla="*/ 1657421 w 4340943"/>
                <a:gd name="connsiteY11635" fmla="*/ 197365 h 1383472"/>
                <a:gd name="connsiteX11636" fmla="*/ 1606869 w 4340943"/>
                <a:gd name="connsiteY11636" fmla="*/ 161378 h 1383472"/>
                <a:gd name="connsiteX11637" fmla="*/ 1606869 w 4340943"/>
                <a:gd name="connsiteY11637" fmla="*/ 113863 h 1383472"/>
                <a:gd name="connsiteX11638" fmla="*/ 1657421 w 4340943"/>
                <a:gd name="connsiteY11638" fmla="*/ 77876 h 1383472"/>
                <a:gd name="connsiteX11639" fmla="*/ 1690796 w 4340943"/>
                <a:gd name="connsiteY11639" fmla="*/ 68035 h 1383472"/>
                <a:gd name="connsiteX11640" fmla="*/ 1060388 w 4340943"/>
                <a:gd name="connsiteY11640" fmla="*/ 68035 h 1383472"/>
                <a:gd name="connsiteX11641" fmla="*/ 1060389 w 4340943"/>
                <a:gd name="connsiteY11641" fmla="*/ 68035 h 1383472"/>
                <a:gd name="connsiteX11642" fmla="*/ 1060938 w 4340943"/>
                <a:gd name="connsiteY11642" fmla="*/ 68111 h 1383472"/>
                <a:gd name="connsiteX11643" fmla="*/ 1061486 w 4340943"/>
                <a:gd name="connsiteY11643" fmla="*/ 68035 h 1383472"/>
                <a:gd name="connsiteX11644" fmla="*/ 1061709 w 4340943"/>
                <a:gd name="connsiteY11644" fmla="*/ 68066 h 1383472"/>
                <a:gd name="connsiteX11645" fmla="*/ 1061709 w 4340943"/>
                <a:gd name="connsiteY11645" fmla="*/ 68218 h 1383472"/>
                <a:gd name="connsiteX11646" fmla="*/ 1078151 w 4340943"/>
                <a:gd name="connsiteY11646" fmla="*/ 70495 h 1383472"/>
                <a:gd name="connsiteX11647" fmla="*/ 1093764 w 4340943"/>
                <a:gd name="connsiteY11647" fmla="*/ 77876 h 1383472"/>
                <a:gd name="connsiteX11648" fmla="*/ 1144317 w 4340943"/>
                <a:gd name="connsiteY11648" fmla="*/ 113862 h 1383472"/>
                <a:gd name="connsiteX11649" fmla="*/ 1144317 w 4340943"/>
                <a:gd name="connsiteY11649" fmla="*/ 161378 h 1383472"/>
                <a:gd name="connsiteX11650" fmla="*/ 1093764 w 4340943"/>
                <a:gd name="connsiteY11650" fmla="*/ 197365 h 1383472"/>
                <a:gd name="connsiteX11651" fmla="*/ 1078150 w 4340943"/>
                <a:gd name="connsiteY11651" fmla="*/ 204745 h 1383472"/>
                <a:gd name="connsiteX11652" fmla="*/ 1061709 w 4340943"/>
                <a:gd name="connsiteY11652" fmla="*/ 207023 h 1383472"/>
                <a:gd name="connsiteX11653" fmla="*/ 1061709 w 4340943"/>
                <a:gd name="connsiteY11653" fmla="*/ 207175 h 1383472"/>
                <a:gd name="connsiteX11654" fmla="*/ 1061486 w 4340943"/>
                <a:gd name="connsiteY11654" fmla="*/ 207206 h 1383472"/>
                <a:gd name="connsiteX11655" fmla="*/ 1060937 w 4340943"/>
                <a:gd name="connsiteY11655" fmla="*/ 207129 h 1383472"/>
                <a:gd name="connsiteX11656" fmla="*/ 1060389 w 4340943"/>
                <a:gd name="connsiteY11656" fmla="*/ 207206 h 1383472"/>
                <a:gd name="connsiteX11657" fmla="*/ 1060388 w 4340943"/>
                <a:gd name="connsiteY11657" fmla="*/ 207206 h 1383472"/>
                <a:gd name="connsiteX11658" fmla="*/ 1060388 w 4340943"/>
                <a:gd name="connsiteY11658" fmla="*/ 207054 h 1383472"/>
                <a:gd name="connsiteX11659" fmla="*/ 1043726 w 4340943"/>
                <a:gd name="connsiteY11659" fmla="*/ 204746 h 1383472"/>
                <a:gd name="connsiteX11660" fmla="*/ 1028112 w 4340943"/>
                <a:gd name="connsiteY11660" fmla="*/ 197365 h 1383472"/>
                <a:gd name="connsiteX11661" fmla="*/ 977559 w 4340943"/>
                <a:gd name="connsiteY11661" fmla="*/ 161378 h 1383472"/>
                <a:gd name="connsiteX11662" fmla="*/ 977559 w 4340943"/>
                <a:gd name="connsiteY11662" fmla="*/ 113863 h 1383472"/>
                <a:gd name="connsiteX11663" fmla="*/ 1028112 w 4340943"/>
                <a:gd name="connsiteY11663" fmla="*/ 77876 h 1383472"/>
                <a:gd name="connsiteX11664" fmla="*/ 1043726 w 4340943"/>
                <a:gd name="connsiteY11664" fmla="*/ 70495 h 1383472"/>
                <a:gd name="connsiteX11665" fmla="*/ 1060388 w 4340943"/>
                <a:gd name="connsiteY11665" fmla="*/ 68187 h 1383472"/>
                <a:gd name="connsiteX11666" fmla="*/ 2661575 w 4340943"/>
                <a:gd name="connsiteY11666" fmla="*/ 56554 h 1383472"/>
                <a:gd name="connsiteX11667" fmla="*/ 2669178 w 4340943"/>
                <a:gd name="connsiteY11667" fmla="*/ 77639 h 1383472"/>
                <a:gd name="connsiteX11668" fmla="*/ 2658249 w 4340943"/>
                <a:gd name="connsiteY11668" fmla="*/ 69859 h 1383472"/>
                <a:gd name="connsiteX11669" fmla="*/ 2658249 w 4340943"/>
                <a:gd name="connsiteY11669" fmla="*/ 58922 h 1383472"/>
                <a:gd name="connsiteX11670" fmla="*/ 2483242 w 4340943"/>
                <a:gd name="connsiteY11670" fmla="*/ 56269 h 1383472"/>
                <a:gd name="connsiteX11671" fmla="*/ 2501020 w 4340943"/>
                <a:gd name="connsiteY11671" fmla="*/ 61511 h 1383472"/>
                <a:gd name="connsiteX11672" fmla="*/ 2539279 w 4340943"/>
                <a:gd name="connsiteY11672" fmla="*/ 88746 h 1383472"/>
                <a:gd name="connsiteX11673" fmla="*/ 2539279 w 4340943"/>
                <a:gd name="connsiteY11673" fmla="*/ 114057 h 1383472"/>
                <a:gd name="connsiteX11674" fmla="*/ 2504329 w 4340943"/>
                <a:gd name="connsiteY11674" fmla="*/ 138936 h 1383472"/>
                <a:gd name="connsiteX11675" fmla="*/ 2468774 w 4340943"/>
                <a:gd name="connsiteY11675" fmla="*/ 138936 h 1383472"/>
                <a:gd name="connsiteX11676" fmla="*/ 2430515 w 4340943"/>
                <a:gd name="connsiteY11676" fmla="*/ 111701 h 1383472"/>
                <a:gd name="connsiteX11677" fmla="*/ 2430515 w 4340943"/>
                <a:gd name="connsiteY11677" fmla="*/ 86390 h 1383472"/>
                <a:gd name="connsiteX11678" fmla="*/ 2465465 w 4340943"/>
                <a:gd name="connsiteY11678" fmla="*/ 61511 h 1383472"/>
                <a:gd name="connsiteX11679" fmla="*/ 2483242 w 4340943"/>
                <a:gd name="connsiteY11679" fmla="*/ 56269 h 1383472"/>
                <a:gd name="connsiteX11680" fmla="*/ 1852611 w 4340943"/>
                <a:gd name="connsiteY11680" fmla="*/ 56269 h 1383472"/>
                <a:gd name="connsiteX11681" fmla="*/ 1870390 w 4340943"/>
                <a:gd name="connsiteY11681" fmla="*/ 61511 h 1383472"/>
                <a:gd name="connsiteX11682" fmla="*/ 1908648 w 4340943"/>
                <a:gd name="connsiteY11682" fmla="*/ 88746 h 1383472"/>
                <a:gd name="connsiteX11683" fmla="*/ 1908648 w 4340943"/>
                <a:gd name="connsiteY11683" fmla="*/ 114057 h 1383472"/>
                <a:gd name="connsiteX11684" fmla="*/ 1873699 w 4340943"/>
                <a:gd name="connsiteY11684" fmla="*/ 138936 h 1383472"/>
                <a:gd name="connsiteX11685" fmla="*/ 1838144 w 4340943"/>
                <a:gd name="connsiteY11685" fmla="*/ 138936 h 1383472"/>
                <a:gd name="connsiteX11686" fmla="*/ 1799885 w 4340943"/>
                <a:gd name="connsiteY11686" fmla="*/ 111701 h 1383472"/>
                <a:gd name="connsiteX11687" fmla="*/ 1799885 w 4340943"/>
                <a:gd name="connsiteY11687" fmla="*/ 86390 h 1383472"/>
                <a:gd name="connsiteX11688" fmla="*/ 1834834 w 4340943"/>
                <a:gd name="connsiteY11688" fmla="*/ 61511 h 1383472"/>
                <a:gd name="connsiteX11689" fmla="*/ 1852611 w 4340943"/>
                <a:gd name="connsiteY11689" fmla="*/ 56269 h 1383472"/>
                <a:gd name="connsiteX11690" fmla="*/ 1222108 w 4340943"/>
                <a:gd name="connsiteY11690" fmla="*/ 56269 h 1383472"/>
                <a:gd name="connsiteX11691" fmla="*/ 1239886 w 4340943"/>
                <a:gd name="connsiteY11691" fmla="*/ 61511 h 1383472"/>
                <a:gd name="connsiteX11692" fmla="*/ 1278145 w 4340943"/>
                <a:gd name="connsiteY11692" fmla="*/ 88746 h 1383472"/>
                <a:gd name="connsiteX11693" fmla="*/ 1278145 w 4340943"/>
                <a:gd name="connsiteY11693" fmla="*/ 114057 h 1383472"/>
                <a:gd name="connsiteX11694" fmla="*/ 1243195 w 4340943"/>
                <a:gd name="connsiteY11694" fmla="*/ 138936 h 1383472"/>
                <a:gd name="connsiteX11695" fmla="*/ 1207640 w 4340943"/>
                <a:gd name="connsiteY11695" fmla="*/ 138936 h 1383472"/>
                <a:gd name="connsiteX11696" fmla="*/ 1169381 w 4340943"/>
                <a:gd name="connsiteY11696" fmla="*/ 111701 h 1383472"/>
                <a:gd name="connsiteX11697" fmla="*/ 1169381 w 4340943"/>
                <a:gd name="connsiteY11697" fmla="*/ 86390 h 1383472"/>
                <a:gd name="connsiteX11698" fmla="*/ 1204330 w 4340943"/>
                <a:gd name="connsiteY11698" fmla="*/ 61511 h 1383472"/>
                <a:gd name="connsiteX11699" fmla="*/ 1222108 w 4340943"/>
                <a:gd name="connsiteY11699" fmla="*/ 56269 h 1383472"/>
                <a:gd name="connsiteX11700" fmla="*/ 592798 w 4340943"/>
                <a:gd name="connsiteY11700" fmla="*/ 56269 h 1383472"/>
                <a:gd name="connsiteX11701" fmla="*/ 610576 w 4340943"/>
                <a:gd name="connsiteY11701" fmla="*/ 61511 h 1383472"/>
                <a:gd name="connsiteX11702" fmla="*/ 648835 w 4340943"/>
                <a:gd name="connsiteY11702" fmla="*/ 88746 h 1383472"/>
                <a:gd name="connsiteX11703" fmla="*/ 648835 w 4340943"/>
                <a:gd name="connsiteY11703" fmla="*/ 114057 h 1383472"/>
                <a:gd name="connsiteX11704" fmla="*/ 613886 w 4340943"/>
                <a:gd name="connsiteY11704" fmla="*/ 138936 h 1383472"/>
                <a:gd name="connsiteX11705" fmla="*/ 578331 w 4340943"/>
                <a:gd name="connsiteY11705" fmla="*/ 138936 h 1383472"/>
                <a:gd name="connsiteX11706" fmla="*/ 540072 w 4340943"/>
                <a:gd name="connsiteY11706" fmla="*/ 111701 h 1383472"/>
                <a:gd name="connsiteX11707" fmla="*/ 540072 w 4340943"/>
                <a:gd name="connsiteY11707" fmla="*/ 86390 h 1383472"/>
                <a:gd name="connsiteX11708" fmla="*/ 575021 w 4340943"/>
                <a:gd name="connsiteY11708" fmla="*/ 61511 h 1383472"/>
                <a:gd name="connsiteX11709" fmla="*/ 592798 w 4340943"/>
                <a:gd name="connsiteY11709" fmla="*/ 56269 h 1383472"/>
                <a:gd name="connsiteX11710" fmla="*/ 2391875 w 4340943"/>
                <a:gd name="connsiteY11710" fmla="*/ 55758 h 1383472"/>
                <a:gd name="connsiteX11711" fmla="*/ 2400943 w 4340943"/>
                <a:gd name="connsiteY11711" fmla="*/ 58140 h 1383472"/>
                <a:gd name="connsiteX11712" fmla="*/ 2417900 w 4340943"/>
                <a:gd name="connsiteY11712" fmla="*/ 69297 h 1383472"/>
                <a:gd name="connsiteX11713" fmla="*/ 2418601 w 4340943"/>
                <a:gd name="connsiteY11713" fmla="*/ 82001 h 1383472"/>
                <a:gd name="connsiteX11714" fmla="*/ 2408441 w 4340943"/>
                <a:gd name="connsiteY11714" fmla="*/ 89824 h 1383472"/>
                <a:gd name="connsiteX11715" fmla="*/ 2390597 w 4340943"/>
                <a:gd name="connsiteY11715" fmla="*/ 90324 h 1383472"/>
                <a:gd name="connsiteX11716" fmla="*/ 2373640 w 4340943"/>
                <a:gd name="connsiteY11716" fmla="*/ 79166 h 1383472"/>
                <a:gd name="connsiteX11717" fmla="*/ 2372939 w 4340943"/>
                <a:gd name="connsiteY11717" fmla="*/ 66463 h 1383472"/>
                <a:gd name="connsiteX11718" fmla="*/ 2383098 w 4340943"/>
                <a:gd name="connsiteY11718" fmla="*/ 58640 h 1383472"/>
                <a:gd name="connsiteX11719" fmla="*/ 2391875 w 4340943"/>
                <a:gd name="connsiteY11719" fmla="*/ 55758 h 1383472"/>
                <a:gd name="connsiteX11720" fmla="*/ 1761245 w 4340943"/>
                <a:gd name="connsiteY11720" fmla="*/ 55758 h 1383472"/>
                <a:gd name="connsiteX11721" fmla="*/ 1770312 w 4340943"/>
                <a:gd name="connsiteY11721" fmla="*/ 58140 h 1383472"/>
                <a:gd name="connsiteX11722" fmla="*/ 1787269 w 4340943"/>
                <a:gd name="connsiteY11722" fmla="*/ 69297 h 1383472"/>
                <a:gd name="connsiteX11723" fmla="*/ 1787970 w 4340943"/>
                <a:gd name="connsiteY11723" fmla="*/ 82001 h 1383472"/>
                <a:gd name="connsiteX11724" fmla="*/ 1777811 w 4340943"/>
                <a:gd name="connsiteY11724" fmla="*/ 89824 h 1383472"/>
                <a:gd name="connsiteX11725" fmla="*/ 1759966 w 4340943"/>
                <a:gd name="connsiteY11725" fmla="*/ 90324 h 1383472"/>
                <a:gd name="connsiteX11726" fmla="*/ 1743010 w 4340943"/>
                <a:gd name="connsiteY11726" fmla="*/ 79166 h 1383472"/>
                <a:gd name="connsiteX11727" fmla="*/ 1742308 w 4340943"/>
                <a:gd name="connsiteY11727" fmla="*/ 66463 h 1383472"/>
                <a:gd name="connsiteX11728" fmla="*/ 1752468 w 4340943"/>
                <a:gd name="connsiteY11728" fmla="*/ 58640 h 1383472"/>
                <a:gd name="connsiteX11729" fmla="*/ 1761245 w 4340943"/>
                <a:gd name="connsiteY11729" fmla="*/ 55758 h 1383472"/>
                <a:gd name="connsiteX11730" fmla="*/ 1130741 w 4340943"/>
                <a:gd name="connsiteY11730" fmla="*/ 55758 h 1383472"/>
                <a:gd name="connsiteX11731" fmla="*/ 1139809 w 4340943"/>
                <a:gd name="connsiteY11731" fmla="*/ 58140 h 1383472"/>
                <a:gd name="connsiteX11732" fmla="*/ 1156766 w 4340943"/>
                <a:gd name="connsiteY11732" fmla="*/ 69297 h 1383472"/>
                <a:gd name="connsiteX11733" fmla="*/ 1157467 w 4340943"/>
                <a:gd name="connsiteY11733" fmla="*/ 82001 h 1383472"/>
                <a:gd name="connsiteX11734" fmla="*/ 1147307 w 4340943"/>
                <a:gd name="connsiteY11734" fmla="*/ 89824 h 1383472"/>
                <a:gd name="connsiteX11735" fmla="*/ 1129463 w 4340943"/>
                <a:gd name="connsiteY11735" fmla="*/ 90324 h 1383472"/>
                <a:gd name="connsiteX11736" fmla="*/ 1112506 w 4340943"/>
                <a:gd name="connsiteY11736" fmla="*/ 79166 h 1383472"/>
                <a:gd name="connsiteX11737" fmla="*/ 1111805 w 4340943"/>
                <a:gd name="connsiteY11737" fmla="*/ 66463 h 1383472"/>
                <a:gd name="connsiteX11738" fmla="*/ 1121964 w 4340943"/>
                <a:gd name="connsiteY11738" fmla="*/ 58640 h 1383472"/>
                <a:gd name="connsiteX11739" fmla="*/ 1130741 w 4340943"/>
                <a:gd name="connsiteY11739" fmla="*/ 55758 h 1383472"/>
                <a:gd name="connsiteX11740" fmla="*/ 501432 w 4340943"/>
                <a:gd name="connsiteY11740" fmla="*/ 55758 h 1383472"/>
                <a:gd name="connsiteX11741" fmla="*/ 510499 w 4340943"/>
                <a:gd name="connsiteY11741" fmla="*/ 58140 h 1383472"/>
                <a:gd name="connsiteX11742" fmla="*/ 527456 w 4340943"/>
                <a:gd name="connsiteY11742" fmla="*/ 69297 h 1383472"/>
                <a:gd name="connsiteX11743" fmla="*/ 528157 w 4340943"/>
                <a:gd name="connsiteY11743" fmla="*/ 82001 h 1383472"/>
                <a:gd name="connsiteX11744" fmla="*/ 517998 w 4340943"/>
                <a:gd name="connsiteY11744" fmla="*/ 89824 h 1383472"/>
                <a:gd name="connsiteX11745" fmla="*/ 500153 w 4340943"/>
                <a:gd name="connsiteY11745" fmla="*/ 90324 h 1383472"/>
                <a:gd name="connsiteX11746" fmla="*/ 483196 w 4340943"/>
                <a:gd name="connsiteY11746" fmla="*/ 79166 h 1383472"/>
                <a:gd name="connsiteX11747" fmla="*/ 482496 w 4340943"/>
                <a:gd name="connsiteY11747" fmla="*/ 66463 h 1383472"/>
                <a:gd name="connsiteX11748" fmla="*/ 492655 w 4340943"/>
                <a:gd name="connsiteY11748" fmla="*/ 58640 h 1383472"/>
                <a:gd name="connsiteX11749" fmla="*/ 501432 w 4340943"/>
                <a:gd name="connsiteY11749" fmla="*/ 55758 h 1383472"/>
                <a:gd name="connsiteX11750" fmla="*/ 2639769 w 4340943"/>
                <a:gd name="connsiteY11750" fmla="*/ 53399 h 1383472"/>
                <a:gd name="connsiteX11751" fmla="*/ 2644761 w 4340943"/>
                <a:gd name="connsiteY11751" fmla="*/ 55060 h 1383472"/>
                <a:gd name="connsiteX11752" fmla="*/ 2650521 w 4340943"/>
                <a:gd name="connsiteY11752" fmla="*/ 59541 h 1383472"/>
                <a:gd name="connsiteX11753" fmla="*/ 2650070 w 4340943"/>
                <a:gd name="connsiteY11753" fmla="*/ 66782 h 1383472"/>
                <a:gd name="connsiteX11754" fmla="*/ 2643775 w 4340943"/>
                <a:gd name="connsiteY11754" fmla="*/ 70882 h 1383472"/>
                <a:gd name="connsiteX11755" fmla="*/ 2633604 w 4340943"/>
                <a:gd name="connsiteY11755" fmla="*/ 70561 h 1383472"/>
                <a:gd name="connsiteX11756" fmla="*/ 2627843 w 4340943"/>
                <a:gd name="connsiteY11756" fmla="*/ 66079 h 1383472"/>
                <a:gd name="connsiteX11757" fmla="*/ 2628295 w 4340943"/>
                <a:gd name="connsiteY11757" fmla="*/ 58839 h 1383472"/>
                <a:gd name="connsiteX11758" fmla="*/ 2634590 w 4340943"/>
                <a:gd name="connsiteY11758" fmla="*/ 54738 h 1383472"/>
                <a:gd name="connsiteX11759" fmla="*/ 2639769 w 4340943"/>
                <a:gd name="connsiteY11759" fmla="*/ 53399 h 1383472"/>
                <a:gd name="connsiteX11760" fmla="*/ 2009138 w 4340943"/>
                <a:gd name="connsiteY11760" fmla="*/ 53399 h 1383472"/>
                <a:gd name="connsiteX11761" fmla="*/ 2014130 w 4340943"/>
                <a:gd name="connsiteY11761" fmla="*/ 55060 h 1383472"/>
                <a:gd name="connsiteX11762" fmla="*/ 2019891 w 4340943"/>
                <a:gd name="connsiteY11762" fmla="*/ 59541 h 1383472"/>
                <a:gd name="connsiteX11763" fmla="*/ 2019439 w 4340943"/>
                <a:gd name="connsiteY11763" fmla="*/ 66782 h 1383472"/>
                <a:gd name="connsiteX11764" fmla="*/ 2013144 w 4340943"/>
                <a:gd name="connsiteY11764" fmla="*/ 70882 h 1383472"/>
                <a:gd name="connsiteX11765" fmla="*/ 2002973 w 4340943"/>
                <a:gd name="connsiteY11765" fmla="*/ 70561 h 1383472"/>
                <a:gd name="connsiteX11766" fmla="*/ 1997213 w 4340943"/>
                <a:gd name="connsiteY11766" fmla="*/ 66079 h 1383472"/>
                <a:gd name="connsiteX11767" fmla="*/ 1997664 w 4340943"/>
                <a:gd name="connsiteY11767" fmla="*/ 58839 h 1383472"/>
                <a:gd name="connsiteX11768" fmla="*/ 2003959 w 4340943"/>
                <a:gd name="connsiteY11768" fmla="*/ 54738 h 1383472"/>
                <a:gd name="connsiteX11769" fmla="*/ 2009138 w 4340943"/>
                <a:gd name="connsiteY11769" fmla="*/ 53399 h 1383472"/>
                <a:gd name="connsiteX11770" fmla="*/ 1378635 w 4340943"/>
                <a:gd name="connsiteY11770" fmla="*/ 53399 h 1383472"/>
                <a:gd name="connsiteX11771" fmla="*/ 1383627 w 4340943"/>
                <a:gd name="connsiteY11771" fmla="*/ 55060 h 1383472"/>
                <a:gd name="connsiteX11772" fmla="*/ 1389388 w 4340943"/>
                <a:gd name="connsiteY11772" fmla="*/ 59541 h 1383472"/>
                <a:gd name="connsiteX11773" fmla="*/ 1388936 w 4340943"/>
                <a:gd name="connsiteY11773" fmla="*/ 66782 h 1383472"/>
                <a:gd name="connsiteX11774" fmla="*/ 1382641 w 4340943"/>
                <a:gd name="connsiteY11774" fmla="*/ 70882 h 1383472"/>
                <a:gd name="connsiteX11775" fmla="*/ 1372470 w 4340943"/>
                <a:gd name="connsiteY11775" fmla="*/ 70561 h 1383472"/>
                <a:gd name="connsiteX11776" fmla="*/ 1366709 w 4340943"/>
                <a:gd name="connsiteY11776" fmla="*/ 66079 h 1383472"/>
                <a:gd name="connsiteX11777" fmla="*/ 1367160 w 4340943"/>
                <a:gd name="connsiteY11777" fmla="*/ 58839 h 1383472"/>
                <a:gd name="connsiteX11778" fmla="*/ 1373456 w 4340943"/>
                <a:gd name="connsiteY11778" fmla="*/ 54738 h 1383472"/>
                <a:gd name="connsiteX11779" fmla="*/ 1378635 w 4340943"/>
                <a:gd name="connsiteY11779" fmla="*/ 53399 h 1383472"/>
                <a:gd name="connsiteX11780" fmla="*/ 749326 w 4340943"/>
                <a:gd name="connsiteY11780" fmla="*/ 53399 h 1383472"/>
                <a:gd name="connsiteX11781" fmla="*/ 754317 w 4340943"/>
                <a:gd name="connsiteY11781" fmla="*/ 55060 h 1383472"/>
                <a:gd name="connsiteX11782" fmla="*/ 760078 w 4340943"/>
                <a:gd name="connsiteY11782" fmla="*/ 59541 h 1383472"/>
                <a:gd name="connsiteX11783" fmla="*/ 759626 w 4340943"/>
                <a:gd name="connsiteY11783" fmla="*/ 66782 h 1383472"/>
                <a:gd name="connsiteX11784" fmla="*/ 753331 w 4340943"/>
                <a:gd name="connsiteY11784" fmla="*/ 70882 h 1383472"/>
                <a:gd name="connsiteX11785" fmla="*/ 743160 w 4340943"/>
                <a:gd name="connsiteY11785" fmla="*/ 70561 h 1383472"/>
                <a:gd name="connsiteX11786" fmla="*/ 737400 w 4340943"/>
                <a:gd name="connsiteY11786" fmla="*/ 66079 h 1383472"/>
                <a:gd name="connsiteX11787" fmla="*/ 737851 w 4340943"/>
                <a:gd name="connsiteY11787" fmla="*/ 58839 h 1383472"/>
                <a:gd name="connsiteX11788" fmla="*/ 744146 w 4340943"/>
                <a:gd name="connsiteY11788" fmla="*/ 54738 h 1383472"/>
                <a:gd name="connsiteX11789" fmla="*/ 749326 w 4340943"/>
                <a:gd name="connsiteY11789" fmla="*/ 53399 h 1383472"/>
                <a:gd name="connsiteX11790" fmla="*/ 483000 w 4340943"/>
                <a:gd name="connsiteY11790" fmla="*/ 44075 h 1383472"/>
                <a:gd name="connsiteX11791" fmla="*/ 484595 w 4340943"/>
                <a:gd name="connsiteY11791" fmla="*/ 45125 h 1383472"/>
                <a:gd name="connsiteX11792" fmla="*/ 485049 w 4340943"/>
                <a:gd name="connsiteY11792" fmla="*/ 53341 h 1383472"/>
                <a:gd name="connsiteX11793" fmla="*/ 477587 w 4340943"/>
                <a:gd name="connsiteY11793" fmla="*/ 59088 h 1383472"/>
                <a:gd name="connsiteX11794" fmla="*/ 2362067 w 4340943"/>
                <a:gd name="connsiteY11794" fmla="*/ 38908 h 1383472"/>
                <a:gd name="connsiteX11795" fmla="*/ 2367932 w 4340943"/>
                <a:gd name="connsiteY11795" fmla="*/ 40448 h 1383472"/>
                <a:gd name="connsiteX11796" fmla="*/ 2375039 w 4340943"/>
                <a:gd name="connsiteY11796" fmla="*/ 45125 h 1383472"/>
                <a:gd name="connsiteX11797" fmla="*/ 2375493 w 4340943"/>
                <a:gd name="connsiteY11797" fmla="*/ 53341 h 1383472"/>
                <a:gd name="connsiteX11798" fmla="*/ 2366960 w 4340943"/>
                <a:gd name="connsiteY11798" fmla="*/ 59912 h 1383472"/>
                <a:gd name="connsiteX11799" fmla="*/ 2355418 w 4340943"/>
                <a:gd name="connsiteY11799" fmla="*/ 60235 h 1383472"/>
                <a:gd name="connsiteX11800" fmla="*/ 2348310 w 4340943"/>
                <a:gd name="connsiteY11800" fmla="*/ 55558 h 1383472"/>
                <a:gd name="connsiteX11801" fmla="*/ 2347857 w 4340943"/>
                <a:gd name="connsiteY11801" fmla="*/ 47342 h 1383472"/>
                <a:gd name="connsiteX11802" fmla="*/ 2356390 w 4340943"/>
                <a:gd name="connsiteY11802" fmla="*/ 40771 h 1383472"/>
                <a:gd name="connsiteX11803" fmla="*/ 2362067 w 4340943"/>
                <a:gd name="connsiteY11803" fmla="*/ 38908 h 1383472"/>
                <a:gd name="connsiteX11804" fmla="*/ 1731436 w 4340943"/>
                <a:gd name="connsiteY11804" fmla="*/ 38908 h 1383472"/>
                <a:gd name="connsiteX11805" fmla="*/ 1737301 w 4340943"/>
                <a:gd name="connsiteY11805" fmla="*/ 40448 h 1383472"/>
                <a:gd name="connsiteX11806" fmla="*/ 1744408 w 4340943"/>
                <a:gd name="connsiteY11806" fmla="*/ 45125 h 1383472"/>
                <a:gd name="connsiteX11807" fmla="*/ 1744862 w 4340943"/>
                <a:gd name="connsiteY11807" fmla="*/ 53341 h 1383472"/>
                <a:gd name="connsiteX11808" fmla="*/ 1736329 w 4340943"/>
                <a:gd name="connsiteY11808" fmla="*/ 59912 h 1383472"/>
                <a:gd name="connsiteX11809" fmla="*/ 1724788 w 4340943"/>
                <a:gd name="connsiteY11809" fmla="*/ 60235 h 1383472"/>
                <a:gd name="connsiteX11810" fmla="*/ 1717680 w 4340943"/>
                <a:gd name="connsiteY11810" fmla="*/ 55558 h 1383472"/>
                <a:gd name="connsiteX11811" fmla="*/ 1717227 w 4340943"/>
                <a:gd name="connsiteY11811" fmla="*/ 47342 h 1383472"/>
                <a:gd name="connsiteX11812" fmla="*/ 1725759 w 4340943"/>
                <a:gd name="connsiteY11812" fmla="*/ 40771 h 1383472"/>
                <a:gd name="connsiteX11813" fmla="*/ 1731436 w 4340943"/>
                <a:gd name="connsiteY11813" fmla="*/ 38908 h 1383472"/>
                <a:gd name="connsiteX11814" fmla="*/ 1100933 w 4340943"/>
                <a:gd name="connsiteY11814" fmla="*/ 38908 h 1383472"/>
                <a:gd name="connsiteX11815" fmla="*/ 1106798 w 4340943"/>
                <a:gd name="connsiteY11815" fmla="*/ 40448 h 1383472"/>
                <a:gd name="connsiteX11816" fmla="*/ 1113905 w 4340943"/>
                <a:gd name="connsiteY11816" fmla="*/ 45125 h 1383472"/>
                <a:gd name="connsiteX11817" fmla="*/ 1114359 w 4340943"/>
                <a:gd name="connsiteY11817" fmla="*/ 53341 h 1383472"/>
                <a:gd name="connsiteX11818" fmla="*/ 1105826 w 4340943"/>
                <a:gd name="connsiteY11818" fmla="*/ 59912 h 1383472"/>
                <a:gd name="connsiteX11819" fmla="*/ 1094284 w 4340943"/>
                <a:gd name="connsiteY11819" fmla="*/ 60235 h 1383472"/>
                <a:gd name="connsiteX11820" fmla="*/ 1087177 w 4340943"/>
                <a:gd name="connsiteY11820" fmla="*/ 55558 h 1383472"/>
                <a:gd name="connsiteX11821" fmla="*/ 1086723 w 4340943"/>
                <a:gd name="connsiteY11821" fmla="*/ 47342 h 1383472"/>
                <a:gd name="connsiteX11822" fmla="*/ 1095256 w 4340943"/>
                <a:gd name="connsiteY11822" fmla="*/ 40771 h 1383472"/>
                <a:gd name="connsiteX11823" fmla="*/ 1100933 w 4340943"/>
                <a:gd name="connsiteY11823" fmla="*/ 38908 h 1383472"/>
                <a:gd name="connsiteX11824" fmla="*/ 2649619 w 4340943"/>
                <a:gd name="connsiteY11824" fmla="*/ 31730 h 1383472"/>
                <a:gd name="connsiteX11825" fmla="*/ 2653062 w 4340943"/>
                <a:gd name="connsiteY11825" fmla="*/ 32945 h 1383472"/>
                <a:gd name="connsiteX11826" fmla="*/ 2657971 w 4340943"/>
                <a:gd name="connsiteY11826" fmla="*/ 46559 h 1383472"/>
                <a:gd name="connsiteX11827" fmla="*/ 2657176 w 4340943"/>
                <a:gd name="connsiteY11827" fmla="*/ 47699 h 1383472"/>
                <a:gd name="connsiteX11828" fmla="*/ 2646692 w 4340943"/>
                <a:gd name="connsiteY11828" fmla="*/ 50213 h 1383472"/>
                <a:gd name="connsiteX11829" fmla="*/ 2637277 w 4340943"/>
                <a:gd name="connsiteY11829" fmla="*/ 46888 h 1383472"/>
                <a:gd name="connsiteX11830" fmla="*/ 2634464 w 4340943"/>
                <a:gd name="connsiteY11830" fmla="*/ 40947 h 1383472"/>
                <a:gd name="connsiteX11831" fmla="*/ 2639135 w 4340943"/>
                <a:gd name="connsiteY11831" fmla="*/ 34244 h 1383472"/>
                <a:gd name="connsiteX11832" fmla="*/ 2018988 w 4340943"/>
                <a:gd name="connsiteY11832" fmla="*/ 31730 h 1383472"/>
                <a:gd name="connsiteX11833" fmla="*/ 2028404 w 4340943"/>
                <a:gd name="connsiteY11833" fmla="*/ 35054 h 1383472"/>
                <a:gd name="connsiteX11834" fmla="*/ 2031217 w 4340943"/>
                <a:gd name="connsiteY11834" fmla="*/ 40996 h 1383472"/>
                <a:gd name="connsiteX11835" fmla="*/ 2026546 w 4340943"/>
                <a:gd name="connsiteY11835" fmla="*/ 47699 h 1383472"/>
                <a:gd name="connsiteX11836" fmla="*/ 2016062 w 4340943"/>
                <a:gd name="connsiteY11836" fmla="*/ 50213 h 1383472"/>
                <a:gd name="connsiteX11837" fmla="*/ 2006646 w 4340943"/>
                <a:gd name="connsiteY11837" fmla="*/ 46888 h 1383472"/>
                <a:gd name="connsiteX11838" fmla="*/ 2003834 w 4340943"/>
                <a:gd name="connsiteY11838" fmla="*/ 40947 h 1383472"/>
                <a:gd name="connsiteX11839" fmla="*/ 2008505 w 4340943"/>
                <a:gd name="connsiteY11839" fmla="*/ 34244 h 1383472"/>
                <a:gd name="connsiteX11840" fmla="*/ 1388485 w 4340943"/>
                <a:gd name="connsiteY11840" fmla="*/ 31730 h 1383472"/>
                <a:gd name="connsiteX11841" fmla="*/ 1397901 w 4340943"/>
                <a:gd name="connsiteY11841" fmla="*/ 35054 h 1383472"/>
                <a:gd name="connsiteX11842" fmla="*/ 1400713 w 4340943"/>
                <a:gd name="connsiteY11842" fmla="*/ 40996 h 1383472"/>
                <a:gd name="connsiteX11843" fmla="*/ 1396042 w 4340943"/>
                <a:gd name="connsiteY11843" fmla="*/ 47699 h 1383472"/>
                <a:gd name="connsiteX11844" fmla="*/ 1385559 w 4340943"/>
                <a:gd name="connsiteY11844" fmla="*/ 50213 h 1383472"/>
                <a:gd name="connsiteX11845" fmla="*/ 1376143 w 4340943"/>
                <a:gd name="connsiteY11845" fmla="*/ 46888 h 1383472"/>
                <a:gd name="connsiteX11846" fmla="*/ 1373331 w 4340943"/>
                <a:gd name="connsiteY11846" fmla="*/ 40947 h 1383472"/>
                <a:gd name="connsiteX11847" fmla="*/ 1378001 w 4340943"/>
                <a:gd name="connsiteY11847" fmla="*/ 34244 h 1383472"/>
                <a:gd name="connsiteX11848" fmla="*/ 759176 w 4340943"/>
                <a:gd name="connsiteY11848" fmla="*/ 31730 h 1383472"/>
                <a:gd name="connsiteX11849" fmla="*/ 768592 w 4340943"/>
                <a:gd name="connsiteY11849" fmla="*/ 35054 h 1383472"/>
                <a:gd name="connsiteX11850" fmla="*/ 771404 w 4340943"/>
                <a:gd name="connsiteY11850" fmla="*/ 40996 h 1383472"/>
                <a:gd name="connsiteX11851" fmla="*/ 766733 w 4340943"/>
                <a:gd name="connsiteY11851" fmla="*/ 47699 h 1383472"/>
                <a:gd name="connsiteX11852" fmla="*/ 756249 w 4340943"/>
                <a:gd name="connsiteY11852" fmla="*/ 50213 h 1383472"/>
                <a:gd name="connsiteX11853" fmla="*/ 746833 w 4340943"/>
                <a:gd name="connsiteY11853" fmla="*/ 46888 h 1383472"/>
                <a:gd name="connsiteX11854" fmla="*/ 744021 w 4340943"/>
                <a:gd name="connsiteY11854" fmla="*/ 40947 h 1383472"/>
                <a:gd name="connsiteX11855" fmla="*/ 748692 w 4340943"/>
                <a:gd name="connsiteY11855" fmla="*/ 34244 h 1383472"/>
                <a:gd name="connsiteX11856" fmla="*/ 2239948 w 4340943"/>
                <a:gd name="connsiteY11856" fmla="*/ 29379 h 1383472"/>
                <a:gd name="connsiteX11857" fmla="*/ 2253795 w 4340943"/>
                <a:gd name="connsiteY11857" fmla="*/ 33462 h 1383472"/>
                <a:gd name="connsiteX11858" fmla="*/ 2274769 w 4340943"/>
                <a:gd name="connsiteY11858" fmla="*/ 48393 h 1383472"/>
                <a:gd name="connsiteX11859" fmla="*/ 2274769 w 4340943"/>
                <a:gd name="connsiteY11859" fmla="*/ 68107 h 1383472"/>
                <a:gd name="connsiteX11860" fmla="*/ 2237967 w 4340943"/>
                <a:gd name="connsiteY11860" fmla="*/ 94305 h 1383472"/>
                <a:gd name="connsiteX11861" fmla="*/ 2210273 w 4340943"/>
                <a:gd name="connsiteY11861" fmla="*/ 94305 h 1383472"/>
                <a:gd name="connsiteX11862" fmla="*/ 2189299 w 4340943"/>
                <a:gd name="connsiteY11862" fmla="*/ 79375 h 1383472"/>
                <a:gd name="connsiteX11863" fmla="*/ 2189299 w 4340943"/>
                <a:gd name="connsiteY11863" fmla="*/ 59660 h 1383472"/>
                <a:gd name="connsiteX11864" fmla="*/ 2226101 w 4340943"/>
                <a:gd name="connsiteY11864" fmla="*/ 33462 h 1383472"/>
                <a:gd name="connsiteX11865" fmla="*/ 2239948 w 4340943"/>
                <a:gd name="connsiteY11865" fmla="*/ 29379 h 1383472"/>
                <a:gd name="connsiteX11866" fmla="*/ 1609445 w 4340943"/>
                <a:gd name="connsiteY11866" fmla="*/ 29379 h 1383472"/>
                <a:gd name="connsiteX11867" fmla="*/ 1623292 w 4340943"/>
                <a:gd name="connsiteY11867" fmla="*/ 33462 h 1383472"/>
                <a:gd name="connsiteX11868" fmla="*/ 1644265 w 4340943"/>
                <a:gd name="connsiteY11868" fmla="*/ 48393 h 1383472"/>
                <a:gd name="connsiteX11869" fmla="*/ 1644266 w 4340943"/>
                <a:gd name="connsiteY11869" fmla="*/ 68107 h 1383472"/>
                <a:gd name="connsiteX11870" fmla="*/ 1607464 w 4340943"/>
                <a:gd name="connsiteY11870" fmla="*/ 94305 h 1383472"/>
                <a:gd name="connsiteX11871" fmla="*/ 1579769 w 4340943"/>
                <a:gd name="connsiteY11871" fmla="*/ 94305 h 1383472"/>
                <a:gd name="connsiteX11872" fmla="*/ 1558796 w 4340943"/>
                <a:gd name="connsiteY11872" fmla="*/ 79375 h 1383472"/>
                <a:gd name="connsiteX11873" fmla="*/ 1558796 w 4340943"/>
                <a:gd name="connsiteY11873" fmla="*/ 59660 h 1383472"/>
                <a:gd name="connsiteX11874" fmla="*/ 1595598 w 4340943"/>
                <a:gd name="connsiteY11874" fmla="*/ 33462 h 1383472"/>
                <a:gd name="connsiteX11875" fmla="*/ 1609445 w 4340943"/>
                <a:gd name="connsiteY11875" fmla="*/ 29379 h 1383472"/>
                <a:gd name="connsiteX11876" fmla="*/ 980135 w 4340943"/>
                <a:gd name="connsiteY11876" fmla="*/ 29379 h 1383472"/>
                <a:gd name="connsiteX11877" fmla="*/ 993982 w 4340943"/>
                <a:gd name="connsiteY11877" fmla="*/ 33462 h 1383472"/>
                <a:gd name="connsiteX11878" fmla="*/ 1014955 w 4340943"/>
                <a:gd name="connsiteY11878" fmla="*/ 48393 h 1383472"/>
                <a:gd name="connsiteX11879" fmla="*/ 1014956 w 4340943"/>
                <a:gd name="connsiteY11879" fmla="*/ 68107 h 1383472"/>
                <a:gd name="connsiteX11880" fmla="*/ 978154 w 4340943"/>
                <a:gd name="connsiteY11880" fmla="*/ 94305 h 1383472"/>
                <a:gd name="connsiteX11881" fmla="*/ 950459 w 4340943"/>
                <a:gd name="connsiteY11881" fmla="*/ 94305 h 1383472"/>
                <a:gd name="connsiteX11882" fmla="*/ 929486 w 4340943"/>
                <a:gd name="connsiteY11882" fmla="*/ 79375 h 1383472"/>
                <a:gd name="connsiteX11883" fmla="*/ 929486 w 4340943"/>
                <a:gd name="connsiteY11883" fmla="*/ 59660 h 1383472"/>
                <a:gd name="connsiteX11884" fmla="*/ 966289 w 4340943"/>
                <a:gd name="connsiteY11884" fmla="*/ 33462 h 1383472"/>
                <a:gd name="connsiteX11885" fmla="*/ 980135 w 4340943"/>
                <a:gd name="connsiteY11885" fmla="*/ 29379 h 1383472"/>
                <a:gd name="connsiteX11886" fmla="*/ 2086815 w 4340943"/>
                <a:gd name="connsiteY11886" fmla="*/ 19986 h 1383472"/>
                <a:gd name="connsiteX11887" fmla="*/ 2094497 w 4340943"/>
                <a:gd name="connsiteY11887" fmla="*/ 22251 h 1383472"/>
                <a:gd name="connsiteX11888" fmla="*/ 2154728 w 4340943"/>
                <a:gd name="connsiteY11888" fmla="*/ 65126 h 1383472"/>
                <a:gd name="connsiteX11889" fmla="*/ 2154728 w 4340943"/>
                <a:gd name="connsiteY11889" fmla="*/ 76064 h 1383472"/>
                <a:gd name="connsiteX11890" fmla="*/ 2103213 w 4340943"/>
                <a:gd name="connsiteY11890" fmla="*/ 112735 h 1383472"/>
                <a:gd name="connsiteX11891" fmla="*/ 2087849 w 4340943"/>
                <a:gd name="connsiteY11891" fmla="*/ 112735 h 1383472"/>
                <a:gd name="connsiteX11892" fmla="*/ 2027618 w 4340943"/>
                <a:gd name="connsiteY11892" fmla="*/ 69859 h 1383472"/>
                <a:gd name="connsiteX11893" fmla="*/ 2027618 w 4340943"/>
                <a:gd name="connsiteY11893" fmla="*/ 58922 h 1383472"/>
                <a:gd name="connsiteX11894" fmla="*/ 2079133 w 4340943"/>
                <a:gd name="connsiteY11894" fmla="*/ 22251 h 1383472"/>
                <a:gd name="connsiteX11895" fmla="*/ 2086815 w 4340943"/>
                <a:gd name="connsiteY11895" fmla="*/ 19986 h 1383472"/>
                <a:gd name="connsiteX11896" fmla="*/ 1456312 w 4340943"/>
                <a:gd name="connsiteY11896" fmla="*/ 19986 h 1383472"/>
                <a:gd name="connsiteX11897" fmla="*/ 1463994 w 4340943"/>
                <a:gd name="connsiteY11897" fmla="*/ 22251 h 1383472"/>
                <a:gd name="connsiteX11898" fmla="*/ 1524224 w 4340943"/>
                <a:gd name="connsiteY11898" fmla="*/ 65126 h 1383472"/>
                <a:gd name="connsiteX11899" fmla="*/ 1524224 w 4340943"/>
                <a:gd name="connsiteY11899" fmla="*/ 76064 h 1383472"/>
                <a:gd name="connsiteX11900" fmla="*/ 1472710 w 4340943"/>
                <a:gd name="connsiteY11900" fmla="*/ 112735 h 1383472"/>
                <a:gd name="connsiteX11901" fmla="*/ 1457346 w 4340943"/>
                <a:gd name="connsiteY11901" fmla="*/ 112735 h 1383472"/>
                <a:gd name="connsiteX11902" fmla="*/ 1397115 w 4340943"/>
                <a:gd name="connsiteY11902" fmla="*/ 69859 h 1383472"/>
                <a:gd name="connsiteX11903" fmla="*/ 1397115 w 4340943"/>
                <a:gd name="connsiteY11903" fmla="*/ 58922 h 1383472"/>
                <a:gd name="connsiteX11904" fmla="*/ 1448629 w 4340943"/>
                <a:gd name="connsiteY11904" fmla="*/ 22251 h 1383472"/>
                <a:gd name="connsiteX11905" fmla="*/ 1456312 w 4340943"/>
                <a:gd name="connsiteY11905" fmla="*/ 19986 h 1383472"/>
                <a:gd name="connsiteX11906" fmla="*/ 827002 w 4340943"/>
                <a:gd name="connsiteY11906" fmla="*/ 19986 h 1383472"/>
                <a:gd name="connsiteX11907" fmla="*/ 834684 w 4340943"/>
                <a:gd name="connsiteY11907" fmla="*/ 22251 h 1383472"/>
                <a:gd name="connsiteX11908" fmla="*/ 894915 w 4340943"/>
                <a:gd name="connsiteY11908" fmla="*/ 65126 h 1383472"/>
                <a:gd name="connsiteX11909" fmla="*/ 894915 w 4340943"/>
                <a:gd name="connsiteY11909" fmla="*/ 76064 h 1383472"/>
                <a:gd name="connsiteX11910" fmla="*/ 843400 w 4340943"/>
                <a:gd name="connsiteY11910" fmla="*/ 112735 h 1383472"/>
                <a:gd name="connsiteX11911" fmla="*/ 828036 w 4340943"/>
                <a:gd name="connsiteY11911" fmla="*/ 112735 h 1383472"/>
                <a:gd name="connsiteX11912" fmla="*/ 767806 w 4340943"/>
                <a:gd name="connsiteY11912" fmla="*/ 69859 h 1383472"/>
                <a:gd name="connsiteX11913" fmla="*/ 767806 w 4340943"/>
                <a:gd name="connsiteY11913" fmla="*/ 58922 h 1383472"/>
                <a:gd name="connsiteX11914" fmla="*/ 819320 w 4340943"/>
                <a:gd name="connsiteY11914" fmla="*/ 22251 h 1383472"/>
                <a:gd name="connsiteX11915" fmla="*/ 827002 w 4340943"/>
                <a:gd name="connsiteY11915" fmla="*/ 19986 h 1383472"/>
                <a:gd name="connsiteX11916" fmla="*/ 2633796 w 4340943"/>
                <a:gd name="connsiteY11916" fmla="*/ 10038 h 1383472"/>
                <a:gd name="connsiteX11917" fmla="*/ 2638788 w 4340943"/>
                <a:gd name="connsiteY11917" fmla="*/ 11698 h 1383472"/>
                <a:gd name="connsiteX11918" fmla="*/ 2644549 w 4340943"/>
                <a:gd name="connsiteY11918" fmla="*/ 16180 h 1383472"/>
                <a:gd name="connsiteX11919" fmla="*/ 2644097 w 4340943"/>
                <a:gd name="connsiteY11919" fmla="*/ 23420 h 1383472"/>
                <a:gd name="connsiteX11920" fmla="*/ 2637802 w 4340943"/>
                <a:gd name="connsiteY11920" fmla="*/ 27521 h 1383472"/>
                <a:gd name="connsiteX11921" fmla="*/ 2627631 w 4340943"/>
                <a:gd name="connsiteY11921" fmla="*/ 27199 h 1383472"/>
                <a:gd name="connsiteX11922" fmla="*/ 2621871 w 4340943"/>
                <a:gd name="connsiteY11922" fmla="*/ 22718 h 1383472"/>
                <a:gd name="connsiteX11923" fmla="*/ 2622321 w 4340943"/>
                <a:gd name="connsiteY11923" fmla="*/ 15478 h 1383472"/>
                <a:gd name="connsiteX11924" fmla="*/ 2628617 w 4340943"/>
                <a:gd name="connsiteY11924" fmla="*/ 11377 h 1383472"/>
                <a:gd name="connsiteX11925" fmla="*/ 2633796 w 4340943"/>
                <a:gd name="connsiteY11925" fmla="*/ 10038 h 1383472"/>
                <a:gd name="connsiteX11926" fmla="*/ 2003166 w 4340943"/>
                <a:gd name="connsiteY11926" fmla="*/ 10038 h 1383472"/>
                <a:gd name="connsiteX11927" fmla="*/ 2008157 w 4340943"/>
                <a:gd name="connsiteY11927" fmla="*/ 11698 h 1383472"/>
                <a:gd name="connsiteX11928" fmla="*/ 2013918 w 4340943"/>
                <a:gd name="connsiteY11928" fmla="*/ 16180 h 1383472"/>
                <a:gd name="connsiteX11929" fmla="*/ 2013467 w 4340943"/>
                <a:gd name="connsiteY11929" fmla="*/ 23420 h 1383472"/>
                <a:gd name="connsiteX11930" fmla="*/ 2007171 w 4340943"/>
                <a:gd name="connsiteY11930" fmla="*/ 27521 h 1383472"/>
                <a:gd name="connsiteX11931" fmla="*/ 1997000 w 4340943"/>
                <a:gd name="connsiteY11931" fmla="*/ 27199 h 1383472"/>
                <a:gd name="connsiteX11932" fmla="*/ 1991240 w 4340943"/>
                <a:gd name="connsiteY11932" fmla="*/ 22718 h 1383472"/>
                <a:gd name="connsiteX11933" fmla="*/ 1991691 w 4340943"/>
                <a:gd name="connsiteY11933" fmla="*/ 15478 h 1383472"/>
                <a:gd name="connsiteX11934" fmla="*/ 1997987 w 4340943"/>
                <a:gd name="connsiteY11934" fmla="*/ 11377 h 1383472"/>
                <a:gd name="connsiteX11935" fmla="*/ 2003166 w 4340943"/>
                <a:gd name="connsiteY11935" fmla="*/ 10038 h 1383472"/>
                <a:gd name="connsiteX11936" fmla="*/ 1372663 w 4340943"/>
                <a:gd name="connsiteY11936" fmla="*/ 10038 h 1383472"/>
                <a:gd name="connsiteX11937" fmla="*/ 1377654 w 4340943"/>
                <a:gd name="connsiteY11937" fmla="*/ 11698 h 1383472"/>
                <a:gd name="connsiteX11938" fmla="*/ 1383415 w 4340943"/>
                <a:gd name="connsiteY11938" fmla="*/ 16180 h 1383472"/>
                <a:gd name="connsiteX11939" fmla="*/ 1382963 w 4340943"/>
                <a:gd name="connsiteY11939" fmla="*/ 23420 h 1383472"/>
                <a:gd name="connsiteX11940" fmla="*/ 1376668 w 4340943"/>
                <a:gd name="connsiteY11940" fmla="*/ 27521 h 1383472"/>
                <a:gd name="connsiteX11941" fmla="*/ 1366497 w 4340943"/>
                <a:gd name="connsiteY11941" fmla="*/ 27199 h 1383472"/>
                <a:gd name="connsiteX11942" fmla="*/ 1360737 w 4340943"/>
                <a:gd name="connsiteY11942" fmla="*/ 22718 h 1383472"/>
                <a:gd name="connsiteX11943" fmla="*/ 1361188 w 4340943"/>
                <a:gd name="connsiteY11943" fmla="*/ 15478 h 1383472"/>
                <a:gd name="connsiteX11944" fmla="*/ 1367484 w 4340943"/>
                <a:gd name="connsiteY11944" fmla="*/ 11377 h 1383472"/>
                <a:gd name="connsiteX11945" fmla="*/ 1372663 w 4340943"/>
                <a:gd name="connsiteY11945" fmla="*/ 10038 h 1383472"/>
                <a:gd name="connsiteX11946" fmla="*/ 743353 w 4340943"/>
                <a:gd name="connsiteY11946" fmla="*/ 10038 h 1383472"/>
                <a:gd name="connsiteX11947" fmla="*/ 748345 w 4340943"/>
                <a:gd name="connsiteY11947" fmla="*/ 11698 h 1383472"/>
                <a:gd name="connsiteX11948" fmla="*/ 754105 w 4340943"/>
                <a:gd name="connsiteY11948" fmla="*/ 16180 h 1383472"/>
                <a:gd name="connsiteX11949" fmla="*/ 753653 w 4340943"/>
                <a:gd name="connsiteY11949" fmla="*/ 23420 h 1383472"/>
                <a:gd name="connsiteX11950" fmla="*/ 747359 w 4340943"/>
                <a:gd name="connsiteY11950" fmla="*/ 27521 h 1383472"/>
                <a:gd name="connsiteX11951" fmla="*/ 737188 w 4340943"/>
                <a:gd name="connsiteY11951" fmla="*/ 27199 h 1383472"/>
                <a:gd name="connsiteX11952" fmla="*/ 731427 w 4340943"/>
                <a:gd name="connsiteY11952" fmla="*/ 22718 h 1383472"/>
                <a:gd name="connsiteX11953" fmla="*/ 731878 w 4340943"/>
                <a:gd name="connsiteY11953" fmla="*/ 15478 h 1383472"/>
                <a:gd name="connsiteX11954" fmla="*/ 738174 w 4340943"/>
                <a:gd name="connsiteY11954" fmla="*/ 11377 h 1383472"/>
                <a:gd name="connsiteX11955" fmla="*/ 743353 w 4340943"/>
                <a:gd name="connsiteY11955" fmla="*/ 10038 h 1383472"/>
                <a:gd name="connsiteX11956" fmla="*/ 2261151 w 4340943"/>
                <a:gd name="connsiteY11956" fmla="*/ 5787 h 1383472"/>
                <a:gd name="connsiteX11957" fmla="*/ 2266143 w 4340943"/>
                <a:gd name="connsiteY11957" fmla="*/ 7448 h 1383472"/>
                <a:gd name="connsiteX11958" fmla="*/ 2271904 w 4340943"/>
                <a:gd name="connsiteY11958" fmla="*/ 11929 h 1383472"/>
                <a:gd name="connsiteX11959" fmla="*/ 2271454 w 4340943"/>
                <a:gd name="connsiteY11959" fmla="*/ 19169 h 1383472"/>
                <a:gd name="connsiteX11960" fmla="*/ 2265158 w 4340943"/>
                <a:gd name="connsiteY11960" fmla="*/ 23270 h 1383472"/>
                <a:gd name="connsiteX11961" fmla="*/ 2254986 w 4340943"/>
                <a:gd name="connsiteY11961" fmla="*/ 22948 h 1383472"/>
                <a:gd name="connsiteX11962" fmla="*/ 2249226 w 4340943"/>
                <a:gd name="connsiteY11962" fmla="*/ 18467 h 1383472"/>
                <a:gd name="connsiteX11963" fmla="*/ 2249677 w 4340943"/>
                <a:gd name="connsiteY11963" fmla="*/ 11227 h 1383472"/>
                <a:gd name="connsiteX11964" fmla="*/ 2255973 w 4340943"/>
                <a:gd name="connsiteY11964" fmla="*/ 7126 h 1383472"/>
                <a:gd name="connsiteX11965" fmla="*/ 2261151 w 4340943"/>
                <a:gd name="connsiteY11965" fmla="*/ 5787 h 1383472"/>
                <a:gd name="connsiteX11966" fmla="*/ 1630648 w 4340943"/>
                <a:gd name="connsiteY11966" fmla="*/ 5787 h 1383472"/>
                <a:gd name="connsiteX11967" fmla="*/ 1635640 w 4340943"/>
                <a:gd name="connsiteY11967" fmla="*/ 7448 h 1383472"/>
                <a:gd name="connsiteX11968" fmla="*/ 1641401 w 4340943"/>
                <a:gd name="connsiteY11968" fmla="*/ 11929 h 1383472"/>
                <a:gd name="connsiteX11969" fmla="*/ 1640950 w 4340943"/>
                <a:gd name="connsiteY11969" fmla="*/ 19169 h 1383472"/>
                <a:gd name="connsiteX11970" fmla="*/ 1634655 w 4340943"/>
                <a:gd name="connsiteY11970" fmla="*/ 23270 h 1383472"/>
                <a:gd name="connsiteX11971" fmla="*/ 1624483 w 4340943"/>
                <a:gd name="connsiteY11971" fmla="*/ 22948 h 1383472"/>
                <a:gd name="connsiteX11972" fmla="*/ 1618723 w 4340943"/>
                <a:gd name="connsiteY11972" fmla="*/ 18467 h 1383472"/>
                <a:gd name="connsiteX11973" fmla="*/ 1619174 w 4340943"/>
                <a:gd name="connsiteY11973" fmla="*/ 11227 h 1383472"/>
                <a:gd name="connsiteX11974" fmla="*/ 1625469 w 4340943"/>
                <a:gd name="connsiteY11974" fmla="*/ 7126 h 1383472"/>
                <a:gd name="connsiteX11975" fmla="*/ 1630648 w 4340943"/>
                <a:gd name="connsiteY11975" fmla="*/ 5787 h 1383472"/>
                <a:gd name="connsiteX11976" fmla="*/ 1001339 w 4340943"/>
                <a:gd name="connsiteY11976" fmla="*/ 5787 h 1383472"/>
                <a:gd name="connsiteX11977" fmla="*/ 1006331 w 4340943"/>
                <a:gd name="connsiteY11977" fmla="*/ 7448 h 1383472"/>
                <a:gd name="connsiteX11978" fmla="*/ 1012091 w 4340943"/>
                <a:gd name="connsiteY11978" fmla="*/ 11929 h 1383472"/>
                <a:gd name="connsiteX11979" fmla="*/ 1011640 w 4340943"/>
                <a:gd name="connsiteY11979" fmla="*/ 19169 h 1383472"/>
                <a:gd name="connsiteX11980" fmla="*/ 1005345 w 4340943"/>
                <a:gd name="connsiteY11980" fmla="*/ 23270 h 1383472"/>
                <a:gd name="connsiteX11981" fmla="*/ 995173 w 4340943"/>
                <a:gd name="connsiteY11981" fmla="*/ 22948 h 1383472"/>
                <a:gd name="connsiteX11982" fmla="*/ 989413 w 4340943"/>
                <a:gd name="connsiteY11982" fmla="*/ 18467 h 1383472"/>
                <a:gd name="connsiteX11983" fmla="*/ 989864 w 4340943"/>
                <a:gd name="connsiteY11983" fmla="*/ 11227 h 1383472"/>
                <a:gd name="connsiteX11984" fmla="*/ 996159 w 4340943"/>
                <a:gd name="connsiteY11984" fmla="*/ 7126 h 1383472"/>
                <a:gd name="connsiteX11985" fmla="*/ 1001339 w 4340943"/>
                <a:gd name="connsiteY11985" fmla="*/ 5787 h 1383472"/>
                <a:gd name="connsiteX11986" fmla="*/ 1060388 w 4340943"/>
                <a:gd name="connsiteY11986" fmla="*/ 3780 h 1383472"/>
                <a:gd name="connsiteX11987" fmla="*/ 1091800 w 4340943"/>
                <a:gd name="connsiteY11987" fmla="*/ 23672 h 1383472"/>
                <a:gd name="connsiteX11988" fmla="*/ 1091800 w 4340943"/>
                <a:gd name="connsiteY11988" fmla="*/ 32939 h 1383472"/>
                <a:gd name="connsiteX11989" fmla="*/ 1060388 w 4340943"/>
                <a:gd name="connsiteY11989" fmla="*/ 52832 h 1383472"/>
                <a:gd name="connsiteX11990" fmla="*/ 1032444 w 4340943"/>
                <a:gd name="connsiteY11990" fmla="*/ 32939 h 1383472"/>
                <a:gd name="connsiteX11991" fmla="*/ 1032444 w 4340943"/>
                <a:gd name="connsiteY11991" fmla="*/ 23672 h 1383472"/>
                <a:gd name="connsiteX11992" fmla="*/ 1690892 w 4340943"/>
                <a:gd name="connsiteY11992" fmla="*/ 2930 h 1383472"/>
                <a:gd name="connsiteX11993" fmla="*/ 1722304 w 4340943"/>
                <a:gd name="connsiteY11993" fmla="*/ 23672 h 1383472"/>
                <a:gd name="connsiteX11994" fmla="*/ 1722304 w 4340943"/>
                <a:gd name="connsiteY11994" fmla="*/ 32939 h 1383472"/>
                <a:gd name="connsiteX11995" fmla="*/ 1690892 w 4340943"/>
                <a:gd name="connsiteY11995" fmla="*/ 55300 h 1383472"/>
                <a:gd name="connsiteX11996" fmla="*/ 1661754 w 4340943"/>
                <a:gd name="connsiteY11996" fmla="*/ 32939 h 1383472"/>
                <a:gd name="connsiteX11997" fmla="*/ 1661754 w 4340943"/>
                <a:gd name="connsiteY11997" fmla="*/ 23672 h 1383472"/>
                <a:gd name="connsiteX11998" fmla="*/ 2557292 w 4340943"/>
                <a:gd name="connsiteY11998" fmla="*/ 2548 h 1383472"/>
                <a:gd name="connsiteX11999" fmla="*/ 2572651 w 4340943"/>
                <a:gd name="connsiteY11999" fmla="*/ 7076 h 1383472"/>
                <a:gd name="connsiteX12000" fmla="*/ 2615642 w 4340943"/>
                <a:gd name="connsiteY12000" fmla="*/ 37680 h 1383472"/>
                <a:gd name="connsiteX12001" fmla="*/ 2615642 w 4340943"/>
                <a:gd name="connsiteY12001" fmla="*/ 59547 h 1383472"/>
                <a:gd name="connsiteX12002" fmla="*/ 2585448 w 4340943"/>
                <a:gd name="connsiteY12002" fmla="*/ 81042 h 1383472"/>
                <a:gd name="connsiteX12003" fmla="*/ 2554729 w 4340943"/>
                <a:gd name="connsiteY12003" fmla="*/ 81042 h 1383472"/>
                <a:gd name="connsiteX12004" fmla="*/ 2511738 w 4340943"/>
                <a:gd name="connsiteY12004" fmla="*/ 50438 h 1383472"/>
                <a:gd name="connsiteX12005" fmla="*/ 2511738 w 4340943"/>
                <a:gd name="connsiteY12005" fmla="*/ 28570 h 1383472"/>
                <a:gd name="connsiteX12006" fmla="*/ 2541933 w 4340943"/>
                <a:gd name="connsiteY12006" fmla="*/ 7076 h 1383472"/>
                <a:gd name="connsiteX12007" fmla="*/ 2557292 w 4340943"/>
                <a:gd name="connsiteY12007" fmla="*/ 2548 h 1383472"/>
                <a:gd name="connsiteX12008" fmla="*/ 1926662 w 4340943"/>
                <a:gd name="connsiteY12008" fmla="*/ 2548 h 1383472"/>
                <a:gd name="connsiteX12009" fmla="*/ 1942021 w 4340943"/>
                <a:gd name="connsiteY12009" fmla="*/ 7076 h 1383472"/>
                <a:gd name="connsiteX12010" fmla="*/ 1985012 w 4340943"/>
                <a:gd name="connsiteY12010" fmla="*/ 37680 h 1383472"/>
                <a:gd name="connsiteX12011" fmla="*/ 1985012 w 4340943"/>
                <a:gd name="connsiteY12011" fmla="*/ 59547 h 1383472"/>
                <a:gd name="connsiteX12012" fmla="*/ 1954817 w 4340943"/>
                <a:gd name="connsiteY12012" fmla="*/ 81042 h 1383472"/>
                <a:gd name="connsiteX12013" fmla="*/ 1924099 w 4340943"/>
                <a:gd name="connsiteY12013" fmla="*/ 81042 h 1383472"/>
                <a:gd name="connsiteX12014" fmla="*/ 1881107 w 4340943"/>
                <a:gd name="connsiteY12014" fmla="*/ 50438 h 1383472"/>
                <a:gd name="connsiteX12015" fmla="*/ 1881107 w 4340943"/>
                <a:gd name="connsiteY12015" fmla="*/ 28570 h 1383472"/>
                <a:gd name="connsiteX12016" fmla="*/ 1911302 w 4340943"/>
                <a:gd name="connsiteY12016" fmla="*/ 7076 h 1383472"/>
                <a:gd name="connsiteX12017" fmla="*/ 1926662 w 4340943"/>
                <a:gd name="connsiteY12017" fmla="*/ 2548 h 1383472"/>
                <a:gd name="connsiteX12018" fmla="*/ 1296158 w 4340943"/>
                <a:gd name="connsiteY12018" fmla="*/ 2548 h 1383472"/>
                <a:gd name="connsiteX12019" fmla="*/ 1311517 w 4340943"/>
                <a:gd name="connsiteY12019" fmla="*/ 7076 h 1383472"/>
                <a:gd name="connsiteX12020" fmla="*/ 1354508 w 4340943"/>
                <a:gd name="connsiteY12020" fmla="*/ 37680 h 1383472"/>
                <a:gd name="connsiteX12021" fmla="*/ 1354508 w 4340943"/>
                <a:gd name="connsiteY12021" fmla="*/ 59547 h 1383472"/>
                <a:gd name="connsiteX12022" fmla="*/ 1324314 w 4340943"/>
                <a:gd name="connsiteY12022" fmla="*/ 81042 h 1383472"/>
                <a:gd name="connsiteX12023" fmla="*/ 1293595 w 4340943"/>
                <a:gd name="connsiteY12023" fmla="*/ 81042 h 1383472"/>
                <a:gd name="connsiteX12024" fmla="*/ 1250604 w 4340943"/>
                <a:gd name="connsiteY12024" fmla="*/ 50438 h 1383472"/>
                <a:gd name="connsiteX12025" fmla="*/ 1250604 w 4340943"/>
                <a:gd name="connsiteY12025" fmla="*/ 28570 h 1383472"/>
                <a:gd name="connsiteX12026" fmla="*/ 1280799 w 4340943"/>
                <a:gd name="connsiteY12026" fmla="*/ 7076 h 1383472"/>
                <a:gd name="connsiteX12027" fmla="*/ 1296158 w 4340943"/>
                <a:gd name="connsiteY12027" fmla="*/ 2548 h 1383472"/>
                <a:gd name="connsiteX12028" fmla="*/ 666849 w 4340943"/>
                <a:gd name="connsiteY12028" fmla="*/ 2548 h 1383472"/>
                <a:gd name="connsiteX12029" fmla="*/ 682208 w 4340943"/>
                <a:gd name="connsiteY12029" fmla="*/ 7076 h 1383472"/>
                <a:gd name="connsiteX12030" fmla="*/ 725198 w 4340943"/>
                <a:gd name="connsiteY12030" fmla="*/ 37680 h 1383472"/>
                <a:gd name="connsiteX12031" fmla="*/ 725198 w 4340943"/>
                <a:gd name="connsiteY12031" fmla="*/ 59547 h 1383472"/>
                <a:gd name="connsiteX12032" fmla="*/ 695004 w 4340943"/>
                <a:gd name="connsiteY12032" fmla="*/ 81042 h 1383472"/>
                <a:gd name="connsiteX12033" fmla="*/ 664286 w 4340943"/>
                <a:gd name="connsiteY12033" fmla="*/ 81042 h 1383472"/>
                <a:gd name="connsiteX12034" fmla="*/ 621295 w 4340943"/>
                <a:gd name="connsiteY12034" fmla="*/ 50438 h 1383472"/>
                <a:gd name="connsiteX12035" fmla="*/ 621295 w 4340943"/>
                <a:gd name="connsiteY12035" fmla="*/ 28570 h 1383472"/>
                <a:gd name="connsiteX12036" fmla="*/ 651490 w 4340943"/>
                <a:gd name="connsiteY12036" fmla="*/ 7076 h 1383472"/>
                <a:gd name="connsiteX12037" fmla="*/ 666849 w 4340943"/>
                <a:gd name="connsiteY12037" fmla="*/ 2548 h 1383472"/>
                <a:gd name="connsiteX12038" fmla="*/ 2321522 w 4340943"/>
                <a:gd name="connsiteY12038" fmla="*/ 1312 h 1383472"/>
                <a:gd name="connsiteX12039" fmla="*/ 2352934 w 4340943"/>
                <a:gd name="connsiteY12039" fmla="*/ 23672 h 1383472"/>
                <a:gd name="connsiteX12040" fmla="*/ 2352934 w 4340943"/>
                <a:gd name="connsiteY12040" fmla="*/ 32939 h 1383472"/>
                <a:gd name="connsiteX12041" fmla="*/ 2321522 w 4340943"/>
                <a:gd name="connsiteY12041" fmla="*/ 55300 h 1383472"/>
                <a:gd name="connsiteX12042" fmla="*/ 2321522 w 4340943"/>
                <a:gd name="connsiteY12042" fmla="*/ 53772 h 1383472"/>
                <a:gd name="connsiteX12043" fmla="*/ 2292258 w 4340943"/>
                <a:gd name="connsiteY12043" fmla="*/ 32939 h 1383472"/>
                <a:gd name="connsiteX12044" fmla="*/ 2292257 w 4340943"/>
                <a:gd name="connsiteY12044" fmla="*/ 23672 h 1383472"/>
                <a:gd name="connsiteX12045" fmla="*/ 2321522 w 4340943"/>
                <a:gd name="connsiteY12045" fmla="*/ 2840 h 1383472"/>
                <a:gd name="connsiteX12046" fmla="*/ 2582370 w 4340943"/>
                <a:gd name="connsiteY12046" fmla="*/ 0 h 1383472"/>
                <a:gd name="connsiteX12047" fmla="*/ 2638379 w 4340943"/>
                <a:gd name="connsiteY12047" fmla="*/ 0 h 1383472"/>
                <a:gd name="connsiteX12048" fmla="*/ 2618033 w 4340943"/>
                <a:gd name="connsiteY12048" fmla="*/ 14483 h 1383472"/>
                <a:gd name="connsiteX12049" fmla="*/ 2602716 w 4340943"/>
                <a:gd name="connsiteY12049" fmla="*/ 14483 h 1383472"/>
                <a:gd name="connsiteX12050" fmla="*/ 2480965 w 4340943"/>
                <a:gd name="connsiteY12050" fmla="*/ 0 h 1383472"/>
                <a:gd name="connsiteX12051" fmla="*/ 2540440 w 4340943"/>
                <a:gd name="connsiteY12051" fmla="*/ 0 h 1383472"/>
                <a:gd name="connsiteX12052" fmla="*/ 2517064 w 4340943"/>
                <a:gd name="connsiteY12052" fmla="*/ 16640 h 1383472"/>
                <a:gd name="connsiteX12053" fmla="*/ 2504340 w 4340943"/>
                <a:gd name="connsiteY12053" fmla="*/ 16640 h 1383472"/>
                <a:gd name="connsiteX12054" fmla="*/ 2412641 w 4340943"/>
                <a:gd name="connsiteY12054" fmla="*/ 0 h 1383472"/>
                <a:gd name="connsiteX12055" fmla="*/ 2459786 w 4340943"/>
                <a:gd name="connsiteY12055" fmla="*/ 0 h 1383472"/>
                <a:gd name="connsiteX12056" fmla="*/ 2485778 w 4340943"/>
                <a:gd name="connsiteY12056" fmla="*/ 18503 h 1383472"/>
                <a:gd name="connsiteX12057" fmla="*/ 2485778 w 4340943"/>
                <a:gd name="connsiteY12057" fmla="*/ 32595 h 1383472"/>
                <a:gd name="connsiteX12058" fmla="*/ 2444170 w 4340943"/>
                <a:gd name="connsiteY12058" fmla="*/ 62215 h 1383472"/>
                <a:gd name="connsiteX12059" fmla="*/ 2424373 w 4340943"/>
                <a:gd name="connsiteY12059" fmla="*/ 62215 h 1383472"/>
                <a:gd name="connsiteX12060" fmla="*/ 2384707 w 4340943"/>
                <a:gd name="connsiteY12060" fmla="*/ 33978 h 1383472"/>
                <a:gd name="connsiteX12061" fmla="*/ 2384707 w 4340943"/>
                <a:gd name="connsiteY12061" fmla="*/ 19885 h 1383472"/>
                <a:gd name="connsiteX12062" fmla="*/ 2342949 w 4340943"/>
                <a:gd name="connsiteY12062" fmla="*/ 0 h 1383472"/>
                <a:gd name="connsiteX12063" fmla="*/ 2398309 w 4340943"/>
                <a:gd name="connsiteY12063" fmla="*/ 0 h 1383472"/>
                <a:gd name="connsiteX12064" fmla="*/ 2378085 w 4340943"/>
                <a:gd name="connsiteY12064" fmla="*/ 14397 h 1383472"/>
                <a:gd name="connsiteX12065" fmla="*/ 2363173 w 4340943"/>
                <a:gd name="connsiteY12065" fmla="*/ 14397 h 1383472"/>
                <a:gd name="connsiteX12066" fmla="*/ 2273504 w 4340943"/>
                <a:gd name="connsiteY12066" fmla="*/ 0 h 1383472"/>
                <a:gd name="connsiteX12067" fmla="*/ 2305488 w 4340943"/>
                <a:gd name="connsiteY12067" fmla="*/ 0 h 1383472"/>
                <a:gd name="connsiteX12068" fmla="*/ 2293504 w 4340943"/>
                <a:gd name="connsiteY12068" fmla="*/ 8530 h 1383472"/>
                <a:gd name="connsiteX12069" fmla="*/ 2285487 w 4340943"/>
                <a:gd name="connsiteY12069" fmla="*/ 8530 h 1383472"/>
                <a:gd name="connsiteX12070" fmla="*/ 2115055 w 4340943"/>
                <a:gd name="connsiteY12070" fmla="*/ 0 h 1383472"/>
                <a:gd name="connsiteX12071" fmla="*/ 2221520 w 4340943"/>
                <a:gd name="connsiteY12071" fmla="*/ 0 h 1383472"/>
                <a:gd name="connsiteX12072" fmla="*/ 2222651 w 4340943"/>
                <a:gd name="connsiteY12072" fmla="*/ 791 h 1383472"/>
                <a:gd name="connsiteX12073" fmla="*/ 2222905 w 4340943"/>
                <a:gd name="connsiteY12073" fmla="*/ 21039 h 1383472"/>
                <a:gd name="connsiteX12074" fmla="*/ 2184841 w 4340943"/>
                <a:gd name="connsiteY12074" fmla="*/ 48624 h 1383472"/>
                <a:gd name="connsiteX12075" fmla="*/ 2156398 w 4340943"/>
                <a:gd name="connsiteY12075" fmla="*/ 48805 h 1383472"/>
                <a:gd name="connsiteX12076" fmla="*/ 2115306 w 4340943"/>
                <a:gd name="connsiteY12076" fmla="*/ 20071 h 1383472"/>
                <a:gd name="connsiteX12077" fmla="*/ 2081869 w 4340943"/>
                <a:gd name="connsiteY12077" fmla="*/ 0 h 1383472"/>
                <a:gd name="connsiteX12078" fmla="*/ 2095512 w 4340943"/>
                <a:gd name="connsiteY12078" fmla="*/ 0 h 1383472"/>
                <a:gd name="connsiteX12079" fmla="*/ 2099915 w 4340943"/>
                <a:gd name="connsiteY12079" fmla="*/ 3426 h 1383472"/>
                <a:gd name="connsiteX12080" fmla="*/ 2099463 w 4340943"/>
                <a:gd name="connsiteY12080" fmla="*/ 10667 h 1383472"/>
                <a:gd name="connsiteX12081" fmla="*/ 2093167 w 4340943"/>
                <a:gd name="connsiteY12081" fmla="*/ 14767 h 1383472"/>
                <a:gd name="connsiteX12082" fmla="*/ 2082996 w 4340943"/>
                <a:gd name="connsiteY12082" fmla="*/ 14446 h 1383472"/>
                <a:gd name="connsiteX12083" fmla="*/ 2077236 w 4340943"/>
                <a:gd name="connsiteY12083" fmla="*/ 9964 h 1383472"/>
                <a:gd name="connsiteX12084" fmla="*/ 2077687 w 4340943"/>
                <a:gd name="connsiteY12084" fmla="*/ 2724 h 1383472"/>
                <a:gd name="connsiteX12085" fmla="*/ 2054727 w 4340943"/>
                <a:gd name="connsiteY12085" fmla="*/ 0 h 1383472"/>
                <a:gd name="connsiteX12086" fmla="*/ 2072639 w 4340943"/>
                <a:gd name="connsiteY12086" fmla="*/ 0 h 1383472"/>
                <a:gd name="connsiteX12087" fmla="*/ 2071847 w 4340943"/>
                <a:gd name="connsiteY12087" fmla="*/ 551 h 1383472"/>
                <a:gd name="connsiteX12088" fmla="*/ 2055292 w 4340943"/>
                <a:gd name="connsiteY12088" fmla="*/ 412 h 1383472"/>
                <a:gd name="connsiteX12089" fmla="*/ 2030887 w 4340943"/>
                <a:gd name="connsiteY12089" fmla="*/ 0 h 1383472"/>
                <a:gd name="connsiteX12090" fmla="*/ 2031824 w 4340943"/>
                <a:gd name="connsiteY12090" fmla="*/ 0 h 1383472"/>
                <a:gd name="connsiteX12091" fmla="*/ 2037026 w 4340943"/>
                <a:gd name="connsiteY12091" fmla="*/ 1731 h 1383472"/>
                <a:gd name="connsiteX12092" fmla="*/ 2056267 w 4340943"/>
                <a:gd name="connsiteY12092" fmla="*/ 16699 h 1383472"/>
                <a:gd name="connsiteX12093" fmla="*/ 2055759 w 4340943"/>
                <a:gd name="connsiteY12093" fmla="*/ 24839 h 1383472"/>
                <a:gd name="connsiteX12094" fmla="*/ 2048682 w 4340943"/>
                <a:gd name="connsiteY12094" fmla="*/ 29448 h 1383472"/>
                <a:gd name="connsiteX12095" fmla="*/ 2037249 w 4340943"/>
                <a:gd name="connsiteY12095" fmla="*/ 29087 h 1383472"/>
                <a:gd name="connsiteX12096" fmla="*/ 2018008 w 4340943"/>
                <a:gd name="connsiteY12096" fmla="*/ 14118 h 1383472"/>
                <a:gd name="connsiteX12097" fmla="*/ 2018515 w 4340943"/>
                <a:gd name="connsiteY12097" fmla="*/ 5979 h 1383472"/>
                <a:gd name="connsiteX12098" fmla="*/ 2025592 w 4340943"/>
                <a:gd name="connsiteY12098" fmla="*/ 1369 h 1383472"/>
                <a:gd name="connsiteX12099" fmla="*/ 1951739 w 4340943"/>
                <a:gd name="connsiteY12099" fmla="*/ 0 h 1383472"/>
                <a:gd name="connsiteX12100" fmla="*/ 2007749 w 4340943"/>
                <a:gd name="connsiteY12100" fmla="*/ 0 h 1383472"/>
                <a:gd name="connsiteX12101" fmla="*/ 1987403 w 4340943"/>
                <a:gd name="connsiteY12101" fmla="*/ 14483 h 1383472"/>
                <a:gd name="connsiteX12102" fmla="*/ 1972085 w 4340943"/>
                <a:gd name="connsiteY12102" fmla="*/ 14483 h 1383472"/>
                <a:gd name="connsiteX12103" fmla="*/ 1850334 w 4340943"/>
                <a:gd name="connsiteY12103" fmla="*/ 0 h 1383472"/>
                <a:gd name="connsiteX12104" fmla="*/ 1909809 w 4340943"/>
                <a:gd name="connsiteY12104" fmla="*/ 0 h 1383472"/>
                <a:gd name="connsiteX12105" fmla="*/ 1886434 w 4340943"/>
                <a:gd name="connsiteY12105" fmla="*/ 16640 h 1383472"/>
                <a:gd name="connsiteX12106" fmla="*/ 1873710 w 4340943"/>
                <a:gd name="connsiteY12106" fmla="*/ 16640 h 1383472"/>
                <a:gd name="connsiteX12107" fmla="*/ 1782011 w 4340943"/>
                <a:gd name="connsiteY12107" fmla="*/ 0 h 1383472"/>
                <a:gd name="connsiteX12108" fmla="*/ 1829156 w 4340943"/>
                <a:gd name="connsiteY12108" fmla="*/ 0 h 1383472"/>
                <a:gd name="connsiteX12109" fmla="*/ 1855148 w 4340943"/>
                <a:gd name="connsiteY12109" fmla="*/ 18503 h 1383472"/>
                <a:gd name="connsiteX12110" fmla="*/ 1855148 w 4340943"/>
                <a:gd name="connsiteY12110" fmla="*/ 32595 h 1383472"/>
                <a:gd name="connsiteX12111" fmla="*/ 1813540 w 4340943"/>
                <a:gd name="connsiteY12111" fmla="*/ 62215 h 1383472"/>
                <a:gd name="connsiteX12112" fmla="*/ 1793743 w 4340943"/>
                <a:gd name="connsiteY12112" fmla="*/ 62215 h 1383472"/>
                <a:gd name="connsiteX12113" fmla="*/ 1754077 w 4340943"/>
                <a:gd name="connsiteY12113" fmla="*/ 33978 h 1383472"/>
                <a:gd name="connsiteX12114" fmla="*/ 1754077 w 4340943"/>
                <a:gd name="connsiteY12114" fmla="*/ 19885 h 1383472"/>
                <a:gd name="connsiteX12115" fmla="*/ 1712318 w 4340943"/>
                <a:gd name="connsiteY12115" fmla="*/ 0 h 1383472"/>
                <a:gd name="connsiteX12116" fmla="*/ 1767679 w 4340943"/>
                <a:gd name="connsiteY12116" fmla="*/ 0 h 1383472"/>
                <a:gd name="connsiteX12117" fmla="*/ 1747454 w 4340943"/>
                <a:gd name="connsiteY12117" fmla="*/ 14397 h 1383472"/>
                <a:gd name="connsiteX12118" fmla="*/ 1732542 w 4340943"/>
                <a:gd name="connsiteY12118" fmla="*/ 14397 h 1383472"/>
                <a:gd name="connsiteX12119" fmla="*/ 1643001 w 4340943"/>
                <a:gd name="connsiteY12119" fmla="*/ 0 h 1383472"/>
                <a:gd name="connsiteX12120" fmla="*/ 1674984 w 4340943"/>
                <a:gd name="connsiteY12120" fmla="*/ 0 h 1383472"/>
                <a:gd name="connsiteX12121" fmla="*/ 1663001 w 4340943"/>
                <a:gd name="connsiteY12121" fmla="*/ 8530 h 1383472"/>
                <a:gd name="connsiteX12122" fmla="*/ 1654984 w 4340943"/>
                <a:gd name="connsiteY12122" fmla="*/ 8530 h 1383472"/>
                <a:gd name="connsiteX12123" fmla="*/ 1484551 w 4340943"/>
                <a:gd name="connsiteY12123" fmla="*/ 0 h 1383472"/>
                <a:gd name="connsiteX12124" fmla="*/ 1591017 w 4340943"/>
                <a:gd name="connsiteY12124" fmla="*/ 0 h 1383472"/>
                <a:gd name="connsiteX12125" fmla="*/ 1592148 w 4340943"/>
                <a:gd name="connsiteY12125" fmla="*/ 791 h 1383472"/>
                <a:gd name="connsiteX12126" fmla="*/ 1592402 w 4340943"/>
                <a:gd name="connsiteY12126" fmla="*/ 21039 h 1383472"/>
                <a:gd name="connsiteX12127" fmla="*/ 1554338 w 4340943"/>
                <a:gd name="connsiteY12127" fmla="*/ 48624 h 1383472"/>
                <a:gd name="connsiteX12128" fmla="*/ 1525895 w 4340943"/>
                <a:gd name="connsiteY12128" fmla="*/ 48805 h 1383472"/>
                <a:gd name="connsiteX12129" fmla="*/ 1484803 w 4340943"/>
                <a:gd name="connsiteY12129" fmla="*/ 20071 h 1383472"/>
                <a:gd name="connsiteX12130" fmla="*/ 1451366 w 4340943"/>
                <a:gd name="connsiteY12130" fmla="*/ 0 h 1383472"/>
                <a:gd name="connsiteX12131" fmla="*/ 1465008 w 4340943"/>
                <a:gd name="connsiteY12131" fmla="*/ 0 h 1383472"/>
                <a:gd name="connsiteX12132" fmla="*/ 1469411 w 4340943"/>
                <a:gd name="connsiteY12132" fmla="*/ 3426 h 1383472"/>
                <a:gd name="connsiteX12133" fmla="*/ 1468960 w 4340943"/>
                <a:gd name="connsiteY12133" fmla="*/ 10667 h 1383472"/>
                <a:gd name="connsiteX12134" fmla="*/ 1462664 w 4340943"/>
                <a:gd name="connsiteY12134" fmla="*/ 14767 h 1383472"/>
                <a:gd name="connsiteX12135" fmla="*/ 1452493 w 4340943"/>
                <a:gd name="connsiteY12135" fmla="*/ 14446 h 1383472"/>
                <a:gd name="connsiteX12136" fmla="*/ 1446733 w 4340943"/>
                <a:gd name="connsiteY12136" fmla="*/ 9964 h 1383472"/>
                <a:gd name="connsiteX12137" fmla="*/ 1447184 w 4340943"/>
                <a:gd name="connsiteY12137" fmla="*/ 2724 h 1383472"/>
                <a:gd name="connsiteX12138" fmla="*/ 1424224 w 4340943"/>
                <a:gd name="connsiteY12138" fmla="*/ 0 h 1383472"/>
                <a:gd name="connsiteX12139" fmla="*/ 1442135 w 4340943"/>
                <a:gd name="connsiteY12139" fmla="*/ 0 h 1383472"/>
                <a:gd name="connsiteX12140" fmla="*/ 1441343 w 4340943"/>
                <a:gd name="connsiteY12140" fmla="*/ 551 h 1383472"/>
                <a:gd name="connsiteX12141" fmla="*/ 1424789 w 4340943"/>
                <a:gd name="connsiteY12141" fmla="*/ 412 h 1383472"/>
                <a:gd name="connsiteX12142" fmla="*/ 1400384 w 4340943"/>
                <a:gd name="connsiteY12142" fmla="*/ 0 h 1383472"/>
                <a:gd name="connsiteX12143" fmla="*/ 1401321 w 4340943"/>
                <a:gd name="connsiteY12143" fmla="*/ 0 h 1383472"/>
                <a:gd name="connsiteX12144" fmla="*/ 1406523 w 4340943"/>
                <a:gd name="connsiteY12144" fmla="*/ 1731 h 1383472"/>
                <a:gd name="connsiteX12145" fmla="*/ 1425763 w 4340943"/>
                <a:gd name="connsiteY12145" fmla="*/ 16699 h 1383472"/>
                <a:gd name="connsiteX12146" fmla="*/ 1425256 w 4340943"/>
                <a:gd name="connsiteY12146" fmla="*/ 24839 h 1383472"/>
                <a:gd name="connsiteX12147" fmla="*/ 1418179 w 4340943"/>
                <a:gd name="connsiteY12147" fmla="*/ 29448 h 1383472"/>
                <a:gd name="connsiteX12148" fmla="*/ 1406745 w 4340943"/>
                <a:gd name="connsiteY12148" fmla="*/ 29087 h 1383472"/>
                <a:gd name="connsiteX12149" fmla="*/ 1387505 w 4340943"/>
                <a:gd name="connsiteY12149" fmla="*/ 14118 h 1383472"/>
                <a:gd name="connsiteX12150" fmla="*/ 1388012 w 4340943"/>
                <a:gd name="connsiteY12150" fmla="*/ 5979 h 1383472"/>
                <a:gd name="connsiteX12151" fmla="*/ 1395089 w 4340943"/>
                <a:gd name="connsiteY12151" fmla="*/ 1369 h 1383472"/>
                <a:gd name="connsiteX12152" fmla="*/ 1321236 w 4340943"/>
                <a:gd name="connsiteY12152" fmla="*/ 0 h 1383472"/>
                <a:gd name="connsiteX12153" fmla="*/ 1377245 w 4340943"/>
                <a:gd name="connsiteY12153" fmla="*/ 0 h 1383472"/>
                <a:gd name="connsiteX12154" fmla="*/ 1356899 w 4340943"/>
                <a:gd name="connsiteY12154" fmla="*/ 14483 h 1383472"/>
                <a:gd name="connsiteX12155" fmla="*/ 1341582 w 4340943"/>
                <a:gd name="connsiteY12155" fmla="*/ 14483 h 1383472"/>
                <a:gd name="connsiteX12156" fmla="*/ 1219831 w 4340943"/>
                <a:gd name="connsiteY12156" fmla="*/ 0 h 1383472"/>
                <a:gd name="connsiteX12157" fmla="*/ 1279306 w 4340943"/>
                <a:gd name="connsiteY12157" fmla="*/ 0 h 1383472"/>
                <a:gd name="connsiteX12158" fmla="*/ 1255930 w 4340943"/>
                <a:gd name="connsiteY12158" fmla="*/ 16640 h 1383472"/>
                <a:gd name="connsiteX12159" fmla="*/ 1243206 w 4340943"/>
                <a:gd name="connsiteY12159" fmla="*/ 16640 h 1383472"/>
                <a:gd name="connsiteX12160" fmla="*/ 1151507 w 4340943"/>
                <a:gd name="connsiteY12160" fmla="*/ 0 h 1383472"/>
                <a:gd name="connsiteX12161" fmla="*/ 1198653 w 4340943"/>
                <a:gd name="connsiteY12161" fmla="*/ 0 h 1383472"/>
                <a:gd name="connsiteX12162" fmla="*/ 1224644 w 4340943"/>
                <a:gd name="connsiteY12162" fmla="*/ 18503 h 1383472"/>
                <a:gd name="connsiteX12163" fmla="*/ 1224644 w 4340943"/>
                <a:gd name="connsiteY12163" fmla="*/ 32595 h 1383472"/>
                <a:gd name="connsiteX12164" fmla="*/ 1183037 w 4340943"/>
                <a:gd name="connsiteY12164" fmla="*/ 62215 h 1383472"/>
                <a:gd name="connsiteX12165" fmla="*/ 1163239 w 4340943"/>
                <a:gd name="connsiteY12165" fmla="*/ 62215 h 1383472"/>
                <a:gd name="connsiteX12166" fmla="*/ 1123573 w 4340943"/>
                <a:gd name="connsiteY12166" fmla="*/ 33978 h 1383472"/>
                <a:gd name="connsiteX12167" fmla="*/ 1123573 w 4340943"/>
                <a:gd name="connsiteY12167" fmla="*/ 19885 h 1383472"/>
                <a:gd name="connsiteX12168" fmla="*/ 1081815 w 4340943"/>
                <a:gd name="connsiteY12168" fmla="*/ 0 h 1383472"/>
                <a:gd name="connsiteX12169" fmla="*/ 1137175 w 4340943"/>
                <a:gd name="connsiteY12169" fmla="*/ 0 h 1383472"/>
                <a:gd name="connsiteX12170" fmla="*/ 1116950 w 4340943"/>
                <a:gd name="connsiteY12170" fmla="*/ 14397 h 1383472"/>
                <a:gd name="connsiteX12171" fmla="*/ 1102038 w 4340943"/>
                <a:gd name="connsiteY12171" fmla="*/ 14397 h 1383472"/>
                <a:gd name="connsiteX12172" fmla="*/ 1013691 w 4340943"/>
                <a:gd name="connsiteY12172" fmla="*/ 0 h 1383472"/>
                <a:gd name="connsiteX12173" fmla="*/ 1045675 w 4340943"/>
                <a:gd name="connsiteY12173" fmla="*/ 0 h 1383472"/>
                <a:gd name="connsiteX12174" fmla="*/ 1033691 w 4340943"/>
                <a:gd name="connsiteY12174" fmla="*/ 8530 h 1383472"/>
                <a:gd name="connsiteX12175" fmla="*/ 1025674 w 4340943"/>
                <a:gd name="connsiteY12175" fmla="*/ 8530 h 1383472"/>
                <a:gd name="connsiteX12176" fmla="*/ 855241 w 4340943"/>
                <a:gd name="connsiteY12176" fmla="*/ 0 h 1383472"/>
                <a:gd name="connsiteX12177" fmla="*/ 961707 w 4340943"/>
                <a:gd name="connsiteY12177" fmla="*/ 0 h 1383472"/>
                <a:gd name="connsiteX12178" fmla="*/ 962839 w 4340943"/>
                <a:gd name="connsiteY12178" fmla="*/ 791 h 1383472"/>
                <a:gd name="connsiteX12179" fmla="*/ 963093 w 4340943"/>
                <a:gd name="connsiteY12179" fmla="*/ 21039 h 1383472"/>
                <a:gd name="connsiteX12180" fmla="*/ 925028 w 4340943"/>
                <a:gd name="connsiteY12180" fmla="*/ 48624 h 1383472"/>
                <a:gd name="connsiteX12181" fmla="*/ 896584 w 4340943"/>
                <a:gd name="connsiteY12181" fmla="*/ 48805 h 1383472"/>
                <a:gd name="connsiteX12182" fmla="*/ 855493 w 4340943"/>
                <a:gd name="connsiteY12182" fmla="*/ 20071 h 1383472"/>
                <a:gd name="connsiteX12183" fmla="*/ 822056 w 4340943"/>
                <a:gd name="connsiteY12183" fmla="*/ 0 h 1383472"/>
                <a:gd name="connsiteX12184" fmla="*/ 835698 w 4340943"/>
                <a:gd name="connsiteY12184" fmla="*/ 0 h 1383472"/>
                <a:gd name="connsiteX12185" fmla="*/ 840102 w 4340943"/>
                <a:gd name="connsiteY12185" fmla="*/ 3426 h 1383472"/>
                <a:gd name="connsiteX12186" fmla="*/ 839650 w 4340943"/>
                <a:gd name="connsiteY12186" fmla="*/ 10667 h 1383472"/>
                <a:gd name="connsiteX12187" fmla="*/ 833355 w 4340943"/>
                <a:gd name="connsiteY12187" fmla="*/ 14767 h 1383472"/>
                <a:gd name="connsiteX12188" fmla="*/ 823184 w 4340943"/>
                <a:gd name="connsiteY12188" fmla="*/ 14446 h 1383472"/>
                <a:gd name="connsiteX12189" fmla="*/ 817423 w 4340943"/>
                <a:gd name="connsiteY12189" fmla="*/ 9964 h 1383472"/>
                <a:gd name="connsiteX12190" fmla="*/ 817875 w 4340943"/>
                <a:gd name="connsiteY12190" fmla="*/ 2724 h 1383472"/>
                <a:gd name="connsiteX12191" fmla="*/ 794914 w 4340943"/>
                <a:gd name="connsiteY12191" fmla="*/ 0 h 1383472"/>
                <a:gd name="connsiteX12192" fmla="*/ 812826 w 4340943"/>
                <a:gd name="connsiteY12192" fmla="*/ 0 h 1383472"/>
                <a:gd name="connsiteX12193" fmla="*/ 812034 w 4340943"/>
                <a:gd name="connsiteY12193" fmla="*/ 551 h 1383472"/>
                <a:gd name="connsiteX12194" fmla="*/ 795479 w 4340943"/>
                <a:gd name="connsiteY12194" fmla="*/ 412 h 1383472"/>
                <a:gd name="connsiteX12195" fmla="*/ 771075 w 4340943"/>
                <a:gd name="connsiteY12195" fmla="*/ 0 h 1383472"/>
                <a:gd name="connsiteX12196" fmla="*/ 772011 w 4340943"/>
                <a:gd name="connsiteY12196" fmla="*/ 0 h 1383472"/>
                <a:gd name="connsiteX12197" fmla="*/ 777213 w 4340943"/>
                <a:gd name="connsiteY12197" fmla="*/ 1731 h 1383472"/>
                <a:gd name="connsiteX12198" fmla="*/ 796454 w 4340943"/>
                <a:gd name="connsiteY12198" fmla="*/ 16699 h 1383472"/>
                <a:gd name="connsiteX12199" fmla="*/ 795947 w 4340943"/>
                <a:gd name="connsiteY12199" fmla="*/ 24839 h 1383472"/>
                <a:gd name="connsiteX12200" fmla="*/ 788870 w 4340943"/>
                <a:gd name="connsiteY12200" fmla="*/ 29448 h 1383472"/>
                <a:gd name="connsiteX12201" fmla="*/ 777436 w 4340943"/>
                <a:gd name="connsiteY12201" fmla="*/ 29087 h 1383472"/>
                <a:gd name="connsiteX12202" fmla="*/ 758195 w 4340943"/>
                <a:gd name="connsiteY12202" fmla="*/ 14118 h 1383472"/>
                <a:gd name="connsiteX12203" fmla="*/ 758702 w 4340943"/>
                <a:gd name="connsiteY12203" fmla="*/ 5979 h 1383472"/>
                <a:gd name="connsiteX12204" fmla="*/ 765779 w 4340943"/>
                <a:gd name="connsiteY12204" fmla="*/ 1369 h 1383472"/>
                <a:gd name="connsiteX12205" fmla="*/ 691927 w 4340943"/>
                <a:gd name="connsiteY12205" fmla="*/ 0 h 1383472"/>
                <a:gd name="connsiteX12206" fmla="*/ 747936 w 4340943"/>
                <a:gd name="connsiteY12206" fmla="*/ 0 h 1383472"/>
                <a:gd name="connsiteX12207" fmla="*/ 727590 w 4340943"/>
                <a:gd name="connsiteY12207" fmla="*/ 14483 h 1383472"/>
                <a:gd name="connsiteX12208" fmla="*/ 712273 w 4340943"/>
                <a:gd name="connsiteY12208" fmla="*/ 14483 h 1383472"/>
                <a:gd name="connsiteX12209" fmla="*/ 590521 w 4340943"/>
                <a:gd name="connsiteY12209" fmla="*/ 0 h 1383472"/>
                <a:gd name="connsiteX12210" fmla="*/ 649997 w 4340943"/>
                <a:gd name="connsiteY12210" fmla="*/ 0 h 1383472"/>
                <a:gd name="connsiteX12211" fmla="*/ 626621 w 4340943"/>
                <a:gd name="connsiteY12211" fmla="*/ 16640 h 1383472"/>
                <a:gd name="connsiteX12212" fmla="*/ 613896 w 4340943"/>
                <a:gd name="connsiteY12212" fmla="*/ 16640 h 1383472"/>
                <a:gd name="connsiteX12213" fmla="*/ 522198 w 4340943"/>
                <a:gd name="connsiteY12213" fmla="*/ 0 h 1383472"/>
                <a:gd name="connsiteX12214" fmla="*/ 569343 w 4340943"/>
                <a:gd name="connsiteY12214" fmla="*/ 0 h 1383472"/>
                <a:gd name="connsiteX12215" fmla="*/ 595334 w 4340943"/>
                <a:gd name="connsiteY12215" fmla="*/ 18503 h 1383472"/>
                <a:gd name="connsiteX12216" fmla="*/ 595334 w 4340943"/>
                <a:gd name="connsiteY12216" fmla="*/ 32595 h 1383472"/>
                <a:gd name="connsiteX12217" fmla="*/ 553727 w 4340943"/>
                <a:gd name="connsiteY12217" fmla="*/ 62215 h 1383472"/>
                <a:gd name="connsiteX12218" fmla="*/ 533930 w 4340943"/>
                <a:gd name="connsiteY12218" fmla="*/ 62215 h 1383472"/>
                <a:gd name="connsiteX12219" fmla="*/ 494264 w 4340943"/>
                <a:gd name="connsiteY12219" fmla="*/ 33978 h 1383472"/>
                <a:gd name="connsiteX12220" fmla="*/ 494264 w 4340943"/>
                <a:gd name="connsiteY12220" fmla="*/ 19885 h 1383472"/>
                <a:gd name="connsiteX12221" fmla="*/ 498894 w 4340943"/>
                <a:gd name="connsiteY12221" fmla="*/ 0 h 1383472"/>
                <a:gd name="connsiteX12222" fmla="*/ 507865 w 4340943"/>
                <a:gd name="connsiteY12222" fmla="*/ 0 h 1383472"/>
                <a:gd name="connsiteX12223" fmla="*/ 495796 w 4340943"/>
                <a:gd name="connsiteY12223" fmla="*/ 859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  <a:cxn ang="0">
                  <a:pos x="connsiteX8994" y="connsiteY8994"/>
                </a:cxn>
                <a:cxn ang="0">
                  <a:pos x="connsiteX8995" y="connsiteY8995"/>
                </a:cxn>
                <a:cxn ang="0">
                  <a:pos x="connsiteX8996" y="connsiteY8996"/>
                </a:cxn>
                <a:cxn ang="0">
                  <a:pos x="connsiteX8997" y="connsiteY8997"/>
                </a:cxn>
                <a:cxn ang="0">
                  <a:pos x="connsiteX8998" y="connsiteY8998"/>
                </a:cxn>
                <a:cxn ang="0">
                  <a:pos x="connsiteX8999" y="connsiteY8999"/>
                </a:cxn>
                <a:cxn ang="0">
                  <a:pos x="connsiteX9000" y="connsiteY9000"/>
                </a:cxn>
                <a:cxn ang="0">
                  <a:pos x="connsiteX9001" y="connsiteY9001"/>
                </a:cxn>
                <a:cxn ang="0">
                  <a:pos x="connsiteX9002" y="connsiteY9002"/>
                </a:cxn>
                <a:cxn ang="0">
                  <a:pos x="connsiteX9003" y="connsiteY9003"/>
                </a:cxn>
                <a:cxn ang="0">
                  <a:pos x="connsiteX9004" y="connsiteY9004"/>
                </a:cxn>
                <a:cxn ang="0">
                  <a:pos x="connsiteX9005" y="connsiteY9005"/>
                </a:cxn>
                <a:cxn ang="0">
                  <a:pos x="connsiteX9006" y="connsiteY9006"/>
                </a:cxn>
                <a:cxn ang="0">
                  <a:pos x="connsiteX9007" y="connsiteY9007"/>
                </a:cxn>
                <a:cxn ang="0">
                  <a:pos x="connsiteX9008" y="connsiteY9008"/>
                </a:cxn>
                <a:cxn ang="0">
                  <a:pos x="connsiteX9009" y="connsiteY9009"/>
                </a:cxn>
                <a:cxn ang="0">
                  <a:pos x="connsiteX9010" y="connsiteY9010"/>
                </a:cxn>
                <a:cxn ang="0">
                  <a:pos x="connsiteX9011" y="connsiteY9011"/>
                </a:cxn>
                <a:cxn ang="0">
                  <a:pos x="connsiteX9012" y="connsiteY9012"/>
                </a:cxn>
                <a:cxn ang="0">
                  <a:pos x="connsiteX9013" y="connsiteY9013"/>
                </a:cxn>
                <a:cxn ang="0">
                  <a:pos x="connsiteX9014" y="connsiteY9014"/>
                </a:cxn>
                <a:cxn ang="0">
                  <a:pos x="connsiteX9015" y="connsiteY9015"/>
                </a:cxn>
                <a:cxn ang="0">
                  <a:pos x="connsiteX9016" y="connsiteY9016"/>
                </a:cxn>
                <a:cxn ang="0">
                  <a:pos x="connsiteX9017" y="connsiteY9017"/>
                </a:cxn>
                <a:cxn ang="0">
                  <a:pos x="connsiteX9018" y="connsiteY9018"/>
                </a:cxn>
                <a:cxn ang="0">
                  <a:pos x="connsiteX9019" y="connsiteY9019"/>
                </a:cxn>
                <a:cxn ang="0">
                  <a:pos x="connsiteX9020" y="connsiteY9020"/>
                </a:cxn>
                <a:cxn ang="0">
                  <a:pos x="connsiteX9021" y="connsiteY9021"/>
                </a:cxn>
                <a:cxn ang="0">
                  <a:pos x="connsiteX9022" y="connsiteY9022"/>
                </a:cxn>
                <a:cxn ang="0">
                  <a:pos x="connsiteX9023" y="connsiteY9023"/>
                </a:cxn>
                <a:cxn ang="0">
                  <a:pos x="connsiteX9024" y="connsiteY9024"/>
                </a:cxn>
                <a:cxn ang="0">
                  <a:pos x="connsiteX9025" y="connsiteY9025"/>
                </a:cxn>
                <a:cxn ang="0">
                  <a:pos x="connsiteX9026" y="connsiteY9026"/>
                </a:cxn>
                <a:cxn ang="0">
                  <a:pos x="connsiteX9027" y="connsiteY9027"/>
                </a:cxn>
                <a:cxn ang="0">
                  <a:pos x="connsiteX9028" y="connsiteY9028"/>
                </a:cxn>
                <a:cxn ang="0">
                  <a:pos x="connsiteX9029" y="connsiteY9029"/>
                </a:cxn>
                <a:cxn ang="0">
                  <a:pos x="connsiteX9030" y="connsiteY9030"/>
                </a:cxn>
                <a:cxn ang="0">
                  <a:pos x="connsiteX9031" y="connsiteY9031"/>
                </a:cxn>
                <a:cxn ang="0">
                  <a:pos x="connsiteX9032" y="connsiteY9032"/>
                </a:cxn>
                <a:cxn ang="0">
                  <a:pos x="connsiteX9033" y="connsiteY9033"/>
                </a:cxn>
                <a:cxn ang="0">
                  <a:pos x="connsiteX9034" y="connsiteY9034"/>
                </a:cxn>
                <a:cxn ang="0">
                  <a:pos x="connsiteX9035" y="connsiteY9035"/>
                </a:cxn>
                <a:cxn ang="0">
                  <a:pos x="connsiteX9036" y="connsiteY9036"/>
                </a:cxn>
                <a:cxn ang="0">
                  <a:pos x="connsiteX9037" y="connsiteY9037"/>
                </a:cxn>
                <a:cxn ang="0">
                  <a:pos x="connsiteX9038" y="connsiteY9038"/>
                </a:cxn>
                <a:cxn ang="0">
                  <a:pos x="connsiteX9039" y="connsiteY9039"/>
                </a:cxn>
                <a:cxn ang="0">
                  <a:pos x="connsiteX9040" y="connsiteY9040"/>
                </a:cxn>
                <a:cxn ang="0">
                  <a:pos x="connsiteX9041" y="connsiteY9041"/>
                </a:cxn>
                <a:cxn ang="0">
                  <a:pos x="connsiteX9042" y="connsiteY9042"/>
                </a:cxn>
                <a:cxn ang="0">
                  <a:pos x="connsiteX9043" y="connsiteY9043"/>
                </a:cxn>
                <a:cxn ang="0">
                  <a:pos x="connsiteX9044" y="connsiteY9044"/>
                </a:cxn>
                <a:cxn ang="0">
                  <a:pos x="connsiteX9045" y="connsiteY9045"/>
                </a:cxn>
                <a:cxn ang="0">
                  <a:pos x="connsiteX9046" y="connsiteY9046"/>
                </a:cxn>
                <a:cxn ang="0">
                  <a:pos x="connsiteX9047" y="connsiteY9047"/>
                </a:cxn>
                <a:cxn ang="0">
                  <a:pos x="connsiteX9048" y="connsiteY9048"/>
                </a:cxn>
                <a:cxn ang="0">
                  <a:pos x="connsiteX9049" y="connsiteY9049"/>
                </a:cxn>
                <a:cxn ang="0">
                  <a:pos x="connsiteX9050" y="connsiteY9050"/>
                </a:cxn>
                <a:cxn ang="0">
                  <a:pos x="connsiteX9051" y="connsiteY9051"/>
                </a:cxn>
                <a:cxn ang="0">
                  <a:pos x="connsiteX9052" y="connsiteY9052"/>
                </a:cxn>
                <a:cxn ang="0">
                  <a:pos x="connsiteX9053" y="connsiteY9053"/>
                </a:cxn>
                <a:cxn ang="0">
                  <a:pos x="connsiteX9054" y="connsiteY9054"/>
                </a:cxn>
                <a:cxn ang="0">
                  <a:pos x="connsiteX9055" y="connsiteY9055"/>
                </a:cxn>
                <a:cxn ang="0">
                  <a:pos x="connsiteX9056" y="connsiteY9056"/>
                </a:cxn>
                <a:cxn ang="0">
                  <a:pos x="connsiteX9057" y="connsiteY9057"/>
                </a:cxn>
                <a:cxn ang="0">
                  <a:pos x="connsiteX9058" y="connsiteY9058"/>
                </a:cxn>
                <a:cxn ang="0">
                  <a:pos x="connsiteX9059" y="connsiteY9059"/>
                </a:cxn>
                <a:cxn ang="0">
                  <a:pos x="connsiteX9060" y="connsiteY9060"/>
                </a:cxn>
                <a:cxn ang="0">
                  <a:pos x="connsiteX9061" y="connsiteY9061"/>
                </a:cxn>
                <a:cxn ang="0">
                  <a:pos x="connsiteX9062" y="connsiteY9062"/>
                </a:cxn>
                <a:cxn ang="0">
                  <a:pos x="connsiteX9063" y="connsiteY9063"/>
                </a:cxn>
                <a:cxn ang="0">
                  <a:pos x="connsiteX9064" y="connsiteY9064"/>
                </a:cxn>
                <a:cxn ang="0">
                  <a:pos x="connsiteX9065" y="connsiteY9065"/>
                </a:cxn>
                <a:cxn ang="0">
                  <a:pos x="connsiteX9066" y="connsiteY9066"/>
                </a:cxn>
                <a:cxn ang="0">
                  <a:pos x="connsiteX9067" y="connsiteY9067"/>
                </a:cxn>
                <a:cxn ang="0">
                  <a:pos x="connsiteX9068" y="connsiteY9068"/>
                </a:cxn>
                <a:cxn ang="0">
                  <a:pos x="connsiteX9069" y="connsiteY9069"/>
                </a:cxn>
                <a:cxn ang="0">
                  <a:pos x="connsiteX9070" y="connsiteY9070"/>
                </a:cxn>
                <a:cxn ang="0">
                  <a:pos x="connsiteX9071" y="connsiteY9071"/>
                </a:cxn>
                <a:cxn ang="0">
                  <a:pos x="connsiteX9072" y="connsiteY9072"/>
                </a:cxn>
                <a:cxn ang="0">
                  <a:pos x="connsiteX9073" y="connsiteY9073"/>
                </a:cxn>
                <a:cxn ang="0">
                  <a:pos x="connsiteX9074" y="connsiteY9074"/>
                </a:cxn>
                <a:cxn ang="0">
                  <a:pos x="connsiteX9075" y="connsiteY9075"/>
                </a:cxn>
                <a:cxn ang="0">
                  <a:pos x="connsiteX9076" y="connsiteY9076"/>
                </a:cxn>
                <a:cxn ang="0">
                  <a:pos x="connsiteX9077" y="connsiteY9077"/>
                </a:cxn>
                <a:cxn ang="0">
                  <a:pos x="connsiteX9078" y="connsiteY9078"/>
                </a:cxn>
                <a:cxn ang="0">
                  <a:pos x="connsiteX9079" y="connsiteY9079"/>
                </a:cxn>
                <a:cxn ang="0">
                  <a:pos x="connsiteX9080" y="connsiteY9080"/>
                </a:cxn>
                <a:cxn ang="0">
                  <a:pos x="connsiteX9081" y="connsiteY9081"/>
                </a:cxn>
                <a:cxn ang="0">
                  <a:pos x="connsiteX9082" y="connsiteY9082"/>
                </a:cxn>
                <a:cxn ang="0">
                  <a:pos x="connsiteX9083" y="connsiteY9083"/>
                </a:cxn>
                <a:cxn ang="0">
                  <a:pos x="connsiteX9084" y="connsiteY9084"/>
                </a:cxn>
                <a:cxn ang="0">
                  <a:pos x="connsiteX9085" y="connsiteY9085"/>
                </a:cxn>
                <a:cxn ang="0">
                  <a:pos x="connsiteX9086" y="connsiteY9086"/>
                </a:cxn>
                <a:cxn ang="0">
                  <a:pos x="connsiteX9087" y="connsiteY9087"/>
                </a:cxn>
                <a:cxn ang="0">
                  <a:pos x="connsiteX9088" y="connsiteY9088"/>
                </a:cxn>
                <a:cxn ang="0">
                  <a:pos x="connsiteX9089" y="connsiteY9089"/>
                </a:cxn>
                <a:cxn ang="0">
                  <a:pos x="connsiteX9090" y="connsiteY9090"/>
                </a:cxn>
                <a:cxn ang="0">
                  <a:pos x="connsiteX9091" y="connsiteY9091"/>
                </a:cxn>
                <a:cxn ang="0">
                  <a:pos x="connsiteX9092" y="connsiteY9092"/>
                </a:cxn>
                <a:cxn ang="0">
                  <a:pos x="connsiteX9093" y="connsiteY9093"/>
                </a:cxn>
                <a:cxn ang="0">
                  <a:pos x="connsiteX9094" y="connsiteY9094"/>
                </a:cxn>
                <a:cxn ang="0">
                  <a:pos x="connsiteX9095" y="connsiteY9095"/>
                </a:cxn>
                <a:cxn ang="0">
                  <a:pos x="connsiteX9096" y="connsiteY9096"/>
                </a:cxn>
                <a:cxn ang="0">
                  <a:pos x="connsiteX9097" y="connsiteY9097"/>
                </a:cxn>
                <a:cxn ang="0">
                  <a:pos x="connsiteX9098" y="connsiteY9098"/>
                </a:cxn>
                <a:cxn ang="0">
                  <a:pos x="connsiteX9099" y="connsiteY9099"/>
                </a:cxn>
                <a:cxn ang="0">
                  <a:pos x="connsiteX9100" y="connsiteY9100"/>
                </a:cxn>
                <a:cxn ang="0">
                  <a:pos x="connsiteX9101" y="connsiteY9101"/>
                </a:cxn>
                <a:cxn ang="0">
                  <a:pos x="connsiteX9102" y="connsiteY9102"/>
                </a:cxn>
                <a:cxn ang="0">
                  <a:pos x="connsiteX9103" y="connsiteY9103"/>
                </a:cxn>
                <a:cxn ang="0">
                  <a:pos x="connsiteX9104" y="connsiteY9104"/>
                </a:cxn>
                <a:cxn ang="0">
                  <a:pos x="connsiteX9105" y="connsiteY9105"/>
                </a:cxn>
                <a:cxn ang="0">
                  <a:pos x="connsiteX9106" y="connsiteY9106"/>
                </a:cxn>
                <a:cxn ang="0">
                  <a:pos x="connsiteX9107" y="connsiteY9107"/>
                </a:cxn>
                <a:cxn ang="0">
                  <a:pos x="connsiteX9108" y="connsiteY9108"/>
                </a:cxn>
                <a:cxn ang="0">
                  <a:pos x="connsiteX9109" y="connsiteY9109"/>
                </a:cxn>
                <a:cxn ang="0">
                  <a:pos x="connsiteX9110" y="connsiteY9110"/>
                </a:cxn>
                <a:cxn ang="0">
                  <a:pos x="connsiteX9111" y="connsiteY9111"/>
                </a:cxn>
                <a:cxn ang="0">
                  <a:pos x="connsiteX9112" y="connsiteY9112"/>
                </a:cxn>
                <a:cxn ang="0">
                  <a:pos x="connsiteX9113" y="connsiteY9113"/>
                </a:cxn>
                <a:cxn ang="0">
                  <a:pos x="connsiteX9114" y="connsiteY9114"/>
                </a:cxn>
                <a:cxn ang="0">
                  <a:pos x="connsiteX9115" y="connsiteY9115"/>
                </a:cxn>
                <a:cxn ang="0">
                  <a:pos x="connsiteX9116" y="connsiteY9116"/>
                </a:cxn>
                <a:cxn ang="0">
                  <a:pos x="connsiteX9117" y="connsiteY9117"/>
                </a:cxn>
                <a:cxn ang="0">
                  <a:pos x="connsiteX9118" y="connsiteY9118"/>
                </a:cxn>
                <a:cxn ang="0">
                  <a:pos x="connsiteX9119" y="connsiteY9119"/>
                </a:cxn>
                <a:cxn ang="0">
                  <a:pos x="connsiteX9120" y="connsiteY9120"/>
                </a:cxn>
                <a:cxn ang="0">
                  <a:pos x="connsiteX9121" y="connsiteY9121"/>
                </a:cxn>
                <a:cxn ang="0">
                  <a:pos x="connsiteX9122" y="connsiteY9122"/>
                </a:cxn>
                <a:cxn ang="0">
                  <a:pos x="connsiteX9123" y="connsiteY9123"/>
                </a:cxn>
                <a:cxn ang="0">
                  <a:pos x="connsiteX9124" y="connsiteY9124"/>
                </a:cxn>
                <a:cxn ang="0">
                  <a:pos x="connsiteX9125" y="connsiteY9125"/>
                </a:cxn>
                <a:cxn ang="0">
                  <a:pos x="connsiteX9126" y="connsiteY9126"/>
                </a:cxn>
                <a:cxn ang="0">
                  <a:pos x="connsiteX9127" y="connsiteY9127"/>
                </a:cxn>
                <a:cxn ang="0">
                  <a:pos x="connsiteX9128" y="connsiteY9128"/>
                </a:cxn>
                <a:cxn ang="0">
                  <a:pos x="connsiteX9129" y="connsiteY9129"/>
                </a:cxn>
                <a:cxn ang="0">
                  <a:pos x="connsiteX9130" y="connsiteY9130"/>
                </a:cxn>
                <a:cxn ang="0">
                  <a:pos x="connsiteX9131" y="connsiteY9131"/>
                </a:cxn>
                <a:cxn ang="0">
                  <a:pos x="connsiteX9132" y="connsiteY9132"/>
                </a:cxn>
                <a:cxn ang="0">
                  <a:pos x="connsiteX9133" y="connsiteY9133"/>
                </a:cxn>
                <a:cxn ang="0">
                  <a:pos x="connsiteX9134" y="connsiteY9134"/>
                </a:cxn>
                <a:cxn ang="0">
                  <a:pos x="connsiteX9135" y="connsiteY9135"/>
                </a:cxn>
                <a:cxn ang="0">
                  <a:pos x="connsiteX9136" y="connsiteY9136"/>
                </a:cxn>
                <a:cxn ang="0">
                  <a:pos x="connsiteX9137" y="connsiteY9137"/>
                </a:cxn>
                <a:cxn ang="0">
                  <a:pos x="connsiteX9138" y="connsiteY9138"/>
                </a:cxn>
                <a:cxn ang="0">
                  <a:pos x="connsiteX9139" y="connsiteY9139"/>
                </a:cxn>
                <a:cxn ang="0">
                  <a:pos x="connsiteX9140" y="connsiteY9140"/>
                </a:cxn>
                <a:cxn ang="0">
                  <a:pos x="connsiteX9141" y="connsiteY9141"/>
                </a:cxn>
                <a:cxn ang="0">
                  <a:pos x="connsiteX9142" y="connsiteY9142"/>
                </a:cxn>
                <a:cxn ang="0">
                  <a:pos x="connsiteX9143" y="connsiteY9143"/>
                </a:cxn>
                <a:cxn ang="0">
                  <a:pos x="connsiteX9144" y="connsiteY9144"/>
                </a:cxn>
                <a:cxn ang="0">
                  <a:pos x="connsiteX9145" y="connsiteY9145"/>
                </a:cxn>
                <a:cxn ang="0">
                  <a:pos x="connsiteX9146" y="connsiteY9146"/>
                </a:cxn>
                <a:cxn ang="0">
                  <a:pos x="connsiteX9147" y="connsiteY9147"/>
                </a:cxn>
                <a:cxn ang="0">
                  <a:pos x="connsiteX9148" y="connsiteY9148"/>
                </a:cxn>
                <a:cxn ang="0">
                  <a:pos x="connsiteX9149" y="connsiteY9149"/>
                </a:cxn>
                <a:cxn ang="0">
                  <a:pos x="connsiteX9150" y="connsiteY9150"/>
                </a:cxn>
                <a:cxn ang="0">
                  <a:pos x="connsiteX9151" y="connsiteY9151"/>
                </a:cxn>
                <a:cxn ang="0">
                  <a:pos x="connsiteX9152" y="connsiteY9152"/>
                </a:cxn>
                <a:cxn ang="0">
                  <a:pos x="connsiteX9153" y="connsiteY9153"/>
                </a:cxn>
                <a:cxn ang="0">
                  <a:pos x="connsiteX9154" y="connsiteY9154"/>
                </a:cxn>
                <a:cxn ang="0">
                  <a:pos x="connsiteX9155" y="connsiteY9155"/>
                </a:cxn>
                <a:cxn ang="0">
                  <a:pos x="connsiteX9156" y="connsiteY9156"/>
                </a:cxn>
                <a:cxn ang="0">
                  <a:pos x="connsiteX9157" y="connsiteY9157"/>
                </a:cxn>
                <a:cxn ang="0">
                  <a:pos x="connsiteX9158" y="connsiteY9158"/>
                </a:cxn>
                <a:cxn ang="0">
                  <a:pos x="connsiteX9159" y="connsiteY9159"/>
                </a:cxn>
                <a:cxn ang="0">
                  <a:pos x="connsiteX9160" y="connsiteY9160"/>
                </a:cxn>
                <a:cxn ang="0">
                  <a:pos x="connsiteX9161" y="connsiteY9161"/>
                </a:cxn>
                <a:cxn ang="0">
                  <a:pos x="connsiteX9162" y="connsiteY9162"/>
                </a:cxn>
                <a:cxn ang="0">
                  <a:pos x="connsiteX9163" y="connsiteY9163"/>
                </a:cxn>
                <a:cxn ang="0">
                  <a:pos x="connsiteX9164" y="connsiteY9164"/>
                </a:cxn>
                <a:cxn ang="0">
                  <a:pos x="connsiteX9165" y="connsiteY9165"/>
                </a:cxn>
                <a:cxn ang="0">
                  <a:pos x="connsiteX9166" y="connsiteY9166"/>
                </a:cxn>
                <a:cxn ang="0">
                  <a:pos x="connsiteX9167" y="connsiteY9167"/>
                </a:cxn>
                <a:cxn ang="0">
                  <a:pos x="connsiteX9168" y="connsiteY9168"/>
                </a:cxn>
                <a:cxn ang="0">
                  <a:pos x="connsiteX9169" y="connsiteY9169"/>
                </a:cxn>
                <a:cxn ang="0">
                  <a:pos x="connsiteX9170" y="connsiteY9170"/>
                </a:cxn>
                <a:cxn ang="0">
                  <a:pos x="connsiteX9171" y="connsiteY9171"/>
                </a:cxn>
                <a:cxn ang="0">
                  <a:pos x="connsiteX9172" y="connsiteY9172"/>
                </a:cxn>
                <a:cxn ang="0">
                  <a:pos x="connsiteX9173" y="connsiteY9173"/>
                </a:cxn>
                <a:cxn ang="0">
                  <a:pos x="connsiteX9174" y="connsiteY9174"/>
                </a:cxn>
                <a:cxn ang="0">
                  <a:pos x="connsiteX9175" y="connsiteY9175"/>
                </a:cxn>
                <a:cxn ang="0">
                  <a:pos x="connsiteX9176" y="connsiteY9176"/>
                </a:cxn>
                <a:cxn ang="0">
                  <a:pos x="connsiteX9177" y="connsiteY9177"/>
                </a:cxn>
                <a:cxn ang="0">
                  <a:pos x="connsiteX9178" y="connsiteY9178"/>
                </a:cxn>
                <a:cxn ang="0">
                  <a:pos x="connsiteX9179" y="connsiteY9179"/>
                </a:cxn>
                <a:cxn ang="0">
                  <a:pos x="connsiteX9180" y="connsiteY9180"/>
                </a:cxn>
                <a:cxn ang="0">
                  <a:pos x="connsiteX9181" y="connsiteY9181"/>
                </a:cxn>
                <a:cxn ang="0">
                  <a:pos x="connsiteX9182" y="connsiteY9182"/>
                </a:cxn>
                <a:cxn ang="0">
                  <a:pos x="connsiteX9183" y="connsiteY9183"/>
                </a:cxn>
                <a:cxn ang="0">
                  <a:pos x="connsiteX9184" y="connsiteY9184"/>
                </a:cxn>
                <a:cxn ang="0">
                  <a:pos x="connsiteX9185" y="connsiteY9185"/>
                </a:cxn>
                <a:cxn ang="0">
                  <a:pos x="connsiteX9186" y="connsiteY9186"/>
                </a:cxn>
                <a:cxn ang="0">
                  <a:pos x="connsiteX9187" y="connsiteY9187"/>
                </a:cxn>
                <a:cxn ang="0">
                  <a:pos x="connsiteX9188" y="connsiteY9188"/>
                </a:cxn>
                <a:cxn ang="0">
                  <a:pos x="connsiteX9189" y="connsiteY9189"/>
                </a:cxn>
                <a:cxn ang="0">
                  <a:pos x="connsiteX9190" y="connsiteY9190"/>
                </a:cxn>
                <a:cxn ang="0">
                  <a:pos x="connsiteX9191" y="connsiteY9191"/>
                </a:cxn>
                <a:cxn ang="0">
                  <a:pos x="connsiteX9192" y="connsiteY9192"/>
                </a:cxn>
                <a:cxn ang="0">
                  <a:pos x="connsiteX9193" y="connsiteY9193"/>
                </a:cxn>
                <a:cxn ang="0">
                  <a:pos x="connsiteX9194" y="connsiteY9194"/>
                </a:cxn>
                <a:cxn ang="0">
                  <a:pos x="connsiteX9195" y="connsiteY9195"/>
                </a:cxn>
                <a:cxn ang="0">
                  <a:pos x="connsiteX9196" y="connsiteY9196"/>
                </a:cxn>
                <a:cxn ang="0">
                  <a:pos x="connsiteX9197" y="connsiteY9197"/>
                </a:cxn>
                <a:cxn ang="0">
                  <a:pos x="connsiteX9198" y="connsiteY9198"/>
                </a:cxn>
                <a:cxn ang="0">
                  <a:pos x="connsiteX9199" y="connsiteY9199"/>
                </a:cxn>
                <a:cxn ang="0">
                  <a:pos x="connsiteX9200" y="connsiteY9200"/>
                </a:cxn>
                <a:cxn ang="0">
                  <a:pos x="connsiteX9201" y="connsiteY9201"/>
                </a:cxn>
                <a:cxn ang="0">
                  <a:pos x="connsiteX9202" y="connsiteY9202"/>
                </a:cxn>
                <a:cxn ang="0">
                  <a:pos x="connsiteX9203" y="connsiteY9203"/>
                </a:cxn>
                <a:cxn ang="0">
                  <a:pos x="connsiteX9204" y="connsiteY9204"/>
                </a:cxn>
                <a:cxn ang="0">
                  <a:pos x="connsiteX9205" y="connsiteY9205"/>
                </a:cxn>
                <a:cxn ang="0">
                  <a:pos x="connsiteX9206" y="connsiteY9206"/>
                </a:cxn>
                <a:cxn ang="0">
                  <a:pos x="connsiteX9207" y="connsiteY9207"/>
                </a:cxn>
                <a:cxn ang="0">
                  <a:pos x="connsiteX9208" y="connsiteY9208"/>
                </a:cxn>
                <a:cxn ang="0">
                  <a:pos x="connsiteX9209" y="connsiteY9209"/>
                </a:cxn>
                <a:cxn ang="0">
                  <a:pos x="connsiteX9210" y="connsiteY9210"/>
                </a:cxn>
                <a:cxn ang="0">
                  <a:pos x="connsiteX9211" y="connsiteY9211"/>
                </a:cxn>
                <a:cxn ang="0">
                  <a:pos x="connsiteX9212" y="connsiteY9212"/>
                </a:cxn>
                <a:cxn ang="0">
                  <a:pos x="connsiteX9213" y="connsiteY9213"/>
                </a:cxn>
                <a:cxn ang="0">
                  <a:pos x="connsiteX9214" y="connsiteY9214"/>
                </a:cxn>
                <a:cxn ang="0">
                  <a:pos x="connsiteX9215" y="connsiteY9215"/>
                </a:cxn>
                <a:cxn ang="0">
                  <a:pos x="connsiteX9216" y="connsiteY9216"/>
                </a:cxn>
                <a:cxn ang="0">
                  <a:pos x="connsiteX9217" y="connsiteY9217"/>
                </a:cxn>
                <a:cxn ang="0">
                  <a:pos x="connsiteX9218" y="connsiteY9218"/>
                </a:cxn>
                <a:cxn ang="0">
                  <a:pos x="connsiteX9219" y="connsiteY9219"/>
                </a:cxn>
                <a:cxn ang="0">
                  <a:pos x="connsiteX9220" y="connsiteY9220"/>
                </a:cxn>
                <a:cxn ang="0">
                  <a:pos x="connsiteX9221" y="connsiteY9221"/>
                </a:cxn>
                <a:cxn ang="0">
                  <a:pos x="connsiteX9222" y="connsiteY9222"/>
                </a:cxn>
                <a:cxn ang="0">
                  <a:pos x="connsiteX9223" y="connsiteY9223"/>
                </a:cxn>
                <a:cxn ang="0">
                  <a:pos x="connsiteX9224" y="connsiteY9224"/>
                </a:cxn>
                <a:cxn ang="0">
                  <a:pos x="connsiteX9225" y="connsiteY9225"/>
                </a:cxn>
                <a:cxn ang="0">
                  <a:pos x="connsiteX9226" y="connsiteY9226"/>
                </a:cxn>
                <a:cxn ang="0">
                  <a:pos x="connsiteX9227" y="connsiteY9227"/>
                </a:cxn>
                <a:cxn ang="0">
                  <a:pos x="connsiteX9228" y="connsiteY9228"/>
                </a:cxn>
                <a:cxn ang="0">
                  <a:pos x="connsiteX9229" y="connsiteY9229"/>
                </a:cxn>
                <a:cxn ang="0">
                  <a:pos x="connsiteX9230" y="connsiteY9230"/>
                </a:cxn>
                <a:cxn ang="0">
                  <a:pos x="connsiteX9231" y="connsiteY9231"/>
                </a:cxn>
                <a:cxn ang="0">
                  <a:pos x="connsiteX9232" y="connsiteY9232"/>
                </a:cxn>
                <a:cxn ang="0">
                  <a:pos x="connsiteX9233" y="connsiteY9233"/>
                </a:cxn>
                <a:cxn ang="0">
                  <a:pos x="connsiteX9234" y="connsiteY9234"/>
                </a:cxn>
                <a:cxn ang="0">
                  <a:pos x="connsiteX9235" y="connsiteY9235"/>
                </a:cxn>
                <a:cxn ang="0">
                  <a:pos x="connsiteX9236" y="connsiteY9236"/>
                </a:cxn>
                <a:cxn ang="0">
                  <a:pos x="connsiteX9237" y="connsiteY9237"/>
                </a:cxn>
                <a:cxn ang="0">
                  <a:pos x="connsiteX9238" y="connsiteY9238"/>
                </a:cxn>
                <a:cxn ang="0">
                  <a:pos x="connsiteX9239" y="connsiteY9239"/>
                </a:cxn>
                <a:cxn ang="0">
                  <a:pos x="connsiteX9240" y="connsiteY9240"/>
                </a:cxn>
                <a:cxn ang="0">
                  <a:pos x="connsiteX9241" y="connsiteY9241"/>
                </a:cxn>
                <a:cxn ang="0">
                  <a:pos x="connsiteX9242" y="connsiteY9242"/>
                </a:cxn>
                <a:cxn ang="0">
                  <a:pos x="connsiteX9243" y="connsiteY9243"/>
                </a:cxn>
                <a:cxn ang="0">
                  <a:pos x="connsiteX9244" y="connsiteY9244"/>
                </a:cxn>
                <a:cxn ang="0">
                  <a:pos x="connsiteX9245" y="connsiteY9245"/>
                </a:cxn>
                <a:cxn ang="0">
                  <a:pos x="connsiteX9246" y="connsiteY9246"/>
                </a:cxn>
                <a:cxn ang="0">
                  <a:pos x="connsiteX9247" y="connsiteY9247"/>
                </a:cxn>
                <a:cxn ang="0">
                  <a:pos x="connsiteX9248" y="connsiteY9248"/>
                </a:cxn>
                <a:cxn ang="0">
                  <a:pos x="connsiteX9249" y="connsiteY9249"/>
                </a:cxn>
                <a:cxn ang="0">
                  <a:pos x="connsiteX9250" y="connsiteY9250"/>
                </a:cxn>
                <a:cxn ang="0">
                  <a:pos x="connsiteX9251" y="connsiteY9251"/>
                </a:cxn>
                <a:cxn ang="0">
                  <a:pos x="connsiteX9252" y="connsiteY9252"/>
                </a:cxn>
                <a:cxn ang="0">
                  <a:pos x="connsiteX9253" y="connsiteY9253"/>
                </a:cxn>
                <a:cxn ang="0">
                  <a:pos x="connsiteX9254" y="connsiteY9254"/>
                </a:cxn>
                <a:cxn ang="0">
                  <a:pos x="connsiteX9255" y="connsiteY9255"/>
                </a:cxn>
                <a:cxn ang="0">
                  <a:pos x="connsiteX9256" y="connsiteY9256"/>
                </a:cxn>
                <a:cxn ang="0">
                  <a:pos x="connsiteX9257" y="connsiteY9257"/>
                </a:cxn>
                <a:cxn ang="0">
                  <a:pos x="connsiteX9258" y="connsiteY9258"/>
                </a:cxn>
                <a:cxn ang="0">
                  <a:pos x="connsiteX9259" y="connsiteY9259"/>
                </a:cxn>
                <a:cxn ang="0">
                  <a:pos x="connsiteX9260" y="connsiteY9260"/>
                </a:cxn>
                <a:cxn ang="0">
                  <a:pos x="connsiteX9261" y="connsiteY9261"/>
                </a:cxn>
                <a:cxn ang="0">
                  <a:pos x="connsiteX9262" y="connsiteY9262"/>
                </a:cxn>
                <a:cxn ang="0">
                  <a:pos x="connsiteX9263" y="connsiteY9263"/>
                </a:cxn>
                <a:cxn ang="0">
                  <a:pos x="connsiteX9264" y="connsiteY9264"/>
                </a:cxn>
                <a:cxn ang="0">
                  <a:pos x="connsiteX9265" y="connsiteY9265"/>
                </a:cxn>
                <a:cxn ang="0">
                  <a:pos x="connsiteX9266" y="connsiteY9266"/>
                </a:cxn>
                <a:cxn ang="0">
                  <a:pos x="connsiteX9267" y="connsiteY9267"/>
                </a:cxn>
                <a:cxn ang="0">
                  <a:pos x="connsiteX9268" y="connsiteY9268"/>
                </a:cxn>
                <a:cxn ang="0">
                  <a:pos x="connsiteX9269" y="connsiteY9269"/>
                </a:cxn>
                <a:cxn ang="0">
                  <a:pos x="connsiteX9270" y="connsiteY9270"/>
                </a:cxn>
                <a:cxn ang="0">
                  <a:pos x="connsiteX9271" y="connsiteY9271"/>
                </a:cxn>
                <a:cxn ang="0">
                  <a:pos x="connsiteX9272" y="connsiteY9272"/>
                </a:cxn>
                <a:cxn ang="0">
                  <a:pos x="connsiteX9273" y="connsiteY9273"/>
                </a:cxn>
                <a:cxn ang="0">
                  <a:pos x="connsiteX9274" y="connsiteY9274"/>
                </a:cxn>
                <a:cxn ang="0">
                  <a:pos x="connsiteX9275" y="connsiteY9275"/>
                </a:cxn>
                <a:cxn ang="0">
                  <a:pos x="connsiteX9276" y="connsiteY9276"/>
                </a:cxn>
                <a:cxn ang="0">
                  <a:pos x="connsiteX9277" y="connsiteY9277"/>
                </a:cxn>
                <a:cxn ang="0">
                  <a:pos x="connsiteX9278" y="connsiteY9278"/>
                </a:cxn>
                <a:cxn ang="0">
                  <a:pos x="connsiteX9279" y="connsiteY9279"/>
                </a:cxn>
                <a:cxn ang="0">
                  <a:pos x="connsiteX9280" y="connsiteY9280"/>
                </a:cxn>
                <a:cxn ang="0">
                  <a:pos x="connsiteX9281" y="connsiteY9281"/>
                </a:cxn>
                <a:cxn ang="0">
                  <a:pos x="connsiteX9282" y="connsiteY9282"/>
                </a:cxn>
                <a:cxn ang="0">
                  <a:pos x="connsiteX9283" y="connsiteY9283"/>
                </a:cxn>
                <a:cxn ang="0">
                  <a:pos x="connsiteX9284" y="connsiteY9284"/>
                </a:cxn>
                <a:cxn ang="0">
                  <a:pos x="connsiteX9285" y="connsiteY9285"/>
                </a:cxn>
                <a:cxn ang="0">
                  <a:pos x="connsiteX9286" y="connsiteY9286"/>
                </a:cxn>
                <a:cxn ang="0">
                  <a:pos x="connsiteX9287" y="connsiteY9287"/>
                </a:cxn>
                <a:cxn ang="0">
                  <a:pos x="connsiteX9288" y="connsiteY9288"/>
                </a:cxn>
                <a:cxn ang="0">
                  <a:pos x="connsiteX9289" y="connsiteY9289"/>
                </a:cxn>
                <a:cxn ang="0">
                  <a:pos x="connsiteX9290" y="connsiteY9290"/>
                </a:cxn>
                <a:cxn ang="0">
                  <a:pos x="connsiteX9291" y="connsiteY9291"/>
                </a:cxn>
                <a:cxn ang="0">
                  <a:pos x="connsiteX9292" y="connsiteY9292"/>
                </a:cxn>
                <a:cxn ang="0">
                  <a:pos x="connsiteX9293" y="connsiteY9293"/>
                </a:cxn>
                <a:cxn ang="0">
                  <a:pos x="connsiteX9294" y="connsiteY9294"/>
                </a:cxn>
                <a:cxn ang="0">
                  <a:pos x="connsiteX9295" y="connsiteY9295"/>
                </a:cxn>
                <a:cxn ang="0">
                  <a:pos x="connsiteX9296" y="connsiteY9296"/>
                </a:cxn>
                <a:cxn ang="0">
                  <a:pos x="connsiteX9297" y="connsiteY9297"/>
                </a:cxn>
                <a:cxn ang="0">
                  <a:pos x="connsiteX9298" y="connsiteY9298"/>
                </a:cxn>
                <a:cxn ang="0">
                  <a:pos x="connsiteX9299" y="connsiteY9299"/>
                </a:cxn>
                <a:cxn ang="0">
                  <a:pos x="connsiteX9300" y="connsiteY9300"/>
                </a:cxn>
                <a:cxn ang="0">
                  <a:pos x="connsiteX9301" y="connsiteY9301"/>
                </a:cxn>
                <a:cxn ang="0">
                  <a:pos x="connsiteX9302" y="connsiteY9302"/>
                </a:cxn>
                <a:cxn ang="0">
                  <a:pos x="connsiteX9303" y="connsiteY9303"/>
                </a:cxn>
                <a:cxn ang="0">
                  <a:pos x="connsiteX9304" y="connsiteY9304"/>
                </a:cxn>
                <a:cxn ang="0">
                  <a:pos x="connsiteX9305" y="connsiteY9305"/>
                </a:cxn>
                <a:cxn ang="0">
                  <a:pos x="connsiteX9306" y="connsiteY9306"/>
                </a:cxn>
                <a:cxn ang="0">
                  <a:pos x="connsiteX9307" y="connsiteY9307"/>
                </a:cxn>
                <a:cxn ang="0">
                  <a:pos x="connsiteX9308" y="connsiteY9308"/>
                </a:cxn>
                <a:cxn ang="0">
                  <a:pos x="connsiteX9309" y="connsiteY9309"/>
                </a:cxn>
                <a:cxn ang="0">
                  <a:pos x="connsiteX9310" y="connsiteY9310"/>
                </a:cxn>
                <a:cxn ang="0">
                  <a:pos x="connsiteX9311" y="connsiteY9311"/>
                </a:cxn>
                <a:cxn ang="0">
                  <a:pos x="connsiteX9312" y="connsiteY9312"/>
                </a:cxn>
                <a:cxn ang="0">
                  <a:pos x="connsiteX9313" y="connsiteY9313"/>
                </a:cxn>
                <a:cxn ang="0">
                  <a:pos x="connsiteX9314" y="connsiteY9314"/>
                </a:cxn>
                <a:cxn ang="0">
                  <a:pos x="connsiteX9315" y="connsiteY9315"/>
                </a:cxn>
                <a:cxn ang="0">
                  <a:pos x="connsiteX9316" y="connsiteY9316"/>
                </a:cxn>
                <a:cxn ang="0">
                  <a:pos x="connsiteX9317" y="connsiteY9317"/>
                </a:cxn>
                <a:cxn ang="0">
                  <a:pos x="connsiteX9318" y="connsiteY9318"/>
                </a:cxn>
                <a:cxn ang="0">
                  <a:pos x="connsiteX9319" y="connsiteY9319"/>
                </a:cxn>
                <a:cxn ang="0">
                  <a:pos x="connsiteX9320" y="connsiteY9320"/>
                </a:cxn>
                <a:cxn ang="0">
                  <a:pos x="connsiteX9321" y="connsiteY9321"/>
                </a:cxn>
                <a:cxn ang="0">
                  <a:pos x="connsiteX9322" y="connsiteY9322"/>
                </a:cxn>
                <a:cxn ang="0">
                  <a:pos x="connsiteX9323" y="connsiteY9323"/>
                </a:cxn>
                <a:cxn ang="0">
                  <a:pos x="connsiteX9324" y="connsiteY9324"/>
                </a:cxn>
                <a:cxn ang="0">
                  <a:pos x="connsiteX9325" y="connsiteY9325"/>
                </a:cxn>
                <a:cxn ang="0">
                  <a:pos x="connsiteX9326" y="connsiteY9326"/>
                </a:cxn>
                <a:cxn ang="0">
                  <a:pos x="connsiteX9327" y="connsiteY9327"/>
                </a:cxn>
                <a:cxn ang="0">
                  <a:pos x="connsiteX9328" y="connsiteY9328"/>
                </a:cxn>
                <a:cxn ang="0">
                  <a:pos x="connsiteX9329" y="connsiteY9329"/>
                </a:cxn>
                <a:cxn ang="0">
                  <a:pos x="connsiteX9330" y="connsiteY9330"/>
                </a:cxn>
                <a:cxn ang="0">
                  <a:pos x="connsiteX9331" y="connsiteY9331"/>
                </a:cxn>
                <a:cxn ang="0">
                  <a:pos x="connsiteX9332" y="connsiteY9332"/>
                </a:cxn>
                <a:cxn ang="0">
                  <a:pos x="connsiteX9333" y="connsiteY9333"/>
                </a:cxn>
                <a:cxn ang="0">
                  <a:pos x="connsiteX9334" y="connsiteY9334"/>
                </a:cxn>
                <a:cxn ang="0">
                  <a:pos x="connsiteX9335" y="connsiteY9335"/>
                </a:cxn>
                <a:cxn ang="0">
                  <a:pos x="connsiteX9336" y="connsiteY9336"/>
                </a:cxn>
                <a:cxn ang="0">
                  <a:pos x="connsiteX9337" y="connsiteY9337"/>
                </a:cxn>
                <a:cxn ang="0">
                  <a:pos x="connsiteX9338" y="connsiteY9338"/>
                </a:cxn>
                <a:cxn ang="0">
                  <a:pos x="connsiteX9339" y="connsiteY9339"/>
                </a:cxn>
                <a:cxn ang="0">
                  <a:pos x="connsiteX9340" y="connsiteY9340"/>
                </a:cxn>
                <a:cxn ang="0">
                  <a:pos x="connsiteX9341" y="connsiteY9341"/>
                </a:cxn>
                <a:cxn ang="0">
                  <a:pos x="connsiteX9342" y="connsiteY9342"/>
                </a:cxn>
                <a:cxn ang="0">
                  <a:pos x="connsiteX9343" y="connsiteY9343"/>
                </a:cxn>
                <a:cxn ang="0">
                  <a:pos x="connsiteX9344" y="connsiteY9344"/>
                </a:cxn>
                <a:cxn ang="0">
                  <a:pos x="connsiteX9345" y="connsiteY9345"/>
                </a:cxn>
                <a:cxn ang="0">
                  <a:pos x="connsiteX9346" y="connsiteY9346"/>
                </a:cxn>
                <a:cxn ang="0">
                  <a:pos x="connsiteX9347" y="connsiteY9347"/>
                </a:cxn>
                <a:cxn ang="0">
                  <a:pos x="connsiteX9348" y="connsiteY9348"/>
                </a:cxn>
                <a:cxn ang="0">
                  <a:pos x="connsiteX9349" y="connsiteY9349"/>
                </a:cxn>
                <a:cxn ang="0">
                  <a:pos x="connsiteX9350" y="connsiteY9350"/>
                </a:cxn>
                <a:cxn ang="0">
                  <a:pos x="connsiteX9351" y="connsiteY9351"/>
                </a:cxn>
                <a:cxn ang="0">
                  <a:pos x="connsiteX9352" y="connsiteY9352"/>
                </a:cxn>
                <a:cxn ang="0">
                  <a:pos x="connsiteX9353" y="connsiteY9353"/>
                </a:cxn>
                <a:cxn ang="0">
                  <a:pos x="connsiteX9354" y="connsiteY9354"/>
                </a:cxn>
                <a:cxn ang="0">
                  <a:pos x="connsiteX9355" y="connsiteY9355"/>
                </a:cxn>
                <a:cxn ang="0">
                  <a:pos x="connsiteX9356" y="connsiteY9356"/>
                </a:cxn>
                <a:cxn ang="0">
                  <a:pos x="connsiteX9357" y="connsiteY9357"/>
                </a:cxn>
                <a:cxn ang="0">
                  <a:pos x="connsiteX9358" y="connsiteY9358"/>
                </a:cxn>
                <a:cxn ang="0">
                  <a:pos x="connsiteX9359" y="connsiteY9359"/>
                </a:cxn>
                <a:cxn ang="0">
                  <a:pos x="connsiteX9360" y="connsiteY9360"/>
                </a:cxn>
                <a:cxn ang="0">
                  <a:pos x="connsiteX9361" y="connsiteY9361"/>
                </a:cxn>
                <a:cxn ang="0">
                  <a:pos x="connsiteX9362" y="connsiteY9362"/>
                </a:cxn>
                <a:cxn ang="0">
                  <a:pos x="connsiteX9363" y="connsiteY9363"/>
                </a:cxn>
                <a:cxn ang="0">
                  <a:pos x="connsiteX9364" y="connsiteY9364"/>
                </a:cxn>
                <a:cxn ang="0">
                  <a:pos x="connsiteX9365" y="connsiteY9365"/>
                </a:cxn>
                <a:cxn ang="0">
                  <a:pos x="connsiteX9366" y="connsiteY9366"/>
                </a:cxn>
                <a:cxn ang="0">
                  <a:pos x="connsiteX9367" y="connsiteY9367"/>
                </a:cxn>
                <a:cxn ang="0">
                  <a:pos x="connsiteX9368" y="connsiteY9368"/>
                </a:cxn>
                <a:cxn ang="0">
                  <a:pos x="connsiteX9369" y="connsiteY9369"/>
                </a:cxn>
                <a:cxn ang="0">
                  <a:pos x="connsiteX9370" y="connsiteY9370"/>
                </a:cxn>
                <a:cxn ang="0">
                  <a:pos x="connsiteX9371" y="connsiteY9371"/>
                </a:cxn>
                <a:cxn ang="0">
                  <a:pos x="connsiteX9372" y="connsiteY9372"/>
                </a:cxn>
                <a:cxn ang="0">
                  <a:pos x="connsiteX9373" y="connsiteY9373"/>
                </a:cxn>
                <a:cxn ang="0">
                  <a:pos x="connsiteX9374" y="connsiteY9374"/>
                </a:cxn>
                <a:cxn ang="0">
                  <a:pos x="connsiteX9375" y="connsiteY9375"/>
                </a:cxn>
                <a:cxn ang="0">
                  <a:pos x="connsiteX9376" y="connsiteY9376"/>
                </a:cxn>
                <a:cxn ang="0">
                  <a:pos x="connsiteX9377" y="connsiteY9377"/>
                </a:cxn>
                <a:cxn ang="0">
                  <a:pos x="connsiteX9378" y="connsiteY9378"/>
                </a:cxn>
                <a:cxn ang="0">
                  <a:pos x="connsiteX9379" y="connsiteY9379"/>
                </a:cxn>
                <a:cxn ang="0">
                  <a:pos x="connsiteX9380" y="connsiteY9380"/>
                </a:cxn>
                <a:cxn ang="0">
                  <a:pos x="connsiteX9381" y="connsiteY9381"/>
                </a:cxn>
                <a:cxn ang="0">
                  <a:pos x="connsiteX9382" y="connsiteY9382"/>
                </a:cxn>
                <a:cxn ang="0">
                  <a:pos x="connsiteX9383" y="connsiteY9383"/>
                </a:cxn>
                <a:cxn ang="0">
                  <a:pos x="connsiteX9384" y="connsiteY9384"/>
                </a:cxn>
                <a:cxn ang="0">
                  <a:pos x="connsiteX9385" y="connsiteY9385"/>
                </a:cxn>
                <a:cxn ang="0">
                  <a:pos x="connsiteX9386" y="connsiteY9386"/>
                </a:cxn>
                <a:cxn ang="0">
                  <a:pos x="connsiteX9387" y="connsiteY9387"/>
                </a:cxn>
                <a:cxn ang="0">
                  <a:pos x="connsiteX9388" y="connsiteY9388"/>
                </a:cxn>
                <a:cxn ang="0">
                  <a:pos x="connsiteX9389" y="connsiteY9389"/>
                </a:cxn>
                <a:cxn ang="0">
                  <a:pos x="connsiteX9390" y="connsiteY9390"/>
                </a:cxn>
                <a:cxn ang="0">
                  <a:pos x="connsiteX9391" y="connsiteY9391"/>
                </a:cxn>
                <a:cxn ang="0">
                  <a:pos x="connsiteX9392" y="connsiteY9392"/>
                </a:cxn>
                <a:cxn ang="0">
                  <a:pos x="connsiteX9393" y="connsiteY9393"/>
                </a:cxn>
                <a:cxn ang="0">
                  <a:pos x="connsiteX9394" y="connsiteY9394"/>
                </a:cxn>
                <a:cxn ang="0">
                  <a:pos x="connsiteX9395" y="connsiteY9395"/>
                </a:cxn>
                <a:cxn ang="0">
                  <a:pos x="connsiteX9396" y="connsiteY9396"/>
                </a:cxn>
                <a:cxn ang="0">
                  <a:pos x="connsiteX9397" y="connsiteY9397"/>
                </a:cxn>
                <a:cxn ang="0">
                  <a:pos x="connsiteX9398" y="connsiteY9398"/>
                </a:cxn>
                <a:cxn ang="0">
                  <a:pos x="connsiteX9399" y="connsiteY9399"/>
                </a:cxn>
                <a:cxn ang="0">
                  <a:pos x="connsiteX9400" y="connsiteY9400"/>
                </a:cxn>
                <a:cxn ang="0">
                  <a:pos x="connsiteX9401" y="connsiteY9401"/>
                </a:cxn>
                <a:cxn ang="0">
                  <a:pos x="connsiteX9402" y="connsiteY9402"/>
                </a:cxn>
                <a:cxn ang="0">
                  <a:pos x="connsiteX9403" y="connsiteY9403"/>
                </a:cxn>
                <a:cxn ang="0">
                  <a:pos x="connsiteX9404" y="connsiteY9404"/>
                </a:cxn>
                <a:cxn ang="0">
                  <a:pos x="connsiteX9405" y="connsiteY9405"/>
                </a:cxn>
                <a:cxn ang="0">
                  <a:pos x="connsiteX9406" y="connsiteY9406"/>
                </a:cxn>
                <a:cxn ang="0">
                  <a:pos x="connsiteX9407" y="connsiteY9407"/>
                </a:cxn>
                <a:cxn ang="0">
                  <a:pos x="connsiteX9408" y="connsiteY9408"/>
                </a:cxn>
                <a:cxn ang="0">
                  <a:pos x="connsiteX9409" y="connsiteY9409"/>
                </a:cxn>
                <a:cxn ang="0">
                  <a:pos x="connsiteX9410" y="connsiteY9410"/>
                </a:cxn>
                <a:cxn ang="0">
                  <a:pos x="connsiteX9411" y="connsiteY9411"/>
                </a:cxn>
                <a:cxn ang="0">
                  <a:pos x="connsiteX9412" y="connsiteY9412"/>
                </a:cxn>
                <a:cxn ang="0">
                  <a:pos x="connsiteX9413" y="connsiteY9413"/>
                </a:cxn>
                <a:cxn ang="0">
                  <a:pos x="connsiteX9414" y="connsiteY9414"/>
                </a:cxn>
                <a:cxn ang="0">
                  <a:pos x="connsiteX9415" y="connsiteY9415"/>
                </a:cxn>
                <a:cxn ang="0">
                  <a:pos x="connsiteX9416" y="connsiteY9416"/>
                </a:cxn>
                <a:cxn ang="0">
                  <a:pos x="connsiteX9417" y="connsiteY9417"/>
                </a:cxn>
                <a:cxn ang="0">
                  <a:pos x="connsiteX9418" y="connsiteY9418"/>
                </a:cxn>
                <a:cxn ang="0">
                  <a:pos x="connsiteX9419" y="connsiteY9419"/>
                </a:cxn>
                <a:cxn ang="0">
                  <a:pos x="connsiteX9420" y="connsiteY9420"/>
                </a:cxn>
                <a:cxn ang="0">
                  <a:pos x="connsiteX9421" y="connsiteY9421"/>
                </a:cxn>
                <a:cxn ang="0">
                  <a:pos x="connsiteX9422" y="connsiteY9422"/>
                </a:cxn>
                <a:cxn ang="0">
                  <a:pos x="connsiteX9423" y="connsiteY9423"/>
                </a:cxn>
                <a:cxn ang="0">
                  <a:pos x="connsiteX9424" y="connsiteY9424"/>
                </a:cxn>
                <a:cxn ang="0">
                  <a:pos x="connsiteX9425" y="connsiteY9425"/>
                </a:cxn>
                <a:cxn ang="0">
                  <a:pos x="connsiteX9426" y="connsiteY9426"/>
                </a:cxn>
                <a:cxn ang="0">
                  <a:pos x="connsiteX9427" y="connsiteY9427"/>
                </a:cxn>
                <a:cxn ang="0">
                  <a:pos x="connsiteX9428" y="connsiteY9428"/>
                </a:cxn>
                <a:cxn ang="0">
                  <a:pos x="connsiteX9429" y="connsiteY9429"/>
                </a:cxn>
                <a:cxn ang="0">
                  <a:pos x="connsiteX9430" y="connsiteY9430"/>
                </a:cxn>
                <a:cxn ang="0">
                  <a:pos x="connsiteX9431" y="connsiteY9431"/>
                </a:cxn>
                <a:cxn ang="0">
                  <a:pos x="connsiteX9432" y="connsiteY9432"/>
                </a:cxn>
                <a:cxn ang="0">
                  <a:pos x="connsiteX9433" y="connsiteY9433"/>
                </a:cxn>
                <a:cxn ang="0">
                  <a:pos x="connsiteX9434" y="connsiteY9434"/>
                </a:cxn>
                <a:cxn ang="0">
                  <a:pos x="connsiteX9435" y="connsiteY9435"/>
                </a:cxn>
                <a:cxn ang="0">
                  <a:pos x="connsiteX9436" y="connsiteY9436"/>
                </a:cxn>
                <a:cxn ang="0">
                  <a:pos x="connsiteX9437" y="connsiteY9437"/>
                </a:cxn>
                <a:cxn ang="0">
                  <a:pos x="connsiteX9438" y="connsiteY9438"/>
                </a:cxn>
                <a:cxn ang="0">
                  <a:pos x="connsiteX9439" y="connsiteY9439"/>
                </a:cxn>
                <a:cxn ang="0">
                  <a:pos x="connsiteX9440" y="connsiteY9440"/>
                </a:cxn>
                <a:cxn ang="0">
                  <a:pos x="connsiteX9441" y="connsiteY9441"/>
                </a:cxn>
                <a:cxn ang="0">
                  <a:pos x="connsiteX9442" y="connsiteY9442"/>
                </a:cxn>
                <a:cxn ang="0">
                  <a:pos x="connsiteX9443" y="connsiteY9443"/>
                </a:cxn>
                <a:cxn ang="0">
                  <a:pos x="connsiteX9444" y="connsiteY9444"/>
                </a:cxn>
                <a:cxn ang="0">
                  <a:pos x="connsiteX9445" y="connsiteY9445"/>
                </a:cxn>
                <a:cxn ang="0">
                  <a:pos x="connsiteX9446" y="connsiteY9446"/>
                </a:cxn>
                <a:cxn ang="0">
                  <a:pos x="connsiteX9447" y="connsiteY9447"/>
                </a:cxn>
                <a:cxn ang="0">
                  <a:pos x="connsiteX9448" y="connsiteY9448"/>
                </a:cxn>
                <a:cxn ang="0">
                  <a:pos x="connsiteX9449" y="connsiteY9449"/>
                </a:cxn>
                <a:cxn ang="0">
                  <a:pos x="connsiteX9450" y="connsiteY9450"/>
                </a:cxn>
                <a:cxn ang="0">
                  <a:pos x="connsiteX9451" y="connsiteY9451"/>
                </a:cxn>
                <a:cxn ang="0">
                  <a:pos x="connsiteX9452" y="connsiteY9452"/>
                </a:cxn>
                <a:cxn ang="0">
                  <a:pos x="connsiteX9453" y="connsiteY9453"/>
                </a:cxn>
                <a:cxn ang="0">
                  <a:pos x="connsiteX9454" y="connsiteY9454"/>
                </a:cxn>
                <a:cxn ang="0">
                  <a:pos x="connsiteX9455" y="connsiteY9455"/>
                </a:cxn>
                <a:cxn ang="0">
                  <a:pos x="connsiteX9456" y="connsiteY9456"/>
                </a:cxn>
                <a:cxn ang="0">
                  <a:pos x="connsiteX9457" y="connsiteY9457"/>
                </a:cxn>
                <a:cxn ang="0">
                  <a:pos x="connsiteX9458" y="connsiteY9458"/>
                </a:cxn>
                <a:cxn ang="0">
                  <a:pos x="connsiteX9459" y="connsiteY9459"/>
                </a:cxn>
                <a:cxn ang="0">
                  <a:pos x="connsiteX9460" y="connsiteY9460"/>
                </a:cxn>
                <a:cxn ang="0">
                  <a:pos x="connsiteX9461" y="connsiteY9461"/>
                </a:cxn>
                <a:cxn ang="0">
                  <a:pos x="connsiteX9462" y="connsiteY9462"/>
                </a:cxn>
                <a:cxn ang="0">
                  <a:pos x="connsiteX9463" y="connsiteY9463"/>
                </a:cxn>
                <a:cxn ang="0">
                  <a:pos x="connsiteX9464" y="connsiteY9464"/>
                </a:cxn>
                <a:cxn ang="0">
                  <a:pos x="connsiteX9465" y="connsiteY9465"/>
                </a:cxn>
                <a:cxn ang="0">
                  <a:pos x="connsiteX9466" y="connsiteY9466"/>
                </a:cxn>
                <a:cxn ang="0">
                  <a:pos x="connsiteX9467" y="connsiteY9467"/>
                </a:cxn>
                <a:cxn ang="0">
                  <a:pos x="connsiteX9468" y="connsiteY9468"/>
                </a:cxn>
                <a:cxn ang="0">
                  <a:pos x="connsiteX9469" y="connsiteY9469"/>
                </a:cxn>
                <a:cxn ang="0">
                  <a:pos x="connsiteX9470" y="connsiteY9470"/>
                </a:cxn>
                <a:cxn ang="0">
                  <a:pos x="connsiteX9471" y="connsiteY9471"/>
                </a:cxn>
                <a:cxn ang="0">
                  <a:pos x="connsiteX9472" y="connsiteY9472"/>
                </a:cxn>
                <a:cxn ang="0">
                  <a:pos x="connsiteX9473" y="connsiteY9473"/>
                </a:cxn>
                <a:cxn ang="0">
                  <a:pos x="connsiteX9474" y="connsiteY9474"/>
                </a:cxn>
                <a:cxn ang="0">
                  <a:pos x="connsiteX9475" y="connsiteY9475"/>
                </a:cxn>
                <a:cxn ang="0">
                  <a:pos x="connsiteX9476" y="connsiteY9476"/>
                </a:cxn>
                <a:cxn ang="0">
                  <a:pos x="connsiteX9477" y="connsiteY9477"/>
                </a:cxn>
                <a:cxn ang="0">
                  <a:pos x="connsiteX9478" y="connsiteY9478"/>
                </a:cxn>
                <a:cxn ang="0">
                  <a:pos x="connsiteX9479" y="connsiteY9479"/>
                </a:cxn>
                <a:cxn ang="0">
                  <a:pos x="connsiteX9480" y="connsiteY9480"/>
                </a:cxn>
                <a:cxn ang="0">
                  <a:pos x="connsiteX9481" y="connsiteY9481"/>
                </a:cxn>
                <a:cxn ang="0">
                  <a:pos x="connsiteX9482" y="connsiteY9482"/>
                </a:cxn>
                <a:cxn ang="0">
                  <a:pos x="connsiteX9483" y="connsiteY9483"/>
                </a:cxn>
                <a:cxn ang="0">
                  <a:pos x="connsiteX9484" y="connsiteY9484"/>
                </a:cxn>
                <a:cxn ang="0">
                  <a:pos x="connsiteX9485" y="connsiteY9485"/>
                </a:cxn>
                <a:cxn ang="0">
                  <a:pos x="connsiteX9486" y="connsiteY9486"/>
                </a:cxn>
                <a:cxn ang="0">
                  <a:pos x="connsiteX9487" y="connsiteY9487"/>
                </a:cxn>
                <a:cxn ang="0">
                  <a:pos x="connsiteX9488" y="connsiteY9488"/>
                </a:cxn>
                <a:cxn ang="0">
                  <a:pos x="connsiteX9489" y="connsiteY9489"/>
                </a:cxn>
                <a:cxn ang="0">
                  <a:pos x="connsiteX9490" y="connsiteY9490"/>
                </a:cxn>
                <a:cxn ang="0">
                  <a:pos x="connsiteX9491" y="connsiteY9491"/>
                </a:cxn>
                <a:cxn ang="0">
                  <a:pos x="connsiteX9492" y="connsiteY9492"/>
                </a:cxn>
                <a:cxn ang="0">
                  <a:pos x="connsiteX9493" y="connsiteY9493"/>
                </a:cxn>
                <a:cxn ang="0">
                  <a:pos x="connsiteX9494" y="connsiteY9494"/>
                </a:cxn>
                <a:cxn ang="0">
                  <a:pos x="connsiteX9495" y="connsiteY9495"/>
                </a:cxn>
                <a:cxn ang="0">
                  <a:pos x="connsiteX9496" y="connsiteY9496"/>
                </a:cxn>
                <a:cxn ang="0">
                  <a:pos x="connsiteX9497" y="connsiteY9497"/>
                </a:cxn>
                <a:cxn ang="0">
                  <a:pos x="connsiteX9498" y="connsiteY9498"/>
                </a:cxn>
                <a:cxn ang="0">
                  <a:pos x="connsiteX9499" y="connsiteY9499"/>
                </a:cxn>
                <a:cxn ang="0">
                  <a:pos x="connsiteX9500" y="connsiteY9500"/>
                </a:cxn>
                <a:cxn ang="0">
                  <a:pos x="connsiteX9501" y="connsiteY9501"/>
                </a:cxn>
                <a:cxn ang="0">
                  <a:pos x="connsiteX9502" y="connsiteY9502"/>
                </a:cxn>
                <a:cxn ang="0">
                  <a:pos x="connsiteX9503" y="connsiteY9503"/>
                </a:cxn>
                <a:cxn ang="0">
                  <a:pos x="connsiteX9504" y="connsiteY9504"/>
                </a:cxn>
                <a:cxn ang="0">
                  <a:pos x="connsiteX9505" y="connsiteY9505"/>
                </a:cxn>
                <a:cxn ang="0">
                  <a:pos x="connsiteX9506" y="connsiteY9506"/>
                </a:cxn>
                <a:cxn ang="0">
                  <a:pos x="connsiteX9507" y="connsiteY9507"/>
                </a:cxn>
                <a:cxn ang="0">
                  <a:pos x="connsiteX9508" y="connsiteY9508"/>
                </a:cxn>
                <a:cxn ang="0">
                  <a:pos x="connsiteX9509" y="connsiteY9509"/>
                </a:cxn>
                <a:cxn ang="0">
                  <a:pos x="connsiteX9510" y="connsiteY9510"/>
                </a:cxn>
                <a:cxn ang="0">
                  <a:pos x="connsiteX9511" y="connsiteY9511"/>
                </a:cxn>
                <a:cxn ang="0">
                  <a:pos x="connsiteX9512" y="connsiteY9512"/>
                </a:cxn>
                <a:cxn ang="0">
                  <a:pos x="connsiteX9513" y="connsiteY9513"/>
                </a:cxn>
                <a:cxn ang="0">
                  <a:pos x="connsiteX9514" y="connsiteY9514"/>
                </a:cxn>
                <a:cxn ang="0">
                  <a:pos x="connsiteX9515" y="connsiteY9515"/>
                </a:cxn>
                <a:cxn ang="0">
                  <a:pos x="connsiteX9516" y="connsiteY9516"/>
                </a:cxn>
                <a:cxn ang="0">
                  <a:pos x="connsiteX9517" y="connsiteY9517"/>
                </a:cxn>
                <a:cxn ang="0">
                  <a:pos x="connsiteX9518" y="connsiteY9518"/>
                </a:cxn>
                <a:cxn ang="0">
                  <a:pos x="connsiteX9519" y="connsiteY9519"/>
                </a:cxn>
                <a:cxn ang="0">
                  <a:pos x="connsiteX9520" y="connsiteY9520"/>
                </a:cxn>
                <a:cxn ang="0">
                  <a:pos x="connsiteX9521" y="connsiteY9521"/>
                </a:cxn>
                <a:cxn ang="0">
                  <a:pos x="connsiteX9522" y="connsiteY9522"/>
                </a:cxn>
                <a:cxn ang="0">
                  <a:pos x="connsiteX9523" y="connsiteY9523"/>
                </a:cxn>
                <a:cxn ang="0">
                  <a:pos x="connsiteX9524" y="connsiteY9524"/>
                </a:cxn>
                <a:cxn ang="0">
                  <a:pos x="connsiteX9525" y="connsiteY9525"/>
                </a:cxn>
                <a:cxn ang="0">
                  <a:pos x="connsiteX9526" y="connsiteY9526"/>
                </a:cxn>
                <a:cxn ang="0">
                  <a:pos x="connsiteX9527" y="connsiteY9527"/>
                </a:cxn>
                <a:cxn ang="0">
                  <a:pos x="connsiteX9528" y="connsiteY9528"/>
                </a:cxn>
                <a:cxn ang="0">
                  <a:pos x="connsiteX9529" y="connsiteY9529"/>
                </a:cxn>
                <a:cxn ang="0">
                  <a:pos x="connsiteX9530" y="connsiteY9530"/>
                </a:cxn>
                <a:cxn ang="0">
                  <a:pos x="connsiteX9531" y="connsiteY9531"/>
                </a:cxn>
                <a:cxn ang="0">
                  <a:pos x="connsiteX9532" y="connsiteY9532"/>
                </a:cxn>
                <a:cxn ang="0">
                  <a:pos x="connsiteX9533" y="connsiteY9533"/>
                </a:cxn>
                <a:cxn ang="0">
                  <a:pos x="connsiteX9534" y="connsiteY9534"/>
                </a:cxn>
                <a:cxn ang="0">
                  <a:pos x="connsiteX9535" y="connsiteY9535"/>
                </a:cxn>
                <a:cxn ang="0">
                  <a:pos x="connsiteX9536" y="connsiteY9536"/>
                </a:cxn>
                <a:cxn ang="0">
                  <a:pos x="connsiteX9537" y="connsiteY9537"/>
                </a:cxn>
                <a:cxn ang="0">
                  <a:pos x="connsiteX9538" y="connsiteY9538"/>
                </a:cxn>
                <a:cxn ang="0">
                  <a:pos x="connsiteX9539" y="connsiteY9539"/>
                </a:cxn>
                <a:cxn ang="0">
                  <a:pos x="connsiteX9540" y="connsiteY9540"/>
                </a:cxn>
                <a:cxn ang="0">
                  <a:pos x="connsiteX9541" y="connsiteY9541"/>
                </a:cxn>
                <a:cxn ang="0">
                  <a:pos x="connsiteX9542" y="connsiteY9542"/>
                </a:cxn>
                <a:cxn ang="0">
                  <a:pos x="connsiteX9543" y="connsiteY9543"/>
                </a:cxn>
                <a:cxn ang="0">
                  <a:pos x="connsiteX9544" y="connsiteY9544"/>
                </a:cxn>
                <a:cxn ang="0">
                  <a:pos x="connsiteX9545" y="connsiteY9545"/>
                </a:cxn>
                <a:cxn ang="0">
                  <a:pos x="connsiteX9546" y="connsiteY9546"/>
                </a:cxn>
                <a:cxn ang="0">
                  <a:pos x="connsiteX9547" y="connsiteY9547"/>
                </a:cxn>
                <a:cxn ang="0">
                  <a:pos x="connsiteX9548" y="connsiteY9548"/>
                </a:cxn>
                <a:cxn ang="0">
                  <a:pos x="connsiteX9549" y="connsiteY9549"/>
                </a:cxn>
                <a:cxn ang="0">
                  <a:pos x="connsiteX9550" y="connsiteY9550"/>
                </a:cxn>
                <a:cxn ang="0">
                  <a:pos x="connsiteX9551" y="connsiteY9551"/>
                </a:cxn>
                <a:cxn ang="0">
                  <a:pos x="connsiteX9552" y="connsiteY9552"/>
                </a:cxn>
                <a:cxn ang="0">
                  <a:pos x="connsiteX9553" y="connsiteY9553"/>
                </a:cxn>
                <a:cxn ang="0">
                  <a:pos x="connsiteX9554" y="connsiteY9554"/>
                </a:cxn>
                <a:cxn ang="0">
                  <a:pos x="connsiteX9555" y="connsiteY9555"/>
                </a:cxn>
                <a:cxn ang="0">
                  <a:pos x="connsiteX9556" y="connsiteY9556"/>
                </a:cxn>
                <a:cxn ang="0">
                  <a:pos x="connsiteX9557" y="connsiteY9557"/>
                </a:cxn>
                <a:cxn ang="0">
                  <a:pos x="connsiteX9558" y="connsiteY9558"/>
                </a:cxn>
                <a:cxn ang="0">
                  <a:pos x="connsiteX9559" y="connsiteY9559"/>
                </a:cxn>
                <a:cxn ang="0">
                  <a:pos x="connsiteX9560" y="connsiteY9560"/>
                </a:cxn>
                <a:cxn ang="0">
                  <a:pos x="connsiteX9561" y="connsiteY9561"/>
                </a:cxn>
                <a:cxn ang="0">
                  <a:pos x="connsiteX9562" y="connsiteY9562"/>
                </a:cxn>
                <a:cxn ang="0">
                  <a:pos x="connsiteX9563" y="connsiteY9563"/>
                </a:cxn>
                <a:cxn ang="0">
                  <a:pos x="connsiteX9564" y="connsiteY9564"/>
                </a:cxn>
                <a:cxn ang="0">
                  <a:pos x="connsiteX9565" y="connsiteY9565"/>
                </a:cxn>
                <a:cxn ang="0">
                  <a:pos x="connsiteX9566" y="connsiteY9566"/>
                </a:cxn>
                <a:cxn ang="0">
                  <a:pos x="connsiteX9567" y="connsiteY9567"/>
                </a:cxn>
                <a:cxn ang="0">
                  <a:pos x="connsiteX9568" y="connsiteY9568"/>
                </a:cxn>
                <a:cxn ang="0">
                  <a:pos x="connsiteX9569" y="connsiteY9569"/>
                </a:cxn>
                <a:cxn ang="0">
                  <a:pos x="connsiteX9570" y="connsiteY9570"/>
                </a:cxn>
                <a:cxn ang="0">
                  <a:pos x="connsiteX9571" y="connsiteY9571"/>
                </a:cxn>
                <a:cxn ang="0">
                  <a:pos x="connsiteX9572" y="connsiteY9572"/>
                </a:cxn>
                <a:cxn ang="0">
                  <a:pos x="connsiteX9573" y="connsiteY9573"/>
                </a:cxn>
                <a:cxn ang="0">
                  <a:pos x="connsiteX9574" y="connsiteY9574"/>
                </a:cxn>
                <a:cxn ang="0">
                  <a:pos x="connsiteX9575" y="connsiteY9575"/>
                </a:cxn>
                <a:cxn ang="0">
                  <a:pos x="connsiteX9576" y="connsiteY9576"/>
                </a:cxn>
                <a:cxn ang="0">
                  <a:pos x="connsiteX9577" y="connsiteY9577"/>
                </a:cxn>
                <a:cxn ang="0">
                  <a:pos x="connsiteX9578" y="connsiteY9578"/>
                </a:cxn>
                <a:cxn ang="0">
                  <a:pos x="connsiteX9579" y="connsiteY9579"/>
                </a:cxn>
                <a:cxn ang="0">
                  <a:pos x="connsiteX9580" y="connsiteY9580"/>
                </a:cxn>
                <a:cxn ang="0">
                  <a:pos x="connsiteX9581" y="connsiteY9581"/>
                </a:cxn>
                <a:cxn ang="0">
                  <a:pos x="connsiteX9582" y="connsiteY9582"/>
                </a:cxn>
                <a:cxn ang="0">
                  <a:pos x="connsiteX9583" y="connsiteY9583"/>
                </a:cxn>
                <a:cxn ang="0">
                  <a:pos x="connsiteX9584" y="connsiteY9584"/>
                </a:cxn>
                <a:cxn ang="0">
                  <a:pos x="connsiteX9585" y="connsiteY9585"/>
                </a:cxn>
                <a:cxn ang="0">
                  <a:pos x="connsiteX9586" y="connsiteY9586"/>
                </a:cxn>
                <a:cxn ang="0">
                  <a:pos x="connsiteX9587" y="connsiteY9587"/>
                </a:cxn>
                <a:cxn ang="0">
                  <a:pos x="connsiteX9588" y="connsiteY9588"/>
                </a:cxn>
                <a:cxn ang="0">
                  <a:pos x="connsiteX9589" y="connsiteY9589"/>
                </a:cxn>
                <a:cxn ang="0">
                  <a:pos x="connsiteX9590" y="connsiteY9590"/>
                </a:cxn>
                <a:cxn ang="0">
                  <a:pos x="connsiteX9591" y="connsiteY9591"/>
                </a:cxn>
                <a:cxn ang="0">
                  <a:pos x="connsiteX9592" y="connsiteY9592"/>
                </a:cxn>
                <a:cxn ang="0">
                  <a:pos x="connsiteX9593" y="connsiteY9593"/>
                </a:cxn>
                <a:cxn ang="0">
                  <a:pos x="connsiteX9594" y="connsiteY9594"/>
                </a:cxn>
                <a:cxn ang="0">
                  <a:pos x="connsiteX9595" y="connsiteY9595"/>
                </a:cxn>
                <a:cxn ang="0">
                  <a:pos x="connsiteX9596" y="connsiteY9596"/>
                </a:cxn>
                <a:cxn ang="0">
                  <a:pos x="connsiteX9597" y="connsiteY9597"/>
                </a:cxn>
                <a:cxn ang="0">
                  <a:pos x="connsiteX9598" y="connsiteY9598"/>
                </a:cxn>
                <a:cxn ang="0">
                  <a:pos x="connsiteX9599" y="connsiteY9599"/>
                </a:cxn>
                <a:cxn ang="0">
                  <a:pos x="connsiteX9600" y="connsiteY9600"/>
                </a:cxn>
                <a:cxn ang="0">
                  <a:pos x="connsiteX9601" y="connsiteY9601"/>
                </a:cxn>
                <a:cxn ang="0">
                  <a:pos x="connsiteX9602" y="connsiteY9602"/>
                </a:cxn>
                <a:cxn ang="0">
                  <a:pos x="connsiteX9603" y="connsiteY9603"/>
                </a:cxn>
                <a:cxn ang="0">
                  <a:pos x="connsiteX9604" y="connsiteY9604"/>
                </a:cxn>
                <a:cxn ang="0">
                  <a:pos x="connsiteX9605" y="connsiteY9605"/>
                </a:cxn>
                <a:cxn ang="0">
                  <a:pos x="connsiteX9606" y="connsiteY9606"/>
                </a:cxn>
                <a:cxn ang="0">
                  <a:pos x="connsiteX9607" y="connsiteY9607"/>
                </a:cxn>
                <a:cxn ang="0">
                  <a:pos x="connsiteX9608" y="connsiteY9608"/>
                </a:cxn>
                <a:cxn ang="0">
                  <a:pos x="connsiteX9609" y="connsiteY9609"/>
                </a:cxn>
                <a:cxn ang="0">
                  <a:pos x="connsiteX9610" y="connsiteY9610"/>
                </a:cxn>
                <a:cxn ang="0">
                  <a:pos x="connsiteX9611" y="connsiteY9611"/>
                </a:cxn>
                <a:cxn ang="0">
                  <a:pos x="connsiteX9612" y="connsiteY9612"/>
                </a:cxn>
                <a:cxn ang="0">
                  <a:pos x="connsiteX9613" y="connsiteY9613"/>
                </a:cxn>
                <a:cxn ang="0">
                  <a:pos x="connsiteX9614" y="connsiteY9614"/>
                </a:cxn>
                <a:cxn ang="0">
                  <a:pos x="connsiteX9615" y="connsiteY9615"/>
                </a:cxn>
                <a:cxn ang="0">
                  <a:pos x="connsiteX9616" y="connsiteY9616"/>
                </a:cxn>
                <a:cxn ang="0">
                  <a:pos x="connsiteX9617" y="connsiteY9617"/>
                </a:cxn>
                <a:cxn ang="0">
                  <a:pos x="connsiteX9618" y="connsiteY9618"/>
                </a:cxn>
                <a:cxn ang="0">
                  <a:pos x="connsiteX9619" y="connsiteY9619"/>
                </a:cxn>
                <a:cxn ang="0">
                  <a:pos x="connsiteX9620" y="connsiteY9620"/>
                </a:cxn>
                <a:cxn ang="0">
                  <a:pos x="connsiteX9621" y="connsiteY9621"/>
                </a:cxn>
                <a:cxn ang="0">
                  <a:pos x="connsiteX9622" y="connsiteY9622"/>
                </a:cxn>
                <a:cxn ang="0">
                  <a:pos x="connsiteX9623" y="connsiteY9623"/>
                </a:cxn>
                <a:cxn ang="0">
                  <a:pos x="connsiteX9624" y="connsiteY9624"/>
                </a:cxn>
                <a:cxn ang="0">
                  <a:pos x="connsiteX9625" y="connsiteY9625"/>
                </a:cxn>
                <a:cxn ang="0">
                  <a:pos x="connsiteX9626" y="connsiteY9626"/>
                </a:cxn>
                <a:cxn ang="0">
                  <a:pos x="connsiteX9627" y="connsiteY9627"/>
                </a:cxn>
                <a:cxn ang="0">
                  <a:pos x="connsiteX9628" y="connsiteY9628"/>
                </a:cxn>
                <a:cxn ang="0">
                  <a:pos x="connsiteX9629" y="connsiteY9629"/>
                </a:cxn>
                <a:cxn ang="0">
                  <a:pos x="connsiteX9630" y="connsiteY9630"/>
                </a:cxn>
                <a:cxn ang="0">
                  <a:pos x="connsiteX9631" y="connsiteY9631"/>
                </a:cxn>
                <a:cxn ang="0">
                  <a:pos x="connsiteX9632" y="connsiteY9632"/>
                </a:cxn>
                <a:cxn ang="0">
                  <a:pos x="connsiteX9633" y="connsiteY9633"/>
                </a:cxn>
                <a:cxn ang="0">
                  <a:pos x="connsiteX9634" y="connsiteY9634"/>
                </a:cxn>
                <a:cxn ang="0">
                  <a:pos x="connsiteX9635" y="connsiteY9635"/>
                </a:cxn>
                <a:cxn ang="0">
                  <a:pos x="connsiteX9636" y="connsiteY9636"/>
                </a:cxn>
                <a:cxn ang="0">
                  <a:pos x="connsiteX9637" y="connsiteY9637"/>
                </a:cxn>
                <a:cxn ang="0">
                  <a:pos x="connsiteX9638" y="connsiteY9638"/>
                </a:cxn>
                <a:cxn ang="0">
                  <a:pos x="connsiteX9639" y="connsiteY9639"/>
                </a:cxn>
                <a:cxn ang="0">
                  <a:pos x="connsiteX9640" y="connsiteY9640"/>
                </a:cxn>
                <a:cxn ang="0">
                  <a:pos x="connsiteX9641" y="connsiteY9641"/>
                </a:cxn>
                <a:cxn ang="0">
                  <a:pos x="connsiteX9642" y="connsiteY9642"/>
                </a:cxn>
                <a:cxn ang="0">
                  <a:pos x="connsiteX9643" y="connsiteY9643"/>
                </a:cxn>
                <a:cxn ang="0">
                  <a:pos x="connsiteX9644" y="connsiteY9644"/>
                </a:cxn>
                <a:cxn ang="0">
                  <a:pos x="connsiteX9645" y="connsiteY9645"/>
                </a:cxn>
                <a:cxn ang="0">
                  <a:pos x="connsiteX9646" y="connsiteY9646"/>
                </a:cxn>
                <a:cxn ang="0">
                  <a:pos x="connsiteX9647" y="connsiteY9647"/>
                </a:cxn>
                <a:cxn ang="0">
                  <a:pos x="connsiteX9648" y="connsiteY9648"/>
                </a:cxn>
                <a:cxn ang="0">
                  <a:pos x="connsiteX9649" y="connsiteY9649"/>
                </a:cxn>
                <a:cxn ang="0">
                  <a:pos x="connsiteX9650" y="connsiteY9650"/>
                </a:cxn>
                <a:cxn ang="0">
                  <a:pos x="connsiteX9651" y="connsiteY9651"/>
                </a:cxn>
                <a:cxn ang="0">
                  <a:pos x="connsiteX9652" y="connsiteY9652"/>
                </a:cxn>
                <a:cxn ang="0">
                  <a:pos x="connsiteX9653" y="connsiteY9653"/>
                </a:cxn>
                <a:cxn ang="0">
                  <a:pos x="connsiteX9654" y="connsiteY9654"/>
                </a:cxn>
                <a:cxn ang="0">
                  <a:pos x="connsiteX9655" y="connsiteY9655"/>
                </a:cxn>
                <a:cxn ang="0">
                  <a:pos x="connsiteX9656" y="connsiteY9656"/>
                </a:cxn>
                <a:cxn ang="0">
                  <a:pos x="connsiteX9657" y="connsiteY9657"/>
                </a:cxn>
                <a:cxn ang="0">
                  <a:pos x="connsiteX9658" y="connsiteY9658"/>
                </a:cxn>
                <a:cxn ang="0">
                  <a:pos x="connsiteX9659" y="connsiteY9659"/>
                </a:cxn>
                <a:cxn ang="0">
                  <a:pos x="connsiteX9660" y="connsiteY9660"/>
                </a:cxn>
                <a:cxn ang="0">
                  <a:pos x="connsiteX9661" y="connsiteY9661"/>
                </a:cxn>
                <a:cxn ang="0">
                  <a:pos x="connsiteX9662" y="connsiteY9662"/>
                </a:cxn>
                <a:cxn ang="0">
                  <a:pos x="connsiteX9663" y="connsiteY9663"/>
                </a:cxn>
                <a:cxn ang="0">
                  <a:pos x="connsiteX9664" y="connsiteY9664"/>
                </a:cxn>
                <a:cxn ang="0">
                  <a:pos x="connsiteX9665" y="connsiteY9665"/>
                </a:cxn>
                <a:cxn ang="0">
                  <a:pos x="connsiteX9666" y="connsiteY9666"/>
                </a:cxn>
                <a:cxn ang="0">
                  <a:pos x="connsiteX9667" y="connsiteY9667"/>
                </a:cxn>
                <a:cxn ang="0">
                  <a:pos x="connsiteX9668" y="connsiteY9668"/>
                </a:cxn>
                <a:cxn ang="0">
                  <a:pos x="connsiteX9669" y="connsiteY9669"/>
                </a:cxn>
                <a:cxn ang="0">
                  <a:pos x="connsiteX9670" y="connsiteY9670"/>
                </a:cxn>
                <a:cxn ang="0">
                  <a:pos x="connsiteX9671" y="connsiteY9671"/>
                </a:cxn>
                <a:cxn ang="0">
                  <a:pos x="connsiteX9672" y="connsiteY9672"/>
                </a:cxn>
                <a:cxn ang="0">
                  <a:pos x="connsiteX9673" y="connsiteY9673"/>
                </a:cxn>
                <a:cxn ang="0">
                  <a:pos x="connsiteX9674" y="connsiteY9674"/>
                </a:cxn>
                <a:cxn ang="0">
                  <a:pos x="connsiteX9675" y="connsiteY9675"/>
                </a:cxn>
                <a:cxn ang="0">
                  <a:pos x="connsiteX9676" y="connsiteY9676"/>
                </a:cxn>
                <a:cxn ang="0">
                  <a:pos x="connsiteX9677" y="connsiteY9677"/>
                </a:cxn>
                <a:cxn ang="0">
                  <a:pos x="connsiteX9678" y="connsiteY9678"/>
                </a:cxn>
                <a:cxn ang="0">
                  <a:pos x="connsiteX9679" y="connsiteY9679"/>
                </a:cxn>
                <a:cxn ang="0">
                  <a:pos x="connsiteX9680" y="connsiteY9680"/>
                </a:cxn>
                <a:cxn ang="0">
                  <a:pos x="connsiteX9681" y="connsiteY9681"/>
                </a:cxn>
                <a:cxn ang="0">
                  <a:pos x="connsiteX9682" y="connsiteY9682"/>
                </a:cxn>
                <a:cxn ang="0">
                  <a:pos x="connsiteX9683" y="connsiteY9683"/>
                </a:cxn>
                <a:cxn ang="0">
                  <a:pos x="connsiteX9684" y="connsiteY9684"/>
                </a:cxn>
                <a:cxn ang="0">
                  <a:pos x="connsiteX9685" y="connsiteY9685"/>
                </a:cxn>
                <a:cxn ang="0">
                  <a:pos x="connsiteX9686" y="connsiteY9686"/>
                </a:cxn>
                <a:cxn ang="0">
                  <a:pos x="connsiteX9687" y="connsiteY9687"/>
                </a:cxn>
                <a:cxn ang="0">
                  <a:pos x="connsiteX9688" y="connsiteY9688"/>
                </a:cxn>
                <a:cxn ang="0">
                  <a:pos x="connsiteX9689" y="connsiteY9689"/>
                </a:cxn>
                <a:cxn ang="0">
                  <a:pos x="connsiteX9690" y="connsiteY9690"/>
                </a:cxn>
                <a:cxn ang="0">
                  <a:pos x="connsiteX9691" y="connsiteY9691"/>
                </a:cxn>
                <a:cxn ang="0">
                  <a:pos x="connsiteX9692" y="connsiteY9692"/>
                </a:cxn>
                <a:cxn ang="0">
                  <a:pos x="connsiteX9693" y="connsiteY9693"/>
                </a:cxn>
                <a:cxn ang="0">
                  <a:pos x="connsiteX9694" y="connsiteY9694"/>
                </a:cxn>
                <a:cxn ang="0">
                  <a:pos x="connsiteX9695" y="connsiteY9695"/>
                </a:cxn>
                <a:cxn ang="0">
                  <a:pos x="connsiteX9696" y="connsiteY9696"/>
                </a:cxn>
                <a:cxn ang="0">
                  <a:pos x="connsiteX9697" y="connsiteY9697"/>
                </a:cxn>
                <a:cxn ang="0">
                  <a:pos x="connsiteX9698" y="connsiteY9698"/>
                </a:cxn>
                <a:cxn ang="0">
                  <a:pos x="connsiteX9699" y="connsiteY9699"/>
                </a:cxn>
                <a:cxn ang="0">
                  <a:pos x="connsiteX9700" y="connsiteY9700"/>
                </a:cxn>
                <a:cxn ang="0">
                  <a:pos x="connsiteX9701" y="connsiteY9701"/>
                </a:cxn>
                <a:cxn ang="0">
                  <a:pos x="connsiteX9702" y="connsiteY9702"/>
                </a:cxn>
                <a:cxn ang="0">
                  <a:pos x="connsiteX9703" y="connsiteY9703"/>
                </a:cxn>
                <a:cxn ang="0">
                  <a:pos x="connsiteX9704" y="connsiteY9704"/>
                </a:cxn>
                <a:cxn ang="0">
                  <a:pos x="connsiteX9705" y="connsiteY9705"/>
                </a:cxn>
                <a:cxn ang="0">
                  <a:pos x="connsiteX9706" y="connsiteY9706"/>
                </a:cxn>
                <a:cxn ang="0">
                  <a:pos x="connsiteX9707" y="connsiteY9707"/>
                </a:cxn>
                <a:cxn ang="0">
                  <a:pos x="connsiteX9708" y="connsiteY9708"/>
                </a:cxn>
                <a:cxn ang="0">
                  <a:pos x="connsiteX9709" y="connsiteY9709"/>
                </a:cxn>
                <a:cxn ang="0">
                  <a:pos x="connsiteX9710" y="connsiteY9710"/>
                </a:cxn>
                <a:cxn ang="0">
                  <a:pos x="connsiteX9711" y="connsiteY9711"/>
                </a:cxn>
                <a:cxn ang="0">
                  <a:pos x="connsiteX9712" y="connsiteY9712"/>
                </a:cxn>
                <a:cxn ang="0">
                  <a:pos x="connsiteX9713" y="connsiteY9713"/>
                </a:cxn>
                <a:cxn ang="0">
                  <a:pos x="connsiteX9714" y="connsiteY9714"/>
                </a:cxn>
                <a:cxn ang="0">
                  <a:pos x="connsiteX9715" y="connsiteY9715"/>
                </a:cxn>
                <a:cxn ang="0">
                  <a:pos x="connsiteX9716" y="connsiteY9716"/>
                </a:cxn>
                <a:cxn ang="0">
                  <a:pos x="connsiteX9717" y="connsiteY9717"/>
                </a:cxn>
                <a:cxn ang="0">
                  <a:pos x="connsiteX9718" y="connsiteY9718"/>
                </a:cxn>
                <a:cxn ang="0">
                  <a:pos x="connsiteX9719" y="connsiteY9719"/>
                </a:cxn>
                <a:cxn ang="0">
                  <a:pos x="connsiteX9720" y="connsiteY9720"/>
                </a:cxn>
                <a:cxn ang="0">
                  <a:pos x="connsiteX9721" y="connsiteY9721"/>
                </a:cxn>
                <a:cxn ang="0">
                  <a:pos x="connsiteX9722" y="connsiteY9722"/>
                </a:cxn>
                <a:cxn ang="0">
                  <a:pos x="connsiteX9723" y="connsiteY9723"/>
                </a:cxn>
                <a:cxn ang="0">
                  <a:pos x="connsiteX9724" y="connsiteY9724"/>
                </a:cxn>
                <a:cxn ang="0">
                  <a:pos x="connsiteX9725" y="connsiteY9725"/>
                </a:cxn>
                <a:cxn ang="0">
                  <a:pos x="connsiteX9726" y="connsiteY9726"/>
                </a:cxn>
                <a:cxn ang="0">
                  <a:pos x="connsiteX9727" y="connsiteY9727"/>
                </a:cxn>
                <a:cxn ang="0">
                  <a:pos x="connsiteX9728" y="connsiteY9728"/>
                </a:cxn>
                <a:cxn ang="0">
                  <a:pos x="connsiteX9729" y="connsiteY9729"/>
                </a:cxn>
                <a:cxn ang="0">
                  <a:pos x="connsiteX9730" y="connsiteY9730"/>
                </a:cxn>
                <a:cxn ang="0">
                  <a:pos x="connsiteX9731" y="connsiteY9731"/>
                </a:cxn>
                <a:cxn ang="0">
                  <a:pos x="connsiteX9732" y="connsiteY9732"/>
                </a:cxn>
                <a:cxn ang="0">
                  <a:pos x="connsiteX9733" y="connsiteY9733"/>
                </a:cxn>
                <a:cxn ang="0">
                  <a:pos x="connsiteX9734" y="connsiteY9734"/>
                </a:cxn>
                <a:cxn ang="0">
                  <a:pos x="connsiteX9735" y="connsiteY9735"/>
                </a:cxn>
                <a:cxn ang="0">
                  <a:pos x="connsiteX9736" y="connsiteY9736"/>
                </a:cxn>
                <a:cxn ang="0">
                  <a:pos x="connsiteX9737" y="connsiteY9737"/>
                </a:cxn>
                <a:cxn ang="0">
                  <a:pos x="connsiteX9738" y="connsiteY9738"/>
                </a:cxn>
                <a:cxn ang="0">
                  <a:pos x="connsiteX9739" y="connsiteY9739"/>
                </a:cxn>
                <a:cxn ang="0">
                  <a:pos x="connsiteX9740" y="connsiteY9740"/>
                </a:cxn>
                <a:cxn ang="0">
                  <a:pos x="connsiteX9741" y="connsiteY9741"/>
                </a:cxn>
                <a:cxn ang="0">
                  <a:pos x="connsiteX9742" y="connsiteY9742"/>
                </a:cxn>
                <a:cxn ang="0">
                  <a:pos x="connsiteX9743" y="connsiteY9743"/>
                </a:cxn>
                <a:cxn ang="0">
                  <a:pos x="connsiteX9744" y="connsiteY9744"/>
                </a:cxn>
                <a:cxn ang="0">
                  <a:pos x="connsiteX9745" y="connsiteY9745"/>
                </a:cxn>
                <a:cxn ang="0">
                  <a:pos x="connsiteX9746" y="connsiteY9746"/>
                </a:cxn>
                <a:cxn ang="0">
                  <a:pos x="connsiteX9747" y="connsiteY9747"/>
                </a:cxn>
                <a:cxn ang="0">
                  <a:pos x="connsiteX9748" y="connsiteY9748"/>
                </a:cxn>
                <a:cxn ang="0">
                  <a:pos x="connsiteX9749" y="connsiteY9749"/>
                </a:cxn>
                <a:cxn ang="0">
                  <a:pos x="connsiteX9750" y="connsiteY9750"/>
                </a:cxn>
                <a:cxn ang="0">
                  <a:pos x="connsiteX9751" y="connsiteY9751"/>
                </a:cxn>
                <a:cxn ang="0">
                  <a:pos x="connsiteX9752" y="connsiteY9752"/>
                </a:cxn>
                <a:cxn ang="0">
                  <a:pos x="connsiteX9753" y="connsiteY9753"/>
                </a:cxn>
                <a:cxn ang="0">
                  <a:pos x="connsiteX9754" y="connsiteY9754"/>
                </a:cxn>
                <a:cxn ang="0">
                  <a:pos x="connsiteX9755" y="connsiteY9755"/>
                </a:cxn>
                <a:cxn ang="0">
                  <a:pos x="connsiteX9756" y="connsiteY9756"/>
                </a:cxn>
                <a:cxn ang="0">
                  <a:pos x="connsiteX9757" y="connsiteY9757"/>
                </a:cxn>
                <a:cxn ang="0">
                  <a:pos x="connsiteX9758" y="connsiteY9758"/>
                </a:cxn>
                <a:cxn ang="0">
                  <a:pos x="connsiteX9759" y="connsiteY9759"/>
                </a:cxn>
                <a:cxn ang="0">
                  <a:pos x="connsiteX9760" y="connsiteY9760"/>
                </a:cxn>
                <a:cxn ang="0">
                  <a:pos x="connsiteX9761" y="connsiteY9761"/>
                </a:cxn>
                <a:cxn ang="0">
                  <a:pos x="connsiteX9762" y="connsiteY9762"/>
                </a:cxn>
                <a:cxn ang="0">
                  <a:pos x="connsiteX9763" y="connsiteY9763"/>
                </a:cxn>
                <a:cxn ang="0">
                  <a:pos x="connsiteX9764" y="connsiteY9764"/>
                </a:cxn>
                <a:cxn ang="0">
                  <a:pos x="connsiteX9765" y="connsiteY9765"/>
                </a:cxn>
                <a:cxn ang="0">
                  <a:pos x="connsiteX9766" y="connsiteY9766"/>
                </a:cxn>
                <a:cxn ang="0">
                  <a:pos x="connsiteX9767" y="connsiteY9767"/>
                </a:cxn>
                <a:cxn ang="0">
                  <a:pos x="connsiteX9768" y="connsiteY9768"/>
                </a:cxn>
                <a:cxn ang="0">
                  <a:pos x="connsiteX9769" y="connsiteY9769"/>
                </a:cxn>
                <a:cxn ang="0">
                  <a:pos x="connsiteX9770" y="connsiteY9770"/>
                </a:cxn>
                <a:cxn ang="0">
                  <a:pos x="connsiteX9771" y="connsiteY9771"/>
                </a:cxn>
                <a:cxn ang="0">
                  <a:pos x="connsiteX9772" y="connsiteY9772"/>
                </a:cxn>
                <a:cxn ang="0">
                  <a:pos x="connsiteX9773" y="connsiteY9773"/>
                </a:cxn>
                <a:cxn ang="0">
                  <a:pos x="connsiteX9774" y="connsiteY9774"/>
                </a:cxn>
                <a:cxn ang="0">
                  <a:pos x="connsiteX9775" y="connsiteY9775"/>
                </a:cxn>
                <a:cxn ang="0">
                  <a:pos x="connsiteX9776" y="connsiteY9776"/>
                </a:cxn>
                <a:cxn ang="0">
                  <a:pos x="connsiteX9777" y="connsiteY9777"/>
                </a:cxn>
                <a:cxn ang="0">
                  <a:pos x="connsiteX9778" y="connsiteY9778"/>
                </a:cxn>
                <a:cxn ang="0">
                  <a:pos x="connsiteX9779" y="connsiteY9779"/>
                </a:cxn>
                <a:cxn ang="0">
                  <a:pos x="connsiteX9780" y="connsiteY9780"/>
                </a:cxn>
                <a:cxn ang="0">
                  <a:pos x="connsiteX9781" y="connsiteY9781"/>
                </a:cxn>
                <a:cxn ang="0">
                  <a:pos x="connsiteX9782" y="connsiteY9782"/>
                </a:cxn>
                <a:cxn ang="0">
                  <a:pos x="connsiteX9783" y="connsiteY9783"/>
                </a:cxn>
                <a:cxn ang="0">
                  <a:pos x="connsiteX9784" y="connsiteY9784"/>
                </a:cxn>
                <a:cxn ang="0">
                  <a:pos x="connsiteX9785" y="connsiteY9785"/>
                </a:cxn>
                <a:cxn ang="0">
                  <a:pos x="connsiteX9786" y="connsiteY9786"/>
                </a:cxn>
                <a:cxn ang="0">
                  <a:pos x="connsiteX9787" y="connsiteY9787"/>
                </a:cxn>
                <a:cxn ang="0">
                  <a:pos x="connsiteX9788" y="connsiteY9788"/>
                </a:cxn>
                <a:cxn ang="0">
                  <a:pos x="connsiteX9789" y="connsiteY9789"/>
                </a:cxn>
                <a:cxn ang="0">
                  <a:pos x="connsiteX9790" y="connsiteY9790"/>
                </a:cxn>
                <a:cxn ang="0">
                  <a:pos x="connsiteX9791" y="connsiteY9791"/>
                </a:cxn>
                <a:cxn ang="0">
                  <a:pos x="connsiteX9792" y="connsiteY9792"/>
                </a:cxn>
                <a:cxn ang="0">
                  <a:pos x="connsiteX9793" y="connsiteY9793"/>
                </a:cxn>
                <a:cxn ang="0">
                  <a:pos x="connsiteX9794" y="connsiteY9794"/>
                </a:cxn>
                <a:cxn ang="0">
                  <a:pos x="connsiteX9795" y="connsiteY9795"/>
                </a:cxn>
                <a:cxn ang="0">
                  <a:pos x="connsiteX9796" y="connsiteY9796"/>
                </a:cxn>
                <a:cxn ang="0">
                  <a:pos x="connsiteX9797" y="connsiteY9797"/>
                </a:cxn>
                <a:cxn ang="0">
                  <a:pos x="connsiteX9798" y="connsiteY9798"/>
                </a:cxn>
                <a:cxn ang="0">
                  <a:pos x="connsiteX9799" y="connsiteY9799"/>
                </a:cxn>
                <a:cxn ang="0">
                  <a:pos x="connsiteX9800" y="connsiteY9800"/>
                </a:cxn>
                <a:cxn ang="0">
                  <a:pos x="connsiteX9801" y="connsiteY9801"/>
                </a:cxn>
                <a:cxn ang="0">
                  <a:pos x="connsiteX9802" y="connsiteY9802"/>
                </a:cxn>
                <a:cxn ang="0">
                  <a:pos x="connsiteX9803" y="connsiteY9803"/>
                </a:cxn>
                <a:cxn ang="0">
                  <a:pos x="connsiteX9804" y="connsiteY9804"/>
                </a:cxn>
                <a:cxn ang="0">
                  <a:pos x="connsiteX9805" y="connsiteY9805"/>
                </a:cxn>
                <a:cxn ang="0">
                  <a:pos x="connsiteX9806" y="connsiteY9806"/>
                </a:cxn>
                <a:cxn ang="0">
                  <a:pos x="connsiteX9807" y="connsiteY9807"/>
                </a:cxn>
                <a:cxn ang="0">
                  <a:pos x="connsiteX9808" y="connsiteY9808"/>
                </a:cxn>
                <a:cxn ang="0">
                  <a:pos x="connsiteX9809" y="connsiteY9809"/>
                </a:cxn>
                <a:cxn ang="0">
                  <a:pos x="connsiteX9810" y="connsiteY9810"/>
                </a:cxn>
                <a:cxn ang="0">
                  <a:pos x="connsiteX9811" y="connsiteY9811"/>
                </a:cxn>
                <a:cxn ang="0">
                  <a:pos x="connsiteX9812" y="connsiteY9812"/>
                </a:cxn>
                <a:cxn ang="0">
                  <a:pos x="connsiteX9813" y="connsiteY9813"/>
                </a:cxn>
                <a:cxn ang="0">
                  <a:pos x="connsiteX9814" y="connsiteY9814"/>
                </a:cxn>
                <a:cxn ang="0">
                  <a:pos x="connsiteX9815" y="connsiteY9815"/>
                </a:cxn>
                <a:cxn ang="0">
                  <a:pos x="connsiteX9816" y="connsiteY9816"/>
                </a:cxn>
                <a:cxn ang="0">
                  <a:pos x="connsiteX9817" y="connsiteY9817"/>
                </a:cxn>
                <a:cxn ang="0">
                  <a:pos x="connsiteX9818" y="connsiteY9818"/>
                </a:cxn>
                <a:cxn ang="0">
                  <a:pos x="connsiteX9819" y="connsiteY9819"/>
                </a:cxn>
                <a:cxn ang="0">
                  <a:pos x="connsiteX9820" y="connsiteY9820"/>
                </a:cxn>
                <a:cxn ang="0">
                  <a:pos x="connsiteX9821" y="connsiteY9821"/>
                </a:cxn>
                <a:cxn ang="0">
                  <a:pos x="connsiteX9822" y="connsiteY9822"/>
                </a:cxn>
                <a:cxn ang="0">
                  <a:pos x="connsiteX9823" y="connsiteY9823"/>
                </a:cxn>
                <a:cxn ang="0">
                  <a:pos x="connsiteX9824" y="connsiteY9824"/>
                </a:cxn>
                <a:cxn ang="0">
                  <a:pos x="connsiteX9825" y="connsiteY9825"/>
                </a:cxn>
                <a:cxn ang="0">
                  <a:pos x="connsiteX9826" y="connsiteY9826"/>
                </a:cxn>
                <a:cxn ang="0">
                  <a:pos x="connsiteX9827" y="connsiteY9827"/>
                </a:cxn>
                <a:cxn ang="0">
                  <a:pos x="connsiteX9828" y="connsiteY9828"/>
                </a:cxn>
                <a:cxn ang="0">
                  <a:pos x="connsiteX9829" y="connsiteY9829"/>
                </a:cxn>
                <a:cxn ang="0">
                  <a:pos x="connsiteX9830" y="connsiteY9830"/>
                </a:cxn>
                <a:cxn ang="0">
                  <a:pos x="connsiteX9831" y="connsiteY9831"/>
                </a:cxn>
                <a:cxn ang="0">
                  <a:pos x="connsiteX9832" y="connsiteY9832"/>
                </a:cxn>
                <a:cxn ang="0">
                  <a:pos x="connsiteX9833" y="connsiteY9833"/>
                </a:cxn>
                <a:cxn ang="0">
                  <a:pos x="connsiteX9834" y="connsiteY9834"/>
                </a:cxn>
                <a:cxn ang="0">
                  <a:pos x="connsiteX9835" y="connsiteY9835"/>
                </a:cxn>
                <a:cxn ang="0">
                  <a:pos x="connsiteX9836" y="connsiteY9836"/>
                </a:cxn>
                <a:cxn ang="0">
                  <a:pos x="connsiteX9837" y="connsiteY9837"/>
                </a:cxn>
                <a:cxn ang="0">
                  <a:pos x="connsiteX9838" y="connsiteY9838"/>
                </a:cxn>
                <a:cxn ang="0">
                  <a:pos x="connsiteX9839" y="connsiteY9839"/>
                </a:cxn>
                <a:cxn ang="0">
                  <a:pos x="connsiteX9840" y="connsiteY9840"/>
                </a:cxn>
                <a:cxn ang="0">
                  <a:pos x="connsiteX9841" y="connsiteY9841"/>
                </a:cxn>
                <a:cxn ang="0">
                  <a:pos x="connsiteX9842" y="connsiteY9842"/>
                </a:cxn>
                <a:cxn ang="0">
                  <a:pos x="connsiteX9843" y="connsiteY9843"/>
                </a:cxn>
                <a:cxn ang="0">
                  <a:pos x="connsiteX9844" y="connsiteY9844"/>
                </a:cxn>
                <a:cxn ang="0">
                  <a:pos x="connsiteX9845" y="connsiteY9845"/>
                </a:cxn>
                <a:cxn ang="0">
                  <a:pos x="connsiteX9846" y="connsiteY9846"/>
                </a:cxn>
                <a:cxn ang="0">
                  <a:pos x="connsiteX9847" y="connsiteY9847"/>
                </a:cxn>
                <a:cxn ang="0">
                  <a:pos x="connsiteX9848" y="connsiteY9848"/>
                </a:cxn>
                <a:cxn ang="0">
                  <a:pos x="connsiteX9849" y="connsiteY9849"/>
                </a:cxn>
                <a:cxn ang="0">
                  <a:pos x="connsiteX9850" y="connsiteY9850"/>
                </a:cxn>
                <a:cxn ang="0">
                  <a:pos x="connsiteX9851" y="connsiteY9851"/>
                </a:cxn>
                <a:cxn ang="0">
                  <a:pos x="connsiteX9852" y="connsiteY9852"/>
                </a:cxn>
                <a:cxn ang="0">
                  <a:pos x="connsiteX9853" y="connsiteY9853"/>
                </a:cxn>
                <a:cxn ang="0">
                  <a:pos x="connsiteX9854" y="connsiteY9854"/>
                </a:cxn>
                <a:cxn ang="0">
                  <a:pos x="connsiteX9855" y="connsiteY9855"/>
                </a:cxn>
                <a:cxn ang="0">
                  <a:pos x="connsiteX9856" y="connsiteY9856"/>
                </a:cxn>
                <a:cxn ang="0">
                  <a:pos x="connsiteX9857" y="connsiteY9857"/>
                </a:cxn>
                <a:cxn ang="0">
                  <a:pos x="connsiteX9858" y="connsiteY9858"/>
                </a:cxn>
                <a:cxn ang="0">
                  <a:pos x="connsiteX9859" y="connsiteY9859"/>
                </a:cxn>
                <a:cxn ang="0">
                  <a:pos x="connsiteX9860" y="connsiteY9860"/>
                </a:cxn>
                <a:cxn ang="0">
                  <a:pos x="connsiteX9861" y="connsiteY9861"/>
                </a:cxn>
                <a:cxn ang="0">
                  <a:pos x="connsiteX9862" y="connsiteY9862"/>
                </a:cxn>
                <a:cxn ang="0">
                  <a:pos x="connsiteX9863" y="connsiteY9863"/>
                </a:cxn>
                <a:cxn ang="0">
                  <a:pos x="connsiteX9864" y="connsiteY9864"/>
                </a:cxn>
                <a:cxn ang="0">
                  <a:pos x="connsiteX9865" y="connsiteY9865"/>
                </a:cxn>
                <a:cxn ang="0">
                  <a:pos x="connsiteX9866" y="connsiteY9866"/>
                </a:cxn>
                <a:cxn ang="0">
                  <a:pos x="connsiteX9867" y="connsiteY9867"/>
                </a:cxn>
                <a:cxn ang="0">
                  <a:pos x="connsiteX9868" y="connsiteY9868"/>
                </a:cxn>
                <a:cxn ang="0">
                  <a:pos x="connsiteX9869" y="connsiteY9869"/>
                </a:cxn>
                <a:cxn ang="0">
                  <a:pos x="connsiteX9870" y="connsiteY9870"/>
                </a:cxn>
                <a:cxn ang="0">
                  <a:pos x="connsiteX9871" y="connsiteY9871"/>
                </a:cxn>
                <a:cxn ang="0">
                  <a:pos x="connsiteX9872" y="connsiteY9872"/>
                </a:cxn>
                <a:cxn ang="0">
                  <a:pos x="connsiteX9873" y="connsiteY9873"/>
                </a:cxn>
                <a:cxn ang="0">
                  <a:pos x="connsiteX9874" y="connsiteY9874"/>
                </a:cxn>
                <a:cxn ang="0">
                  <a:pos x="connsiteX9875" y="connsiteY9875"/>
                </a:cxn>
                <a:cxn ang="0">
                  <a:pos x="connsiteX9876" y="connsiteY9876"/>
                </a:cxn>
                <a:cxn ang="0">
                  <a:pos x="connsiteX9877" y="connsiteY9877"/>
                </a:cxn>
                <a:cxn ang="0">
                  <a:pos x="connsiteX9878" y="connsiteY9878"/>
                </a:cxn>
                <a:cxn ang="0">
                  <a:pos x="connsiteX9879" y="connsiteY9879"/>
                </a:cxn>
                <a:cxn ang="0">
                  <a:pos x="connsiteX9880" y="connsiteY9880"/>
                </a:cxn>
                <a:cxn ang="0">
                  <a:pos x="connsiteX9881" y="connsiteY9881"/>
                </a:cxn>
                <a:cxn ang="0">
                  <a:pos x="connsiteX9882" y="connsiteY9882"/>
                </a:cxn>
                <a:cxn ang="0">
                  <a:pos x="connsiteX9883" y="connsiteY9883"/>
                </a:cxn>
                <a:cxn ang="0">
                  <a:pos x="connsiteX9884" y="connsiteY9884"/>
                </a:cxn>
                <a:cxn ang="0">
                  <a:pos x="connsiteX9885" y="connsiteY9885"/>
                </a:cxn>
                <a:cxn ang="0">
                  <a:pos x="connsiteX9886" y="connsiteY9886"/>
                </a:cxn>
                <a:cxn ang="0">
                  <a:pos x="connsiteX9887" y="connsiteY9887"/>
                </a:cxn>
                <a:cxn ang="0">
                  <a:pos x="connsiteX9888" y="connsiteY9888"/>
                </a:cxn>
                <a:cxn ang="0">
                  <a:pos x="connsiteX9889" y="connsiteY9889"/>
                </a:cxn>
                <a:cxn ang="0">
                  <a:pos x="connsiteX9890" y="connsiteY9890"/>
                </a:cxn>
                <a:cxn ang="0">
                  <a:pos x="connsiteX9891" y="connsiteY9891"/>
                </a:cxn>
                <a:cxn ang="0">
                  <a:pos x="connsiteX9892" y="connsiteY9892"/>
                </a:cxn>
                <a:cxn ang="0">
                  <a:pos x="connsiteX9893" y="connsiteY9893"/>
                </a:cxn>
                <a:cxn ang="0">
                  <a:pos x="connsiteX9894" y="connsiteY9894"/>
                </a:cxn>
                <a:cxn ang="0">
                  <a:pos x="connsiteX9895" y="connsiteY9895"/>
                </a:cxn>
                <a:cxn ang="0">
                  <a:pos x="connsiteX9896" y="connsiteY9896"/>
                </a:cxn>
                <a:cxn ang="0">
                  <a:pos x="connsiteX9897" y="connsiteY9897"/>
                </a:cxn>
                <a:cxn ang="0">
                  <a:pos x="connsiteX9898" y="connsiteY9898"/>
                </a:cxn>
                <a:cxn ang="0">
                  <a:pos x="connsiteX9899" y="connsiteY9899"/>
                </a:cxn>
                <a:cxn ang="0">
                  <a:pos x="connsiteX9900" y="connsiteY9900"/>
                </a:cxn>
                <a:cxn ang="0">
                  <a:pos x="connsiteX9901" y="connsiteY9901"/>
                </a:cxn>
                <a:cxn ang="0">
                  <a:pos x="connsiteX9902" y="connsiteY9902"/>
                </a:cxn>
                <a:cxn ang="0">
                  <a:pos x="connsiteX9903" y="connsiteY9903"/>
                </a:cxn>
                <a:cxn ang="0">
                  <a:pos x="connsiteX9904" y="connsiteY9904"/>
                </a:cxn>
                <a:cxn ang="0">
                  <a:pos x="connsiteX9905" y="connsiteY9905"/>
                </a:cxn>
                <a:cxn ang="0">
                  <a:pos x="connsiteX9906" y="connsiteY9906"/>
                </a:cxn>
                <a:cxn ang="0">
                  <a:pos x="connsiteX9907" y="connsiteY9907"/>
                </a:cxn>
                <a:cxn ang="0">
                  <a:pos x="connsiteX9908" y="connsiteY9908"/>
                </a:cxn>
                <a:cxn ang="0">
                  <a:pos x="connsiteX9909" y="connsiteY9909"/>
                </a:cxn>
                <a:cxn ang="0">
                  <a:pos x="connsiteX9910" y="connsiteY9910"/>
                </a:cxn>
                <a:cxn ang="0">
                  <a:pos x="connsiteX9911" y="connsiteY9911"/>
                </a:cxn>
                <a:cxn ang="0">
                  <a:pos x="connsiteX9912" y="connsiteY9912"/>
                </a:cxn>
                <a:cxn ang="0">
                  <a:pos x="connsiteX9913" y="connsiteY9913"/>
                </a:cxn>
                <a:cxn ang="0">
                  <a:pos x="connsiteX9914" y="connsiteY9914"/>
                </a:cxn>
                <a:cxn ang="0">
                  <a:pos x="connsiteX9915" y="connsiteY9915"/>
                </a:cxn>
                <a:cxn ang="0">
                  <a:pos x="connsiteX9916" y="connsiteY9916"/>
                </a:cxn>
                <a:cxn ang="0">
                  <a:pos x="connsiteX9917" y="connsiteY9917"/>
                </a:cxn>
                <a:cxn ang="0">
                  <a:pos x="connsiteX9918" y="connsiteY9918"/>
                </a:cxn>
                <a:cxn ang="0">
                  <a:pos x="connsiteX9919" y="connsiteY9919"/>
                </a:cxn>
                <a:cxn ang="0">
                  <a:pos x="connsiteX9920" y="connsiteY9920"/>
                </a:cxn>
                <a:cxn ang="0">
                  <a:pos x="connsiteX9921" y="connsiteY9921"/>
                </a:cxn>
                <a:cxn ang="0">
                  <a:pos x="connsiteX9922" y="connsiteY9922"/>
                </a:cxn>
                <a:cxn ang="0">
                  <a:pos x="connsiteX9923" y="connsiteY9923"/>
                </a:cxn>
                <a:cxn ang="0">
                  <a:pos x="connsiteX9924" y="connsiteY9924"/>
                </a:cxn>
                <a:cxn ang="0">
                  <a:pos x="connsiteX9925" y="connsiteY9925"/>
                </a:cxn>
                <a:cxn ang="0">
                  <a:pos x="connsiteX9926" y="connsiteY9926"/>
                </a:cxn>
                <a:cxn ang="0">
                  <a:pos x="connsiteX9927" y="connsiteY9927"/>
                </a:cxn>
                <a:cxn ang="0">
                  <a:pos x="connsiteX9928" y="connsiteY9928"/>
                </a:cxn>
                <a:cxn ang="0">
                  <a:pos x="connsiteX9929" y="connsiteY9929"/>
                </a:cxn>
                <a:cxn ang="0">
                  <a:pos x="connsiteX9930" y="connsiteY9930"/>
                </a:cxn>
                <a:cxn ang="0">
                  <a:pos x="connsiteX9931" y="connsiteY9931"/>
                </a:cxn>
                <a:cxn ang="0">
                  <a:pos x="connsiteX9932" y="connsiteY9932"/>
                </a:cxn>
                <a:cxn ang="0">
                  <a:pos x="connsiteX9933" y="connsiteY9933"/>
                </a:cxn>
                <a:cxn ang="0">
                  <a:pos x="connsiteX9934" y="connsiteY9934"/>
                </a:cxn>
                <a:cxn ang="0">
                  <a:pos x="connsiteX9935" y="connsiteY9935"/>
                </a:cxn>
                <a:cxn ang="0">
                  <a:pos x="connsiteX9936" y="connsiteY9936"/>
                </a:cxn>
                <a:cxn ang="0">
                  <a:pos x="connsiteX9937" y="connsiteY9937"/>
                </a:cxn>
                <a:cxn ang="0">
                  <a:pos x="connsiteX9938" y="connsiteY9938"/>
                </a:cxn>
                <a:cxn ang="0">
                  <a:pos x="connsiteX9939" y="connsiteY9939"/>
                </a:cxn>
                <a:cxn ang="0">
                  <a:pos x="connsiteX9940" y="connsiteY9940"/>
                </a:cxn>
                <a:cxn ang="0">
                  <a:pos x="connsiteX9941" y="connsiteY9941"/>
                </a:cxn>
                <a:cxn ang="0">
                  <a:pos x="connsiteX9942" y="connsiteY9942"/>
                </a:cxn>
                <a:cxn ang="0">
                  <a:pos x="connsiteX9943" y="connsiteY9943"/>
                </a:cxn>
                <a:cxn ang="0">
                  <a:pos x="connsiteX9944" y="connsiteY9944"/>
                </a:cxn>
                <a:cxn ang="0">
                  <a:pos x="connsiteX9945" y="connsiteY9945"/>
                </a:cxn>
                <a:cxn ang="0">
                  <a:pos x="connsiteX9946" y="connsiteY9946"/>
                </a:cxn>
                <a:cxn ang="0">
                  <a:pos x="connsiteX9947" y="connsiteY9947"/>
                </a:cxn>
                <a:cxn ang="0">
                  <a:pos x="connsiteX9948" y="connsiteY9948"/>
                </a:cxn>
                <a:cxn ang="0">
                  <a:pos x="connsiteX9949" y="connsiteY9949"/>
                </a:cxn>
                <a:cxn ang="0">
                  <a:pos x="connsiteX9950" y="connsiteY9950"/>
                </a:cxn>
                <a:cxn ang="0">
                  <a:pos x="connsiteX9951" y="connsiteY9951"/>
                </a:cxn>
                <a:cxn ang="0">
                  <a:pos x="connsiteX9952" y="connsiteY9952"/>
                </a:cxn>
                <a:cxn ang="0">
                  <a:pos x="connsiteX9953" y="connsiteY9953"/>
                </a:cxn>
                <a:cxn ang="0">
                  <a:pos x="connsiteX9954" y="connsiteY9954"/>
                </a:cxn>
                <a:cxn ang="0">
                  <a:pos x="connsiteX9955" y="connsiteY9955"/>
                </a:cxn>
                <a:cxn ang="0">
                  <a:pos x="connsiteX9956" y="connsiteY9956"/>
                </a:cxn>
                <a:cxn ang="0">
                  <a:pos x="connsiteX9957" y="connsiteY9957"/>
                </a:cxn>
                <a:cxn ang="0">
                  <a:pos x="connsiteX9958" y="connsiteY9958"/>
                </a:cxn>
                <a:cxn ang="0">
                  <a:pos x="connsiteX9959" y="connsiteY9959"/>
                </a:cxn>
                <a:cxn ang="0">
                  <a:pos x="connsiteX9960" y="connsiteY9960"/>
                </a:cxn>
                <a:cxn ang="0">
                  <a:pos x="connsiteX9961" y="connsiteY9961"/>
                </a:cxn>
                <a:cxn ang="0">
                  <a:pos x="connsiteX9962" y="connsiteY9962"/>
                </a:cxn>
                <a:cxn ang="0">
                  <a:pos x="connsiteX9963" y="connsiteY9963"/>
                </a:cxn>
                <a:cxn ang="0">
                  <a:pos x="connsiteX9964" y="connsiteY9964"/>
                </a:cxn>
                <a:cxn ang="0">
                  <a:pos x="connsiteX9965" y="connsiteY9965"/>
                </a:cxn>
                <a:cxn ang="0">
                  <a:pos x="connsiteX9966" y="connsiteY9966"/>
                </a:cxn>
                <a:cxn ang="0">
                  <a:pos x="connsiteX9967" y="connsiteY9967"/>
                </a:cxn>
                <a:cxn ang="0">
                  <a:pos x="connsiteX9968" y="connsiteY9968"/>
                </a:cxn>
                <a:cxn ang="0">
                  <a:pos x="connsiteX9969" y="connsiteY9969"/>
                </a:cxn>
                <a:cxn ang="0">
                  <a:pos x="connsiteX9970" y="connsiteY9970"/>
                </a:cxn>
                <a:cxn ang="0">
                  <a:pos x="connsiteX9971" y="connsiteY9971"/>
                </a:cxn>
                <a:cxn ang="0">
                  <a:pos x="connsiteX9972" y="connsiteY9972"/>
                </a:cxn>
                <a:cxn ang="0">
                  <a:pos x="connsiteX9973" y="connsiteY9973"/>
                </a:cxn>
                <a:cxn ang="0">
                  <a:pos x="connsiteX9974" y="connsiteY9974"/>
                </a:cxn>
                <a:cxn ang="0">
                  <a:pos x="connsiteX9975" y="connsiteY9975"/>
                </a:cxn>
                <a:cxn ang="0">
                  <a:pos x="connsiteX9976" y="connsiteY9976"/>
                </a:cxn>
                <a:cxn ang="0">
                  <a:pos x="connsiteX9977" y="connsiteY9977"/>
                </a:cxn>
                <a:cxn ang="0">
                  <a:pos x="connsiteX9978" y="connsiteY9978"/>
                </a:cxn>
                <a:cxn ang="0">
                  <a:pos x="connsiteX9979" y="connsiteY9979"/>
                </a:cxn>
                <a:cxn ang="0">
                  <a:pos x="connsiteX9980" y="connsiteY9980"/>
                </a:cxn>
                <a:cxn ang="0">
                  <a:pos x="connsiteX9981" y="connsiteY9981"/>
                </a:cxn>
                <a:cxn ang="0">
                  <a:pos x="connsiteX9982" y="connsiteY9982"/>
                </a:cxn>
                <a:cxn ang="0">
                  <a:pos x="connsiteX9983" y="connsiteY9983"/>
                </a:cxn>
                <a:cxn ang="0">
                  <a:pos x="connsiteX9984" y="connsiteY9984"/>
                </a:cxn>
                <a:cxn ang="0">
                  <a:pos x="connsiteX9985" y="connsiteY9985"/>
                </a:cxn>
                <a:cxn ang="0">
                  <a:pos x="connsiteX9986" y="connsiteY9986"/>
                </a:cxn>
                <a:cxn ang="0">
                  <a:pos x="connsiteX9987" y="connsiteY9987"/>
                </a:cxn>
                <a:cxn ang="0">
                  <a:pos x="connsiteX9988" y="connsiteY9988"/>
                </a:cxn>
                <a:cxn ang="0">
                  <a:pos x="connsiteX9989" y="connsiteY9989"/>
                </a:cxn>
                <a:cxn ang="0">
                  <a:pos x="connsiteX9990" y="connsiteY9990"/>
                </a:cxn>
                <a:cxn ang="0">
                  <a:pos x="connsiteX9991" y="connsiteY9991"/>
                </a:cxn>
                <a:cxn ang="0">
                  <a:pos x="connsiteX9992" y="connsiteY9992"/>
                </a:cxn>
                <a:cxn ang="0">
                  <a:pos x="connsiteX9993" y="connsiteY9993"/>
                </a:cxn>
                <a:cxn ang="0">
                  <a:pos x="connsiteX9994" y="connsiteY9994"/>
                </a:cxn>
                <a:cxn ang="0">
                  <a:pos x="connsiteX9995" y="connsiteY9995"/>
                </a:cxn>
                <a:cxn ang="0">
                  <a:pos x="connsiteX9996" y="connsiteY9996"/>
                </a:cxn>
                <a:cxn ang="0">
                  <a:pos x="connsiteX9997" y="connsiteY9997"/>
                </a:cxn>
                <a:cxn ang="0">
                  <a:pos x="connsiteX9998" y="connsiteY9998"/>
                </a:cxn>
                <a:cxn ang="0">
                  <a:pos x="connsiteX9999" y="connsiteY9999"/>
                </a:cxn>
                <a:cxn ang="0">
                  <a:pos x="connsiteX10000" y="connsiteY10000"/>
                </a:cxn>
                <a:cxn ang="0">
                  <a:pos x="connsiteX10001" y="connsiteY10001"/>
                </a:cxn>
                <a:cxn ang="0">
                  <a:pos x="connsiteX10002" y="connsiteY10002"/>
                </a:cxn>
                <a:cxn ang="0">
                  <a:pos x="connsiteX10003" y="connsiteY10003"/>
                </a:cxn>
                <a:cxn ang="0">
                  <a:pos x="connsiteX10004" y="connsiteY10004"/>
                </a:cxn>
                <a:cxn ang="0">
                  <a:pos x="connsiteX10005" y="connsiteY10005"/>
                </a:cxn>
                <a:cxn ang="0">
                  <a:pos x="connsiteX10006" y="connsiteY10006"/>
                </a:cxn>
                <a:cxn ang="0">
                  <a:pos x="connsiteX10007" y="connsiteY10007"/>
                </a:cxn>
                <a:cxn ang="0">
                  <a:pos x="connsiteX10008" y="connsiteY10008"/>
                </a:cxn>
                <a:cxn ang="0">
                  <a:pos x="connsiteX10009" y="connsiteY10009"/>
                </a:cxn>
                <a:cxn ang="0">
                  <a:pos x="connsiteX10010" y="connsiteY10010"/>
                </a:cxn>
                <a:cxn ang="0">
                  <a:pos x="connsiteX10011" y="connsiteY10011"/>
                </a:cxn>
                <a:cxn ang="0">
                  <a:pos x="connsiteX10012" y="connsiteY10012"/>
                </a:cxn>
                <a:cxn ang="0">
                  <a:pos x="connsiteX10013" y="connsiteY10013"/>
                </a:cxn>
                <a:cxn ang="0">
                  <a:pos x="connsiteX10014" y="connsiteY10014"/>
                </a:cxn>
                <a:cxn ang="0">
                  <a:pos x="connsiteX10015" y="connsiteY10015"/>
                </a:cxn>
                <a:cxn ang="0">
                  <a:pos x="connsiteX10016" y="connsiteY10016"/>
                </a:cxn>
                <a:cxn ang="0">
                  <a:pos x="connsiteX10017" y="connsiteY10017"/>
                </a:cxn>
                <a:cxn ang="0">
                  <a:pos x="connsiteX10018" y="connsiteY10018"/>
                </a:cxn>
                <a:cxn ang="0">
                  <a:pos x="connsiteX10019" y="connsiteY10019"/>
                </a:cxn>
                <a:cxn ang="0">
                  <a:pos x="connsiteX10020" y="connsiteY10020"/>
                </a:cxn>
                <a:cxn ang="0">
                  <a:pos x="connsiteX10021" y="connsiteY10021"/>
                </a:cxn>
                <a:cxn ang="0">
                  <a:pos x="connsiteX10022" y="connsiteY10022"/>
                </a:cxn>
                <a:cxn ang="0">
                  <a:pos x="connsiteX10023" y="connsiteY10023"/>
                </a:cxn>
                <a:cxn ang="0">
                  <a:pos x="connsiteX10024" y="connsiteY10024"/>
                </a:cxn>
                <a:cxn ang="0">
                  <a:pos x="connsiteX10025" y="connsiteY10025"/>
                </a:cxn>
                <a:cxn ang="0">
                  <a:pos x="connsiteX10026" y="connsiteY10026"/>
                </a:cxn>
                <a:cxn ang="0">
                  <a:pos x="connsiteX10027" y="connsiteY10027"/>
                </a:cxn>
                <a:cxn ang="0">
                  <a:pos x="connsiteX10028" y="connsiteY10028"/>
                </a:cxn>
                <a:cxn ang="0">
                  <a:pos x="connsiteX10029" y="connsiteY10029"/>
                </a:cxn>
                <a:cxn ang="0">
                  <a:pos x="connsiteX10030" y="connsiteY10030"/>
                </a:cxn>
                <a:cxn ang="0">
                  <a:pos x="connsiteX10031" y="connsiteY10031"/>
                </a:cxn>
                <a:cxn ang="0">
                  <a:pos x="connsiteX10032" y="connsiteY10032"/>
                </a:cxn>
                <a:cxn ang="0">
                  <a:pos x="connsiteX10033" y="connsiteY10033"/>
                </a:cxn>
                <a:cxn ang="0">
                  <a:pos x="connsiteX10034" y="connsiteY10034"/>
                </a:cxn>
                <a:cxn ang="0">
                  <a:pos x="connsiteX10035" y="connsiteY10035"/>
                </a:cxn>
                <a:cxn ang="0">
                  <a:pos x="connsiteX10036" y="connsiteY10036"/>
                </a:cxn>
                <a:cxn ang="0">
                  <a:pos x="connsiteX10037" y="connsiteY10037"/>
                </a:cxn>
                <a:cxn ang="0">
                  <a:pos x="connsiteX10038" y="connsiteY10038"/>
                </a:cxn>
                <a:cxn ang="0">
                  <a:pos x="connsiteX10039" y="connsiteY10039"/>
                </a:cxn>
                <a:cxn ang="0">
                  <a:pos x="connsiteX10040" y="connsiteY10040"/>
                </a:cxn>
                <a:cxn ang="0">
                  <a:pos x="connsiteX10041" y="connsiteY10041"/>
                </a:cxn>
                <a:cxn ang="0">
                  <a:pos x="connsiteX10042" y="connsiteY10042"/>
                </a:cxn>
                <a:cxn ang="0">
                  <a:pos x="connsiteX10043" y="connsiteY10043"/>
                </a:cxn>
                <a:cxn ang="0">
                  <a:pos x="connsiteX10044" y="connsiteY10044"/>
                </a:cxn>
                <a:cxn ang="0">
                  <a:pos x="connsiteX10045" y="connsiteY10045"/>
                </a:cxn>
                <a:cxn ang="0">
                  <a:pos x="connsiteX10046" y="connsiteY10046"/>
                </a:cxn>
                <a:cxn ang="0">
                  <a:pos x="connsiteX10047" y="connsiteY10047"/>
                </a:cxn>
                <a:cxn ang="0">
                  <a:pos x="connsiteX10048" y="connsiteY10048"/>
                </a:cxn>
                <a:cxn ang="0">
                  <a:pos x="connsiteX10049" y="connsiteY10049"/>
                </a:cxn>
                <a:cxn ang="0">
                  <a:pos x="connsiteX10050" y="connsiteY10050"/>
                </a:cxn>
                <a:cxn ang="0">
                  <a:pos x="connsiteX10051" y="connsiteY10051"/>
                </a:cxn>
                <a:cxn ang="0">
                  <a:pos x="connsiteX10052" y="connsiteY10052"/>
                </a:cxn>
                <a:cxn ang="0">
                  <a:pos x="connsiteX10053" y="connsiteY10053"/>
                </a:cxn>
                <a:cxn ang="0">
                  <a:pos x="connsiteX10054" y="connsiteY10054"/>
                </a:cxn>
                <a:cxn ang="0">
                  <a:pos x="connsiteX10055" y="connsiteY10055"/>
                </a:cxn>
                <a:cxn ang="0">
                  <a:pos x="connsiteX10056" y="connsiteY10056"/>
                </a:cxn>
                <a:cxn ang="0">
                  <a:pos x="connsiteX10057" y="connsiteY10057"/>
                </a:cxn>
                <a:cxn ang="0">
                  <a:pos x="connsiteX10058" y="connsiteY10058"/>
                </a:cxn>
                <a:cxn ang="0">
                  <a:pos x="connsiteX10059" y="connsiteY10059"/>
                </a:cxn>
                <a:cxn ang="0">
                  <a:pos x="connsiteX10060" y="connsiteY10060"/>
                </a:cxn>
                <a:cxn ang="0">
                  <a:pos x="connsiteX10061" y="connsiteY10061"/>
                </a:cxn>
                <a:cxn ang="0">
                  <a:pos x="connsiteX10062" y="connsiteY10062"/>
                </a:cxn>
                <a:cxn ang="0">
                  <a:pos x="connsiteX10063" y="connsiteY10063"/>
                </a:cxn>
                <a:cxn ang="0">
                  <a:pos x="connsiteX10064" y="connsiteY10064"/>
                </a:cxn>
                <a:cxn ang="0">
                  <a:pos x="connsiteX10065" y="connsiteY10065"/>
                </a:cxn>
                <a:cxn ang="0">
                  <a:pos x="connsiteX10066" y="connsiteY10066"/>
                </a:cxn>
                <a:cxn ang="0">
                  <a:pos x="connsiteX10067" y="connsiteY10067"/>
                </a:cxn>
                <a:cxn ang="0">
                  <a:pos x="connsiteX10068" y="connsiteY10068"/>
                </a:cxn>
                <a:cxn ang="0">
                  <a:pos x="connsiteX10069" y="connsiteY10069"/>
                </a:cxn>
                <a:cxn ang="0">
                  <a:pos x="connsiteX10070" y="connsiteY10070"/>
                </a:cxn>
                <a:cxn ang="0">
                  <a:pos x="connsiteX10071" y="connsiteY10071"/>
                </a:cxn>
                <a:cxn ang="0">
                  <a:pos x="connsiteX10072" y="connsiteY10072"/>
                </a:cxn>
                <a:cxn ang="0">
                  <a:pos x="connsiteX10073" y="connsiteY10073"/>
                </a:cxn>
                <a:cxn ang="0">
                  <a:pos x="connsiteX10074" y="connsiteY10074"/>
                </a:cxn>
                <a:cxn ang="0">
                  <a:pos x="connsiteX10075" y="connsiteY10075"/>
                </a:cxn>
                <a:cxn ang="0">
                  <a:pos x="connsiteX10076" y="connsiteY10076"/>
                </a:cxn>
                <a:cxn ang="0">
                  <a:pos x="connsiteX10077" y="connsiteY10077"/>
                </a:cxn>
                <a:cxn ang="0">
                  <a:pos x="connsiteX10078" y="connsiteY10078"/>
                </a:cxn>
                <a:cxn ang="0">
                  <a:pos x="connsiteX10079" y="connsiteY10079"/>
                </a:cxn>
                <a:cxn ang="0">
                  <a:pos x="connsiteX10080" y="connsiteY10080"/>
                </a:cxn>
                <a:cxn ang="0">
                  <a:pos x="connsiteX10081" y="connsiteY10081"/>
                </a:cxn>
                <a:cxn ang="0">
                  <a:pos x="connsiteX10082" y="connsiteY10082"/>
                </a:cxn>
                <a:cxn ang="0">
                  <a:pos x="connsiteX10083" y="connsiteY10083"/>
                </a:cxn>
                <a:cxn ang="0">
                  <a:pos x="connsiteX10084" y="connsiteY10084"/>
                </a:cxn>
                <a:cxn ang="0">
                  <a:pos x="connsiteX10085" y="connsiteY10085"/>
                </a:cxn>
                <a:cxn ang="0">
                  <a:pos x="connsiteX10086" y="connsiteY10086"/>
                </a:cxn>
                <a:cxn ang="0">
                  <a:pos x="connsiteX10087" y="connsiteY10087"/>
                </a:cxn>
                <a:cxn ang="0">
                  <a:pos x="connsiteX10088" y="connsiteY10088"/>
                </a:cxn>
                <a:cxn ang="0">
                  <a:pos x="connsiteX10089" y="connsiteY10089"/>
                </a:cxn>
                <a:cxn ang="0">
                  <a:pos x="connsiteX10090" y="connsiteY10090"/>
                </a:cxn>
                <a:cxn ang="0">
                  <a:pos x="connsiteX10091" y="connsiteY10091"/>
                </a:cxn>
                <a:cxn ang="0">
                  <a:pos x="connsiteX10092" y="connsiteY10092"/>
                </a:cxn>
                <a:cxn ang="0">
                  <a:pos x="connsiteX10093" y="connsiteY10093"/>
                </a:cxn>
                <a:cxn ang="0">
                  <a:pos x="connsiteX10094" y="connsiteY10094"/>
                </a:cxn>
                <a:cxn ang="0">
                  <a:pos x="connsiteX10095" y="connsiteY10095"/>
                </a:cxn>
                <a:cxn ang="0">
                  <a:pos x="connsiteX10096" y="connsiteY10096"/>
                </a:cxn>
                <a:cxn ang="0">
                  <a:pos x="connsiteX10097" y="connsiteY10097"/>
                </a:cxn>
                <a:cxn ang="0">
                  <a:pos x="connsiteX10098" y="connsiteY10098"/>
                </a:cxn>
                <a:cxn ang="0">
                  <a:pos x="connsiteX10099" y="connsiteY10099"/>
                </a:cxn>
                <a:cxn ang="0">
                  <a:pos x="connsiteX10100" y="connsiteY10100"/>
                </a:cxn>
                <a:cxn ang="0">
                  <a:pos x="connsiteX10101" y="connsiteY10101"/>
                </a:cxn>
                <a:cxn ang="0">
                  <a:pos x="connsiteX10102" y="connsiteY10102"/>
                </a:cxn>
                <a:cxn ang="0">
                  <a:pos x="connsiteX10103" y="connsiteY10103"/>
                </a:cxn>
                <a:cxn ang="0">
                  <a:pos x="connsiteX10104" y="connsiteY10104"/>
                </a:cxn>
                <a:cxn ang="0">
                  <a:pos x="connsiteX10105" y="connsiteY10105"/>
                </a:cxn>
                <a:cxn ang="0">
                  <a:pos x="connsiteX10106" y="connsiteY10106"/>
                </a:cxn>
                <a:cxn ang="0">
                  <a:pos x="connsiteX10107" y="connsiteY10107"/>
                </a:cxn>
                <a:cxn ang="0">
                  <a:pos x="connsiteX10108" y="connsiteY10108"/>
                </a:cxn>
                <a:cxn ang="0">
                  <a:pos x="connsiteX10109" y="connsiteY10109"/>
                </a:cxn>
                <a:cxn ang="0">
                  <a:pos x="connsiteX10110" y="connsiteY10110"/>
                </a:cxn>
                <a:cxn ang="0">
                  <a:pos x="connsiteX10111" y="connsiteY10111"/>
                </a:cxn>
                <a:cxn ang="0">
                  <a:pos x="connsiteX10112" y="connsiteY10112"/>
                </a:cxn>
                <a:cxn ang="0">
                  <a:pos x="connsiteX10113" y="connsiteY10113"/>
                </a:cxn>
                <a:cxn ang="0">
                  <a:pos x="connsiteX10114" y="connsiteY10114"/>
                </a:cxn>
                <a:cxn ang="0">
                  <a:pos x="connsiteX10115" y="connsiteY10115"/>
                </a:cxn>
                <a:cxn ang="0">
                  <a:pos x="connsiteX10116" y="connsiteY10116"/>
                </a:cxn>
                <a:cxn ang="0">
                  <a:pos x="connsiteX10117" y="connsiteY10117"/>
                </a:cxn>
                <a:cxn ang="0">
                  <a:pos x="connsiteX10118" y="connsiteY10118"/>
                </a:cxn>
                <a:cxn ang="0">
                  <a:pos x="connsiteX10119" y="connsiteY10119"/>
                </a:cxn>
                <a:cxn ang="0">
                  <a:pos x="connsiteX10120" y="connsiteY10120"/>
                </a:cxn>
                <a:cxn ang="0">
                  <a:pos x="connsiteX10121" y="connsiteY10121"/>
                </a:cxn>
                <a:cxn ang="0">
                  <a:pos x="connsiteX10122" y="connsiteY10122"/>
                </a:cxn>
                <a:cxn ang="0">
                  <a:pos x="connsiteX10123" y="connsiteY10123"/>
                </a:cxn>
                <a:cxn ang="0">
                  <a:pos x="connsiteX10124" y="connsiteY10124"/>
                </a:cxn>
                <a:cxn ang="0">
                  <a:pos x="connsiteX10125" y="connsiteY10125"/>
                </a:cxn>
                <a:cxn ang="0">
                  <a:pos x="connsiteX10126" y="connsiteY10126"/>
                </a:cxn>
                <a:cxn ang="0">
                  <a:pos x="connsiteX10127" y="connsiteY10127"/>
                </a:cxn>
                <a:cxn ang="0">
                  <a:pos x="connsiteX10128" y="connsiteY10128"/>
                </a:cxn>
                <a:cxn ang="0">
                  <a:pos x="connsiteX10129" y="connsiteY10129"/>
                </a:cxn>
                <a:cxn ang="0">
                  <a:pos x="connsiteX10130" y="connsiteY10130"/>
                </a:cxn>
                <a:cxn ang="0">
                  <a:pos x="connsiteX10131" y="connsiteY10131"/>
                </a:cxn>
                <a:cxn ang="0">
                  <a:pos x="connsiteX10132" y="connsiteY10132"/>
                </a:cxn>
                <a:cxn ang="0">
                  <a:pos x="connsiteX10133" y="connsiteY10133"/>
                </a:cxn>
                <a:cxn ang="0">
                  <a:pos x="connsiteX10134" y="connsiteY10134"/>
                </a:cxn>
                <a:cxn ang="0">
                  <a:pos x="connsiteX10135" y="connsiteY10135"/>
                </a:cxn>
                <a:cxn ang="0">
                  <a:pos x="connsiteX10136" y="connsiteY10136"/>
                </a:cxn>
                <a:cxn ang="0">
                  <a:pos x="connsiteX10137" y="connsiteY10137"/>
                </a:cxn>
                <a:cxn ang="0">
                  <a:pos x="connsiteX10138" y="connsiteY10138"/>
                </a:cxn>
                <a:cxn ang="0">
                  <a:pos x="connsiteX10139" y="connsiteY10139"/>
                </a:cxn>
                <a:cxn ang="0">
                  <a:pos x="connsiteX10140" y="connsiteY10140"/>
                </a:cxn>
                <a:cxn ang="0">
                  <a:pos x="connsiteX10141" y="connsiteY10141"/>
                </a:cxn>
                <a:cxn ang="0">
                  <a:pos x="connsiteX10142" y="connsiteY10142"/>
                </a:cxn>
                <a:cxn ang="0">
                  <a:pos x="connsiteX10143" y="connsiteY10143"/>
                </a:cxn>
                <a:cxn ang="0">
                  <a:pos x="connsiteX10144" y="connsiteY10144"/>
                </a:cxn>
                <a:cxn ang="0">
                  <a:pos x="connsiteX10145" y="connsiteY10145"/>
                </a:cxn>
                <a:cxn ang="0">
                  <a:pos x="connsiteX10146" y="connsiteY10146"/>
                </a:cxn>
                <a:cxn ang="0">
                  <a:pos x="connsiteX10147" y="connsiteY10147"/>
                </a:cxn>
                <a:cxn ang="0">
                  <a:pos x="connsiteX10148" y="connsiteY10148"/>
                </a:cxn>
                <a:cxn ang="0">
                  <a:pos x="connsiteX10149" y="connsiteY10149"/>
                </a:cxn>
                <a:cxn ang="0">
                  <a:pos x="connsiteX10150" y="connsiteY10150"/>
                </a:cxn>
                <a:cxn ang="0">
                  <a:pos x="connsiteX10151" y="connsiteY10151"/>
                </a:cxn>
                <a:cxn ang="0">
                  <a:pos x="connsiteX10152" y="connsiteY10152"/>
                </a:cxn>
                <a:cxn ang="0">
                  <a:pos x="connsiteX10153" y="connsiteY10153"/>
                </a:cxn>
                <a:cxn ang="0">
                  <a:pos x="connsiteX10154" y="connsiteY10154"/>
                </a:cxn>
                <a:cxn ang="0">
                  <a:pos x="connsiteX10155" y="connsiteY10155"/>
                </a:cxn>
                <a:cxn ang="0">
                  <a:pos x="connsiteX10156" y="connsiteY10156"/>
                </a:cxn>
                <a:cxn ang="0">
                  <a:pos x="connsiteX10157" y="connsiteY10157"/>
                </a:cxn>
                <a:cxn ang="0">
                  <a:pos x="connsiteX10158" y="connsiteY10158"/>
                </a:cxn>
                <a:cxn ang="0">
                  <a:pos x="connsiteX10159" y="connsiteY10159"/>
                </a:cxn>
                <a:cxn ang="0">
                  <a:pos x="connsiteX10160" y="connsiteY10160"/>
                </a:cxn>
                <a:cxn ang="0">
                  <a:pos x="connsiteX10161" y="connsiteY10161"/>
                </a:cxn>
                <a:cxn ang="0">
                  <a:pos x="connsiteX10162" y="connsiteY10162"/>
                </a:cxn>
                <a:cxn ang="0">
                  <a:pos x="connsiteX10163" y="connsiteY10163"/>
                </a:cxn>
                <a:cxn ang="0">
                  <a:pos x="connsiteX10164" y="connsiteY10164"/>
                </a:cxn>
                <a:cxn ang="0">
                  <a:pos x="connsiteX10165" y="connsiteY10165"/>
                </a:cxn>
                <a:cxn ang="0">
                  <a:pos x="connsiteX10166" y="connsiteY10166"/>
                </a:cxn>
                <a:cxn ang="0">
                  <a:pos x="connsiteX10167" y="connsiteY10167"/>
                </a:cxn>
                <a:cxn ang="0">
                  <a:pos x="connsiteX10168" y="connsiteY10168"/>
                </a:cxn>
                <a:cxn ang="0">
                  <a:pos x="connsiteX10169" y="connsiteY10169"/>
                </a:cxn>
                <a:cxn ang="0">
                  <a:pos x="connsiteX10170" y="connsiteY10170"/>
                </a:cxn>
                <a:cxn ang="0">
                  <a:pos x="connsiteX10171" y="connsiteY10171"/>
                </a:cxn>
                <a:cxn ang="0">
                  <a:pos x="connsiteX10172" y="connsiteY10172"/>
                </a:cxn>
                <a:cxn ang="0">
                  <a:pos x="connsiteX10173" y="connsiteY10173"/>
                </a:cxn>
                <a:cxn ang="0">
                  <a:pos x="connsiteX10174" y="connsiteY10174"/>
                </a:cxn>
                <a:cxn ang="0">
                  <a:pos x="connsiteX10175" y="connsiteY10175"/>
                </a:cxn>
                <a:cxn ang="0">
                  <a:pos x="connsiteX10176" y="connsiteY10176"/>
                </a:cxn>
                <a:cxn ang="0">
                  <a:pos x="connsiteX10177" y="connsiteY10177"/>
                </a:cxn>
                <a:cxn ang="0">
                  <a:pos x="connsiteX10178" y="connsiteY10178"/>
                </a:cxn>
                <a:cxn ang="0">
                  <a:pos x="connsiteX10179" y="connsiteY10179"/>
                </a:cxn>
                <a:cxn ang="0">
                  <a:pos x="connsiteX10180" y="connsiteY10180"/>
                </a:cxn>
                <a:cxn ang="0">
                  <a:pos x="connsiteX10181" y="connsiteY10181"/>
                </a:cxn>
                <a:cxn ang="0">
                  <a:pos x="connsiteX10182" y="connsiteY10182"/>
                </a:cxn>
                <a:cxn ang="0">
                  <a:pos x="connsiteX10183" y="connsiteY10183"/>
                </a:cxn>
                <a:cxn ang="0">
                  <a:pos x="connsiteX10184" y="connsiteY10184"/>
                </a:cxn>
                <a:cxn ang="0">
                  <a:pos x="connsiteX10185" y="connsiteY10185"/>
                </a:cxn>
                <a:cxn ang="0">
                  <a:pos x="connsiteX10186" y="connsiteY10186"/>
                </a:cxn>
                <a:cxn ang="0">
                  <a:pos x="connsiteX10187" y="connsiteY10187"/>
                </a:cxn>
                <a:cxn ang="0">
                  <a:pos x="connsiteX10188" y="connsiteY10188"/>
                </a:cxn>
                <a:cxn ang="0">
                  <a:pos x="connsiteX10189" y="connsiteY10189"/>
                </a:cxn>
                <a:cxn ang="0">
                  <a:pos x="connsiteX10190" y="connsiteY10190"/>
                </a:cxn>
                <a:cxn ang="0">
                  <a:pos x="connsiteX10191" y="connsiteY10191"/>
                </a:cxn>
                <a:cxn ang="0">
                  <a:pos x="connsiteX10192" y="connsiteY10192"/>
                </a:cxn>
                <a:cxn ang="0">
                  <a:pos x="connsiteX10193" y="connsiteY10193"/>
                </a:cxn>
                <a:cxn ang="0">
                  <a:pos x="connsiteX10194" y="connsiteY10194"/>
                </a:cxn>
                <a:cxn ang="0">
                  <a:pos x="connsiteX10195" y="connsiteY10195"/>
                </a:cxn>
                <a:cxn ang="0">
                  <a:pos x="connsiteX10196" y="connsiteY10196"/>
                </a:cxn>
                <a:cxn ang="0">
                  <a:pos x="connsiteX10197" y="connsiteY10197"/>
                </a:cxn>
                <a:cxn ang="0">
                  <a:pos x="connsiteX10198" y="connsiteY10198"/>
                </a:cxn>
                <a:cxn ang="0">
                  <a:pos x="connsiteX10199" y="connsiteY10199"/>
                </a:cxn>
                <a:cxn ang="0">
                  <a:pos x="connsiteX10200" y="connsiteY10200"/>
                </a:cxn>
                <a:cxn ang="0">
                  <a:pos x="connsiteX10201" y="connsiteY10201"/>
                </a:cxn>
                <a:cxn ang="0">
                  <a:pos x="connsiteX10202" y="connsiteY10202"/>
                </a:cxn>
                <a:cxn ang="0">
                  <a:pos x="connsiteX10203" y="connsiteY10203"/>
                </a:cxn>
                <a:cxn ang="0">
                  <a:pos x="connsiteX10204" y="connsiteY10204"/>
                </a:cxn>
                <a:cxn ang="0">
                  <a:pos x="connsiteX10205" y="connsiteY10205"/>
                </a:cxn>
                <a:cxn ang="0">
                  <a:pos x="connsiteX10206" y="connsiteY10206"/>
                </a:cxn>
                <a:cxn ang="0">
                  <a:pos x="connsiteX10207" y="connsiteY10207"/>
                </a:cxn>
                <a:cxn ang="0">
                  <a:pos x="connsiteX10208" y="connsiteY10208"/>
                </a:cxn>
                <a:cxn ang="0">
                  <a:pos x="connsiteX10209" y="connsiteY10209"/>
                </a:cxn>
                <a:cxn ang="0">
                  <a:pos x="connsiteX10210" y="connsiteY10210"/>
                </a:cxn>
                <a:cxn ang="0">
                  <a:pos x="connsiteX10211" y="connsiteY10211"/>
                </a:cxn>
                <a:cxn ang="0">
                  <a:pos x="connsiteX10212" y="connsiteY10212"/>
                </a:cxn>
                <a:cxn ang="0">
                  <a:pos x="connsiteX10213" y="connsiteY10213"/>
                </a:cxn>
                <a:cxn ang="0">
                  <a:pos x="connsiteX10214" y="connsiteY10214"/>
                </a:cxn>
                <a:cxn ang="0">
                  <a:pos x="connsiteX10215" y="connsiteY10215"/>
                </a:cxn>
                <a:cxn ang="0">
                  <a:pos x="connsiteX10216" y="connsiteY10216"/>
                </a:cxn>
                <a:cxn ang="0">
                  <a:pos x="connsiteX10217" y="connsiteY10217"/>
                </a:cxn>
                <a:cxn ang="0">
                  <a:pos x="connsiteX10218" y="connsiteY10218"/>
                </a:cxn>
                <a:cxn ang="0">
                  <a:pos x="connsiteX10219" y="connsiteY10219"/>
                </a:cxn>
                <a:cxn ang="0">
                  <a:pos x="connsiteX10220" y="connsiteY10220"/>
                </a:cxn>
                <a:cxn ang="0">
                  <a:pos x="connsiteX10221" y="connsiteY10221"/>
                </a:cxn>
                <a:cxn ang="0">
                  <a:pos x="connsiteX10222" y="connsiteY10222"/>
                </a:cxn>
                <a:cxn ang="0">
                  <a:pos x="connsiteX10223" y="connsiteY10223"/>
                </a:cxn>
                <a:cxn ang="0">
                  <a:pos x="connsiteX10224" y="connsiteY10224"/>
                </a:cxn>
                <a:cxn ang="0">
                  <a:pos x="connsiteX10225" y="connsiteY10225"/>
                </a:cxn>
                <a:cxn ang="0">
                  <a:pos x="connsiteX10226" y="connsiteY10226"/>
                </a:cxn>
                <a:cxn ang="0">
                  <a:pos x="connsiteX10227" y="connsiteY10227"/>
                </a:cxn>
                <a:cxn ang="0">
                  <a:pos x="connsiteX10228" y="connsiteY10228"/>
                </a:cxn>
                <a:cxn ang="0">
                  <a:pos x="connsiteX10229" y="connsiteY10229"/>
                </a:cxn>
                <a:cxn ang="0">
                  <a:pos x="connsiteX10230" y="connsiteY10230"/>
                </a:cxn>
                <a:cxn ang="0">
                  <a:pos x="connsiteX10231" y="connsiteY10231"/>
                </a:cxn>
                <a:cxn ang="0">
                  <a:pos x="connsiteX10232" y="connsiteY10232"/>
                </a:cxn>
                <a:cxn ang="0">
                  <a:pos x="connsiteX10233" y="connsiteY10233"/>
                </a:cxn>
                <a:cxn ang="0">
                  <a:pos x="connsiteX10234" y="connsiteY10234"/>
                </a:cxn>
                <a:cxn ang="0">
                  <a:pos x="connsiteX10235" y="connsiteY10235"/>
                </a:cxn>
                <a:cxn ang="0">
                  <a:pos x="connsiteX10236" y="connsiteY10236"/>
                </a:cxn>
                <a:cxn ang="0">
                  <a:pos x="connsiteX10237" y="connsiteY10237"/>
                </a:cxn>
                <a:cxn ang="0">
                  <a:pos x="connsiteX10238" y="connsiteY10238"/>
                </a:cxn>
                <a:cxn ang="0">
                  <a:pos x="connsiteX10239" y="connsiteY10239"/>
                </a:cxn>
                <a:cxn ang="0">
                  <a:pos x="connsiteX10240" y="connsiteY10240"/>
                </a:cxn>
                <a:cxn ang="0">
                  <a:pos x="connsiteX10241" y="connsiteY10241"/>
                </a:cxn>
                <a:cxn ang="0">
                  <a:pos x="connsiteX10242" y="connsiteY10242"/>
                </a:cxn>
                <a:cxn ang="0">
                  <a:pos x="connsiteX10243" y="connsiteY10243"/>
                </a:cxn>
                <a:cxn ang="0">
                  <a:pos x="connsiteX10244" y="connsiteY10244"/>
                </a:cxn>
                <a:cxn ang="0">
                  <a:pos x="connsiteX10245" y="connsiteY10245"/>
                </a:cxn>
                <a:cxn ang="0">
                  <a:pos x="connsiteX10246" y="connsiteY10246"/>
                </a:cxn>
                <a:cxn ang="0">
                  <a:pos x="connsiteX10247" y="connsiteY10247"/>
                </a:cxn>
                <a:cxn ang="0">
                  <a:pos x="connsiteX10248" y="connsiteY10248"/>
                </a:cxn>
                <a:cxn ang="0">
                  <a:pos x="connsiteX10249" y="connsiteY10249"/>
                </a:cxn>
                <a:cxn ang="0">
                  <a:pos x="connsiteX10250" y="connsiteY10250"/>
                </a:cxn>
                <a:cxn ang="0">
                  <a:pos x="connsiteX10251" y="connsiteY10251"/>
                </a:cxn>
                <a:cxn ang="0">
                  <a:pos x="connsiteX10252" y="connsiteY10252"/>
                </a:cxn>
                <a:cxn ang="0">
                  <a:pos x="connsiteX10253" y="connsiteY10253"/>
                </a:cxn>
                <a:cxn ang="0">
                  <a:pos x="connsiteX10254" y="connsiteY10254"/>
                </a:cxn>
                <a:cxn ang="0">
                  <a:pos x="connsiteX10255" y="connsiteY10255"/>
                </a:cxn>
                <a:cxn ang="0">
                  <a:pos x="connsiteX10256" y="connsiteY10256"/>
                </a:cxn>
                <a:cxn ang="0">
                  <a:pos x="connsiteX10257" y="connsiteY10257"/>
                </a:cxn>
                <a:cxn ang="0">
                  <a:pos x="connsiteX10258" y="connsiteY10258"/>
                </a:cxn>
                <a:cxn ang="0">
                  <a:pos x="connsiteX10259" y="connsiteY10259"/>
                </a:cxn>
                <a:cxn ang="0">
                  <a:pos x="connsiteX10260" y="connsiteY10260"/>
                </a:cxn>
                <a:cxn ang="0">
                  <a:pos x="connsiteX10261" y="connsiteY10261"/>
                </a:cxn>
                <a:cxn ang="0">
                  <a:pos x="connsiteX10262" y="connsiteY10262"/>
                </a:cxn>
                <a:cxn ang="0">
                  <a:pos x="connsiteX10263" y="connsiteY10263"/>
                </a:cxn>
                <a:cxn ang="0">
                  <a:pos x="connsiteX10264" y="connsiteY10264"/>
                </a:cxn>
                <a:cxn ang="0">
                  <a:pos x="connsiteX10265" y="connsiteY10265"/>
                </a:cxn>
                <a:cxn ang="0">
                  <a:pos x="connsiteX10266" y="connsiteY10266"/>
                </a:cxn>
                <a:cxn ang="0">
                  <a:pos x="connsiteX10267" y="connsiteY10267"/>
                </a:cxn>
                <a:cxn ang="0">
                  <a:pos x="connsiteX10268" y="connsiteY10268"/>
                </a:cxn>
                <a:cxn ang="0">
                  <a:pos x="connsiteX10269" y="connsiteY10269"/>
                </a:cxn>
                <a:cxn ang="0">
                  <a:pos x="connsiteX10270" y="connsiteY10270"/>
                </a:cxn>
                <a:cxn ang="0">
                  <a:pos x="connsiteX10271" y="connsiteY10271"/>
                </a:cxn>
                <a:cxn ang="0">
                  <a:pos x="connsiteX10272" y="connsiteY10272"/>
                </a:cxn>
                <a:cxn ang="0">
                  <a:pos x="connsiteX10273" y="connsiteY10273"/>
                </a:cxn>
                <a:cxn ang="0">
                  <a:pos x="connsiteX10274" y="connsiteY10274"/>
                </a:cxn>
                <a:cxn ang="0">
                  <a:pos x="connsiteX10275" y="connsiteY10275"/>
                </a:cxn>
                <a:cxn ang="0">
                  <a:pos x="connsiteX10276" y="connsiteY10276"/>
                </a:cxn>
                <a:cxn ang="0">
                  <a:pos x="connsiteX10277" y="connsiteY10277"/>
                </a:cxn>
                <a:cxn ang="0">
                  <a:pos x="connsiteX10278" y="connsiteY10278"/>
                </a:cxn>
                <a:cxn ang="0">
                  <a:pos x="connsiteX10279" y="connsiteY10279"/>
                </a:cxn>
                <a:cxn ang="0">
                  <a:pos x="connsiteX10280" y="connsiteY10280"/>
                </a:cxn>
                <a:cxn ang="0">
                  <a:pos x="connsiteX10281" y="connsiteY10281"/>
                </a:cxn>
                <a:cxn ang="0">
                  <a:pos x="connsiteX10282" y="connsiteY10282"/>
                </a:cxn>
                <a:cxn ang="0">
                  <a:pos x="connsiteX10283" y="connsiteY10283"/>
                </a:cxn>
                <a:cxn ang="0">
                  <a:pos x="connsiteX10284" y="connsiteY10284"/>
                </a:cxn>
                <a:cxn ang="0">
                  <a:pos x="connsiteX10285" y="connsiteY10285"/>
                </a:cxn>
                <a:cxn ang="0">
                  <a:pos x="connsiteX10286" y="connsiteY10286"/>
                </a:cxn>
                <a:cxn ang="0">
                  <a:pos x="connsiteX10287" y="connsiteY10287"/>
                </a:cxn>
                <a:cxn ang="0">
                  <a:pos x="connsiteX10288" y="connsiteY10288"/>
                </a:cxn>
                <a:cxn ang="0">
                  <a:pos x="connsiteX10289" y="connsiteY10289"/>
                </a:cxn>
                <a:cxn ang="0">
                  <a:pos x="connsiteX10290" y="connsiteY10290"/>
                </a:cxn>
                <a:cxn ang="0">
                  <a:pos x="connsiteX10291" y="connsiteY10291"/>
                </a:cxn>
                <a:cxn ang="0">
                  <a:pos x="connsiteX10292" y="connsiteY10292"/>
                </a:cxn>
                <a:cxn ang="0">
                  <a:pos x="connsiteX10293" y="connsiteY10293"/>
                </a:cxn>
                <a:cxn ang="0">
                  <a:pos x="connsiteX10294" y="connsiteY10294"/>
                </a:cxn>
                <a:cxn ang="0">
                  <a:pos x="connsiteX10295" y="connsiteY10295"/>
                </a:cxn>
                <a:cxn ang="0">
                  <a:pos x="connsiteX10296" y="connsiteY10296"/>
                </a:cxn>
                <a:cxn ang="0">
                  <a:pos x="connsiteX10297" y="connsiteY10297"/>
                </a:cxn>
                <a:cxn ang="0">
                  <a:pos x="connsiteX10298" y="connsiteY10298"/>
                </a:cxn>
                <a:cxn ang="0">
                  <a:pos x="connsiteX10299" y="connsiteY10299"/>
                </a:cxn>
                <a:cxn ang="0">
                  <a:pos x="connsiteX10300" y="connsiteY10300"/>
                </a:cxn>
                <a:cxn ang="0">
                  <a:pos x="connsiteX10301" y="connsiteY10301"/>
                </a:cxn>
                <a:cxn ang="0">
                  <a:pos x="connsiteX10302" y="connsiteY10302"/>
                </a:cxn>
                <a:cxn ang="0">
                  <a:pos x="connsiteX10303" y="connsiteY10303"/>
                </a:cxn>
                <a:cxn ang="0">
                  <a:pos x="connsiteX10304" y="connsiteY10304"/>
                </a:cxn>
                <a:cxn ang="0">
                  <a:pos x="connsiteX10305" y="connsiteY10305"/>
                </a:cxn>
                <a:cxn ang="0">
                  <a:pos x="connsiteX10306" y="connsiteY10306"/>
                </a:cxn>
                <a:cxn ang="0">
                  <a:pos x="connsiteX10307" y="connsiteY10307"/>
                </a:cxn>
                <a:cxn ang="0">
                  <a:pos x="connsiteX10308" y="connsiteY10308"/>
                </a:cxn>
                <a:cxn ang="0">
                  <a:pos x="connsiteX10309" y="connsiteY10309"/>
                </a:cxn>
                <a:cxn ang="0">
                  <a:pos x="connsiteX10310" y="connsiteY10310"/>
                </a:cxn>
                <a:cxn ang="0">
                  <a:pos x="connsiteX10311" y="connsiteY10311"/>
                </a:cxn>
                <a:cxn ang="0">
                  <a:pos x="connsiteX10312" y="connsiteY10312"/>
                </a:cxn>
                <a:cxn ang="0">
                  <a:pos x="connsiteX10313" y="connsiteY10313"/>
                </a:cxn>
                <a:cxn ang="0">
                  <a:pos x="connsiteX10314" y="connsiteY10314"/>
                </a:cxn>
                <a:cxn ang="0">
                  <a:pos x="connsiteX10315" y="connsiteY10315"/>
                </a:cxn>
                <a:cxn ang="0">
                  <a:pos x="connsiteX10316" y="connsiteY10316"/>
                </a:cxn>
                <a:cxn ang="0">
                  <a:pos x="connsiteX10317" y="connsiteY10317"/>
                </a:cxn>
                <a:cxn ang="0">
                  <a:pos x="connsiteX10318" y="connsiteY10318"/>
                </a:cxn>
                <a:cxn ang="0">
                  <a:pos x="connsiteX10319" y="connsiteY10319"/>
                </a:cxn>
                <a:cxn ang="0">
                  <a:pos x="connsiteX10320" y="connsiteY10320"/>
                </a:cxn>
                <a:cxn ang="0">
                  <a:pos x="connsiteX10321" y="connsiteY10321"/>
                </a:cxn>
                <a:cxn ang="0">
                  <a:pos x="connsiteX10322" y="connsiteY10322"/>
                </a:cxn>
                <a:cxn ang="0">
                  <a:pos x="connsiteX10323" y="connsiteY10323"/>
                </a:cxn>
                <a:cxn ang="0">
                  <a:pos x="connsiteX10324" y="connsiteY10324"/>
                </a:cxn>
                <a:cxn ang="0">
                  <a:pos x="connsiteX10325" y="connsiteY10325"/>
                </a:cxn>
                <a:cxn ang="0">
                  <a:pos x="connsiteX10326" y="connsiteY10326"/>
                </a:cxn>
                <a:cxn ang="0">
                  <a:pos x="connsiteX10327" y="connsiteY10327"/>
                </a:cxn>
                <a:cxn ang="0">
                  <a:pos x="connsiteX10328" y="connsiteY10328"/>
                </a:cxn>
                <a:cxn ang="0">
                  <a:pos x="connsiteX10329" y="connsiteY10329"/>
                </a:cxn>
                <a:cxn ang="0">
                  <a:pos x="connsiteX10330" y="connsiteY10330"/>
                </a:cxn>
                <a:cxn ang="0">
                  <a:pos x="connsiteX10331" y="connsiteY10331"/>
                </a:cxn>
                <a:cxn ang="0">
                  <a:pos x="connsiteX10332" y="connsiteY10332"/>
                </a:cxn>
                <a:cxn ang="0">
                  <a:pos x="connsiteX10333" y="connsiteY10333"/>
                </a:cxn>
                <a:cxn ang="0">
                  <a:pos x="connsiteX10334" y="connsiteY10334"/>
                </a:cxn>
                <a:cxn ang="0">
                  <a:pos x="connsiteX10335" y="connsiteY10335"/>
                </a:cxn>
                <a:cxn ang="0">
                  <a:pos x="connsiteX10336" y="connsiteY10336"/>
                </a:cxn>
                <a:cxn ang="0">
                  <a:pos x="connsiteX10337" y="connsiteY10337"/>
                </a:cxn>
                <a:cxn ang="0">
                  <a:pos x="connsiteX10338" y="connsiteY10338"/>
                </a:cxn>
                <a:cxn ang="0">
                  <a:pos x="connsiteX10339" y="connsiteY10339"/>
                </a:cxn>
                <a:cxn ang="0">
                  <a:pos x="connsiteX10340" y="connsiteY10340"/>
                </a:cxn>
                <a:cxn ang="0">
                  <a:pos x="connsiteX10341" y="connsiteY10341"/>
                </a:cxn>
                <a:cxn ang="0">
                  <a:pos x="connsiteX10342" y="connsiteY10342"/>
                </a:cxn>
                <a:cxn ang="0">
                  <a:pos x="connsiteX10343" y="connsiteY10343"/>
                </a:cxn>
                <a:cxn ang="0">
                  <a:pos x="connsiteX10344" y="connsiteY10344"/>
                </a:cxn>
                <a:cxn ang="0">
                  <a:pos x="connsiteX10345" y="connsiteY10345"/>
                </a:cxn>
                <a:cxn ang="0">
                  <a:pos x="connsiteX10346" y="connsiteY10346"/>
                </a:cxn>
                <a:cxn ang="0">
                  <a:pos x="connsiteX10347" y="connsiteY10347"/>
                </a:cxn>
                <a:cxn ang="0">
                  <a:pos x="connsiteX10348" y="connsiteY10348"/>
                </a:cxn>
                <a:cxn ang="0">
                  <a:pos x="connsiteX10349" y="connsiteY10349"/>
                </a:cxn>
                <a:cxn ang="0">
                  <a:pos x="connsiteX10350" y="connsiteY10350"/>
                </a:cxn>
                <a:cxn ang="0">
                  <a:pos x="connsiteX10351" y="connsiteY10351"/>
                </a:cxn>
                <a:cxn ang="0">
                  <a:pos x="connsiteX10352" y="connsiteY10352"/>
                </a:cxn>
                <a:cxn ang="0">
                  <a:pos x="connsiteX10353" y="connsiteY10353"/>
                </a:cxn>
                <a:cxn ang="0">
                  <a:pos x="connsiteX10354" y="connsiteY10354"/>
                </a:cxn>
                <a:cxn ang="0">
                  <a:pos x="connsiteX10355" y="connsiteY10355"/>
                </a:cxn>
                <a:cxn ang="0">
                  <a:pos x="connsiteX10356" y="connsiteY10356"/>
                </a:cxn>
                <a:cxn ang="0">
                  <a:pos x="connsiteX10357" y="connsiteY10357"/>
                </a:cxn>
                <a:cxn ang="0">
                  <a:pos x="connsiteX10358" y="connsiteY10358"/>
                </a:cxn>
                <a:cxn ang="0">
                  <a:pos x="connsiteX10359" y="connsiteY10359"/>
                </a:cxn>
                <a:cxn ang="0">
                  <a:pos x="connsiteX10360" y="connsiteY10360"/>
                </a:cxn>
                <a:cxn ang="0">
                  <a:pos x="connsiteX10361" y="connsiteY10361"/>
                </a:cxn>
                <a:cxn ang="0">
                  <a:pos x="connsiteX10362" y="connsiteY10362"/>
                </a:cxn>
                <a:cxn ang="0">
                  <a:pos x="connsiteX10363" y="connsiteY10363"/>
                </a:cxn>
                <a:cxn ang="0">
                  <a:pos x="connsiteX10364" y="connsiteY10364"/>
                </a:cxn>
                <a:cxn ang="0">
                  <a:pos x="connsiteX10365" y="connsiteY10365"/>
                </a:cxn>
                <a:cxn ang="0">
                  <a:pos x="connsiteX10366" y="connsiteY10366"/>
                </a:cxn>
                <a:cxn ang="0">
                  <a:pos x="connsiteX10367" y="connsiteY10367"/>
                </a:cxn>
                <a:cxn ang="0">
                  <a:pos x="connsiteX10368" y="connsiteY10368"/>
                </a:cxn>
                <a:cxn ang="0">
                  <a:pos x="connsiteX10369" y="connsiteY10369"/>
                </a:cxn>
                <a:cxn ang="0">
                  <a:pos x="connsiteX10370" y="connsiteY10370"/>
                </a:cxn>
                <a:cxn ang="0">
                  <a:pos x="connsiteX10371" y="connsiteY10371"/>
                </a:cxn>
                <a:cxn ang="0">
                  <a:pos x="connsiteX10372" y="connsiteY10372"/>
                </a:cxn>
                <a:cxn ang="0">
                  <a:pos x="connsiteX10373" y="connsiteY10373"/>
                </a:cxn>
                <a:cxn ang="0">
                  <a:pos x="connsiteX10374" y="connsiteY10374"/>
                </a:cxn>
                <a:cxn ang="0">
                  <a:pos x="connsiteX10375" y="connsiteY10375"/>
                </a:cxn>
                <a:cxn ang="0">
                  <a:pos x="connsiteX10376" y="connsiteY10376"/>
                </a:cxn>
                <a:cxn ang="0">
                  <a:pos x="connsiteX10377" y="connsiteY10377"/>
                </a:cxn>
                <a:cxn ang="0">
                  <a:pos x="connsiteX10378" y="connsiteY10378"/>
                </a:cxn>
                <a:cxn ang="0">
                  <a:pos x="connsiteX10379" y="connsiteY10379"/>
                </a:cxn>
                <a:cxn ang="0">
                  <a:pos x="connsiteX10380" y="connsiteY10380"/>
                </a:cxn>
                <a:cxn ang="0">
                  <a:pos x="connsiteX10381" y="connsiteY10381"/>
                </a:cxn>
                <a:cxn ang="0">
                  <a:pos x="connsiteX10382" y="connsiteY10382"/>
                </a:cxn>
                <a:cxn ang="0">
                  <a:pos x="connsiteX10383" y="connsiteY10383"/>
                </a:cxn>
                <a:cxn ang="0">
                  <a:pos x="connsiteX10384" y="connsiteY10384"/>
                </a:cxn>
                <a:cxn ang="0">
                  <a:pos x="connsiteX10385" y="connsiteY10385"/>
                </a:cxn>
                <a:cxn ang="0">
                  <a:pos x="connsiteX10386" y="connsiteY10386"/>
                </a:cxn>
                <a:cxn ang="0">
                  <a:pos x="connsiteX10387" y="connsiteY10387"/>
                </a:cxn>
                <a:cxn ang="0">
                  <a:pos x="connsiteX10388" y="connsiteY10388"/>
                </a:cxn>
                <a:cxn ang="0">
                  <a:pos x="connsiteX10389" y="connsiteY10389"/>
                </a:cxn>
                <a:cxn ang="0">
                  <a:pos x="connsiteX10390" y="connsiteY10390"/>
                </a:cxn>
                <a:cxn ang="0">
                  <a:pos x="connsiteX10391" y="connsiteY10391"/>
                </a:cxn>
                <a:cxn ang="0">
                  <a:pos x="connsiteX10392" y="connsiteY10392"/>
                </a:cxn>
                <a:cxn ang="0">
                  <a:pos x="connsiteX10393" y="connsiteY10393"/>
                </a:cxn>
                <a:cxn ang="0">
                  <a:pos x="connsiteX10394" y="connsiteY10394"/>
                </a:cxn>
                <a:cxn ang="0">
                  <a:pos x="connsiteX10395" y="connsiteY10395"/>
                </a:cxn>
                <a:cxn ang="0">
                  <a:pos x="connsiteX10396" y="connsiteY10396"/>
                </a:cxn>
                <a:cxn ang="0">
                  <a:pos x="connsiteX10397" y="connsiteY10397"/>
                </a:cxn>
                <a:cxn ang="0">
                  <a:pos x="connsiteX10398" y="connsiteY10398"/>
                </a:cxn>
                <a:cxn ang="0">
                  <a:pos x="connsiteX10399" y="connsiteY10399"/>
                </a:cxn>
                <a:cxn ang="0">
                  <a:pos x="connsiteX10400" y="connsiteY10400"/>
                </a:cxn>
                <a:cxn ang="0">
                  <a:pos x="connsiteX10401" y="connsiteY10401"/>
                </a:cxn>
                <a:cxn ang="0">
                  <a:pos x="connsiteX10402" y="connsiteY10402"/>
                </a:cxn>
                <a:cxn ang="0">
                  <a:pos x="connsiteX10403" y="connsiteY10403"/>
                </a:cxn>
                <a:cxn ang="0">
                  <a:pos x="connsiteX10404" y="connsiteY10404"/>
                </a:cxn>
                <a:cxn ang="0">
                  <a:pos x="connsiteX10405" y="connsiteY10405"/>
                </a:cxn>
                <a:cxn ang="0">
                  <a:pos x="connsiteX10406" y="connsiteY10406"/>
                </a:cxn>
                <a:cxn ang="0">
                  <a:pos x="connsiteX10407" y="connsiteY10407"/>
                </a:cxn>
                <a:cxn ang="0">
                  <a:pos x="connsiteX10408" y="connsiteY10408"/>
                </a:cxn>
                <a:cxn ang="0">
                  <a:pos x="connsiteX10409" y="connsiteY10409"/>
                </a:cxn>
                <a:cxn ang="0">
                  <a:pos x="connsiteX10410" y="connsiteY10410"/>
                </a:cxn>
                <a:cxn ang="0">
                  <a:pos x="connsiteX10411" y="connsiteY10411"/>
                </a:cxn>
                <a:cxn ang="0">
                  <a:pos x="connsiteX10412" y="connsiteY10412"/>
                </a:cxn>
                <a:cxn ang="0">
                  <a:pos x="connsiteX10413" y="connsiteY10413"/>
                </a:cxn>
                <a:cxn ang="0">
                  <a:pos x="connsiteX10414" y="connsiteY10414"/>
                </a:cxn>
                <a:cxn ang="0">
                  <a:pos x="connsiteX10415" y="connsiteY10415"/>
                </a:cxn>
                <a:cxn ang="0">
                  <a:pos x="connsiteX10416" y="connsiteY10416"/>
                </a:cxn>
                <a:cxn ang="0">
                  <a:pos x="connsiteX10417" y="connsiteY10417"/>
                </a:cxn>
                <a:cxn ang="0">
                  <a:pos x="connsiteX10418" y="connsiteY10418"/>
                </a:cxn>
                <a:cxn ang="0">
                  <a:pos x="connsiteX10419" y="connsiteY10419"/>
                </a:cxn>
                <a:cxn ang="0">
                  <a:pos x="connsiteX10420" y="connsiteY10420"/>
                </a:cxn>
                <a:cxn ang="0">
                  <a:pos x="connsiteX10421" y="connsiteY10421"/>
                </a:cxn>
                <a:cxn ang="0">
                  <a:pos x="connsiteX10422" y="connsiteY10422"/>
                </a:cxn>
                <a:cxn ang="0">
                  <a:pos x="connsiteX10423" y="connsiteY10423"/>
                </a:cxn>
                <a:cxn ang="0">
                  <a:pos x="connsiteX10424" y="connsiteY10424"/>
                </a:cxn>
                <a:cxn ang="0">
                  <a:pos x="connsiteX10425" y="connsiteY10425"/>
                </a:cxn>
                <a:cxn ang="0">
                  <a:pos x="connsiteX10426" y="connsiteY10426"/>
                </a:cxn>
                <a:cxn ang="0">
                  <a:pos x="connsiteX10427" y="connsiteY10427"/>
                </a:cxn>
                <a:cxn ang="0">
                  <a:pos x="connsiteX10428" y="connsiteY10428"/>
                </a:cxn>
                <a:cxn ang="0">
                  <a:pos x="connsiteX10429" y="connsiteY10429"/>
                </a:cxn>
                <a:cxn ang="0">
                  <a:pos x="connsiteX10430" y="connsiteY10430"/>
                </a:cxn>
                <a:cxn ang="0">
                  <a:pos x="connsiteX10431" y="connsiteY10431"/>
                </a:cxn>
                <a:cxn ang="0">
                  <a:pos x="connsiteX10432" y="connsiteY10432"/>
                </a:cxn>
                <a:cxn ang="0">
                  <a:pos x="connsiteX10433" y="connsiteY10433"/>
                </a:cxn>
                <a:cxn ang="0">
                  <a:pos x="connsiteX10434" y="connsiteY10434"/>
                </a:cxn>
                <a:cxn ang="0">
                  <a:pos x="connsiteX10435" y="connsiteY10435"/>
                </a:cxn>
                <a:cxn ang="0">
                  <a:pos x="connsiteX10436" y="connsiteY10436"/>
                </a:cxn>
                <a:cxn ang="0">
                  <a:pos x="connsiteX10437" y="connsiteY10437"/>
                </a:cxn>
                <a:cxn ang="0">
                  <a:pos x="connsiteX10438" y="connsiteY10438"/>
                </a:cxn>
                <a:cxn ang="0">
                  <a:pos x="connsiteX10439" y="connsiteY10439"/>
                </a:cxn>
                <a:cxn ang="0">
                  <a:pos x="connsiteX10440" y="connsiteY10440"/>
                </a:cxn>
                <a:cxn ang="0">
                  <a:pos x="connsiteX10441" y="connsiteY10441"/>
                </a:cxn>
                <a:cxn ang="0">
                  <a:pos x="connsiteX10442" y="connsiteY10442"/>
                </a:cxn>
                <a:cxn ang="0">
                  <a:pos x="connsiteX10443" y="connsiteY10443"/>
                </a:cxn>
                <a:cxn ang="0">
                  <a:pos x="connsiteX10444" y="connsiteY10444"/>
                </a:cxn>
                <a:cxn ang="0">
                  <a:pos x="connsiteX10445" y="connsiteY10445"/>
                </a:cxn>
                <a:cxn ang="0">
                  <a:pos x="connsiteX10446" y="connsiteY10446"/>
                </a:cxn>
                <a:cxn ang="0">
                  <a:pos x="connsiteX10447" y="connsiteY10447"/>
                </a:cxn>
                <a:cxn ang="0">
                  <a:pos x="connsiteX10448" y="connsiteY10448"/>
                </a:cxn>
                <a:cxn ang="0">
                  <a:pos x="connsiteX10449" y="connsiteY10449"/>
                </a:cxn>
                <a:cxn ang="0">
                  <a:pos x="connsiteX10450" y="connsiteY10450"/>
                </a:cxn>
                <a:cxn ang="0">
                  <a:pos x="connsiteX10451" y="connsiteY10451"/>
                </a:cxn>
                <a:cxn ang="0">
                  <a:pos x="connsiteX10452" y="connsiteY10452"/>
                </a:cxn>
                <a:cxn ang="0">
                  <a:pos x="connsiteX10453" y="connsiteY10453"/>
                </a:cxn>
                <a:cxn ang="0">
                  <a:pos x="connsiteX10454" y="connsiteY10454"/>
                </a:cxn>
                <a:cxn ang="0">
                  <a:pos x="connsiteX10455" y="connsiteY10455"/>
                </a:cxn>
                <a:cxn ang="0">
                  <a:pos x="connsiteX10456" y="connsiteY10456"/>
                </a:cxn>
                <a:cxn ang="0">
                  <a:pos x="connsiteX10457" y="connsiteY10457"/>
                </a:cxn>
                <a:cxn ang="0">
                  <a:pos x="connsiteX10458" y="connsiteY10458"/>
                </a:cxn>
                <a:cxn ang="0">
                  <a:pos x="connsiteX10459" y="connsiteY10459"/>
                </a:cxn>
                <a:cxn ang="0">
                  <a:pos x="connsiteX10460" y="connsiteY10460"/>
                </a:cxn>
                <a:cxn ang="0">
                  <a:pos x="connsiteX10461" y="connsiteY10461"/>
                </a:cxn>
                <a:cxn ang="0">
                  <a:pos x="connsiteX10462" y="connsiteY10462"/>
                </a:cxn>
                <a:cxn ang="0">
                  <a:pos x="connsiteX10463" y="connsiteY10463"/>
                </a:cxn>
                <a:cxn ang="0">
                  <a:pos x="connsiteX10464" y="connsiteY10464"/>
                </a:cxn>
                <a:cxn ang="0">
                  <a:pos x="connsiteX10465" y="connsiteY10465"/>
                </a:cxn>
                <a:cxn ang="0">
                  <a:pos x="connsiteX10466" y="connsiteY10466"/>
                </a:cxn>
                <a:cxn ang="0">
                  <a:pos x="connsiteX10467" y="connsiteY10467"/>
                </a:cxn>
                <a:cxn ang="0">
                  <a:pos x="connsiteX10468" y="connsiteY10468"/>
                </a:cxn>
                <a:cxn ang="0">
                  <a:pos x="connsiteX10469" y="connsiteY10469"/>
                </a:cxn>
                <a:cxn ang="0">
                  <a:pos x="connsiteX10470" y="connsiteY10470"/>
                </a:cxn>
                <a:cxn ang="0">
                  <a:pos x="connsiteX10471" y="connsiteY10471"/>
                </a:cxn>
                <a:cxn ang="0">
                  <a:pos x="connsiteX10472" y="connsiteY10472"/>
                </a:cxn>
                <a:cxn ang="0">
                  <a:pos x="connsiteX10473" y="connsiteY10473"/>
                </a:cxn>
                <a:cxn ang="0">
                  <a:pos x="connsiteX10474" y="connsiteY10474"/>
                </a:cxn>
                <a:cxn ang="0">
                  <a:pos x="connsiteX10475" y="connsiteY10475"/>
                </a:cxn>
                <a:cxn ang="0">
                  <a:pos x="connsiteX10476" y="connsiteY10476"/>
                </a:cxn>
                <a:cxn ang="0">
                  <a:pos x="connsiteX10477" y="connsiteY10477"/>
                </a:cxn>
                <a:cxn ang="0">
                  <a:pos x="connsiteX10478" y="connsiteY10478"/>
                </a:cxn>
                <a:cxn ang="0">
                  <a:pos x="connsiteX10479" y="connsiteY10479"/>
                </a:cxn>
                <a:cxn ang="0">
                  <a:pos x="connsiteX10480" y="connsiteY10480"/>
                </a:cxn>
                <a:cxn ang="0">
                  <a:pos x="connsiteX10481" y="connsiteY10481"/>
                </a:cxn>
                <a:cxn ang="0">
                  <a:pos x="connsiteX10482" y="connsiteY10482"/>
                </a:cxn>
                <a:cxn ang="0">
                  <a:pos x="connsiteX10483" y="connsiteY10483"/>
                </a:cxn>
                <a:cxn ang="0">
                  <a:pos x="connsiteX10484" y="connsiteY10484"/>
                </a:cxn>
                <a:cxn ang="0">
                  <a:pos x="connsiteX10485" y="connsiteY10485"/>
                </a:cxn>
                <a:cxn ang="0">
                  <a:pos x="connsiteX10486" y="connsiteY10486"/>
                </a:cxn>
                <a:cxn ang="0">
                  <a:pos x="connsiteX10487" y="connsiteY10487"/>
                </a:cxn>
                <a:cxn ang="0">
                  <a:pos x="connsiteX10488" y="connsiteY10488"/>
                </a:cxn>
                <a:cxn ang="0">
                  <a:pos x="connsiteX10489" y="connsiteY10489"/>
                </a:cxn>
                <a:cxn ang="0">
                  <a:pos x="connsiteX10490" y="connsiteY10490"/>
                </a:cxn>
                <a:cxn ang="0">
                  <a:pos x="connsiteX10491" y="connsiteY10491"/>
                </a:cxn>
                <a:cxn ang="0">
                  <a:pos x="connsiteX10492" y="connsiteY10492"/>
                </a:cxn>
                <a:cxn ang="0">
                  <a:pos x="connsiteX10493" y="connsiteY10493"/>
                </a:cxn>
                <a:cxn ang="0">
                  <a:pos x="connsiteX10494" y="connsiteY10494"/>
                </a:cxn>
                <a:cxn ang="0">
                  <a:pos x="connsiteX10495" y="connsiteY10495"/>
                </a:cxn>
                <a:cxn ang="0">
                  <a:pos x="connsiteX10496" y="connsiteY10496"/>
                </a:cxn>
                <a:cxn ang="0">
                  <a:pos x="connsiteX10497" y="connsiteY10497"/>
                </a:cxn>
                <a:cxn ang="0">
                  <a:pos x="connsiteX10498" y="connsiteY10498"/>
                </a:cxn>
                <a:cxn ang="0">
                  <a:pos x="connsiteX10499" y="connsiteY10499"/>
                </a:cxn>
                <a:cxn ang="0">
                  <a:pos x="connsiteX10500" y="connsiteY10500"/>
                </a:cxn>
                <a:cxn ang="0">
                  <a:pos x="connsiteX10501" y="connsiteY10501"/>
                </a:cxn>
                <a:cxn ang="0">
                  <a:pos x="connsiteX10502" y="connsiteY10502"/>
                </a:cxn>
                <a:cxn ang="0">
                  <a:pos x="connsiteX10503" y="connsiteY10503"/>
                </a:cxn>
                <a:cxn ang="0">
                  <a:pos x="connsiteX10504" y="connsiteY10504"/>
                </a:cxn>
                <a:cxn ang="0">
                  <a:pos x="connsiteX10505" y="connsiteY10505"/>
                </a:cxn>
                <a:cxn ang="0">
                  <a:pos x="connsiteX10506" y="connsiteY10506"/>
                </a:cxn>
                <a:cxn ang="0">
                  <a:pos x="connsiteX10507" y="connsiteY10507"/>
                </a:cxn>
                <a:cxn ang="0">
                  <a:pos x="connsiteX10508" y="connsiteY10508"/>
                </a:cxn>
                <a:cxn ang="0">
                  <a:pos x="connsiteX10509" y="connsiteY10509"/>
                </a:cxn>
                <a:cxn ang="0">
                  <a:pos x="connsiteX10510" y="connsiteY10510"/>
                </a:cxn>
                <a:cxn ang="0">
                  <a:pos x="connsiteX10511" y="connsiteY10511"/>
                </a:cxn>
                <a:cxn ang="0">
                  <a:pos x="connsiteX10512" y="connsiteY10512"/>
                </a:cxn>
                <a:cxn ang="0">
                  <a:pos x="connsiteX10513" y="connsiteY10513"/>
                </a:cxn>
                <a:cxn ang="0">
                  <a:pos x="connsiteX10514" y="connsiteY10514"/>
                </a:cxn>
                <a:cxn ang="0">
                  <a:pos x="connsiteX10515" y="connsiteY10515"/>
                </a:cxn>
                <a:cxn ang="0">
                  <a:pos x="connsiteX10516" y="connsiteY10516"/>
                </a:cxn>
                <a:cxn ang="0">
                  <a:pos x="connsiteX10517" y="connsiteY10517"/>
                </a:cxn>
                <a:cxn ang="0">
                  <a:pos x="connsiteX10518" y="connsiteY10518"/>
                </a:cxn>
                <a:cxn ang="0">
                  <a:pos x="connsiteX10519" y="connsiteY10519"/>
                </a:cxn>
                <a:cxn ang="0">
                  <a:pos x="connsiteX10520" y="connsiteY10520"/>
                </a:cxn>
                <a:cxn ang="0">
                  <a:pos x="connsiteX10521" y="connsiteY10521"/>
                </a:cxn>
                <a:cxn ang="0">
                  <a:pos x="connsiteX10522" y="connsiteY10522"/>
                </a:cxn>
                <a:cxn ang="0">
                  <a:pos x="connsiteX10523" y="connsiteY10523"/>
                </a:cxn>
                <a:cxn ang="0">
                  <a:pos x="connsiteX10524" y="connsiteY10524"/>
                </a:cxn>
                <a:cxn ang="0">
                  <a:pos x="connsiteX10525" y="connsiteY10525"/>
                </a:cxn>
                <a:cxn ang="0">
                  <a:pos x="connsiteX10526" y="connsiteY10526"/>
                </a:cxn>
                <a:cxn ang="0">
                  <a:pos x="connsiteX10527" y="connsiteY10527"/>
                </a:cxn>
                <a:cxn ang="0">
                  <a:pos x="connsiteX10528" y="connsiteY10528"/>
                </a:cxn>
                <a:cxn ang="0">
                  <a:pos x="connsiteX10529" y="connsiteY10529"/>
                </a:cxn>
                <a:cxn ang="0">
                  <a:pos x="connsiteX10530" y="connsiteY10530"/>
                </a:cxn>
                <a:cxn ang="0">
                  <a:pos x="connsiteX10531" y="connsiteY10531"/>
                </a:cxn>
                <a:cxn ang="0">
                  <a:pos x="connsiteX10532" y="connsiteY10532"/>
                </a:cxn>
                <a:cxn ang="0">
                  <a:pos x="connsiteX10533" y="connsiteY10533"/>
                </a:cxn>
                <a:cxn ang="0">
                  <a:pos x="connsiteX10534" y="connsiteY10534"/>
                </a:cxn>
                <a:cxn ang="0">
                  <a:pos x="connsiteX10535" y="connsiteY10535"/>
                </a:cxn>
                <a:cxn ang="0">
                  <a:pos x="connsiteX10536" y="connsiteY10536"/>
                </a:cxn>
                <a:cxn ang="0">
                  <a:pos x="connsiteX10537" y="connsiteY10537"/>
                </a:cxn>
                <a:cxn ang="0">
                  <a:pos x="connsiteX10538" y="connsiteY10538"/>
                </a:cxn>
                <a:cxn ang="0">
                  <a:pos x="connsiteX10539" y="connsiteY10539"/>
                </a:cxn>
                <a:cxn ang="0">
                  <a:pos x="connsiteX10540" y="connsiteY10540"/>
                </a:cxn>
                <a:cxn ang="0">
                  <a:pos x="connsiteX10541" y="connsiteY10541"/>
                </a:cxn>
                <a:cxn ang="0">
                  <a:pos x="connsiteX10542" y="connsiteY10542"/>
                </a:cxn>
                <a:cxn ang="0">
                  <a:pos x="connsiteX10543" y="connsiteY10543"/>
                </a:cxn>
                <a:cxn ang="0">
                  <a:pos x="connsiteX10544" y="connsiteY10544"/>
                </a:cxn>
                <a:cxn ang="0">
                  <a:pos x="connsiteX10545" y="connsiteY10545"/>
                </a:cxn>
                <a:cxn ang="0">
                  <a:pos x="connsiteX10546" y="connsiteY10546"/>
                </a:cxn>
                <a:cxn ang="0">
                  <a:pos x="connsiteX10547" y="connsiteY10547"/>
                </a:cxn>
                <a:cxn ang="0">
                  <a:pos x="connsiteX10548" y="connsiteY10548"/>
                </a:cxn>
                <a:cxn ang="0">
                  <a:pos x="connsiteX10549" y="connsiteY10549"/>
                </a:cxn>
                <a:cxn ang="0">
                  <a:pos x="connsiteX10550" y="connsiteY10550"/>
                </a:cxn>
                <a:cxn ang="0">
                  <a:pos x="connsiteX10551" y="connsiteY10551"/>
                </a:cxn>
                <a:cxn ang="0">
                  <a:pos x="connsiteX10552" y="connsiteY10552"/>
                </a:cxn>
                <a:cxn ang="0">
                  <a:pos x="connsiteX10553" y="connsiteY10553"/>
                </a:cxn>
                <a:cxn ang="0">
                  <a:pos x="connsiteX10554" y="connsiteY10554"/>
                </a:cxn>
                <a:cxn ang="0">
                  <a:pos x="connsiteX10555" y="connsiteY10555"/>
                </a:cxn>
                <a:cxn ang="0">
                  <a:pos x="connsiteX10556" y="connsiteY10556"/>
                </a:cxn>
                <a:cxn ang="0">
                  <a:pos x="connsiteX10557" y="connsiteY10557"/>
                </a:cxn>
                <a:cxn ang="0">
                  <a:pos x="connsiteX10558" y="connsiteY10558"/>
                </a:cxn>
                <a:cxn ang="0">
                  <a:pos x="connsiteX10559" y="connsiteY10559"/>
                </a:cxn>
                <a:cxn ang="0">
                  <a:pos x="connsiteX10560" y="connsiteY10560"/>
                </a:cxn>
                <a:cxn ang="0">
                  <a:pos x="connsiteX10561" y="connsiteY10561"/>
                </a:cxn>
                <a:cxn ang="0">
                  <a:pos x="connsiteX10562" y="connsiteY10562"/>
                </a:cxn>
                <a:cxn ang="0">
                  <a:pos x="connsiteX10563" y="connsiteY10563"/>
                </a:cxn>
                <a:cxn ang="0">
                  <a:pos x="connsiteX10564" y="connsiteY10564"/>
                </a:cxn>
                <a:cxn ang="0">
                  <a:pos x="connsiteX10565" y="connsiteY10565"/>
                </a:cxn>
                <a:cxn ang="0">
                  <a:pos x="connsiteX10566" y="connsiteY10566"/>
                </a:cxn>
                <a:cxn ang="0">
                  <a:pos x="connsiteX10567" y="connsiteY10567"/>
                </a:cxn>
                <a:cxn ang="0">
                  <a:pos x="connsiteX10568" y="connsiteY10568"/>
                </a:cxn>
                <a:cxn ang="0">
                  <a:pos x="connsiteX10569" y="connsiteY10569"/>
                </a:cxn>
                <a:cxn ang="0">
                  <a:pos x="connsiteX10570" y="connsiteY10570"/>
                </a:cxn>
                <a:cxn ang="0">
                  <a:pos x="connsiteX10571" y="connsiteY10571"/>
                </a:cxn>
                <a:cxn ang="0">
                  <a:pos x="connsiteX10572" y="connsiteY10572"/>
                </a:cxn>
                <a:cxn ang="0">
                  <a:pos x="connsiteX10573" y="connsiteY10573"/>
                </a:cxn>
                <a:cxn ang="0">
                  <a:pos x="connsiteX10574" y="connsiteY10574"/>
                </a:cxn>
                <a:cxn ang="0">
                  <a:pos x="connsiteX10575" y="connsiteY10575"/>
                </a:cxn>
                <a:cxn ang="0">
                  <a:pos x="connsiteX10576" y="connsiteY10576"/>
                </a:cxn>
                <a:cxn ang="0">
                  <a:pos x="connsiteX10577" y="connsiteY10577"/>
                </a:cxn>
                <a:cxn ang="0">
                  <a:pos x="connsiteX10578" y="connsiteY10578"/>
                </a:cxn>
                <a:cxn ang="0">
                  <a:pos x="connsiteX10579" y="connsiteY10579"/>
                </a:cxn>
                <a:cxn ang="0">
                  <a:pos x="connsiteX10580" y="connsiteY10580"/>
                </a:cxn>
                <a:cxn ang="0">
                  <a:pos x="connsiteX10581" y="connsiteY10581"/>
                </a:cxn>
                <a:cxn ang="0">
                  <a:pos x="connsiteX10582" y="connsiteY10582"/>
                </a:cxn>
                <a:cxn ang="0">
                  <a:pos x="connsiteX10583" y="connsiteY10583"/>
                </a:cxn>
                <a:cxn ang="0">
                  <a:pos x="connsiteX10584" y="connsiteY10584"/>
                </a:cxn>
                <a:cxn ang="0">
                  <a:pos x="connsiteX10585" y="connsiteY10585"/>
                </a:cxn>
                <a:cxn ang="0">
                  <a:pos x="connsiteX10586" y="connsiteY10586"/>
                </a:cxn>
                <a:cxn ang="0">
                  <a:pos x="connsiteX10587" y="connsiteY10587"/>
                </a:cxn>
                <a:cxn ang="0">
                  <a:pos x="connsiteX10588" y="connsiteY10588"/>
                </a:cxn>
                <a:cxn ang="0">
                  <a:pos x="connsiteX10589" y="connsiteY10589"/>
                </a:cxn>
                <a:cxn ang="0">
                  <a:pos x="connsiteX10590" y="connsiteY10590"/>
                </a:cxn>
                <a:cxn ang="0">
                  <a:pos x="connsiteX10591" y="connsiteY10591"/>
                </a:cxn>
                <a:cxn ang="0">
                  <a:pos x="connsiteX10592" y="connsiteY10592"/>
                </a:cxn>
                <a:cxn ang="0">
                  <a:pos x="connsiteX10593" y="connsiteY10593"/>
                </a:cxn>
                <a:cxn ang="0">
                  <a:pos x="connsiteX10594" y="connsiteY10594"/>
                </a:cxn>
                <a:cxn ang="0">
                  <a:pos x="connsiteX10595" y="connsiteY10595"/>
                </a:cxn>
                <a:cxn ang="0">
                  <a:pos x="connsiteX10596" y="connsiteY10596"/>
                </a:cxn>
                <a:cxn ang="0">
                  <a:pos x="connsiteX10597" y="connsiteY10597"/>
                </a:cxn>
                <a:cxn ang="0">
                  <a:pos x="connsiteX10598" y="connsiteY10598"/>
                </a:cxn>
                <a:cxn ang="0">
                  <a:pos x="connsiteX10599" y="connsiteY10599"/>
                </a:cxn>
                <a:cxn ang="0">
                  <a:pos x="connsiteX10600" y="connsiteY10600"/>
                </a:cxn>
                <a:cxn ang="0">
                  <a:pos x="connsiteX10601" y="connsiteY10601"/>
                </a:cxn>
                <a:cxn ang="0">
                  <a:pos x="connsiteX10602" y="connsiteY10602"/>
                </a:cxn>
                <a:cxn ang="0">
                  <a:pos x="connsiteX10603" y="connsiteY10603"/>
                </a:cxn>
                <a:cxn ang="0">
                  <a:pos x="connsiteX10604" y="connsiteY10604"/>
                </a:cxn>
                <a:cxn ang="0">
                  <a:pos x="connsiteX10605" y="connsiteY10605"/>
                </a:cxn>
                <a:cxn ang="0">
                  <a:pos x="connsiteX10606" y="connsiteY10606"/>
                </a:cxn>
                <a:cxn ang="0">
                  <a:pos x="connsiteX10607" y="connsiteY10607"/>
                </a:cxn>
                <a:cxn ang="0">
                  <a:pos x="connsiteX10608" y="connsiteY10608"/>
                </a:cxn>
                <a:cxn ang="0">
                  <a:pos x="connsiteX10609" y="connsiteY10609"/>
                </a:cxn>
                <a:cxn ang="0">
                  <a:pos x="connsiteX10610" y="connsiteY10610"/>
                </a:cxn>
                <a:cxn ang="0">
                  <a:pos x="connsiteX10611" y="connsiteY10611"/>
                </a:cxn>
                <a:cxn ang="0">
                  <a:pos x="connsiteX10612" y="connsiteY10612"/>
                </a:cxn>
                <a:cxn ang="0">
                  <a:pos x="connsiteX10613" y="connsiteY10613"/>
                </a:cxn>
                <a:cxn ang="0">
                  <a:pos x="connsiteX10614" y="connsiteY10614"/>
                </a:cxn>
                <a:cxn ang="0">
                  <a:pos x="connsiteX10615" y="connsiteY10615"/>
                </a:cxn>
                <a:cxn ang="0">
                  <a:pos x="connsiteX10616" y="connsiteY10616"/>
                </a:cxn>
                <a:cxn ang="0">
                  <a:pos x="connsiteX10617" y="connsiteY10617"/>
                </a:cxn>
                <a:cxn ang="0">
                  <a:pos x="connsiteX10618" y="connsiteY10618"/>
                </a:cxn>
                <a:cxn ang="0">
                  <a:pos x="connsiteX10619" y="connsiteY10619"/>
                </a:cxn>
                <a:cxn ang="0">
                  <a:pos x="connsiteX10620" y="connsiteY10620"/>
                </a:cxn>
                <a:cxn ang="0">
                  <a:pos x="connsiteX10621" y="connsiteY10621"/>
                </a:cxn>
                <a:cxn ang="0">
                  <a:pos x="connsiteX10622" y="connsiteY10622"/>
                </a:cxn>
                <a:cxn ang="0">
                  <a:pos x="connsiteX10623" y="connsiteY10623"/>
                </a:cxn>
                <a:cxn ang="0">
                  <a:pos x="connsiteX10624" y="connsiteY10624"/>
                </a:cxn>
                <a:cxn ang="0">
                  <a:pos x="connsiteX10625" y="connsiteY10625"/>
                </a:cxn>
                <a:cxn ang="0">
                  <a:pos x="connsiteX10626" y="connsiteY10626"/>
                </a:cxn>
                <a:cxn ang="0">
                  <a:pos x="connsiteX10627" y="connsiteY10627"/>
                </a:cxn>
                <a:cxn ang="0">
                  <a:pos x="connsiteX10628" y="connsiteY10628"/>
                </a:cxn>
                <a:cxn ang="0">
                  <a:pos x="connsiteX10629" y="connsiteY10629"/>
                </a:cxn>
                <a:cxn ang="0">
                  <a:pos x="connsiteX10630" y="connsiteY10630"/>
                </a:cxn>
                <a:cxn ang="0">
                  <a:pos x="connsiteX10631" y="connsiteY10631"/>
                </a:cxn>
                <a:cxn ang="0">
                  <a:pos x="connsiteX10632" y="connsiteY10632"/>
                </a:cxn>
                <a:cxn ang="0">
                  <a:pos x="connsiteX10633" y="connsiteY10633"/>
                </a:cxn>
                <a:cxn ang="0">
                  <a:pos x="connsiteX10634" y="connsiteY10634"/>
                </a:cxn>
                <a:cxn ang="0">
                  <a:pos x="connsiteX10635" y="connsiteY10635"/>
                </a:cxn>
                <a:cxn ang="0">
                  <a:pos x="connsiteX10636" y="connsiteY10636"/>
                </a:cxn>
                <a:cxn ang="0">
                  <a:pos x="connsiteX10637" y="connsiteY10637"/>
                </a:cxn>
                <a:cxn ang="0">
                  <a:pos x="connsiteX10638" y="connsiteY10638"/>
                </a:cxn>
                <a:cxn ang="0">
                  <a:pos x="connsiteX10639" y="connsiteY10639"/>
                </a:cxn>
                <a:cxn ang="0">
                  <a:pos x="connsiteX10640" y="connsiteY10640"/>
                </a:cxn>
                <a:cxn ang="0">
                  <a:pos x="connsiteX10641" y="connsiteY10641"/>
                </a:cxn>
                <a:cxn ang="0">
                  <a:pos x="connsiteX10642" y="connsiteY10642"/>
                </a:cxn>
                <a:cxn ang="0">
                  <a:pos x="connsiteX10643" y="connsiteY10643"/>
                </a:cxn>
                <a:cxn ang="0">
                  <a:pos x="connsiteX10644" y="connsiteY10644"/>
                </a:cxn>
                <a:cxn ang="0">
                  <a:pos x="connsiteX10645" y="connsiteY10645"/>
                </a:cxn>
                <a:cxn ang="0">
                  <a:pos x="connsiteX10646" y="connsiteY10646"/>
                </a:cxn>
                <a:cxn ang="0">
                  <a:pos x="connsiteX10647" y="connsiteY10647"/>
                </a:cxn>
                <a:cxn ang="0">
                  <a:pos x="connsiteX10648" y="connsiteY10648"/>
                </a:cxn>
                <a:cxn ang="0">
                  <a:pos x="connsiteX10649" y="connsiteY10649"/>
                </a:cxn>
                <a:cxn ang="0">
                  <a:pos x="connsiteX10650" y="connsiteY10650"/>
                </a:cxn>
                <a:cxn ang="0">
                  <a:pos x="connsiteX10651" y="connsiteY10651"/>
                </a:cxn>
                <a:cxn ang="0">
                  <a:pos x="connsiteX10652" y="connsiteY10652"/>
                </a:cxn>
                <a:cxn ang="0">
                  <a:pos x="connsiteX10653" y="connsiteY10653"/>
                </a:cxn>
                <a:cxn ang="0">
                  <a:pos x="connsiteX10654" y="connsiteY10654"/>
                </a:cxn>
                <a:cxn ang="0">
                  <a:pos x="connsiteX10655" y="connsiteY10655"/>
                </a:cxn>
                <a:cxn ang="0">
                  <a:pos x="connsiteX10656" y="connsiteY10656"/>
                </a:cxn>
                <a:cxn ang="0">
                  <a:pos x="connsiteX10657" y="connsiteY10657"/>
                </a:cxn>
                <a:cxn ang="0">
                  <a:pos x="connsiteX10658" y="connsiteY10658"/>
                </a:cxn>
                <a:cxn ang="0">
                  <a:pos x="connsiteX10659" y="connsiteY10659"/>
                </a:cxn>
                <a:cxn ang="0">
                  <a:pos x="connsiteX10660" y="connsiteY10660"/>
                </a:cxn>
                <a:cxn ang="0">
                  <a:pos x="connsiteX10661" y="connsiteY10661"/>
                </a:cxn>
                <a:cxn ang="0">
                  <a:pos x="connsiteX10662" y="connsiteY10662"/>
                </a:cxn>
                <a:cxn ang="0">
                  <a:pos x="connsiteX10663" y="connsiteY10663"/>
                </a:cxn>
                <a:cxn ang="0">
                  <a:pos x="connsiteX10664" y="connsiteY10664"/>
                </a:cxn>
                <a:cxn ang="0">
                  <a:pos x="connsiteX10665" y="connsiteY10665"/>
                </a:cxn>
                <a:cxn ang="0">
                  <a:pos x="connsiteX10666" y="connsiteY10666"/>
                </a:cxn>
                <a:cxn ang="0">
                  <a:pos x="connsiteX10667" y="connsiteY10667"/>
                </a:cxn>
                <a:cxn ang="0">
                  <a:pos x="connsiteX10668" y="connsiteY10668"/>
                </a:cxn>
                <a:cxn ang="0">
                  <a:pos x="connsiteX10669" y="connsiteY10669"/>
                </a:cxn>
                <a:cxn ang="0">
                  <a:pos x="connsiteX10670" y="connsiteY10670"/>
                </a:cxn>
                <a:cxn ang="0">
                  <a:pos x="connsiteX10671" y="connsiteY10671"/>
                </a:cxn>
                <a:cxn ang="0">
                  <a:pos x="connsiteX10672" y="connsiteY10672"/>
                </a:cxn>
                <a:cxn ang="0">
                  <a:pos x="connsiteX10673" y="connsiteY10673"/>
                </a:cxn>
                <a:cxn ang="0">
                  <a:pos x="connsiteX10674" y="connsiteY10674"/>
                </a:cxn>
                <a:cxn ang="0">
                  <a:pos x="connsiteX10675" y="connsiteY10675"/>
                </a:cxn>
                <a:cxn ang="0">
                  <a:pos x="connsiteX10676" y="connsiteY10676"/>
                </a:cxn>
                <a:cxn ang="0">
                  <a:pos x="connsiteX10677" y="connsiteY10677"/>
                </a:cxn>
                <a:cxn ang="0">
                  <a:pos x="connsiteX10678" y="connsiteY10678"/>
                </a:cxn>
                <a:cxn ang="0">
                  <a:pos x="connsiteX10679" y="connsiteY10679"/>
                </a:cxn>
                <a:cxn ang="0">
                  <a:pos x="connsiteX10680" y="connsiteY10680"/>
                </a:cxn>
                <a:cxn ang="0">
                  <a:pos x="connsiteX10681" y="connsiteY10681"/>
                </a:cxn>
                <a:cxn ang="0">
                  <a:pos x="connsiteX10682" y="connsiteY10682"/>
                </a:cxn>
                <a:cxn ang="0">
                  <a:pos x="connsiteX10683" y="connsiteY10683"/>
                </a:cxn>
                <a:cxn ang="0">
                  <a:pos x="connsiteX10684" y="connsiteY10684"/>
                </a:cxn>
                <a:cxn ang="0">
                  <a:pos x="connsiteX10685" y="connsiteY10685"/>
                </a:cxn>
                <a:cxn ang="0">
                  <a:pos x="connsiteX10686" y="connsiteY10686"/>
                </a:cxn>
                <a:cxn ang="0">
                  <a:pos x="connsiteX10687" y="connsiteY10687"/>
                </a:cxn>
                <a:cxn ang="0">
                  <a:pos x="connsiteX10688" y="connsiteY10688"/>
                </a:cxn>
                <a:cxn ang="0">
                  <a:pos x="connsiteX10689" y="connsiteY10689"/>
                </a:cxn>
                <a:cxn ang="0">
                  <a:pos x="connsiteX10690" y="connsiteY10690"/>
                </a:cxn>
                <a:cxn ang="0">
                  <a:pos x="connsiteX10691" y="connsiteY10691"/>
                </a:cxn>
                <a:cxn ang="0">
                  <a:pos x="connsiteX10692" y="connsiteY10692"/>
                </a:cxn>
                <a:cxn ang="0">
                  <a:pos x="connsiteX10693" y="connsiteY10693"/>
                </a:cxn>
                <a:cxn ang="0">
                  <a:pos x="connsiteX10694" y="connsiteY10694"/>
                </a:cxn>
                <a:cxn ang="0">
                  <a:pos x="connsiteX10695" y="connsiteY10695"/>
                </a:cxn>
                <a:cxn ang="0">
                  <a:pos x="connsiteX10696" y="connsiteY10696"/>
                </a:cxn>
                <a:cxn ang="0">
                  <a:pos x="connsiteX10697" y="connsiteY10697"/>
                </a:cxn>
                <a:cxn ang="0">
                  <a:pos x="connsiteX10698" y="connsiteY10698"/>
                </a:cxn>
                <a:cxn ang="0">
                  <a:pos x="connsiteX10699" y="connsiteY10699"/>
                </a:cxn>
                <a:cxn ang="0">
                  <a:pos x="connsiteX10700" y="connsiteY10700"/>
                </a:cxn>
                <a:cxn ang="0">
                  <a:pos x="connsiteX10701" y="connsiteY10701"/>
                </a:cxn>
                <a:cxn ang="0">
                  <a:pos x="connsiteX10702" y="connsiteY10702"/>
                </a:cxn>
                <a:cxn ang="0">
                  <a:pos x="connsiteX10703" y="connsiteY10703"/>
                </a:cxn>
                <a:cxn ang="0">
                  <a:pos x="connsiteX10704" y="connsiteY10704"/>
                </a:cxn>
                <a:cxn ang="0">
                  <a:pos x="connsiteX10705" y="connsiteY10705"/>
                </a:cxn>
                <a:cxn ang="0">
                  <a:pos x="connsiteX10706" y="connsiteY10706"/>
                </a:cxn>
                <a:cxn ang="0">
                  <a:pos x="connsiteX10707" y="connsiteY10707"/>
                </a:cxn>
                <a:cxn ang="0">
                  <a:pos x="connsiteX10708" y="connsiteY10708"/>
                </a:cxn>
                <a:cxn ang="0">
                  <a:pos x="connsiteX10709" y="connsiteY10709"/>
                </a:cxn>
                <a:cxn ang="0">
                  <a:pos x="connsiteX10710" y="connsiteY10710"/>
                </a:cxn>
                <a:cxn ang="0">
                  <a:pos x="connsiteX10711" y="connsiteY10711"/>
                </a:cxn>
                <a:cxn ang="0">
                  <a:pos x="connsiteX10712" y="connsiteY10712"/>
                </a:cxn>
                <a:cxn ang="0">
                  <a:pos x="connsiteX10713" y="connsiteY10713"/>
                </a:cxn>
                <a:cxn ang="0">
                  <a:pos x="connsiteX10714" y="connsiteY10714"/>
                </a:cxn>
                <a:cxn ang="0">
                  <a:pos x="connsiteX10715" y="connsiteY10715"/>
                </a:cxn>
                <a:cxn ang="0">
                  <a:pos x="connsiteX10716" y="connsiteY10716"/>
                </a:cxn>
                <a:cxn ang="0">
                  <a:pos x="connsiteX10717" y="connsiteY10717"/>
                </a:cxn>
                <a:cxn ang="0">
                  <a:pos x="connsiteX10718" y="connsiteY10718"/>
                </a:cxn>
                <a:cxn ang="0">
                  <a:pos x="connsiteX10719" y="connsiteY10719"/>
                </a:cxn>
                <a:cxn ang="0">
                  <a:pos x="connsiteX10720" y="connsiteY10720"/>
                </a:cxn>
                <a:cxn ang="0">
                  <a:pos x="connsiteX10721" y="connsiteY10721"/>
                </a:cxn>
                <a:cxn ang="0">
                  <a:pos x="connsiteX10722" y="connsiteY10722"/>
                </a:cxn>
                <a:cxn ang="0">
                  <a:pos x="connsiteX10723" y="connsiteY10723"/>
                </a:cxn>
                <a:cxn ang="0">
                  <a:pos x="connsiteX10724" y="connsiteY10724"/>
                </a:cxn>
                <a:cxn ang="0">
                  <a:pos x="connsiteX10725" y="connsiteY10725"/>
                </a:cxn>
                <a:cxn ang="0">
                  <a:pos x="connsiteX10726" y="connsiteY10726"/>
                </a:cxn>
                <a:cxn ang="0">
                  <a:pos x="connsiteX10727" y="connsiteY10727"/>
                </a:cxn>
                <a:cxn ang="0">
                  <a:pos x="connsiteX10728" y="connsiteY10728"/>
                </a:cxn>
                <a:cxn ang="0">
                  <a:pos x="connsiteX10729" y="connsiteY10729"/>
                </a:cxn>
                <a:cxn ang="0">
                  <a:pos x="connsiteX10730" y="connsiteY10730"/>
                </a:cxn>
                <a:cxn ang="0">
                  <a:pos x="connsiteX10731" y="connsiteY10731"/>
                </a:cxn>
                <a:cxn ang="0">
                  <a:pos x="connsiteX10732" y="connsiteY10732"/>
                </a:cxn>
                <a:cxn ang="0">
                  <a:pos x="connsiteX10733" y="connsiteY10733"/>
                </a:cxn>
                <a:cxn ang="0">
                  <a:pos x="connsiteX10734" y="connsiteY10734"/>
                </a:cxn>
                <a:cxn ang="0">
                  <a:pos x="connsiteX10735" y="connsiteY10735"/>
                </a:cxn>
                <a:cxn ang="0">
                  <a:pos x="connsiteX10736" y="connsiteY10736"/>
                </a:cxn>
                <a:cxn ang="0">
                  <a:pos x="connsiteX10737" y="connsiteY10737"/>
                </a:cxn>
                <a:cxn ang="0">
                  <a:pos x="connsiteX10738" y="connsiteY10738"/>
                </a:cxn>
                <a:cxn ang="0">
                  <a:pos x="connsiteX10739" y="connsiteY10739"/>
                </a:cxn>
                <a:cxn ang="0">
                  <a:pos x="connsiteX10740" y="connsiteY10740"/>
                </a:cxn>
                <a:cxn ang="0">
                  <a:pos x="connsiteX10741" y="connsiteY10741"/>
                </a:cxn>
                <a:cxn ang="0">
                  <a:pos x="connsiteX10742" y="connsiteY10742"/>
                </a:cxn>
                <a:cxn ang="0">
                  <a:pos x="connsiteX10743" y="connsiteY10743"/>
                </a:cxn>
                <a:cxn ang="0">
                  <a:pos x="connsiteX10744" y="connsiteY10744"/>
                </a:cxn>
                <a:cxn ang="0">
                  <a:pos x="connsiteX10745" y="connsiteY10745"/>
                </a:cxn>
                <a:cxn ang="0">
                  <a:pos x="connsiteX10746" y="connsiteY10746"/>
                </a:cxn>
                <a:cxn ang="0">
                  <a:pos x="connsiteX10747" y="connsiteY10747"/>
                </a:cxn>
                <a:cxn ang="0">
                  <a:pos x="connsiteX10748" y="connsiteY10748"/>
                </a:cxn>
                <a:cxn ang="0">
                  <a:pos x="connsiteX10749" y="connsiteY10749"/>
                </a:cxn>
                <a:cxn ang="0">
                  <a:pos x="connsiteX10750" y="connsiteY10750"/>
                </a:cxn>
                <a:cxn ang="0">
                  <a:pos x="connsiteX10751" y="connsiteY10751"/>
                </a:cxn>
                <a:cxn ang="0">
                  <a:pos x="connsiteX10752" y="connsiteY10752"/>
                </a:cxn>
                <a:cxn ang="0">
                  <a:pos x="connsiteX10753" y="connsiteY10753"/>
                </a:cxn>
                <a:cxn ang="0">
                  <a:pos x="connsiteX10754" y="connsiteY10754"/>
                </a:cxn>
                <a:cxn ang="0">
                  <a:pos x="connsiteX10755" y="connsiteY10755"/>
                </a:cxn>
                <a:cxn ang="0">
                  <a:pos x="connsiteX10756" y="connsiteY10756"/>
                </a:cxn>
                <a:cxn ang="0">
                  <a:pos x="connsiteX10757" y="connsiteY10757"/>
                </a:cxn>
                <a:cxn ang="0">
                  <a:pos x="connsiteX10758" y="connsiteY10758"/>
                </a:cxn>
                <a:cxn ang="0">
                  <a:pos x="connsiteX10759" y="connsiteY10759"/>
                </a:cxn>
                <a:cxn ang="0">
                  <a:pos x="connsiteX10760" y="connsiteY10760"/>
                </a:cxn>
                <a:cxn ang="0">
                  <a:pos x="connsiteX10761" y="connsiteY10761"/>
                </a:cxn>
                <a:cxn ang="0">
                  <a:pos x="connsiteX10762" y="connsiteY10762"/>
                </a:cxn>
                <a:cxn ang="0">
                  <a:pos x="connsiteX10763" y="connsiteY10763"/>
                </a:cxn>
                <a:cxn ang="0">
                  <a:pos x="connsiteX10764" y="connsiteY10764"/>
                </a:cxn>
                <a:cxn ang="0">
                  <a:pos x="connsiteX10765" y="connsiteY10765"/>
                </a:cxn>
                <a:cxn ang="0">
                  <a:pos x="connsiteX10766" y="connsiteY10766"/>
                </a:cxn>
                <a:cxn ang="0">
                  <a:pos x="connsiteX10767" y="connsiteY10767"/>
                </a:cxn>
                <a:cxn ang="0">
                  <a:pos x="connsiteX10768" y="connsiteY10768"/>
                </a:cxn>
                <a:cxn ang="0">
                  <a:pos x="connsiteX10769" y="connsiteY10769"/>
                </a:cxn>
                <a:cxn ang="0">
                  <a:pos x="connsiteX10770" y="connsiteY10770"/>
                </a:cxn>
                <a:cxn ang="0">
                  <a:pos x="connsiteX10771" y="connsiteY10771"/>
                </a:cxn>
                <a:cxn ang="0">
                  <a:pos x="connsiteX10772" y="connsiteY10772"/>
                </a:cxn>
                <a:cxn ang="0">
                  <a:pos x="connsiteX10773" y="connsiteY10773"/>
                </a:cxn>
                <a:cxn ang="0">
                  <a:pos x="connsiteX10774" y="connsiteY10774"/>
                </a:cxn>
                <a:cxn ang="0">
                  <a:pos x="connsiteX10775" y="connsiteY10775"/>
                </a:cxn>
                <a:cxn ang="0">
                  <a:pos x="connsiteX10776" y="connsiteY10776"/>
                </a:cxn>
                <a:cxn ang="0">
                  <a:pos x="connsiteX10777" y="connsiteY10777"/>
                </a:cxn>
                <a:cxn ang="0">
                  <a:pos x="connsiteX10778" y="connsiteY10778"/>
                </a:cxn>
                <a:cxn ang="0">
                  <a:pos x="connsiteX10779" y="connsiteY10779"/>
                </a:cxn>
                <a:cxn ang="0">
                  <a:pos x="connsiteX10780" y="connsiteY10780"/>
                </a:cxn>
                <a:cxn ang="0">
                  <a:pos x="connsiteX10781" y="connsiteY10781"/>
                </a:cxn>
                <a:cxn ang="0">
                  <a:pos x="connsiteX10782" y="connsiteY10782"/>
                </a:cxn>
                <a:cxn ang="0">
                  <a:pos x="connsiteX10783" y="connsiteY10783"/>
                </a:cxn>
                <a:cxn ang="0">
                  <a:pos x="connsiteX10784" y="connsiteY10784"/>
                </a:cxn>
                <a:cxn ang="0">
                  <a:pos x="connsiteX10785" y="connsiteY10785"/>
                </a:cxn>
                <a:cxn ang="0">
                  <a:pos x="connsiteX10786" y="connsiteY10786"/>
                </a:cxn>
                <a:cxn ang="0">
                  <a:pos x="connsiteX10787" y="connsiteY10787"/>
                </a:cxn>
                <a:cxn ang="0">
                  <a:pos x="connsiteX10788" y="connsiteY10788"/>
                </a:cxn>
                <a:cxn ang="0">
                  <a:pos x="connsiteX10789" y="connsiteY10789"/>
                </a:cxn>
                <a:cxn ang="0">
                  <a:pos x="connsiteX10790" y="connsiteY10790"/>
                </a:cxn>
                <a:cxn ang="0">
                  <a:pos x="connsiteX10791" y="connsiteY10791"/>
                </a:cxn>
                <a:cxn ang="0">
                  <a:pos x="connsiteX10792" y="connsiteY10792"/>
                </a:cxn>
                <a:cxn ang="0">
                  <a:pos x="connsiteX10793" y="connsiteY10793"/>
                </a:cxn>
                <a:cxn ang="0">
                  <a:pos x="connsiteX10794" y="connsiteY10794"/>
                </a:cxn>
                <a:cxn ang="0">
                  <a:pos x="connsiteX10795" y="connsiteY10795"/>
                </a:cxn>
                <a:cxn ang="0">
                  <a:pos x="connsiteX10796" y="connsiteY10796"/>
                </a:cxn>
                <a:cxn ang="0">
                  <a:pos x="connsiteX10797" y="connsiteY10797"/>
                </a:cxn>
                <a:cxn ang="0">
                  <a:pos x="connsiteX10798" y="connsiteY10798"/>
                </a:cxn>
                <a:cxn ang="0">
                  <a:pos x="connsiteX10799" y="connsiteY10799"/>
                </a:cxn>
                <a:cxn ang="0">
                  <a:pos x="connsiteX10800" y="connsiteY10800"/>
                </a:cxn>
                <a:cxn ang="0">
                  <a:pos x="connsiteX10801" y="connsiteY10801"/>
                </a:cxn>
                <a:cxn ang="0">
                  <a:pos x="connsiteX10802" y="connsiteY10802"/>
                </a:cxn>
                <a:cxn ang="0">
                  <a:pos x="connsiteX10803" y="connsiteY10803"/>
                </a:cxn>
                <a:cxn ang="0">
                  <a:pos x="connsiteX10804" y="connsiteY10804"/>
                </a:cxn>
                <a:cxn ang="0">
                  <a:pos x="connsiteX10805" y="connsiteY10805"/>
                </a:cxn>
                <a:cxn ang="0">
                  <a:pos x="connsiteX10806" y="connsiteY10806"/>
                </a:cxn>
                <a:cxn ang="0">
                  <a:pos x="connsiteX10807" y="connsiteY10807"/>
                </a:cxn>
                <a:cxn ang="0">
                  <a:pos x="connsiteX10808" y="connsiteY10808"/>
                </a:cxn>
                <a:cxn ang="0">
                  <a:pos x="connsiteX10809" y="connsiteY10809"/>
                </a:cxn>
                <a:cxn ang="0">
                  <a:pos x="connsiteX10810" y="connsiteY10810"/>
                </a:cxn>
                <a:cxn ang="0">
                  <a:pos x="connsiteX10811" y="connsiteY10811"/>
                </a:cxn>
                <a:cxn ang="0">
                  <a:pos x="connsiteX10812" y="connsiteY10812"/>
                </a:cxn>
                <a:cxn ang="0">
                  <a:pos x="connsiteX10813" y="connsiteY10813"/>
                </a:cxn>
                <a:cxn ang="0">
                  <a:pos x="connsiteX10814" y="connsiteY10814"/>
                </a:cxn>
                <a:cxn ang="0">
                  <a:pos x="connsiteX10815" y="connsiteY10815"/>
                </a:cxn>
                <a:cxn ang="0">
                  <a:pos x="connsiteX10816" y="connsiteY10816"/>
                </a:cxn>
                <a:cxn ang="0">
                  <a:pos x="connsiteX10817" y="connsiteY10817"/>
                </a:cxn>
                <a:cxn ang="0">
                  <a:pos x="connsiteX10818" y="connsiteY10818"/>
                </a:cxn>
                <a:cxn ang="0">
                  <a:pos x="connsiteX10819" y="connsiteY10819"/>
                </a:cxn>
                <a:cxn ang="0">
                  <a:pos x="connsiteX10820" y="connsiteY10820"/>
                </a:cxn>
                <a:cxn ang="0">
                  <a:pos x="connsiteX10821" y="connsiteY10821"/>
                </a:cxn>
                <a:cxn ang="0">
                  <a:pos x="connsiteX10822" y="connsiteY10822"/>
                </a:cxn>
                <a:cxn ang="0">
                  <a:pos x="connsiteX10823" y="connsiteY10823"/>
                </a:cxn>
                <a:cxn ang="0">
                  <a:pos x="connsiteX10824" y="connsiteY10824"/>
                </a:cxn>
                <a:cxn ang="0">
                  <a:pos x="connsiteX10825" y="connsiteY10825"/>
                </a:cxn>
                <a:cxn ang="0">
                  <a:pos x="connsiteX10826" y="connsiteY10826"/>
                </a:cxn>
                <a:cxn ang="0">
                  <a:pos x="connsiteX10827" y="connsiteY10827"/>
                </a:cxn>
                <a:cxn ang="0">
                  <a:pos x="connsiteX10828" y="connsiteY10828"/>
                </a:cxn>
                <a:cxn ang="0">
                  <a:pos x="connsiteX10829" y="connsiteY10829"/>
                </a:cxn>
                <a:cxn ang="0">
                  <a:pos x="connsiteX10830" y="connsiteY10830"/>
                </a:cxn>
                <a:cxn ang="0">
                  <a:pos x="connsiteX10831" y="connsiteY10831"/>
                </a:cxn>
                <a:cxn ang="0">
                  <a:pos x="connsiteX10832" y="connsiteY10832"/>
                </a:cxn>
                <a:cxn ang="0">
                  <a:pos x="connsiteX10833" y="connsiteY10833"/>
                </a:cxn>
                <a:cxn ang="0">
                  <a:pos x="connsiteX10834" y="connsiteY10834"/>
                </a:cxn>
                <a:cxn ang="0">
                  <a:pos x="connsiteX10835" y="connsiteY10835"/>
                </a:cxn>
                <a:cxn ang="0">
                  <a:pos x="connsiteX10836" y="connsiteY10836"/>
                </a:cxn>
                <a:cxn ang="0">
                  <a:pos x="connsiteX10837" y="connsiteY10837"/>
                </a:cxn>
                <a:cxn ang="0">
                  <a:pos x="connsiteX10838" y="connsiteY10838"/>
                </a:cxn>
                <a:cxn ang="0">
                  <a:pos x="connsiteX10839" y="connsiteY10839"/>
                </a:cxn>
                <a:cxn ang="0">
                  <a:pos x="connsiteX10840" y="connsiteY10840"/>
                </a:cxn>
                <a:cxn ang="0">
                  <a:pos x="connsiteX10841" y="connsiteY10841"/>
                </a:cxn>
                <a:cxn ang="0">
                  <a:pos x="connsiteX10842" y="connsiteY10842"/>
                </a:cxn>
                <a:cxn ang="0">
                  <a:pos x="connsiteX10843" y="connsiteY10843"/>
                </a:cxn>
                <a:cxn ang="0">
                  <a:pos x="connsiteX10844" y="connsiteY10844"/>
                </a:cxn>
                <a:cxn ang="0">
                  <a:pos x="connsiteX10845" y="connsiteY10845"/>
                </a:cxn>
                <a:cxn ang="0">
                  <a:pos x="connsiteX10846" y="connsiteY10846"/>
                </a:cxn>
                <a:cxn ang="0">
                  <a:pos x="connsiteX10847" y="connsiteY10847"/>
                </a:cxn>
                <a:cxn ang="0">
                  <a:pos x="connsiteX10848" y="connsiteY10848"/>
                </a:cxn>
                <a:cxn ang="0">
                  <a:pos x="connsiteX10849" y="connsiteY10849"/>
                </a:cxn>
                <a:cxn ang="0">
                  <a:pos x="connsiteX10850" y="connsiteY10850"/>
                </a:cxn>
                <a:cxn ang="0">
                  <a:pos x="connsiteX10851" y="connsiteY10851"/>
                </a:cxn>
                <a:cxn ang="0">
                  <a:pos x="connsiteX10852" y="connsiteY10852"/>
                </a:cxn>
                <a:cxn ang="0">
                  <a:pos x="connsiteX10853" y="connsiteY10853"/>
                </a:cxn>
                <a:cxn ang="0">
                  <a:pos x="connsiteX10854" y="connsiteY10854"/>
                </a:cxn>
                <a:cxn ang="0">
                  <a:pos x="connsiteX10855" y="connsiteY10855"/>
                </a:cxn>
                <a:cxn ang="0">
                  <a:pos x="connsiteX10856" y="connsiteY10856"/>
                </a:cxn>
                <a:cxn ang="0">
                  <a:pos x="connsiteX10857" y="connsiteY10857"/>
                </a:cxn>
                <a:cxn ang="0">
                  <a:pos x="connsiteX10858" y="connsiteY10858"/>
                </a:cxn>
                <a:cxn ang="0">
                  <a:pos x="connsiteX10859" y="connsiteY10859"/>
                </a:cxn>
                <a:cxn ang="0">
                  <a:pos x="connsiteX10860" y="connsiteY10860"/>
                </a:cxn>
                <a:cxn ang="0">
                  <a:pos x="connsiteX10861" y="connsiteY10861"/>
                </a:cxn>
                <a:cxn ang="0">
                  <a:pos x="connsiteX10862" y="connsiteY10862"/>
                </a:cxn>
                <a:cxn ang="0">
                  <a:pos x="connsiteX10863" y="connsiteY10863"/>
                </a:cxn>
                <a:cxn ang="0">
                  <a:pos x="connsiteX10864" y="connsiteY10864"/>
                </a:cxn>
                <a:cxn ang="0">
                  <a:pos x="connsiteX10865" y="connsiteY10865"/>
                </a:cxn>
                <a:cxn ang="0">
                  <a:pos x="connsiteX10866" y="connsiteY10866"/>
                </a:cxn>
                <a:cxn ang="0">
                  <a:pos x="connsiteX10867" y="connsiteY10867"/>
                </a:cxn>
                <a:cxn ang="0">
                  <a:pos x="connsiteX10868" y="connsiteY10868"/>
                </a:cxn>
                <a:cxn ang="0">
                  <a:pos x="connsiteX10869" y="connsiteY10869"/>
                </a:cxn>
                <a:cxn ang="0">
                  <a:pos x="connsiteX10870" y="connsiteY10870"/>
                </a:cxn>
                <a:cxn ang="0">
                  <a:pos x="connsiteX10871" y="connsiteY10871"/>
                </a:cxn>
                <a:cxn ang="0">
                  <a:pos x="connsiteX10872" y="connsiteY10872"/>
                </a:cxn>
                <a:cxn ang="0">
                  <a:pos x="connsiteX10873" y="connsiteY10873"/>
                </a:cxn>
                <a:cxn ang="0">
                  <a:pos x="connsiteX10874" y="connsiteY10874"/>
                </a:cxn>
                <a:cxn ang="0">
                  <a:pos x="connsiteX10875" y="connsiteY10875"/>
                </a:cxn>
                <a:cxn ang="0">
                  <a:pos x="connsiteX10876" y="connsiteY10876"/>
                </a:cxn>
                <a:cxn ang="0">
                  <a:pos x="connsiteX10877" y="connsiteY10877"/>
                </a:cxn>
                <a:cxn ang="0">
                  <a:pos x="connsiteX10878" y="connsiteY10878"/>
                </a:cxn>
                <a:cxn ang="0">
                  <a:pos x="connsiteX10879" y="connsiteY10879"/>
                </a:cxn>
                <a:cxn ang="0">
                  <a:pos x="connsiteX10880" y="connsiteY10880"/>
                </a:cxn>
                <a:cxn ang="0">
                  <a:pos x="connsiteX10881" y="connsiteY10881"/>
                </a:cxn>
                <a:cxn ang="0">
                  <a:pos x="connsiteX10882" y="connsiteY10882"/>
                </a:cxn>
                <a:cxn ang="0">
                  <a:pos x="connsiteX10883" y="connsiteY10883"/>
                </a:cxn>
                <a:cxn ang="0">
                  <a:pos x="connsiteX10884" y="connsiteY10884"/>
                </a:cxn>
                <a:cxn ang="0">
                  <a:pos x="connsiteX10885" y="connsiteY10885"/>
                </a:cxn>
                <a:cxn ang="0">
                  <a:pos x="connsiteX10886" y="connsiteY10886"/>
                </a:cxn>
                <a:cxn ang="0">
                  <a:pos x="connsiteX10887" y="connsiteY10887"/>
                </a:cxn>
                <a:cxn ang="0">
                  <a:pos x="connsiteX10888" y="connsiteY10888"/>
                </a:cxn>
                <a:cxn ang="0">
                  <a:pos x="connsiteX10889" y="connsiteY10889"/>
                </a:cxn>
                <a:cxn ang="0">
                  <a:pos x="connsiteX10890" y="connsiteY10890"/>
                </a:cxn>
                <a:cxn ang="0">
                  <a:pos x="connsiteX10891" y="connsiteY10891"/>
                </a:cxn>
                <a:cxn ang="0">
                  <a:pos x="connsiteX10892" y="connsiteY10892"/>
                </a:cxn>
                <a:cxn ang="0">
                  <a:pos x="connsiteX10893" y="connsiteY10893"/>
                </a:cxn>
                <a:cxn ang="0">
                  <a:pos x="connsiteX10894" y="connsiteY10894"/>
                </a:cxn>
                <a:cxn ang="0">
                  <a:pos x="connsiteX10895" y="connsiteY10895"/>
                </a:cxn>
                <a:cxn ang="0">
                  <a:pos x="connsiteX10896" y="connsiteY10896"/>
                </a:cxn>
                <a:cxn ang="0">
                  <a:pos x="connsiteX10897" y="connsiteY10897"/>
                </a:cxn>
                <a:cxn ang="0">
                  <a:pos x="connsiteX10898" y="connsiteY10898"/>
                </a:cxn>
                <a:cxn ang="0">
                  <a:pos x="connsiteX10899" y="connsiteY10899"/>
                </a:cxn>
                <a:cxn ang="0">
                  <a:pos x="connsiteX10900" y="connsiteY10900"/>
                </a:cxn>
                <a:cxn ang="0">
                  <a:pos x="connsiteX10901" y="connsiteY10901"/>
                </a:cxn>
                <a:cxn ang="0">
                  <a:pos x="connsiteX10902" y="connsiteY10902"/>
                </a:cxn>
                <a:cxn ang="0">
                  <a:pos x="connsiteX10903" y="connsiteY10903"/>
                </a:cxn>
                <a:cxn ang="0">
                  <a:pos x="connsiteX10904" y="connsiteY10904"/>
                </a:cxn>
                <a:cxn ang="0">
                  <a:pos x="connsiteX10905" y="connsiteY10905"/>
                </a:cxn>
                <a:cxn ang="0">
                  <a:pos x="connsiteX10906" y="connsiteY10906"/>
                </a:cxn>
                <a:cxn ang="0">
                  <a:pos x="connsiteX10907" y="connsiteY10907"/>
                </a:cxn>
                <a:cxn ang="0">
                  <a:pos x="connsiteX10908" y="connsiteY10908"/>
                </a:cxn>
                <a:cxn ang="0">
                  <a:pos x="connsiteX10909" y="connsiteY10909"/>
                </a:cxn>
                <a:cxn ang="0">
                  <a:pos x="connsiteX10910" y="connsiteY10910"/>
                </a:cxn>
                <a:cxn ang="0">
                  <a:pos x="connsiteX10911" y="connsiteY10911"/>
                </a:cxn>
                <a:cxn ang="0">
                  <a:pos x="connsiteX10912" y="connsiteY10912"/>
                </a:cxn>
                <a:cxn ang="0">
                  <a:pos x="connsiteX10913" y="connsiteY10913"/>
                </a:cxn>
                <a:cxn ang="0">
                  <a:pos x="connsiteX10914" y="connsiteY10914"/>
                </a:cxn>
                <a:cxn ang="0">
                  <a:pos x="connsiteX10915" y="connsiteY10915"/>
                </a:cxn>
                <a:cxn ang="0">
                  <a:pos x="connsiteX10916" y="connsiteY10916"/>
                </a:cxn>
                <a:cxn ang="0">
                  <a:pos x="connsiteX10917" y="connsiteY10917"/>
                </a:cxn>
                <a:cxn ang="0">
                  <a:pos x="connsiteX10918" y="connsiteY10918"/>
                </a:cxn>
                <a:cxn ang="0">
                  <a:pos x="connsiteX10919" y="connsiteY10919"/>
                </a:cxn>
                <a:cxn ang="0">
                  <a:pos x="connsiteX10920" y="connsiteY10920"/>
                </a:cxn>
                <a:cxn ang="0">
                  <a:pos x="connsiteX10921" y="connsiteY10921"/>
                </a:cxn>
                <a:cxn ang="0">
                  <a:pos x="connsiteX10922" y="connsiteY10922"/>
                </a:cxn>
                <a:cxn ang="0">
                  <a:pos x="connsiteX10923" y="connsiteY10923"/>
                </a:cxn>
                <a:cxn ang="0">
                  <a:pos x="connsiteX10924" y="connsiteY10924"/>
                </a:cxn>
                <a:cxn ang="0">
                  <a:pos x="connsiteX10925" y="connsiteY10925"/>
                </a:cxn>
                <a:cxn ang="0">
                  <a:pos x="connsiteX10926" y="connsiteY10926"/>
                </a:cxn>
                <a:cxn ang="0">
                  <a:pos x="connsiteX10927" y="connsiteY10927"/>
                </a:cxn>
                <a:cxn ang="0">
                  <a:pos x="connsiteX10928" y="connsiteY10928"/>
                </a:cxn>
                <a:cxn ang="0">
                  <a:pos x="connsiteX10929" y="connsiteY10929"/>
                </a:cxn>
                <a:cxn ang="0">
                  <a:pos x="connsiteX10930" y="connsiteY10930"/>
                </a:cxn>
                <a:cxn ang="0">
                  <a:pos x="connsiteX10931" y="connsiteY10931"/>
                </a:cxn>
                <a:cxn ang="0">
                  <a:pos x="connsiteX10932" y="connsiteY10932"/>
                </a:cxn>
                <a:cxn ang="0">
                  <a:pos x="connsiteX10933" y="connsiteY10933"/>
                </a:cxn>
                <a:cxn ang="0">
                  <a:pos x="connsiteX10934" y="connsiteY10934"/>
                </a:cxn>
                <a:cxn ang="0">
                  <a:pos x="connsiteX10935" y="connsiteY10935"/>
                </a:cxn>
                <a:cxn ang="0">
                  <a:pos x="connsiteX10936" y="connsiteY10936"/>
                </a:cxn>
                <a:cxn ang="0">
                  <a:pos x="connsiteX10937" y="connsiteY10937"/>
                </a:cxn>
                <a:cxn ang="0">
                  <a:pos x="connsiteX10938" y="connsiteY10938"/>
                </a:cxn>
                <a:cxn ang="0">
                  <a:pos x="connsiteX10939" y="connsiteY10939"/>
                </a:cxn>
                <a:cxn ang="0">
                  <a:pos x="connsiteX10940" y="connsiteY10940"/>
                </a:cxn>
                <a:cxn ang="0">
                  <a:pos x="connsiteX10941" y="connsiteY10941"/>
                </a:cxn>
                <a:cxn ang="0">
                  <a:pos x="connsiteX10942" y="connsiteY10942"/>
                </a:cxn>
                <a:cxn ang="0">
                  <a:pos x="connsiteX10943" y="connsiteY10943"/>
                </a:cxn>
                <a:cxn ang="0">
                  <a:pos x="connsiteX10944" y="connsiteY10944"/>
                </a:cxn>
                <a:cxn ang="0">
                  <a:pos x="connsiteX10945" y="connsiteY10945"/>
                </a:cxn>
                <a:cxn ang="0">
                  <a:pos x="connsiteX10946" y="connsiteY10946"/>
                </a:cxn>
                <a:cxn ang="0">
                  <a:pos x="connsiteX10947" y="connsiteY10947"/>
                </a:cxn>
                <a:cxn ang="0">
                  <a:pos x="connsiteX10948" y="connsiteY10948"/>
                </a:cxn>
                <a:cxn ang="0">
                  <a:pos x="connsiteX10949" y="connsiteY10949"/>
                </a:cxn>
                <a:cxn ang="0">
                  <a:pos x="connsiteX10950" y="connsiteY10950"/>
                </a:cxn>
                <a:cxn ang="0">
                  <a:pos x="connsiteX10951" y="connsiteY10951"/>
                </a:cxn>
                <a:cxn ang="0">
                  <a:pos x="connsiteX10952" y="connsiteY10952"/>
                </a:cxn>
                <a:cxn ang="0">
                  <a:pos x="connsiteX10953" y="connsiteY10953"/>
                </a:cxn>
                <a:cxn ang="0">
                  <a:pos x="connsiteX10954" y="connsiteY10954"/>
                </a:cxn>
                <a:cxn ang="0">
                  <a:pos x="connsiteX10955" y="connsiteY10955"/>
                </a:cxn>
                <a:cxn ang="0">
                  <a:pos x="connsiteX10956" y="connsiteY10956"/>
                </a:cxn>
                <a:cxn ang="0">
                  <a:pos x="connsiteX10957" y="connsiteY10957"/>
                </a:cxn>
                <a:cxn ang="0">
                  <a:pos x="connsiteX10958" y="connsiteY10958"/>
                </a:cxn>
                <a:cxn ang="0">
                  <a:pos x="connsiteX10959" y="connsiteY10959"/>
                </a:cxn>
                <a:cxn ang="0">
                  <a:pos x="connsiteX10960" y="connsiteY10960"/>
                </a:cxn>
                <a:cxn ang="0">
                  <a:pos x="connsiteX10961" y="connsiteY10961"/>
                </a:cxn>
                <a:cxn ang="0">
                  <a:pos x="connsiteX10962" y="connsiteY10962"/>
                </a:cxn>
                <a:cxn ang="0">
                  <a:pos x="connsiteX10963" y="connsiteY10963"/>
                </a:cxn>
                <a:cxn ang="0">
                  <a:pos x="connsiteX10964" y="connsiteY10964"/>
                </a:cxn>
                <a:cxn ang="0">
                  <a:pos x="connsiteX10965" y="connsiteY10965"/>
                </a:cxn>
                <a:cxn ang="0">
                  <a:pos x="connsiteX10966" y="connsiteY10966"/>
                </a:cxn>
                <a:cxn ang="0">
                  <a:pos x="connsiteX10967" y="connsiteY10967"/>
                </a:cxn>
                <a:cxn ang="0">
                  <a:pos x="connsiteX10968" y="connsiteY10968"/>
                </a:cxn>
                <a:cxn ang="0">
                  <a:pos x="connsiteX10969" y="connsiteY10969"/>
                </a:cxn>
                <a:cxn ang="0">
                  <a:pos x="connsiteX10970" y="connsiteY10970"/>
                </a:cxn>
                <a:cxn ang="0">
                  <a:pos x="connsiteX10971" y="connsiteY10971"/>
                </a:cxn>
                <a:cxn ang="0">
                  <a:pos x="connsiteX10972" y="connsiteY10972"/>
                </a:cxn>
                <a:cxn ang="0">
                  <a:pos x="connsiteX10973" y="connsiteY10973"/>
                </a:cxn>
                <a:cxn ang="0">
                  <a:pos x="connsiteX10974" y="connsiteY10974"/>
                </a:cxn>
                <a:cxn ang="0">
                  <a:pos x="connsiteX10975" y="connsiteY10975"/>
                </a:cxn>
                <a:cxn ang="0">
                  <a:pos x="connsiteX10976" y="connsiteY10976"/>
                </a:cxn>
                <a:cxn ang="0">
                  <a:pos x="connsiteX10977" y="connsiteY10977"/>
                </a:cxn>
                <a:cxn ang="0">
                  <a:pos x="connsiteX10978" y="connsiteY10978"/>
                </a:cxn>
                <a:cxn ang="0">
                  <a:pos x="connsiteX10979" y="connsiteY10979"/>
                </a:cxn>
                <a:cxn ang="0">
                  <a:pos x="connsiteX10980" y="connsiteY10980"/>
                </a:cxn>
                <a:cxn ang="0">
                  <a:pos x="connsiteX10981" y="connsiteY10981"/>
                </a:cxn>
                <a:cxn ang="0">
                  <a:pos x="connsiteX10982" y="connsiteY10982"/>
                </a:cxn>
                <a:cxn ang="0">
                  <a:pos x="connsiteX10983" y="connsiteY10983"/>
                </a:cxn>
                <a:cxn ang="0">
                  <a:pos x="connsiteX10984" y="connsiteY10984"/>
                </a:cxn>
                <a:cxn ang="0">
                  <a:pos x="connsiteX10985" y="connsiteY10985"/>
                </a:cxn>
                <a:cxn ang="0">
                  <a:pos x="connsiteX10986" y="connsiteY10986"/>
                </a:cxn>
                <a:cxn ang="0">
                  <a:pos x="connsiteX10987" y="connsiteY10987"/>
                </a:cxn>
                <a:cxn ang="0">
                  <a:pos x="connsiteX10988" y="connsiteY10988"/>
                </a:cxn>
                <a:cxn ang="0">
                  <a:pos x="connsiteX10989" y="connsiteY10989"/>
                </a:cxn>
                <a:cxn ang="0">
                  <a:pos x="connsiteX10990" y="connsiteY10990"/>
                </a:cxn>
                <a:cxn ang="0">
                  <a:pos x="connsiteX10991" y="connsiteY10991"/>
                </a:cxn>
                <a:cxn ang="0">
                  <a:pos x="connsiteX10992" y="connsiteY10992"/>
                </a:cxn>
                <a:cxn ang="0">
                  <a:pos x="connsiteX10993" y="connsiteY10993"/>
                </a:cxn>
                <a:cxn ang="0">
                  <a:pos x="connsiteX10994" y="connsiteY10994"/>
                </a:cxn>
                <a:cxn ang="0">
                  <a:pos x="connsiteX10995" y="connsiteY10995"/>
                </a:cxn>
                <a:cxn ang="0">
                  <a:pos x="connsiteX10996" y="connsiteY10996"/>
                </a:cxn>
                <a:cxn ang="0">
                  <a:pos x="connsiteX10997" y="connsiteY10997"/>
                </a:cxn>
                <a:cxn ang="0">
                  <a:pos x="connsiteX10998" y="connsiteY10998"/>
                </a:cxn>
                <a:cxn ang="0">
                  <a:pos x="connsiteX10999" y="connsiteY10999"/>
                </a:cxn>
                <a:cxn ang="0">
                  <a:pos x="connsiteX11000" y="connsiteY11000"/>
                </a:cxn>
                <a:cxn ang="0">
                  <a:pos x="connsiteX11001" y="connsiteY11001"/>
                </a:cxn>
                <a:cxn ang="0">
                  <a:pos x="connsiteX11002" y="connsiteY11002"/>
                </a:cxn>
                <a:cxn ang="0">
                  <a:pos x="connsiteX11003" y="connsiteY11003"/>
                </a:cxn>
                <a:cxn ang="0">
                  <a:pos x="connsiteX11004" y="connsiteY11004"/>
                </a:cxn>
                <a:cxn ang="0">
                  <a:pos x="connsiteX11005" y="connsiteY11005"/>
                </a:cxn>
                <a:cxn ang="0">
                  <a:pos x="connsiteX11006" y="connsiteY11006"/>
                </a:cxn>
                <a:cxn ang="0">
                  <a:pos x="connsiteX11007" y="connsiteY11007"/>
                </a:cxn>
                <a:cxn ang="0">
                  <a:pos x="connsiteX11008" y="connsiteY11008"/>
                </a:cxn>
                <a:cxn ang="0">
                  <a:pos x="connsiteX11009" y="connsiteY11009"/>
                </a:cxn>
                <a:cxn ang="0">
                  <a:pos x="connsiteX11010" y="connsiteY11010"/>
                </a:cxn>
                <a:cxn ang="0">
                  <a:pos x="connsiteX11011" y="connsiteY11011"/>
                </a:cxn>
                <a:cxn ang="0">
                  <a:pos x="connsiteX11012" y="connsiteY11012"/>
                </a:cxn>
                <a:cxn ang="0">
                  <a:pos x="connsiteX11013" y="connsiteY11013"/>
                </a:cxn>
                <a:cxn ang="0">
                  <a:pos x="connsiteX11014" y="connsiteY11014"/>
                </a:cxn>
                <a:cxn ang="0">
                  <a:pos x="connsiteX11015" y="connsiteY11015"/>
                </a:cxn>
                <a:cxn ang="0">
                  <a:pos x="connsiteX11016" y="connsiteY11016"/>
                </a:cxn>
                <a:cxn ang="0">
                  <a:pos x="connsiteX11017" y="connsiteY11017"/>
                </a:cxn>
                <a:cxn ang="0">
                  <a:pos x="connsiteX11018" y="connsiteY11018"/>
                </a:cxn>
                <a:cxn ang="0">
                  <a:pos x="connsiteX11019" y="connsiteY11019"/>
                </a:cxn>
                <a:cxn ang="0">
                  <a:pos x="connsiteX11020" y="connsiteY11020"/>
                </a:cxn>
                <a:cxn ang="0">
                  <a:pos x="connsiteX11021" y="connsiteY11021"/>
                </a:cxn>
                <a:cxn ang="0">
                  <a:pos x="connsiteX11022" y="connsiteY11022"/>
                </a:cxn>
                <a:cxn ang="0">
                  <a:pos x="connsiteX11023" y="connsiteY11023"/>
                </a:cxn>
                <a:cxn ang="0">
                  <a:pos x="connsiteX11024" y="connsiteY11024"/>
                </a:cxn>
                <a:cxn ang="0">
                  <a:pos x="connsiteX11025" y="connsiteY11025"/>
                </a:cxn>
                <a:cxn ang="0">
                  <a:pos x="connsiteX11026" y="connsiteY11026"/>
                </a:cxn>
                <a:cxn ang="0">
                  <a:pos x="connsiteX11027" y="connsiteY11027"/>
                </a:cxn>
                <a:cxn ang="0">
                  <a:pos x="connsiteX11028" y="connsiteY11028"/>
                </a:cxn>
                <a:cxn ang="0">
                  <a:pos x="connsiteX11029" y="connsiteY11029"/>
                </a:cxn>
                <a:cxn ang="0">
                  <a:pos x="connsiteX11030" y="connsiteY11030"/>
                </a:cxn>
                <a:cxn ang="0">
                  <a:pos x="connsiteX11031" y="connsiteY11031"/>
                </a:cxn>
                <a:cxn ang="0">
                  <a:pos x="connsiteX11032" y="connsiteY11032"/>
                </a:cxn>
                <a:cxn ang="0">
                  <a:pos x="connsiteX11033" y="connsiteY11033"/>
                </a:cxn>
                <a:cxn ang="0">
                  <a:pos x="connsiteX11034" y="connsiteY11034"/>
                </a:cxn>
                <a:cxn ang="0">
                  <a:pos x="connsiteX11035" y="connsiteY11035"/>
                </a:cxn>
                <a:cxn ang="0">
                  <a:pos x="connsiteX11036" y="connsiteY11036"/>
                </a:cxn>
                <a:cxn ang="0">
                  <a:pos x="connsiteX11037" y="connsiteY11037"/>
                </a:cxn>
                <a:cxn ang="0">
                  <a:pos x="connsiteX11038" y="connsiteY11038"/>
                </a:cxn>
                <a:cxn ang="0">
                  <a:pos x="connsiteX11039" y="connsiteY11039"/>
                </a:cxn>
                <a:cxn ang="0">
                  <a:pos x="connsiteX11040" y="connsiteY11040"/>
                </a:cxn>
                <a:cxn ang="0">
                  <a:pos x="connsiteX11041" y="connsiteY11041"/>
                </a:cxn>
                <a:cxn ang="0">
                  <a:pos x="connsiteX11042" y="connsiteY11042"/>
                </a:cxn>
                <a:cxn ang="0">
                  <a:pos x="connsiteX11043" y="connsiteY11043"/>
                </a:cxn>
                <a:cxn ang="0">
                  <a:pos x="connsiteX11044" y="connsiteY11044"/>
                </a:cxn>
                <a:cxn ang="0">
                  <a:pos x="connsiteX11045" y="connsiteY11045"/>
                </a:cxn>
                <a:cxn ang="0">
                  <a:pos x="connsiteX11046" y="connsiteY11046"/>
                </a:cxn>
                <a:cxn ang="0">
                  <a:pos x="connsiteX11047" y="connsiteY11047"/>
                </a:cxn>
                <a:cxn ang="0">
                  <a:pos x="connsiteX11048" y="connsiteY11048"/>
                </a:cxn>
                <a:cxn ang="0">
                  <a:pos x="connsiteX11049" y="connsiteY11049"/>
                </a:cxn>
                <a:cxn ang="0">
                  <a:pos x="connsiteX11050" y="connsiteY11050"/>
                </a:cxn>
                <a:cxn ang="0">
                  <a:pos x="connsiteX11051" y="connsiteY11051"/>
                </a:cxn>
                <a:cxn ang="0">
                  <a:pos x="connsiteX11052" y="connsiteY11052"/>
                </a:cxn>
                <a:cxn ang="0">
                  <a:pos x="connsiteX11053" y="connsiteY11053"/>
                </a:cxn>
                <a:cxn ang="0">
                  <a:pos x="connsiteX11054" y="connsiteY11054"/>
                </a:cxn>
                <a:cxn ang="0">
                  <a:pos x="connsiteX11055" y="connsiteY11055"/>
                </a:cxn>
                <a:cxn ang="0">
                  <a:pos x="connsiteX11056" y="connsiteY11056"/>
                </a:cxn>
                <a:cxn ang="0">
                  <a:pos x="connsiteX11057" y="connsiteY11057"/>
                </a:cxn>
                <a:cxn ang="0">
                  <a:pos x="connsiteX11058" y="connsiteY11058"/>
                </a:cxn>
                <a:cxn ang="0">
                  <a:pos x="connsiteX11059" y="connsiteY11059"/>
                </a:cxn>
                <a:cxn ang="0">
                  <a:pos x="connsiteX11060" y="connsiteY11060"/>
                </a:cxn>
                <a:cxn ang="0">
                  <a:pos x="connsiteX11061" y="connsiteY11061"/>
                </a:cxn>
                <a:cxn ang="0">
                  <a:pos x="connsiteX11062" y="connsiteY11062"/>
                </a:cxn>
                <a:cxn ang="0">
                  <a:pos x="connsiteX11063" y="connsiteY11063"/>
                </a:cxn>
                <a:cxn ang="0">
                  <a:pos x="connsiteX11064" y="connsiteY11064"/>
                </a:cxn>
                <a:cxn ang="0">
                  <a:pos x="connsiteX11065" y="connsiteY11065"/>
                </a:cxn>
                <a:cxn ang="0">
                  <a:pos x="connsiteX11066" y="connsiteY11066"/>
                </a:cxn>
                <a:cxn ang="0">
                  <a:pos x="connsiteX11067" y="connsiteY11067"/>
                </a:cxn>
                <a:cxn ang="0">
                  <a:pos x="connsiteX11068" y="connsiteY11068"/>
                </a:cxn>
                <a:cxn ang="0">
                  <a:pos x="connsiteX11069" y="connsiteY11069"/>
                </a:cxn>
                <a:cxn ang="0">
                  <a:pos x="connsiteX11070" y="connsiteY11070"/>
                </a:cxn>
                <a:cxn ang="0">
                  <a:pos x="connsiteX11071" y="connsiteY11071"/>
                </a:cxn>
                <a:cxn ang="0">
                  <a:pos x="connsiteX11072" y="connsiteY11072"/>
                </a:cxn>
                <a:cxn ang="0">
                  <a:pos x="connsiteX11073" y="connsiteY11073"/>
                </a:cxn>
                <a:cxn ang="0">
                  <a:pos x="connsiteX11074" y="connsiteY11074"/>
                </a:cxn>
                <a:cxn ang="0">
                  <a:pos x="connsiteX11075" y="connsiteY11075"/>
                </a:cxn>
                <a:cxn ang="0">
                  <a:pos x="connsiteX11076" y="connsiteY11076"/>
                </a:cxn>
                <a:cxn ang="0">
                  <a:pos x="connsiteX11077" y="connsiteY11077"/>
                </a:cxn>
                <a:cxn ang="0">
                  <a:pos x="connsiteX11078" y="connsiteY11078"/>
                </a:cxn>
                <a:cxn ang="0">
                  <a:pos x="connsiteX11079" y="connsiteY11079"/>
                </a:cxn>
                <a:cxn ang="0">
                  <a:pos x="connsiteX11080" y="connsiteY11080"/>
                </a:cxn>
                <a:cxn ang="0">
                  <a:pos x="connsiteX11081" y="connsiteY11081"/>
                </a:cxn>
                <a:cxn ang="0">
                  <a:pos x="connsiteX11082" y="connsiteY11082"/>
                </a:cxn>
                <a:cxn ang="0">
                  <a:pos x="connsiteX11083" y="connsiteY11083"/>
                </a:cxn>
                <a:cxn ang="0">
                  <a:pos x="connsiteX11084" y="connsiteY11084"/>
                </a:cxn>
                <a:cxn ang="0">
                  <a:pos x="connsiteX11085" y="connsiteY11085"/>
                </a:cxn>
                <a:cxn ang="0">
                  <a:pos x="connsiteX11086" y="connsiteY11086"/>
                </a:cxn>
                <a:cxn ang="0">
                  <a:pos x="connsiteX11087" y="connsiteY11087"/>
                </a:cxn>
                <a:cxn ang="0">
                  <a:pos x="connsiteX11088" y="connsiteY11088"/>
                </a:cxn>
                <a:cxn ang="0">
                  <a:pos x="connsiteX11089" y="connsiteY11089"/>
                </a:cxn>
                <a:cxn ang="0">
                  <a:pos x="connsiteX11090" y="connsiteY11090"/>
                </a:cxn>
                <a:cxn ang="0">
                  <a:pos x="connsiteX11091" y="connsiteY11091"/>
                </a:cxn>
                <a:cxn ang="0">
                  <a:pos x="connsiteX11092" y="connsiteY11092"/>
                </a:cxn>
                <a:cxn ang="0">
                  <a:pos x="connsiteX11093" y="connsiteY11093"/>
                </a:cxn>
                <a:cxn ang="0">
                  <a:pos x="connsiteX11094" y="connsiteY11094"/>
                </a:cxn>
                <a:cxn ang="0">
                  <a:pos x="connsiteX11095" y="connsiteY11095"/>
                </a:cxn>
                <a:cxn ang="0">
                  <a:pos x="connsiteX11096" y="connsiteY11096"/>
                </a:cxn>
                <a:cxn ang="0">
                  <a:pos x="connsiteX11097" y="connsiteY11097"/>
                </a:cxn>
                <a:cxn ang="0">
                  <a:pos x="connsiteX11098" y="connsiteY11098"/>
                </a:cxn>
                <a:cxn ang="0">
                  <a:pos x="connsiteX11099" y="connsiteY11099"/>
                </a:cxn>
                <a:cxn ang="0">
                  <a:pos x="connsiteX11100" y="connsiteY11100"/>
                </a:cxn>
                <a:cxn ang="0">
                  <a:pos x="connsiteX11101" y="connsiteY11101"/>
                </a:cxn>
                <a:cxn ang="0">
                  <a:pos x="connsiteX11102" y="connsiteY11102"/>
                </a:cxn>
                <a:cxn ang="0">
                  <a:pos x="connsiteX11103" y="connsiteY11103"/>
                </a:cxn>
                <a:cxn ang="0">
                  <a:pos x="connsiteX11104" y="connsiteY11104"/>
                </a:cxn>
                <a:cxn ang="0">
                  <a:pos x="connsiteX11105" y="connsiteY11105"/>
                </a:cxn>
                <a:cxn ang="0">
                  <a:pos x="connsiteX11106" y="connsiteY11106"/>
                </a:cxn>
                <a:cxn ang="0">
                  <a:pos x="connsiteX11107" y="connsiteY11107"/>
                </a:cxn>
                <a:cxn ang="0">
                  <a:pos x="connsiteX11108" y="connsiteY11108"/>
                </a:cxn>
                <a:cxn ang="0">
                  <a:pos x="connsiteX11109" y="connsiteY11109"/>
                </a:cxn>
                <a:cxn ang="0">
                  <a:pos x="connsiteX11110" y="connsiteY11110"/>
                </a:cxn>
                <a:cxn ang="0">
                  <a:pos x="connsiteX11111" y="connsiteY11111"/>
                </a:cxn>
                <a:cxn ang="0">
                  <a:pos x="connsiteX11112" y="connsiteY11112"/>
                </a:cxn>
                <a:cxn ang="0">
                  <a:pos x="connsiteX11113" y="connsiteY11113"/>
                </a:cxn>
                <a:cxn ang="0">
                  <a:pos x="connsiteX11114" y="connsiteY11114"/>
                </a:cxn>
                <a:cxn ang="0">
                  <a:pos x="connsiteX11115" y="connsiteY11115"/>
                </a:cxn>
                <a:cxn ang="0">
                  <a:pos x="connsiteX11116" y="connsiteY11116"/>
                </a:cxn>
                <a:cxn ang="0">
                  <a:pos x="connsiteX11117" y="connsiteY11117"/>
                </a:cxn>
                <a:cxn ang="0">
                  <a:pos x="connsiteX11118" y="connsiteY11118"/>
                </a:cxn>
                <a:cxn ang="0">
                  <a:pos x="connsiteX11119" y="connsiteY11119"/>
                </a:cxn>
                <a:cxn ang="0">
                  <a:pos x="connsiteX11120" y="connsiteY11120"/>
                </a:cxn>
                <a:cxn ang="0">
                  <a:pos x="connsiteX11121" y="connsiteY11121"/>
                </a:cxn>
                <a:cxn ang="0">
                  <a:pos x="connsiteX11122" y="connsiteY11122"/>
                </a:cxn>
                <a:cxn ang="0">
                  <a:pos x="connsiteX11123" y="connsiteY11123"/>
                </a:cxn>
                <a:cxn ang="0">
                  <a:pos x="connsiteX11124" y="connsiteY11124"/>
                </a:cxn>
                <a:cxn ang="0">
                  <a:pos x="connsiteX11125" y="connsiteY11125"/>
                </a:cxn>
                <a:cxn ang="0">
                  <a:pos x="connsiteX11126" y="connsiteY11126"/>
                </a:cxn>
                <a:cxn ang="0">
                  <a:pos x="connsiteX11127" y="connsiteY11127"/>
                </a:cxn>
                <a:cxn ang="0">
                  <a:pos x="connsiteX11128" y="connsiteY11128"/>
                </a:cxn>
                <a:cxn ang="0">
                  <a:pos x="connsiteX11129" y="connsiteY11129"/>
                </a:cxn>
                <a:cxn ang="0">
                  <a:pos x="connsiteX11130" y="connsiteY11130"/>
                </a:cxn>
                <a:cxn ang="0">
                  <a:pos x="connsiteX11131" y="connsiteY11131"/>
                </a:cxn>
                <a:cxn ang="0">
                  <a:pos x="connsiteX11132" y="connsiteY11132"/>
                </a:cxn>
                <a:cxn ang="0">
                  <a:pos x="connsiteX11133" y="connsiteY11133"/>
                </a:cxn>
                <a:cxn ang="0">
                  <a:pos x="connsiteX11134" y="connsiteY11134"/>
                </a:cxn>
                <a:cxn ang="0">
                  <a:pos x="connsiteX11135" y="connsiteY11135"/>
                </a:cxn>
                <a:cxn ang="0">
                  <a:pos x="connsiteX11136" y="connsiteY11136"/>
                </a:cxn>
                <a:cxn ang="0">
                  <a:pos x="connsiteX11137" y="connsiteY11137"/>
                </a:cxn>
                <a:cxn ang="0">
                  <a:pos x="connsiteX11138" y="connsiteY11138"/>
                </a:cxn>
                <a:cxn ang="0">
                  <a:pos x="connsiteX11139" y="connsiteY11139"/>
                </a:cxn>
                <a:cxn ang="0">
                  <a:pos x="connsiteX11140" y="connsiteY11140"/>
                </a:cxn>
                <a:cxn ang="0">
                  <a:pos x="connsiteX11141" y="connsiteY11141"/>
                </a:cxn>
                <a:cxn ang="0">
                  <a:pos x="connsiteX11142" y="connsiteY11142"/>
                </a:cxn>
                <a:cxn ang="0">
                  <a:pos x="connsiteX11143" y="connsiteY11143"/>
                </a:cxn>
                <a:cxn ang="0">
                  <a:pos x="connsiteX11144" y="connsiteY11144"/>
                </a:cxn>
                <a:cxn ang="0">
                  <a:pos x="connsiteX11145" y="connsiteY11145"/>
                </a:cxn>
                <a:cxn ang="0">
                  <a:pos x="connsiteX11146" y="connsiteY11146"/>
                </a:cxn>
                <a:cxn ang="0">
                  <a:pos x="connsiteX11147" y="connsiteY11147"/>
                </a:cxn>
                <a:cxn ang="0">
                  <a:pos x="connsiteX11148" y="connsiteY11148"/>
                </a:cxn>
                <a:cxn ang="0">
                  <a:pos x="connsiteX11149" y="connsiteY11149"/>
                </a:cxn>
                <a:cxn ang="0">
                  <a:pos x="connsiteX11150" y="connsiteY11150"/>
                </a:cxn>
                <a:cxn ang="0">
                  <a:pos x="connsiteX11151" y="connsiteY11151"/>
                </a:cxn>
                <a:cxn ang="0">
                  <a:pos x="connsiteX11152" y="connsiteY11152"/>
                </a:cxn>
                <a:cxn ang="0">
                  <a:pos x="connsiteX11153" y="connsiteY11153"/>
                </a:cxn>
                <a:cxn ang="0">
                  <a:pos x="connsiteX11154" y="connsiteY11154"/>
                </a:cxn>
                <a:cxn ang="0">
                  <a:pos x="connsiteX11155" y="connsiteY11155"/>
                </a:cxn>
                <a:cxn ang="0">
                  <a:pos x="connsiteX11156" y="connsiteY11156"/>
                </a:cxn>
                <a:cxn ang="0">
                  <a:pos x="connsiteX11157" y="connsiteY11157"/>
                </a:cxn>
                <a:cxn ang="0">
                  <a:pos x="connsiteX11158" y="connsiteY11158"/>
                </a:cxn>
                <a:cxn ang="0">
                  <a:pos x="connsiteX11159" y="connsiteY11159"/>
                </a:cxn>
                <a:cxn ang="0">
                  <a:pos x="connsiteX11160" y="connsiteY11160"/>
                </a:cxn>
                <a:cxn ang="0">
                  <a:pos x="connsiteX11161" y="connsiteY11161"/>
                </a:cxn>
                <a:cxn ang="0">
                  <a:pos x="connsiteX11162" y="connsiteY11162"/>
                </a:cxn>
                <a:cxn ang="0">
                  <a:pos x="connsiteX11163" y="connsiteY11163"/>
                </a:cxn>
                <a:cxn ang="0">
                  <a:pos x="connsiteX11164" y="connsiteY11164"/>
                </a:cxn>
                <a:cxn ang="0">
                  <a:pos x="connsiteX11165" y="connsiteY11165"/>
                </a:cxn>
                <a:cxn ang="0">
                  <a:pos x="connsiteX11166" y="connsiteY11166"/>
                </a:cxn>
                <a:cxn ang="0">
                  <a:pos x="connsiteX11167" y="connsiteY11167"/>
                </a:cxn>
                <a:cxn ang="0">
                  <a:pos x="connsiteX11168" y="connsiteY11168"/>
                </a:cxn>
                <a:cxn ang="0">
                  <a:pos x="connsiteX11169" y="connsiteY11169"/>
                </a:cxn>
                <a:cxn ang="0">
                  <a:pos x="connsiteX11170" y="connsiteY11170"/>
                </a:cxn>
                <a:cxn ang="0">
                  <a:pos x="connsiteX11171" y="connsiteY11171"/>
                </a:cxn>
                <a:cxn ang="0">
                  <a:pos x="connsiteX11172" y="connsiteY11172"/>
                </a:cxn>
                <a:cxn ang="0">
                  <a:pos x="connsiteX11173" y="connsiteY11173"/>
                </a:cxn>
                <a:cxn ang="0">
                  <a:pos x="connsiteX11174" y="connsiteY11174"/>
                </a:cxn>
                <a:cxn ang="0">
                  <a:pos x="connsiteX11175" y="connsiteY11175"/>
                </a:cxn>
                <a:cxn ang="0">
                  <a:pos x="connsiteX11176" y="connsiteY11176"/>
                </a:cxn>
                <a:cxn ang="0">
                  <a:pos x="connsiteX11177" y="connsiteY11177"/>
                </a:cxn>
                <a:cxn ang="0">
                  <a:pos x="connsiteX11178" y="connsiteY11178"/>
                </a:cxn>
                <a:cxn ang="0">
                  <a:pos x="connsiteX11179" y="connsiteY11179"/>
                </a:cxn>
                <a:cxn ang="0">
                  <a:pos x="connsiteX11180" y="connsiteY11180"/>
                </a:cxn>
                <a:cxn ang="0">
                  <a:pos x="connsiteX11181" y="connsiteY11181"/>
                </a:cxn>
                <a:cxn ang="0">
                  <a:pos x="connsiteX11182" y="connsiteY11182"/>
                </a:cxn>
                <a:cxn ang="0">
                  <a:pos x="connsiteX11183" y="connsiteY11183"/>
                </a:cxn>
                <a:cxn ang="0">
                  <a:pos x="connsiteX11184" y="connsiteY11184"/>
                </a:cxn>
                <a:cxn ang="0">
                  <a:pos x="connsiteX11185" y="connsiteY11185"/>
                </a:cxn>
                <a:cxn ang="0">
                  <a:pos x="connsiteX11186" y="connsiteY11186"/>
                </a:cxn>
                <a:cxn ang="0">
                  <a:pos x="connsiteX11187" y="connsiteY11187"/>
                </a:cxn>
                <a:cxn ang="0">
                  <a:pos x="connsiteX11188" y="connsiteY11188"/>
                </a:cxn>
                <a:cxn ang="0">
                  <a:pos x="connsiteX11189" y="connsiteY11189"/>
                </a:cxn>
                <a:cxn ang="0">
                  <a:pos x="connsiteX11190" y="connsiteY11190"/>
                </a:cxn>
                <a:cxn ang="0">
                  <a:pos x="connsiteX11191" y="connsiteY11191"/>
                </a:cxn>
                <a:cxn ang="0">
                  <a:pos x="connsiteX11192" y="connsiteY11192"/>
                </a:cxn>
                <a:cxn ang="0">
                  <a:pos x="connsiteX11193" y="connsiteY11193"/>
                </a:cxn>
                <a:cxn ang="0">
                  <a:pos x="connsiteX11194" y="connsiteY11194"/>
                </a:cxn>
                <a:cxn ang="0">
                  <a:pos x="connsiteX11195" y="connsiteY11195"/>
                </a:cxn>
                <a:cxn ang="0">
                  <a:pos x="connsiteX11196" y="connsiteY11196"/>
                </a:cxn>
                <a:cxn ang="0">
                  <a:pos x="connsiteX11197" y="connsiteY11197"/>
                </a:cxn>
                <a:cxn ang="0">
                  <a:pos x="connsiteX11198" y="connsiteY11198"/>
                </a:cxn>
                <a:cxn ang="0">
                  <a:pos x="connsiteX11199" y="connsiteY11199"/>
                </a:cxn>
                <a:cxn ang="0">
                  <a:pos x="connsiteX11200" y="connsiteY11200"/>
                </a:cxn>
                <a:cxn ang="0">
                  <a:pos x="connsiteX11201" y="connsiteY11201"/>
                </a:cxn>
                <a:cxn ang="0">
                  <a:pos x="connsiteX11202" y="connsiteY11202"/>
                </a:cxn>
                <a:cxn ang="0">
                  <a:pos x="connsiteX11203" y="connsiteY11203"/>
                </a:cxn>
                <a:cxn ang="0">
                  <a:pos x="connsiteX11204" y="connsiteY11204"/>
                </a:cxn>
                <a:cxn ang="0">
                  <a:pos x="connsiteX11205" y="connsiteY11205"/>
                </a:cxn>
                <a:cxn ang="0">
                  <a:pos x="connsiteX11206" y="connsiteY11206"/>
                </a:cxn>
                <a:cxn ang="0">
                  <a:pos x="connsiteX11207" y="connsiteY11207"/>
                </a:cxn>
                <a:cxn ang="0">
                  <a:pos x="connsiteX11208" y="connsiteY11208"/>
                </a:cxn>
                <a:cxn ang="0">
                  <a:pos x="connsiteX11209" y="connsiteY11209"/>
                </a:cxn>
                <a:cxn ang="0">
                  <a:pos x="connsiteX11210" y="connsiteY11210"/>
                </a:cxn>
                <a:cxn ang="0">
                  <a:pos x="connsiteX11211" y="connsiteY11211"/>
                </a:cxn>
                <a:cxn ang="0">
                  <a:pos x="connsiteX11212" y="connsiteY11212"/>
                </a:cxn>
                <a:cxn ang="0">
                  <a:pos x="connsiteX11213" y="connsiteY11213"/>
                </a:cxn>
                <a:cxn ang="0">
                  <a:pos x="connsiteX11214" y="connsiteY11214"/>
                </a:cxn>
                <a:cxn ang="0">
                  <a:pos x="connsiteX11215" y="connsiteY11215"/>
                </a:cxn>
                <a:cxn ang="0">
                  <a:pos x="connsiteX11216" y="connsiteY11216"/>
                </a:cxn>
                <a:cxn ang="0">
                  <a:pos x="connsiteX11217" y="connsiteY11217"/>
                </a:cxn>
                <a:cxn ang="0">
                  <a:pos x="connsiteX11218" y="connsiteY11218"/>
                </a:cxn>
                <a:cxn ang="0">
                  <a:pos x="connsiteX11219" y="connsiteY11219"/>
                </a:cxn>
                <a:cxn ang="0">
                  <a:pos x="connsiteX11220" y="connsiteY11220"/>
                </a:cxn>
                <a:cxn ang="0">
                  <a:pos x="connsiteX11221" y="connsiteY11221"/>
                </a:cxn>
                <a:cxn ang="0">
                  <a:pos x="connsiteX11222" y="connsiteY11222"/>
                </a:cxn>
                <a:cxn ang="0">
                  <a:pos x="connsiteX11223" y="connsiteY11223"/>
                </a:cxn>
                <a:cxn ang="0">
                  <a:pos x="connsiteX11224" y="connsiteY11224"/>
                </a:cxn>
                <a:cxn ang="0">
                  <a:pos x="connsiteX11225" y="connsiteY11225"/>
                </a:cxn>
                <a:cxn ang="0">
                  <a:pos x="connsiteX11226" y="connsiteY11226"/>
                </a:cxn>
                <a:cxn ang="0">
                  <a:pos x="connsiteX11227" y="connsiteY11227"/>
                </a:cxn>
                <a:cxn ang="0">
                  <a:pos x="connsiteX11228" y="connsiteY11228"/>
                </a:cxn>
                <a:cxn ang="0">
                  <a:pos x="connsiteX11229" y="connsiteY11229"/>
                </a:cxn>
                <a:cxn ang="0">
                  <a:pos x="connsiteX11230" y="connsiteY11230"/>
                </a:cxn>
                <a:cxn ang="0">
                  <a:pos x="connsiteX11231" y="connsiteY11231"/>
                </a:cxn>
                <a:cxn ang="0">
                  <a:pos x="connsiteX11232" y="connsiteY11232"/>
                </a:cxn>
                <a:cxn ang="0">
                  <a:pos x="connsiteX11233" y="connsiteY11233"/>
                </a:cxn>
                <a:cxn ang="0">
                  <a:pos x="connsiteX11234" y="connsiteY11234"/>
                </a:cxn>
                <a:cxn ang="0">
                  <a:pos x="connsiteX11235" y="connsiteY11235"/>
                </a:cxn>
                <a:cxn ang="0">
                  <a:pos x="connsiteX11236" y="connsiteY11236"/>
                </a:cxn>
                <a:cxn ang="0">
                  <a:pos x="connsiteX11237" y="connsiteY11237"/>
                </a:cxn>
                <a:cxn ang="0">
                  <a:pos x="connsiteX11238" y="connsiteY11238"/>
                </a:cxn>
                <a:cxn ang="0">
                  <a:pos x="connsiteX11239" y="connsiteY11239"/>
                </a:cxn>
                <a:cxn ang="0">
                  <a:pos x="connsiteX11240" y="connsiteY11240"/>
                </a:cxn>
                <a:cxn ang="0">
                  <a:pos x="connsiteX11241" y="connsiteY11241"/>
                </a:cxn>
                <a:cxn ang="0">
                  <a:pos x="connsiteX11242" y="connsiteY11242"/>
                </a:cxn>
                <a:cxn ang="0">
                  <a:pos x="connsiteX11243" y="connsiteY11243"/>
                </a:cxn>
                <a:cxn ang="0">
                  <a:pos x="connsiteX11244" y="connsiteY11244"/>
                </a:cxn>
                <a:cxn ang="0">
                  <a:pos x="connsiteX11245" y="connsiteY11245"/>
                </a:cxn>
                <a:cxn ang="0">
                  <a:pos x="connsiteX11246" y="connsiteY11246"/>
                </a:cxn>
                <a:cxn ang="0">
                  <a:pos x="connsiteX11247" y="connsiteY11247"/>
                </a:cxn>
                <a:cxn ang="0">
                  <a:pos x="connsiteX11248" y="connsiteY11248"/>
                </a:cxn>
                <a:cxn ang="0">
                  <a:pos x="connsiteX11249" y="connsiteY11249"/>
                </a:cxn>
                <a:cxn ang="0">
                  <a:pos x="connsiteX11250" y="connsiteY11250"/>
                </a:cxn>
                <a:cxn ang="0">
                  <a:pos x="connsiteX11251" y="connsiteY11251"/>
                </a:cxn>
                <a:cxn ang="0">
                  <a:pos x="connsiteX11252" y="connsiteY11252"/>
                </a:cxn>
                <a:cxn ang="0">
                  <a:pos x="connsiteX11253" y="connsiteY11253"/>
                </a:cxn>
                <a:cxn ang="0">
                  <a:pos x="connsiteX11254" y="connsiteY11254"/>
                </a:cxn>
                <a:cxn ang="0">
                  <a:pos x="connsiteX11255" y="connsiteY11255"/>
                </a:cxn>
                <a:cxn ang="0">
                  <a:pos x="connsiteX11256" y="connsiteY11256"/>
                </a:cxn>
                <a:cxn ang="0">
                  <a:pos x="connsiteX11257" y="connsiteY11257"/>
                </a:cxn>
                <a:cxn ang="0">
                  <a:pos x="connsiteX11258" y="connsiteY11258"/>
                </a:cxn>
                <a:cxn ang="0">
                  <a:pos x="connsiteX11259" y="connsiteY11259"/>
                </a:cxn>
                <a:cxn ang="0">
                  <a:pos x="connsiteX11260" y="connsiteY11260"/>
                </a:cxn>
                <a:cxn ang="0">
                  <a:pos x="connsiteX11261" y="connsiteY11261"/>
                </a:cxn>
                <a:cxn ang="0">
                  <a:pos x="connsiteX11262" y="connsiteY11262"/>
                </a:cxn>
                <a:cxn ang="0">
                  <a:pos x="connsiteX11263" y="connsiteY11263"/>
                </a:cxn>
                <a:cxn ang="0">
                  <a:pos x="connsiteX11264" y="connsiteY11264"/>
                </a:cxn>
                <a:cxn ang="0">
                  <a:pos x="connsiteX11265" y="connsiteY11265"/>
                </a:cxn>
                <a:cxn ang="0">
                  <a:pos x="connsiteX11266" y="connsiteY11266"/>
                </a:cxn>
                <a:cxn ang="0">
                  <a:pos x="connsiteX11267" y="connsiteY11267"/>
                </a:cxn>
                <a:cxn ang="0">
                  <a:pos x="connsiteX11268" y="connsiteY11268"/>
                </a:cxn>
                <a:cxn ang="0">
                  <a:pos x="connsiteX11269" y="connsiteY11269"/>
                </a:cxn>
                <a:cxn ang="0">
                  <a:pos x="connsiteX11270" y="connsiteY11270"/>
                </a:cxn>
                <a:cxn ang="0">
                  <a:pos x="connsiteX11271" y="connsiteY11271"/>
                </a:cxn>
                <a:cxn ang="0">
                  <a:pos x="connsiteX11272" y="connsiteY11272"/>
                </a:cxn>
                <a:cxn ang="0">
                  <a:pos x="connsiteX11273" y="connsiteY11273"/>
                </a:cxn>
                <a:cxn ang="0">
                  <a:pos x="connsiteX11274" y="connsiteY11274"/>
                </a:cxn>
                <a:cxn ang="0">
                  <a:pos x="connsiteX11275" y="connsiteY11275"/>
                </a:cxn>
                <a:cxn ang="0">
                  <a:pos x="connsiteX11276" y="connsiteY11276"/>
                </a:cxn>
                <a:cxn ang="0">
                  <a:pos x="connsiteX11277" y="connsiteY11277"/>
                </a:cxn>
                <a:cxn ang="0">
                  <a:pos x="connsiteX11278" y="connsiteY11278"/>
                </a:cxn>
                <a:cxn ang="0">
                  <a:pos x="connsiteX11279" y="connsiteY11279"/>
                </a:cxn>
                <a:cxn ang="0">
                  <a:pos x="connsiteX11280" y="connsiteY11280"/>
                </a:cxn>
                <a:cxn ang="0">
                  <a:pos x="connsiteX11281" y="connsiteY11281"/>
                </a:cxn>
                <a:cxn ang="0">
                  <a:pos x="connsiteX11282" y="connsiteY11282"/>
                </a:cxn>
                <a:cxn ang="0">
                  <a:pos x="connsiteX11283" y="connsiteY11283"/>
                </a:cxn>
                <a:cxn ang="0">
                  <a:pos x="connsiteX11284" y="connsiteY11284"/>
                </a:cxn>
                <a:cxn ang="0">
                  <a:pos x="connsiteX11285" y="connsiteY11285"/>
                </a:cxn>
                <a:cxn ang="0">
                  <a:pos x="connsiteX11286" y="connsiteY11286"/>
                </a:cxn>
                <a:cxn ang="0">
                  <a:pos x="connsiteX11287" y="connsiteY11287"/>
                </a:cxn>
                <a:cxn ang="0">
                  <a:pos x="connsiteX11288" y="connsiteY11288"/>
                </a:cxn>
                <a:cxn ang="0">
                  <a:pos x="connsiteX11289" y="connsiteY11289"/>
                </a:cxn>
                <a:cxn ang="0">
                  <a:pos x="connsiteX11290" y="connsiteY11290"/>
                </a:cxn>
                <a:cxn ang="0">
                  <a:pos x="connsiteX11291" y="connsiteY11291"/>
                </a:cxn>
                <a:cxn ang="0">
                  <a:pos x="connsiteX11292" y="connsiteY11292"/>
                </a:cxn>
                <a:cxn ang="0">
                  <a:pos x="connsiteX11293" y="connsiteY11293"/>
                </a:cxn>
                <a:cxn ang="0">
                  <a:pos x="connsiteX11294" y="connsiteY11294"/>
                </a:cxn>
                <a:cxn ang="0">
                  <a:pos x="connsiteX11295" y="connsiteY11295"/>
                </a:cxn>
                <a:cxn ang="0">
                  <a:pos x="connsiteX11296" y="connsiteY11296"/>
                </a:cxn>
                <a:cxn ang="0">
                  <a:pos x="connsiteX11297" y="connsiteY11297"/>
                </a:cxn>
                <a:cxn ang="0">
                  <a:pos x="connsiteX11298" y="connsiteY11298"/>
                </a:cxn>
                <a:cxn ang="0">
                  <a:pos x="connsiteX11299" y="connsiteY11299"/>
                </a:cxn>
                <a:cxn ang="0">
                  <a:pos x="connsiteX11300" y="connsiteY11300"/>
                </a:cxn>
                <a:cxn ang="0">
                  <a:pos x="connsiteX11301" y="connsiteY11301"/>
                </a:cxn>
                <a:cxn ang="0">
                  <a:pos x="connsiteX11302" y="connsiteY11302"/>
                </a:cxn>
                <a:cxn ang="0">
                  <a:pos x="connsiteX11303" y="connsiteY11303"/>
                </a:cxn>
                <a:cxn ang="0">
                  <a:pos x="connsiteX11304" y="connsiteY11304"/>
                </a:cxn>
                <a:cxn ang="0">
                  <a:pos x="connsiteX11305" y="connsiteY11305"/>
                </a:cxn>
                <a:cxn ang="0">
                  <a:pos x="connsiteX11306" y="connsiteY11306"/>
                </a:cxn>
                <a:cxn ang="0">
                  <a:pos x="connsiteX11307" y="connsiteY11307"/>
                </a:cxn>
                <a:cxn ang="0">
                  <a:pos x="connsiteX11308" y="connsiteY11308"/>
                </a:cxn>
                <a:cxn ang="0">
                  <a:pos x="connsiteX11309" y="connsiteY11309"/>
                </a:cxn>
                <a:cxn ang="0">
                  <a:pos x="connsiteX11310" y="connsiteY11310"/>
                </a:cxn>
                <a:cxn ang="0">
                  <a:pos x="connsiteX11311" y="connsiteY11311"/>
                </a:cxn>
                <a:cxn ang="0">
                  <a:pos x="connsiteX11312" y="connsiteY11312"/>
                </a:cxn>
                <a:cxn ang="0">
                  <a:pos x="connsiteX11313" y="connsiteY11313"/>
                </a:cxn>
                <a:cxn ang="0">
                  <a:pos x="connsiteX11314" y="connsiteY11314"/>
                </a:cxn>
                <a:cxn ang="0">
                  <a:pos x="connsiteX11315" y="connsiteY11315"/>
                </a:cxn>
                <a:cxn ang="0">
                  <a:pos x="connsiteX11316" y="connsiteY11316"/>
                </a:cxn>
                <a:cxn ang="0">
                  <a:pos x="connsiteX11317" y="connsiteY11317"/>
                </a:cxn>
                <a:cxn ang="0">
                  <a:pos x="connsiteX11318" y="connsiteY11318"/>
                </a:cxn>
                <a:cxn ang="0">
                  <a:pos x="connsiteX11319" y="connsiteY11319"/>
                </a:cxn>
                <a:cxn ang="0">
                  <a:pos x="connsiteX11320" y="connsiteY11320"/>
                </a:cxn>
                <a:cxn ang="0">
                  <a:pos x="connsiteX11321" y="connsiteY11321"/>
                </a:cxn>
                <a:cxn ang="0">
                  <a:pos x="connsiteX11322" y="connsiteY11322"/>
                </a:cxn>
                <a:cxn ang="0">
                  <a:pos x="connsiteX11323" y="connsiteY11323"/>
                </a:cxn>
                <a:cxn ang="0">
                  <a:pos x="connsiteX11324" y="connsiteY11324"/>
                </a:cxn>
                <a:cxn ang="0">
                  <a:pos x="connsiteX11325" y="connsiteY11325"/>
                </a:cxn>
                <a:cxn ang="0">
                  <a:pos x="connsiteX11326" y="connsiteY11326"/>
                </a:cxn>
                <a:cxn ang="0">
                  <a:pos x="connsiteX11327" y="connsiteY11327"/>
                </a:cxn>
                <a:cxn ang="0">
                  <a:pos x="connsiteX11328" y="connsiteY11328"/>
                </a:cxn>
                <a:cxn ang="0">
                  <a:pos x="connsiteX11329" y="connsiteY11329"/>
                </a:cxn>
                <a:cxn ang="0">
                  <a:pos x="connsiteX11330" y="connsiteY11330"/>
                </a:cxn>
                <a:cxn ang="0">
                  <a:pos x="connsiteX11331" y="connsiteY11331"/>
                </a:cxn>
                <a:cxn ang="0">
                  <a:pos x="connsiteX11332" y="connsiteY11332"/>
                </a:cxn>
                <a:cxn ang="0">
                  <a:pos x="connsiteX11333" y="connsiteY11333"/>
                </a:cxn>
                <a:cxn ang="0">
                  <a:pos x="connsiteX11334" y="connsiteY11334"/>
                </a:cxn>
                <a:cxn ang="0">
                  <a:pos x="connsiteX11335" y="connsiteY11335"/>
                </a:cxn>
                <a:cxn ang="0">
                  <a:pos x="connsiteX11336" y="connsiteY11336"/>
                </a:cxn>
                <a:cxn ang="0">
                  <a:pos x="connsiteX11337" y="connsiteY11337"/>
                </a:cxn>
                <a:cxn ang="0">
                  <a:pos x="connsiteX11338" y="connsiteY11338"/>
                </a:cxn>
                <a:cxn ang="0">
                  <a:pos x="connsiteX11339" y="connsiteY11339"/>
                </a:cxn>
                <a:cxn ang="0">
                  <a:pos x="connsiteX11340" y="connsiteY11340"/>
                </a:cxn>
                <a:cxn ang="0">
                  <a:pos x="connsiteX11341" y="connsiteY11341"/>
                </a:cxn>
                <a:cxn ang="0">
                  <a:pos x="connsiteX11342" y="connsiteY11342"/>
                </a:cxn>
                <a:cxn ang="0">
                  <a:pos x="connsiteX11343" y="connsiteY11343"/>
                </a:cxn>
                <a:cxn ang="0">
                  <a:pos x="connsiteX11344" y="connsiteY11344"/>
                </a:cxn>
                <a:cxn ang="0">
                  <a:pos x="connsiteX11345" y="connsiteY11345"/>
                </a:cxn>
                <a:cxn ang="0">
                  <a:pos x="connsiteX11346" y="connsiteY11346"/>
                </a:cxn>
                <a:cxn ang="0">
                  <a:pos x="connsiteX11347" y="connsiteY11347"/>
                </a:cxn>
                <a:cxn ang="0">
                  <a:pos x="connsiteX11348" y="connsiteY11348"/>
                </a:cxn>
                <a:cxn ang="0">
                  <a:pos x="connsiteX11349" y="connsiteY11349"/>
                </a:cxn>
                <a:cxn ang="0">
                  <a:pos x="connsiteX11350" y="connsiteY11350"/>
                </a:cxn>
                <a:cxn ang="0">
                  <a:pos x="connsiteX11351" y="connsiteY11351"/>
                </a:cxn>
                <a:cxn ang="0">
                  <a:pos x="connsiteX11352" y="connsiteY11352"/>
                </a:cxn>
                <a:cxn ang="0">
                  <a:pos x="connsiteX11353" y="connsiteY11353"/>
                </a:cxn>
                <a:cxn ang="0">
                  <a:pos x="connsiteX11354" y="connsiteY11354"/>
                </a:cxn>
                <a:cxn ang="0">
                  <a:pos x="connsiteX11355" y="connsiteY11355"/>
                </a:cxn>
                <a:cxn ang="0">
                  <a:pos x="connsiteX11356" y="connsiteY11356"/>
                </a:cxn>
                <a:cxn ang="0">
                  <a:pos x="connsiteX11357" y="connsiteY11357"/>
                </a:cxn>
                <a:cxn ang="0">
                  <a:pos x="connsiteX11358" y="connsiteY11358"/>
                </a:cxn>
                <a:cxn ang="0">
                  <a:pos x="connsiteX11359" y="connsiteY11359"/>
                </a:cxn>
                <a:cxn ang="0">
                  <a:pos x="connsiteX11360" y="connsiteY11360"/>
                </a:cxn>
                <a:cxn ang="0">
                  <a:pos x="connsiteX11361" y="connsiteY11361"/>
                </a:cxn>
                <a:cxn ang="0">
                  <a:pos x="connsiteX11362" y="connsiteY11362"/>
                </a:cxn>
                <a:cxn ang="0">
                  <a:pos x="connsiteX11363" y="connsiteY11363"/>
                </a:cxn>
                <a:cxn ang="0">
                  <a:pos x="connsiteX11364" y="connsiteY11364"/>
                </a:cxn>
                <a:cxn ang="0">
                  <a:pos x="connsiteX11365" y="connsiteY11365"/>
                </a:cxn>
                <a:cxn ang="0">
                  <a:pos x="connsiteX11366" y="connsiteY11366"/>
                </a:cxn>
                <a:cxn ang="0">
                  <a:pos x="connsiteX11367" y="connsiteY11367"/>
                </a:cxn>
                <a:cxn ang="0">
                  <a:pos x="connsiteX11368" y="connsiteY11368"/>
                </a:cxn>
                <a:cxn ang="0">
                  <a:pos x="connsiteX11369" y="connsiteY11369"/>
                </a:cxn>
                <a:cxn ang="0">
                  <a:pos x="connsiteX11370" y="connsiteY11370"/>
                </a:cxn>
                <a:cxn ang="0">
                  <a:pos x="connsiteX11371" y="connsiteY11371"/>
                </a:cxn>
                <a:cxn ang="0">
                  <a:pos x="connsiteX11372" y="connsiteY11372"/>
                </a:cxn>
                <a:cxn ang="0">
                  <a:pos x="connsiteX11373" y="connsiteY11373"/>
                </a:cxn>
                <a:cxn ang="0">
                  <a:pos x="connsiteX11374" y="connsiteY11374"/>
                </a:cxn>
                <a:cxn ang="0">
                  <a:pos x="connsiteX11375" y="connsiteY11375"/>
                </a:cxn>
                <a:cxn ang="0">
                  <a:pos x="connsiteX11376" y="connsiteY11376"/>
                </a:cxn>
                <a:cxn ang="0">
                  <a:pos x="connsiteX11377" y="connsiteY11377"/>
                </a:cxn>
                <a:cxn ang="0">
                  <a:pos x="connsiteX11378" y="connsiteY11378"/>
                </a:cxn>
                <a:cxn ang="0">
                  <a:pos x="connsiteX11379" y="connsiteY11379"/>
                </a:cxn>
                <a:cxn ang="0">
                  <a:pos x="connsiteX11380" y="connsiteY11380"/>
                </a:cxn>
                <a:cxn ang="0">
                  <a:pos x="connsiteX11381" y="connsiteY11381"/>
                </a:cxn>
                <a:cxn ang="0">
                  <a:pos x="connsiteX11382" y="connsiteY11382"/>
                </a:cxn>
                <a:cxn ang="0">
                  <a:pos x="connsiteX11383" y="connsiteY11383"/>
                </a:cxn>
                <a:cxn ang="0">
                  <a:pos x="connsiteX11384" y="connsiteY11384"/>
                </a:cxn>
                <a:cxn ang="0">
                  <a:pos x="connsiteX11385" y="connsiteY11385"/>
                </a:cxn>
                <a:cxn ang="0">
                  <a:pos x="connsiteX11386" y="connsiteY11386"/>
                </a:cxn>
                <a:cxn ang="0">
                  <a:pos x="connsiteX11387" y="connsiteY11387"/>
                </a:cxn>
                <a:cxn ang="0">
                  <a:pos x="connsiteX11388" y="connsiteY11388"/>
                </a:cxn>
                <a:cxn ang="0">
                  <a:pos x="connsiteX11389" y="connsiteY11389"/>
                </a:cxn>
                <a:cxn ang="0">
                  <a:pos x="connsiteX11390" y="connsiteY11390"/>
                </a:cxn>
                <a:cxn ang="0">
                  <a:pos x="connsiteX11391" y="connsiteY11391"/>
                </a:cxn>
                <a:cxn ang="0">
                  <a:pos x="connsiteX11392" y="connsiteY11392"/>
                </a:cxn>
                <a:cxn ang="0">
                  <a:pos x="connsiteX11393" y="connsiteY11393"/>
                </a:cxn>
                <a:cxn ang="0">
                  <a:pos x="connsiteX11394" y="connsiteY11394"/>
                </a:cxn>
                <a:cxn ang="0">
                  <a:pos x="connsiteX11395" y="connsiteY11395"/>
                </a:cxn>
                <a:cxn ang="0">
                  <a:pos x="connsiteX11396" y="connsiteY11396"/>
                </a:cxn>
                <a:cxn ang="0">
                  <a:pos x="connsiteX11397" y="connsiteY11397"/>
                </a:cxn>
                <a:cxn ang="0">
                  <a:pos x="connsiteX11398" y="connsiteY11398"/>
                </a:cxn>
                <a:cxn ang="0">
                  <a:pos x="connsiteX11399" y="connsiteY11399"/>
                </a:cxn>
                <a:cxn ang="0">
                  <a:pos x="connsiteX11400" y="connsiteY11400"/>
                </a:cxn>
                <a:cxn ang="0">
                  <a:pos x="connsiteX11401" y="connsiteY11401"/>
                </a:cxn>
                <a:cxn ang="0">
                  <a:pos x="connsiteX11402" y="connsiteY11402"/>
                </a:cxn>
                <a:cxn ang="0">
                  <a:pos x="connsiteX11403" y="connsiteY11403"/>
                </a:cxn>
                <a:cxn ang="0">
                  <a:pos x="connsiteX11404" y="connsiteY11404"/>
                </a:cxn>
                <a:cxn ang="0">
                  <a:pos x="connsiteX11405" y="connsiteY11405"/>
                </a:cxn>
                <a:cxn ang="0">
                  <a:pos x="connsiteX11406" y="connsiteY11406"/>
                </a:cxn>
                <a:cxn ang="0">
                  <a:pos x="connsiteX11407" y="connsiteY11407"/>
                </a:cxn>
                <a:cxn ang="0">
                  <a:pos x="connsiteX11408" y="connsiteY11408"/>
                </a:cxn>
                <a:cxn ang="0">
                  <a:pos x="connsiteX11409" y="connsiteY11409"/>
                </a:cxn>
                <a:cxn ang="0">
                  <a:pos x="connsiteX11410" y="connsiteY11410"/>
                </a:cxn>
                <a:cxn ang="0">
                  <a:pos x="connsiteX11411" y="connsiteY11411"/>
                </a:cxn>
                <a:cxn ang="0">
                  <a:pos x="connsiteX11412" y="connsiteY11412"/>
                </a:cxn>
                <a:cxn ang="0">
                  <a:pos x="connsiteX11413" y="connsiteY11413"/>
                </a:cxn>
                <a:cxn ang="0">
                  <a:pos x="connsiteX11414" y="connsiteY11414"/>
                </a:cxn>
                <a:cxn ang="0">
                  <a:pos x="connsiteX11415" y="connsiteY11415"/>
                </a:cxn>
                <a:cxn ang="0">
                  <a:pos x="connsiteX11416" y="connsiteY11416"/>
                </a:cxn>
                <a:cxn ang="0">
                  <a:pos x="connsiteX11417" y="connsiteY11417"/>
                </a:cxn>
                <a:cxn ang="0">
                  <a:pos x="connsiteX11418" y="connsiteY11418"/>
                </a:cxn>
                <a:cxn ang="0">
                  <a:pos x="connsiteX11419" y="connsiteY11419"/>
                </a:cxn>
                <a:cxn ang="0">
                  <a:pos x="connsiteX11420" y="connsiteY11420"/>
                </a:cxn>
                <a:cxn ang="0">
                  <a:pos x="connsiteX11421" y="connsiteY11421"/>
                </a:cxn>
                <a:cxn ang="0">
                  <a:pos x="connsiteX11422" y="connsiteY11422"/>
                </a:cxn>
                <a:cxn ang="0">
                  <a:pos x="connsiteX11423" y="connsiteY11423"/>
                </a:cxn>
                <a:cxn ang="0">
                  <a:pos x="connsiteX11424" y="connsiteY11424"/>
                </a:cxn>
                <a:cxn ang="0">
                  <a:pos x="connsiteX11425" y="connsiteY11425"/>
                </a:cxn>
                <a:cxn ang="0">
                  <a:pos x="connsiteX11426" y="connsiteY11426"/>
                </a:cxn>
                <a:cxn ang="0">
                  <a:pos x="connsiteX11427" y="connsiteY11427"/>
                </a:cxn>
                <a:cxn ang="0">
                  <a:pos x="connsiteX11428" y="connsiteY11428"/>
                </a:cxn>
                <a:cxn ang="0">
                  <a:pos x="connsiteX11429" y="connsiteY11429"/>
                </a:cxn>
                <a:cxn ang="0">
                  <a:pos x="connsiteX11430" y="connsiteY11430"/>
                </a:cxn>
                <a:cxn ang="0">
                  <a:pos x="connsiteX11431" y="connsiteY11431"/>
                </a:cxn>
                <a:cxn ang="0">
                  <a:pos x="connsiteX11432" y="connsiteY11432"/>
                </a:cxn>
                <a:cxn ang="0">
                  <a:pos x="connsiteX11433" y="connsiteY11433"/>
                </a:cxn>
                <a:cxn ang="0">
                  <a:pos x="connsiteX11434" y="connsiteY11434"/>
                </a:cxn>
                <a:cxn ang="0">
                  <a:pos x="connsiteX11435" y="connsiteY11435"/>
                </a:cxn>
                <a:cxn ang="0">
                  <a:pos x="connsiteX11436" y="connsiteY11436"/>
                </a:cxn>
                <a:cxn ang="0">
                  <a:pos x="connsiteX11437" y="connsiteY11437"/>
                </a:cxn>
                <a:cxn ang="0">
                  <a:pos x="connsiteX11438" y="connsiteY11438"/>
                </a:cxn>
                <a:cxn ang="0">
                  <a:pos x="connsiteX11439" y="connsiteY11439"/>
                </a:cxn>
                <a:cxn ang="0">
                  <a:pos x="connsiteX11440" y="connsiteY11440"/>
                </a:cxn>
                <a:cxn ang="0">
                  <a:pos x="connsiteX11441" y="connsiteY11441"/>
                </a:cxn>
                <a:cxn ang="0">
                  <a:pos x="connsiteX11442" y="connsiteY11442"/>
                </a:cxn>
                <a:cxn ang="0">
                  <a:pos x="connsiteX11443" y="connsiteY11443"/>
                </a:cxn>
                <a:cxn ang="0">
                  <a:pos x="connsiteX11444" y="connsiteY11444"/>
                </a:cxn>
                <a:cxn ang="0">
                  <a:pos x="connsiteX11445" y="connsiteY11445"/>
                </a:cxn>
                <a:cxn ang="0">
                  <a:pos x="connsiteX11446" y="connsiteY11446"/>
                </a:cxn>
                <a:cxn ang="0">
                  <a:pos x="connsiteX11447" y="connsiteY11447"/>
                </a:cxn>
                <a:cxn ang="0">
                  <a:pos x="connsiteX11448" y="connsiteY11448"/>
                </a:cxn>
                <a:cxn ang="0">
                  <a:pos x="connsiteX11449" y="connsiteY11449"/>
                </a:cxn>
                <a:cxn ang="0">
                  <a:pos x="connsiteX11450" y="connsiteY11450"/>
                </a:cxn>
                <a:cxn ang="0">
                  <a:pos x="connsiteX11451" y="connsiteY11451"/>
                </a:cxn>
                <a:cxn ang="0">
                  <a:pos x="connsiteX11452" y="connsiteY11452"/>
                </a:cxn>
                <a:cxn ang="0">
                  <a:pos x="connsiteX11453" y="connsiteY11453"/>
                </a:cxn>
                <a:cxn ang="0">
                  <a:pos x="connsiteX11454" y="connsiteY11454"/>
                </a:cxn>
                <a:cxn ang="0">
                  <a:pos x="connsiteX11455" y="connsiteY11455"/>
                </a:cxn>
                <a:cxn ang="0">
                  <a:pos x="connsiteX11456" y="connsiteY11456"/>
                </a:cxn>
                <a:cxn ang="0">
                  <a:pos x="connsiteX11457" y="connsiteY11457"/>
                </a:cxn>
                <a:cxn ang="0">
                  <a:pos x="connsiteX11458" y="connsiteY11458"/>
                </a:cxn>
                <a:cxn ang="0">
                  <a:pos x="connsiteX11459" y="connsiteY11459"/>
                </a:cxn>
                <a:cxn ang="0">
                  <a:pos x="connsiteX11460" y="connsiteY11460"/>
                </a:cxn>
                <a:cxn ang="0">
                  <a:pos x="connsiteX11461" y="connsiteY11461"/>
                </a:cxn>
                <a:cxn ang="0">
                  <a:pos x="connsiteX11462" y="connsiteY11462"/>
                </a:cxn>
                <a:cxn ang="0">
                  <a:pos x="connsiteX11463" y="connsiteY11463"/>
                </a:cxn>
                <a:cxn ang="0">
                  <a:pos x="connsiteX11464" y="connsiteY11464"/>
                </a:cxn>
                <a:cxn ang="0">
                  <a:pos x="connsiteX11465" y="connsiteY11465"/>
                </a:cxn>
                <a:cxn ang="0">
                  <a:pos x="connsiteX11466" y="connsiteY11466"/>
                </a:cxn>
                <a:cxn ang="0">
                  <a:pos x="connsiteX11467" y="connsiteY11467"/>
                </a:cxn>
                <a:cxn ang="0">
                  <a:pos x="connsiteX11468" y="connsiteY11468"/>
                </a:cxn>
                <a:cxn ang="0">
                  <a:pos x="connsiteX11469" y="connsiteY11469"/>
                </a:cxn>
                <a:cxn ang="0">
                  <a:pos x="connsiteX11470" y="connsiteY11470"/>
                </a:cxn>
                <a:cxn ang="0">
                  <a:pos x="connsiteX11471" y="connsiteY11471"/>
                </a:cxn>
                <a:cxn ang="0">
                  <a:pos x="connsiteX11472" y="connsiteY11472"/>
                </a:cxn>
                <a:cxn ang="0">
                  <a:pos x="connsiteX11473" y="connsiteY11473"/>
                </a:cxn>
                <a:cxn ang="0">
                  <a:pos x="connsiteX11474" y="connsiteY11474"/>
                </a:cxn>
                <a:cxn ang="0">
                  <a:pos x="connsiteX11475" y="connsiteY11475"/>
                </a:cxn>
                <a:cxn ang="0">
                  <a:pos x="connsiteX11476" y="connsiteY11476"/>
                </a:cxn>
                <a:cxn ang="0">
                  <a:pos x="connsiteX11477" y="connsiteY11477"/>
                </a:cxn>
                <a:cxn ang="0">
                  <a:pos x="connsiteX11478" y="connsiteY11478"/>
                </a:cxn>
                <a:cxn ang="0">
                  <a:pos x="connsiteX11479" y="connsiteY11479"/>
                </a:cxn>
                <a:cxn ang="0">
                  <a:pos x="connsiteX11480" y="connsiteY11480"/>
                </a:cxn>
                <a:cxn ang="0">
                  <a:pos x="connsiteX11481" y="connsiteY11481"/>
                </a:cxn>
                <a:cxn ang="0">
                  <a:pos x="connsiteX11482" y="connsiteY11482"/>
                </a:cxn>
                <a:cxn ang="0">
                  <a:pos x="connsiteX11483" y="connsiteY11483"/>
                </a:cxn>
                <a:cxn ang="0">
                  <a:pos x="connsiteX11484" y="connsiteY11484"/>
                </a:cxn>
                <a:cxn ang="0">
                  <a:pos x="connsiteX11485" y="connsiteY11485"/>
                </a:cxn>
                <a:cxn ang="0">
                  <a:pos x="connsiteX11486" y="connsiteY11486"/>
                </a:cxn>
                <a:cxn ang="0">
                  <a:pos x="connsiteX11487" y="connsiteY11487"/>
                </a:cxn>
                <a:cxn ang="0">
                  <a:pos x="connsiteX11488" y="connsiteY11488"/>
                </a:cxn>
                <a:cxn ang="0">
                  <a:pos x="connsiteX11489" y="connsiteY11489"/>
                </a:cxn>
                <a:cxn ang="0">
                  <a:pos x="connsiteX11490" y="connsiteY11490"/>
                </a:cxn>
                <a:cxn ang="0">
                  <a:pos x="connsiteX11491" y="connsiteY11491"/>
                </a:cxn>
                <a:cxn ang="0">
                  <a:pos x="connsiteX11492" y="connsiteY11492"/>
                </a:cxn>
                <a:cxn ang="0">
                  <a:pos x="connsiteX11493" y="connsiteY11493"/>
                </a:cxn>
                <a:cxn ang="0">
                  <a:pos x="connsiteX11494" y="connsiteY11494"/>
                </a:cxn>
                <a:cxn ang="0">
                  <a:pos x="connsiteX11495" y="connsiteY11495"/>
                </a:cxn>
                <a:cxn ang="0">
                  <a:pos x="connsiteX11496" y="connsiteY11496"/>
                </a:cxn>
                <a:cxn ang="0">
                  <a:pos x="connsiteX11497" y="connsiteY11497"/>
                </a:cxn>
                <a:cxn ang="0">
                  <a:pos x="connsiteX11498" y="connsiteY11498"/>
                </a:cxn>
                <a:cxn ang="0">
                  <a:pos x="connsiteX11499" y="connsiteY11499"/>
                </a:cxn>
                <a:cxn ang="0">
                  <a:pos x="connsiteX11500" y="connsiteY11500"/>
                </a:cxn>
                <a:cxn ang="0">
                  <a:pos x="connsiteX11501" y="connsiteY11501"/>
                </a:cxn>
                <a:cxn ang="0">
                  <a:pos x="connsiteX11502" y="connsiteY11502"/>
                </a:cxn>
                <a:cxn ang="0">
                  <a:pos x="connsiteX11503" y="connsiteY11503"/>
                </a:cxn>
                <a:cxn ang="0">
                  <a:pos x="connsiteX11504" y="connsiteY11504"/>
                </a:cxn>
                <a:cxn ang="0">
                  <a:pos x="connsiteX11505" y="connsiteY11505"/>
                </a:cxn>
                <a:cxn ang="0">
                  <a:pos x="connsiteX11506" y="connsiteY11506"/>
                </a:cxn>
                <a:cxn ang="0">
                  <a:pos x="connsiteX11507" y="connsiteY11507"/>
                </a:cxn>
                <a:cxn ang="0">
                  <a:pos x="connsiteX11508" y="connsiteY11508"/>
                </a:cxn>
                <a:cxn ang="0">
                  <a:pos x="connsiteX11509" y="connsiteY11509"/>
                </a:cxn>
                <a:cxn ang="0">
                  <a:pos x="connsiteX11510" y="connsiteY11510"/>
                </a:cxn>
                <a:cxn ang="0">
                  <a:pos x="connsiteX11511" y="connsiteY11511"/>
                </a:cxn>
                <a:cxn ang="0">
                  <a:pos x="connsiteX11512" y="connsiteY11512"/>
                </a:cxn>
                <a:cxn ang="0">
                  <a:pos x="connsiteX11513" y="connsiteY11513"/>
                </a:cxn>
                <a:cxn ang="0">
                  <a:pos x="connsiteX11514" y="connsiteY11514"/>
                </a:cxn>
                <a:cxn ang="0">
                  <a:pos x="connsiteX11515" y="connsiteY11515"/>
                </a:cxn>
                <a:cxn ang="0">
                  <a:pos x="connsiteX11516" y="connsiteY11516"/>
                </a:cxn>
                <a:cxn ang="0">
                  <a:pos x="connsiteX11517" y="connsiteY11517"/>
                </a:cxn>
                <a:cxn ang="0">
                  <a:pos x="connsiteX11518" y="connsiteY11518"/>
                </a:cxn>
                <a:cxn ang="0">
                  <a:pos x="connsiteX11519" y="connsiteY11519"/>
                </a:cxn>
                <a:cxn ang="0">
                  <a:pos x="connsiteX11520" y="connsiteY11520"/>
                </a:cxn>
                <a:cxn ang="0">
                  <a:pos x="connsiteX11521" y="connsiteY11521"/>
                </a:cxn>
                <a:cxn ang="0">
                  <a:pos x="connsiteX11522" y="connsiteY11522"/>
                </a:cxn>
                <a:cxn ang="0">
                  <a:pos x="connsiteX11523" y="connsiteY11523"/>
                </a:cxn>
                <a:cxn ang="0">
                  <a:pos x="connsiteX11524" y="connsiteY11524"/>
                </a:cxn>
                <a:cxn ang="0">
                  <a:pos x="connsiteX11525" y="connsiteY11525"/>
                </a:cxn>
                <a:cxn ang="0">
                  <a:pos x="connsiteX11526" y="connsiteY11526"/>
                </a:cxn>
                <a:cxn ang="0">
                  <a:pos x="connsiteX11527" y="connsiteY11527"/>
                </a:cxn>
                <a:cxn ang="0">
                  <a:pos x="connsiteX11528" y="connsiteY11528"/>
                </a:cxn>
                <a:cxn ang="0">
                  <a:pos x="connsiteX11529" y="connsiteY11529"/>
                </a:cxn>
                <a:cxn ang="0">
                  <a:pos x="connsiteX11530" y="connsiteY11530"/>
                </a:cxn>
                <a:cxn ang="0">
                  <a:pos x="connsiteX11531" y="connsiteY11531"/>
                </a:cxn>
                <a:cxn ang="0">
                  <a:pos x="connsiteX11532" y="connsiteY11532"/>
                </a:cxn>
                <a:cxn ang="0">
                  <a:pos x="connsiteX11533" y="connsiteY11533"/>
                </a:cxn>
                <a:cxn ang="0">
                  <a:pos x="connsiteX11534" y="connsiteY11534"/>
                </a:cxn>
                <a:cxn ang="0">
                  <a:pos x="connsiteX11535" y="connsiteY11535"/>
                </a:cxn>
                <a:cxn ang="0">
                  <a:pos x="connsiteX11536" y="connsiteY11536"/>
                </a:cxn>
                <a:cxn ang="0">
                  <a:pos x="connsiteX11537" y="connsiteY11537"/>
                </a:cxn>
                <a:cxn ang="0">
                  <a:pos x="connsiteX11538" y="connsiteY11538"/>
                </a:cxn>
                <a:cxn ang="0">
                  <a:pos x="connsiteX11539" y="connsiteY11539"/>
                </a:cxn>
                <a:cxn ang="0">
                  <a:pos x="connsiteX11540" y="connsiteY11540"/>
                </a:cxn>
                <a:cxn ang="0">
                  <a:pos x="connsiteX11541" y="connsiteY11541"/>
                </a:cxn>
                <a:cxn ang="0">
                  <a:pos x="connsiteX11542" y="connsiteY11542"/>
                </a:cxn>
                <a:cxn ang="0">
                  <a:pos x="connsiteX11543" y="connsiteY11543"/>
                </a:cxn>
                <a:cxn ang="0">
                  <a:pos x="connsiteX11544" y="connsiteY11544"/>
                </a:cxn>
                <a:cxn ang="0">
                  <a:pos x="connsiteX11545" y="connsiteY11545"/>
                </a:cxn>
                <a:cxn ang="0">
                  <a:pos x="connsiteX11546" y="connsiteY11546"/>
                </a:cxn>
                <a:cxn ang="0">
                  <a:pos x="connsiteX11547" y="connsiteY11547"/>
                </a:cxn>
                <a:cxn ang="0">
                  <a:pos x="connsiteX11548" y="connsiteY11548"/>
                </a:cxn>
                <a:cxn ang="0">
                  <a:pos x="connsiteX11549" y="connsiteY11549"/>
                </a:cxn>
                <a:cxn ang="0">
                  <a:pos x="connsiteX11550" y="connsiteY11550"/>
                </a:cxn>
                <a:cxn ang="0">
                  <a:pos x="connsiteX11551" y="connsiteY11551"/>
                </a:cxn>
                <a:cxn ang="0">
                  <a:pos x="connsiteX11552" y="connsiteY11552"/>
                </a:cxn>
                <a:cxn ang="0">
                  <a:pos x="connsiteX11553" y="connsiteY11553"/>
                </a:cxn>
                <a:cxn ang="0">
                  <a:pos x="connsiteX11554" y="connsiteY11554"/>
                </a:cxn>
                <a:cxn ang="0">
                  <a:pos x="connsiteX11555" y="connsiteY11555"/>
                </a:cxn>
                <a:cxn ang="0">
                  <a:pos x="connsiteX11556" y="connsiteY11556"/>
                </a:cxn>
                <a:cxn ang="0">
                  <a:pos x="connsiteX11557" y="connsiteY11557"/>
                </a:cxn>
                <a:cxn ang="0">
                  <a:pos x="connsiteX11558" y="connsiteY11558"/>
                </a:cxn>
                <a:cxn ang="0">
                  <a:pos x="connsiteX11559" y="connsiteY11559"/>
                </a:cxn>
                <a:cxn ang="0">
                  <a:pos x="connsiteX11560" y="connsiteY11560"/>
                </a:cxn>
                <a:cxn ang="0">
                  <a:pos x="connsiteX11561" y="connsiteY11561"/>
                </a:cxn>
                <a:cxn ang="0">
                  <a:pos x="connsiteX11562" y="connsiteY11562"/>
                </a:cxn>
                <a:cxn ang="0">
                  <a:pos x="connsiteX11563" y="connsiteY11563"/>
                </a:cxn>
                <a:cxn ang="0">
                  <a:pos x="connsiteX11564" y="connsiteY11564"/>
                </a:cxn>
                <a:cxn ang="0">
                  <a:pos x="connsiteX11565" y="connsiteY11565"/>
                </a:cxn>
                <a:cxn ang="0">
                  <a:pos x="connsiteX11566" y="connsiteY11566"/>
                </a:cxn>
                <a:cxn ang="0">
                  <a:pos x="connsiteX11567" y="connsiteY11567"/>
                </a:cxn>
                <a:cxn ang="0">
                  <a:pos x="connsiteX11568" y="connsiteY11568"/>
                </a:cxn>
                <a:cxn ang="0">
                  <a:pos x="connsiteX11569" y="connsiteY11569"/>
                </a:cxn>
                <a:cxn ang="0">
                  <a:pos x="connsiteX11570" y="connsiteY11570"/>
                </a:cxn>
                <a:cxn ang="0">
                  <a:pos x="connsiteX11571" y="connsiteY11571"/>
                </a:cxn>
                <a:cxn ang="0">
                  <a:pos x="connsiteX11572" y="connsiteY11572"/>
                </a:cxn>
                <a:cxn ang="0">
                  <a:pos x="connsiteX11573" y="connsiteY11573"/>
                </a:cxn>
                <a:cxn ang="0">
                  <a:pos x="connsiteX11574" y="connsiteY11574"/>
                </a:cxn>
                <a:cxn ang="0">
                  <a:pos x="connsiteX11575" y="connsiteY11575"/>
                </a:cxn>
                <a:cxn ang="0">
                  <a:pos x="connsiteX11576" y="connsiteY11576"/>
                </a:cxn>
                <a:cxn ang="0">
                  <a:pos x="connsiteX11577" y="connsiteY11577"/>
                </a:cxn>
                <a:cxn ang="0">
                  <a:pos x="connsiteX11578" y="connsiteY11578"/>
                </a:cxn>
                <a:cxn ang="0">
                  <a:pos x="connsiteX11579" y="connsiteY11579"/>
                </a:cxn>
                <a:cxn ang="0">
                  <a:pos x="connsiteX11580" y="connsiteY11580"/>
                </a:cxn>
                <a:cxn ang="0">
                  <a:pos x="connsiteX11581" y="connsiteY11581"/>
                </a:cxn>
                <a:cxn ang="0">
                  <a:pos x="connsiteX11582" y="connsiteY11582"/>
                </a:cxn>
                <a:cxn ang="0">
                  <a:pos x="connsiteX11583" y="connsiteY11583"/>
                </a:cxn>
                <a:cxn ang="0">
                  <a:pos x="connsiteX11584" y="connsiteY11584"/>
                </a:cxn>
                <a:cxn ang="0">
                  <a:pos x="connsiteX11585" y="connsiteY11585"/>
                </a:cxn>
                <a:cxn ang="0">
                  <a:pos x="connsiteX11586" y="connsiteY11586"/>
                </a:cxn>
                <a:cxn ang="0">
                  <a:pos x="connsiteX11587" y="connsiteY11587"/>
                </a:cxn>
                <a:cxn ang="0">
                  <a:pos x="connsiteX11588" y="connsiteY11588"/>
                </a:cxn>
                <a:cxn ang="0">
                  <a:pos x="connsiteX11589" y="connsiteY11589"/>
                </a:cxn>
                <a:cxn ang="0">
                  <a:pos x="connsiteX11590" y="connsiteY11590"/>
                </a:cxn>
                <a:cxn ang="0">
                  <a:pos x="connsiteX11591" y="connsiteY11591"/>
                </a:cxn>
                <a:cxn ang="0">
                  <a:pos x="connsiteX11592" y="connsiteY11592"/>
                </a:cxn>
                <a:cxn ang="0">
                  <a:pos x="connsiteX11593" y="connsiteY11593"/>
                </a:cxn>
                <a:cxn ang="0">
                  <a:pos x="connsiteX11594" y="connsiteY11594"/>
                </a:cxn>
                <a:cxn ang="0">
                  <a:pos x="connsiteX11595" y="connsiteY11595"/>
                </a:cxn>
                <a:cxn ang="0">
                  <a:pos x="connsiteX11596" y="connsiteY11596"/>
                </a:cxn>
                <a:cxn ang="0">
                  <a:pos x="connsiteX11597" y="connsiteY11597"/>
                </a:cxn>
                <a:cxn ang="0">
                  <a:pos x="connsiteX11598" y="connsiteY11598"/>
                </a:cxn>
                <a:cxn ang="0">
                  <a:pos x="connsiteX11599" y="connsiteY11599"/>
                </a:cxn>
                <a:cxn ang="0">
                  <a:pos x="connsiteX11600" y="connsiteY11600"/>
                </a:cxn>
                <a:cxn ang="0">
                  <a:pos x="connsiteX11601" y="connsiteY11601"/>
                </a:cxn>
                <a:cxn ang="0">
                  <a:pos x="connsiteX11602" y="connsiteY11602"/>
                </a:cxn>
                <a:cxn ang="0">
                  <a:pos x="connsiteX11603" y="connsiteY11603"/>
                </a:cxn>
                <a:cxn ang="0">
                  <a:pos x="connsiteX11604" y="connsiteY11604"/>
                </a:cxn>
                <a:cxn ang="0">
                  <a:pos x="connsiteX11605" y="connsiteY11605"/>
                </a:cxn>
                <a:cxn ang="0">
                  <a:pos x="connsiteX11606" y="connsiteY11606"/>
                </a:cxn>
                <a:cxn ang="0">
                  <a:pos x="connsiteX11607" y="connsiteY11607"/>
                </a:cxn>
                <a:cxn ang="0">
                  <a:pos x="connsiteX11608" y="connsiteY11608"/>
                </a:cxn>
                <a:cxn ang="0">
                  <a:pos x="connsiteX11609" y="connsiteY11609"/>
                </a:cxn>
                <a:cxn ang="0">
                  <a:pos x="connsiteX11610" y="connsiteY11610"/>
                </a:cxn>
                <a:cxn ang="0">
                  <a:pos x="connsiteX11611" y="connsiteY11611"/>
                </a:cxn>
                <a:cxn ang="0">
                  <a:pos x="connsiteX11612" y="connsiteY11612"/>
                </a:cxn>
                <a:cxn ang="0">
                  <a:pos x="connsiteX11613" y="connsiteY11613"/>
                </a:cxn>
                <a:cxn ang="0">
                  <a:pos x="connsiteX11614" y="connsiteY11614"/>
                </a:cxn>
                <a:cxn ang="0">
                  <a:pos x="connsiteX11615" y="connsiteY11615"/>
                </a:cxn>
                <a:cxn ang="0">
                  <a:pos x="connsiteX11616" y="connsiteY11616"/>
                </a:cxn>
                <a:cxn ang="0">
                  <a:pos x="connsiteX11617" y="connsiteY11617"/>
                </a:cxn>
                <a:cxn ang="0">
                  <a:pos x="connsiteX11618" y="connsiteY11618"/>
                </a:cxn>
                <a:cxn ang="0">
                  <a:pos x="connsiteX11619" y="connsiteY11619"/>
                </a:cxn>
                <a:cxn ang="0">
                  <a:pos x="connsiteX11620" y="connsiteY11620"/>
                </a:cxn>
                <a:cxn ang="0">
                  <a:pos x="connsiteX11621" y="connsiteY11621"/>
                </a:cxn>
                <a:cxn ang="0">
                  <a:pos x="connsiteX11622" y="connsiteY11622"/>
                </a:cxn>
                <a:cxn ang="0">
                  <a:pos x="connsiteX11623" y="connsiteY11623"/>
                </a:cxn>
                <a:cxn ang="0">
                  <a:pos x="connsiteX11624" y="connsiteY11624"/>
                </a:cxn>
                <a:cxn ang="0">
                  <a:pos x="connsiteX11625" y="connsiteY11625"/>
                </a:cxn>
                <a:cxn ang="0">
                  <a:pos x="connsiteX11626" y="connsiteY11626"/>
                </a:cxn>
                <a:cxn ang="0">
                  <a:pos x="connsiteX11627" y="connsiteY11627"/>
                </a:cxn>
                <a:cxn ang="0">
                  <a:pos x="connsiteX11628" y="connsiteY11628"/>
                </a:cxn>
                <a:cxn ang="0">
                  <a:pos x="connsiteX11629" y="connsiteY11629"/>
                </a:cxn>
                <a:cxn ang="0">
                  <a:pos x="connsiteX11630" y="connsiteY11630"/>
                </a:cxn>
                <a:cxn ang="0">
                  <a:pos x="connsiteX11631" y="connsiteY11631"/>
                </a:cxn>
                <a:cxn ang="0">
                  <a:pos x="connsiteX11632" y="connsiteY11632"/>
                </a:cxn>
                <a:cxn ang="0">
                  <a:pos x="connsiteX11633" y="connsiteY11633"/>
                </a:cxn>
                <a:cxn ang="0">
                  <a:pos x="connsiteX11634" y="connsiteY11634"/>
                </a:cxn>
                <a:cxn ang="0">
                  <a:pos x="connsiteX11635" y="connsiteY11635"/>
                </a:cxn>
                <a:cxn ang="0">
                  <a:pos x="connsiteX11636" y="connsiteY11636"/>
                </a:cxn>
                <a:cxn ang="0">
                  <a:pos x="connsiteX11637" y="connsiteY11637"/>
                </a:cxn>
                <a:cxn ang="0">
                  <a:pos x="connsiteX11638" y="connsiteY11638"/>
                </a:cxn>
                <a:cxn ang="0">
                  <a:pos x="connsiteX11639" y="connsiteY11639"/>
                </a:cxn>
                <a:cxn ang="0">
                  <a:pos x="connsiteX11640" y="connsiteY11640"/>
                </a:cxn>
                <a:cxn ang="0">
                  <a:pos x="connsiteX11641" y="connsiteY11641"/>
                </a:cxn>
                <a:cxn ang="0">
                  <a:pos x="connsiteX11642" y="connsiteY11642"/>
                </a:cxn>
                <a:cxn ang="0">
                  <a:pos x="connsiteX11643" y="connsiteY11643"/>
                </a:cxn>
                <a:cxn ang="0">
                  <a:pos x="connsiteX11644" y="connsiteY11644"/>
                </a:cxn>
                <a:cxn ang="0">
                  <a:pos x="connsiteX11645" y="connsiteY11645"/>
                </a:cxn>
                <a:cxn ang="0">
                  <a:pos x="connsiteX11646" y="connsiteY11646"/>
                </a:cxn>
                <a:cxn ang="0">
                  <a:pos x="connsiteX11647" y="connsiteY11647"/>
                </a:cxn>
                <a:cxn ang="0">
                  <a:pos x="connsiteX11648" y="connsiteY11648"/>
                </a:cxn>
                <a:cxn ang="0">
                  <a:pos x="connsiteX11649" y="connsiteY11649"/>
                </a:cxn>
                <a:cxn ang="0">
                  <a:pos x="connsiteX11650" y="connsiteY11650"/>
                </a:cxn>
                <a:cxn ang="0">
                  <a:pos x="connsiteX11651" y="connsiteY11651"/>
                </a:cxn>
                <a:cxn ang="0">
                  <a:pos x="connsiteX11652" y="connsiteY11652"/>
                </a:cxn>
                <a:cxn ang="0">
                  <a:pos x="connsiteX11653" y="connsiteY11653"/>
                </a:cxn>
                <a:cxn ang="0">
                  <a:pos x="connsiteX11654" y="connsiteY11654"/>
                </a:cxn>
                <a:cxn ang="0">
                  <a:pos x="connsiteX11655" y="connsiteY11655"/>
                </a:cxn>
                <a:cxn ang="0">
                  <a:pos x="connsiteX11656" y="connsiteY11656"/>
                </a:cxn>
                <a:cxn ang="0">
                  <a:pos x="connsiteX11657" y="connsiteY11657"/>
                </a:cxn>
                <a:cxn ang="0">
                  <a:pos x="connsiteX11658" y="connsiteY11658"/>
                </a:cxn>
                <a:cxn ang="0">
                  <a:pos x="connsiteX11659" y="connsiteY11659"/>
                </a:cxn>
                <a:cxn ang="0">
                  <a:pos x="connsiteX11660" y="connsiteY11660"/>
                </a:cxn>
                <a:cxn ang="0">
                  <a:pos x="connsiteX11661" y="connsiteY11661"/>
                </a:cxn>
                <a:cxn ang="0">
                  <a:pos x="connsiteX11662" y="connsiteY11662"/>
                </a:cxn>
                <a:cxn ang="0">
                  <a:pos x="connsiteX11663" y="connsiteY11663"/>
                </a:cxn>
                <a:cxn ang="0">
                  <a:pos x="connsiteX11664" y="connsiteY11664"/>
                </a:cxn>
                <a:cxn ang="0">
                  <a:pos x="connsiteX11665" y="connsiteY11665"/>
                </a:cxn>
                <a:cxn ang="0">
                  <a:pos x="connsiteX11666" y="connsiteY11666"/>
                </a:cxn>
                <a:cxn ang="0">
                  <a:pos x="connsiteX11667" y="connsiteY11667"/>
                </a:cxn>
                <a:cxn ang="0">
                  <a:pos x="connsiteX11668" y="connsiteY11668"/>
                </a:cxn>
                <a:cxn ang="0">
                  <a:pos x="connsiteX11669" y="connsiteY11669"/>
                </a:cxn>
                <a:cxn ang="0">
                  <a:pos x="connsiteX11670" y="connsiteY11670"/>
                </a:cxn>
                <a:cxn ang="0">
                  <a:pos x="connsiteX11671" y="connsiteY11671"/>
                </a:cxn>
                <a:cxn ang="0">
                  <a:pos x="connsiteX11672" y="connsiteY11672"/>
                </a:cxn>
                <a:cxn ang="0">
                  <a:pos x="connsiteX11673" y="connsiteY11673"/>
                </a:cxn>
                <a:cxn ang="0">
                  <a:pos x="connsiteX11674" y="connsiteY11674"/>
                </a:cxn>
                <a:cxn ang="0">
                  <a:pos x="connsiteX11675" y="connsiteY11675"/>
                </a:cxn>
                <a:cxn ang="0">
                  <a:pos x="connsiteX11676" y="connsiteY11676"/>
                </a:cxn>
                <a:cxn ang="0">
                  <a:pos x="connsiteX11677" y="connsiteY11677"/>
                </a:cxn>
                <a:cxn ang="0">
                  <a:pos x="connsiteX11678" y="connsiteY11678"/>
                </a:cxn>
                <a:cxn ang="0">
                  <a:pos x="connsiteX11679" y="connsiteY11679"/>
                </a:cxn>
                <a:cxn ang="0">
                  <a:pos x="connsiteX11680" y="connsiteY11680"/>
                </a:cxn>
                <a:cxn ang="0">
                  <a:pos x="connsiteX11681" y="connsiteY11681"/>
                </a:cxn>
                <a:cxn ang="0">
                  <a:pos x="connsiteX11682" y="connsiteY11682"/>
                </a:cxn>
                <a:cxn ang="0">
                  <a:pos x="connsiteX11683" y="connsiteY11683"/>
                </a:cxn>
                <a:cxn ang="0">
                  <a:pos x="connsiteX11684" y="connsiteY11684"/>
                </a:cxn>
                <a:cxn ang="0">
                  <a:pos x="connsiteX11685" y="connsiteY11685"/>
                </a:cxn>
                <a:cxn ang="0">
                  <a:pos x="connsiteX11686" y="connsiteY11686"/>
                </a:cxn>
                <a:cxn ang="0">
                  <a:pos x="connsiteX11687" y="connsiteY11687"/>
                </a:cxn>
                <a:cxn ang="0">
                  <a:pos x="connsiteX11688" y="connsiteY11688"/>
                </a:cxn>
                <a:cxn ang="0">
                  <a:pos x="connsiteX11689" y="connsiteY11689"/>
                </a:cxn>
                <a:cxn ang="0">
                  <a:pos x="connsiteX11690" y="connsiteY11690"/>
                </a:cxn>
                <a:cxn ang="0">
                  <a:pos x="connsiteX11691" y="connsiteY11691"/>
                </a:cxn>
                <a:cxn ang="0">
                  <a:pos x="connsiteX11692" y="connsiteY11692"/>
                </a:cxn>
                <a:cxn ang="0">
                  <a:pos x="connsiteX11693" y="connsiteY11693"/>
                </a:cxn>
                <a:cxn ang="0">
                  <a:pos x="connsiteX11694" y="connsiteY11694"/>
                </a:cxn>
                <a:cxn ang="0">
                  <a:pos x="connsiteX11695" y="connsiteY11695"/>
                </a:cxn>
                <a:cxn ang="0">
                  <a:pos x="connsiteX11696" y="connsiteY11696"/>
                </a:cxn>
                <a:cxn ang="0">
                  <a:pos x="connsiteX11697" y="connsiteY11697"/>
                </a:cxn>
                <a:cxn ang="0">
                  <a:pos x="connsiteX11698" y="connsiteY11698"/>
                </a:cxn>
                <a:cxn ang="0">
                  <a:pos x="connsiteX11699" y="connsiteY11699"/>
                </a:cxn>
                <a:cxn ang="0">
                  <a:pos x="connsiteX11700" y="connsiteY11700"/>
                </a:cxn>
                <a:cxn ang="0">
                  <a:pos x="connsiteX11701" y="connsiteY11701"/>
                </a:cxn>
                <a:cxn ang="0">
                  <a:pos x="connsiteX11702" y="connsiteY11702"/>
                </a:cxn>
                <a:cxn ang="0">
                  <a:pos x="connsiteX11703" y="connsiteY11703"/>
                </a:cxn>
                <a:cxn ang="0">
                  <a:pos x="connsiteX11704" y="connsiteY11704"/>
                </a:cxn>
                <a:cxn ang="0">
                  <a:pos x="connsiteX11705" y="connsiteY11705"/>
                </a:cxn>
                <a:cxn ang="0">
                  <a:pos x="connsiteX11706" y="connsiteY11706"/>
                </a:cxn>
                <a:cxn ang="0">
                  <a:pos x="connsiteX11707" y="connsiteY11707"/>
                </a:cxn>
                <a:cxn ang="0">
                  <a:pos x="connsiteX11708" y="connsiteY11708"/>
                </a:cxn>
                <a:cxn ang="0">
                  <a:pos x="connsiteX11709" y="connsiteY11709"/>
                </a:cxn>
                <a:cxn ang="0">
                  <a:pos x="connsiteX11710" y="connsiteY11710"/>
                </a:cxn>
                <a:cxn ang="0">
                  <a:pos x="connsiteX11711" y="connsiteY11711"/>
                </a:cxn>
                <a:cxn ang="0">
                  <a:pos x="connsiteX11712" y="connsiteY11712"/>
                </a:cxn>
                <a:cxn ang="0">
                  <a:pos x="connsiteX11713" y="connsiteY11713"/>
                </a:cxn>
                <a:cxn ang="0">
                  <a:pos x="connsiteX11714" y="connsiteY11714"/>
                </a:cxn>
                <a:cxn ang="0">
                  <a:pos x="connsiteX11715" y="connsiteY11715"/>
                </a:cxn>
                <a:cxn ang="0">
                  <a:pos x="connsiteX11716" y="connsiteY11716"/>
                </a:cxn>
                <a:cxn ang="0">
                  <a:pos x="connsiteX11717" y="connsiteY11717"/>
                </a:cxn>
                <a:cxn ang="0">
                  <a:pos x="connsiteX11718" y="connsiteY11718"/>
                </a:cxn>
                <a:cxn ang="0">
                  <a:pos x="connsiteX11719" y="connsiteY11719"/>
                </a:cxn>
                <a:cxn ang="0">
                  <a:pos x="connsiteX11720" y="connsiteY11720"/>
                </a:cxn>
                <a:cxn ang="0">
                  <a:pos x="connsiteX11721" y="connsiteY11721"/>
                </a:cxn>
                <a:cxn ang="0">
                  <a:pos x="connsiteX11722" y="connsiteY11722"/>
                </a:cxn>
                <a:cxn ang="0">
                  <a:pos x="connsiteX11723" y="connsiteY11723"/>
                </a:cxn>
                <a:cxn ang="0">
                  <a:pos x="connsiteX11724" y="connsiteY11724"/>
                </a:cxn>
                <a:cxn ang="0">
                  <a:pos x="connsiteX11725" y="connsiteY11725"/>
                </a:cxn>
                <a:cxn ang="0">
                  <a:pos x="connsiteX11726" y="connsiteY11726"/>
                </a:cxn>
                <a:cxn ang="0">
                  <a:pos x="connsiteX11727" y="connsiteY11727"/>
                </a:cxn>
                <a:cxn ang="0">
                  <a:pos x="connsiteX11728" y="connsiteY11728"/>
                </a:cxn>
                <a:cxn ang="0">
                  <a:pos x="connsiteX11729" y="connsiteY11729"/>
                </a:cxn>
                <a:cxn ang="0">
                  <a:pos x="connsiteX11730" y="connsiteY11730"/>
                </a:cxn>
                <a:cxn ang="0">
                  <a:pos x="connsiteX11731" y="connsiteY11731"/>
                </a:cxn>
                <a:cxn ang="0">
                  <a:pos x="connsiteX11732" y="connsiteY11732"/>
                </a:cxn>
                <a:cxn ang="0">
                  <a:pos x="connsiteX11733" y="connsiteY11733"/>
                </a:cxn>
                <a:cxn ang="0">
                  <a:pos x="connsiteX11734" y="connsiteY11734"/>
                </a:cxn>
                <a:cxn ang="0">
                  <a:pos x="connsiteX11735" y="connsiteY11735"/>
                </a:cxn>
                <a:cxn ang="0">
                  <a:pos x="connsiteX11736" y="connsiteY11736"/>
                </a:cxn>
                <a:cxn ang="0">
                  <a:pos x="connsiteX11737" y="connsiteY11737"/>
                </a:cxn>
                <a:cxn ang="0">
                  <a:pos x="connsiteX11738" y="connsiteY11738"/>
                </a:cxn>
                <a:cxn ang="0">
                  <a:pos x="connsiteX11739" y="connsiteY11739"/>
                </a:cxn>
                <a:cxn ang="0">
                  <a:pos x="connsiteX11740" y="connsiteY11740"/>
                </a:cxn>
                <a:cxn ang="0">
                  <a:pos x="connsiteX11741" y="connsiteY11741"/>
                </a:cxn>
                <a:cxn ang="0">
                  <a:pos x="connsiteX11742" y="connsiteY11742"/>
                </a:cxn>
                <a:cxn ang="0">
                  <a:pos x="connsiteX11743" y="connsiteY11743"/>
                </a:cxn>
                <a:cxn ang="0">
                  <a:pos x="connsiteX11744" y="connsiteY11744"/>
                </a:cxn>
                <a:cxn ang="0">
                  <a:pos x="connsiteX11745" y="connsiteY11745"/>
                </a:cxn>
                <a:cxn ang="0">
                  <a:pos x="connsiteX11746" y="connsiteY11746"/>
                </a:cxn>
                <a:cxn ang="0">
                  <a:pos x="connsiteX11747" y="connsiteY11747"/>
                </a:cxn>
                <a:cxn ang="0">
                  <a:pos x="connsiteX11748" y="connsiteY11748"/>
                </a:cxn>
                <a:cxn ang="0">
                  <a:pos x="connsiteX11749" y="connsiteY11749"/>
                </a:cxn>
                <a:cxn ang="0">
                  <a:pos x="connsiteX11750" y="connsiteY11750"/>
                </a:cxn>
                <a:cxn ang="0">
                  <a:pos x="connsiteX11751" y="connsiteY11751"/>
                </a:cxn>
                <a:cxn ang="0">
                  <a:pos x="connsiteX11752" y="connsiteY11752"/>
                </a:cxn>
                <a:cxn ang="0">
                  <a:pos x="connsiteX11753" y="connsiteY11753"/>
                </a:cxn>
                <a:cxn ang="0">
                  <a:pos x="connsiteX11754" y="connsiteY11754"/>
                </a:cxn>
                <a:cxn ang="0">
                  <a:pos x="connsiteX11755" y="connsiteY11755"/>
                </a:cxn>
                <a:cxn ang="0">
                  <a:pos x="connsiteX11756" y="connsiteY11756"/>
                </a:cxn>
                <a:cxn ang="0">
                  <a:pos x="connsiteX11757" y="connsiteY11757"/>
                </a:cxn>
                <a:cxn ang="0">
                  <a:pos x="connsiteX11758" y="connsiteY11758"/>
                </a:cxn>
                <a:cxn ang="0">
                  <a:pos x="connsiteX11759" y="connsiteY11759"/>
                </a:cxn>
                <a:cxn ang="0">
                  <a:pos x="connsiteX11760" y="connsiteY11760"/>
                </a:cxn>
                <a:cxn ang="0">
                  <a:pos x="connsiteX11761" y="connsiteY11761"/>
                </a:cxn>
                <a:cxn ang="0">
                  <a:pos x="connsiteX11762" y="connsiteY11762"/>
                </a:cxn>
                <a:cxn ang="0">
                  <a:pos x="connsiteX11763" y="connsiteY11763"/>
                </a:cxn>
                <a:cxn ang="0">
                  <a:pos x="connsiteX11764" y="connsiteY11764"/>
                </a:cxn>
                <a:cxn ang="0">
                  <a:pos x="connsiteX11765" y="connsiteY11765"/>
                </a:cxn>
                <a:cxn ang="0">
                  <a:pos x="connsiteX11766" y="connsiteY11766"/>
                </a:cxn>
                <a:cxn ang="0">
                  <a:pos x="connsiteX11767" y="connsiteY11767"/>
                </a:cxn>
                <a:cxn ang="0">
                  <a:pos x="connsiteX11768" y="connsiteY11768"/>
                </a:cxn>
                <a:cxn ang="0">
                  <a:pos x="connsiteX11769" y="connsiteY11769"/>
                </a:cxn>
                <a:cxn ang="0">
                  <a:pos x="connsiteX11770" y="connsiteY11770"/>
                </a:cxn>
                <a:cxn ang="0">
                  <a:pos x="connsiteX11771" y="connsiteY11771"/>
                </a:cxn>
                <a:cxn ang="0">
                  <a:pos x="connsiteX11772" y="connsiteY11772"/>
                </a:cxn>
                <a:cxn ang="0">
                  <a:pos x="connsiteX11773" y="connsiteY11773"/>
                </a:cxn>
                <a:cxn ang="0">
                  <a:pos x="connsiteX11774" y="connsiteY11774"/>
                </a:cxn>
                <a:cxn ang="0">
                  <a:pos x="connsiteX11775" y="connsiteY11775"/>
                </a:cxn>
                <a:cxn ang="0">
                  <a:pos x="connsiteX11776" y="connsiteY11776"/>
                </a:cxn>
                <a:cxn ang="0">
                  <a:pos x="connsiteX11777" y="connsiteY11777"/>
                </a:cxn>
                <a:cxn ang="0">
                  <a:pos x="connsiteX11778" y="connsiteY11778"/>
                </a:cxn>
                <a:cxn ang="0">
                  <a:pos x="connsiteX11779" y="connsiteY11779"/>
                </a:cxn>
                <a:cxn ang="0">
                  <a:pos x="connsiteX11780" y="connsiteY11780"/>
                </a:cxn>
                <a:cxn ang="0">
                  <a:pos x="connsiteX11781" y="connsiteY11781"/>
                </a:cxn>
                <a:cxn ang="0">
                  <a:pos x="connsiteX11782" y="connsiteY11782"/>
                </a:cxn>
                <a:cxn ang="0">
                  <a:pos x="connsiteX11783" y="connsiteY11783"/>
                </a:cxn>
                <a:cxn ang="0">
                  <a:pos x="connsiteX11784" y="connsiteY11784"/>
                </a:cxn>
                <a:cxn ang="0">
                  <a:pos x="connsiteX11785" y="connsiteY11785"/>
                </a:cxn>
                <a:cxn ang="0">
                  <a:pos x="connsiteX11786" y="connsiteY11786"/>
                </a:cxn>
                <a:cxn ang="0">
                  <a:pos x="connsiteX11787" y="connsiteY11787"/>
                </a:cxn>
                <a:cxn ang="0">
                  <a:pos x="connsiteX11788" y="connsiteY11788"/>
                </a:cxn>
                <a:cxn ang="0">
                  <a:pos x="connsiteX11789" y="connsiteY11789"/>
                </a:cxn>
                <a:cxn ang="0">
                  <a:pos x="connsiteX11790" y="connsiteY11790"/>
                </a:cxn>
                <a:cxn ang="0">
                  <a:pos x="connsiteX11791" y="connsiteY11791"/>
                </a:cxn>
                <a:cxn ang="0">
                  <a:pos x="connsiteX11792" y="connsiteY11792"/>
                </a:cxn>
                <a:cxn ang="0">
                  <a:pos x="connsiteX11793" y="connsiteY11793"/>
                </a:cxn>
                <a:cxn ang="0">
                  <a:pos x="connsiteX11794" y="connsiteY11794"/>
                </a:cxn>
                <a:cxn ang="0">
                  <a:pos x="connsiteX11795" y="connsiteY11795"/>
                </a:cxn>
                <a:cxn ang="0">
                  <a:pos x="connsiteX11796" y="connsiteY11796"/>
                </a:cxn>
                <a:cxn ang="0">
                  <a:pos x="connsiteX11797" y="connsiteY11797"/>
                </a:cxn>
                <a:cxn ang="0">
                  <a:pos x="connsiteX11798" y="connsiteY11798"/>
                </a:cxn>
                <a:cxn ang="0">
                  <a:pos x="connsiteX11799" y="connsiteY11799"/>
                </a:cxn>
                <a:cxn ang="0">
                  <a:pos x="connsiteX11800" y="connsiteY11800"/>
                </a:cxn>
                <a:cxn ang="0">
                  <a:pos x="connsiteX11801" y="connsiteY11801"/>
                </a:cxn>
                <a:cxn ang="0">
                  <a:pos x="connsiteX11802" y="connsiteY11802"/>
                </a:cxn>
                <a:cxn ang="0">
                  <a:pos x="connsiteX11803" y="connsiteY11803"/>
                </a:cxn>
                <a:cxn ang="0">
                  <a:pos x="connsiteX11804" y="connsiteY11804"/>
                </a:cxn>
                <a:cxn ang="0">
                  <a:pos x="connsiteX11805" y="connsiteY11805"/>
                </a:cxn>
                <a:cxn ang="0">
                  <a:pos x="connsiteX11806" y="connsiteY11806"/>
                </a:cxn>
                <a:cxn ang="0">
                  <a:pos x="connsiteX11807" y="connsiteY11807"/>
                </a:cxn>
                <a:cxn ang="0">
                  <a:pos x="connsiteX11808" y="connsiteY11808"/>
                </a:cxn>
                <a:cxn ang="0">
                  <a:pos x="connsiteX11809" y="connsiteY11809"/>
                </a:cxn>
                <a:cxn ang="0">
                  <a:pos x="connsiteX11810" y="connsiteY11810"/>
                </a:cxn>
                <a:cxn ang="0">
                  <a:pos x="connsiteX11811" y="connsiteY11811"/>
                </a:cxn>
                <a:cxn ang="0">
                  <a:pos x="connsiteX11812" y="connsiteY11812"/>
                </a:cxn>
                <a:cxn ang="0">
                  <a:pos x="connsiteX11813" y="connsiteY11813"/>
                </a:cxn>
                <a:cxn ang="0">
                  <a:pos x="connsiteX11814" y="connsiteY11814"/>
                </a:cxn>
                <a:cxn ang="0">
                  <a:pos x="connsiteX11815" y="connsiteY11815"/>
                </a:cxn>
                <a:cxn ang="0">
                  <a:pos x="connsiteX11816" y="connsiteY11816"/>
                </a:cxn>
                <a:cxn ang="0">
                  <a:pos x="connsiteX11817" y="connsiteY11817"/>
                </a:cxn>
                <a:cxn ang="0">
                  <a:pos x="connsiteX11818" y="connsiteY11818"/>
                </a:cxn>
                <a:cxn ang="0">
                  <a:pos x="connsiteX11819" y="connsiteY11819"/>
                </a:cxn>
                <a:cxn ang="0">
                  <a:pos x="connsiteX11820" y="connsiteY11820"/>
                </a:cxn>
                <a:cxn ang="0">
                  <a:pos x="connsiteX11821" y="connsiteY11821"/>
                </a:cxn>
                <a:cxn ang="0">
                  <a:pos x="connsiteX11822" y="connsiteY11822"/>
                </a:cxn>
                <a:cxn ang="0">
                  <a:pos x="connsiteX11823" y="connsiteY11823"/>
                </a:cxn>
                <a:cxn ang="0">
                  <a:pos x="connsiteX11824" y="connsiteY11824"/>
                </a:cxn>
                <a:cxn ang="0">
                  <a:pos x="connsiteX11825" y="connsiteY11825"/>
                </a:cxn>
                <a:cxn ang="0">
                  <a:pos x="connsiteX11826" y="connsiteY11826"/>
                </a:cxn>
                <a:cxn ang="0">
                  <a:pos x="connsiteX11827" y="connsiteY11827"/>
                </a:cxn>
                <a:cxn ang="0">
                  <a:pos x="connsiteX11828" y="connsiteY11828"/>
                </a:cxn>
                <a:cxn ang="0">
                  <a:pos x="connsiteX11829" y="connsiteY11829"/>
                </a:cxn>
                <a:cxn ang="0">
                  <a:pos x="connsiteX11830" y="connsiteY11830"/>
                </a:cxn>
                <a:cxn ang="0">
                  <a:pos x="connsiteX11831" y="connsiteY11831"/>
                </a:cxn>
                <a:cxn ang="0">
                  <a:pos x="connsiteX11832" y="connsiteY11832"/>
                </a:cxn>
                <a:cxn ang="0">
                  <a:pos x="connsiteX11833" y="connsiteY11833"/>
                </a:cxn>
                <a:cxn ang="0">
                  <a:pos x="connsiteX11834" y="connsiteY11834"/>
                </a:cxn>
                <a:cxn ang="0">
                  <a:pos x="connsiteX11835" y="connsiteY11835"/>
                </a:cxn>
                <a:cxn ang="0">
                  <a:pos x="connsiteX11836" y="connsiteY11836"/>
                </a:cxn>
                <a:cxn ang="0">
                  <a:pos x="connsiteX11837" y="connsiteY11837"/>
                </a:cxn>
                <a:cxn ang="0">
                  <a:pos x="connsiteX11838" y="connsiteY11838"/>
                </a:cxn>
                <a:cxn ang="0">
                  <a:pos x="connsiteX11839" y="connsiteY11839"/>
                </a:cxn>
                <a:cxn ang="0">
                  <a:pos x="connsiteX11840" y="connsiteY11840"/>
                </a:cxn>
                <a:cxn ang="0">
                  <a:pos x="connsiteX11841" y="connsiteY11841"/>
                </a:cxn>
                <a:cxn ang="0">
                  <a:pos x="connsiteX11842" y="connsiteY11842"/>
                </a:cxn>
                <a:cxn ang="0">
                  <a:pos x="connsiteX11843" y="connsiteY11843"/>
                </a:cxn>
                <a:cxn ang="0">
                  <a:pos x="connsiteX11844" y="connsiteY11844"/>
                </a:cxn>
                <a:cxn ang="0">
                  <a:pos x="connsiteX11845" y="connsiteY11845"/>
                </a:cxn>
                <a:cxn ang="0">
                  <a:pos x="connsiteX11846" y="connsiteY11846"/>
                </a:cxn>
                <a:cxn ang="0">
                  <a:pos x="connsiteX11847" y="connsiteY11847"/>
                </a:cxn>
                <a:cxn ang="0">
                  <a:pos x="connsiteX11848" y="connsiteY11848"/>
                </a:cxn>
                <a:cxn ang="0">
                  <a:pos x="connsiteX11849" y="connsiteY11849"/>
                </a:cxn>
                <a:cxn ang="0">
                  <a:pos x="connsiteX11850" y="connsiteY11850"/>
                </a:cxn>
                <a:cxn ang="0">
                  <a:pos x="connsiteX11851" y="connsiteY11851"/>
                </a:cxn>
                <a:cxn ang="0">
                  <a:pos x="connsiteX11852" y="connsiteY11852"/>
                </a:cxn>
                <a:cxn ang="0">
                  <a:pos x="connsiteX11853" y="connsiteY11853"/>
                </a:cxn>
                <a:cxn ang="0">
                  <a:pos x="connsiteX11854" y="connsiteY11854"/>
                </a:cxn>
                <a:cxn ang="0">
                  <a:pos x="connsiteX11855" y="connsiteY11855"/>
                </a:cxn>
                <a:cxn ang="0">
                  <a:pos x="connsiteX11856" y="connsiteY11856"/>
                </a:cxn>
                <a:cxn ang="0">
                  <a:pos x="connsiteX11857" y="connsiteY11857"/>
                </a:cxn>
                <a:cxn ang="0">
                  <a:pos x="connsiteX11858" y="connsiteY11858"/>
                </a:cxn>
                <a:cxn ang="0">
                  <a:pos x="connsiteX11859" y="connsiteY11859"/>
                </a:cxn>
                <a:cxn ang="0">
                  <a:pos x="connsiteX11860" y="connsiteY11860"/>
                </a:cxn>
                <a:cxn ang="0">
                  <a:pos x="connsiteX11861" y="connsiteY11861"/>
                </a:cxn>
                <a:cxn ang="0">
                  <a:pos x="connsiteX11862" y="connsiteY11862"/>
                </a:cxn>
                <a:cxn ang="0">
                  <a:pos x="connsiteX11863" y="connsiteY11863"/>
                </a:cxn>
                <a:cxn ang="0">
                  <a:pos x="connsiteX11864" y="connsiteY11864"/>
                </a:cxn>
                <a:cxn ang="0">
                  <a:pos x="connsiteX11865" y="connsiteY11865"/>
                </a:cxn>
                <a:cxn ang="0">
                  <a:pos x="connsiteX11866" y="connsiteY11866"/>
                </a:cxn>
                <a:cxn ang="0">
                  <a:pos x="connsiteX11867" y="connsiteY11867"/>
                </a:cxn>
                <a:cxn ang="0">
                  <a:pos x="connsiteX11868" y="connsiteY11868"/>
                </a:cxn>
                <a:cxn ang="0">
                  <a:pos x="connsiteX11869" y="connsiteY11869"/>
                </a:cxn>
                <a:cxn ang="0">
                  <a:pos x="connsiteX11870" y="connsiteY11870"/>
                </a:cxn>
                <a:cxn ang="0">
                  <a:pos x="connsiteX11871" y="connsiteY11871"/>
                </a:cxn>
                <a:cxn ang="0">
                  <a:pos x="connsiteX11872" y="connsiteY11872"/>
                </a:cxn>
                <a:cxn ang="0">
                  <a:pos x="connsiteX11873" y="connsiteY11873"/>
                </a:cxn>
                <a:cxn ang="0">
                  <a:pos x="connsiteX11874" y="connsiteY11874"/>
                </a:cxn>
                <a:cxn ang="0">
                  <a:pos x="connsiteX11875" y="connsiteY11875"/>
                </a:cxn>
                <a:cxn ang="0">
                  <a:pos x="connsiteX11876" y="connsiteY11876"/>
                </a:cxn>
                <a:cxn ang="0">
                  <a:pos x="connsiteX11877" y="connsiteY11877"/>
                </a:cxn>
                <a:cxn ang="0">
                  <a:pos x="connsiteX11878" y="connsiteY11878"/>
                </a:cxn>
                <a:cxn ang="0">
                  <a:pos x="connsiteX11879" y="connsiteY11879"/>
                </a:cxn>
                <a:cxn ang="0">
                  <a:pos x="connsiteX11880" y="connsiteY11880"/>
                </a:cxn>
                <a:cxn ang="0">
                  <a:pos x="connsiteX11881" y="connsiteY11881"/>
                </a:cxn>
                <a:cxn ang="0">
                  <a:pos x="connsiteX11882" y="connsiteY11882"/>
                </a:cxn>
                <a:cxn ang="0">
                  <a:pos x="connsiteX11883" y="connsiteY11883"/>
                </a:cxn>
                <a:cxn ang="0">
                  <a:pos x="connsiteX11884" y="connsiteY11884"/>
                </a:cxn>
                <a:cxn ang="0">
                  <a:pos x="connsiteX11885" y="connsiteY11885"/>
                </a:cxn>
                <a:cxn ang="0">
                  <a:pos x="connsiteX11886" y="connsiteY11886"/>
                </a:cxn>
                <a:cxn ang="0">
                  <a:pos x="connsiteX11887" y="connsiteY11887"/>
                </a:cxn>
                <a:cxn ang="0">
                  <a:pos x="connsiteX11888" y="connsiteY11888"/>
                </a:cxn>
                <a:cxn ang="0">
                  <a:pos x="connsiteX11889" y="connsiteY11889"/>
                </a:cxn>
                <a:cxn ang="0">
                  <a:pos x="connsiteX11890" y="connsiteY11890"/>
                </a:cxn>
                <a:cxn ang="0">
                  <a:pos x="connsiteX11891" y="connsiteY11891"/>
                </a:cxn>
                <a:cxn ang="0">
                  <a:pos x="connsiteX11892" y="connsiteY11892"/>
                </a:cxn>
                <a:cxn ang="0">
                  <a:pos x="connsiteX11893" y="connsiteY11893"/>
                </a:cxn>
                <a:cxn ang="0">
                  <a:pos x="connsiteX11894" y="connsiteY11894"/>
                </a:cxn>
                <a:cxn ang="0">
                  <a:pos x="connsiteX11895" y="connsiteY11895"/>
                </a:cxn>
                <a:cxn ang="0">
                  <a:pos x="connsiteX11896" y="connsiteY11896"/>
                </a:cxn>
                <a:cxn ang="0">
                  <a:pos x="connsiteX11897" y="connsiteY11897"/>
                </a:cxn>
                <a:cxn ang="0">
                  <a:pos x="connsiteX11898" y="connsiteY11898"/>
                </a:cxn>
                <a:cxn ang="0">
                  <a:pos x="connsiteX11899" y="connsiteY11899"/>
                </a:cxn>
                <a:cxn ang="0">
                  <a:pos x="connsiteX11900" y="connsiteY11900"/>
                </a:cxn>
                <a:cxn ang="0">
                  <a:pos x="connsiteX11901" y="connsiteY11901"/>
                </a:cxn>
                <a:cxn ang="0">
                  <a:pos x="connsiteX11902" y="connsiteY11902"/>
                </a:cxn>
                <a:cxn ang="0">
                  <a:pos x="connsiteX11903" y="connsiteY11903"/>
                </a:cxn>
                <a:cxn ang="0">
                  <a:pos x="connsiteX11904" y="connsiteY11904"/>
                </a:cxn>
                <a:cxn ang="0">
                  <a:pos x="connsiteX11905" y="connsiteY11905"/>
                </a:cxn>
                <a:cxn ang="0">
                  <a:pos x="connsiteX11906" y="connsiteY11906"/>
                </a:cxn>
                <a:cxn ang="0">
                  <a:pos x="connsiteX11907" y="connsiteY11907"/>
                </a:cxn>
                <a:cxn ang="0">
                  <a:pos x="connsiteX11908" y="connsiteY11908"/>
                </a:cxn>
                <a:cxn ang="0">
                  <a:pos x="connsiteX11909" y="connsiteY11909"/>
                </a:cxn>
                <a:cxn ang="0">
                  <a:pos x="connsiteX11910" y="connsiteY11910"/>
                </a:cxn>
                <a:cxn ang="0">
                  <a:pos x="connsiteX11911" y="connsiteY11911"/>
                </a:cxn>
                <a:cxn ang="0">
                  <a:pos x="connsiteX11912" y="connsiteY11912"/>
                </a:cxn>
                <a:cxn ang="0">
                  <a:pos x="connsiteX11913" y="connsiteY11913"/>
                </a:cxn>
                <a:cxn ang="0">
                  <a:pos x="connsiteX11914" y="connsiteY11914"/>
                </a:cxn>
                <a:cxn ang="0">
                  <a:pos x="connsiteX11915" y="connsiteY11915"/>
                </a:cxn>
                <a:cxn ang="0">
                  <a:pos x="connsiteX11916" y="connsiteY11916"/>
                </a:cxn>
                <a:cxn ang="0">
                  <a:pos x="connsiteX11917" y="connsiteY11917"/>
                </a:cxn>
                <a:cxn ang="0">
                  <a:pos x="connsiteX11918" y="connsiteY11918"/>
                </a:cxn>
                <a:cxn ang="0">
                  <a:pos x="connsiteX11919" y="connsiteY11919"/>
                </a:cxn>
                <a:cxn ang="0">
                  <a:pos x="connsiteX11920" y="connsiteY11920"/>
                </a:cxn>
                <a:cxn ang="0">
                  <a:pos x="connsiteX11921" y="connsiteY11921"/>
                </a:cxn>
                <a:cxn ang="0">
                  <a:pos x="connsiteX11922" y="connsiteY11922"/>
                </a:cxn>
                <a:cxn ang="0">
                  <a:pos x="connsiteX11923" y="connsiteY11923"/>
                </a:cxn>
                <a:cxn ang="0">
                  <a:pos x="connsiteX11924" y="connsiteY11924"/>
                </a:cxn>
                <a:cxn ang="0">
                  <a:pos x="connsiteX11925" y="connsiteY11925"/>
                </a:cxn>
                <a:cxn ang="0">
                  <a:pos x="connsiteX11926" y="connsiteY11926"/>
                </a:cxn>
                <a:cxn ang="0">
                  <a:pos x="connsiteX11927" y="connsiteY11927"/>
                </a:cxn>
                <a:cxn ang="0">
                  <a:pos x="connsiteX11928" y="connsiteY11928"/>
                </a:cxn>
                <a:cxn ang="0">
                  <a:pos x="connsiteX11929" y="connsiteY11929"/>
                </a:cxn>
                <a:cxn ang="0">
                  <a:pos x="connsiteX11930" y="connsiteY11930"/>
                </a:cxn>
                <a:cxn ang="0">
                  <a:pos x="connsiteX11931" y="connsiteY11931"/>
                </a:cxn>
                <a:cxn ang="0">
                  <a:pos x="connsiteX11932" y="connsiteY11932"/>
                </a:cxn>
                <a:cxn ang="0">
                  <a:pos x="connsiteX11933" y="connsiteY11933"/>
                </a:cxn>
                <a:cxn ang="0">
                  <a:pos x="connsiteX11934" y="connsiteY11934"/>
                </a:cxn>
                <a:cxn ang="0">
                  <a:pos x="connsiteX11935" y="connsiteY11935"/>
                </a:cxn>
                <a:cxn ang="0">
                  <a:pos x="connsiteX11936" y="connsiteY11936"/>
                </a:cxn>
                <a:cxn ang="0">
                  <a:pos x="connsiteX11937" y="connsiteY11937"/>
                </a:cxn>
                <a:cxn ang="0">
                  <a:pos x="connsiteX11938" y="connsiteY11938"/>
                </a:cxn>
                <a:cxn ang="0">
                  <a:pos x="connsiteX11939" y="connsiteY11939"/>
                </a:cxn>
                <a:cxn ang="0">
                  <a:pos x="connsiteX11940" y="connsiteY11940"/>
                </a:cxn>
                <a:cxn ang="0">
                  <a:pos x="connsiteX11941" y="connsiteY11941"/>
                </a:cxn>
                <a:cxn ang="0">
                  <a:pos x="connsiteX11942" y="connsiteY11942"/>
                </a:cxn>
                <a:cxn ang="0">
                  <a:pos x="connsiteX11943" y="connsiteY11943"/>
                </a:cxn>
                <a:cxn ang="0">
                  <a:pos x="connsiteX11944" y="connsiteY11944"/>
                </a:cxn>
                <a:cxn ang="0">
                  <a:pos x="connsiteX11945" y="connsiteY11945"/>
                </a:cxn>
                <a:cxn ang="0">
                  <a:pos x="connsiteX11946" y="connsiteY11946"/>
                </a:cxn>
                <a:cxn ang="0">
                  <a:pos x="connsiteX11947" y="connsiteY11947"/>
                </a:cxn>
                <a:cxn ang="0">
                  <a:pos x="connsiteX11948" y="connsiteY11948"/>
                </a:cxn>
                <a:cxn ang="0">
                  <a:pos x="connsiteX11949" y="connsiteY11949"/>
                </a:cxn>
                <a:cxn ang="0">
                  <a:pos x="connsiteX11950" y="connsiteY11950"/>
                </a:cxn>
                <a:cxn ang="0">
                  <a:pos x="connsiteX11951" y="connsiteY11951"/>
                </a:cxn>
                <a:cxn ang="0">
                  <a:pos x="connsiteX11952" y="connsiteY11952"/>
                </a:cxn>
                <a:cxn ang="0">
                  <a:pos x="connsiteX11953" y="connsiteY11953"/>
                </a:cxn>
                <a:cxn ang="0">
                  <a:pos x="connsiteX11954" y="connsiteY11954"/>
                </a:cxn>
                <a:cxn ang="0">
                  <a:pos x="connsiteX11955" y="connsiteY11955"/>
                </a:cxn>
                <a:cxn ang="0">
                  <a:pos x="connsiteX11956" y="connsiteY11956"/>
                </a:cxn>
                <a:cxn ang="0">
                  <a:pos x="connsiteX11957" y="connsiteY11957"/>
                </a:cxn>
                <a:cxn ang="0">
                  <a:pos x="connsiteX11958" y="connsiteY11958"/>
                </a:cxn>
                <a:cxn ang="0">
                  <a:pos x="connsiteX11959" y="connsiteY11959"/>
                </a:cxn>
                <a:cxn ang="0">
                  <a:pos x="connsiteX11960" y="connsiteY11960"/>
                </a:cxn>
                <a:cxn ang="0">
                  <a:pos x="connsiteX11961" y="connsiteY11961"/>
                </a:cxn>
                <a:cxn ang="0">
                  <a:pos x="connsiteX11962" y="connsiteY11962"/>
                </a:cxn>
                <a:cxn ang="0">
                  <a:pos x="connsiteX11963" y="connsiteY11963"/>
                </a:cxn>
                <a:cxn ang="0">
                  <a:pos x="connsiteX11964" y="connsiteY11964"/>
                </a:cxn>
                <a:cxn ang="0">
                  <a:pos x="connsiteX11965" y="connsiteY11965"/>
                </a:cxn>
                <a:cxn ang="0">
                  <a:pos x="connsiteX11966" y="connsiteY11966"/>
                </a:cxn>
                <a:cxn ang="0">
                  <a:pos x="connsiteX11967" y="connsiteY11967"/>
                </a:cxn>
                <a:cxn ang="0">
                  <a:pos x="connsiteX11968" y="connsiteY11968"/>
                </a:cxn>
                <a:cxn ang="0">
                  <a:pos x="connsiteX11969" y="connsiteY11969"/>
                </a:cxn>
                <a:cxn ang="0">
                  <a:pos x="connsiteX11970" y="connsiteY11970"/>
                </a:cxn>
                <a:cxn ang="0">
                  <a:pos x="connsiteX11971" y="connsiteY11971"/>
                </a:cxn>
                <a:cxn ang="0">
                  <a:pos x="connsiteX11972" y="connsiteY11972"/>
                </a:cxn>
                <a:cxn ang="0">
                  <a:pos x="connsiteX11973" y="connsiteY11973"/>
                </a:cxn>
                <a:cxn ang="0">
                  <a:pos x="connsiteX11974" y="connsiteY11974"/>
                </a:cxn>
                <a:cxn ang="0">
                  <a:pos x="connsiteX11975" y="connsiteY11975"/>
                </a:cxn>
                <a:cxn ang="0">
                  <a:pos x="connsiteX11976" y="connsiteY11976"/>
                </a:cxn>
                <a:cxn ang="0">
                  <a:pos x="connsiteX11977" y="connsiteY11977"/>
                </a:cxn>
                <a:cxn ang="0">
                  <a:pos x="connsiteX11978" y="connsiteY11978"/>
                </a:cxn>
                <a:cxn ang="0">
                  <a:pos x="connsiteX11979" y="connsiteY11979"/>
                </a:cxn>
                <a:cxn ang="0">
                  <a:pos x="connsiteX11980" y="connsiteY11980"/>
                </a:cxn>
                <a:cxn ang="0">
                  <a:pos x="connsiteX11981" y="connsiteY11981"/>
                </a:cxn>
                <a:cxn ang="0">
                  <a:pos x="connsiteX11982" y="connsiteY11982"/>
                </a:cxn>
                <a:cxn ang="0">
                  <a:pos x="connsiteX11983" y="connsiteY11983"/>
                </a:cxn>
                <a:cxn ang="0">
                  <a:pos x="connsiteX11984" y="connsiteY11984"/>
                </a:cxn>
                <a:cxn ang="0">
                  <a:pos x="connsiteX11985" y="connsiteY11985"/>
                </a:cxn>
                <a:cxn ang="0">
                  <a:pos x="connsiteX11986" y="connsiteY11986"/>
                </a:cxn>
                <a:cxn ang="0">
                  <a:pos x="connsiteX11987" y="connsiteY11987"/>
                </a:cxn>
                <a:cxn ang="0">
                  <a:pos x="connsiteX11988" y="connsiteY11988"/>
                </a:cxn>
                <a:cxn ang="0">
                  <a:pos x="connsiteX11989" y="connsiteY11989"/>
                </a:cxn>
                <a:cxn ang="0">
                  <a:pos x="connsiteX11990" y="connsiteY11990"/>
                </a:cxn>
                <a:cxn ang="0">
                  <a:pos x="connsiteX11991" y="connsiteY11991"/>
                </a:cxn>
                <a:cxn ang="0">
                  <a:pos x="connsiteX11992" y="connsiteY11992"/>
                </a:cxn>
                <a:cxn ang="0">
                  <a:pos x="connsiteX11993" y="connsiteY11993"/>
                </a:cxn>
                <a:cxn ang="0">
                  <a:pos x="connsiteX11994" y="connsiteY11994"/>
                </a:cxn>
                <a:cxn ang="0">
                  <a:pos x="connsiteX11995" y="connsiteY11995"/>
                </a:cxn>
                <a:cxn ang="0">
                  <a:pos x="connsiteX11996" y="connsiteY11996"/>
                </a:cxn>
                <a:cxn ang="0">
                  <a:pos x="connsiteX11997" y="connsiteY11997"/>
                </a:cxn>
                <a:cxn ang="0">
                  <a:pos x="connsiteX11998" y="connsiteY11998"/>
                </a:cxn>
                <a:cxn ang="0">
                  <a:pos x="connsiteX11999" y="connsiteY11999"/>
                </a:cxn>
                <a:cxn ang="0">
                  <a:pos x="connsiteX12000" y="connsiteY12000"/>
                </a:cxn>
                <a:cxn ang="0">
                  <a:pos x="connsiteX12001" y="connsiteY12001"/>
                </a:cxn>
                <a:cxn ang="0">
                  <a:pos x="connsiteX12002" y="connsiteY12002"/>
                </a:cxn>
                <a:cxn ang="0">
                  <a:pos x="connsiteX12003" y="connsiteY12003"/>
                </a:cxn>
                <a:cxn ang="0">
                  <a:pos x="connsiteX12004" y="connsiteY12004"/>
                </a:cxn>
                <a:cxn ang="0">
                  <a:pos x="connsiteX12005" y="connsiteY12005"/>
                </a:cxn>
                <a:cxn ang="0">
                  <a:pos x="connsiteX12006" y="connsiteY12006"/>
                </a:cxn>
                <a:cxn ang="0">
                  <a:pos x="connsiteX12007" y="connsiteY12007"/>
                </a:cxn>
                <a:cxn ang="0">
                  <a:pos x="connsiteX12008" y="connsiteY12008"/>
                </a:cxn>
                <a:cxn ang="0">
                  <a:pos x="connsiteX12009" y="connsiteY12009"/>
                </a:cxn>
                <a:cxn ang="0">
                  <a:pos x="connsiteX12010" y="connsiteY12010"/>
                </a:cxn>
                <a:cxn ang="0">
                  <a:pos x="connsiteX12011" y="connsiteY12011"/>
                </a:cxn>
                <a:cxn ang="0">
                  <a:pos x="connsiteX12012" y="connsiteY12012"/>
                </a:cxn>
                <a:cxn ang="0">
                  <a:pos x="connsiteX12013" y="connsiteY12013"/>
                </a:cxn>
                <a:cxn ang="0">
                  <a:pos x="connsiteX12014" y="connsiteY12014"/>
                </a:cxn>
                <a:cxn ang="0">
                  <a:pos x="connsiteX12015" y="connsiteY12015"/>
                </a:cxn>
                <a:cxn ang="0">
                  <a:pos x="connsiteX12016" y="connsiteY12016"/>
                </a:cxn>
                <a:cxn ang="0">
                  <a:pos x="connsiteX12017" y="connsiteY12017"/>
                </a:cxn>
                <a:cxn ang="0">
                  <a:pos x="connsiteX12018" y="connsiteY12018"/>
                </a:cxn>
                <a:cxn ang="0">
                  <a:pos x="connsiteX12019" y="connsiteY12019"/>
                </a:cxn>
                <a:cxn ang="0">
                  <a:pos x="connsiteX12020" y="connsiteY12020"/>
                </a:cxn>
                <a:cxn ang="0">
                  <a:pos x="connsiteX12021" y="connsiteY12021"/>
                </a:cxn>
                <a:cxn ang="0">
                  <a:pos x="connsiteX12022" y="connsiteY12022"/>
                </a:cxn>
                <a:cxn ang="0">
                  <a:pos x="connsiteX12023" y="connsiteY12023"/>
                </a:cxn>
                <a:cxn ang="0">
                  <a:pos x="connsiteX12024" y="connsiteY12024"/>
                </a:cxn>
                <a:cxn ang="0">
                  <a:pos x="connsiteX12025" y="connsiteY12025"/>
                </a:cxn>
                <a:cxn ang="0">
                  <a:pos x="connsiteX12026" y="connsiteY12026"/>
                </a:cxn>
                <a:cxn ang="0">
                  <a:pos x="connsiteX12027" y="connsiteY12027"/>
                </a:cxn>
                <a:cxn ang="0">
                  <a:pos x="connsiteX12028" y="connsiteY12028"/>
                </a:cxn>
                <a:cxn ang="0">
                  <a:pos x="connsiteX12029" y="connsiteY12029"/>
                </a:cxn>
                <a:cxn ang="0">
                  <a:pos x="connsiteX12030" y="connsiteY12030"/>
                </a:cxn>
                <a:cxn ang="0">
                  <a:pos x="connsiteX12031" y="connsiteY12031"/>
                </a:cxn>
                <a:cxn ang="0">
                  <a:pos x="connsiteX12032" y="connsiteY12032"/>
                </a:cxn>
                <a:cxn ang="0">
                  <a:pos x="connsiteX12033" y="connsiteY12033"/>
                </a:cxn>
                <a:cxn ang="0">
                  <a:pos x="connsiteX12034" y="connsiteY12034"/>
                </a:cxn>
                <a:cxn ang="0">
                  <a:pos x="connsiteX12035" y="connsiteY12035"/>
                </a:cxn>
                <a:cxn ang="0">
                  <a:pos x="connsiteX12036" y="connsiteY12036"/>
                </a:cxn>
                <a:cxn ang="0">
                  <a:pos x="connsiteX12037" y="connsiteY12037"/>
                </a:cxn>
                <a:cxn ang="0">
                  <a:pos x="connsiteX12038" y="connsiteY12038"/>
                </a:cxn>
                <a:cxn ang="0">
                  <a:pos x="connsiteX12039" y="connsiteY12039"/>
                </a:cxn>
                <a:cxn ang="0">
                  <a:pos x="connsiteX12040" y="connsiteY12040"/>
                </a:cxn>
                <a:cxn ang="0">
                  <a:pos x="connsiteX12041" y="connsiteY12041"/>
                </a:cxn>
                <a:cxn ang="0">
                  <a:pos x="connsiteX12042" y="connsiteY12042"/>
                </a:cxn>
                <a:cxn ang="0">
                  <a:pos x="connsiteX12043" y="connsiteY12043"/>
                </a:cxn>
                <a:cxn ang="0">
                  <a:pos x="connsiteX12044" y="connsiteY12044"/>
                </a:cxn>
                <a:cxn ang="0">
                  <a:pos x="connsiteX12045" y="connsiteY12045"/>
                </a:cxn>
                <a:cxn ang="0">
                  <a:pos x="connsiteX12046" y="connsiteY12046"/>
                </a:cxn>
                <a:cxn ang="0">
                  <a:pos x="connsiteX12047" y="connsiteY12047"/>
                </a:cxn>
                <a:cxn ang="0">
                  <a:pos x="connsiteX12048" y="connsiteY12048"/>
                </a:cxn>
                <a:cxn ang="0">
                  <a:pos x="connsiteX12049" y="connsiteY12049"/>
                </a:cxn>
                <a:cxn ang="0">
                  <a:pos x="connsiteX12050" y="connsiteY12050"/>
                </a:cxn>
                <a:cxn ang="0">
                  <a:pos x="connsiteX12051" y="connsiteY12051"/>
                </a:cxn>
                <a:cxn ang="0">
                  <a:pos x="connsiteX12052" y="connsiteY12052"/>
                </a:cxn>
                <a:cxn ang="0">
                  <a:pos x="connsiteX12053" y="connsiteY12053"/>
                </a:cxn>
                <a:cxn ang="0">
                  <a:pos x="connsiteX12054" y="connsiteY12054"/>
                </a:cxn>
                <a:cxn ang="0">
                  <a:pos x="connsiteX12055" y="connsiteY12055"/>
                </a:cxn>
                <a:cxn ang="0">
                  <a:pos x="connsiteX12056" y="connsiteY12056"/>
                </a:cxn>
                <a:cxn ang="0">
                  <a:pos x="connsiteX12057" y="connsiteY12057"/>
                </a:cxn>
                <a:cxn ang="0">
                  <a:pos x="connsiteX12058" y="connsiteY12058"/>
                </a:cxn>
                <a:cxn ang="0">
                  <a:pos x="connsiteX12059" y="connsiteY12059"/>
                </a:cxn>
                <a:cxn ang="0">
                  <a:pos x="connsiteX12060" y="connsiteY12060"/>
                </a:cxn>
                <a:cxn ang="0">
                  <a:pos x="connsiteX12061" y="connsiteY12061"/>
                </a:cxn>
                <a:cxn ang="0">
                  <a:pos x="connsiteX12062" y="connsiteY12062"/>
                </a:cxn>
                <a:cxn ang="0">
                  <a:pos x="connsiteX12063" y="connsiteY12063"/>
                </a:cxn>
                <a:cxn ang="0">
                  <a:pos x="connsiteX12064" y="connsiteY12064"/>
                </a:cxn>
                <a:cxn ang="0">
                  <a:pos x="connsiteX12065" y="connsiteY12065"/>
                </a:cxn>
                <a:cxn ang="0">
                  <a:pos x="connsiteX12066" y="connsiteY12066"/>
                </a:cxn>
                <a:cxn ang="0">
                  <a:pos x="connsiteX12067" y="connsiteY12067"/>
                </a:cxn>
                <a:cxn ang="0">
                  <a:pos x="connsiteX12068" y="connsiteY12068"/>
                </a:cxn>
                <a:cxn ang="0">
                  <a:pos x="connsiteX12069" y="connsiteY12069"/>
                </a:cxn>
                <a:cxn ang="0">
                  <a:pos x="connsiteX12070" y="connsiteY12070"/>
                </a:cxn>
                <a:cxn ang="0">
                  <a:pos x="connsiteX12071" y="connsiteY12071"/>
                </a:cxn>
                <a:cxn ang="0">
                  <a:pos x="connsiteX12072" y="connsiteY12072"/>
                </a:cxn>
                <a:cxn ang="0">
                  <a:pos x="connsiteX12073" y="connsiteY12073"/>
                </a:cxn>
                <a:cxn ang="0">
                  <a:pos x="connsiteX12074" y="connsiteY12074"/>
                </a:cxn>
                <a:cxn ang="0">
                  <a:pos x="connsiteX12075" y="connsiteY12075"/>
                </a:cxn>
                <a:cxn ang="0">
                  <a:pos x="connsiteX12076" y="connsiteY12076"/>
                </a:cxn>
                <a:cxn ang="0">
                  <a:pos x="connsiteX12077" y="connsiteY12077"/>
                </a:cxn>
                <a:cxn ang="0">
                  <a:pos x="connsiteX12078" y="connsiteY12078"/>
                </a:cxn>
                <a:cxn ang="0">
                  <a:pos x="connsiteX12079" y="connsiteY12079"/>
                </a:cxn>
                <a:cxn ang="0">
                  <a:pos x="connsiteX12080" y="connsiteY12080"/>
                </a:cxn>
                <a:cxn ang="0">
                  <a:pos x="connsiteX12081" y="connsiteY12081"/>
                </a:cxn>
                <a:cxn ang="0">
                  <a:pos x="connsiteX12082" y="connsiteY12082"/>
                </a:cxn>
                <a:cxn ang="0">
                  <a:pos x="connsiteX12083" y="connsiteY12083"/>
                </a:cxn>
                <a:cxn ang="0">
                  <a:pos x="connsiteX12084" y="connsiteY12084"/>
                </a:cxn>
                <a:cxn ang="0">
                  <a:pos x="connsiteX12085" y="connsiteY12085"/>
                </a:cxn>
                <a:cxn ang="0">
                  <a:pos x="connsiteX12086" y="connsiteY12086"/>
                </a:cxn>
                <a:cxn ang="0">
                  <a:pos x="connsiteX12087" y="connsiteY12087"/>
                </a:cxn>
                <a:cxn ang="0">
                  <a:pos x="connsiteX12088" y="connsiteY12088"/>
                </a:cxn>
                <a:cxn ang="0">
                  <a:pos x="connsiteX12089" y="connsiteY12089"/>
                </a:cxn>
                <a:cxn ang="0">
                  <a:pos x="connsiteX12090" y="connsiteY12090"/>
                </a:cxn>
                <a:cxn ang="0">
                  <a:pos x="connsiteX12091" y="connsiteY12091"/>
                </a:cxn>
                <a:cxn ang="0">
                  <a:pos x="connsiteX12092" y="connsiteY12092"/>
                </a:cxn>
                <a:cxn ang="0">
                  <a:pos x="connsiteX12093" y="connsiteY12093"/>
                </a:cxn>
                <a:cxn ang="0">
                  <a:pos x="connsiteX12094" y="connsiteY12094"/>
                </a:cxn>
                <a:cxn ang="0">
                  <a:pos x="connsiteX12095" y="connsiteY12095"/>
                </a:cxn>
                <a:cxn ang="0">
                  <a:pos x="connsiteX12096" y="connsiteY12096"/>
                </a:cxn>
                <a:cxn ang="0">
                  <a:pos x="connsiteX12097" y="connsiteY12097"/>
                </a:cxn>
                <a:cxn ang="0">
                  <a:pos x="connsiteX12098" y="connsiteY12098"/>
                </a:cxn>
                <a:cxn ang="0">
                  <a:pos x="connsiteX12099" y="connsiteY12099"/>
                </a:cxn>
                <a:cxn ang="0">
                  <a:pos x="connsiteX12100" y="connsiteY12100"/>
                </a:cxn>
                <a:cxn ang="0">
                  <a:pos x="connsiteX12101" y="connsiteY12101"/>
                </a:cxn>
                <a:cxn ang="0">
                  <a:pos x="connsiteX12102" y="connsiteY12102"/>
                </a:cxn>
                <a:cxn ang="0">
                  <a:pos x="connsiteX12103" y="connsiteY12103"/>
                </a:cxn>
                <a:cxn ang="0">
                  <a:pos x="connsiteX12104" y="connsiteY12104"/>
                </a:cxn>
                <a:cxn ang="0">
                  <a:pos x="connsiteX12105" y="connsiteY12105"/>
                </a:cxn>
                <a:cxn ang="0">
                  <a:pos x="connsiteX12106" y="connsiteY12106"/>
                </a:cxn>
                <a:cxn ang="0">
                  <a:pos x="connsiteX12107" y="connsiteY12107"/>
                </a:cxn>
                <a:cxn ang="0">
                  <a:pos x="connsiteX12108" y="connsiteY12108"/>
                </a:cxn>
                <a:cxn ang="0">
                  <a:pos x="connsiteX12109" y="connsiteY12109"/>
                </a:cxn>
                <a:cxn ang="0">
                  <a:pos x="connsiteX12110" y="connsiteY12110"/>
                </a:cxn>
                <a:cxn ang="0">
                  <a:pos x="connsiteX12111" y="connsiteY12111"/>
                </a:cxn>
                <a:cxn ang="0">
                  <a:pos x="connsiteX12112" y="connsiteY12112"/>
                </a:cxn>
                <a:cxn ang="0">
                  <a:pos x="connsiteX12113" y="connsiteY12113"/>
                </a:cxn>
                <a:cxn ang="0">
                  <a:pos x="connsiteX12114" y="connsiteY12114"/>
                </a:cxn>
                <a:cxn ang="0">
                  <a:pos x="connsiteX12115" y="connsiteY12115"/>
                </a:cxn>
                <a:cxn ang="0">
                  <a:pos x="connsiteX12116" y="connsiteY12116"/>
                </a:cxn>
                <a:cxn ang="0">
                  <a:pos x="connsiteX12117" y="connsiteY12117"/>
                </a:cxn>
                <a:cxn ang="0">
                  <a:pos x="connsiteX12118" y="connsiteY12118"/>
                </a:cxn>
                <a:cxn ang="0">
                  <a:pos x="connsiteX12119" y="connsiteY12119"/>
                </a:cxn>
                <a:cxn ang="0">
                  <a:pos x="connsiteX12120" y="connsiteY12120"/>
                </a:cxn>
                <a:cxn ang="0">
                  <a:pos x="connsiteX12121" y="connsiteY12121"/>
                </a:cxn>
                <a:cxn ang="0">
                  <a:pos x="connsiteX12122" y="connsiteY12122"/>
                </a:cxn>
                <a:cxn ang="0">
                  <a:pos x="connsiteX12123" y="connsiteY12123"/>
                </a:cxn>
                <a:cxn ang="0">
                  <a:pos x="connsiteX12124" y="connsiteY12124"/>
                </a:cxn>
                <a:cxn ang="0">
                  <a:pos x="connsiteX12125" y="connsiteY12125"/>
                </a:cxn>
                <a:cxn ang="0">
                  <a:pos x="connsiteX12126" y="connsiteY12126"/>
                </a:cxn>
                <a:cxn ang="0">
                  <a:pos x="connsiteX12127" y="connsiteY12127"/>
                </a:cxn>
                <a:cxn ang="0">
                  <a:pos x="connsiteX12128" y="connsiteY12128"/>
                </a:cxn>
                <a:cxn ang="0">
                  <a:pos x="connsiteX12129" y="connsiteY12129"/>
                </a:cxn>
                <a:cxn ang="0">
                  <a:pos x="connsiteX12130" y="connsiteY12130"/>
                </a:cxn>
                <a:cxn ang="0">
                  <a:pos x="connsiteX12131" y="connsiteY12131"/>
                </a:cxn>
                <a:cxn ang="0">
                  <a:pos x="connsiteX12132" y="connsiteY12132"/>
                </a:cxn>
                <a:cxn ang="0">
                  <a:pos x="connsiteX12133" y="connsiteY12133"/>
                </a:cxn>
                <a:cxn ang="0">
                  <a:pos x="connsiteX12134" y="connsiteY12134"/>
                </a:cxn>
                <a:cxn ang="0">
                  <a:pos x="connsiteX12135" y="connsiteY12135"/>
                </a:cxn>
                <a:cxn ang="0">
                  <a:pos x="connsiteX12136" y="connsiteY12136"/>
                </a:cxn>
                <a:cxn ang="0">
                  <a:pos x="connsiteX12137" y="connsiteY12137"/>
                </a:cxn>
                <a:cxn ang="0">
                  <a:pos x="connsiteX12138" y="connsiteY12138"/>
                </a:cxn>
                <a:cxn ang="0">
                  <a:pos x="connsiteX12139" y="connsiteY12139"/>
                </a:cxn>
                <a:cxn ang="0">
                  <a:pos x="connsiteX12140" y="connsiteY12140"/>
                </a:cxn>
                <a:cxn ang="0">
                  <a:pos x="connsiteX12141" y="connsiteY12141"/>
                </a:cxn>
                <a:cxn ang="0">
                  <a:pos x="connsiteX12142" y="connsiteY12142"/>
                </a:cxn>
                <a:cxn ang="0">
                  <a:pos x="connsiteX12143" y="connsiteY12143"/>
                </a:cxn>
                <a:cxn ang="0">
                  <a:pos x="connsiteX12144" y="connsiteY12144"/>
                </a:cxn>
                <a:cxn ang="0">
                  <a:pos x="connsiteX12145" y="connsiteY12145"/>
                </a:cxn>
                <a:cxn ang="0">
                  <a:pos x="connsiteX12146" y="connsiteY12146"/>
                </a:cxn>
                <a:cxn ang="0">
                  <a:pos x="connsiteX12147" y="connsiteY12147"/>
                </a:cxn>
                <a:cxn ang="0">
                  <a:pos x="connsiteX12148" y="connsiteY12148"/>
                </a:cxn>
                <a:cxn ang="0">
                  <a:pos x="connsiteX12149" y="connsiteY12149"/>
                </a:cxn>
                <a:cxn ang="0">
                  <a:pos x="connsiteX12150" y="connsiteY12150"/>
                </a:cxn>
                <a:cxn ang="0">
                  <a:pos x="connsiteX12151" y="connsiteY12151"/>
                </a:cxn>
                <a:cxn ang="0">
                  <a:pos x="connsiteX12152" y="connsiteY12152"/>
                </a:cxn>
                <a:cxn ang="0">
                  <a:pos x="connsiteX12153" y="connsiteY12153"/>
                </a:cxn>
                <a:cxn ang="0">
                  <a:pos x="connsiteX12154" y="connsiteY12154"/>
                </a:cxn>
                <a:cxn ang="0">
                  <a:pos x="connsiteX12155" y="connsiteY12155"/>
                </a:cxn>
                <a:cxn ang="0">
                  <a:pos x="connsiteX12156" y="connsiteY12156"/>
                </a:cxn>
                <a:cxn ang="0">
                  <a:pos x="connsiteX12157" y="connsiteY12157"/>
                </a:cxn>
                <a:cxn ang="0">
                  <a:pos x="connsiteX12158" y="connsiteY12158"/>
                </a:cxn>
                <a:cxn ang="0">
                  <a:pos x="connsiteX12159" y="connsiteY12159"/>
                </a:cxn>
                <a:cxn ang="0">
                  <a:pos x="connsiteX12160" y="connsiteY12160"/>
                </a:cxn>
                <a:cxn ang="0">
                  <a:pos x="connsiteX12161" y="connsiteY12161"/>
                </a:cxn>
                <a:cxn ang="0">
                  <a:pos x="connsiteX12162" y="connsiteY12162"/>
                </a:cxn>
                <a:cxn ang="0">
                  <a:pos x="connsiteX12163" y="connsiteY12163"/>
                </a:cxn>
                <a:cxn ang="0">
                  <a:pos x="connsiteX12164" y="connsiteY12164"/>
                </a:cxn>
                <a:cxn ang="0">
                  <a:pos x="connsiteX12165" y="connsiteY12165"/>
                </a:cxn>
                <a:cxn ang="0">
                  <a:pos x="connsiteX12166" y="connsiteY12166"/>
                </a:cxn>
                <a:cxn ang="0">
                  <a:pos x="connsiteX12167" y="connsiteY12167"/>
                </a:cxn>
                <a:cxn ang="0">
                  <a:pos x="connsiteX12168" y="connsiteY12168"/>
                </a:cxn>
                <a:cxn ang="0">
                  <a:pos x="connsiteX12169" y="connsiteY12169"/>
                </a:cxn>
                <a:cxn ang="0">
                  <a:pos x="connsiteX12170" y="connsiteY12170"/>
                </a:cxn>
                <a:cxn ang="0">
                  <a:pos x="connsiteX12171" y="connsiteY12171"/>
                </a:cxn>
                <a:cxn ang="0">
                  <a:pos x="connsiteX12172" y="connsiteY12172"/>
                </a:cxn>
                <a:cxn ang="0">
                  <a:pos x="connsiteX12173" y="connsiteY12173"/>
                </a:cxn>
                <a:cxn ang="0">
                  <a:pos x="connsiteX12174" y="connsiteY12174"/>
                </a:cxn>
                <a:cxn ang="0">
                  <a:pos x="connsiteX12175" y="connsiteY12175"/>
                </a:cxn>
                <a:cxn ang="0">
                  <a:pos x="connsiteX12176" y="connsiteY12176"/>
                </a:cxn>
                <a:cxn ang="0">
                  <a:pos x="connsiteX12177" y="connsiteY12177"/>
                </a:cxn>
                <a:cxn ang="0">
                  <a:pos x="connsiteX12178" y="connsiteY12178"/>
                </a:cxn>
                <a:cxn ang="0">
                  <a:pos x="connsiteX12179" y="connsiteY12179"/>
                </a:cxn>
                <a:cxn ang="0">
                  <a:pos x="connsiteX12180" y="connsiteY12180"/>
                </a:cxn>
                <a:cxn ang="0">
                  <a:pos x="connsiteX12181" y="connsiteY12181"/>
                </a:cxn>
                <a:cxn ang="0">
                  <a:pos x="connsiteX12182" y="connsiteY12182"/>
                </a:cxn>
                <a:cxn ang="0">
                  <a:pos x="connsiteX12183" y="connsiteY12183"/>
                </a:cxn>
                <a:cxn ang="0">
                  <a:pos x="connsiteX12184" y="connsiteY12184"/>
                </a:cxn>
                <a:cxn ang="0">
                  <a:pos x="connsiteX12185" y="connsiteY12185"/>
                </a:cxn>
                <a:cxn ang="0">
                  <a:pos x="connsiteX12186" y="connsiteY12186"/>
                </a:cxn>
                <a:cxn ang="0">
                  <a:pos x="connsiteX12187" y="connsiteY12187"/>
                </a:cxn>
                <a:cxn ang="0">
                  <a:pos x="connsiteX12188" y="connsiteY12188"/>
                </a:cxn>
                <a:cxn ang="0">
                  <a:pos x="connsiteX12189" y="connsiteY12189"/>
                </a:cxn>
                <a:cxn ang="0">
                  <a:pos x="connsiteX12190" y="connsiteY12190"/>
                </a:cxn>
                <a:cxn ang="0">
                  <a:pos x="connsiteX12191" y="connsiteY12191"/>
                </a:cxn>
                <a:cxn ang="0">
                  <a:pos x="connsiteX12192" y="connsiteY12192"/>
                </a:cxn>
                <a:cxn ang="0">
                  <a:pos x="connsiteX12193" y="connsiteY12193"/>
                </a:cxn>
                <a:cxn ang="0">
                  <a:pos x="connsiteX12194" y="connsiteY12194"/>
                </a:cxn>
                <a:cxn ang="0">
                  <a:pos x="connsiteX12195" y="connsiteY12195"/>
                </a:cxn>
                <a:cxn ang="0">
                  <a:pos x="connsiteX12196" y="connsiteY12196"/>
                </a:cxn>
                <a:cxn ang="0">
                  <a:pos x="connsiteX12197" y="connsiteY12197"/>
                </a:cxn>
                <a:cxn ang="0">
                  <a:pos x="connsiteX12198" y="connsiteY12198"/>
                </a:cxn>
                <a:cxn ang="0">
                  <a:pos x="connsiteX12199" y="connsiteY12199"/>
                </a:cxn>
                <a:cxn ang="0">
                  <a:pos x="connsiteX12200" y="connsiteY12200"/>
                </a:cxn>
                <a:cxn ang="0">
                  <a:pos x="connsiteX12201" y="connsiteY12201"/>
                </a:cxn>
                <a:cxn ang="0">
                  <a:pos x="connsiteX12202" y="connsiteY12202"/>
                </a:cxn>
                <a:cxn ang="0">
                  <a:pos x="connsiteX12203" y="connsiteY12203"/>
                </a:cxn>
                <a:cxn ang="0">
                  <a:pos x="connsiteX12204" y="connsiteY12204"/>
                </a:cxn>
                <a:cxn ang="0">
                  <a:pos x="connsiteX12205" y="connsiteY12205"/>
                </a:cxn>
                <a:cxn ang="0">
                  <a:pos x="connsiteX12206" y="connsiteY12206"/>
                </a:cxn>
                <a:cxn ang="0">
                  <a:pos x="connsiteX12207" y="connsiteY12207"/>
                </a:cxn>
                <a:cxn ang="0">
                  <a:pos x="connsiteX12208" y="connsiteY12208"/>
                </a:cxn>
                <a:cxn ang="0">
                  <a:pos x="connsiteX12209" y="connsiteY12209"/>
                </a:cxn>
                <a:cxn ang="0">
                  <a:pos x="connsiteX12210" y="connsiteY12210"/>
                </a:cxn>
                <a:cxn ang="0">
                  <a:pos x="connsiteX12211" y="connsiteY12211"/>
                </a:cxn>
                <a:cxn ang="0">
                  <a:pos x="connsiteX12212" y="connsiteY12212"/>
                </a:cxn>
                <a:cxn ang="0">
                  <a:pos x="connsiteX12213" y="connsiteY12213"/>
                </a:cxn>
                <a:cxn ang="0">
                  <a:pos x="connsiteX12214" y="connsiteY12214"/>
                </a:cxn>
                <a:cxn ang="0">
                  <a:pos x="connsiteX12215" y="connsiteY12215"/>
                </a:cxn>
                <a:cxn ang="0">
                  <a:pos x="connsiteX12216" y="connsiteY12216"/>
                </a:cxn>
                <a:cxn ang="0">
                  <a:pos x="connsiteX12217" y="connsiteY12217"/>
                </a:cxn>
                <a:cxn ang="0">
                  <a:pos x="connsiteX12218" y="connsiteY12218"/>
                </a:cxn>
                <a:cxn ang="0">
                  <a:pos x="connsiteX12219" y="connsiteY12219"/>
                </a:cxn>
                <a:cxn ang="0">
                  <a:pos x="connsiteX12220" y="connsiteY12220"/>
                </a:cxn>
                <a:cxn ang="0">
                  <a:pos x="connsiteX12221" y="connsiteY12221"/>
                </a:cxn>
                <a:cxn ang="0">
                  <a:pos x="connsiteX12222" y="connsiteY12222"/>
                </a:cxn>
                <a:cxn ang="0">
                  <a:pos x="connsiteX12223" y="connsiteY12223"/>
                </a:cxn>
              </a:cxnLst>
              <a:rect l="l" t="t" r="r" b="b"/>
              <a:pathLst>
                <a:path w="4340943" h="1383472">
                  <a:moveTo>
                    <a:pt x="4252383" y="1380435"/>
                  </a:moveTo>
                  <a:cubicBezTo>
                    <a:pt x="4254472" y="1380377"/>
                    <a:pt x="4256591" y="1380886"/>
                    <a:pt x="4258248" y="1381975"/>
                  </a:cubicBezTo>
                  <a:lnTo>
                    <a:pt x="4260523" y="1383472"/>
                  </a:lnTo>
                  <a:lnTo>
                    <a:pt x="4245182" y="1383472"/>
                  </a:lnTo>
                  <a:lnTo>
                    <a:pt x="4246706" y="1382298"/>
                  </a:lnTo>
                  <a:cubicBezTo>
                    <a:pt x="4248237" y="1381119"/>
                    <a:pt x="4250294" y="1380494"/>
                    <a:pt x="4252383" y="1380435"/>
                  </a:cubicBezTo>
                  <a:close/>
                  <a:moveTo>
                    <a:pt x="3621880" y="1380435"/>
                  </a:moveTo>
                  <a:cubicBezTo>
                    <a:pt x="3623968" y="1380377"/>
                    <a:pt x="3626088" y="1380886"/>
                    <a:pt x="3627744" y="1381975"/>
                  </a:cubicBezTo>
                  <a:lnTo>
                    <a:pt x="3630019" y="1383472"/>
                  </a:lnTo>
                  <a:lnTo>
                    <a:pt x="3614679" y="1383472"/>
                  </a:lnTo>
                  <a:lnTo>
                    <a:pt x="3616203" y="1382298"/>
                  </a:lnTo>
                  <a:cubicBezTo>
                    <a:pt x="3617734" y="1381119"/>
                    <a:pt x="3619790" y="1380494"/>
                    <a:pt x="3621880" y="1380435"/>
                  </a:cubicBezTo>
                  <a:close/>
                  <a:moveTo>
                    <a:pt x="2992570" y="1380435"/>
                  </a:moveTo>
                  <a:cubicBezTo>
                    <a:pt x="2994659" y="1380377"/>
                    <a:pt x="2996779" y="1380886"/>
                    <a:pt x="2998435" y="1381975"/>
                  </a:cubicBezTo>
                  <a:lnTo>
                    <a:pt x="3000710" y="1383472"/>
                  </a:lnTo>
                  <a:lnTo>
                    <a:pt x="2985369" y="1383472"/>
                  </a:lnTo>
                  <a:lnTo>
                    <a:pt x="2986893" y="1382298"/>
                  </a:lnTo>
                  <a:cubicBezTo>
                    <a:pt x="2988424" y="1381119"/>
                    <a:pt x="2990481" y="1380494"/>
                    <a:pt x="2992570" y="1380435"/>
                  </a:cubicBezTo>
                  <a:close/>
                  <a:moveTo>
                    <a:pt x="2362067" y="1380435"/>
                  </a:moveTo>
                  <a:cubicBezTo>
                    <a:pt x="2364155" y="1380377"/>
                    <a:pt x="2366275" y="1380886"/>
                    <a:pt x="2367932" y="1381975"/>
                  </a:cubicBezTo>
                  <a:lnTo>
                    <a:pt x="2370207" y="1383472"/>
                  </a:lnTo>
                  <a:lnTo>
                    <a:pt x="2354865" y="1383472"/>
                  </a:lnTo>
                  <a:lnTo>
                    <a:pt x="2356390" y="1382298"/>
                  </a:lnTo>
                  <a:cubicBezTo>
                    <a:pt x="2357921" y="1381119"/>
                    <a:pt x="2359978" y="1380494"/>
                    <a:pt x="2362067" y="1380435"/>
                  </a:cubicBezTo>
                  <a:close/>
                  <a:moveTo>
                    <a:pt x="1731436" y="1380435"/>
                  </a:moveTo>
                  <a:cubicBezTo>
                    <a:pt x="1733525" y="1380377"/>
                    <a:pt x="1735644" y="1380886"/>
                    <a:pt x="1737301" y="1381975"/>
                  </a:cubicBezTo>
                  <a:lnTo>
                    <a:pt x="1739576" y="1383472"/>
                  </a:lnTo>
                  <a:lnTo>
                    <a:pt x="1724235" y="1383472"/>
                  </a:lnTo>
                  <a:lnTo>
                    <a:pt x="1725759" y="1382298"/>
                  </a:lnTo>
                  <a:cubicBezTo>
                    <a:pt x="1727290" y="1381119"/>
                    <a:pt x="1729347" y="1380494"/>
                    <a:pt x="1731436" y="1380435"/>
                  </a:cubicBezTo>
                  <a:close/>
                  <a:moveTo>
                    <a:pt x="1100933" y="1380435"/>
                  </a:moveTo>
                  <a:cubicBezTo>
                    <a:pt x="1103021" y="1380377"/>
                    <a:pt x="1105141" y="1380886"/>
                    <a:pt x="1106798" y="1381975"/>
                  </a:cubicBezTo>
                  <a:lnTo>
                    <a:pt x="1109073" y="1383472"/>
                  </a:lnTo>
                  <a:lnTo>
                    <a:pt x="1093732" y="1383472"/>
                  </a:lnTo>
                  <a:lnTo>
                    <a:pt x="1095256" y="1382298"/>
                  </a:lnTo>
                  <a:cubicBezTo>
                    <a:pt x="1096787" y="1381119"/>
                    <a:pt x="1098843" y="1380494"/>
                    <a:pt x="1100933" y="1380435"/>
                  </a:cubicBezTo>
                  <a:close/>
                  <a:moveTo>
                    <a:pt x="471623" y="1380435"/>
                  </a:moveTo>
                  <a:cubicBezTo>
                    <a:pt x="473712" y="1380377"/>
                    <a:pt x="475831" y="1380886"/>
                    <a:pt x="477488" y="1381975"/>
                  </a:cubicBezTo>
                  <a:lnTo>
                    <a:pt x="479763" y="1383472"/>
                  </a:lnTo>
                  <a:lnTo>
                    <a:pt x="464422" y="1383472"/>
                  </a:lnTo>
                  <a:lnTo>
                    <a:pt x="465946" y="1382298"/>
                  </a:lnTo>
                  <a:cubicBezTo>
                    <a:pt x="467478" y="1381119"/>
                    <a:pt x="469534" y="1380494"/>
                    <a:pt x="471623" y="1380435"/>
                  </a:cubicBezTo>
                  <a:close/>
                  <a:moveTo>
                    <a:pt x="3909432" y="1373257"/>
                  </a:moveTo>
                  <a:cubicBezTo>
                    <a:pt x="3913322" y="1372324"/>
                    <a:pt x="3917536" y="1373812"/>
                    <a:pt x="3918848" y="1376582"/>
                  </a:cubicBezTo>
                  <a:lnTo>
                    <a:pt x="3921660" y="1382523"/>
                  </a:lnTo>
                  <a:lnTo>
                    <a:pt x="3920998" y="1383472"/>
                  </a:lnTo>
                  <a:lnTo>
                    <a:pt x="3894750" y="1383472"/>
                  </a:lnTo>
                  <a:lnTo>
                    <a:pt x="3894278" y="1382474"/>
                  </a:lnTo>
                  <a:cubicBezTo>
                    <a:pt x="3892968" y="1379706"/>
                    <a:pt x="3895058" y="1376704"/>
                    <a:pt x="3898948" y="1375771"/>
                  </a:cubicBezTo>
                  <a:close/>
                  <a:moveTo>
                    <a:pt x="3280122" y="1373257"/>
                  </a:moveTo>
                  <a:cubicBezTo>
                    <a:pt x="3284012" y="1372324"/>
                    <a:pt x="3288227" y="1373812"/>
                    <a:pt x="3289538" y="1376582"/>
                  </a:cubicBezTo>
                  <a:lnTo>
                    <a:pt x="3292350" y="1382523"/>
                  </a:lnTo>
                  <a:lnTo>
                    <a:pt x="3291688" y="1383472"/>
                  </a:lnTo>
                  <a:lnTo>
                    <a:pt x="3265440" y="1383472"/>
                  </a:lnTo>
                  <a:lnTo>
                    <a:pt x="3264968" y="1382474"/>
                  </a:lnTo>
                  <a:cubicBezTo>
                    <a:pt x="3263658" y="1379706"/>
                    <a:pt x="3265749" y="1376704"/>
                    <a:pt x="3269638" y="1375771"/>
                  </a:cubicBezTo>
                  <a:close/>
                  <a:moveTo>
                    <a:pt x="2649619" y="1373257"/>
                  </a:moveTo>
                  <a:cubicBezTo>
                    <a:pt x="2653509" y="1372324"/>
                    <a:pt x="2657723" y="1373812"/>
                    <a:pt x="2659035" y="1376582"/>
                  </a:cubicBezTo>
                  <a:lnTo>
                    <a:pt x="2661847" y="1382523"/>
                  </a:lnTo>
                  <a:lnTo>
                    <a:pt x="2661186" y="1383472"/>
                  </a:lnTo>
                  <a:lnTo>
                    <a:pt x="2634937" y="1383472"/>
                  </a:lnTo>
                  <a:lnTo>
                    <a:pt x="2634464" y="1382474"/>
                  </a:lnTo>
                  <a:cubicBezTo>
                    <a:pt x="2633154" y="1379706"/>
                    <a:pt x="2635245" y="1376704"/>
                    <a:pt x="2639135" y="1375771"/>
                  </a:cubicBezTo>
                  <a:close/>
                  <a:moveTo>
                    <a:pt x="2018988" y="1373257"/>
                  </a:moveTo>
                  <a:cubicBezTo>
                    <a:pt x="2022878" y="1372324"/>
                    <a:pt x="2027093" y="1373812"/>
                    <a:pt x="2028404" y="1376582"/>
                  </a:cubicBezTo>
                  <a:lnTo>
                    <a:pt x="2031217" y="1382523"/>
                  </a:lnTo>
                  <a:lnTo>
                    <a:pt x="2030555" y="1383472"/>
                  </a:lnTo>
                  <a:lnTo>
                    <a:pt x="2004307" y="1383472"/>
                  </a:lnTo>
                  <a:lnTo>
                    <a:pt x="2003834" y="1382474"/>
                  </a:lnTo>
                  <a:cubicBezTo>
                    <a:pt x="2002524" y="1379706"/>
                    <a:pt x="2004615" y="1376704"/>
                    <a:pt x="2008505" y="1375771"/>
                  </a:cubicBezTo>
                  <a:close/>
                  <a:moveTo>
                    <a:pt x="1388485" y="1373257"/>
                  </a:moveTo>
                  <a:cubicBezTo>
                    <a:pt x="1392375" y="1372324"/>
                    <a:pt x="1396590" y="1373812"/>
                    <a:pt x="1397901" y="1376582"/>
                  </a:cubicBezTo>
                  <a:lnTo>
                    <a:pt x="1400713" y="1382523"/>
                  </a:lnTo>
                  <a:lnTo>
                    <a:pt x="1400052" y="1383472"/>
                  </a:lnTo>
                  <a:lnTo>
                    <a:pt x="1373803" y="1383472"/>
                  </a:lnTo>
                  <a:lnTo>
                    <a:pt x="1373331" y="1382474"/>
                  </a:lnTo>
                  <a:cubicBezTo>
                    <a:pt x="1372021" y="1379706"/>
                    <a:pt x="1374112" y="1376704"/>
                    <a:pt x="1378001" y="1375771"/>
                  </a:cubicBezTo>
                  <a:close/>
                  <a:moveTo>
                    <a:pt x="759176" y="1373257"/>
                  </a:moveTo>
                  <a:cubicBezTo>
                    <a:pt x="763065" y="1372324"/>
                    <a:pt x="767280" y="1373812"/>
                    <a:pt x="768592" y="1376582"/>
                  </a:cubicBezTo>
                  <a:lnTo>
                    <a:pt x="771404" y="1382523"/>
                  </a:lnTo>
                  <a:lnTo>
                    <a:pt x="770742" y="1383472"/>
                  </a:lnTo>
                  <a:lnTo>
                    <a:pt x="744494" y="1383472"/>
                  </a:lnTo>
                  <a:lnTo>
                    <a:pt x="744021" y="1382474"/>
                  </a:lnTo>
                  <a:cubicBezTo>
                    <a:pt x="742711" y="1379706"/>
                    <a:pt x="744802" y="1376704"/>
                    <a:pt x="748692" y="1375771"/>
                  </a:cubicBezTo>
                  <a:close/>
                  <a:moveTo>
                    <a:pt x="128672" y="1373257"/>
                  </a:moveTo>
                  <a:cubicBezTo>
                    <a:pt x="132562" y="1372324"/>
                    <a:pt x="136776" y="1373812"/>
                    <a:pt x="138088" y="1376582"/>
                  </a:cubicBezTo>
                  <a:lnTo>
                    <a:pt x="140900" y="1382523"/>
                  </a:lnTo>
                  <a:lnTo>
                    <a:pt x="140238" y="1383472"/>
                  </a:lnTo>
                  <a:lnTo>
                    <a:pt x="113990" y="1383472"/>
                  </a:lnTo>
                  <a:lnTo>
                    <a:pt x="113517" y="1382474"/>
                  </a:lnTo>
                  <a:cubicBezTo>
                    <a:pt x="112207" y="1379706"/>
                    <a:pt x="114299" y="1376704"/>
                    <a:pt x="118188" y="1375771"/>
                  </a:cubicBezTo>
                  <a:close/>
                  <a:moveTo>
                    <a:pt x="4130392" y="1370907"/>
                  </a:moveTo>
                  <a:cubicBezTo>
                    <a:pt x="4135403" y="1370907"/>
                    <a:pt x="4140414" y="1372268"/>
                    <a:pt x="4144238" y="1374990"/>
                  </a:cubicBezTo>
                  <a:lnTo>
                    <a:pt x="4156154" y="1383472"/>
                  </a:lnTo>
                  <a:lnTo>
                    <a:pt x="4104629" y="1383472"/>
                  </a:lnTo>
                  <a:lnTo>
                    <a:pt x="4116545" y="1374989"/>
                  </a:lnTo>
                  <a:cubicBezTo>
                    <a:pt x="4120368" y="1372268"/>
                    <a:pt x="4125380" y="1370907"/>
                    <a:pt x="4130392" y="1370907"/>
                  </a:cubicBezTo>
                  <a:close/>
                  <a:moveTo>
                    <a:pt x="3501082" y="1370907"/>
                  </a:moveTo>
                  <a:cubicBezTo>
                    <a:pt x="3506093" y="1370907"/>
                    <a:pt x="3511105" y="1372268"/>
                    <a:pt x="3514929" y="1374990"/>
                  </a:cubicBezTo>
                  <a:lnTo>
                    <a:pt x="3526845" y="1383472"/>
                  </a:lnTo>
                  <a:lnTo>
                    <a:pt x="3475320" y="1383472"/>
                  </a:lnTo>
                  <a:lnTo>
                    <a:pt x="3487236" y="1374989"/>
                  </a:lnTo>
                  <a:cubicBezTo>
                    <a:pt x="3491059" y="1372268"/>
                    <a:pt x="3496070" y="1370907"/>
                    <a:pt x="3501082" y="1370907"/>
                  </a:cubicBezTo>
                  <a:close/>
                  <a:moveTo>
                    <a:pt x="2870578" y="1370907"/>
                  </a:moveTo>
                  <a:cubicBezTo>
                    <a:pt x="2875590" y="1370907"/>
                    <a:pt x="2880602" y="1372268"/>
                    <a:pt x="2884426" y="1374990"/>
                  </a:cubicBezTo>
                  <a:lnTo>
                    <a:pt x="2896342" y="1383472"/>
                  </a:lnTo>
                  <a:lnTo>
                    <a:pt x="2844816" y="1383472"/>
                  </a:lnTo>
                  <a:lnTo>
                    <a:pt x="2856732" y="1374989"/>
                  </a:lnTo>
                  <a:cubicBezTo>
                    <a:pt x="2860555" y="1372268"/>
                    <a:pt x="2865567" y="1370907"/>
                    <a:pt x="2870578" y="1370907"/>
                  </a:cubicBezTo>
                  <a:close/>
                  <a:moveTo>
                    <a:pt x="2239948" y="1370907"/>
                  </a:moveTo>
                  <a:cubicBezTo>
                    <a:pt x="2244960" y="1370907"/>
                    <a:pt x="2249971" y="1372268"/>
                    <a:pt x="2253795" y="1374990"/>
                  </a:cubicBezTo>
                  <a:lnTo>
                    <a:pt x="2265712" y="1383472"/>
                  </a:lnTo>
                  <a:lnTo>
                    <a:pt x="2214185" y="1383472"/>
                  </a:lnTo>
                  <a:lnTo>
                    <a:pt x="2226101" y="1374989"/>
                  </a:lnTo>
                  <a:cubicBezTo>
                    <a:pt x="2229925" y="1372268"/>
                    <a:pt x="2234937" y="1370907"/>
                    <a:pt x="2239948" y="1370907"/>
                  </a:cubicBezTo>
                  <a:close/>
                  <a:moveTo>
                    <a:pt x="1609445" y="1370907"/>
                  </a:moveTo>
                  <a:cubicBezTo>
                    <a:pt x="1614456" y="1370907"/>
                    <a:pt x="1619468" y="1372268"/>
                    <a:pt x="1623292" y="1374990"/>
                  </a:cubicBezTo>
                  <a:lnTo>
                    <a:pt x="1635208" y="1383472"/>
                  </a:lnTo>
                  <a:lnTo>
                    <a:pt x="1583682" y="1383472"/>
                  </a:lnTo>
                  <a:lnTo>
                    <a:pt x="1595598" y="1374989"/>
                  </a:lnTo>
                  <a:cubicBezTo>
                    <a:pt x="1599422" y="1372268"/>
                    <a:pt x="1604433" y="1370907"/>
                    <a:pt x="1609445" y="1370907"/>
                  </a:cubicBezTo>
                  <a:close/>
                  <a:moveTo>
                    <a:pt x="980135" y="1370907"/>
                  </a:moveTo>
                  <a:cubicBezTo>
                    <a:pt x="985147" y="1370907"/>
                    <a:pt x="990158" y="1372268"/>
                    <a:pt x="993982" y="1374990"/>
                  </a:cubicBezTo>
                  <a:lnTo>
                    <a:pt x="1005898" y="1383472"/>
                  </a:lnTo>
                  <a:lnTo>
                    <a:pt x="954373" y="1383472"/>
                  </a:lnTo>
                  <a:lnTo>
                    <a:pt x="966289" y="1374989"/>
                  </a:lnTo>
                  <a:cubicBezTo>
                    <a:pt x="970112" y="1372268"/>
                    <a:pt x="975123" y="1370907"/>
                    <a:pt x="980135" y="1370907"/>
                  </a:cubicBezTo>
                  <a:close/>
                  <a:moveTo>
                    <a:pt x="349631" y="1370907"/>
                  </a:moveTo>
                  <a:cubicBezTo>
                    <a:pt x="354643" y="1370907"/>
                    <a:pt x="359655" y="1372268"/>
                    <a:pt x="363479" y="1374990"/>
                  </a:cubicBezTo>
                  <a:lnTo>
                    <a:pt x="375395" y="1383472"/>
                  </a:lnTo>
                  <a:lnTo>
                    <a:pt x="323869" y="1383472"/>
                  </a:lnTo>
                  <a:lnTo>
                    <a:pt x="335785" y="1374989"/>
                  </a:lnTo>
                  <a:cubicBezTo>
                    <a:pt x="339608" y="1372268"/>
                    <a:pt x="344620" y="1370907"/>
                    <a:pt x="349631" y="1370907"/>
                  </a:cubicBezTo>
                  <a:close/>
                  <a:moveTo>
                    <a:pt x="3977258" y="1361513"/>
                  </a:moveTo>
                  <a:cubicBezTo>
                    <a:pt x="3980039" y="1361513"/>
                    <a:pt x="3982820" y="1362268"/>
                    <a:pt x="3984940" y="1363778"/>
                  </a:cubicBezTo>
                  <a:lnTo>
                    <a:pt x="4012606" y="1383472"/>
                  </a:lnTo>
                  <a:lnTo>
                    <a:pt x="3941911" y="1383472"/>
                  </a:lnTo>
                  <a:lnTo>
                    <a:pt x="3969576" y="1363778"/>
                  </a:lnTo>
                  <a:cubicBezTo>
                    <a:pt x="3971697" y="1362269"/>
                    <a:pt x="3974478" y="1361513"/>
                    <a:pt x="3977258" y="1361513"/>
                  </a:cubicBezTo>
                  <a:close/>
                  <a:moveTo>
                    <a:pt x="3347949" y="1361513"/>
                  </a:moveTo>
                  <a:cubicBezTo>
                    <a:pt x="3350729" y="1361513"/>
                    <a:pt x="3353510" y="1362268"/>
                    <a:pt x="3355631" y="1363778"/>
                  </a:cubicBezTo>
                  <a:lnTo>
                    <a:pt x="3383297" y="1383472"/>
                  </a:lnTo>
                  <a:lnTo>
                    <a:pt x="3312601" y="1383472"/>
                  </a:lnTo>
                  <a:lnTo>
                    <a:pt x="3340267" y="1363778"/>
                  </a:lnTo>
                  <a:cubicBezTo>
                    <a:pt x="3342388" y="1362269"/>
                    <a:pt x="3345168" y="1361513"/>
                    <a:pt x="3347949" y="1361513"/>
                  </a:cubicBezTo>
                  <a:close/>
                  <a:moveTo>
                    <a:pt x="2717446" y="1361513"/>
                  </a:moveTo>
                  <a:cubicBezTo>
                    <a:pt x="2720226" y="1361513"/>
                    <a:pt x="2723006" y="1362268"/>
                    <a:pt x="2725128" y="1363778"/>
                  </a:cubicBezTo>
                  <a:lnTo>
                    <a:pt x="2752793" y="1383472"/>
                  </a:lnTo>
                  <a:lnTo>
                    <a:pt x="2682098" y="1383472"/>
                  </a:lnTo>
                  <a:lnTo>
                    <a:pt x="2709764" y="1363778"/>
                  </a:lnTo>
                  <a:cubicBezTo>
                    <a:pt x="2711884" y="1362269"/>
                    <a:pt x="2714665" y="1361513"/>
                    <a:pt x="2717446" y="1361513"/>
                  </a:cubicBezTo>
                  <a:close/>
                  <a:moveTo>
                    <a:pt x="2086815" y="1361513"/>
                  </a:moveTo>
                  <a:cubicBezTo>
                    <a:pt x="2089595" y="1361513"/>
                    <a:pt x="2092376" y="1362268"/>
                    <a:pt x="2094497" y="1363778"/>
                  </a:cubicBezTo>
                  <a:lnTo>
                    <a:pt x="2122163" y="1383472"/>
                  </a:lnTo>
                  <a:lnTo>
                    <a:pt x="2051467" y="1383472"/>
                  </a:lnTo>
                  <a:lnTo>
                    <a:pt x="2079133" y="1363778"/>
                  </a:lnTo>
                  <a:cubicBezTo>
                    <a:pt x="2081254" y="1362269"/>
                    <a:pt x="2084034" y="1361513"/>
                    <a:pt x="2086815" y="1361513"/>
                  </a:cubicBezTo>
                  <a:close/>
                  <a:moveTo>
                    <a:pt x="1456312" y="1361513"/>
                  </a:moveTo>
                  <a:cubicBezTo>
                    <a:pt x="1459092" y="1361513"/>
                    <a:pt x="1461873" y="1362268"/>
                    <a:pt x="1463994" y="1363778"/>
                  </a:cubicBezTo>
                  <a:lnTo>
                    <a:pt x="1491660" y="1383472"/>
                  </a:lnTo>
                  <a:lnTo>
                    <a:pt x="1420964" y="1383472"/>
                  </a:lnTo>
                  <a:lnTo>
                    <a:pt x="1448629" y="1363778"/>
                  </a:lnTo>
                  <a:cubicBezTo>
                    <a:pt x="1450750" y="1362269"/>
                    <a:pt x="1453531" y="1361513"/>
                    <a:pt x="1456312" y="1361513"/>
                  </a:cubicBezTo>
                  <a:close/>
                  <a:moveTo>
                    <a:pt x="827002" y="1361513"/>
                  </a:moveTo>
                  <a:cubicBezTo>
                    <a:pt x="829782" y="1361513"/>
                    <a:pt x="832563" y="1362268"/>
                    <a:pt x="834684" y="1363778"/>
                  </a:cubicBezTo>
                  <a:lnTo>
                    <a:pt x="862350" y="1383472"/>
                  </a:lnTo>
                  <a:lnTo>
                    <a:pt x="791655" y="1383472"/>
                  </a:lnTo>
                  <a:lnTo>
                    <a:pt x="819320" y="1363778"/>
                  </a:lnTo>
                  <a:cubicBezTo>
                    <a:pt x="821441" y="1362269"/>
                    <a:pt x="824222" y="1361513"/>
                    <a:pt x="827002" y="1361513"/>
                  </a:cubicBezTo>
                  <a:close/>
                  <a:moveTo>
                    <a:pt x="196499" y="1361513"/>
                  </a:moveTo>
                  <a:cubicBezTo>
                    <a:pt x="199279" y="1361513"/>
                    <a:pt x="202060" y="1362268"/>
                    <a:pt x="204181" y="1363778"/>
                  </a:cubicBezTo>
                  <a:lnTo>
                    <a:pt x="231847" y="1383472"/>
                  </a:lnTo>
                  <a:lnTo>
                    <a:pt x="161151" y="1383472"/>
                  </a:lnTo>
                  <a:lnTo>
                    <a:pt x="188817" y="1363778"/>
                  </a:lnTo>
                  <a:cubicBezTo>
                    <a:pt x="190937" y="1362269"/>
                    <a:pt x="193718" y="1361513"/>
                    <a:pt x="196499" y="1361513"/>
                  </a:cubicBezTo>
                  <a:close/>
                  <a:moveTo>
                    <a:pt x="3893610" y="1351565"/>
                  </a:moveTo>
                  <a:cubicBezTo>
                    <a:pt x="3895450" y="1351623"/>
                    <a:pt x="3897259" y="1352181"/>
                    <a:pt x="3898601" y="1353225"/>
                  </a:cubicBezTo>
                  <a:lnTo>
                    <a:pt x="3904362" y="1357707"/>
                  </a:lnTo>
                  <a:cubicBezTo>
                    <a:pt x="3907046" y="1359795"/>
                    <a:pt x="3906844" y="1363037"/>
                    <a:pt x="3903910" y="1364947"/>
                  </a:cubicBezTo>
                  <a:lnTo>
                    <a:pt x="3897615" y="1369048"/>
                  </a:lnTo>
                  <a:cubicBezTo>
                    <a:pt x="3894681" y="1370958"/>
                    <a:pt x="3890128" y="1370814"/>
                    <a:pt x="3887444" y="1368727"/>
                  </a:cubicBezTo>
                  <a:lnTo>
                    <a:pt x="3881683" y="1364245"/>
                  </a:lnTo>
                  <a:cubicBezTo>
                    <a:pt x="3878999" y="1362157"/>
                    <a:pt x="3879202" y="1358915"/>
                    <a:pt x="3882134" y="1357005"/>
                  </a:cubicBezTo>
                  <a:lnTo>
                    <a:pt x="3888430" y="1352904"/>
                  </a:lnTo>
                  <a:cubicBezTo>
                    <a:pt x="3889896" y="1351949"/>
                    <a:pt x="3891768" y="1351507"/>
                    <a:pt x="3893610" y="1351565"/>
                  </a:cubicBezTo>
                  <a:close/>
                  <a:moveTo>
                    <a:pt x="3264300" y="1351565"/>
                  </a:moveTo>
                  <a:cubicBezTo>
                    <a:pt x="3266140" y="1351623"/>
                    <a:pt x="3267950" y="1352181"/>
                    <a:pt x="3269292" y="1353225"/>
                  </a:cubicBezTo>
                  <a:lnTo>
                    <a:pt x="3275052" y="1357707"/>
                  </a:lnTo>
                  <a:cubicBezTo>
                    <a:pt x="3277736" y="1359795"/>
                    <a:pt x="3277534" y="1363037"/>
                    <a:pt x="3274600" y="1364947"/>
                  </a:cubicBezTo>
                  <a:lnTo>
                    <a:pt x="3268306" y="1369048"/>
                  </a:lnTo>
                  <a:cubicBezTo>
                    <a:pt x="3265371" y="1370958"/>
                    <a:pt x="3260818" y="1370814"/>
                    <a:pt x="3258134" y="1368727"/>
                  </a:cubicBezTo>
                  <a:lnTo>
                    <a:pt x="3252374" y="1364245"/>
                  </a:lnTo>
                  <a:cubicBezTo>
                    <a:pt x="3249690" y="1362157"/>
                    <a:pt x="3249892" y="1358915"/>
                    <a:pt x="3252825" y="1357005"/>
                  </a:cubicBezTo>
                  <a:lnTo>
                    <a:pt x="3259120" y="1352904"/>
                  </a:lnTo>
                  <a:cubicBezTo>
                    <a:pt x="3260588" y="1351949"/>
                    <a:pt x="3262459" y="1351507"/>
                    <a:pt x="3264300" y="1351565"/>
                  </a:cubicBezTo>
                  <a:close/>
                  <a:moveTo>
                    <a:pt x="2633796" y="1351565"/>
                  </a:moveTo>
                  <a:cubicBezTo>
                    <a:pt x="2635636" y="1351623"/>
                    <a:pt x="2637446" y="1352181"/>
                    <a:pt x="2638788" y="1353225"/>
                  </a:cubicBezTo>
                  <a:lnTo>
                    <a:pt x="2644549" y="1357707"/>
                  </a:lnTo>
                  <a:cubicBezTo>
                    <a:pt x="2647233" y="1359795"/>
                    <a:pt x="2647030" y="1363037"/>
                    <a:pt x="2644097" y="1364947"/>
                  </a:cubicBezTo>
                  <a:lnTo>
                    <a:pt x="2637802" y="1369048"/>
                  </a:lnTo>
                  <a:cubicBezTo>
                    <a:pt x="2634868" y="1370958"/>
                    <a:pt x="2630315" y="1370814"/>
                    <a:pt x="2627631" y="1368727"/>
                  </a:cubicBezTo>
                  <a:lnTo>
                    <a:pt x="2621871" y="1364245"/>
                  </a:lnTo>
                  <a:cubicBezTo>
                    <a:pt x="2619186" y="1362157"/>
                    <a:pt x="2619389" y="1358915"/>
                    <a:pt x="2622321" y="1357005"/>
                  </a:cubicBezTo>
                  <a:lnTo>
                    <a:pt x="2628617" y="1352904"/>
                  </a:lnTo>
                  <a:cubicBezTo>
                    <a:pt x="2630084" y="1351949"/>
                    <a:pt x="2631955" y="1351507"/>
                    <a:pt x="2633796" y="1351565"/>
                  </a:cubicBezTo>
                  <a:close/>
                  <a:moveTo>
                    <a:pt x="2003166" y="1351565"/>
                  </a:moveTo>
                  <a:cubicBezTo>
                    <a:pt x="2005006" y="1351623"/>
                    <a:pt x="2006816" y="1352181"/>
                    <a:pt x="2008157" y="1353225"/>
                  </a:cubicBezTo>
                  <a:lnTo>
                    <a:pt x="2013918" y="1357707"/>
                  </a:lnTo>
                  <a:cubicBezTo>
                    <a:pt x="2016602" y="1359795"/>
                    <a:pt x="2016400" y="1363037"/>
                    <a:pt x="2013467" y="1364947"/>
                  </a:cubicBezTo>
                  <a:lnTo>
                    <a:pt x="2007171" y="1369048"/>
                  </a:lnTo>
                  <a:cubicBezTo>
                    <a:pt x="2004238" y="1370958"/>
                    <a:pt x="1999684" y="1370814"/>
                    <a:pt x="1997000" y="1368727"/>
                  </a:cubicBezTo>
                  <a:lnTo>
                    <a:pt x="1991240" y="1364245"/>
                  </a:lnTo>
                  <a:cubicBezTo>
                    <a:pt x="1988556" y="1362157"/>
                    <a:pt x="1988758" y="1358915"/>
                    <a:pt x="1991691" y="1357005"/>
                  </a:cubicBezTo>
                  <a:lnTo>
                    <a:pt x="1997987" y="1352904"/>
                  </a:lnTo>
                  <a:cubicBezTo>
                    <a:pt x="1999453" y="1351949"/>
                    <a:pt x="2001325" y="1351507"/>
                    <a:pt x="2003166" y="1351565"/>
                  </a:cubicBezTo>
                  <a:close/>
                  <a:moveTo>
                    <a:pt x="1372663" y="1351565"/>
                  </a:moveTo>
                  <a:cubicBezTo>
                    <a:pt x="1374503" y="1351623"/>
                    <a:pt x="1376312" y="1352181"/>
                    <a:pt x="1377654" y="1353225"/>
                  </a:cubicBezTo>
                  <a:lnTo>
                    <a:pt x="1383415" y="1357707"/>
                  </a:lnTo>
                  <a:cubicBezTo>
                    <a:pt x="1386099" y="1359795"/>
                    <a:pt x="1385897" y="1363037"/>
                    <a:pt x="1382963" y="1364947"/>
                  </a:cubicBezTo>
                  <a:lnTo>
                    <a:pt x="1376668" y="1369048"/>
                  </a:lnTo>
                  <a:cubicBezTo>
                    <a:pt x="1373735" y="1370958"/>
                    <a:pt x="1369181" y="1370814"/>
                    <a:pt x="1366497" y="1368727"/>
                  </a:cubicBezTo>
                  <a:lnTo>
                    <a:pt x="1360737" y="1364245"/>
                  </a:lnTo>
                  <a:cubicBezTo>
                    <a:pt x="1358052" y="1362157"/>
                    <a:pt x="1358255" y="1358915"/>
                    <a:pt x="1361188" y="1357005"/>
                  </a:cubicBezTo>
                  <a:lnTo>
                    <a:pt x="1367484" y="1352904"/>
                  </a:lnTo>
                  <a:cubicBezTo>
                    <a:pt x="1368950" y="1351949"/>
                    <a:pt x="1370822" y="1351507"/>
                    <a:pt x="1372663" y="1351565"/>
                  </a:cubicBezTo>
                  <a:close/>
                  <a:moveTo>
                    <a:pt x="743353" y="1351565"/>
                  </a:moveTo>
                  <a:cubicBezTo>
                    <a:pt x="745193" y="1351623"/>
                    <a:pt x="747003" y="1352181"/>
                    <a:pt x="748345" y="1353225"/>
                  </a:cubicBezTo>
                  <a:lnTo>
                    <a:pt x="754105" y="1357707"/>
                  </a:lnTo>
                  <a:cubicBezTo>
                    <a:pt x="756789" y="1359795"/>
                    <a:pt x="756587" y="1363037"/>
                    <a:pt x="753653" y="1364947"/>
                  </a:cubicBezTo>
                  <a:lnTo>
                    <a:pt x="747359" y="1369048"/>
                  </a:lnTo>
                  <a:cubicBezTo>
                    <a:pt x="744425" y="1370958"/>
                    <a:pt x="739871" y="1370814"/>
                    <a:pt x="737188" y="1368727"/>
                  </a:cubicBezTo>
                  <a:lnTo>
                    <a:pt x="731427" y="1364245"/>
                  </a:lnTo>
                  <a:cubicBezTo>
                    <a:pt x="728743" y="1362157"/>
                    <a:pt x="728945" y="1358915"/>
                    <a:pt x="731878" y="1357005"/>
                  </a:cubicBezTo>
                  <a:lnTo>
                    <a:pt x="738174" y="1352904"/>
                  </a:lnTo>
                  <a:cubicBezTo>
                    <a:pt x="739641" y="1351949"/>
                    <a:pt x="741512" y="1351507"/>
                    <a:pt x="743353" y="1351565"/>
                  </a:cubicBezTo>
                  <a:close/>
                  <a:moveTo>
                    <a:pt x="112850" y="1351565"/>
                  </a:moveTo>
                  <a:cubicBezTo>
                    <a:pt x="114690" y="1351623"/>
                    <a:pt x="116499" y="1352181"/>
                    <a:pt x="117841" y="1353225"/>
                  </a:cubicBezTo>
                  <a:lnTo>
                    <a:pt x="123602" y="1357707"/>
                  </a:lnTo>
                  <a:cubicBezTo>
                    <a:pt x="126285" y="1359795"/>
                    <a:pt x="126083" y="1363037"/>
                    <a:pt x="123150" y="1364947"/>
                  </a:cubicBezTo>
                  <a:lnTo>
                    <a:pt x="116855" y="1369048"/>
                  </a:lnTo>
                  <a:cubicBezTo>
                    <a:pt x="113921" y="1370958"/>
                    <a:pt x="109368" y="1370814"/>
                    <a:pt x="106684" y="1368727"/>
                  </a:cubicBezTo>
                  <a:lnTo>
                    <a:pt x="100924" y="1364245"/>
                  </a:lnTo>
                  <a:cubicBezTo>
                    <a:pt x="98239" y="1362157"/>
                    <a:pt x="98442" y="1358915"/>
                    <a:pt x="101375" y="1357005"/>
                  </a:cubicBezTo>
                  <a:lnTo>
                    <a:pt x="107670" y="1352904"/>
                  </a:lnTo>
                  <a:cubicBezTo>
                    <a:pt x="109137" y="1351949"/>
                    <a:pt x="111009" y="1351507"/>
                    <a:pt x="112850" y="1351565"/>
                  </a:cubicBezTo>
                  <a:close/>
                  <a:moveTo>
                    <a:pt x="4151595" y="1347314"/>
                  </a:moveTo>
                  <a:cubicBezTo>
                    <a:pt x="4153436" y="1347372"/>
                    <a:pt x="4155246" y="1347930"/>
                    <a:pt x="4156587" y="1348975"/>
                  </a:cubicBezTo>
                  <a:lnTo>
                    <a:pt x="4162348" y="1353456"/>
                  </a:lnTo>
                  <a:cubicBezTo>
                    <a:pt x="4165032" y="1355544"/>
                    <a:pt x="4164830" y="1358786"/>
                    <a:pt x="4161897" y="1360696"/>
                  </a:cubicBezTo>
                  <a:lnTo>
                    <a:pt x="4155602" y="1364797"/>
                  </a:lnTo>
                  <a:cubicBezTo>
                    <a:pt x="4152668" y="1366707"/>
                    <a:pt x="4148114" y="1366564"/>
                    <a:pt x="4145430" y="1364476"/>
                  </a:cubicBezTo>
                  <a:lnTo>
                    <a:pt x="4139670" y="1359995"/>
                  </a:lnTo>
                  <a:cubicBezTo>
                    <a:pt x="4136985" y="1357906"/>
                    <a:pt x="4137187" y="1354665"/>
                    <a:pt x="4140120" y="1352754"/>
                  </a:cubicBezTo>
                  <a:lnTo>
                    <a:pt x="4146416" y="1348653"/>
                  </a:lnTo>
                  <a:cubicBezTo>
                    <a:pt x="4147884" y="1347698"/>
                    <a:pt x="4149754" y="1347256"/>
                    <a:pt x="4151595" y="1347314"/>
                  </a:cubicBezTo>
                  <a:close/>
                  <a:moveTo>
                    <a:pt x="3522285" y="1347314"/>
                  </a:moveTo>
                  <a:cubicBezTo>
                    <a:pt x="3524126" y="1347372"/>
                    <a:pt x="3525936" y="1347930"/>
                    <a:pt x="3527277" y="1348975"/>
                  </a:cubicBezTo>
                  <a:lnTo>
                    <a:pt x="3533038" y="1353456"/>
                  </a:lnTo>
                  <a:cubicBezTo>
                    <a:pt x="3535722" y="1355544"/>
                    <a:pt x="3535521" y="1358786"/>
                    <a:pt x="3532587" y="1360696"/>
                  </a:cubicBezTo>
                  <a:lnTo>
                    <a:pt x="3526292" y="1364797"/>
                  </a:lnTo>
                  <a:cubicBezTo>
                    <a:pt x="3523358" y="1366707"/>
                    <a:pt x="3518805" y="1366564"/>
                    <a:pt x="3516120" y="1364476"/>
                  </a:cubicBezTo>
                  <a:lnTo>
                    <a:pt x="3510360" y="1359995"/>
                  </a:lnTo>
                  <a:cubicBezTo>
                    <a:pt x="3507676" y="1357906"/>
                    <a:pt x="3507878" y="1354665"/>
                    <a:pt x="3510811" y="1352754"/>
                  </a:cubicBezTo>
                  <a:lnTo>
                    <a:pt x="3517107" y="1348653"/>
                  </a:lnTo>
                  <a:cubicBezTo>
                    <a:pt x="3518574" y="1347698"/>
                    <a:pt x="3520445" y="1347256"/>
                    <a:pt x="3522285" y="1347314"/>
                  </a:cubicBezTo>
                  <a:close/>
                  <a:moveTo>
                    <a:pt x="2891782" y="1347314"/>
                  </a:moveTo>
                  <a:cubicBezTo>
                    <a:pt x="2893623" y="1347372"/>
                    <a:pt x="2895433" y="1347930"/>
                    <a:pt x="2896774" y="1348975"/>
                  </a:cubicBezTo>
                  <a:lnTo>
                    <a:pt x="2902535" y="1353456"/>
                  </a:lnTo>
                  <a:cubicBezTo>
                    <a:pt x="2905219" y="1355544"/>
                    <a:pt x="2905017" y="1358786"/>
                    <a:pt x="2902084" y="1360696"/>
                  </a:cubicBezTo>
                  <a:lnTo>
                    <a:pt x="2895788" y="1364797"/>
                  </a:lnTo>
                  <a:cubicBezTo>
                    <a:pt x="2892854" y="1366707"/>
                    <a:pt x="2888302" y="1366564"/>
                    <a:pt x="2885617" y="1364476"/>
                  </a:cubicBezTo>
                  <a:lnTo>
                    <a:pt x="2879857" y="1359995"/>
                  </a:lnTo>
                  <a:cubicBezTo>
                    <a:pt x="2877172" y="1357906"/>
                    <a:pt x="2877374" y="1354665"/>
                    <a:pt x="2880307" y="1352754"/>
                  </a:cubicBezTo>
                  <a:lnTo>
                    <a:pt x="2886603" y="1348653"/>
                  </a:lnTo>
                  <a:cubicBezTo>
                    <a:pt x="2888070" y="1347698"/>
                    <a:pt x="2889941" y="1347256"/>
                    <a:pt x="2891782" y="1347314"/>
                  </a:cubicBezTo>
                  <a:close/>
                  <a:moveTo>
                    <a:pt x="2261151" y="1347314"/>
                  </a:moveTo>
                  <a:cubicBezTo>
                    <a:pt x="2262992" y="1347372"/>
                    <a:pt x="2264802" y="1347930"/>
                    <a:pt x="2266143" y="1348975"/>
                  </a:cubicBezTo>
                  <a:lnTo>
                    <a:pt x="2271904" y="1353456"/>
                  </a:lnTo>
                  <a:cubicBezTo>
                    <a:pt x="2274589" y="1355544"/>
                    <a:pt x="2274387" y="1358786"/>
                    <a:pt x="2271454" y="1360696"/>
                  </a:cubicBezTo>
                  <a:lnTo>
                    <a:pt x="2265158" y="1364797"/>
                  </a:lnTo>
                  <a:cubicBezTo>
                    <a:pt x="2262224" y="1366707"/>
                    <a:pt x="2257671" y="1366564"/>
                    <a:pt x="2254986" y="1364476"/>
                  </a:cubicBezTo>
                  <a:lnTo>
                    <a:pt x="2249226" y="1359995"/>
                  </a:lnTo>
                  <a:cubicBezTo>
                    <a:pt x="2246541" y="1357906"/>
                    <a:pt x="2246743" y="1354665"/>
                    <a:pt x="2249677" y="1352754"/>
                  </a:cubicBezTo>
                  <a:lnTo>
                    <a:pt x="2255973" y="1348653"/>
                  </a:lnTo>
                  <a:cubicBezTo>
                    <a:pt x="2257440" y="1347698"/>
                    <a:pt x="2259311" y="1347256"/>
                    <a:pt x="2261151" y="1347314"/>
                  </a:cubicBezTo>
                  <a:close/>
                  <a:moveTo>
                    <a:pt x="1630648" y="1347314"/>
                  </a:moveTo>
                  <a:cubicBezTo>
                    <a:pt x="1632489" y="1347372"/>
                    <a:pt x="1634299" y="1347930"/>
                    <a:pt x="1635640" y="1348975"/>
                  </a:cubicBezTo>
                  <a:lnTo>
                    <a:pt x="1641401" y="1353456"/>
                  </a:lnTo>
                  <a:cubicBezTo>
                    <a:pt x="1644085" y="1355544"/>
                    <a:pt x="1643883" y="1358786"/>
                    <a:pt x="1640950" y="1360696"/>
                  </a:cubicBezTo>
                  <a:lnTo>
                    <a:pt x="1634655" y="1364797"/>
                  </a:lnTo>
                  <a:cubicBezTo>
                    <a:pt x="1631720" y="1366707"/>
                    <a:pt x="1627168" y="1366564"/>
                    <a:pt x="1624483" y="1364476"/>
                  </a:cubicBezTo>
                  <a:lnTo>
                    <a:pt x="1618723" y="1359995"/>
                  </a:lnTo>
                  <a:cubicBezTo>
                    <a:pt x="1616038" y="1357906"/>
                    <a:pt x="1616240" y="1354665"/>
                    <a:pt x="1619174" y="1352754"/>
                  </a:cubicBezTo>
                  <a:lnTo>
                    <a:pt x="1625469" y="1348653"/>
                  </a:lnTo>
                  <a:cubicBezTo>
                    <a:pt x="1626937" y="1347698"/>
                    <a:pt x="1628808" y="1347256"/>
                    <a:pt x="1630648" y="1347314"/>
                  </a:cubicBezTo>
                  <a:close/>
                  <a:moveTo>
                    <a:pt x="1001339" y="1347314"/>
                  </a:moveTo>
                  <a:cubicBezTo>
                    <a:pt x="1003179" y="1347372"/>
                    <a:pt x="1004989" y="1347930"/>
                    <a:pt x="1006331" y="1348975"/>
                  </a:cubicBezTo>
                  <a:lnTo>
                    <a:pt x="1012091" y="1353456"/>
                  </a:lnTo>
                  <a:cubicBezTo>
                    <a:pt x="1014775" y="1355544"/>
                    <a:pt x="1014574" y="1358786"/>
                    <a:pt x="1011640" y="1360696"/>
                  </a:cubicBezTo>
                  <a:lnTo>
                    <a:pt x="1005345" y="1364797"/>
                  </a:lnTo>
                  <a:cubicBezTo>
                    <a:pt x="1002411" y="1366707"/>
                    <a:pt x="997858" y="1366564"/>
                    <a:pt x="995173" y="1364476"/>
                  </a:cubicBezTo>
                  <a:lnTo>
                    <a:pt x="989413" y="1359995"/>
                  </a:lnTo>
                  <a:cubicBezTo>
                    <a:pt x="986729" y="1357906"/>
                    <a:pt x="986931" y="1354665"/>
                    <a:pt x="989864" y="1352754"/>
                  </a:cubicBezTo>
                  <a:lnTo>
                    <a:pt x="996159" y="1348653"/>
                  </a:lnTo>
                  <a:cubicBezTo>
                    <a:pt x="997627" y="1347698"/>
                    <a:pt x="999498" y="1347256"/>
                    <a:pt x="1001339" y="1347314"/>
                  </a:cubicBezTo>
                  <a:close/>
                  <a:moveTo>
                    <a:pt x="370835" y="1347314"/>
                  </a:moveTo>
                  <a:cubicBezTo>
                    <a:pt x="372676" y="1347372"/>
                    <a:pt x="374485" y="1347930"/>
                    <a:pt x="375827" y="1348975"/>
                  </a:cubicBezTo>
                  <a:lnTo>
                    <a:pt x="381588" y="1353456"/>
                  </a:lnTo>
                  <a:cubicBezTo>
                    <a:pt x="384272" y="1355544"/>
                    <a:pt x="384070" y="1358786"/>
                    <a:pt x="381137" y="1360696"/>
                  </a:cubicBezTo>
                  <a:lnTo>
                    <a:pt x="374842" y="1364797"/>
                  </a:lnTo>
                  <a:cubicBezTo>
                    <a:pt x="371907" y="1366707"/>
                    <a:pt x="367355" y="1366564"/>
                    <a:pt x="364669" y="1364476"/>
                  </a:cubicBezTo>
                  <a:lnTo>
                    <a:pt x="358910" y="1359995"/>
                  </a:lnTo>
                  <a:cubicBezTo>
                    <a:pt x="356225" y="1357906"/>
                    <a:pt x="356428" y="1354665"/>
                    <a:pt x="359360" y="1352754"/>
                  </a:cubicBezTo>
                  <a:lnTo>
                    <a:pt x="365656" y="1348653"/>
                  </a:lnTo>
                  <a:cubicBezTo>
                    <a:pt x="367123" y="1347698"/>
                    <a:pt x="368994" y="1347256"/>
                    <a:pt x="370835" y="1347314"/>
                  </a:cubicBezTo>
                  <a:close/>
                  <a:moveTo>
                    <a:pt x="3581335" y="1345307"/>
                  </a:moveTo>
                  <a:lnTo>
                    <a:pt x="3612747" y="1365200"/>
                  </a:lnTo>
                  <a:cubicBezTo>
                    <a:pt x="3616342" y="1367759"/>
                    <a:pt x="3616342" y="1371907"/>
                    <a:pt x="3612747" y="1374467"/>
                  </a:cubicBezTo>
                  <a:lnTo>
                    <a:pt x="3598526" y="1383472"/>
                  </a:lnTo>
                  <a:lnTo>
                    <a:pt x="3566042" y="1383472"/>
                  </a:lnTo>
                  <a:lnTo>
                    <a:pt x="3553391" y="1374467"/>
                  </a:lnTo>
                  <a:cubicBezTo>
                    <a:pt x="3549796" y="1371907"/>
                    <a:pt x="3549796" y="1367759"/>
                    <a:pt x="3553391" y="1365200"/>
                  </a:cubicBezTo>
                  <a:close/>
                  <a:moveTo>
                    <a:pt x="1060388" y="1345307"/>
                  </a:moveTo>
                  <a:lnTo>
                    <a:pt x="1091800" y="1365200"/>
                  </a:lnTo>
                  <a:cubicBezTo>
                    <a:pt x="1095395" y="1367759"/>
                    <a:pt x="1095395" y="1371907"/>
                    <a:pt x="1091800" y="1374467"/>
                  </a:cubicBezTo>
                  <a:lnTo>
                    <a:pt x="1077579" y="1383472"/>
                  </a:lnTo>
                  <a:lnTo>
                    <a:pt x="1045095" y="1383472"/>
                  </a:lnTo>
                  <a:lnTo>
                    <a:pt x="1032444" y="1374467"/>
                  </a:lnTo>
                  <a:cubicBezTo>
                    <a:pt x="1028849" y="1371907"/>
                    <a:pt x="1028849" y="1367759"/>
                    <a:pt x="1032444" y="1365200"/>
                  </a:cubicBezTo>
                  <a:close/>
                  <a:moveTo>
                    <a:pt x="4211839" y="1344457"/>
                  </a:moveTo>
                  <a:lnTo>
                    <a:pt x="4243252" y="1365200"/>
                  </a:lnTo>
                  <a:cubicBezTo>
                    <a:pt x="4246846" y="1367759"/>
                    <a:pt x="4246846" y="1371907"/>
                    <a:pt x="4243250" y="1374467"/>
                  </a:cubicBezTo>
                  <a:lnTo>
                    <a:pt x="4230599" y="1383472"/>
                  </a:lnTo>
                  <a:lnTo>
                    <a:pt x="4194436" y="1383472"/>
                  </a:lnTo>
                  <a:lnTo>
                    <a:pt x="4182701" y="1374467"/>
                  </a:lnTo>
                  <a:cubicBezTo>
                    <a:pt x="4179106" y="1371907"/>
                    <a:pt x="4179106" y="1367759"/>
                    <a:pt x="4182701" y="1365200"/>
                  </a:cubicBezTo>
                  <a:close/>
                  <a:moveTo>
                    <a:pt x="2952026" y="1344457"/>
                  </a:moveTo>
                  <a:lnTo>
                    <a:pt x="2983438" y="1365200"/>
                  </a:lnTo>
                  <a:cubicBezTo>
                    <a:pt x="2987033" y="1367759"/>
                    <a:pt x="2987033" y="1371907"/>
                    <a:pt x="2983438" y="1374467"/>
                  </a:cubicBezTo>
                  <a:lnTo>
                    <a:pt x="2970787" y="1383472"/>
                  </a:lnTo>
                  <a:lnTo>
                    <a:pt x="2934623" y="1383472"/>
                  </a:lnTo>
                  <a:lnTo>
                    <a:pt x="2922888" y="1374467"/>
                  </a:lnTo>
                  <a:cubicBezTo>
                    <a:pt x="2919293" y="1371907"/>
                    <a:pt x="2919293" y="1367759"/>
                    <a:pt x="2922888" y="1365200"/>
                  </a:cubicBezTo>
                  <a:close/>
                  <a:moveTo>
                    <a:pt x="1690892" y="1344457"/>
                  </a:moveTo>
                  <a:lnTo>
                    <a:pt x="1722304" y="1365200"/>
                  </a:lnTo>
                  <a:cubicBezTo>
                    <a:pt x="1725899" y="1367759"/>
                    <a:pt x="1725899" y="1371907"/>
                    <a:pt x="1722304" y="1374467"/>
                  </a:cubicBezTo>
                  <a:lnTo>
                    <a:pt x="1709653" y="1383472"/>
                  </a:lnTo>
                  <a:lnTo>
                    <a:pt x="1673489" y="1383472"/>
                  </a:lnTo>
                  <a:lnTo>
                    <a:pt x="1661754" y="1374467"/>
                  </a:lnTo>
                  <a:cubicBezTo>
                    <a:pt x="1658159" y="1371907"/>
                    <a:pt x="1658159" y="1367759"/>
                    <a:pt x="1661754" y="1365200"/>
                  </a:cubicBezTo>
                  <a:close/>
                  <a:moveTo>
                    <a:pt x="431079" y="1344457"/>
                  </a:moveTo>
                  <a:lnTo>
                    <a:pt x="462491" y="1365200"/>
                  </a:lnTo>
                  <a:cubicBezTo>
                    <a:pt x="466086" y="1367759"/>
                    <a:pt x="466086" y="1371907"/>
                    <a:pt x="462491" y="1374467"/>
                  </a:cubicBezTo>
                  <a:lnTo>
                    <a:pt x="449840" y="1383472"/>
                  </a:lnTo>
                  <a:lnTo>
                    <a:pt x="413676" y="1383472"/>
                  </a:lnTo>
                  <a:lnTo>
                    <a:pt x="401941" y="1374467"/>
                  </a:lnTo>
                  <a:cubicBezTo>
                    <a:pt x="398346" y="1371907"/>
                    <a:pt x="398346" y="1367759"/>
                    <a:pt x="401941" y="1365200"/>
                  </a:cubicBezTo>
                  <a:close/>
                  <a:moveTo>
                    <a:pt x="3817105" y="1344075"/>
                  </a:moveTo>
                  <a:cubicBezTo>
                    <a:pt x="3822664" y="1344075"/>
                    <a:pt x="3828223" y="1345585"/>
                    <a:pt x="3832464" y="1348603"/>
                  </a:cubicBezTo>
                  <a:lnTo>
                    <a:pt x="3875455" y="1379207"/>
                  </a:lnTo>
                  <a:lnTo>
                    <a:pt x="3875455" y="1383472"/>
                  </a:lnTo>
                  <a:lnTo>
                    <a:pt x="3771551" y="1383472"/>
                  </a:lnTo>
                  <a:lnTo>
                    <a:pt x="3771551" y="1370098"/>
                  </a:lnTo>
                  <a:lnTo>
                    <a:pt x="3801746" y="1348603"/>
                  </a:lnTo>
                  <a:cubicBezTo>
                    <a:pt x="3805988" y="1345584"/>
                    <a:pt x="3811546" y="1344075"/>
                    <a:pt x="3817105" y="1344075"/>
                  </a:cubicBezTo>
                  <a:close/>
                  <a:moveTo>
                    <a:pt x="3187796" y="1344075"/>
                  </a:moveTo>
                  <a:cubicBezTo>
                    <a:pt x="3193354" y="1344075"/>
                    <a:pt x="3198914" y="1345585"/>
                    <a:pt x="3203155" y="1348603"/>
                  </a:cubicBezTo>
                  <a:lnTo>
                    <a:pt x="3246146" y="1379207"/>
                  </a:lnTo>
                  <a:lnTo>
                    <a:pt x="3246146" y="1383472"/>
                  </a:lnTo>
                  <a:lnTo>
                    <a:pt x="3142242" y="1383472"/>
                  </a:lnTo>
                  <a:lnTo>
                    <a:pt x="3142242" y="1370098"/>
                  </a:lnTo>
                  <a:lnTo>
                    <a:pt x="3172436" y="1348603"/>
                  </a:lnTo>
                  <a:cubicBezTo>
                    <a:pt x="3176678" y="1345584"/>
                    <a:pt x="3182236" y="1344075"/>
                    <a:pt x="3187796" y="1344075"/>
                  </a:cubicBezTo>
                  <a:close/>
                  <a:moveTo>
                    <a:pt x="2557292" y="1344075"/>
                  </a:moveTo>
                  <a:cubicBezTo>
                    <a:pt x="2562851" y="1344075"/>
                    <a:pt x="2568410" y="1345585"/>
                    <a:pt x="2572651" y="1348603"/>
                  </a:cubicBezTo>
                  <a:lnTo>
                    <a:pt x="2615642" y="1379207"/>
                  </a:lnTo>
                  <a:lnTo>
                    <a:pt x="2615642" y="1383472"/>
                  </a:lnTo>
                  <a:lnTo>
                    <a:pt x="2511738" y="1383472"/>
                  </a:lnTo>
                  <a:lnTo>
                    <a:pt x="2511738" y="1370098"/>
                  </a:lnTo>
                  <a:lnTo>
                    <a:pt x="2541933" y="1348603"/>
                  </a:lnTo>
                  <a:cubicBezTo>
                    <a:pt x="2546174" y="1345584"/>
                    <a:pt x="2551733" y="1344075"/>
                    <a:pt x="2557292" y="1344075"/>
                  </a:cubicBezTo>
                  <a:close/>
                  <a:moveTo>
                    <a:pt x="1926662" y="1344075"/>
                  </a:moveTo>
                  <a:cubicBezTo>
                    <a:pt x="1932220" y="1344075"/>
                    <a:pt x="1937780" y="1345585"/>
                    <a:pt x="1942021" y="1348603"/>
                  </a:cubicBezTo>
                  <a:lnTo>
                    <a:pt x="1985012" y="1379207"/>
                  </a:lnTo>
                  <a:lnTo>
                    <a:pt x="1985012" y="1383472"/>
                  </a:lnTo>
                  <a:lnTo>
                    <a:pt x="1881107" y="1383472"/>
                  </a:lnTo>
                  <a:lnTo>
                    <a:pt x="1881107" y="1370098"/>
                  </a:lnTo>
                  <a:lnTo>
                    <a:pt x="1911302" y="1348603"/>
                  </a:lnTo>
                  <a:cubicBezTo>
                    <a:pt x="1915544" y="1345584"/>
                    <a:pt x="1921103" y="1344075"/>
                    <a:pt x="1926662" y="1344075"/>
                  </a:cubicBezTo>
                  <a:close/>
                  <a:moveTo>
                    <a:pt x="1296158" y="1344075"/>
                  </a:moveTo>
                  <a:cubicBezTo>
                    <a:pt x="1301717" y="1344075"/>
                    <a:pt x="1307276" y="1345585"/>
                    <a:pt x="1311517" y="1348603"/>
                  </a:cubicBezTo>
                  <a:lnTo>
                    <a:pt x="1354508" y="1379207"/>
                  </a:lnTo>
                  <a:lnTo>
                    <a:pt x="1354508" y="1383472"/>
                  </a:lnTo>
                  <a:lnTo>
                    <a:pt x="1250604" y="1383472"/>
                  </a:lnTo>
                  <a:lnTo>
                    <a:pt x="1250604" y="1370098"/>
                  </a:lnTo>
                  <a:lnTo>
                    <a:pt x="1280799" y="1348603"/>
                  </a:lnTo>
                  <a:cubicBezTo>
                    <a:pt x="1285041" y="1345584"/>
                    <a:pt x="1290599" y="1344075"/>
                    <a:pt x="1296158" y="1344075"/>
                  </a:cubicBezTo>
                  <a:close/>
                  <a:moveTo>
                    <a:pt x="666849" y="1344075"/>
                  </a:moveTo>
                  <a:cubicBezTo>
                    <a:pt x="672408" y="1344075"/>
                    <a:pt x="677967" y="1345585"/>
                    <a:pt x="682208" y="1348603"/>
                  </a:cubicBezTo>
                  <a:lnTo>
                    <a:pt x="725198" y="1379207"/>
                  </a:lnTo>
                  <a:lnTo>
                    <a:pt x="725198" y="1383472"/>
                  </a:lnTo>
                  <a:lnTo>
                    <a:pt x="621295" y="1383472"/>
                  </a:lnTo>
                  <a:lnTo>
                    <a:pt x="621295" y="1370098"/>
                  </a:lnTo>
                  <a:lnTo>
                    <a:pt x="651490" y="1348603"/>
                  </a:lnTo>
                  <a:cubicBezTo>
                    <a:pt x="655731" y="1345584"/>
                    <a:pt x="661290" y="1344075"/>
                    <a:pt x="666849" y="1344075"/>
                  </a:cubicBezTo>
                  <a:close/>
                  <a:moveTo>
                    <a:pt x="36345" y="1344075"/>
                  </a:moveTo>
                  <a:cubicBezTo>
                    <a:pt x="41905" y="1344075"/>
                    <a:pt x="47463" y="1345585"/>
                    <a:pt x="51704" y="1348603"/>
                  </a:cubicBezTo>
                  <a:lnTo>
                    <a:pt x="94695" y="1379207"/>
                  </a:lnTo>
                  <a:lnTo>
                    <a:pt x="94695" y="1383472"/>
                  </a:lnTo>
                  <a:lnTo>
                    <a:pt x="0" y="1383472"/>
                  </a:lnTo>
                  <a:lnTo>
                    <a:pt x="9669" y="1356660"/>
                  </a:lnTo>
                  <a:lnTo>
                    <a:pt x="20986" y="1348603"/>
                  </a:lnTo>
                  <a:cubicBezTo>
                    <a:pt x="25228" y="1345584"/>
                    <a:pt x="30786" y="1344075"/>
                    <a:pt x="36345" y="1344075"/>
                  </a:cubicBezTo>
                  <a:close/>
                  <a:moveTo>
                    <a:pt x="2321522" y="1342839"/>
                  </a:moveTo>
                  <a:lnTo>
                    <a:pt x="2352934" y="1365200"/>
                  </a:lnTo>
                  <a:cubicBezTo>
                    <a:pt x="2356529" y="1367759"/>
                    <a:pt x="2356529" y="1371907"/>
                    <a:pt x="2352934" y="1374467"/>
                  </a:cubicBezTo>
                  <a:lnTo>
                    <a:pt x="2340283" y="1383472"/>
                  </a:lnTo>
                  <a:lnTo>
                    <a:pt x="2304044" y="1383472"/>
                  </a:lnTo>
                  <a:lnTo>
                    <a:pt x="2292258" y="1374467"/>
                  </a:lnTo>
                  <a:cubicBezTo>
                    <a:pt x="2288662" y="1371907"/>
                    <a:pt x="2288662" y="1367759"/>
                    <a:pt x="2292257" y="1365200"/>
                  </a:cubicBezTo>
                  <a:lnTo>
                    <a:pt x="2321522" y="1344367"/>
                  </a:lnTo>
                  <a:close/>
                  <a:moveTo>
                    <a:pt x="3921858" y="1341391"/>
                  </a:moveTo>
                  <a:cubicBezTo>
                    <a:pt x="3923927" y="1341456"/>
                    <a:pt x="3925960" y="1342084"/>
                    <a:pt x="3927470" y="1343258"/>
                  </a:cubicBezTo>
                  <a:lnTo>
                    <a:pt x="3946710" y="1358226"/>
                  </a:lnTo>
                  <a:cubicBezTo>
                    <a:pt x="3949728" y="1360574"/>
                    <a:pt x="3949501" y="1364218"/>
                    <a:pt x="3946203" y="1366366"/>
                  </a:cubicBezTo>
                  <a:lnTo>
                    <a:pt x="3939126" y="1370975"/>
                  </a:lnTo>
                  <a:cubicBezTo>
                    <a:pt x="3935828" y="1373123"/>
                    <a:pt x="3930709" y="1372962"/>
                    <a:pt x="3927692" y="1370614"/>
                  </a:cubicBezTo>
                  <a:lnTo>
                    <a:pt x="3908452" y="1355646"/>
                  </a:lnTo>
                  <a:cubicBezTo>
                    <a:pt x="3905434" y="1353298"/>
                    <a:pt x="3905661" y="1349654"/>
                    <a:pt x="3908958" y="1347506"/>
                  </a:cubicBezTo>
                  <a:lnTo>
                    <a:pt x="3916035" y="1342897"/>
                  </a:lnTo>
                  <a:cubicBezTo>
                    <a:pt x="3917684" y="1341823"/>
                    <a:pt x="3919788" y="1341326"/>
                    <a:pt x="3921858" y="1341391"/>
                  </a:cubicBezTo>
                  <a:close/>
                  <a:moveTo>
                    <a:pt x="3292548" y="1341391"/>
                  </a:moveTo>
                  <a:cubicBezTo>
                    <a:pt x="3294618" y="1341456"/>
                    <a:pt x="3296652" y="1342084"/>
                    <a:pt x="3298160" y="1343258"/>
                  </a:cubicBezTo>
                  <a:lnTo>
                    <a:pt x="3317400" y="1358226"/>
                  </a:lnTo>
                  <a:cubicBezTo>
                    <a:pt x="3320418" y="1360574"/>
                    <a:pt x="3320191" y="1364218"/>
                    <a:pt x="3316894" y="1366366"/>
                  </a:cubicBezTo>
                  <a:lnTo>
                    <a:pt x="3309816" y="1370975"/>
                  </a:lnTo>
                  <a:cubicBezTo>
                    <a:pt x="3306519" y="1373123"/>
                    <a:pt x="3301399" y="1372962"/>
                    <a:pt x="3298383" y="1370614"/>
                  </a:cubicBezTo>
                  <a:lnTo>
                    <a:pt x="3279142" y="1355646"/>
                  </a:lnTo>
                  <a:cubicBezTo>
                    <a:pt x="3276124" y="1353298"/>
                    <a:pt x="3276352" y="1349654"/>
                    <a:pt x="3279649" y="1347506"/>
                  </a:cubicBezTo>
                  <a:lnTo>
                    <a:pt x="3286726" y="1342897"/>
                  </a:lnTo>
                  <a:cubicBezTo>
                    <a:pt x="3288375" y="1341823"/>
                    <a:pt x="3290479" y="1341326"/>
                    <a:pt x="3292548" y="1341391"/>
                  </a:cubicBezTo>
                  <a:close/>
                  <a:moveTo>
                    <a:pt x="2662045" y="1341391"/>
                  </a:moveTo>
                  <a:cubicBezTo>
                    <a:pt x="2664114" y="1341456"/>
                    <a:pt x="2666148" y="1342084"/>
                    <a:pt x="2667657" y="1343258"/>
                  </a:cubicBezTo>
                  <a:lnTo>
                    <a:pt x="2686897" y="1358226"/>
                  </a:lnTo>
                  <a:cubicBezTo>
                    <a:pt x="2689915" y="1360574"/>
                    <a:pt x="2689688" y="1364218"/>
                    <a:pt x="2686390" y="1366366"/>
                  </a:cubicBezTo>
                  <a:lnTo>
                    <a:pt x="2679313" y="1370975"/>
                  </a:lnTo>
                  <a:cubicBezTo>
                    <a:pt x="2676015" y="1373123"/>
                    <a:pt x="2670896" y="1372962"/>
                    <a:pt x="2667879" y="1370614"/>
                  </a:cubicBezTo>
                  <a:lnTo>
                    <a:pt x="2648639" y="1355646"/>
                  </a:lnTo>
                  <a:cubicBezTo>
                    <a:pt x="2645621" y="1353298"/>
                    <a:pt x="2645849" y="1349654"/>
                    <a:pt x="2649145" y="1347506"/>
                  </a:cubicBezTo>
                  <a:lnTo>
                    <a:pt x="2656222" y="1342897"/>
                  </a:lnTo>
                  <a:cubicBezTo>
                    <a:pt x="2657872" y="1341823"/>
                    <a:pt x="2659975" y="1341326"/>
                    <a:pt x="2662045" y="1341391"/>
                  </a:cubicBezTo>
                  <a:close/>
                  <a:moveTo>
                    <a:pt x="2031414" y="1341391"/>
                  </a:moveTo>
                  <a:cubicBezTo>
                    <a:pt x="2033484" y="1341456"/>
                    <a:pt x="2035517" y="1342084"/>
                    <a:pt x="2037026" y="1343258"/>
                  </a:cubicBezTo>
                  <a:lnTo>
                    <a:pt x="2056267" y="1358226"/>
                  </a:lnTo>
                  <a:cubicBezTo>
                    <a:pt x="2059284" y="1360574"/>
                    <a:pt x="2059057" y="1364218"/>
                    <a:pt x="2055759" y="1366366"/>
                  </a:cubicBezTo>
                  <a:lnTo>
                    <a:pt x="2048682" y="1370975"/>
                  </a:lnTo>
                  <a:cubicBezTo>
                    <a:pt x="2045385" y="1373123"/>
                    <a:pt x="2040265" y="1372962"/>
                    <a:pt x="2037249" y="1370614"/>
                  </a:cubicBezTo>
                  <a:lnTo>
                    <a:pt x="2018008" y="1355646"/>
                  </a:lnTo>
                  <a:cubicBezTo>
                    <a:pt x="2014990" y="1353298"/>
                    <a:pt x="2015218" y="1349654"/>
                    <a:pt x="2018515" y="1347506"/>
                  </a:cubicBezTo>
                  <a:lnTo>
                    <a:pt x="2025592" y="1342897"/>
                  </a:lnTo>
                  <a:cubicBezTo>
                    <a:pt x="2027241" y="1341823"/>
                    <a:pt x="2029345" y="1341326"/>
                    <a:pt x="2031414" y="1341391"/>
                  </a:cubicBezTo>
                  <a:close/>
                  <a:moveTo>
                    <a:pt x="1400911" y="1341391"/>
                  </a:moveTo>
                  <a:cubicBezTo>
                    <a:pt x="1402980" y="1341456"/>
                    <a:pt x="1405014" y="1342084"/>
                    <a:pt x="1406523" y="1343258"/>
                  </a:cubicBezTo>
                  <a:lnTo>
                    <a:pt x="1425763" y="1358226"/>
                  </a:lnTo>
                  <a:cubicBezTo>
                    <a:pt x="1428781" y="1360574"/>
                    <a:pt x="1428554" y="1364218"/>
                    <a:pt x="1425256" y="1366366"/>
                  </a:cubicBezTo>
                  <a:lnTo>
                    <a:pt x="1418179" y="1370975"/>
                  </a:lnTo>
                  <a:cubicBezTo>
                    <a:pt x="1414882" y="1373123"/>
                    <a:pt x="1409762" y="1372962"/>
                    <a:pt x="1406745" y="1370614"/>
                  </a:cubicBezTo>
                  <a:lnTo>
                    <a:pt x="1387505" y="1355646"/>
                  </a:lnTo>
                  <a:cubicBezTo>
                    <a:pt x="1384487" y="1353298"/>
                    <a:pt x="1384714" y="1349654"/>
                    <a:pt x="1388012" y="1347506"/>
                  </a:cubicBezTo>
                  <a:lnTo>
                    <a:pt x="1395089" y="1342897"/>
                  </a:lnTo>
                  <a:cubicBezTo>
                    <a:pt x="1396738" y="1341823"/>
                    <a:pt x="1398842" y="1341326"/>
                    <a:pt x="1400911" y="1341391"/>
                  </a:cubicBezTo>
                  <a:close/>
                  <a:moveTo>
                    <a:pt x="771602" y="1341391"/>
                  </a:moveTo>
                  <a:cubicBezTo>
                    <a:pt x="773671" y="1341456"/>
                    <a:pt x="775705" y="1342084"/>
                    <a:pt x="777213" y="1343258"/>
                  </a:cubicBezTo>
                  <a:lnTo>
                    <a:pt x="796454" y="1358226"/>
                  </a:lnTo>
                  <a:cubicBezTo>
                    <a:pt x="799471" y="1360574"/>
                    <a:pt x="799244" y="1364218"/>
                    <a:pt x="795947" y="1366366"/>
                  </a:cubicBezTo>
                  <a:lnTo>
                    <a:pt x="788870" y="1370975"/>
                  </a:lnTo>
                  <a:cubicBezTo>
                    <a:pt x="785572" y="1373123"/>
                    <a:pt x="780452" y="1372962"/>
                    <a:pt x="777436" y="1370614"/>
                  </a:cubicBezTo>
                  <a:lnTo>
                    <a:pt x="758195" y="1355646"/>
                  </a:lnTo>
                  <a:cubicBezTo>
                    <a:pt x="755177" y="1353298"/>
                    <a:pt x="755404" y="1349654"/>
                    <a:pt x="758702" y="1347506"/>
                  </a:cubicBezTo>
                  <a:lnTo>
                    <a:pt x="765779" y="1342897"/>
                  </a:lnTo>
                  <a:cubicBezTo>
                    <a:pt x="767428" y="1341823"/>
                    <a:pt x="769532" y="1341326"/>
                    <a:pt x="771602" y="1341391"/>
                  </a:cubicBezTo>
                  <a:close/>
                  <a:moveTo>
                    <a:pt x="141098" y="1341391"/>
                  </a:moveTo>
                  <a:cubicBezTo>
                    <a:pt x="143167" y="1341456"/>
                    <a:pt x="145201" y="1342084"/>
                    <a:pt x="146710" y="1343258"/>
                  </a:cubicBezTo>
                  <a:lnTo>
                    <a:pt x="165950" y="1358226"/>
                  </a:lnTo>
                  <a:cubicBezTo>
                    <a:pt x="168968" y="1360574"/>
                    <a:pt x="168741" y="1364218"/>
                    <a:pt x="165443" y="1366366"/>
                  </a:cubicBezTo>
                  <a:lnTo>
                    <a:pt x="158366" y="1370975"/>
                  </a:lnTo>
                  <a:cubicBezTo>
                    <a:pt x="155069" y="1373123"/>
                    <a:pt x="149949" y="1372962"/>
                    <a:pt x="146932" y="1370614"/>
                  </a:cubicBezTo>
                  <a:lnTo>
                    <a:pt x="127692" y="1355646"/>
                  </a:lnTo>
                  <a:cubicBezTo>
                    <a:pt x="124674" y="1353298"/>
                    <a:pt x="124901" y="1349654"/>
                    <a:pt x="128198" y="1347506"/>
                  </a:cubicBezTo>
                  <a:lnTo>
                    <a:pt x="135275" y="1342897"/>
                  </a:lnTo>
                  <a:cubicBezTo>
                    <a:pt x="136925" y="1341823"/>
                    <a:pt x="139028" y="1341326"/>
                    <a:pt x="141098" y="1341391"/>
                  </a:cubicBezTo>
                  <a:close/>
                  <a:moveTo>
                    <a:pt x="3979606" y="1338812"/>
                  </a:moveTo>
                  <a:cubicBezTo>
                    <a:pt x="3981447" y="1338870"/>
                    <a:pt x="3983256" y="1339427"/>
                    <a:pt x="3984598" y="1340472"/>
                  </a:cubicBezTo>
                  <a:lnTo>
                    <a:pt x="3990358" y="1344953"/>
                  </a:lnTo>
                  <a:cubicBezTo>
                    <a:pt x="3993042" y="1347041"/>
                    <a:pt x="3992841" y="1350283"/>
                    <a:pt x="3989906" y="1352194"/>
                  </a:cubicBezTo>
                  <a:lnTo>
                    <a:pt x="3983611" y="1356294"/>
                  </a:lnTo>
                  <a:cubicBezTo>
                    <a:pt x="3980678" y="1358205"/>
                    <a:pt x="3976124" y="1358061"/>
                    <a:pt x="3973440" y="1355973"/>
                  </a:cubicBezTo>
                  <a:lnTo>
                    <a:pt x="3967680" y="1351491"/>
                  </a:lnTo>
                  <a:cubicBezTo>
                    <a:pt x="3964996" y="1349404"/>
                    <a:pt x="3965198" y="1346162"/>
                    <a:pt x="3968131" y="1344251"/>
                  </a:cubicBezTo>
                  <a:lnTo>
                    <a:pt x="3974426" y="1340150"/>
                  </a:lnTo>
                  <a:cubicBezTo>
                    <a:pt x="3975893" y="1339195"/>
                    <a:pt x="3977765" y="1338753"/>
                    <a:pt x="3979606" y="1338812"/>
                  </a:cubicBezTo>
                  <a:close/>
                  <a:moveTo>
                    <a:pt x="3350296" y="1338812"/>
                  </a:moveTo>
                  <a:cubicBezTo>
                    <a:pt x="3352137" y="1338870"/>
                    <a:pt x="3353946" y="1339427"/>
                    <a:pt x="3355288" y="1340472"/>
                  </a:cubicBezTo>
                  <a:lnTo>
                    <a:pt x="3361048" y="1344953"/>
                  </a:lnTo>
                  <a:cubicBezTo>
                    <a:pt x="3363732" y="1347041"/>
                    <a:pt x="3363531" y="1350283"/>
                    <a:pt x="3360597" y="1352194"/>
                  </a:cubicBezTo>
                  <a:lnTo>
                    <a:pt x="3354302" y="1356294"/>
                  </a:lnTo>
                  <a:cubicBezTo>
                    <a:pt x="3351369" y="1358205"/>
                    <a:pt x="3346814" y="1358061"/>
                    <a:pt x="3344130" y="1355973"/>
                  </a:cubicBezTo>
                  <a:lnTo>
                    <a:pt x="3338370" y="1351491"/>
                  </a:lnTo>
                  <a:cubicBezTo>
                    <a:pt x="3335686" y="1349404"/>
                    <a:pt x="3335888" y="1346162"/>
                    <a:pt x="3338821" y="1344251"/>
                  </a:cubicBezTo>
                  <a:lnTo>
                    <a:pt x="3345117" y="1340150"/>
                  </a:lnTo>
                  <a:cubicBezTo>
                    <a:pt x="3346583" y="1339195"/>
                    <a:pt x="3348456" y="1338753"/>
                    <a:pt x="3350296" y="1338812"/>
                  </a:cubicBezTo>
                  <a:close/>
                  <a:moveTo>
                    <a:pt x="2719792" y="1338812"/>
                  </a:moveTo>
                  <a:cubicBezTo>
                    <a:pt x="2721633" y="1338870"/>
                    <a:pt x="2723443" y="1339427"/>
                    <a:pt x="2724785" y="1340472"/>
                  </a:cubicBezTo>
                  <a:lnTo>
                    <a:pt x="2730546" y="1344953"/>
                  </a:lnTo>
                  <a:cubicBezTo>
                    <a:pt x="2733229" y="1347041"/>
                    <a:pt x="2733028" y="1350283"/>
                    <a:pt x="2730094" y="1352194"/>
                  </a:cubicBezTo>
                  <a:lnTo>
                    <a:pt x="2723798" y="1356294"/>
                  </a:lnTo>
                  <a:cubicBezTo>
                    <a:pt x="2720865" y="1358205"/>
                    <a:pt x="2716311" y="1358061"/>
                    <a:pt x="2713627" y="1355973"/>
                  </a:cubicBezTo>
                  <a:lnTo>
                    <a:pt x="2707867" y="1351491"/>
                  </a:lnTo>
                  <a:cubicBezTo>
                    <a:pt x="2705183" y="1349404"/>
                    <a:pt x="2705385" y="1346162"/>
                    <a:pt x="2708318" y="1344251"/>
                  </a:cubicBezTo>
                  <a:lnTo>
                    <a:pt x="2714614" y="1340150"/>
                  </a:lnTo>
                  <a:cubicBezTo>
                    <a:pt x="2716079" y="1339195"/>
                    <a:pt x="2717952" y="1338753"/>
                    <a:pt x="2719792" y="1338812"/>
                  </a:cubicBezTo>
                  <a:close/>
                  <a:moveTo>
                    <a:pt x="2089162" y="1338812"/>
                  </a:moveTo>
                  <a:cubicBezTo>
                    <a:pt x="2091003" y="1338870"/>
                    <a:pt x="2092812" y="1339427"/>
                    <a:pt x="2094155" y="1340472"/>
                  </a:cubicBezTo>
                  <a:lnTo>
                    <a:pt x="2099915" y="1344953"/>
                  </a:lnTo>
                  <a:cubicBezTo>
                    <a:pt x="2102599" y="1347041"/>
                    <a:pt x="2102397" y="1350283"/>
                    <a:pt x="2099463" y="1352194"/>
                  </a:cubicBezTo>
                  <a:lnTo>
                    <a:pt x="2093167" y="1356294"/>
                  </a:lnTo>
                  <a:cubicBezTo>
                    <a:pt x="2090235" y="1358205"/>
                    <a:pt x="2085680" y="1358061"/>
                    <a:pt x="2082996" y="1355973"/>
                  </a:cubicBezTo>
                  <a:lnTo>
                    <a:pt x="2077236" y="1351491"/>
                  </a:lnTo>
                  <a:cubicBezTo>
                    <a:pt x="2074552" y="1349404"/>
                    <a:pt x="2074754" y="1346162"/>
                    <a:pt x="2077687" y="1344251"/>
                  </a:cubicBezTo>
                  <a:lnTo>
                    <a:pt x="2083983" y="1340150"/>
                  </a:lnTo>
                  <a:cubicBezTo>
                    <a:pt x="2085449" y="1339195"/>
                    <a:pt x="2087321" y="1338753"/>
                    <a:pt x="2089162" y="1338812"/>
                  </a:cubicBezTo>
                  <a:close/>
                  <a:moveTo>
                    <a:pt x="1458659" y="1338812"/>
                  </a:moveTo>
                  <a:cubicBezTo>
                    <a:pt x="1460500" y="1338870"/>
                    <a:pt x="1462309" y="1339427"/>
                    <a:pt x="1463651" y="1340472"/>
                  </a:cubicBezTo>
                  <a:lnTo>
                    <a:pt x="1469411" y="1344953"/>
                  </a:lnTo>
                  <a:cubicBezTo>
                    <a:pt x="1472095" y="1347041"/>
                    <a:pt x="1471894" y="1350283"/>
                    <a:pt x="1468960" y="1352194"/>
                  </a:cubicBezTo>
                  <a:lnTo>
                    <a:pt x="1462664" y="1356294"/>
                  </a:lnTo>
                  <a:cubicBezTo>
                    <a:pt x="1459731" y="1358205"/>
                    <a:pt x="1455177" y="1358061"/>
                    <a:pt x="1452493" y="1355973"/>
                  </a:cubicBezTo>
                  <a:lnTo>
                    <a:pt x="1446733" y="1351491"/>
                  </a:lnTo>
                  <a:cubicBezTo>
                    <a:pt x="1444049" y="1349404"/>
                    <a:pt x="1444251" y="1346162"/>
                    <a:pt x="1447184" y="1344251"/>
                  </a:cubicBezTo>
                  <a:lnTo>
                    <a:pt x="1453480" y="1340150"/>
                  </a:lnTo>
                  <a:cubicBezTo>
                    <a:pt x="1454946" y="1339195"/>
                    <a:pt x="1456818" y="1338753"/>
                    <a:pt x="1458659" y="1338812"/>
                  </a:cubicBezTo>
                  <a:close/>
                  <a:moveTo>
                    <a:pt x="829349" y="1338812"/>
                  </a:moveTo>
                  <a:cubicBezTo>
                    <a:pt x="831190" y="1338870"/>
                    <a:pt x="833000" y="1339427"/>
                    <a:pt x="834342" y="1340472"/>
                  </a:cubicBezTo>
                  <a:lnTo>
                    <a:pt x="840102" y="1344953"/>
                  </a:lnTo>
                  <a:cubicBezTo>
                    <a:pt x="842785" y="1347041"/>
                    <a:pt x="842584" y="1350283"/>
                    <a:pt x="839650" y="1352194"/>
                  </a:cubicBezTo>
                  <a:lnTo>
                    <a:pt x="833355" y="1356294"/>
                  </a:lnTo>
                  <a:cubicBezTo>
                    <a:pt x="830422" y="1358205"/>
                    <a:pt x="825868" y="1358061"/>
                    <a:pt x="823184" y="1355973"/>
                  </a:cubicBezTo>
                  <a:lnTo>
                    <a:pt x="817423" y="1351491"/>
                  </a:lnTo>
                  <a:cubicBezTo>
                    <a:pt x="814740" y="1349404"/>
                    <a:pt x="814942" y="1346162"/>
                    <a:pt x="817875" y="1344251"/>
                  </a:cubicBezTo>
                  <a:lnTo>
                    <a:pt x="824170" y="1340150"/>
                  </a:lnTo>
                  <a:cubicBezTo>
                    <a:pt x="825636" y="1339195"/>
                    <a:pt x="827509" y="1338753"/>
                    <a:pt x="829349" y="1338812"/>
                  </a:cubicBezTo>
                  <a:close/>
                  <a:moveTo>
                    <a:pt x="198845" y="1338812"/>
                  </a:moveTo>
                  <a:cubicBezTo>
                    <a:pt x="200686" y="1338870"/>
                    <a:pt x="202496" y="1339427"/>
                    <a:pt x="203838" y="1340472"/>
                  </a:cubicBezTo>
                  <a:lnTo>
                    <a:pt x="209599" y="1344953"/>
                  </a:lnTo>
                  <a:cubicBezTo>
                    <a:pt x="212282" y="1347041"/>
                    <a:pt x="212081" y="1350283"/>
                    <a:pt x="209147" y="1352194"/>
                  </a:cubicBezTo>
                  <a:lnTo>
                    <a:pt x="202851" y="1356294"/>
                  </a:lnTo>
                  <a:cubicBezTo>
                    <a:pt x="199918" y="1358205"/>
                    <a:pt x="195364" y="1358061"/>
                    <a:pt x="192680" y="1355973"/>
                  </a:cubicBezTo>
                  <a:lnTo>
                    <a:pt x="186920" y="1351491"/>
                  </a:lnTo>
                  <a:cubicBezTo>
                    <a:pt x="184236" y="1349404"/>
                    <a:pt x="184438" y="1346162"/>
                    <a:pt x="187371" y="1344251"/>
                  </a:cubicBezTo>
                  <a:lnTo>
                    <a:pt x="193667" y="1340150"/>
                  </a:lnTo>
                  <a:cubicBezTo>
                    <a:pt x="195133" y="1339195"/>
                    <a:pt x="197005" y="1338753"/>
                    <a:pt x="198845" y="1338812"/>
                  </a:cubicBezTo>
                  <a:close/>
                  <a:moveTo>
                    <a:pt x="4326530" y="1328875"/>
                  </a:moveTo>
                  <a:cubicBezTo>
                    <a:pt x="4330113" y="1328875"/>
                    <a:pt x="4333696" y="1329848"/>
                    <a:pt x="4336429" y="1331793"/>
                  </a:cubicBezTo>
                  <a:lnTo>
                    <a:pt x="4340943" y="1335007"/>
                  </a:lnTo>
                  <a:lnTo>
                    <a:pt x="4340943" y="1383472"/>
                  </a:lnTo>
                  <a:lnTo>
                    <a:pt x="4286215" y="1383472"/>
                  </a:lnTo>
                  <a:lnTo>
                    <a:pt x="4275024" y="1375506"/>
                  </a:lnTo>
                  <a:cubicBezTo>
                    <a:pt x="4269557" y="1371614"/>
                    <a:pt x="4269557" y="1365304"/>
                    <a:pt x="4275024" y="1361412"/>
                  </a:cubicBezTo>
                  <a:lnTo>
                    <a:pt x="4316632" y="1331793"/>
                  </a:lnTo>
                  <a:cubicBezTo>
                    <a:pt x="4319365" y="1329848"/>
                    <a:pt x="4322948" y="1328875"/>
                    <a:pt x="4326530" y="1328875"/>
                  </a:cubicBezTo>
                  <a:close/>
                  <a:moveTo>
                    <a:pt x="3696027" y="1328875"/>
                  </a:moveTo>
                  <a:cubicBezTo>
                    <a:pt x="3699610" y="1328875"/>
                    <a:pt x="3703192" y="1329848"/>
                    <a:pt x="3705925" y="1331793"/>
                  </a:cubicBezTo>
                  <a:lnTo>
                    <a:pt x="3745591" y="1360030"/>
                  </a:lnTo>
                  <a:cubicBezTo>
                    <a:pt x="3751058" y="1363922"/>
                    <a:pt x="3751058" y="1370232"/>
                    <a:pt x="3745591" y="1374123"/>
                  </a:cubicBezTo>
                  <a:lnTo>
                    <a:pt x="3732457" y="1383472"/>
                  </a:lnTo>
                  <a:lnTo>
                    <a:pt x="3655711" y="1383472"/>
                  </a:lnTo>
                  <a:lnTo>
                    <a:pt x="3644520" y="1375506"/>
                  </a:lnTo>
                  <a:cubicBezTo>
                    <a:pt x="3639054" y="1371614"/>
                    <a:pt x="3639054" y="1365304"/>
                    <a:pt x="3644520" y="1361412"/>
                  </a:cubicBezTo>
                  <a:lnTo>
                    <a:pt x="3686128" y="1331793"/>
                  </a:lnTo>
                  <a:cubicBezTo>
                    <a:pt x="3688861" y="1329848"/>
                    <a:pt x="3692444" y="1328875"/>
                    <a:pt x="3696027" y="1328875"/>
                  </a:cubicBezTo>
                  <a:close/>
                  <a:moveTo>
                    <a:pt x="3066718" y="1328875"/>
                  </a:moveTo>
                  <a:cubicBezTo>
                    <a:pt x="3070300" y="1328875"/>
                    <a:pt x="3073883" y="1329848"/>
                    <a:pt x="3076616" y="1331793"/>
                  </a:cubicBezTo>
                  <a:lnTo>
                    <a:pt x="3116281" y="1360030"/>
                  </a:lnTo>
                  <a:cubicBezTo>
                    <a:pt x="3121749" y="1363922"/>
                    <a:pt x="3121749" y="1370232"/>
                    <a:pt x="3116281" y="1374123"/>
                  </a:cubicBezTo>
                  <a:lnTo>
                    <a:pt x="3103147" y="1383472"/>
                  </a:lnTo>
                  <a:lnTo>
                    <a:pt x="3026402" y="1383472"/>
                  </a:lnTo>
                  <a:lnTo>
                    <a:pt x="3015211" y="1375506"/>
                  </a:lnTo>
                  <a:cubicBezTo>
                    <a:pt x="3009744" y="1371614"/>
                    <a:pt x="3009744" y="1365304"/>
                    <a:pt x="3015211" y="1361412"/>
                  </a:cubicBezTo>
                  <a:lnTo>
                    <a:pt x="3056819" y="1331793"/>
                  </a:lnTo>
                  <a:cubicBezTo>
                    <a:pt x="3059552" y="1329848"/>
                    <a:pt x="3063134" y="1328875"/>
                    <a:pt x="3066718" y="1328875"/>
                  </a:cubicBezTo>
                  <a:close/>
                  <a:moveTo>
                    <a:pt x="2436214" y="1328875"/>
                  </a:moveTo>
                  <a:cubicBezTo>
                    <a:pt x="2439797" y="1328875"/>
                    <a:pt x="2443380" y="1329848"/>
                    <a:pt x="2446112" y="1331793"/>
                  </a:cubicBezTo>
                  <a:lnTo>
                    <a:pt x="2485778" y="1360030"/>
                  </a:lnTo>
                  <a:cubicBezTo>
                    <a:pt x="2491245" y="1363922"/>
                    <a:pt x="2491245" y="1370232"/>
                    <a:pt x="2485778" y="1374123"/>
                  </a:cubicBezTo>
                  <a:lnTo>
                    <a:pt x="2472644" y="1383472"/>
                  </a:lnTo>
                  <a:lnTo>
                    <a:pt x="2395899" y="1383472"/>
                  </a:lnTo>
                  <a:lnTo>
                    <a:pt x="2384707" y="1375506"/>
                  </a:lnTo>
                  <a:cubicBezTo>
                    <a:pt x="2379240" y="1371614"/>
                    <a:pt x="2379240" y="1365304"/>
                    <a:pt x="2384707" y="1361412"/>
                  </a:cubicBezTo>
                  <a:lnTo>
                    <a:pt x="2426315" y="1331793"/>
                  </a:lnTo>
                  <a:cubicBezTo>
                    <a:pt x="2429049" y="1329848"/>
                    <a:pt x="2432631" y="1328875"/>
                    <a:pt x="2436214" y="1328875"/>
                  </a:cubicBezTo>
                  <a:close/>
                  <a:moveTo>
                    <a:pt x="1805583" y="1328875"/>
                  </a:moveTo>
                  <a:cubicBezTo>
                    <a:pt x="1809166" y="1328875"/>
                    <a:pt x="1812749" y="1329848"/>
                    <a:pt x="1815482" y="1331793"/>
                  </a:cubicBezTo>
                  <a:lnTo>
                    <a:pt x="1855148" y="1360030"/>
                  </a:lnTo>
                  <a:cubicBezTo>
                    <a:pt x="1860615" y="1363922"/>
                    <a:pt x="1860615" y="1370232"/>
                    <a:pt x="1855148" y="1374123"/>
                  </a:cubicBezTo>
                  <a:lnTo>
                    <a:pt x="1842014" y="1383472"/>
                  </a:lnTo>
                  <a:lnTo>
                    <a:pt x="1765269" y="1383472"/>
                  </a:lnTo>
                  <a:lnTo>
                    <a:pt x="1754077" y="1375506"/>
                  </a:lnTo>
                  <a:cubicBezTo>
                    <a:pt x="1748610" y="1371614"/>
                    <a:pt x="1748610" y="1365304"/>
                    <a:pt x="1754077" y="1361412"/>
                  </a:cubicBezTo>
                  <a:lnTo>
                    <a:pt x="1795685" y="1331793"/>
                  </a:lnTo>
                  <a:cubicBezTo>
                    <a:pt x="1798418" y="1329848"/>
                    <a:pt x="1802001" y="1328875"/>
                    <a:pt x="1805583" y="1328875"/>
                  </a:cubicBezTo>
                  <a:close/>
                  <a:moveTo>
                    <a:pt x="1175080" y="1328875"/>
                  </a:moveTo>
                  <a:cubicBezTo>
                    <a:pt x="1178663" y="1328875"/>
                    <a:pt x="1182245" y="1329848"/>
                    <a:pt x="1184979" y="1331793"/>
                  </a:cubicBezTo>
                  <a:lnTo>
                    <a:pt x="1224644" y="1360030"/>
                  </a:lnTo>
                  <a:cubicBezTo>
                    <a:pt x="1230112" y="1363922"/>
                    <a:pt x="1230112" y="1370232"/>
                    <a:pt x="1224644" y="1374123"/>
                  </a:cubicBezTo>
                  <a:lnTo>
                    <a:pt x="1211511" y="1383472"/>
                  </a:lnTo>
                  <a:lnTo>
                    <a:pt x="1200868" y="1383472"/>
                  </a:lnTo>
                  <a:lnTo>
                    <a:pt x="1134765" y="1383472"/>
                  </a:lnTo>
                  <a:lnTo>
                    <a:pt x="1123573" y="1375506"/>
                  </a:lnTo>
                  <a:cubicBezTo>
                    <a:pt x="1118107" y="1371614"/>
                    <a:pt x="1118107" y="1365304"/>
                    <a:pt x="1123573" y="1361412"/>
                  </a:cubicBezTo>
                  <a:lnTo>
                    <a:pt x="1165182" y="1331793"/>
                  </a:lnTo>
                  <a:cubicBezTo>
                    <a:pt x="1167914" y="1329848"/>
                    <a:pt x="1171497" y="1328875"/>
                    <a:pt x="1175080" y="1328875"/>
                  </a:cubicBezTo>
                  <a:close/>
                  <a:moveTo>
                    <a:pt x="545771" y="1328875"/>
                  </a:moveTo>
                  <a:cubicBezTo>
                    <a:pt x="549353" y="1328875"/>
                    <a:pt x="552936" y="1329848"/>
                    <a:pt x="555669" y="1331793"/>
                  </a:cubicBezTo>
                  <a:lnTo>
                    <a:pt x="595334" y="1360030"/>
                  </a:lnTo>
                  <a:cubicBezTo>
                    <a:pt x="600802" y="1363922"/>
                    <a:pt x="600802" y="1370232"/>
                    <a:pt x="595334" y="1374123"/>
                  </a:cubicBezTo>
                  <a:lnTo>
                    <a:pt x="582201" y="1383472"/>
                  </a:lnTo>
                  <a:lnTo>
                    <a:pt x="505455" y="1383472"/>
                  </a:lnTo>
                  <a:lnTo>
                    <a:pt x="494264" y="1375506"/>
                  </a:lnTo>
                  <a:cubicBezTo>
                    <a:pt x="488797" y="1371614"/>
                    <a:pt x="488797" y="1365304"/>
                    <a:pt x="494264" y="1361412"/>
                  </a:cubicBezTo>
                  <a:lnTo>
                    <a:pt x="535872" y="1331793"/>
                  </a:lnTo>
                  <a:cubicBezTo>
                    <a:pt x="538605" y="1329848"/>
                    <a:pt x="542188" y="1328875"/>
                    <a:pt x="545771" y="1328875"/>
                  </a:cubicBezTo>
                  <a:close/>
                  <a:moveTo>
                    <a:pt x="21257" y="1324526"/>
                  </a:moveTo>
                  <a:lnTo>
                    <a:pt x="25954" y="1327870"/>
                  </a:lnTo>
                  <a:cubicBezTo>
                    <a:pt x="29468" y="1330371"/>
                    <a:pt x="29468" y="1334427"/>
                    <a:pt x="25954" y="1336928"/>
                  </a:cubicBezTo>
                  <a:lnTo>
                    <a:pt x="13618" y="1345710"/>
                  </a:lnTo>
                  <a:close/>
                  <a:moveTo>
                    <a:pt x="4177976" y="1319260"/>
                  </a:moveTo>
                  <a:cubicBezTo>
                    <a:pt x="4179426" y="1319260"/>
                    <a:pt x="4180877" y="1319654"/>
                    <a:pt x="4181984" y="1320442"/>
                  </a:cubicBezTo>
                  <a:lnTo>
                    <a:pt x="4199758" y="1333095"/>
                  </a:lnTo>
                  <a:cubicBezTo>
                    <a:pt x="4201972" y="1334671"/>
                    <a:pt x="4201972" y="1337227"/>
                    <a:pt x="4199758" y="1338803"/>
                  </a:cubicBezTo>
                  <a:lnTo>
                    <a:pt x="4183948" y="1350058"/>
                  </a:lnTo>
                  <a:cubicBezTo>
                    <a:pt x="4181734" y="1351634"/>
                    <a:pt x="4178144" y="1351634"/>
                    <a:pt x="4175930" y="1350058"/>
                  </a:cubicBezTo>
                  <a:lnTo>
                    <a:pt x="4158156" y="1337405"/>
                  </a:lnTo>
                  <a:cubicBezTo>
                    <a:pt x="4155942" y="1335829"/>
                    <a:pt x="4155942" y="1333273"/>
                    <a:pt x="4158156" y="1331697"/>
                  </a:cubicBezTo>
                  <a:lnTo>
                    <a:pt x="4173966" y="1320442"/>
                  </a:lnTo>
                  <a:cubicBezTo>
                    <a:pt x="4175073" y="1319654"/>
                    <a:pt x="4176524" y="1319260"/>
                    <a:pt x="4177976" y="1319260"/>
                  </a:cubicBezTo>
                  <a:close/>
                  <a:moveTo>
                    <a:pt x="3548665" y="1319260"/>
                  </a:moveTo>
                  <a:cubicBezTo>
                    <a:pt x="3550116" y="1319260"/>
                    <a:pt x="3551567" y="1319654"/>
                    <a:pt x="3552674" y="1320442"/>
                  </a:cubicBezTo>
                  <a:lnTo>
                    <a:pt x="3570449" y="1333095"/>
                  </a:lnTo>
                  <a:cubicBezTo>
                    <a:pt x="3572663" y="1334671"/>
                    <a:pt x="3572663" y="1337227"/>
                    <a:pt x="3570449" y="1338803"/>
                  </a:cubicBezTo>
                  <a:lnTo>
                    <a:pt x="3554638" y="1350058"/>
                  </a:lnTo>
                  <a:cubicBezTo>
                    <a:pt x="3552424" y="1351634"/>
                    <a:pt x="3548834" y="1351634"/>
                    <a:pt x="3546621" y="1350058"/>
                  </a:cubicBezTo>
                  <a:lnTo>
                    <a:pt x="3528846" y="1337405"/>
                  </a:lnTo>
                  <a:cubicBezTo>
                    <a:pt x="3526632" y="1335829"/>
                    <a:pt x="3526632" y="1333273"/>
                    <a:pt x="3528846" y="1331697"/>
                  </a:cubicBezTo>
                  <a:lnTo>
                    <a:pt x="3544656" y="1320442"/>
                  </a:lnTo>
                  <a:cubicBezTo>
                    <a:pt x="3545764" y="1319654"/>
                    <a:pt x="3547215" y="1319260"/>
                    <a:pt x="3548665" y="1319260"/>
                  </a:cubicBezTo>
                  <a:close/>
                  <a:moveTo>
                    <a:pt x="2918162" y="1319260"/>
                  </a:moveTo>
                  <a:cubicBezTo>
                    <a:pt x="2919613" y="1319260"/>
                    <a:pt x="2921064" y="1319654"/>
                    <a:pt x="2922171" y="1320442"/>
                  </a:cubicBezTo>
                  <a:lnTo>
                    <a:pt x="2939946" y="1333095"/>
                  </a:lnTo>
                  <a:cubicBezTo>
                    <a:pt x="2942159" y="1334671"/>
                    <a:pt x="2942159" y="1337227"/>
                    <a:pt x="2939946" y="1338803"/>
                  </a:cubicBezTo>
                  <a:lnTo>
                    <a:pt x="2924134" y="1350058"/>
                  </a:lnTo>
                  <a:cubicBezTo>
                    <a:pt x="2921921" y="1351634"/>
                    <a:pt x="2918331" y="1351634"/>
                    <a:pt x="2916117" y="1350058"/>
                  </a:cubicBezTo>
                  <a:lnTo>
                    <a:pt x="2898343" y="1337405"/>
                  </a:lnTo>
                  <a:cubicBezTo>
                    <a:pt x="2896129" y="1335829"/>
                    <a:pt x="2896129" y="1333273"/>
                    <a:pt x="2898343" y="1331697"/>
                  </a:cubicBezTo>
                  <a:lnTo>
                    <a:pt x="2914153" y="1320442"/>
                  </a:lnTo>
                  <a:cubicBezTo>
                    <a:pt x="2915260" y="1319654"/>
                    <a:pt x="2916711" y="1319260"/>
                    <a:pt x="2918162" y="1319260"/>
                  </a:cubicBezTo>
                  <a:close/>
                  <a:moveTo>
                    <a:pt x="2287532" y="1319260"/>
                  </a:moveTo>
                  <a:cubicBezTo>
                    <a:pt x="2288982" y="1319260"/>
                    <a:pt x="2290433" y="1319654"/>
                    <a:pt x="2291540" y="1320442"/>
                  </a:cubicBezTo>
                  <a:lnTo>
                    <a:pt x="2309315" y="1333095"/>
                  </a:lnTo>
                  <a:cubicBezTo>
                    <a:pt x="2311529" y="1334671"/>
                    <a:pt x="2311529" y="1337227"/>
                    <a:pt x="2309315" y="1338803"/>
                  </a:cubicBezTo>
                  <a:lnTo>
                    <a:pt x="2293504" y="1350058"/>
                  </a:lnTo>
                  <a:cubicBezTo>
                    <a:pt x="2291290" y="1351634"/>
                    <a:pt x="2287700" y="1351634"/>
                    <a:pt x="2285487" y="1350058"/>
                  </a:cubicBezTo>
                  <a:lnTo>
                    <a:pt x="2267712" y="1337405"/>
                  </a:lnTo>
                  <a:cubicBezTo>
                    <a:pt x="2265498" y="1335829"/>
                    <a:pt x="2265498" y="1333273"/>
                    <a:pt x="2267712" y="1331697"/>
                  </a:cubicBezTo>
                  <a:lnTo>
                    <a:pt x="2283523" y="1320442"/>
                  </a:lnTo>
                  <a:cubicBezTo>
                    <a:pt x="2284630" y="1319654"/>
                    <a:pt x="2286081" y="1319260"/>
                    <a:pt x="2287532" y="1319260"/>
                  </a:cubicBezTo>
                  <a:close/>
                  <a:moveTo>
                    <a:pt x="1657028" y="1319260"/>
                  </a:moveTo>
                  <a:cubicBezTo>
                    <a:pt x="1658479" y="1319260"/>
                    <a:pt x="1659930" y="1319654"/>
                    <a:pt x="1661037" y="1320442"/>
                  </a:cubicBezTo>
                  <a:lnTo>
                    <a:pt x="1678812" y="1333095"/>
                  </a:lnTo>
                  <a:cubicBezTo>
                    <a:pt x="1681025" y="1334671"/>
                    <a:pt x="1681025" y="1337227"/>
                    <a:pt x="1678812" y="1338803"/>
                  </a:cubicBezTo>
                  <a:lnTo>
                    <a:pt x="1663001" y="1350058"/>
                  </a:lnTo>
                  <a:cubicBezTo>
                    <a:pt x="1660787" y="1351634"/>
                    <a:pt x="1657197" y="1351634"/>
                    <a:pt x="1654984" y="1350058"/>
                  </a:cubicBezTo>
                  <a:lnTo>
                    <a:pt x="1637209" y="1337405"/>
                  </a:lnTo>
                  <a:cubicBezTo>
                    <a:pt x="1634995" y="1335829"/>
                    <a:pt x="1634995" y="1333273"/>
                    <a:pt x="1637209" y="1331697"/>
                  </a:cubicBezTo>
                  <a:lnTo>
                    <a:pt x="1653020" y="1320442"/>
                  </a:lnTo>
                  <a:cubicBezTo>
                    <a:pt x="1654126" y="1319654"/>
                    <a:pt x="1655577" y="1319260"/>
                    <a:pt x="1657028" y="1319260"/>
                  </a:cubicBezTo>
                  <a:close/>
                  <a:moveTo>
                    <a:pt x="1027718" y="1319260"/>
                  </a:moveTo>
                  <a:cubicBezTo>
                    <a:pt x="1029169" y="1319260"/>
                    <a:pt x="1030620" y="1319654"/>
                    <a:pt x="1031727" y="1320442"/>
                  </a:cubicBezTo>
                  <a:lnTo>
                    <a:pt x="1049502" y="1333095"/>
                  </a:lnTo>
                  <a:cubicBezTo>
                    <a:pt x="1051716" y="1334671"/>
                    <a:pt x="1051716" y="1337227"/>
                    <a:pt x="1049502" y="1338803"/>
                  </a:cubicBezTo>
                  <a:lnTo>
                    <a:pt x="1033691" y="1350058"/>
                  </a:lnTo>
                  <a:cubicBezTo>
                    <a:pt x="1031478" y="1351634"/>
                    <a:pt x="1027887" y="1351634"/>
                    <a:pt x="1025674" y="1350058"/>
                  </a:cubicBezTo>
                  <a:lnTo>
                    <a:pt x="1007899" y="1337405"/>
                  </a:lnTo>
                  <a:cubicBezTo>
                    <a:pt x="1005685" y="1335829"/>
                    <a:pt x="1005685" y="1333273"/>
                    <a:pt x="1007899" y="1331697"/>
                  </a:cubicBezTo>
                  <a:lnTo>
                    <a:pt x="1023709" y="1320442"/>
                  </a:lnTo>
                  <a:cubicBezTo>
                    <a:pt x="1024817" y="1319654"/>
                    <a:pt x="1026268" y="1319260"/>
                    <a:pt x="1027718" y="1319260"/>
                  </a:cubicBezTo>
                  <a:close/>
                  <a:moveTo>
                    <a:pt x="397215" y="1319260"/>
                  </a:moveTo>
                  <a:cubicBezTo>
                    <a:pt x="398666" y="1319260"/>
                    <a:pt x="400117" y="1319654"/>
                    <a:pt x="401224" y="1320442"/>
                  </a:cubicBezTo>
                  <a:lnTo>
                    <a:pt x="418999" y="1333095"/>
                  </a:lnTo>
                  <a:cubicBezTo>
                    <a:pt x="421212" y="1334671"/>
                    <a:pt x="421212" y="1337227"/>
                    <a:pt x="418999" y="1338803"/>
                  </a:cubicBezTo>
                  <a:lnTo>
                    <a:pt x="403187" y="1350058"/>
                  </a:lnTo>
                  <a:cubicBezTo>
                    <a:pt x="400974" y="1351634"/>
                    <a:pt x="397384" y="1351634"/>
                    <a:pt x="395170" y="1350058"/>
                  </a:cubicBezTo>
                  <a:lnTo>
                    <a:pt x="377396" y="1337405"/>
                  </a:lnTo>
                  <a:cubicBezTo>
                    <a:pt x="375182" y="1335829"/>
                    <a:pt x="375182" y="1333273"/>
                    <a:pt x="377396" y="1331697"/>
                  </a:cubicBezTo>
                  <a:lnTo>
                    <a:pt x="393206" y="1320442"/>
                  </a:lnTo>
                  <a:cubicBezTo>
                    <a:pt x="394313" y="1319654"/>
                    <a:pt x="395764" y="1319260"/>
                    <a:pt x="397215" y="1319260"/>
                  </a:cubicBezTo>
                  <a:close/>
                  <a:moveTo>
                    <a:pt x="4057728" y="1309481"/>
                  </a:moveTo>
                  <a:cubicBezTo>
                    <a:pt x="4062876" y="1309448"/>
                    <a:pt x="4068040" y="1310814"/>
                    <a:pt x="4072002" y="1313584"/>
                  </a:cubicBezTo>
                  <a:lnTo>
                    <a:pt x="4113095" y="1342319"/>
                  </a:lnTo>
                  <a:cubicBezTo>
                    <a:pt x="4121019" y="1347860"/>
                    <a:pt x="4121134" y="1356925"/>
                    <a:pt x="4113348" y="1362567"/>
                  </a:cubicBezTo>
                  <a:lnTo>
                    <a:pt x="4084501" y="1383472"/>
                  </a:lnTo>
                  <a:lnTo>
                    <a:pt x="4037031" y="1383472"/>
                  </a:lnTo>
                  <a:lnTo>
                    <a:pt x="4005750" y="1361598"/>
                  </a:lnTo>
                  <a:cubicBezTo>
                    <a:pt x="3997824" y="1356056"/>
                    <a:pt x="3997710" y="1346991"/>
                    <a:pt x="4005496" y="1341350"/>
                  </a:cubicBezTo>
                  <a:lnTo>
                    <a:pt x="4043559" y="1313765"/>
                  </a:lnTo>
                  <a:cubicBezTo>
                    <a:pt x="4047452" y="1310945"/>
                    <a:pt x="4052581" y="1309514"/>
                    <a:pt x="4057728" y="1309481"/>
                  </a:cubicBezTo>
                  <a:close/>
                  <a:moveTo>
                    <a:pt x="3428419" y="1309481"/>
                  </a:moveTo>
                  <a:cubicBezTo>
                    <a:pt x="3433566" y="1309448"/>
                    <a:pt x="3438730" y="1310814"/>
                    <a:pt x="3442693" y="1313584"/>
                  </a:cubicBezTo>
                  <a:lnTo>
                    <a:pt x="3483786" y="1342319"/>
                  </a:lnTo>
                  <a:cubicBezTo>
                    <a:pt x="3491710" y="1347860"/>
                    <a:pt x="3491824" y="1356925"/>
                    <a:pt x="3484040" y="1362567"/>
                  </a:cubicBezTo>
                  <a:lnTo>
                    <a:pt x="3455192" y="1383472"/>
                  </a:lnTo>
                  <a:lnTo>
                    <a:pt x="3407721" y="1383472"/>
                  </a:lnTo>
                  <a:lnTo>
                    <a:pt x="3376440" y="1361598"/>
                  </a:lnTo>
                  <a:cubicBezTo>
                    <a:pt x="3368515" y="1356056"/>
                    <a:pt x="3368401" y="1346991"/>
                    <a:pt x="3376186" y="1341350"/>
                  </a:cubicBezTo>
                  <a:lnTo>
                    <a:pt x="3414250" y="1313765"/>
                  </a:lnTo>
                  <a:cubicBezTo>
                    <a:pt x="3418142" y="1310945"/>
                    <a:pt x="3423272" y="1309514"/>
                    <a:pt x="3428419" y="1309481"/>
                  </a:cubicBezTo>
                  <a:close/>
                  <a:moveTo>
                    <a:pt x="2797916" y="1309481"/>
                  </a:moveTo>
                  <a:cubicBezTo>
                    <a:pt x="2803063" y="1309448"/>
                    <a:pt x="2808227" y="1310814"/>
                    <a:pt x="2812190" y="1313584"/>
                  </a:cubicBezTo>
                  <a:lnTo>
                    <a:pt x="2853282" y="1342319"/>
                  </a:lnTo>
                  <a:cubicBezTo>
                    <a:pt x="2861206" y="1347860"/>
                    <a:pt x="2861320" y="1356925"/>
                    <a:pt x="2853536" y="1362567"/>
                  </a:cubicBezTo>
                  <a:lnTo>
                    <a:pt x="2824688" y="1383472"/>
                  </a:lnTo>
                  <a:lnTo>
                    <a:pt x="2777218" y="1383472"/>
                  </a:lnTo>
                  <a:lnTo>
                    <a:pt x="2745936" y="1361598"/>
                  </a:lnTo>
                  <a:cubicBezTo>
                    <a:pt x="2738012" y="1356056"/>
                    <a:pt x="2737898" y="1346991"/>
                    <a:pt x="2745682" y="1341350"/>
                  </a:cubicBezTo>
                  <a:lnTo>
                    <a:pt x="2783746" y="1313765"/>
                  </a:lnTo>
                  <a:cubicBezTo>
                    <a:pt x="2787638" y="1310945"/>
                    <a:pt x="2792768" y="1309514"/>
                    <a:pt x="2797916" y="1309481"/>
                  </a:cubicBezTo>
                  <a:close/>
                  <a:moveTo>
                    <a:pt x="2167285" y="1309481"/>
                  </a:moveTo>
                  <a:cubicBezTo>
                    <a:pt x="2172432" y="1309448"/>
                    <a:pt x="2177596" y="1310814"/>
                    <a:pt x="2181559" y="1313584"/>
                  </a:cubicBezTo>
                  <a:lnTo>
                    <a:pt x="2222651" y="1342319"/>
                  </a:lnTo>
                  <a:cubicBezTo>
                    <a:pt x="2230575" y="1347860"/>
                    <a:pt x="2230690" y="1356925"/>
                    <a:pt x="2222905" y="1362567"/>
                  </a:cubicBezTo>
                  <a:lnTo>
                    <a:pt x="2194058" y="1383472"/>
                  </a:lnTo>
                  <a:lnTo>
                    <a:pt x="2146588" y="1383472"/>
                  </a:lnTo>
                  <a:lnTo>
                    <a:pt x="2115306" y="1361598"/>
                  </a:lnTo>
                  <a:cubicBezTo>
                    <a:pt x="2107381" y="1356056"/>
                    <a:pt x="2107267" y="1346991"/>
                    <a:pt x="2115052" y="1341350"/>
                  </a:cubicBezTo>
                  <a:lnTo>
                    <a:pt x="2153116" y="1313765"/>
                  </a:lnTo>
                  <a:cubicBezTo>
                    <a:pt x="2157008" y="1310945"/>
                    <a:pt x="2162138" y="1309514"/>
                    <a:pt x="2167285" y="1309481"/>
                  </a:cubicBezTo>
                  <a:close/>
                  <a:moveTo>
                    <a:pt x="1536782" y="1309481"/>
                  </a:moveTo>
                  <a:cubicBezTo>
                    <a:pt x="1541928" y="1309448"/>
                    <a:pt x="1547093" y="1310814"/>
                    <a:pt x="1551055" y="1313584"/>
                  </a:cubicBezTo>
                  <a:lnTo>
                    <a:pt x="1592148" y="1342319"/>
                  </a:lnTo>
                  <a:cubicBezTo>
                    <a:pt x="1600072" y="1347860"/>
                    <a:pt x="1600187" y="1356925"/>
                    <a:pt x="1592402" y="1362567"/>
                  </a:cubicBezTo>
                  <a:lnTo>
                    <a:pt x="1563555" y="1383472"/>
                  </a:lnTo>
                  <a:lnTo>
                    <a:pt x="1516085" y="1383472"/>
                  </a:lnTo>
                  <a:lnTo>
                    <a:pt x="1484803" y="1361598"/>
                  </a:lnTo>
                  <a:cubicBezTo>
                    <a:pt x="1476878" y="1356056"/>
                    <a:pt x="1476764" y="1346991"/>
                    <a:pt x="1484549" y="1341350"/>
                  </a:cubicBezTo>
                  <a:lnTo>
                    <a:pt x="1522613" y="1313765"/>
                  </a:lnTo>
                  <a:cubicBezTo>
                    <a:pt x="1526505" y="1310945"/>
                    <a:pt x="1531634" y="1309514"/>
                    <a:pt x="1536782" y="1309481"/>
                  </a:cubicBezTo>
                  <a:close/>
                  <a:moveTo>
                    <a:pt x="907472" y="1309481"/>
                  </a:moveTo>
                  <a:cubicBezTo>
                    <a:pt x="912619" y="1309448"/>
                    <a:pt x="917784" y="1310814"/>
                    <a:pt x="921746" y="1313584"/>
                  </a:cubicBezTo>
                  <a:lnTo>
                    <a:pt x="962839" y="1342319"/>
                  </a:lnTo>
                  <a:cubicBezTo>
                    <a:pt x="970763" y="1347860"/>
                    <a:pt x="970877" y="1356925"/>
                    <a:pt x="963093" y="1362567"/>
                  </a:cubicBezTo>
                  <a:lnTo>
                    <a:pt x="934245" y="1383472"/>
                  </a:lnTo>
                  <a:lnTo>
                    <a:pt x="886775" y="1383472"/>
                  </a:lnTo>
                  <a:lnTo>
                    <a:pt x="855493" y="1361598"/>
                  </a:lnTo>
                  <a:cubicBezTo>
                    <a:pt x="847568" y="1356056"/>
                    <a:pt x="847454" y="1346991"/>
                    <a:pt x="855239" y="1341350"/>
                  </a:cubicBezTo>
                  <a:lnTo>
                    <a:pt x="893303" y="1313765"/>
                  </a:lnTo>
                  <a:cubicBezTo>
                    <a:pt x="897195" y="1310945"/>
                    <a:pt x="902325" y="1309514"/>
                    <a:pt x="907472" y="1309481"/>
                  </a:cubicBezTo>
                  <a:close/>
                  <a:moveTo>
                    <a:pt x="276969" y="1309481"/>
                  </a:moveTo>
                  <a:cubicBezTo>
                    <a:pt x="282115" y="1309448"/>
                    <a:pt x="287280" y="1310814"/>
                    <a:pt x="291242" y="1313584"/>
                  </a:cubicBezTo>
                  <a:lnTo>
                    <a:pt x="332335" y="1342319"/>
                  </a:lnTo>
                  <a:cubicBezTo>
                    <a:pt x="340259" y="1347860"/>
                    <a:pt x="340374" y="1356925"/>
                    <a:pt x="332589" y="1362567"/>
                  </a:cubicBezTo>
                  <a:lnTo>
                    <a:pt x="303741" y="1383472"/>
                  </a:lnTo>
                  <a:lnTo>
                    <a:pt x="256271" y="1383472"/>
                  </a:lnTo>
                  <a:lnTo>
                    <a:pt x="224990" y="1361598"/>
                  </a:lnTo>
                  <a:cubicBezTo>
                    <a:pt x="217065" y="1356056"/>
                    <a:pt x="216951" y="1346991"/>
                    <a:pt x="224736" y="1341350"/>
                  </a:cubicBezTo>
                  <a:lnTo>
                    <a:pt x="262799" y="1313765"/>
                  </a:lnTo>
                  <a:cubicBezTo>
                    <a:pt x="266691" y="1310945"/>
                    <a:pt x="271821" y="1309514"/>
                    <a:pt x="276969" y="1309481"/>
                  </a:cubicBezTo>
                  <a:close/>
                  <a:moveTo>
                    <a:pt x="3774855" y="1307845"/>
                  </a:moveTo>
                  <a:cubicBezTo>
                    <a:pt x="3777158" y="1307845"/>
                    <a:pt x="3779462" y="1308470"/>
                    <a:pt x="3781218" y="1309720"/>
                  </a:cubicBezTo>
                  <a:lnTo>
                    <a:pt x="3806714" y="1327870"/>
                  </a:lnTo>
                  <a:cubicBezTo>
                    <a:pt x="3810228" y="1330371"/>
                    <a:pt x="3810228" y="1334427"/>
                    <a:pt x="3806714" y="1336928"/>
                  </a:cubicBezTo>
                  <a:lnTo>
                    <a:pt x="3776877" y="1358167"/>
                  </a:lnTo>
                  <a:cubicBezTo>
                    <a:pt x="3773364" y="1360668"/>
                    <a:pt x="3767666" y="1360668"/>
                    <a:pt x="3764153" y="1358167"/>
                  </a:cubicBezTo>
                  <a:lnTo>
                    <a:pt x="3738657" y="1340018"/>
                  </a:lnTo>
                  <a:cubicBezTo>
                    <a:pt x="3735143" y="1337517"/>
                    <a:pt x="3735143" y="1333461"/>
                    <a:pt x="3738657" y="1330960"/>
                  </a:cubicBezTo>
                  <a:lnTo>
                    <a:pt x="3768494" y="1309720"/>
                  </a:lnTo>
                  <a:cubicBezTo>
                    <a:pt x="3770250" y="1308470"/>
                    <a:pt x="3772553" y="1307845"/>
                    <a:pt x="3774855" y="1307845"/>
                  </a:cubicBezTo>
                  <a:close/>
                  <a:moveTo>
                    <a:pt x="3145546" y="1307845"/>
                  </a:moveTo>
                  <a:cubicBezTo>
                    <a:pt x="3147848" y="1307845"/>
                    <a:pt x="3150152" y="1308470"/>
                    <a:pt x="3151909" y="1309720"/>
                  </a:cubicBezTo>
                  <a:lnTo>
                    <a:pt x="3177404" y="1327870"/>
                  </a:lnTo>
                  <a:cubicBezTo>
                    <a:pt x="3180918" y="1330371"/>
                    <a:pt x="3180918" y="1334427"/>
                    <a:pt x="3177404" y="1336928"/>
                  </a:cubicBezTo>
                  <a:lnTo>
                    <a:pt x="3147568" y="1358167"/>
                  </a:lnTo>
                  <a:cubicBezTo>
                    <a:pt x="3144054" y="1360668"/>
                    <a:pt x="3138356" y="1360668"/>
                    <a:pt x="3134843" y="1358167"/>
                  </a:cubicBezTo>
                  <a:lnTo>
                    <a:pt x="3109348" y="1340018"/>
                  </a:lnTo>
                  <a:cubicBezTo>
                    <a:pt x="3105834" y="1337517"/>
                    <a:pt x="3105834" y="1333461"/>
                    <a:pt x="3109348" y="1330960"/>
                  </a:cubicBezTo>
                  <a:lnTo>
                    <a:pt x="3139184" y="1309720"/>
                  </a:lnTo>
                  <a:cubicBezTo>
                    <a:pt x="3140940" y="1308470"/>
                    <a:pt x="3143244" y="1307845"/>
                    <a:pt x="3145546" y="1307845"/>
                  </a:cubicBezTo>
                  <a:close/>
                  <a:moveTo>
                    <a:pt x="2515043" y="1307845"/>
                  </a:moveTo>
                  <a:cubicBezTo>
                    <a:pt x="2517345" y="1307845"/>
                    <a:pt x="2519648" y="1308470"/>
                    <a:pt x="2521405" y="1309720"/>
                  </a:cubicBezTo>
                  <a:lnTo>
                    <a:pt x="2546901" y="1327870"/>
                  </a:lnTo>
                  <a:cubicBezTo>
                    <a:pt x="2550414" y="1330371"/>
                    <a:pt x="2550414" y="1334427"/>
                    <a:pt x="2546901" y="1336928"/>
                  </a:cubicBezTo>
                  <a:lnTo>
                    <a:pt x="2517064" y="1358167"/>
                  </a:lnTo>
                  <a:cubicBezTo>
                    <a:pt x="2513551" y="1360668"/>
                    <a:pt x="2507853" y="1360668"/>
                    <a:pt x="2504340" y="1358167"/>
                  </a:cubicBezTo>
                  <a:lnTo>
                    <a:pt x="2478845" y="1340018"/>
                  </a:lnTo>
                  <a:cubicBezTo>
                    <a:pt x="2475330" y="1337517"/>
                    <a:pt x="2475330" y="1333461"/>
                    <a:pt x="2478845" y="1330960"/>
                  </a:cubicBezTo>
                  <a:lnTo>
                    <a:pt x="2508680" y="1309720"/>
                  </a:lnTo>
                  <a:cubicBezTo>
                    <a:pt x="2510437" y="1308470"/>
                    <a:pt x="2512740" y="1307845"/>
                    <a:pt x="2515043" y="1307845"/>
                  </a:cubicBezTo>
                  <a:close/>
                  <a:moveTo>
                    <a:pt x="1884412" y="1307845"/>
                  </a:moveTo>
                  <a:cubicBezTo>
                    <a:pt x="1886715" y="1307845"/>
                    <a:pt x="1889018" y="1308470"/>
                    <a:pt x="1890775" y="1309720"/>
                  </a:cubicBezTo>
                  <a:lnTo>
                    <a:pt x="1916270" y="1327870"/>
                  </a:lnTo>
                  <a:cubicBezTo>
                    <a:pt x="1919784" y="1330371"/>
                    <a:pt x="1919784" y="1334427"/>
                    <a:pt x="1916270" y="1336928"/>
                  </a:cubicBezTo>
                  <a:lnTo>
                    <a:pt x="1886434" y="1358167"/>
                  </a:lnTo>
                  <a:cubicBezTo>
                    <a:pt x="1882920" y="1360668"/>
                    <a:pt x="1877223" y="1360668"/>
                    <a:pt x="1873710" y="1358167"/>
                  </a:cubicBezTo>
                  <a:lnTo>
                    <a:pt x="1848214" y="1340018"/>
                  </a:lnTo>
                  <a:cubicBezTo>
                    <a:pt x="1844700" y="1337517"/>
                    <a:pt x="1844700" y="1333461"/>
                    <a:pt x="1848214" y="1330960"/>
                  </a:cubicBezTo>
                  <a:lnTo>
                    <a:pt x="1878050" y="1309720"/>
                  </a:lnTo>
                  <a:cubicBezTo>
                    <a:pt x="1879806" y="1308470"/>
                    <a:pt x="1882109" y="1307845"/>
                    <a:pt x="1884412" y="1307845"/>
                  </a:cubicBezTo>
                  <a:close/>
                  <a:moveTo>
                    <a:pt x="1253909" y="1307845"/>
                  </a:moveTo>
                  <a:cubicBezTo>
                    <a:pt x="1256212" y="1307845"/>
                    <a:pt x="1258515" y="1308470"/>
                    <a:pt x="1260272" y="1309720"/>
                  </a:cubicBezTo>
                  <a:lnTo>
                    <a:pt x="1285767" y="1327870"/>
                  </a:lnTo>
                  <a:cubicBezTo>
                    <a:pt x="1289281" y="1330371"/>
                    <a:pt x="1289281" y="1334427"/>
                    <a:pt x="1285767" y="1336928"/>
                  </a:cubicBezTo>
                  <a:lnTo>
                    <a:pt x="1255930" y="1358167"/>
                  </a:lnTo>
                  <a:cubicBezTo>
                    <a:pt x="1252417" y="1360668"/>
                    <a:pt x="1246719" y="1360668"/>
                    <a:pt x="1243206" y="1358167"/>
                  </a:cubicBezTo>
                  <a:lnTo>
                    <a:pt x="1217710" y="1340018"/>
                  </a:lnTo>
                  <a:cubicBezTo>
                    <a:pt x="1214196" y="1337517"/>
                    <a:pt x="1214196" y="1333461"/>
                    <a:pt x="1217710" y="1330960"/>
                  </a:cubicBezTo>
                  <a:lnTo>
                    <a:pt x="1247547" y="1309720"/>
                  </a:lnTo>
                  <a:cubicBezTo>
                    <a:pt x="1249303" y="1308470"/>
                    <a:pt x="1251606" y="1307845"/>
                    <a:pt x="1253909" y="1307845"/>
                  </a:cubicBezTo>
                  <a:close/>
                  <a:moveTo>
                    <a:pt x="624599" y="1307845"/>
                  </a:moveTo>
                  <a:cubicBezTo>
                    <a:pt x="626902" y="1307845"/>
                    <a:pt x="629205" y="1308470"/>
                    <a:pt x="630962" y="1309720"/>
                  </a:cubicBezTo>
                  <a:lnTo>
                    <a:pt x="656458" y="1327870"/>
                  </a:lnTo>
                  <a:cubicBezTo>
                    <a:pt x="659971" y="1330371"/>
                    <a:pt x="659971" y="1334427"/>
                    <a:pt x="656458" y="1336928"/>
                  </a:cubicBezTo>
                  <a:lnTo>
                    <a:pt x="626621" y="1358167"/>
                  </a:lnTo>
                  <a:cubicBezTo>
                    <a:pt x="623107" y="1360668"/>
                    <a:pt x="617410" y="1360668"/>
                    <a:pt x="613896" y="1358167"/>
                  </a:cubicBezTo>
                  <a:lnTo>
                    <a:pt x="588401" y="1340018"/>
                  </a:lnTo>
                  <a:cubicBezTo>
                    <a:pt x="584886" y="1337517"/>
                    <a:pt x="584886" y="1333461"/>
                    <a:pt x="588401" y="1330960"/>
                  </a:cubicBezTo>
                  <a:lnTo>
                    <a:pt x="618237" y="1309720"/>
                  </a:lnTo>
                  <a:cubicBezTo>
                    <a:pt x="619994" y="1308470"/>
                    <a:pt x="622297" y="1307845"/>
                    <a:pt x="624599" y="1307845"/>
                  </a:cubicBezTo>
                  <a:close/>
                  <a:moveTo>
                    <a:pt x="3969820" y="1303151"/>
                  </a:moveTo>
                  <a:cubicBezTo>
                    <a:pt x="3972816" y="1303176"/>
                    <a:pt x="3975798" y="1304014"/>
                    <a:pt x="3978058" y="1305661"/>
                  </a:cubicBezTo>
                  <a:lnTo>
                    <a:pt x="3987752" y="1312727"/>
                  </a:lnTo>
                  <a:cubicBezTo>
                    <a:pt x="3992269" y="1316019"/>
                    <a:pt x="3992182" y="1321295"/>
                    <a:pt x="3987556" y="1324511"/>
                  </a:cubicBezTo>
                  <a:lnTo>
                    <a:pt x="3962290" y="1342078"/>
                  </a:lnTo>
                  <a:cubicBezTo>
                    <a:pt x="3957665" y="1345294"/>
                    <a:pt x="3950253" y="1345232"/>
                    <a:pt x="3945736" y="1341939"/>
                  </a:cubicBezTo>
                  <a:lnTo>
                    <a:pt x="3936041" y="1334873"/>
                  </a:lnTo>
                  <a:cubicBezTo>
                    <a:pt x="3931524" y="1331581"/>
                    <a:pt x="3931612" y="1326305"/>
                    <a:pt x="3936237" y="1323089"/>
                  </a:cubicBezTo>
                  <a:lnTo>
                    <a:pt x="3961502" y="1305522"/>
                  </a:lnTo>
                  <a:cubicBezTo>
                    <a:pt x="3963815" y="1303914"/>
                    <a:pt x="3966825" y="1303125"/>
                    <a:pt x="3969820" y="1303151"/>
                  </a:cubicBezTo>
                  <a:close/>
                  <a:moveTo>
                    <a:pt x="3340511" y="1303151"/>
                  </a:moveTo>
                  <a:cubicBezTo>
                    <a:pt x="3343507" y="1303176"/>
                    <a:pt x="3346489" y="1304014"/>
                    <a:pt x="3348748" y="1305661"/>
                  </a:cubicBezTo>
                  <a:lnTo>
                    <a:pt x="3358442" y="1312727"/>
                  </a:lnTo>
                  <a:cubicBezTo>
                    <a:pt x="3362960" y="1316019"/>
                    <a:pt x="3362872" y="1321295"/>
                    <a:pt x="3358248" y="1324511"/>
                  </a:cubicBezTo>
                  <a:lnTo>
                    <a:pt x="3332980" y="1342078"/>
                  </a:lnTo>
                  <a:cubicBezTo>
                    <a:pt x="3328356" y="1345294"/>
                    <a:pt x="3320944" y="1345232"/>
                    <a:pt x="3316426" y="1341939"/>
                  </a:cubicBezTo>
                  <a:lnTo>
                    <a:pt x="3306732" y="1334873"/>
                  </a:lnTo>
                  <a:cubicBezTo>
                    <a:pt x="3302214" y="1331581"/>
                    <a:pt x="3302302" y="1326305"/>
                    <a:pt x="3306927" y="1323089"/>
                  </a:cubicBezTo>
                  <a:lnTo>
                    <a:pt x="3332193" y="1305522"/>
                  </a:lnTo>
                  <a:cubicBezTo>
                    <a:pt x="3334506" y="1303914"/>
                    <a:pt x="3337515" y="1303125"/>
                    <a:pt x="3340511" y="1303151"/>
                  </a:cubicBezTo>
                  <a:close/>
                  <a:moveTo>
                    <a:pt x="2710008" y="1303151"/>
                  </a:moveTo>
                  <a:cubicBezTo>
                    <a:pt x="2713004" y="1303176"/>
                    <a:pt x="2715985" y="1304014"/>
                    <a:pt x="2718245" y="1305661"/>
                  </a:cubicBezTo>
                  <a:lnTo>
                    <a:pt x="2727939" y="1312727"/>
                  </a:lnTo>
                  <a:cubicBezTo>
                    <a:pt x="2732456" y="1316019"/>
                    <a:pt x="2732369" y="1321295"/>
                    <a:pt x="2727744" y="1324511"/>
                  </a:cubicBezTo>
                  <a:lnTo>
                    <a:pt x="2702477" y="1342078"/>
                  </a:lnTo>
                  <a:cubicBezTo>
                    <a:pt x="2697852" y="1345294"/>
                    <a:pt x="2690441" y="1345232"/>
                    <a:pt x="2685923" y="1341939"/>
                  </a:cubicBezTo>
                  <a:lnTo>
                    <a:pt x="2676228" y="1334873"/>
                  </a:lnTo>
                  <a:cubicBezTo>
                    <a:pt x="2671711" y="1331581"/>
                    <a:pt x="2671798" y="1326305"/>
                    <a:pt x="2676424" y="1323089"/>
                  </a:cubicBezTo>
                  <a:lnTo>
                    <a:pt x="2701690" y="1305522"/>
                  </a:lnTo>
                  <a:cubicBezTo>
                    <a:pt x="2704002" y="1303914"/>
                    <a:pt x="2707012" y="1303125"/>
                    <a:pt x="2710008" y="1303151"/>
                  </a:cubicBezTo>
                  <a:close/>
                  <a:moveTo>
                    <a:pt x="2079377" y="1303151"/>
                  </a:moveTo>
                  <a:cubicBezTo>
                    <a:pt x="2082373" y="1303176"/>
                    <a:pt x="2085355" y="1304014"/>
                    <a:pt x="2087614" y="1305661"/>
                  </a:cubicBezTo>
                  <a:lnTo>
                    <a:pt x="2097309" y="1312727"/>
                  </a:lnTo>
                  <a:cubicBezTo>
                    <a:pt x="2101826" y="1316019"/>
                    <a:pt x="2101738" y="1321295"/>
                    <a:pt x="2097113" y="1324511"/>
                  </a:cubicBezTo>
                  <a:lnTo>
                    <a:pt x="2071847" y="1342078"/>
                  </a:lnTo>
                  <a:cubicBezTo>
                    <a:pt x="2067222" y="1345294"/>
                    <a:pt x="2059810" y="1345232"/>
                    <a:pt x="2055292" y="1341939"/>
                  </a:cubicBezTo>
                  <a:lnTo>
                    <a:pt x="2045597" y="1334873"/>
                  </a:lnTo>
                  <a:cubicBezTo>
                    <a:pt x="2041080" y="1331581"/>
                    <a:pt x="2041168" y="1326305"/>
                    <a:pt x="2045793" y="1323089"/>
                  </a:cubicBezTo>
                  <a:lnTo>
                    <a:pt x="2071059" y="1305522"/>
                  </a:lnTo>
                  <a:cubicBezTo>
                    <a:pt x="2073372" y="1303914"/>
                    <a:pt x="2076381" y="1303125"/>
                    <a:pt x="2079377" y="1303151"/>
                  </a:cubicBezTo>
                  <a:close/>
                  <a:moveTo>
                    <a:pt x="1448874" y="1303151"/>
                  </a:moveTo>
                  <a:cubicBezTo>
                    <a:pt x="1451870" y="1303176"/>
                    <a:pt x="1454852" y="1304014"/>
                    <a:pt x="1457111" y="1305661"/>
                  </a:cubicBezTo>
                  <a:lnTo>
                    <a:pt x="1466805" y="1312727"/>
                  </a:lnTo>
                  <a:cubicBezTo>
                    <a:pt x="1471322" y="1316019"/>
                    <a:pt x="1471235" y="1321295"/>
                    <a:pt x="1466610" y="1324511"/>
                  </a:cubicBezTo>
                  <a:lnTo>
                    <a:pt x="1441343" y="1342078"/>
                  </a:lnTo>
                  <a:cubicBezTo>
                    <a:pt x="1436718" y="1345294"/>
                    <a:pt x="1429306" y="1345232"/>
                    <a:pt x="1424789" y="1341939"/>
                  </a:cubicBezTo>
                  <a:lnTo>
                    <a:pt x="1415094" y="1334873"/>
                  </a:lnTo>
                  <a:cubicBezTo>
                    <a:pt x="1410577" y="1331581"/>
                    <a:pt x="1410665" y="1326305"/>
                    <a:pt x="1415290" y="1323089"/>
                  </a:cubicBezTo>
                  <a:lnTo>
                    <a:pt x="1440556" y="1305522"/>
                  </a:lnTo>
                  <a:cubicBezTo>
                    <a:pt x="1442868" y="1303914"/>
                    <a:pt x="1445878" y="1303125"/>
                    <a:pt x="1448874" y="1303151"/>
                  </a:cubicBezTo>
                  <a:close/>
                  <a:moveTo>
                    <a:pt x="819564" y="1303151"/>
                  </a:moveTo>
                  <a:cubicBezTo>
                    <a:pt x="822560" y="1303176"/>
                    <a:pt x="825542" y="1304014"/>
                    <a:pt x="827801" y="1305661"/>
                  </a:cubicBezTo>
                  <a:lnTo>
                    <a:pt x="837495" y="1312727"/>
                  </a:lnTo>
                  <a:cubicBezTo>
                    <a:pt x="842012" y="1316019"/>
                    <a:pt x="841926" y="1321295"/>
                    <a:pt x="837300" y="1324511"/>
                  </a:cubicBezTo>
                  <a:lnTo>
                    <a:pt x="812034" y="1342078"/>
                  </a:lnTo>
                  <a:cubicBezTo>
                    <a:pt x="807409" y="1345294"/>
                    <a:pt x="799997" y="1345232"/>
                    <a:pt x="795479" y="1341939"/>
                  </a:cubicBezTo>
                  <a:lnTo>
                    <a:pt x="785785" y="1334873"/>
                  </a:lnTo>
                  <a:cubicBezTo>
                    <a:pt x="781268" y="1331581"/>
                    <a:pt x="781355" y="1326305"/>
                    <a:pt x="785980" y="1323089"/>
                  </a:cubicBezTo>
                  <a:lnTo>
                    <a:pt x="811246" y="1305522"/>
                  </a:lnTo>
                  <a:cubicBezTo>
                    <a:pt x="813559" y="1303914"/>
                    <a:pt x="816568" y="1303125"/>
                    <a:pt x="819564" y="1303151"/>
                  </a:cubicBezTo>
                  <a:close/>
                  <a:moveTo>
                    <a:pt x="189061" y="1303151"/>
                  </a:moveTo>
                  <a:cubicBezTo>
                    <a:pt x="192056" y="1303176"/>
                    <a:pt x="195038" y="1304014"/>
                    <a:pt x="197298" y="1305661"/>
                  </a:cubicBezTo>
                  <a:lnTo>
                    <a:pt x="206992" y="1312727"/>
                  </a:lnTo>
                  <a:cubicBezTo>
                    <a:pt x="211509" y="1316019"/>
                    <a:pt x="211422" y="1321295"/>
                    <a:pt x="206797" y="1324511"/>
                  </a:cubicBezTo>
                  <a:lnTo>
                    <a:pt x="181530" y="1342078"/>
                  </a:lnTo>
                  <a:cubicBezTo>
                    <a:pt x="176905" y="1345294"/>
                    <a:pt x="169493" y="1345232"/>
                    <a:pt x="164976" y="1341939"/>
                  </a:cubicBezTo>
                  <a:lnTo>
                    <a:pt x="155281" y="1334873"/>
                  </a:lnTo>
                  <a:cubicBezTo>
                    <a:pt x="150764" y="1331581"/>
                    <a:pt x="150851" y="1326305"/>
                    <a:pt x="155477" y="1323089"/>
                  </a:cubicBezTo>
                  <a:lnTo>
                    <a:pt x="180743" y="1305522"/>
                  </a:lnTo>
                  <a:cubicBezTo>
                    <a:pt x="183055" y="1303914"/>
                    <a:pt x="186065" y="1303125"/>
                    <a:pt x="189061" y="1303151"/>
                  </a:cubicBezTo>
                  <a:close/>
                  <a:moveTo>
                    <a:pt x="4192203" y="1298000"/>
                  </a:moveTo>
                  <a:cubicBezTo>
                    <a:pt x="4194044" y="1298059"/>
                    <a:pt x="4195853" y="1298616"/>
                    <a:pt x="4197196" y="1299661"/>
                  </a:cubicBezTo>
                  <a:lnTo>
                    <a:pt x="4202956" y="1304142"/>
                  </a:lnTo>
                  <a:cubicBezTo>
                    <a:pt x="4205640" y="1306230"/>
                    <a:pt x="4205438" y="1309472"/>
                    <a:pt x="4202504" y="1311383"/>
                  </a:cubicBezTo>
                  <a:lnTo>
                    <a:pt x="4196210" y="1315483"/>
                  </a:lnTo>
                  <a:cubicBezTo>
                    <a:pt x="4193275" y="1317394"/>
                    <a:pt x="4188722" y="1317250"/>
                    <a:pt x="4186038" y="1315162"/>
                  </a:cubicBezTo>
                  <a:lnTo>
                    <a:pt x="4180278" y="1310681"/>
                  </a:lnTo>
                  <a:cubicBezTo>
                    <a:pt x="4177594" y="1308593"/>
                    <a:pt x="4177795" y="1305351"/>
                    <a:pt x="4180729" y="1303440"/>
                  </a:cubicBezTo>
                  <a:lnTo>
                    <a:pt x="4187024" y="1299340"/>
                  </a:lnTo>
                  <a:cubicBezTo>
                    <a:pt x="4188491" y="1298384"/>
                    <a:pt x="4190362" y="1297942"/>
                    <a:pt x="4192203" y="1298000"/>
                  </a:cubicBezTo>
                  <a:close/>
                  <a:moveTo>
                    <a:pt x="3562893" y="1298000"/>
                  </a:moveTo>
                  <a:cubicBezTo>
                    <a:pt x="3564734" y="1298059"/>
                    <a:pt x="3566544" y="1298616"/>
                    <a:pt x="3567886" y="1299661"/>
                  </a:cubicBezTo>
                  <a:lnTo>
                    <a:pt x="3573646" y="1304142"/>
                  </a:lnTo>
                  <a:cubicBezTo>
                    <a:pt x="3576330" y="1306230"/>
                    <a:pt x="3576128" y="1309472"/>
                    <a:pt x="3573195" y="1311383"/>
                  </a:cubicBezTo>
                  <a:lnTo>
                    <a:pt x="3566899" y="1315483"/>
                  </a:lnTo>
                  <a:cubicBezTo>
                    <a:pt x="3563966" y="1317394"/>
                    <a:pt x="3559412" y="1317250"/>
                    <a:pt x="3556728" y="1315162"/>
                  </a:cubicBezTo>
                  <a:lnTo>
                    <a:pt x="3550968" y="1310681"/>
                  </a:lnTo>
                  <a:cubicBezTo>
                    <a:pt x="3548284" y="1308593"/>
                    <a:pt x="3548486" y="1305351"/>
                    <a:pt x="3551420" y="1303440"/>
                  </a:cubicBezTo>
                  <a:lnTo>
                    <a:pt x="3557715" y="1299340"/>
                  </a:lnTo>
                  <a:cubicBezTo>
                    <a:pt x="3559181" y="1298384"/>
                    <a:pt x="3561053" y="1297942"/>
                    <a:pt x="3562893" y="1298000"/>
                  </a:cubicBezTo>
                  <a:close/>
                  <a:moveTo>
                    <a:pt x="2932390" y="1298000"/>
                  </a:moveTo>
                  <a:cubicBezTo>
                    <a:pt x="2934232" y="1298059"/>
                    <a:pt x="2936040" y="1298616"/>
                    <a:pt x="2937383" y="1299661"/>
                  </a:cubicBezTo>
                  <a:lnTo>
                    <a:pt x="2943143" y="1304142"/>
                  </a:lnTo>
                  <a:cubicBezTo>
                    <a:pt x="2945827" y="1306230"/>
                    <a:pt x="2945624" y="1309472"/>
                    <a:pt x="2942692" y="1311383"/>
                  </a:cubicBezTo>
                  <a:lnTo>
                    <a:pt x="2936396" y="1315483"/>
                  </a:lnTo>
                  <a:cubicBezTo>
                    <a:pt x="2933462" y="1317394"/>
                    <a:pt x="2928909" y="1317250"/>
                    <a:pt x="2926225" y="1315162"/>
                  </a:cubicBezTo>
                  <a:lnTo>
                    <a:pt x="2920465" y="1310681"/>
                  </a:lnTo>
                  <a:cubicBezTo>
                    <a:pt x="2917781" y="1308593"/>
                    <a:pt x="2917982" y="1305351"/>
                    <a:pt x="2920916" y="1303440"/>
                  </a:cubicBezTo>
                  <a:lnTo>
                    <a:pt x="2927212" y="1299340"/>
                  </a:lnTo>
                  <a:cubicBezTo>
                    <a:pt x="2928678" y="1298384"/>
                    <a:pt x="2930550" y="1297942"/>
                    <a:pt x="2932390" y="1298000"/>
                  </a:cubicBezTo>
                  <a:close/>
                  <a:moveTo>
                    <a:pt x="2301759" y="1298000"/>
                  </a:moveTo>
                  <a:cubicBezTo>
                    <a:pt x="2303601" y="1298059"/>
                    <a:pt x="2305410" y="1298616"/>
                    <a:pt x="2306752" y="1299661"/>
                  </a:cubicBezTo>
                  <a:lnTo>
                    <a:pt x="2312513" y="1304142"/>
                  </a:lnTo>
                  <a:cubicBezTo>
                    <a:pt x="2315196" y="1306230"/>
                    <a:pt x="2314994" y="1309472"/>
                    <a:pt x="2312061" y="1311383"/>
                  </a:cubicBezTo>
                  <a:lnTo>
                    <a:pt x="2305766" y="1315483"/>
                  </a:lnTo>
                  <a:cubicBezTo>
                    <a:pt x="2302832" y="1317394"/>
                    <a:pt x="2298278" y="1317250"/>
                    <a:pt x="2295594" y="1315162"/>
                  </a:cubicBezTo>
                  <a:lnTo>
                    <a:pt x="2289834" y="1310681"/>
                  </a:lnTo>
                  <a:cubicBezTo>
                    <a:pt x="2287150" y="1308593"/>
                    <a:pt x="2287352" y="1305351"/>
                    <a:pt x="2290285" y="1303440"/>
                  </a:cubicBezTo>
                  <a:lnTo>
                    <a:pt x="2296581" y="1299340"/>
                  </a:lnTo>
                  <a:cubicBezTo>
                    <a:pt x="2298047" y="1298384"/>
                    <a:pt x="2299919" y="1297942"/>
                    <a:pt x="2301759" y="1298000"/>
                  </a:cubicBezTo>
                  <a:close/>
                  <a:moveTo>
                    <a:pt x="1671256" y="1298000"/>
                  </a:moveTo>
                  <a:cubicBezTo>
                    <a:pt x="1673097" y="1298059"/>
                    <a:pt x="1674906" y="1298616"/>
                    <a:pt x="1676249" y="1299661"/>
                  </a:cubicBezTo>
                  <a:lnTo>
                    <a:pt x="1682009" y="1304142"/>
                  </a:lnTo>
                  <a:cubicBezTo>
                    <a:pt x="1684693" y="1306230"/>
                    <a:pt x="1684491" y="1309472"/>
                    <a:pt x="1681558" y="1311383"/>
                  </a:cubicBezTo>
                  <a:lnTo>
                    <a:pt x="1675262" y="1315483"/>
                  </a:lnTo>
                  <a:cubicBezTo>
                    <a:pt x="1672328" y="1317394"/>
                    <a:pt x="1667775" y="1317250"/>
                    <a:pt x="1665091" y="1315162"/>
                  </a:cubicBezTo>
                  <a:lnTo>
                    <a:pt x="1659331" y="1310681"/>
                  </a:lnTo>
                  <a:cubicBezTo>
                    <a:pt x="1656647" y="1308593"/>
                    <a:pt x="1656848" y="1305351"/>
                    <a:pt x="1659782" y="1303440"/>
                  </a:cubicBezTo>
                  <a:lnTo>
                    <a:pt x="1666078" y="1299340"/>
                  </a:lnTo>
                  <a:cubicBezTo>
                    <a:pt x="1667544" y="1298384"/>
                    <a:pt x="1669416" y="1297942"/>
                    <a:pt x="1671256" y="1298000"/>
                  </a:cubicBezTo>
                  <a:close/>
                  <a:moveTo>
                    <a:pt x="1041946" y="1298000"/>
                  </a:moveTo>
                  <a:cubicBezTo>
                    <a:pt x="1043788" y="1298059"/>
                    <a:pt x="1045597" y="1298616"/>
                    <a:pt x="1046939" y="1299661"/>
                  </a:cubicBezTo>
                  <a:lnTo>
                    <a:pt x="1052699" y="1304142"/>
                  </a:lnTo>
                  <a:cubicBezTo>
                    <a:pt x="1055384" y="1306230"/>
                    <a:pt x="1055181" y="1309472"/>
                    <a:pt x="1052248" y="1311383"/>
                  </a:cubicBezTo>
                  <a:lnTo>
                    <a:pt x="1045952" y="1315483"/>
                  </a:lnTo>
                  <a:cubicBezTo>
                    <a:pt x="1043019" y="1317394"/>
                    <a:pt x="1038465" y="1317250"/>
                    <a:pt x="1035781" y="1315162"/>
                  </a:cubicBezTo>
                  <a:lnTo>
                    <a:pt x="1030021" y="1310681"/>
                  </a:lnTo>
                  <a:cubicBezTo>
                    <a:pt x="1027337" y="1308593"/>
                    <a:pt x="1027539" y="1305351"/>
                    <a:pt x="1030472" y="1303440"/>
                  </a:cubicBezTo>
                  <a:lnTo>
                    <a:pt x="1036769" y="1299340"/>
                  </a:lnTo>
                  <a:cubicBezTo>
                    <a:pt x="1038234" y="1298384"/>
                    <a:pt x="1040106" y="1297942"/>
                    <a:pt x="1041946" y="1298000"/>
                  </a:cubicBezTo>
                  <a:close/>
                  <a:moveTo>
                    <a:pt x="411443" y="1298000"/>
                  </a:moveTo>
                  <a:cubicBezTo>
                    <a:pt x="413285" y="1298059"/>
                    <a:pt x="415094" y="1298616"/>
                    <a:pt x="416436" y="1299661"/>
                  </a:cubicBezTo>
                  <a:lnTo>
                    <a:pt x="422196" y="1304142"/>
                  </a:lnTo>
                  <a:cubicBezTo>
                    <a:pt x="424880" y="1306230"/>
                    <a:pt x="424677" y="1309472"/>
                    <a:pt x="421745" y="1311383"/>
                  </a:cubicBezTo>
                  <a:lnTo>
                    <a:pt x="415449" y="1315483"/>
                  </a:lnTo>
                  <a:cubicBezTo>
                    <a:pt x="412515" y="1317394"/>
                    <a:pt x="407962" y="1317250"/>
                    <a:pt x="405278" y="1315162"/>
                  </a:cubicBezTo>
                  <a:lnTo>
                    <a:pt x="399518" y="1310681"/>
                  </a:lnTo>
                  <a:cubicBezTo>
                    <a:pt x="396834" y="1308593"/>
                    <a:pt x="397035" y="1305351"/>
                    <a:pt x="399969" y="1303440"/>
                  </a:cubicBezTo>
                  <a:lnTo>
                    <a:pt x="406265" y="1299340"/>
                  </a:lnTo>
                  <a:cubicBezTo>
                    <a:pt x="407731" y="1298384"/>
                    <a:pt x="409603" y="1297942"/>
                    <a:pt x="411443" y="1298000"/>
                  </a:cubicBezTo>
                  <a:close/>
                  <a:moveTo>
                    <a:pt x="4270993" y="1293423"/>
                  </a:moveTo>
                  <a:cubicBezTo>
                    <a:pt x="4273691" y="1293423"/>
                    <a:pt x="4276390" y="1294156"/>
                    <a:pt x="4278450" y="1295621"/>
                  </a:cubicBezTo>
                  <a:lnTo>
                    <a:pt x="4308325" y="1316889"/>
                  </a:lnTo>
                  <a:cubicBezTo>
                    <a:pt x="4312442" y="1319820"/>
                    <a:pt x="4312442" y="1324572"/>
                    <a:pt x="4308325" y="1327504"/>
                  </a:cubicBezTo>
                  <a:lnTo>
                    <a:pt x="4268401" y="1355924"/>
                  </a:lnTo>
                  <a:cubicBezTo>
                    <a:pt x="4264283" y="1358855"/>
                    <a:pt x="4257607" y="1358855"/>
                    <a:pt x="4253490" y="1355924"/>
                  </a:cubicBezTo>
                  <a:lnTo>
                    <a:pt x="4223613" y="1334656"/>
                  </a:lnTo>
                  <a:cubicBezTo>
                    <a:pt x="4219496" y="1331725"/>
                    <a:pt x="4219496" y="1326973"/>
                    <a:pt x="4223613" y="1324041"/>
                  </a:cubicBezTo>
                  <a:lnTo>
                    <a:pt x="4263537" y="1295621"/>
                  </a:lnTo>
                  <a:cubicBezTo>
                    <a:pt x="4265596" y="1294156"/>
                    <a:pt x="4268294" y="1293423"/>
                    <a:pt x="4270993" y="1293423"/>
                  </a:cubicBezTo>
                  <a:close/>
                  <a:moveTo>
                    <a:pt x="3640490" y="1293423"/>
                  </a:moveTo>
                  <a:cubicBezTo>
                    <a:pt x="3643188" y="1293423"/>
                    <a:pt x="3645886" y="1294156"/>
                    <a:pt x="3647945" y="1295621"/>
                  </a:cubicBezTo>
                  <a:lnTo>
                    <a:pt x="3677821" y="1316889"/>
                  </a:lnTo>
                  <a:cubicBezTo>
                    <a:pt x="3681939" y="1319820"/>
                    <a:pt x="3681939" y="1324572"/>
                    <a:pt x="3677821" y="1327504"/>
                  </a:cubicBezTo>
                  <a:lnTo>
                    <a:pt x="3637897" y="1355924"/>
                  </a:lnTo>
                  <a:cubicBezTo>
                    <a:pt x="3633779" y="1358855"/>
                    <a:pt x="3627104" y="1358855"/>
                    <a:pt x="3622985" y="1355924"/>
                  </a:cubicBezTo>
                  <a:lnTo>
                    <a:pt x="3593110" y="1334656"/>
                  </a:lnTo>
                  <a:cubicBezTo>
                    <a:pt x="3588992" y="1331725"/>
                    <a:pt x="3588992" y="1326973"/>
                    <a:pt x="3593110" y="1324041"/>
                  </a:cubicBezTo>
                  <a:lnTo>
                    <a:pt x="3633034" y="1295621"/>
                  </a:lnTo>
                  <a:cubicBezTo>
                    <a:pt x="3635093" y="1294156"/>
                    <a:pt x="3637791" y="1293423"/>
                    <a:pt x="3640490" y="1293423"/>
                  </a:cubicBezTo>
                  <a:close/>
                  <a:moveTo>
                    <a:pt x="3011180" y="1293423"/>
                  </a:moveTo>
                  <a:cubicBezTo>
                    <a:pt x="3013879" y="1293423"/>
                    <a:pt x="3016577" y="1294156"/>
                    <a:pt x="3018636" y="1295621"/>
                  </a:cubicBezTo>
                  <a:lnTo>
                    <a:pt x="3048512" y="1316889"/>
                  </a:lnTo>
                  <a:cubicBezTo>
                    <a:pt x="3052630" y="1319820"/>
                    <a:pt x="3052630" y="1324572"/>
                    <a:pt x="3048512" y="1327504"/>
                  </a:cubicBezTo>
                  <a:lnTo>
                    <a:pt x="3008588" y="1355924"/>
                  </a:lnTo>
                  <a:cubicBezTo>
                    <a:pt x="3004470" y="1358855"/>
                    <a:pt x="2997794" y="1358855"/>
                    <a:pt x="2993676" y="1355924"/>
                  </a:cubicBezTo>
                  <a:lnTo>
                    <a:pt x="2963801" y="1334656"/>
                  </a:lnTo>
                  <a:cubicBezTo>
                    <a:pt x="2959682" y="1331725"/>
                    <a:pt x="2959682" y="1326973"/>
                    <a:pt x="2963801" y="1324041"/>
                  </a:cubicBezTo>
                  <a:lnTo>
                    <a:pt x="3003724" y="1295621"/>
                  </a:lnTo>
                  <a:cubicBezTo>
                    <a:pt x="3005783" y="1294156"/>
                    <a:pt x="3008481" y="1293423"/>
                    <a:pt x="3011180" y="1293423"/>
                  </a:cubicBezTo>
                  <a:close/>
                  <a:moveTo>
                    <a:pt x="2380677" y="1293423"/>
                  </a:moveTo>
                  <a:cubicBezTo>
                    <a:pt x="2383375" y="1293423"/>
                    <a:pt x="2386074" y="1294156"/>
                    <a:pt x="2388133" y="1295621"/>
                  </a:cubicBezTo>
                  <a:lnTo>
                    <a:pt x="2418008" y="1316889"/>
                  </a:lnTo>
                  <a:cubicBezTo>
                    <a:pt x="2422126" y="1319820"/>
                    <a:pt x="2422126" y="1324572"/>
                    <a:pt x="2418008" y="1327504"/>
                  </a:cubicBezTo>
                  <a:lnTo>
                    <a:pt x="2378085" y="1355924"/>
                  </a:lnTo>
                  <a:cubicBezTo>
                    <a:pt x="2373967" y="1358855"/>
                    <a:pt x="2367290" y="1358855"/>
                    <a:pt x="2363173" y="1355924"/>
                  </a:cubicBezTo>
                  <a:lnTo>
                    <a:pt x="2333297" y="1334656"/>
                  </a:lnTo>
                  <a:cubicBezTo>
                    <a:pt x="2329179" y="1331725"/>
                    <a:pt x="2329179" y="1326973"/>
                    <a:pt x="2333297" y="1324041"/>
                  </a:cubicBezTo>
                  <a:lnTo>
                    <a:pt x="2373221" y="1295621"/>
                  </a:lnTo>
                  <a:cubicBezTo>
                    <a:pt x="2375280" y="1294156"/>
                    <a:pt x="2377978" y="1293423"/>
                    <a:pt x="2380677" y="1293423"/>
                  </a:cubicBezTo>
                  <a:close/>
                  <a:moveTo>
                    <a:pt x="1750046" y="1293423"/>
                  </a:moveTo>
                  <a:cubicBezTo>
                    <a:pt x="1752744" y="1293423"/>
                    <a:pt x="1755443" y="1294156"/>
                    <a:pt x="1757502" y="1295621"/>
                  </a:cubicBezTo>
                  <a:lnTo>
                    <a:pt x="1787378" y="1316889"/>
                  </a:lnTo>
                  <a:cubicBezTo>
                    <a:pt x="1791496" y="1319820"/>
                    <a:pt x="1791496" y="1324572"/>
                    <a:pt x="1787378" y="1327504"/>
                  </a:cubicBezTo>
                  <a:lnTo>
                    <a:pt x="1747454" y="1355924"/>
                  </a:lnTo>
                  <a:cubicBezTo>
                    <a:pt x="1743336" y="1358855"/>
                    <a:pt x="1736660" y="1358855"/>
                    <a:pt x="1732542" y="1355924"/>
                  </a:cubicBezTo>
                  <a:lnTo>
                    <a:pt x="1702666" y="1334656"/>
                  </a:lnTo>
                  <a:cubicBezTo>
                    <a:pt x="1698549" y="1331725"/>
                    <a:pt x="1698549" y="1326973"/>
                    <a:pt x="1702666" y="1324041"/>
                  </a:cubicBezTo>
                  <a:lnTo>
                    <a:pt x="1742590" y="1295621"/>
                  </a:lnTo>
                  <a:cubicBezTo>
                    <a:pt x="1744649" y="1294156"/>
                    <a:pt x="1747348" y="1293423"/>
                    <a:pt x="1750046" y="1293423"/>
                  </a:cubicBezTo>
                  <a:close/>
                  <a:moveTo>
                    <a:pt x="1119543" y="1293423"/>
                  </a:moveTo>
                  <a:cubicBezTo>
                    <a:pt x="1122241" y="1293423"/>
                    <a:pt x="1124940" y="1294156"/>
                    <a:pt x="1126999" y="1295621"/>
                  </a:cubicBezTo>
                  <a:lnTo>
                    <a:pt x="1156874" y="1316889"/>
                  </a:lnTo>
                  <a:cubicBezTo>
                    <a:pt x="1160992" y="1319820"/>
                    <a:pt x="1160992" y="1324572"/>
                    <a:pt x="1156874" y="1327504"/>
                  </a:cubicBezTo>
                  <a:lnTo>
                    <a:pt x="1116950" y="1355924"/>
                  </a:lnTo>
                  <a:cubicBezTo>
                    <a:pt x="1112833" y="1358855"/>
                    <a:pt x="1106157" y="1358855"/>
                    <a:pt x="1102038" y="1355924"/>
                  </a:cubicBezTo>
                  <a:lnTo>
                    <a:pt x="1072163" y="1334656"/>
                  </a:lnTo>
                  <a:cubicBezTo>
                    <a:pt x="1068045" y="1331725"/>
                    <a:pt x="1068045" y="1326973"/>
                    <a:pt x="1072163" y="1324041"/>
                  </a:cubicBezTo>
                  <a:lnTo>
                    <a:pt x="1112087" y="1295621"/>
                  </a:lnTo>
                  <a:cubicBezTo>
                    <a:pt x="1114146" y="1294156"/>
                    <a:pt x="1116844" y="1293423"/>
                    <a:pt x="1119543" y="1293423"/>
                  </a:cubicBezTo>
                  <a:close/>
                  <a:moveTo>
                    <a:pt x="490233" y="1293423"/>
                  </a:moveTo>
                  <a:cubicBezTo>
                    <a:pt x="492932" y="1293423"/>
                    <a:pt x="495631" y="1294156"/>
                    <a:pt x="497689" y="1295621"/>
                  </a:cubicBezTo>
                  <a:lnTo>
                    <a:pt x="527565" y="1316889"/>
                  </a:lnTo>
                  <a:cubicBezTo>
                    <a:pt x="531683" y="1319820"/>
                    <a:pt x="531683" y="1324572"/>
                    <a:pt x="527565" y="1327504"/>
                  </a:cubicBezTo>
                  <a:lnTo>
                    <a:pt x="487641" y="1355924"/>
                  </a:lnTo>
                  <a:cubicBezTo>
                    <a:pt x="483523" y="1358855"/>
                    <a:pt x="476847" y="1358855"/>
                    <a:pt x="472729" y="1355924"/>
                  </a:cubicBezTo>
                  <a:lnTo>
                    <a:pt x="442854" y="1334656"/>
                  </a:lnTo>
                  <a:cubicBezTo>
                    <a:pt x="438735" y="1331725"/>
                    <a:pt x="438735" y="1326973"/>
                    <a:pt x="442854" y="1324041"/>
                  </a:cubicBezTo>
                  <a:lnTo>
                    <a:pt x="482777" y="1295621"/>
                  </a:lnTo>
                  <a:cubicBezTo>
                    <a:pt x="484836" y="1294156"/>
                    <a:pt x="487534" y="1293423"/>
                    <a:pt x="490233" y="1293423"/>
                  </a:cubicBezTo>
                  <a:close/>
                  <a:moveTo>
                    <a:pt x="4087099" y="1292899"/>
                  </a:moveTo>
                  <a:cubicBezTo>
                    <a:pt x="4088940" y="1292958"/>
                    <a:pt x="4090749" y="1293515"/>
                    <a:pt x="4092091" y="1294559"/>
                  </a:cubicBezTo>
                  <a:lnTo>
                    <a:pt x="4097852" y="1299041"/>
                  </a:lnTo>
                  <a:cubicBezTo>
                    <a:pt x="4100536" y="1301130"/>
                    <a:pt x="4100334" y="1304371"/>
                    <a:pt x="4097401" y="1306282"/>
                  </a:cubicBezTo>
                  <a:lnTo>
                    <a:pt x="4091105" y="1310382"/>
                  </a:lnTo>
                  <a:cubicBezTo>
                    <a:pt x="4088172" y="1312293"/>
                    <a:pt x="4083618" y="1312149"/>
                    <a:pt x="4080934" y="1310061"/>
                  </a:cubicBezTo>
                  <a:lnTo>
                    <a:pt x="4075174" y="1305579"/>
                  </a:lnTo>
                  <a:cubicBezTo>
                    <a:pt x="4072490" y="1303491"/>
                    <a:pt x="4072692" y="1300250"/>
                    <a:pt x="4075624" y="1298339"/>
                  </a:cubicBezTo>
                  <a:lnTo>
                    <a:pt x="4081920" y="1294238"/>
                  </a:lnTo>
                  <a:cubicBezTo>
                    <a:pt x="4083387" y="1293283"/>
                    <a:pt x="4085258" y="1292841"/>
                    <a:pt x="4087099" y="1292899"/>
                  </a:cubicBezTo>
                  <a:close/>
                  <a:moveTo>
                    <a:pt x="3457789" y="1292899"/>
                  </a:moveTo>
                  <a:cubicBezTo>
                    <a:pt x="3459630" y="1292958"/>
                    <a:pt x="3461440" y="1293515"/>
                    <a:pt x="3462782" y="1294559"/>
                  </a:cubicBezTo>
                  <a:lnTo>
                    <a:pt x="3468542" y="1299041"/>
                  </a:lnTo>
                  <a:cubicBezTo>
                    <a:pt x="3471226" y="1301130"/>
                    <a:pt x="3471024" y="1304371"/>
                    <a:pt x="3468091" y="1306282"/>
                  </a:cubicBezTo>
                  <a:lnTo>
                    <a:pt x="3461796" y="1310382"/>
                  </a:lnTo>
                  <a:cubicBezTo>
                    <a:pt x="3458862" y="1312293"/>
                    <a:pt x="3454308" y="1312149"/>
                    <a:pt x="3451624" y="1310061"/>
                  </a:cubicBezTo>
                  <a:lnTo>
                    <a:pt x="3445864" y="1305579"/>
                  </a:lnTo>
                  <a:cubicBezTo>
                    <a:pt x="3443180" y="1303491"/>
                    <a:pt x="3443382" y="1300250"/>
                    <a:pt x="3446314" y="1298339"/>
                  </a:cubicBezTo>
                  <a:lnTo>
                    <a:pt x="3452610" y="1294238"/>
                  </a:lnTo>
                  <a:cubicBezTo>
                    <a:pt x="3454078" y="1293283"/>
                    <a:pt x="3455949" y="1292841"/>
                    <a:pt x="3457789" y="1292899"/>
                  </a:cubicBezTo>
                  <a:close/>
                  <a:moveTo>
                    <a:pt x="2827286" y="1292899"/>
                  </a:moveTo>
                  <a:cubicBezTo>
                    <a:pt x="2829127" y="1292958"/>
                    <a:pt x="2830936" y="1293515"/>
                    <a:pt x="2832278" y="1294559"/>
                  </a:cubicBezTo>
                  <a:lnTo>
                    <a:pt x="2838039" y="1299041"/>
                  </a:lnTo>
                  <a:cubicBezTo>
                    <a:pt x="2840723" y="1301130"/>
                    <a:pt x="2840521" y="1304371"/>
                    <a:pt x="2837588" y="1306282"/>
                  </a:cubicBezTo>
                  <a:lnTo>
                    <a:pt x="2831292" y="1310382"/>
                  </a:lnTo>
                  <a:cubicBezTo>
                    <a:pt x="2828359" y="1312293"/>
                    <a:pt x="2823805" y="1312149"/>
                    <a:pt x="2821121" y="1310061"/>
                  </a:cubicBezTo>
                  <a:lnTo>
                    <a:pt x="2815360" y="1305579"/>
                  </a:lnTo>
                  <a:cubicBezTo>
                    <a:pt x="2812677" y="1303491"/>
                    <a:pt x="2812879" y="1300250"/>
                    <a:pt x="2815811" y="1298339"/>
                  </a:cubicBezTo>
                  <a:lnTo>
                    <a:pt x="2822107" y="1294238"/>
                  </a:lnTo>
                  <a:cubicBezTo>
                    <a:pt x="2823574" y="1293283"/>
                    <a:pt x="2825446" y="1292841"/>
                    <a:pt x="2827286" y="1292899"/>
                  </a:cubicBezTo>
                  <a:close/>
                  <a:moveTo>
                    <a:pt x="2196655" y="1292899"/>
                  </a:moveTo>
                  <a:cubicBezTo>
                    <a:pt x="2198496" y="1292958"/>
                    <a:pt x="2200306" y="1293515"/>
                    <a:pt x="2201647" y="1294559"/>
                  </a:cubicBezTo>
                  <a:lnTo>
                    <a:pt x="2207408" y="1299041"/>
                  </a:lnTo>
                  <a:cubicBezTo>
                    <a:pt x="2210092" y="1301130"/>
                    <a:pt x="2209891" y="1304371"/>
                    <a:pt x="2206957" y="1306282"/>
                  </a:cubicBezTo>
                  <a:lnTo>
                    <a:pt x="2200661" y="1310382"/>
                  </a:lnTo>
                  <a:cubicBezTo>
                    <a:pt x="2197728" y="1312293"/>
                    <a:pt x="2193174" y="1312149"/>
                    <a:pt x="2190490" y="1310061"/>
                  </a:cubicBezTo>
                  <a:lnTo>
                    <a:pt x="2184730" y="1305579"/>
                  </a:lnTo>
                  <a:cubicBezTo>
                    <a:pt x="2182046" y="1303491"/>
                    <a:pt x="2182248" y="1300250"/>
                    <a:pt x="2185181" y="1298339"/>
                  </a:cubicBezTo>
                  <a:lnTo>
                    <a:pt x="2191477" y="1294238"/>
                  </a:lnTo>
                  <a:cubicBezTo>
                    <a:pt x="2192943" y="1293283"/>
                    <a:pt x="2194815" y="1292841"/>
                    <a:pt x="2196655" y="1292899"/>
                  </a:cubicBezTo>
                  <a:close/>
                  <a:moveTo>
                    <a:pt x="1566152" y="1292899"/>
                  </a:moveTo>
                  <a:cubicBezTo>
                    <a:pt x="1567993" y="1292958"/>
                    <a:pt x="1569803" y="1293515"/>
                    <a:pt x="1571144" y="1294559"/>
                  </a:cubicBezTo>
                  <a:lnTo>
                    <a:pt x="1576905" y="1299041"/>
                  </a:lnTo>
                  <a:cubicBezTo>
                    <a:pt x="1579589" y="1301130"/>
                    <a:pt x="1579387" y="1304371"/>
                    <a:pt x="1576454" y="1306282"/>
                  </a:cubicBezTo>
                  <a:lnTo>
                    <a:pt x="1570158" y="1310382"/>
                  </a:lnTo>
                  <a:cubicBezTo>
                    <a:pt x="1567225" y="1312293"/>
                    <a:pt x="1562671" y="1312149"/>
                    <a:pt x="1559987" y="1310061"/>
                  </a:cubicBezTo>
                  <a:lnTo>
                    <a:pt x="1554227" y="1305579"/>
                  </a:lnTo>
                  <a:cubicBezTo>
                    <a:pt x="1551543" y="1303491"/>
                    <a:pt x="1551745" y="1300250"/>
                    <a:pt x="1554678" y="1298339"/>
                  </a:cubicBezTo>
                  <a:lnTo>
                    <a:pt x="1560974" y="1294238"/>
                  </a:lnTo>
                  <a:cubicBezTo>
                    <a:pt x="1562440" y="1293283"/>
                    <a:pt x="1564312" y="1292841"/>
                    <a:pt x="1566152" y="1292899"/>
                  </a:cubicBezTo>
                  <a:close/>
                  <a:moveTo>
                    <a:pt x="936842" y="1292899"/>
                  </a:moveTo>
                  <a:cubicBezTo>
                    <a:pt x="938683" y="1292958"/>
                    <a:pt x="940493" y="1293515"/>
                    <a:pt x="941835" y="1294559"/>
                  </a:cubicBezTo>
                  <a:lnTo>
                    <a:pt x="947595" y="1299041"/>
                  </a:lnTo>
                  <a:cubicBezTo>
                    <a:pt x="950279" y="1301130"/>
                    <a:pt x="950077" y="1304371"/>
                    <a:pt x="947144" y="1306282"/>
                  </a:cubicBezTo>
                  <a:lnTo>
                    <a:pt x="940849" y="1310382"/>
                  </a:lnTo>
                  <a:cubicBezTo>
                    <a:pt x="937915" y="1312293"/>
                    <a:pt x="933361" y="1312149"/>
                    <a:pt x="930678" y="1310061"/>
                  </a:cubicBezTo>
                  <a:lnTo>
                    <a:pt x="924917" y="1305579"/>
                  </a:lnTo>
                  <a:cubicBezTo>
                    <a:pt x="922233" y="1303491"/>
                    <a:pt x="922435" y="1300250"/>
                    <a:pt x="925368" y="1298339"/>
                  </a:cubicBezTo>
                  <a:lnTo>
                    <a:pt x="931664" y="1294238"/>
                  </a:lnTo>
                  <a:cubicBezTo>
                    <a:pt x="933131" y="1293283"/>
                    <a:pt x="935002" y="1292841"/>
                    <a:pt x="936842" y="1292899"/>
                  </a:cubicBezTo>
                  <a:close/>
                  <a:moveTo>
                    <a:pt x="306339" y="1292899"/>
                  </a:moveTo>
                  <a:cubicBezTo>
                    <a:pt x="308180" y="1292958"/>
                    <a:pt x="309990" y="1293515"/>
                    <a:pt x="311331" y="1294559"/>
                  </a:cubicBezTo>
                  <a:lnTo>
                    <a:pt x="317092" y="1299041"/>
                  </a:lnTo>
                  <a:cubicBezTo>
                    <a:pt x="319776" y="1301130"/>
                    <a:pt x="319574" y="1304371"/>
                    <a:pt x="316641" y="1306282"/>
                  </a:cubicBezTo>
                  <a:lnTo>
                    <a:pt x="310345" y="1310382"/>
                  </a:lnTo>
                  <a:cubicBezTo>
                    <a:pt x="307412" y="1312293"/>
                    <a:pt x="302858" y="1312149"/>
                    <a:pt x="300174" y="1310061"/>
                  </a:cubicBezTo>
                  <a:lnTo>
                    <a:pt x="294413" y="1305579"/>
                  </a:lnTo>
                  <a:cubicBezTo>
                    <a:pt x="291730" y="1303491"/>
                    <a:pt x="291932" y="1300250"/>
                    <a:pt x="294865" y="1298339"/>
                  </a:cubicBezTo>
                  <a:lnTo>
                    <a:pt x="301160" y="1294238"/>
                  </a:lnTo>
                  <a:cubicBezTo>
                    <a:pt x="302627" y="1293283"/>
                    <a:pt x="304499" y="1292841"/>
                    <a:pt x="306339" y="1292899"/>
                  </a:cubicBezTo>
                  <a:close/>
                  <a:moveTo>
                    <a:pt x="4134524" y="1292008"/>
                  </a:moveTo>
                  <a:cubicBezTo>
                    <a:pt x="4136408" y="1292008"/>
                    <a:pt x="4138294" y="1292521"/>
                    <a:pt x="4139732" y="1293545"/>
                  </a:cubicBezTo>
                  <a:lnTo>
                    <a:pt x="4160272" y="1308166"/>
                  </a:lnTo>
                  <a:cubicBezTo>
                    <a:pt x="4163148" y="1310214"/>
                    <a:pt x="4163148" y="1313534"/>
                    <a:pt x="4160272" y="1315582"/>
                  </a:cubicBezTo>
                  <a:lnTo>
                    <a:pt x="4130468" y="1336798"/>
                  </a:lnTo>
                  <a:cubicBezTo>
                    <a:pt x="4127592" y="1338845"/>
                    <a:pt x="4122928" y="1338845"/>
                    <a:pt x="4120052" y="1336798"/>
                  </a:cubicBezTo>
                  <a:lnTo>
                    <a:pt x="4099512" y="1322176"/>
                  </a:lnTo>
                  <a:cubicBezTo>
                    <a:pt x="4096635" y="1320128"/>
                    <a:pt x="4096635" y="1316807"/>
                    <a:pt x="4099512" y="1314760"/>
                  </a:cubicBezTo>
                  <a:lnTo>
                    <a:pt x="4129315" y="1293544"/>
                  </a:lnTo>
                  <a:cubicBezTo>
                    <a:pt x="4130753" y="1292521"/>
                    <a:pt x="4132638" y="1292008"/>
                    <a:pt x="4134524" y="1292008"/>
                  </a:cubicBezTo>
                  <a:close/>
                  <a:moveTo>
                    <a:pt x="3505214" y="1292008"/>
                  </a:moveTo>
                  <a:cubicBezTo>
                    <a:pt x="3507098" y="1292008"/>
                    <a:pt x="3508984" y="1292521"/>
                    <a:pt x="3510421" y="1293545"/>
                  </a:cubicBezTo>
                  <a:lnTo>
                    <a:pt x="3530962" y="1308166"/>
                  </a:lnTo>
                  <a:cubicBezTo>
                    <a:pt x="3533839" y="1310214"/>
                    <a:pt x="3533839" y="1313534"/>
                    <a:pt x="3530962" y="1315582"/>
                  </a:cubicBezTo>
                  <a:lnTo>
                    <a:pt x="3501159" y="1336798"/>
                  </a:lnTo>
                  <a:cubicBezTo>
                    <a:pt x="3498282" y="1338845"/>
                    <a:pt x="3493619" y="1338845"/>
                    <a:pt x="3490742" y="1336798"/>
                  </a:cubicBezTo>
                  <a:lnTo>
                    <a:pt x="3470202" y="1322176"/>
                  </a:lnTo>
                  <a:cubicBezTo>
                    <a:pt x="3467325" y="1320128"/>
                    <a:pt x="3467325" y="1316807"/>
                    <a:pt x="3470201" y="1314760"/>
                  </a:cubicBezTo>
                  <a:lnTo>
                    <a:pt x="3500005" y="1293544"/>
                  </a:lnTo>
                  <a:cubicBezTo>
                    <a:pt x="3501443" y="1292521"/>
                    <a:pt x="3503328" y="1292008"/>
                    <a:pt x="3505214" y="1292008"/>
                  </a:cubicBezTo>
                  <a:close/>
                  <a:moveTo>
                    <a:pt x="2874710" y="1292008"/>
                  </a:moveTo>
                  <a:cubicBezTo>
                    <a:pt x="2876595" y="1292008"/>
                    <a:pt x="2878480" y="1292521"/>
                    <a:pt x="2879918" y="1293545"/>
                  </a:cubicBezTo>
                  <a:lnTo>
                    <a:pt x="2900459" y="1308166"/>
                  </a:lnTo>
                  <a:cubicBezTo>
                    <a:pt x="2903335" y="1310214"/>
                    <a:pt x="2903335" y="1313534"/>
                    <a:pt x="2900459" y="1315582"/>
                  </a:cubicBezTo>
                  <a:lnTo>
                    <a:pt x="2870656" y="1336798"/>
                  </a:lnTo>
                  <a:cubicBezTo>
                    <a:pt x="2867779" y="1338845"/>
                    <a:pt x="2863116" y="1338845"/>
                    <a:pt x="2860239" y="1336798"/>
                  </a:cubicBezTo>
                  <a:lnTo>
                    <a:pt x="2839699" y="1322176"/>
                  </a:lnTo>
                  <a:cubicBezTo>
                    <a:pt x="2836822" y="1320128"/>
                    <a:pt x="2836822" y="1316807"/>
                    <a:pt x="2839698" y="1314760"/>
                  </a:cubicBezTo>
                  <a:lnTo>
                    <a:pt x="2869502" y="1293544"/>
                  </a:lnTo>
                  <a:cubicBezTo>
                    <a:pt x="2870940" y="1292521"/>
                    <a:pt x="2872825" y="1292008"/>
                    <a:pt x="2874710" y="1292008"/>
                  </a:cubicBezTo>
                  <a:close/>
                  <a:moveTo>
                    <a:pt x="2244080" y="1292008"/>
                  </a:moveTo>
                  <a:cubicBezTo>
                    <a:pt x="2245964" y="1292008"/>
                    <a:pt x="2247850" y="1292521"/>
                    <a:pt x="2249288" y="1293545"/>
                  </a:cubicBezTo>
                  <a:lnTo>
                    <a:pt x="2269828" y="1308166"/>
                  </a:lnTo>
                  <a:cubicBezTo>
                    <a:pt x="2272705" y="1310214"/>
                    <a:pt x="2272705" y="1313534"/>
                    <a:pt x="2269828" y="1315582"/>
                  </a:cubicBezTo>
                  <a:lnTo>
                    <a:pt x="2240025" y="1336798"/>
                  </a:lnTo>
                  <a:cubicBezTo>
                    <a:pt x="2237148" y="1338845"/>
                    <a:pt x="2232485" y="1338845"/>
                    <a:pt x="2229608" y="1336798"/>
                  </a:cubicBezTo>
                  <a:lnTo>
                    <a:pt x="2209068" y="1322176"/>
                  </a:lnTo>
                  <a:cubicBezTo>
                    <a:pt x="2206191" y="1320128"/>
                    <a:pt x="2206191" y="1316807"/>
                    <a:pt x="2209068" y="1314760"/>
                  </a:cubicBezTo>
                  <a:lnTo>
                    <a:pt x="2238871" y="1293544"/>
                  </a:lnTo>
                  <a:cubicBezTo>
                    <a:pt x="2240309" y="1292521"/>
                    <a:pt x="2242194" y="1292008"/>
                    <a:pt x="2244080" y="1292008"/>
                  </a:cubicBezTo>
                  <a:close/>
                  <a:moveTo>
                    <a:pt x="1613577" y="1292008"/>
                  </a:moveTo>
                  <a:cubicBezTo>
                    <a:pt x="1615461" y="1292008"/>
                    <a:pt x="1617346" y="1292521"/>
                    <a:pt x="1618785" y="1293545"/>
                  </a:cubicBezTo>
                  <a:lnTo>
                    <a:pt x="1639325" y="1308166"/>
                  </a:lnTo>
                  <a:cubicBezTo>
                    <a:pt x="1642201" y="1310214"/>
                    <a:pt x="1642201" y="1313534"/>
                    <a:pt x="1639325" y="1315582"/>
                  </a:cubicBezTo>
                  <a:lnTo>
                    <a:pt x="1609521" y="1336798"/>
                  </a:lnTo>
                  <a:cubicBezTo>
                    <a:pt x="1606645" y="1338845"/>
                    <a:pt x="1601981" y="1338845"/>
                    <a:pt x="1599105" y="1336798"/>
                  </a:cubicBezTo>
                  <a:lnTo>
                    <a:pt x="1578564" y="1322176"/>
                  </a:lnTo>
                  <a:cubicBezTo>
                    <a:pt x="1575688" y="1320128"/>
                    <a:pt x="1575688" y="1316807"/>
                    <a:pt x="1578564" y="1314760"/>
                  </a:cubicBezTo>
                  <a:lnTo>
                    <a:pt x="1608367" y="1293544"/>
                  </a:lnTo>
                  <a:cubicBezTo>
                    <a:pt x="1609806" y="1292521"/>
                    <a:pt x="1611691" y="1292008"/>
                    <a:pt x="1613577" y="1292008"/>
                  </a:cubicBezTo>
                  <a:close/>
                  <a:moveTo>
                    <a:pt x="984267" y="1292008"/>
                  </a:moveTo>
                  <a:cubicBezTo>
                    <a:pt x="986151" y="1292008"/>
                    <a:pt x="988037" y="1292521"/>
                    <a:pt x="989474" y="1293545"/>
                  </a:cubicBezTo>
                  <a:lnTo>
                    <a:pt x="1010015" y="1308166"/>
                  </a:lnTo>
                  <a:cubicBezTo>
                    <a:pt x="1012892" y="1310214"/>
                    <a:pt x="1012892" y="1313534"/>
                    <a:pt x="1010015" y="1315582"/>
                  </a:cubicBezTo>
                  <a:lnTo>
                    <a:pt x="980212" y="1336798"/>
                  </a:lnTo>
                  <a:cubicBezTo>
                    <a:pt x="977335" y="1338845"/>
                    <a:pt x="972672" y="1338845"/>
                    <a:pt x="969796" y="1336798"/>
                  </a:cubicBezTo>
                  <a:lnTo>
                    <a:pt x="949255" y="1322176"/>
                  </a:lnTo>
                  <a:cubicBezTo>
                    <a:pt x="946378" y="1320128"/>
                    <a:pt x="946378" y="1316807"/>
                    <a:pt x="949254" y="1314760"/>
                  </a:cubicBezTo>
                  <a:lnTo>
                    <a:pt x="979058" y="1293544"/>
                  </a:lnTo>
                  <a:cubicBezTo>
                    <a:pt x="980496" y="1292521"/>
                    <a:pt x="982381" y="1292008"/>
                    <a:pt x="984267" y="1292008"/>
                  </a:cubicBezTo>
                  <a:close/>
                  <a:moveTo>
                    <a:pt x="353764" y="1292008"/>
                  </a:moveTo>
                  <a:cubicBezTo>
                    <a:pt x="355648" y="1292008"/>
                    <a:pt x="357533" y="1292521"/>
                    <a:pt x="358971" y="1293545"/>
                  </a:cubicBezTo>
                  <a:lnTo>
                    <a:pt x="379512" y="1308166"/>
                  </a:lnTo>
                  <a:cubicBezTo>
                    <a:pt x="382388" y="1310214"/>
                    <a:pt x="382388" y="1313534"/>
                    <a:pt x="379512" y="1315582"/>
                  </a:cubicBezTo>
                  <a:lnTo>
                    <a:pt x="349709" y="1336798"/>
                  </a:lnTo>
                  <a:cubicBezTo>
                    <a:pt x="346832" y="1338845"/>
                    <a:pt x="342169" y="1338845"/>
                    <a:pt x="339292" y="1336798"/>
                  </a:cubicBezTo>
                  <a:lnTo>
                    <a:pt x="318751" y="1322176"/>
                  </a:lnTo>
                  <a:cubicBezTo>
                    <a:pt x="315875" y="1320128"/>
                    <a:pt x="315875" y="1316807"/>
                    <a:pt x="318751" y="1314760"/>
                  </a:cubicBezTo>
                  <a:lnTo>
                    <a:pt x="348555" y="1293544"/>
                  </a:lnTo>
                  <a:cubicBezTo>
                    <a:pt x="349993" y="1292521"/>
                    <a:pt x="351878" y="1292008"/>
                    <a:pt x="353764" y="1292008"/>
                  </a:cubicBezTo>
                  <a:close/>
                  <a:moveTo>
                    <a:pt x="4231492" y="1286948"/>
                  </a:moveTo>
                  <a:cubicBezTo>
                    <a:pt x="4233332" y="1287006"/>
                    <a:pt x="4235142" y="1287564"/>
                    <a:pt x="4236484" y="1288608"/>
                  </a:cubicBezTo>
                  <a:lnTo>
                    <a:pt x="4242244" y="1293089"/>
                  </a:lnTo>
                  <a:cubicBezTo>
                    <a:pt x="4244928" y="1295177"/>
                    <a:pt x="4244726" y="1298419"/>
                    <a:pt x="4241792" y="1300330"/>
                  </a:cubicBezTo>
                  <a:lnTo>
                    <a:pt x="4235497" y="1304430"/>
                  </a:lnTo>
                  <a:cubicBezTo>
                    <a:pt x="4232564" y="1306341"/>
                    <a:pt x="4228010" y="1306197"/>
                    <a:pt x="4225326" y="1304109"/>
                  </a:cubicBezTo>
                  <a:lnTo>
                    <a:pt x="4219566" y="1299628"/>
                  </a:lnTo>
                  <a:cubicBezTo>
                    <a:pt x="4216882" y="1297540"/>
                    <a:pt x="4217084" y="1294298"/>
                    <a:pt x="4220017" y="1292387"/>
                  </a:cubicBezTo>
                  <a:lnTo>
                    <a:pt x="4226312" y="1288286"/>
                  </a:lnTo>
                  <a:cubicBezTo>
                    <a:pt x="4227780" y="1287331"/>
                    <a:pt x="4229651" y="1286889"/>
                    <a:pt x="4231492" y="1286948"/>
                  </a:cubicBezTo>
                  <a:close/>
                  <a:moveTo>
                    <a:pt x="3600988" y="1286948"/>
                  </a:moveTo>
                  <a:cubicBezTo>
                    <a:pt x="3602829" y="1287006"/>
                    <a:pt x="3604638" y="1287564"/>
                    <a:pt x="3605980" y="1288608"/>
                  </a:cubicBezTo>
                  <a:lnTo>
                    <a:pt x="3611741" y="1293089"/>
                  </a:lnTo>
                  <a:cubicBezTo>
                    <a:pt x="3614425" y="1295177"/>
                    <a:pt x="3614223" y="1298419"/>
                    <a:pt x="3611289" y="1300330"/>
                  </a:cubicBezTo>
                  <a:lnTo>
                    <a:pt x="3604994" y="1304430"/>
                  </a:lnTo>
                  <a:cubicBezTo>
                    <a:pt x="3602061" y="1306341"/>
                    <a:pt x="3597507" y="1306197"/>
                    <a:pt x="3594822" y="1304109"/>
                  </a:cubicBezTo>
                  <a:lnTo>
                    <a:pt x="3589062" y="1299628"/>
                  </a:lnTo>
                  <a:cubicBezTo>
                    <a:pt x="3586378" y="1297540"/>
                    <a:pt x="3586581" y="1294298"/>
                    <a:pt x="3589514" y="1292387"/>
                  </a:cubicBezTo>
                  <a:lnTo>
                    <a:pt x="3595809" y="1288286"/>
                  </a:lnTo>
                  <a:cubicBezTo>
                    <a:pt x="3597276" y="1287331"/>
                    <a:pt x="3599148" y="1286889"/>
                    <a:pt x="3600988" y="1286948"/>
                  </a:cubicBezTo>
                  <a:close/>
                  <a:moveTo>
                    <a:pt x="2971679" y="1286948"/>
                  </a:moveTo>
                  <a:cubicBezTo>
                    <a:pt x="2973520" y="1287006"/>
                    <a:pt x="2975329" y="1287564"/>
                    <a:pt x="2976672" y="1288608"/>
                  </a:cubicBezTo>
                  <a:lnTo>
                    <a:pt x="2982431" y="1293089"/>
                  </a:lnTo>
                  <a:cubicBezTo>
                    <a:pt x="2985115" y="1295177"/>
                    <a:pt x="2984913" y="1298419"/>
                    <a:pt x="2981980" y="1300330"/>
                  </a:cubicBezTo>
                  <a:lnTo>
                    <a:pt x="2975684" y="1304430"/>
                  </a:lnTo>
                  <a:cubicBezTo>
                    <a:pt x="2972751" y="1306341"/>
                    <a:pt x="2968197" y="1306197"/>
                    <a:pt x="2965513" y="1304109"/>
                  </a:cubicBezTo>
                  <a:lnTo>
                    <a:pt x="2959753" y="1299628"/>
                  </a:lnTo>
                  <a:cubicBezTo>
                    <a:pt x="2957069" y="1297540"/>
                    <a:pt x="2957271" y="1294298"/>
                    <a:pt x="2960204" y="1292387"/>
                  </a:cubicBezTo>
                  <a:lnTo>
                    <a:pt x="2966499" y="1288286"/>
                  </a:lnTo>
                  <a:cubicBezTo>
                    <a:pt x="2967967" y="1287331"/>
                    <a:pt x="2969838" y="1286889"/>
                    <a:pt x="2971679" y="1286948"/>
                  </a:cubicBezTo>
                  <a:close/>
                  <a:moveTo>
                    <a:pt x="2341175" y="1286948"/>
                  </a:moveTo>
                  <a:cubicBezTo>
                    <a:pt x="2343016" y="1287006"/>
                    <a:pt x="2344825" y="1287564"/>
                    <a:pt x="2346167" y="1288608"/>
                  </a:cubicBezTo>
                  <a:lnTo>
                    <a:pt x="2351928" y="1293089"/>
                  </a:lnTo>
                  <a:cubicBezTo>
                    <a:pt x="2354612" y="1295177"/>
                    <a:pt x="2354410" y="1298419"/>
                    <a:pt x="2351476" y="1300330"/>
                  </a:cubicBezTo>
                  <a:lnTo>
                    <a:pt x="2345181" y="1304430"/>
                  </a:lnTo>
                  <a:cubicBezTo>
                    <a:pt x="2342248" y="1306341"/>
                    <a:pt x="2337694" y="1306197"/>
                    <a:pt x="2335009" y="1304109"/>
                  </a:cubicBezTo>
                  <a:lnTo>
                    <a:pt x="2329249" y="1299628"/>
                  </a:lnTo>
                  <a:cubicBezTo>
                    <a:pt x="2326566" y="1297540"/>
                    <a:pt x="2326768" y="1294298"/>
                    <a:pt x="2329700" y="1292387"/>
                  </a:cubicBezTo>
                  <a:lnTo>
                    <a:pt x="2335996" y="1288286"/>
                  </a:lnTo>
                  <a:cubicBezTo>
                    <a:pt x="2337463" y="1287331"/>
                    <a:pt x="2339335" y="1286889"/>
                    <a:pt x="2341175" y="1286948"/>
                  </a:cubicBezTo>
                  <a:close/>
                  <a:moveTo>
                    <a:pt x="1710545" y="1286948"/>
                  </a:moveTo>
                  <a:cubicBezTo>
                    <a:pt x="1712386" y="1287006"/>
                    <a:pt x="1714195" y="1287564"/>
                    <a:pt x="1715537" y="1288608"/>
                  </a:cubicBezTo>
                  <a:lnTo>
                    <a:pt x="1721298" y="1293089"/>
                  </a:lnTo>
                  <a:cubicBezTo>
                    <a:pt x="1723981" y="1295177"/>
                    <a:pt x="1723780" y="1298419"/>
                    <a:pt x="1720846" y="1300330"/>
                  </a:cubicBezTo>
                  <a:lnTo>
                    <a:pt x="1714550" y="1304430"/>
                  </a:lnTo>
                  <a:cubicBezTo>
                    <a:pt x="1711618" y="1306341"/>
                    <a:pt x="1707063" y="1306197"/>
                    <a:pt x="1704379" y="1304109"/>
                  </a:cubicBezTo>
                  <a:lnTo>
                    <a:pt x="1698619" y="1299628"/>
                  </a:lnTo>
                  <a:cubicBezTo>
                    <a:pt x="1695935" y="1297540"/>
                    <a:pt x="1696138" y="1294298"/>
                    <a:pt x="1699070" y="1292387"/>
                  </a:cubicBezTo>
                  <a:lnTo>
                    <a:pt x="1705366" y="1288286"/>
                  </a:lnTo>
                  <a:cubicBezTo>
                    <a:pt x="1706833" y="1287331"/>
                    <a:pt x="1708704" y="1286889"/>
                    <a:pt x="1710545" y="1286948"/>
                  </a:cubicBezTo>
                  <a:close/>
                  <a:moveTo>
                    <a:pt x="1080041" y="1286948"/>
                  </a:moveTo>
                  <a:cubicBezTo>
                    <a:pt x="1081882" y="1287006"/>
                    <a:pt x="1083692" y="1287564"/>
                    <a:pt x="1085034" y="1288608"/>
                  </a:cubicBezTo>
                  <a:lnTo>
                    <a:pt x="1090794" y="1293089"/>
                  </a:lnTo>
                  <a:cubicBezTo>
                    <a:pt x="1093478" y="1295177"/>
                    <a:pt x="1093276" y="1298419"/>
                    <a:pt x="1090343" y="1300330"/>
                  </a:cubicBezTo>
                  <a:lnTo>
                    <a:pt x="1084047" y="1304430"/>
                  </a:lnTo>
                  <a:cubicBezTo>
                    <a:pt x="1081114" y="1306341"/>
                    <a:pt x="1076560" y="1306197"/>
                    <a:pt x="1073876" y="1304109"/>
                  </a:cubicBezTo>
                  <a:lnTo>
                    <a:pt x="1068116" y="1299628"/>
                  </a:lnTo>
                  <a:cubicBezTo>
                    <a:pt x="1065431" y="1297540"/>
                    <a:pt x="1065634" y="1294298"/>
                    <a:pt x="1068567" y="1292387"/>
                  </a:cubicBezTo>
                  <a:lnTo>
                    <a:pt x="1074862" y="1288286"/>
                  </a:lnTo>
                  <a:cubicBezTo>
                    <a:pt x="1076330" y="1287331"/>
                    <a:pt x="1078201" y="1286889"/>
                    <a:pt x="1080041" y="1286948"/>
                  </a:cubicBezTo>
                  <a:close/>
                  <a:moveTo>
                    <a:pt x="450732" y="1286948"/>
                  </a:moveTo>
                  <a:cubicBezTo>
                    <a:pt x="452573" y="1287006"/>
                    <a:pt x="454382" y="1287564"/>
                    <a:pt x="455725" y="1288608"/>
                  </a:cubicBezTo>
                  <a:lnTo>
                    <a:pt x="461484" y="1293089"/>
                  </a:lnTo>
                  <a:cubicBezTo>
                    <a:pt x="464168" y="1295177"/>
                    <a:pt x="463967" y="1298419"/>
                    <a:pt x="461033" y="1300330"/>
                  </a:cubicBezTo>
                  <a:lnTo>
                    <a:pt x="454737" y="1304430"/>
                  </a:lnTo>
                  <a:cubicBezTo>
                    <a:pt x="451805" y="1306341"/>
                    <a:pt x="447250" y="1306197"/>
                    <a:pt x="444566" y="1304109"/>
                  </a:cubicBezTo>
                  <a:lnTo>
                    <a:pt x="438806" y="1299628"/>
                  </a:lnTo>
                  <a:cubicBezTo>
                    <a:pt x="436122" y="1297540"/>
                    <a:pt x="436324" y="1294298"/>
                    <a:pt x="439257" y="1292387"/>
                  </a:cubicBezTo>
                  <a:lnTo>
                    <a:pt x="445553" y="1288286"/>
                  </a:lnTo>
                  <a:cubicBezTo>
                    <a:pt x="447020" y="1287331"/>
                    <a:pt x="448891" y="1286889"/>
                    <a:pt x="450732" y="1286948"/>
                  </a:cubicBezTo>
                  <a:close/>
                  <a:moveTo>
                    <a:pt x="4039113" y="1283337"/>
                  </a:moveTo>
                  <a:cubicBezTo>
                    <a:pt x="4041146" y="1283354"/>
                    <a:pt x="4043172" y="1283924"/>
                    <a:pt x="4044705" y="1285041"/>
                  </a:cubicBezTo>
                  <a:lnTo>
                    <a:pt x="4051286" y="1289838"/>
                  </a:lnTo>
                  <a:cubicBezTo>
                    <a:pt x="4054352" y="1292073"/>
                    <a:pt x="4054294" y="1295655"/>
                    <a:pt x="4051153" y="1297838"/>
                  </a:cubicBezTo>
                  <a:lnTo>
                    <a:pt x="4021806" y="1318243"/>
                  </a:lnTo>
                  <a:cubicBezTo>
                    <a:pt x="4018665" y="1320426"/>
                    <a:pt x="4013634" y="1320384"/>
                    <a:pt x="4010566" y="1318149"/>
                  </a:cubicBezTo>
                  <a:lnTo>
                    <a:pt x="4003986" y="1313352"/>
                  </a:lnTo>
                  <a:cubicBezTo>
                    <a:pt x="4000919" y="1311116"/>
                    <a:pt x="4000978" y="1307534"/>
                    <a:pt x="4004118" y="1305352"/>
                  </a:cubicBezTo>
                  <a:lnTo>
                    <a:pt x="4033466" y="1284946"/>
                  </a:lnTo>
                  <a:cubicBezTo>
                    <a:pt x="4035036" y="1283855"/>
                    <a:pt x="4037080" y="1283320"/>
                    <a:pt x="4039113" y="1283337"/>
                  </a:cubicBezTo>
                  <a:close/>
                  <a:moveTo>
                    <a:pt x="3409804" y="1283337"/>
                  </a:moveTo>
                  <a:cubicBezTo>
                    <a:pt x="3411836" y="1283354"/>
                    <a:pt x="3413862" y="1283924"/>
                    <a:pt x="3415395" y="1285041"/>
                  </a:cubicBezTo>
                  <a:lnTo>
                    <a:pt x="3421976" y="1289838"/>
                  </a:lnTo>
                  <a:cubicBezTo>
                    <a:pt x="3425043" y="1292073"/>
                    <a:pt x="3424984" y="1295655"/>
                    <a:pt x="3421844" y="1297838"/>
                  </a:cubicBezTo>
                  <a:lnTo>
                    <a:pt x="3392496" y="1318243"/>
                  </a:lnTo>
                  <a:cubicBezTo>
                    <a:pt x="3389355" y="1320426"/>
                    <a:pt x="3384324" y="1320384"/>
                    <a:pt x="3381257" y="1318149"/>
                  </a:cubicBezTo>
                  <a:lnTo>
                    <a:pt x="3374676" y="1313352"/>
                  </a:lnTo>
                  <a:cubicBezTo>
                    <a:pt x="3371609" y="1311116"/>
                    <a:pt x="3371668" y="1307534"/>
                    <a:pt x="3374808" y="1305352"/>
                  </a:cubicBezTo>
                  <a:lnTo>
                    <a:pt x="3404157" y="1284946"/>
                  </a:lnTo>
                  <a:cubicBezTo>
                    <a:pt x="3405727" y="1283855"/>
                    <a:pt x="3407770" y="1283320"/>
                    <a:pt x="3409804" y="1283337"/>
                  </a:cubicBezTo>
                  <a:close/>
                  <a:moveTo>
                    <a:pt x="2779300" y="1283337"/>
                  </a:moveTo>
                  <a:cubicBezTo>
                    <a:pt x="2781333" y="1283354"/>
                    <a:pt x="2783359" y="1283924"/>
                    <a:pt x="2784892" y="1285041"/>
                  </a:cubicBezTo>
                  <a:lnTo>
                    <a:pt x="2791473" y="1289838"/>
                  </a:lnTo>
                  <a:cubicBezTo>
                    <a:pt x="2794540" y="1292073"/>
                    <a:pt x="2794481" y="1295655"/>
                    <a:pt x="2791340" y="1297838"/>
                  </a:cubicBezTo>
                  <a:lnTo>
                    <a:pt x="2761992" y="1318243"/>
                  </a:lnTo>
                  <a:cubicBezTo>
                    <a:pt x="2758852" y="1320426"/>
                    <a:pt x="2753821" y="1320384"/>
                    <a:pt x="2750754" y="1318149"/>
                  </a:cubicBezTo>
                  <a:lnTo>
                    <a:pt x="2744172" y="1313352"/>
                  </a:lnTo>
                  <a:cubicBezTo>
                    <a:pt x="2741106" y="1311116"/>
                    <a:pt x="2741165" y="1307534"/>
                    <a:pt x="2744305" y="1305352"/>
                  </a:cubicBezTo>
                  <a:lnTo>
                    <a:pt x="2773654" y="1284946"/>
                  </a:lnTo>
                  <a:cubicBezTo>
                    <a:pt x="2775223" y="1283855"/>
                    <a:pt x="2777266" y="1283320"/>
                    <a:pt x="2779300" y="1283337"/>
                  </a:cubicBezTo>
                  <a:close/>
                  <a:moveTo>
                    <a:pt x="2148669" y="1283337"/>
                  </a:moveTo>
                  <a:cubicBezTo>
                    <a:pt x="2150703" y="1283354"/>
                    <a:pt x="2152728" y="1283924"/>
                    <a:pt x="2154262" y="1285041"/>
                  </a:cubicBezTo>
                  <a:lnTo>
                    <a:pt x="2160842" y="1289838"/>
                  </a:lnTo>
                  <a:cubicBezTo>
                    <a:pt x="2163909" y="1292073"/>
                    <a:pt x="2163850" y="1295655"/>
                    <a:pt x="2160709" y="1297838"/>
                  </a:cubicBezTo>
                  <a:lnTo>
                    <a:pt x="2131362" y="1318243"/>
                  </a:lnTo>
                  <a:cubicBezTo>
                    <a:pt x="2128222" y="1320426"/>
                    <a:pt x="2123191" y="1320384"/>
                    <a:pt x="2120123" y="1318149"/>
                  </a:cubicBezTo>
                  <a:lnTo>
                    <a:pt x="2113542" y="1313352"/>
                  </a:lnTo>
                  <a:cubicBezTo>
                    <a:pt x="2110475" y="1311116"/>
                    <a:pt x="2110534" y="1307534"/>
                    <a:pt x="2113674" y="1305352"/>
                  </a:cubicBezTo>
                  <a:lnTo>
                    <a:pt x="2143023" y="1284946"/>
                  </a:lnTo>
                  <a:cubicBezTo>
                    <a:pt x="2144593" y="1283855"/>
                    <a:pt x="2146636" y="1283320"/>
                    <a:pt x="2148669" y="1283337"/>
                  </a:cubicBezTo>
                  <a:close/>
                  <a:moveTo>
                    <a:pt x="1518166" y="1283337"/>
                  </a:moveTo>
                  <a:cubicBezTo>
                    <a:pt x="1520199" y="1283354"/>
                    <a:pt x="1522225" y="1283924"/>
                    <a:pt x="1523758" y="1285041"/>
                  </a:cubicBezTo>
                  <a:lnTo>
                    <a:pt x="1530339" y="1289838"/>
                  </a:lnTo>
                  <a:cubicBezTo>
                    <a:pt x="1533406" y="1292073"/>
                    <a:pt x="1533347" y="1295655"/>
                    <a:pt x="1530206" y="1297838"/>
                  </a:cubicBezTo>
                  <a:lnTo>
                    <a:pt x="1500859" y="1318243"/>
                  </a:lnTo>
                  <a:cubicBezTo>
                    <a:pt x="1497718" y="1320426"/>
                    <a:pt x="1492687" y="1320384"/>
                    <a:pt x="1489619" y="1318149"/>
                  </a:cubicBezTo>
                  <a:lnTo>
                    <a:pt x="1483039" y="1313352"/>
                  </a:lnTo>
                  <a:cubicBezTo>
                    <a:pt x="1479972" y="1311116"/>
                    <a:pt x="1480031" y="1307534"/>
                    <a:pt x="1483171" y="1305352"/>
                  </a:cubicBezTo>
                  <a:lnTo>
                    <a:pt x="1512519" y="1284946"/>
                  </a:lnTo>
                  <a:cubicBezTo>
                    <a:pt x="1514090" y="1283855"/>
                    <a:pt x="1516133" y="1283320"/>
                    <a:pt x="1518166" y="1283337"/>
                  </a:cubicBezTo>
                  <a:close/>
                  <a:moveTo>
                    <a:pt x="888857" y="1283337"/>
                  </a:moveTo>
                  <a:cubicBezTo>
                    <a:pt x="890890" y="1283354"/>
                    <a:pt x="892915" y="1283924"/>
                    <a:pt x="894448" y="1285041"/>
                  </a:cubicBezTo>
                  <a:lnTo>
                    <a:pt x="901030" y="1289838"/>
                  </a:lnTo>
                  <a:cubicBezTo>
                    <a:pt x="904096" y="1292073"/>
                    <a:pt x="904038" y="1295655"/>
                    <a:pt x="900897" y="1297838"/>
                  </a:cubicBezTo>
                  <a:lnTo>
                    <a:pt x="871549" y="1318243"/>
                  </a:lnTo>
                  <a:cubicBezTo>
                    <a:pt x="868408" y="1320426"/>
                    <a:pt x="863377" y="1320384"/>
                    <a:pt x="860310" y="1318149"/>
                  </a:cubicBezTo>
                  <a:lnTo>
                    <a:pt x="853729" y="1313352"/>
                  </a:lnTo>
                  <a:cubicBezTo>
                    <a:pt x="850662" y="1311116"/>
                    <a:pt x="850722" y="1307534"/>
                    <a:pt x="853861" y="1305352"/>
                  </a:cubicBezTo>
                  <a:lnTo>
                    <a:pt x="883210" y="1284946"/>
                  </a:lnTo>
                  <a:cubicBezTo>
                    <a:pt x="884780" y="1283855"/>
                    <a:pt x="886823" y="1283320"/>
                    <a:pt x="888857" y="1283337"/>
                  </a:cubicBezTo>
                  <a:close/>
                  <a:moveTo>
                    <a:pt x="258353" y="1283337"/>
                  </a:moveTo>
                  <a:cubicBezTo>
                    <a:pt x="260386" y="1283354"/>
                    <a:pt x="262411" y="1283924"/>
                    <a:pt x="263945" y="1285041"/>
                  </a:cubicBezTo>
                  <a:lnTo>
                    <a:pt x="270526" y="1289838"/>
                  </a:lnTo>
                  <a:cubicBezTo>
                    <a:pt x="273593" y="1292073"/>
                    <a:pt x="273534" y="1295655"/>
                    <a:pt x="270393" y="1297838"/>
                  </a:cubicBezTo>
                  <a:lnTo>
                    <a:pt x="241045" y="1318243"/>
                  </a:lnTo>
                  <a:cubicBezTo>
                    <a:pt x="237905" y="1320426"/>
                    <a:pt x="232874" y="1320384"/>
                    <a:pt x="229807" y="1318149"/>
                  </a:cubicBezTo>
                  <a:lnTo>
                    <a:pt x="223225" y="1313352"/>
                  </a:lnTo>
                  <a:cubicBezTo>
                    <a:pt x="220159" y="1311116"/>
                    <a:pt x="220218" y="1307534"/>
                    <a:pt x="223358" y="1305352"/>
                  </a:cubicBezTo>
                  <a:lnTo>
                    <a:pt x="252707" y="1284946"/>
                  </a:lnTo>
                  <a:cubicBezTo>
                    <a:pt x="254276" y="1283855"/>
                    <a:pt x="256319" y="1283320"/>
                    <a:pt x="258353" y="1283337"/>
                  </a:cubicBezTo>
                  <a:close/>
                  <a:moveTo>
                    <a:pt x="3883115" y="1259916"/>
                  </a:moveTo>
                  <a:cubicBezTo>
                    <a:pt x="3885887" y="1259916"/>
                    <a:pt x="3888659" y="1260669"/>
                    <a:pt x="3890774" y="1262174"/>
                  </a:cubicBezTo>
                  <a:lnTo>
                    <a:pt x="3942561" y="1299039"/>
                  </a:lnTo>
                  <a:cubicBezTo>
                    <a:pt x="3946790" y="1302050"/>
                    <a:pt x="3946791" y="1306932"/>
                    <a:pt x="3942561" y="1309943"/>
                  </a:cubicBezTo>
                  <a:lnTo>
                    <a:pt x="3877846" y="1356011"/>
                  </a:lnTo>
                  <a:cubicBezTo>
                    <a:pt x="3873616" y="1359022"/>
                    <a:pt x="3866758" y="1359022"/>
                    <a:pt x="3862529" y="1356011"/>
                  </a:cubicBezTo>
                  <a:lnTo>
                    <a:pt x="3810742" y="1319146"/>
                  </a:lnTo>
                  <a:cubicBezTo>
                    <a:pt x="3806512" y="1316135"/>
                    <a:pt x="3806512" y="1311253"/>
                    <a:pt x="3810742" y="1308242"/>
                  </a:cubicBezTo>
                  <a:lnTo>
                    <a:pt x="3875456" y="1262174"/>
                  </a:lnTo>
                  <a:cubicBezTo>
                    <a:pt x="3877572" y="1260668"/>
                    <a:pt x="3880343" y="1259916"/>
                    <a:pt x="3883115" y="1259916"/>
                  </a:cubicBezTo>
                  <a:close/>
                  <a:moveTo>
                    <a:pt x="3253806" y="1259916"/>
                  </a:moveTo>
                  <a:cubicBezTo>
                    <a:pt x="3256578" y="1259916"/>
                    <a:pt x="3259350" y="1260669"/>
                    <a:pt x="3261464" y="1262174"/>
                  </a:cubicBezTo>
                  <a:lnTo>
                    <a:pt x="3313251" y="1299039"/>
                  </a:lnTo>
                  <a:cubicBezTo>
                    <a:pt x="3317481" y="1302050"/>
                    <a:pt x="3317481" y="1306932"/>
                    <a:pt x="3313251" y="1309943"/>
                  </a:cubicBezTo>
                  <a:lnTo>
                    <a:pt x="3248537" y="1356011"/>
                  </a:lnTo>
                  <a:cubicBezTo>
                    <a:pt x="3244307" y="1359022"/>
                    <a:pt x="3237449" y="1359022"/>
                    <a:pt x="3233219" y="1356011"/>
                  </a:cubicBezTo>
                  <a:lnTo>
                    <a:pt x="3181432" y="1319146"/>
                  </a:lnTo>
                  <a:cubicBezTo>
                    <a:pt x="3177202" y="1316135"/>
                    <a:pt x="3177202" y="1311253"/>
                    <a:pt x="3181432" y="1308242"/>
                  </a:cubicBezTo>
                  <a:lnTo>
                    <a:pt x="3246147" y="1262174"/>
                  </a:lnTo>
                  <a:cubicBezTo>
                    <a:pt x="3248262" y="1260668"/>
                    <a:pt x="3251034" y="1259916"/>
                    <a:pt x="3253806" y="1259916"/>
                  </a:cubicBezTo>
                  <a:close/>
                  <a:moveTo>
                    <a:pt x="2623303" y="1259916"/>
                  </a:moveTo>
                  <a:cubicBezTo>
                    <a:pt x="2626074" y="1259916"/>
                    <a:pt x="2628846" y="1260669"/>
                    <a:pt x="2630961" y="1262174"/>
                  </a:cubicBezTo>
                  <a:lnTo>
                    <a:pt x="2682748" y="1299039"/>
                  </a:lnTo>
                  <a:cubicBezTo>
                    <a:pt x="2686977" y="1302050"/>
                    <a:pt x="2686978" y="1306932"/>
                    <a:pt x="2682748" y="1309943"/>
                  </a:cubicBezTo>
                  <a:lnTo>
                    <a:pt x="2618033" y="1356011"/>
                  </a:lnTo>
                  <a:cubicBezTo>
                    <a:pt x="2613804" y="1359022"/>
                    <a:pt x="2606946" y="1359022"/>
                    <a:pt x="2602716" y="1356011"/>
                  </a:cubicBezTo>
                  <a:lnTo>
                    <a:pt x="2550929" y="1319146"/>
                  </a:lnTo>
                  <a:cubicBezTo>
                    <a:pt x="2546699" y="1316135"/>
                    <a:pt x="2546699" y="1311253"/>
                    <a:pt x="2550929" y="1308242"/>
                  </a:cubicBezTo>
                  <a:lnTo>
                    <a:pt x="2615643" y="1262174"/>
                  </a:lnTo>
                  <a:cubicBezTo>
                    <a:pt x="2617759" y="1260668"/>
                    <a:pt x="2620531" y="1259916"/>
                    <a:pt x="2623303" y="1259916"/>
                  </a:cubicBezTo>
                  <a:close/>
                  <a:moveTo>
                    <a:pt x="1992672" y="1259916"/>
                  </a:moveTo>
                  <a:cubicBezTo>
                    <a:pt x="1995443" y="1259916"/>
                    <a:pt x="1998215" y="1260669"/>
                    <a:pt x="2000330" y="1262174"/>
                  </a:cubicBezTo>
                  <a:lnTo>
                    <a:pt x="2052117" y="1299039"/>
                  </a:lnTo>
                  <a:cubicBezTo>
                    <a:pt x="2056347" y="1302050"/>
                    <a:pt x="2056348" y="1306932"/>
                    <a:pt x="2052117" y="1309943"/>
                  </a:cubicBezTo>
                  <a:lnTo>
                    <a:pt x="1987403" y="1356011"/>
                  </a:lnTo>
                  <a:cubicBezTo>
                    <a:pt x="1983173" y="1359022"/>
                    <a:pt x="1976315" y="1359022"/>
                    <a:pt x="1972085" y="1356011"/>
                  </a:cubicBezTo>
                  <a:lnTo>
                    <a:pt x="1920298" y="1319146"/>
                  </a:lnTo>
                  <a:cubicBezTo>
                    <a:pt x="1916068" y="1316135"/>
                    <a:pt x="1916068" y="1311253"/>
                    <a:pt x="1920298" y="1308242"/>
                  </a:cubicBezTo>
                  <a:lnTo>
                    <a:pt x="1985013" y="1262174"/>
                  </a:lnTo>
                  <a:cubicBezTo>
                    <a:pt x="1987128" y="1260668"/>
                    <a:pt x="1989900" y="1259916"/>
                    <a:pt x="1992672" y="1259916"/>
                  </a:cubicBezTo>
                  <a:close/>
                  <a:moveTo>
                    <a:pt x="1362169" y="1259916"/>
                  </a:moveTo>
                  <a:cubicBezTo>
                    <a:pt x="1364940" y="1259916"/>
                    <a:pt x="1367712" y="1260669"/>
                    <a:pt x="1369827" y="1262174"/>
                  </a:cubicBezTo>
                  <a:lnTo>
                    <a:pt x="1421614" y="1299039"/>
                  </a:lnTo>
                  <a:cubicBezTo>
                    <a:pt x="1425844" y="1302050"/>
                    <a:pt x="1425844" y="1306932"/>
                    <a:pt x="1421614" y="1309943"/>
                  </a:cubicBezTo>
                  <a:lnTo>
                    <a:pt x="1356899" y="1356011"/>
                  </a:lnTo>
                  <a:cubicBezTo>
                    <a:pt x="1352669" y="1359022"/>
                    <a:pt x="1345812" y="1359022"/>
                    <a:pt x="1341582" y="1356011"/>
                  </a:cubicBezTo>
                  <a:lnTo>
                    <a:pt x="1289795" y="1319146"/>
                  </a:lnTo>
                  <a:cubicBezTo>
                    <a:pt x="1285565" y="1316135"/>
                    <a:pt x="1285565" y="1311253"/>
                    <a:pt x="1289795" y="1308242"/>
                  </a:cubicBezTo>
                  <a:lnTo>
                    <a:pt x="1354510" y="1262174"/>
                  </a:lnTo>
                  <a:cubicBezTo>
                    <a:pt x="1356625" y="1260668"/>
                    <a:pt x="1359396" y="1259916"/>
                    <a:pt x="1362169" y="1259916"/>
                  </a:cubicBezTo>
                  <a:close/>
                  <a:moveTo>
                    <a:pt x="732859" y="1259916"/>
                  </a:moveTo>
                  <a:cubicBezTo>
                    <a:pt x="735630" y="1259916"/>
                    <a:pt x="738403" y="1260669"/>
                    <a:pt x="740517" y="1262174"/>
                  </a:cubicBezTo>
                  <a:lnTo>
                    <a:pt x="792304" y="1299039"/>
                  </a:lnTo>
                  <a:cubicBezTo>
                    <a:pt x="796534" y="1302050"/>
                    <a:pt x="796534" y="1306932"/>
                    <a:pt x="792304" y="1309943"/>
                  </a:cubicBezTo>
                  <a:lnTo>
                    <a:pt x="727590" y="1356011"/>
                  </a:lnTo>
                  <a:cubicBezTo>
                    <a:pt x="723360" y="1359022"/>
                    <a:pt x="716502" y="1359022"/>
                    <a:pt x="712273" y="1356011"/>
                  </a:cubicBezTo>
                  <a:lnTo>
                    <a:pt x="660485" y="1319146"/>
                  </a:lnTo>
                  <a:cubicBezTo>
                    <a:pt x="656256" y="1316135"/>
                    <a:pt x="656256" y="1311253"/>
                    <a:pt x="660485" y="1308242"/>
                  </a:cubicBezTo>
                  <a:lnTo>
                    <a:pt x="725200" y="1262174"/>
                  </a:lnTo>
                  <a:cubicBezTo>
                    <a:pt x="727315" y="1260668"/>
                    <a:pt x="730087" y="1259916"/>
                    <a:pt x="732859" y="1259916"/>
                  </a:cubicBezTo>
                  <a:close/>
                  <a:moveTo>
                    <a:pt x="102356" y="1259916"/>
                  </a:moveTo>
                  <a:cubicBezTo>
                    <a:pt x="105127" y="1259916"/>
                    <a:pt x="107899" y="1260669"/>
                    <a:pt x="110014" y="1262174"/>
                  </a:cubicBezTo>
                  <a:lnTo>
                    <a:pt x="161801" y="1299039"/>
                  </a:lnTo>
                  <a:cubicBezTo>
                    <a:pt x="166030" y="1302050"/>
                    <a:pt x="166031" y="1306932"/>
                    <a:pt x="161801" y="1309943"/>
                  </a:cubicBezTo>
                  <a:lnTo>
                    <a:pt x="97086" y="1356011"/>
                  </a:lnTo>
                  <a:cubicBezTo>
                    <a:pt x="92857" y="1359022"/>
                    <a:pt x="85998" y="1359022"/>
                    <a:pt x="81769" y="1356011"/>
                  </a:cubicBezTo>
                  <a:lnTo>
                    <a:pt x="29982" y="1319146"/>
                  </a:lnTo>
                  <a:cubicBezTo>
                    <a:pt x="25752" y="1316135"/>
                    <a:pt x="25752" y="1311253"/>
                    <a:pt x="29982" y="1308242"/>
                  </a:cubicBezTo>
                  <a:lnTo>
                    <a:pt x="94696" y="1262174"/>
                  </a:lnTo>
                  <a:cubicBezTo>
                    <a:pt x="96812" y="1260668"/>
                    <a:pt x="99583" y="1259916"/>
                    <a:pt x="102356" y="1259916"/>
                  </a:cubicBezTo>
                  <a:close/>
                  <a:moveTo>
                    <a:pt x="4337280" y="1258221"/>
                  </a:moveTo>
                  <a:lnTo>
                    <a:pt x="4340943" y="1259301"/>
                  </a:lnTo>
                  <a:lnTo>
                    <a:pt x="4340943" y="1323103"/>
                  </a:lnTo>
                  <a:lnTo>
                    <a:pt x="4298952" y="1293212"/>
                  </a:lnTo>
                  <a:cubicBezTo>
                    <a:pt x="4294724" y="1290203"/>
                    <a:pt x="4294724" y="1285323"/>
                    <a:pt x="4298952" y="1282314"/>
                  </a:cubicBezTo>
                  <a:lnTo>
                    <a:pt x="4329626" y="1260478"/>
                  </a:lnTo>
                  <a:cubicBezTo>
                    <a:pt x="4331740" y="1258973"/>
                    <a:pt x="4334510" y="1258221"/>
                    <a:pt x="4337280" y="1258221"/>
                  </a:cubicBezTo>
                  <a:close/>
                  <a:moveTo>
                    <a:pt x="3706777" y="1258221"/>
                  </a:moveTo>
                  <a:cubicBezTo>
                    <a:pt x="3709547" y="1258221"/>
                    <a:pt x="3712318" y="1258973"/>
                    <a:pt x="3714432" y="1260478"/>
                  </a:cubicBezTo>
                  <a:lnTo>
                    <a:pt x="3759437" y="1292515"/>
                  </a:lnTo>
                  <a:cubicBezTo>
                    <a:pt x="3763665" y="1295525"/>
                    <a:pt x="3763665" y="1300405"/>
                    <a:pt x="3759437" y="1303414"/>
                  </a:cubicBezTo>
                  <a:lnTo>
                    <a:pt x="3728763" y="1325250"/>
                  </a:lnTo>
                  <a:cubicBezTo>
                    <a:pt x="3724535" y="1328259"/>
                    <a:pt x="3717681" y="1328259"/>
                    <a:pt x="3713454" y="1325250"/>
                  </a:cubicBezTo>
                  <a:lnTo>
                    <a:pt x="3668448" y="1293212"/>
                  </a:lnTo>
                  <a:cubicBezTo>
                    <a:pt x="3664220" y="1290203"/>
                    <a:pt x="3664220" y="1285323"/>
                    <a:pt x="3668448" y="1282314"/>
                  </a:cubicBezTo>
                  <a:lnTo>
                    <a:pt x="3699122" y="1260478"/>
                  </a:lnTo>
                  <a:cubicBezTo>
                    <a:pt x="3701236" y="1258973"/>
                    <a:pt x="3704006" y="1258221"/>
                    <a:pt x="3706777" y="1258221"/>
                  </a:cubicBezTo>
                  <a:close/>
                  <a:moveTo>
                    <a:pt x="3077467" y="1258221"/>
                  </a:moveTo>
                  <a:cubicBezTo>
                    <a:pt x="3080238" y="1258221"/>
                    <a:pt x="3083008" y="1258973"/>
                    <a:pt x="3085122" y="1260478"/>
                  </a:cubicBezTo>
                  <a:lnTo>
                    <a:pt x="3130128" y="1292515"/>
                  </a:lnTo>
                  <a:cubicBezTo>
                    <a:pt x="3134355" y="1295525"/>
                    <a:pt x="3134355" y="1300405"/>
                    <a:pt x="3130128" y="1303414"/>
                  </a:cubicBezTo>
                  <a:lnTo>
                    <a:pt x="3099454" y="1325250"/>
                  </a:lnTo>
                  <a:cubicBezTo>
                    <a:pt x="3095226" y="1328259"/>
                    <a:pt x="3088371" y="1328259"/>
                    <a:pt x="3084144" y="1325250"/>
                  </a:cubicBezTo>
                  <a:lnTo>
                    <a:pt x="3039138" y="1293212"/>
                  </a:lnTo>
                  <a:cubicBezTo>
                    <a:pt x="3034911" y="1290203"/>
                    <a:pt x="3034911" y="1285323"/>
                    <a:pt x="3039138" y="1282314"/>
                  </a:cubicBezTo>
                  <a:lnTo>
                    <a:pt x="3069812" y="1260478"/>
                  </a:lnTo>
                  <a:cubicBezTo>
                    <a:pt x="3071926" y="1258973"/>
                    <a:pt x="3074697" y="1258221"/>
                    <a:pt x="3077467" y="1258221"/>
                  </a:cubicBezTo>
                  <a:close/>
                  <a:moveTo>
                    <a:pt x="2446964" y="1258221"/>
                  </a:moveTo>
                  <a:cubicBezTo>
                    <a:pt x="2449735" y="1258221"/>
                    <a:pt x="2452505" y="1258973"/>
                    <a:pt x="2454619" y="1260478"/>
                  </a:cubicBezTo>
                  <a:lnTo>
                    <a:pt x="2499624" y="1292515"/>
                  </a:lnTo>
                  <a:cubicBezTo>
                    <a:pt x="2503852" y="1295525"/>
                    <a:pt x="2503852" y="1300405"/>
                    <a:pt x="2499624" y="1303414"/>
                  </a:cubicBezTo>
                  <a:lnTo>
                    <a:pt x="2468950" y="1325250"/>
                  </a:lnTo>
                  <a:cubicBezTo>
                    <a:pt x="2464723" y="1328259"/>
                    <a:pt x="2457868" y="1328259"/>
                    <a:pt x="2453641" y="1325250"/>
                  </a:cubicBezTo>
                  <a:lnTo>
                    <a:pt x="2408635" y="1293212"/>
                  </a:lnTo>
                  <a:cubicBezTo>
                    <a:pt x="2404408" y="1290203"/>
                    <a:pt x="2404408" y="1285323"/>
                    <a:pt x="2408635" y="1282314"/>
                  </a:cubicBezTo>
                  <a:lnTo>
                    <a:pt x="2439309" y="1260478"/>
                  </a:lnTo>
                  <a:cubicBezTo>
                    <a:pt x="2441423" y="1258973"/>
                    <a:pt x="2444193" y="1258221"/>
                    <a:pt x="2446964" y="1258221"/>
                  </a:cubicBezTo>
                  <a:close/>
                  <a:moveTo>
                    <a:pt x="1816333" y="1258221"/>
                  </a:moveTo>
                  <a:cubicBezTo>
                    <a:pt x="1819104" y="1258221"/>
                    <a:pt x="1821875" y="1258973"/>
                    <a:pt x="1823988" y="1260478"/>
                  </a:cubicBezTo>
                  <a:lnTo>
                    <a:pt x="1868994" y="1292515"/>
                  </a:lnTo>
                  <a:cubicBezTo>
                    <a:pt x="1873222" y="1295525"/>
                    <a:pt x="1873222" y="1300405"/>
                    <a:pt x="1868994" y="1303414"/>
                  </a:cubicBezTo>
                  <a:lnTo>
                    <a:pt x="1838320" y="1325250"/>
                  </a:lnTo>
                  <a:cubicBezTo>
                    <a:pt x="1834092" y="1328259"/>
                    <a:pt x="1827238" y="1328259"/>
                    <a:pt x="1823010" y="1325250"/>
                  </a:cubicBezTo>
                  <a:lnTo>
                    <a:pt x="1778005" y="1293212"/>
                  </a:lnTo>
                  <a:cubicBezTo>
                    <a:pt x="1773777" y="1290203"/>
                    <a:pt x="1773777" y="1285323"/>
                    <a:pt x="1778005" y="1282314"/>
                  </a:cubicBezTo>
                  <a:lnTo>
                    <a:pt x="1808679" y="1260478"/>
                  </a:lnTo>
                  <a:cubicBezTo>
                    <a:pt x="1810793" y="1258973"/>
                    <a:pt x="1813563" y="1258221"/>
                    <a:pt x="1816333" y="1258221"/>
                  </a:cubicBezTo>
                  <a:close/>
                  <a:moveTo>
                    <a:pt x="1185830" y="1258221"/>
                  </a:moveTo>
                  <a:cubicBezTo>
                    <a:pt x="1188601" y="1258221"/>
                    <a:pt x="1191371" y="1258973"/>
                    <a:pt x="1193485" y="1260478"/>
                  </a:cubicBezTo>
                  <a:lnTo>
                    <a:pt x="1238490" y="1292515"/>
                  </a:lnTo>
                  <a:cubicBezTo>
                    <a:pt x="1242718" y="1295525"/>
                    <a:pt x="1242718" y="1300405"/>
                    <a:pt x="1238490" y="1303414"/>
                  </a:cubicBezTo>
                  <a:lnTo>
                    <a:pt x="1207817" y="1325250"/>
                  </a:lnTo>
                  <a:cubicBezTo>
                    <a:pt x="1203588" y="1328259"/>
                    <a:pt x="1196734" y="1328259"/>
                    <a:pt x="1192507" y="1325250"/>
                  </a:cubicBezTo>
                  <a:lnTo>
                    <a:pt x="1147501" y="1293212"/>
                  </a:lnTo>
                  <a:cubicBezTo>
                    <a:pt x="1143273" y="1290203"/>
                    <a:pt x="1143273" y="1285323"/>
                    <a:pt x="1147501" y="1282314"/>
                  </a:cubicBezTo>
                  <a:lnTo>
                    <a:pt x="1178175" y="1260478"/>
                  </a:lnTo>
                  <a:cubicBezTo>
                    <a:pt x="1180289" y="1258973"/>
                    <a:pt x="1183059" y="1258221"/>
                    <a:pt x="1185830" y="1258221"/>
                  </a:cubicBezTo>
                  <a:close/>
                  <a:moveTo>
                    <a:pt x="556520" y="1258221"/>
                  </a:moveTo>
                  <a:cubicBezTo>
                    <a:pt x="559291" y="1258221"/>
                    <a:pt x="562061" y="1258973"/>
                    <a:pt x="564176" y="1260478"/>
                  </a:cubicBezTo>
                  <a:lnTo>
                    <a:pt x="609181" y="1292515"/>
                  </a:lnTo>
                  <a:cubicBezTo>
                    <a:pt x="613408" y="1295525"/>
                    <a:pt x="613408" y="1300405"/>
                    <a:pt x="609181" y="1303414"/>
                  </a:cubicBezTo>
                  <a:lnTo>
                    <a:pt x="578507" y="1325250"/>
                  </a:lnTo>
                  <a:cubicBezTo>
                    <a:pt x="574279" y="1328259"/>
                    <a:pt x="567424" y="1328259"/>
                    <a:pt x="563197" y="1325250"/>
                  </a:cubicBezTo>
                  <a:lnTo>
                    <a:pt x="518191" y="1293212"/>
                  </a:lnTo>
                  <a:cubicBezTo>
                    <a:pt x="513964" y="1290203"/>
                    <a:pt x="513964" y="1285323"/>
                    <a:pt x="518191" y="1282314"/>
                  </a:cubicBezTo>
                  <a:lnTo>
                    <a:pt x="548866" y="1260478"/>
                  </a:lnTo>
                  <a:cubicBezTo>
                    <a:pt x="550979" y="1258973"/>
                    <a:pt x="553750" y="1258221"/>
                    <a:pt x="556520" y="1258221"/>
                  </a:cubicBezTo>
                  <a:close/>
                  <a:moveTo>
                    <a:pt x="4267316" y="1256996"/>
                  </a:moveTo>
                  <a:cubicBezTo>
                    <a:pt x="4269616" y="1256970"/>
                    <a:pt x="4271928" y="1257569"/>
                    <a:pt x="4273710" y="1258798"/>
                  </a:cubicBezTo>
                  <a:lnTo>
                    <a:pt x="4281358" y="1264074"/>
                  </a:lnTo>
                  <a:cubicBezTo>
                    <a:pt x="4284920" y="1266532"/>
                    <a:pt x="4285009" y="1270581"/>
                    <a:pt x="4281556" y="1273118"/>
                  </a:cubicBezTo>
                  <a:lnTo>
                    <a:pt x="4260728" y="1288415"/>
                  </a:lnTo>
                  <a:cubicBezTo>
                    <a:pt x="4257275" y="1290951"/>
                    <a:pt x="4251586" y="1291014"/>
                    <a:pt x="4248024" y="1288556"/>
                  </a:cubicBezTo>
                  <a:lnTo>
                    <a:pt x="4240377" y="1283280"/>
                  </a:lnTo>
                  <a:cubicBezTo>
                    <a:pt x="4236814" y="1280822"/>
                    <a:pt x="4236725" y="1276772"/>
                    <a:pt x="4240178" y="1274236"/>
                  </a:cubicBezTo>
                  <a:lnTo>
                    <a:pt x="4261005" y="1258939"/>
                  </a:lnTo>
                  <a:cubicBezTo>
                    <a:pt x="4262732" y="1257671"/>
                    <a:pt x="4265018" y="1257021"/>
                    <a:pt x="4267316" y="1256996"/>
                  </a:cubicBezTo>
                  <a:close/>
                  <a:moveTo>
                    <a:pt x="3636813" y="1256996"/>
                  </a:moveTo>
                  <a:cubicBezTo>
                    <a:pt x="3639112" y="1256970"/>
                    <a:pt x="3641425" y="1257569"/>
                    <a:pt x="3643207" y="1258798"/>
                  </a:cubicBezTo>
                  <a:lnTo>
                    <a:pt x="3650854" y="1264074"/>
                  </a:lnTo>
                  <a:cubicBezTo>
                    <a:pt x="3654416" y="1266532"/>
                    <a:pt x="3654506" y="1270581"/>
                    <a:pt x="3651051" y="1273118"/>
                  </a:cubicBezTo>
                  <a:lnTo>
                    <a:pt x="3630225" y="1288415"/>
                  </a:lnTo>
                  <a:cubicBezTo>
                    <a:pt x="3626771" y="1290951"/>
                    <a:pt x="3621083" y="1291014"/>
                    <a:pt x="3617520" y="1288556"/>
                  </a:cubicBezTo>
                  <a:lnTo>
                    <a:pt x="3609874" y="1283280"/>
                  </a:lnTo>
                  <a:cubicBezTo>
                    <a:pt x="3606310" y="1280822"/>
                    <a:pt x="3606221" y="1276772"/>
                    <a:pt x="3609676" y="1274236"/>
                  </a:cubicBezTo>
                  <a:lnTo>
                    <a:pt x="3630502" y="1258939"/>
                  </a:lnTo>
                  <a:cubicBezTo>
                    <a:pt x="3632229" y="1257671"/>
                    <a:pt x="3634514" y="1257021"/>
                    <a:pt x="3636813" y="1256996"/>
                  </a:cubicBezTo>
                  <a:close/>
                  <a:moveTo>
                    <a:pt x="3007503" y="1256996"/>
                  </a:moveTo>
                  <a:cubicBezTo>
                    <a:pt x="3009803" y="1256970"/>
                    <a:pt x="3012115" y="1257569"/>
                    <a:pt x="3013897" y="1258798"/>
                  </a:cubicBezTo>
                  <a:lnTo>
                    <a:pt x="3021544" y="1264074"/>
                  </a:lnTo>
                  <a:cubicBezTo>
                    <a:pt x="3025107" y="1266532"/>
                    <a:pt x="3025196" y="1270581"/>
                    <a:pt x="3021742" y="1273118"/>
                  </a:cubicBezTo>
                  <a:lnTo>
                    <a:pt x="3000915" y="1288415"/>
                  </a:lnTo>
                  <a:cubicBezTo>
                    <a:pt x="2997462" y="1290951"/>
                    <a:pt x="2991774" y="1291014"/>
                    <a:pt x="2988211" y="1288556"/>
                  </a:cubicBezTo>
                  <a:lnTo>
                    <a:pt x="2980564" y="1283280"/>
                  </a:lnTo>
                  <a:cubicBezTo>
                    <a:pt x="2977001" y="1280822"/>
                    <a:pt x="2976912" y="1276772"/>
                    <a:pt x="2980366" y="1274236"/>
                  </a:cubicBezTo>
                  <a:lnTo>
                    <a:pt x="3001192" y="1258939"/>
                  </a:lnTo>
                  <a:cubicBezTo>
                    <a:pt x="3002919" y="1257671"/>
                    <a:pt x="3005205" y="1257021"/>
                    <a:pt x="3007503" y="1256996"/>
                  </a:cubicBezTo>
                  <a:close/>
                  <a:moveTo>
                    <a:pt x="2377000" y="1256996"/>
                  </a:moveTo>
                  <a:cubicBezTo>
                    <a:pt x="2379299" y="1256970"/>
                    <a:pt x="2381612" y="1257569"/>
                    <a:pt x="2383394" y="1258798"/>
                  </a:cubicBezTo>
                  <a:lnTo>
                    <a:pt x="2391041" y="1264074"/>
                  </a:lnTo>
                  <a:cubicBezTo>
                    <a:pt x="2394603" y="1266532"/>
                    <a:pt x="2394692" y="1270581"/>
                    <a:pt x="2391239" y="1273118"/>
                  </a:cubicBezTo>
                  <a:lnTo>
                    <a:pt x="2370412" y="1288415"/>
                  </a:lnTo>
                  <a:cubicBezTo>
                    <a:pt x="2366959" y="1290951"/>
                    <a:pt x="2361270" y="1291014"/>
                    <a:pt x="2357707" y="1288556"/>
                  </a:cubicBezTo>
                  <a:lnTo>
                    <a:pt x="2350061" y="1283280"/>
                  </a:lnTo>
                  <a:cubicBezTo>
                    <a:pt x="2346497" y="1280822"/>
                    <a:pt x="2346409" y="1276772"/>
                    <a:pt x="2349862" y="1274236"/>
                  </a:cubicBezTo>
                  <a:lnTo>
                    <a:pt x="2370689" y="1258939"/>
                  </a:lnTo>
                  <a:cubicBezTo>
                    <a:pt x="2372416" y="1257671"/>
                    <a:pt x="2374701" y="1257021"/>
                    <a:pt x="2377000" y="1256996"/>
                  </a:cubicBezTo>
                  <a:close/>
                  <a:moveTo>
                    <a:pt x="1746369" y="1256996"/>
                  </a:moveTo>
                  <a:cubicBezTo>
                    <a:pt x="1748669" y="1256970"/>
                    <a:pt x="1750982" y="1257569"/>
                    <a:pt x="1752763" y="1258798"/>
                  </a:cubicBezTo>
                  <a:lnTo>
                    <a:pt x="1760410" y="1264074"/>
                  </a:lnTo>
                  <a:cubicBezTo>
                    <a:pt x="1763973" y="1266532"/>
                    <a:pt x="1764062" y="1270581"/>
                    <a:pt x="1760608" y="1273118"/>
                  </a:cubicBezTo>
                  <a:lnTo>
                    <a:pt x="1739781" y="1288415"/>
                  </a:lnTo>
                  <a:cubicBezTo>
                    <a:pt x="1736328" y="1290951"/>
                    <a:pt x="1730639" y="1291014"/>
                    <a:pt x="1727076" y="1288556"/>
                  </a:cubicBezTo>
                  <a:lnTo>
                    <a:pt x="1719430" y="1283280"/>
                  </a:lnTo>
                  <a:cubicBezTo>
                    <a:pt x="1715867" y="1280822"/>
                    <a:pt x="1715778" y="1276772"/>
                    <a:pt x="1719232" y="1274236"/>
                  </a:cubicBezTo>
                  <a:lnTo>
                    <a:pt x="1740058" y="1258939"/>
                  </a:lnTo>
                  <a:cubicBezTo>
                    <a:pt x="1741785" y="1257671"/>
                    <a:pt x="1744071" y="1257021"/>
                    <a:pt x="1746369" y="1256996"/>
                  </a:cubicBezTo>
                  <a:close/>
                  <a:moveTo>
                    <a:pt x="1115866" y="1256996"/>
                  </a:moveTo>
                  <a:cubicBezTo>
                    <a:pt x="1118165" y="1256970"/>
                    <a:pt x="1120478" y="1257569"/>
                    <a:pt x="1122260" y="1258798"/>
                  </a:cubicBezTo>
                  <a:lnTo>
                    <a:pt x="1129907" y="1264074"/>
                  </a:lnTo>
                  <a:cubicBezTo>
                    <a:pt x="1133469" y="1266532"/>
                    <a:pt x="1133559" y="1270581"/>
                    <a:pt x="1130105" y="1273118"/>
                  </a:cubicBezTo>
                  <a:lnTo>
                    <a:pt x="1109278" y="1288415"/>
                  </a:lnTo>
                  <a:cubicBezTo>
                    <a:pt x="1105825" y="1290951"/>
                    <a:pt x="1100136" y="1291014"/>
                    <a:pt x="1096573" y="1288556"/>
                  </a:cubicBezTo>
                  <a:lnTo>
                    <a:pt x="1088927" y="1283280"/>
                  </a:lnTo>
                  <a:cubicBezTo>
                    <a:pt x="1085364" y="1280822"/>
                    <a:pt x="1085274" y="1276772"/>
                    <a:pt x="1088729" y="1274236"/>
                  </a:cubicBezTo>
                  <a:lnTo>
                    <a:pt x="1109555" y="1258939"/>
                  </a:lnTo>
                  <a:cubicBezTo>
                    <a:pt x="1111282" y="1257671"/>
                    <a:pt x="1113567" y="1257021"/>
                    <a:pt x="1115866" y="1256996"/>
                  </a:cubicBezTo>
                  <a:close/>
                  <a:moveTo>
                    <a:pt x="486557" y="1256996"/>
                  </a:moveTo>
                  <a:cubicBezTo>
                    <a:pt x="488856" y="1256970"/>
                    <a:pt x="491169" y="1257569"/>
                    <a:pt x="492950" y="1258798"/>
                  </a:cubicBezTo>
                  <a:lnTo>
                    <a:pt x="500597" y="1264074"/>
                  </a:lnTo>
                  <a:cubicBezTo>
                    <a:pt x="504160" y="1266532"/>
                    <a:pt x="504249" y="1270581"/>
                    <a:pt x="500795" y="1273118"/>
                  </a:cubicBezTo>
                  <a:lnTo>
                    <a:pt x="479969" y="1288415"/>
                  </a:lnTo>
                  <a:cubicBezTo>
                    <a:pt x="476515" y="1290951"/>
                    <a:pt x="470827" y="1291014"/>
                    <a:pt x="467264" y="1288556"/>
                  </a:cubicBezTo>
                  <a:lnTo>
                    <a:pt x="459617" y="1283280"/>
                  </a:lnTo>
                  <a:cubicBezTo>
                    <a:pt x="456054" y="1280822"/>
                    <a:pt x="455965" y="1276772"/>
                    <a:pt x="459419" y="1274236"/>
                  </a:cubicBezTo>
                  <a:lnTo>
                    <a:pt x="480245" y="1258939"/>
                  </a:lnTo>
                  <a:cubicBezTo>
                    <a:pt x="481972" y="1257671"/>
                    <a:pt x="484258" y="1257021"/>
                    <a:pt x="486557" y="1256996"/>
                  </a:cubicBezTo>
                  <a:close/>
                  <a:moveTo>
                    <a:pt x="4160999" y="1256804"/>
                  </a:moveTo>
                  <a:lnTo>
                    <a:pt x="4189371" y="1256804"/>
                  </a:lnTo>
                  <a:cubicBezTo>
                    <a:pt x="4198141" y="1256804"/>
                    <a:pt x="4205250" y="1261865"/>
                    <a:pt x="4205250" y="1268107"/>
                  </a:cubicBezTo>
                  <a:lnTo>
                    <a:pt x="4205250" y="1281504"/>
                  </a:lnTo>
                  <a:cubicBezTo>
                    <a:pt x="4205250" y="1287746"/>
                    <a:pt x="4198141" y="1292806"/>
                    <a:pt x="4189372" y="1292806"/>
                  </a:cubicBezTo>
                  <a:lnTo>
                    <a:pt x="4160999" y="1292806"/>
                  </a:lnTo>
                  <a:cubicBezTo>
                    <a:pt x="4152230" y="1292806"/>
                    <a:pt x="4145121" y="1287746"/>
                    <a:pt x="4145121" y="1281504"/>
                  </a:cubicBezTo>
                  <a:lnTo>
                    <a:pt x="4145121" y="1268107"/>
                  </a:lnTo>
                  <a:cubicBezTo>
                    <a:pt x="4145121" y="1261865"/>
                    <a:pt x="4152230" y="1256804"/>
                    <a:pt x="4160999" y="1256804"/>
                  </a:cubicBezTo>
                  <a:close/>
                  <a:moveTo>
                    <a:pt x="3531689" y="1256804"/>
                  </a:moveTo>
                  <a:lnTo>
                    <a:pt x="3560062" y="1256804"/>
                  </a:lnTo>
                  <a:cubicBezTo>
                    <a:pt x="3568831" y="1256804"/>
                    <a:pt x="3575940" y="1261865"/>
                    <a:pt x="3575940" y="1268107"/>
                  </a:cubicBezTo>
                  <a:lnTo>
                    <a:pt x="3575940" y="1281504"/>
                  </a:lnTo>
                  <a:cubicBezTo>
                    <a:pt x="3575940" y="1287746"/>
                    <a:pt x="3568831" y="1292806"/>
                    <a:pt x="3560062" y="1292806"/>
                  </a:cubicBezTo>
                  <a:lnTo>
                    <a:pt x="3531689" y="1292806"/>
                  </a:lnTo>
                  <a:cubicBezTo>
                    <a:pt x="3522920" y="1292806"/>
                    <a:pt x="3515812" y="1287746"/>
                    <a:pt x="3515812" y="1281504"/>
                  </a:cubicBezTo>
                  <a:lnTo>
                    <a:pt x="3515812" y="1268107"/>
                  </a:lnTo>
                  <a:cubicBezTo>
                    <a:pt x="3515812" y="1261865"/>
                    <a:pt x="3522920" y="1256804"/>
                    <a:pt x="3531689" y="1256804"/>
                  </a:cubicBezTo>
                  <a:close/>
                  <a:moveTo>
                    <a:pt x="2901186" y="1256804"/>
                  </a:moveTo>
                  <a:lnTo>
                    <a:pt x="2929558" y="1256804"/>
                  </a:lnTo>
                  <a:cubicBezTo>
                    <a:pt x="2938328" y="1256804"/>
                    <a:pt x="2945436" y="1261865"/>
                    <a:pt x="2945436" y="1268107"/>
                  </a:cubicBezTo>
                  <a:lnTo>
                    <a:pt x="2945436" y="1281504"/>
                  </a:lnTo>
                  <a:cubicBezTo>
                    <a:pt x="2945437" y="1287746"/>
                    <a:pt x="2938328" y="1292806"/>
                    <a:pt x="2929559" y="1292806"/>
                  </a:cubicBezTo>
                  <a:lnTo>
                    <a:pt x="2901186" y="1292806"/>
                  </a:lnTo>
                  <a:cubicBezTo>
                    <a:pt x="2892417" y="1292806"/>
                    <a:pt x="2885308" y="1287746"/>
                    <a:pt x="2885308" y="1281504"/>
                  </a:cubicBezTo>
                  <a:lnTo>
                    <a:pt x="2885308" y="1268107"/>
                  </a:lnTo>
                  <a:cubicBezTo>
                    <a:pt x="2885308" y="1261865"/>
                    <a:pt x="2892417" y="1256804"/>
                    <a:pt x="2901186" y="1256804"/>
                  </a:cubicBezTo>
                  <a:close/>
                  <a:moveTo>
                    <a:pt x="2270555" y="1256804"/>
                  </a:moveTo>
                  <a:lnTo>
                    <a:pt x="2298928" y="1256804"/>
                  </a:lnTo>
                  <a:cubicBezTo>
                    <a:pt x="2307697" y="1256804"/>
                    <a:pt x="2314806" y="1261865"/>
                    <a:pt x="2314806" y="1268107"/>
                  </a:cubicBezTo>
                  <a:lnTo>
                    <a:pt x="2314806" y="1281504"/>
                  </a:lnTo>
                  <a:cubicBezTo>
                    <a:pt x="2314807" y="1287746"/>
                    <a:pt x="2307697" y="1292806"/>
                    <a:pt x="2298928" y="1292806"/>
                  </a:cubicBezTo>
                  <a:lnTo>
                    <a:pt x="2270555" y="1292806"/>
                  </a:lnTo>
                  <a:cubicBezTo>
                    <a:pt x="2261787" y="1292806"/>
                    <a:pt x="2254678" y="1287746"/>
                    <a:pt x="2254678" y="1281504"/>
                  </a:cubicBezTo>
                  <a:lnTo>
                    <a:pt x="2254678" y="1268107"/>
                  </a:lnTo>
                  <a:cubicBezTo>
                    <a:pt x="2254678" y="1261865"/>
                    <a:pt x="2261787" y="1256804"/>
                    <a:pt x="2270555" y="1256804"/>
                  </a:cubicBezTo>
                  <a:close/>
                  <a:moveTo>
                    <a:pt x="1640052" y="1256804"/>
                  </a:moveTo>
                  <a:lnTo>
                    <a:pt x="1668424" y="1256804"/>
                  </a:lnTo>
                  <a:cubicBezTo>
                    <a:pt x="1677194" y="1256804"/>
                    <a:pt x="1684303" y="1261865"/>
                    <a:pt x="1684303" y="1268107"/>
                  </a:cubicBezTo>
                  <a:lnTo>
                    <a:pt x="1684303" y="1281504"/>
                  </a:lnTo>
                  <a:cubicBezTo>
                    <a:pt x="1684303" y="1287746"/>
                    <a:pt x="1677194" y="1292806"/>
                    <a:pt x="1668425" y="1292806"/>
                  </a:cubicBezTo>
                  <a:lnTo>
                    <a:pt x="1640052" y="1292806"/>
                  </a:lnTo>
                  <a:cubicBezTo>
                    <a:pt x="1631283" y="1292806"/>
                    <a:pt x="1624174" y="1287746"/>
                    <a:pt x="1624174" y="1281504"/>
                  </a:cubicBezTo>
                  <a:lnTo>
                    <a:pt x="1624174" y="1268107"/>
                  </a:lnTo>
                  <a:cubicBezTo>
                    <a:pt x="1624174" y="1261865"/>
                    <a:pt x="1631283" y="1256804"/>
                    <a:pt x="1640052" y="1256804"/>
                  </a:cubicBezTo>
                  <a:close/>
                  <a:moveTo>
                    <a:pt x="1010742" y="1256804"/>
                  </a:moveTo>
                  <a:lnTo>
                    <a:pt x="1039115" y="1256804"/>
                  </a:lnTo>
                  <a:cubicBezTo>
                    <a:pt x="1047884" y="1256804"/>
                    <a:pt x="1054993" y="1261865"/>
                    <a:pt x="1054993" y="1268107"/>
                  </a:cubicBezTo>
                  <a:lnTo>
                    <a:pt x="1054993" y="1281504"/>
                  </a:lnTo>
                  <a:cubicBezTo>
                    <a:pt x="1054993" y="1287746"/>
                    <a:pt x="1047884" y="1292806"/>
                    <a:pt x="1039115" y="1292806"/>
                  </a:cubicBezTo>
                  <a:lnTo>
                    <a:pt x="1010742" y="1292806"/>
                  </a:lnTo>
                  <a:cubicBezTo>
                    <a:pt x="1001974" y="1292806"/>
                    <a:pt x="994865" y="1287746"/>
                    <a:pt x="994865" y="1281504"/>
                  </a:cubicBezTo>
                  <a:lnTo>
                    <a:pt x="994865" y="1268107"/>
                  </a:lnTo>
                  <a:cubicBezTo>
                    <a:pt x="994865" y="1261865"/>
                    <a:pt x="1001974" y="1256804"/>
                    <a:pt x="1010742" y="1256804"/>
                  </a:cubicBezTo>
                  <a:close/>
                  <a:moveTo>
                    <a:pt x="380239" y="1256804"/>
                  </a:moveTo>
                  <a:lnTo>
                    <a:pt x="408611" y="1256804"/>
                  </a:lnTo>
                  <a:cubicBezTo>
                    <a:pt x="417381" y="1256804"/>
                    <a:pt x="424489" y="1261865"/>
                    <a:pt x="424489" y="1268107"/>
                  </a:cubicBezTo>
                  <a:lnTo>
                    <a:pt x="424489" y="1281504"/>
                  </a:lnTo>
                  <a:cubicBezTo>
                    <a:pt x="424490" y="1287746"/>
                    <a:pt x="417381" y="1292806"/>
                    <a:pt x="408612" y="1292806"/>
                  </a:cubicBezTo>
                  <a:lnTo>
                    <a:pt x="380239" y="1292806"/>
                  </a:lnTo>
                  <a:cubicBezTo>
                    <a:pt x="371470" y="1292806"/>
                    <a:pt x="364361" y="1287746"/>
                    <a:pt x="364361" y="1281504"/>
                  </a:cubicBezTo>
                  <a:lnTo>
                    <a:pt x="364361" y="1268107"/>
                  </a:lnTo>
                  <a:cubicBezTo>
                    <a:pt x="364361" y="1261865"/>
                    <a:pt x="371470" y="1256804"/>
                    <a:pt x="380239" y="1256804"/>
                  </a:cubicBezTo>
                  <a:close/>
                  <a:moveTo>
                    <a:pt x="55751" y="1228870"/>
                  </a:moveTo>
                  <a:lnTo>
                    <a:pt x="69797" y="1238869"/>
                  </a:lnTo>
                  <a:cubicBezTo>
                    <a:pt x="72826" y="1241025"/>
                    <a:pt x="75098" y="1243516"/>
                    <a:pt x="76613" y="1246175"/>
                  </a:cubicBezTo>
                  <a:lnTo>
                    <a:pt x="78475" y="1252986"/>
                  </a:lnTo>
                  <a:lnTo>
                    <a:pt x="78792" y="1252986"/>
                  </a:lnTo>
                  <a:cubicBezTo>
                    <a:pt x="78823" y="1253100"/>
                    <a:pt x="78853" y="1253213"/>
                    <a:pt x="78884" y="1253327"/>
                  </a:cubicBezTo>
                  <a:cubicBezTo>
                    <a:pt x="78831" y="1253520"/>
                    <a:pt x="78779" y="1253713"/>
                    <a:pt x="78726" y="1253906"/>
                  </a:cubicBezTo>
                  <a:cubicBezTo>
                    <a:pt x="78779" y="1254099"/>
                    <a:pt x="78831" y="1254293"/>
                    <a:pt x="78884" y="1254486"/>
                  </a:cubicBezTo>
                  <a:lnTo>
                    <a:pt x="78567" y="1254486"/>
                  </a:lnTo>
                  <a:lnTo>
                    <a:pt x="76613" y="1261638"/>
                  </a:lnTo>
                  <a:cubicBezTo>
                    <a:pt x="75098" y="1264296"/>
                    <a:pt x="72826" y="1266787"/>
                    <a:pt x="69797" y="1268944"/>
                  </a:cubicBezTo>
                  <a:lnTo>
                    <a:pt x="36567" y="1292599"/>
                  </a:lnTo>
                  <a:lnTo>
                    <a:pt x="32319" y="1293851"/>
                  </a:lnTo>
                  <a:close/>
                  <a:moveTo>
                    <a:pt x="3867407" y="1221654"/>
                  </a:moveTo>
                  <a:cubicBezTo>
                    <a:pt x="3869076" y="1221675"/>
                    <a:pt x="3870735" y="1222150"/>
                    <a:pt x="3871986" y="1223072"/>
                  </a:cubicBezTo>
                  <a:lnTo>
                    <a:pt x="3892704" y="1238352"/>
                  </a:lnTo>
                  <a:cubicBezTo>
                    <a:pt x="3895206" y="1240198"/>
                    <a:pt x="3895132" y="1243138"/>
                    <a:pt x="3892540" y="1244919"/>
                  </a:cubicBezTo>
                  <a:lnTo>
                    <a:pt x="3885429" y="1249805"/>
                  </a:lnTo>
                  <a:cubicBezTo>
                    <a:pt x="3882836" y="1251586"/>
                    <a:pt x="3878706" y="1251534"/>
                    <a:pt x="3876204" y="1249689"/>
                  </a:cubicBezTo>
                  <a:lnTo>
                    <a:pt x="3855486" y="1234409"/>
                  </a:lnTo>
                  <a:cubicBezTo>
                    <a:pt x="3852985" y="1232563"/>
                    <a:pt x="3853057" y="1229623"/>
                    <a:pt x="3855650" y="1227842"/>
                  </a:cubicBezTo>
                  <a:lnTo>
                    <a:pt x="3862760" y="1222956"/>
                  </a:lnTo>
                  <a:cubicBezTo>
                    <a:pt x="3864057" y="1222066"/>
                    <a:pt x="3865738" y="1221633"/>
                    <a:pt x="3867407" y="1221654"/>
                  </a:cubicBezTo>
                  <a:close/>
                  <a:moveTo>
                    <a:pt x="3238097" y="1221654"/>
                  </a:moveTo>
                  <a:lnTo>
                    <a:pt x="3242676" y="1223072"/>
                  </a:lnTo>
                  <a:lnTo>
                    <a:pt x="3263394" y="1238352"/>
                  </a:lnTo>
                  <a:cubicBezTo>
                    <a:pt x="3265896" y="1240198"/>
                    <a:pt x="3265823" y="1243138"/>
                    <a:pt x="3263230" y="1244919"/>
                  </a:cubicBezTo>
                  <a:lnTo>
                    <a:pt x="3256120" y="1249805"/>
                  </a:lnTo>
                  <a:cubicBezTo>
                    <a:pt x="3253527" y="1251586"/>
                    <a:pt x="3249396" y="1251534"/>
                    <a:pt x="3246894" y="1249689"/>
                  </a:cubicBezTo>
                  <a:lnTo>
                    <a:pt x="3226176" y="1234409"/>
                  </a:lnTo>
                  <a:cubicBezTo>
                    <a:pt x="3223674" y="1232563"/>
                    <a:pt x="3223748" y="1229623"/>
                    <a:pt x="3226340" y="1227842"/>
                  </a:cubicBezTo>
                  <a:lnTo>
                    <a:pt x="3233451" y="1222956"/>
                  </a:lnTo>
                  <a:cubicBezTo>
                    <a:pt x="3234748" y="1222066"/>
                    <a:pt x="3236428" y="1221633"/>
                    <a:pt x="3238097" y="1221654"/>
                  </a:cubicBezTo>
                  <a:close/>
                  <a:moveTo>
                    <a:pt x="2607594" y="1221654"/>
                  </a:moveTo>
                  <a:cubicBezTo>
                    <a:pt x="2609264" y="1221675"/>
                    <a:pt x="2610922" y="1222150"/>
                    <a:pt x="2612173" y="1223072"/>
                  </a:cubicBezTo>
                  <a:lnTo>
                    <a:pt x="2632890" y="1238352"/>
                  </a:lnTo>
                  <a:cubicBezTo>
                    <a:pt x="2635393" y="1240198"/>
                    <a:pt x="2635319" y="1243138"/>
                    <a:pt x="2632727" y="1244919"/>
                  </a:cubicBezTo>
                  <a:lnTo>
                    <a:pt x="2625616" y="1249805"/>
                  </a:lnTo>
                  <a:cubicBezTo>
                    <a:pt x="2623024" y="1251586"/>
                    <a:pt x="2618893" y="1251534"/>
                    <a:pt x="2616391" y="1249689"/>
                  </a:cubicBezTo>
                  <a:lnTo>
                    <a:pt x="2595673" y="1234409"/>
                  </a:lnTo>
                  <a:cubicBezTo>
                    <a:pt x="2593172" y="1232563"/>
                    <a:pt x="2593244" y="1229623"/>
                    <a:pt x="2595837" y="1227842"/>
                  </a:cubicBezTo>
                  <a:lnTo>
                    <a:pt x="2602948" y="1222956"/>
                  </a:lnTo>
                  <a:cubicBezTo>
                    <a:pt x="2604244" y="1222066"/>
                    <a:pt x="2605925" y="1221633"/>
                    <a:pt x="2607594" y="1221654"/>
                  </a:cubicBezTo>
                  <a:close/>
                  <a:moveTo>
                    <a:pt x="1976964" y="1221654"/>
                  </a:moveTo>
                  <a:lnTo>
                    <a:pt x="1981543" y="1223072"/>
                  </a:lnTo>
                  <a:lnTo>
                    <a:pt x="2002260" y="1238352"/>
                  </a:lnTo>
                  <a:cubicBezTo>
                    <a:pt x="2004762" y="1240198"/>
                    <a:pt x="2004689" y="1243138"/>
                    <a:pt x="2002096" y="1244919"/>
                  </a:cubicBezTo>
                  <a:lnTo>
                    <a:pt x="1994986" y="1249805"/>
                  </a:lnTo>
                  <a:cubicBezTo>
                    <a:pt x="1992393" y="1251586"/>
                    <a:pt x="1988262" y="1251534"/>
                    <a:pt x="1985760" y="1249689"/>
                  </a:cubicBezTo>
                  <a:lnTo>
                    <a:pt x="1965043" y="1234409"/>
                  </a:lnTo>
                  <a:cubicBezTo>
                    <a:pt x="1962541" y="1232563"/>
                    <a:pt x="1962613" y="1229623"/>
                    <a:pt x="1965206" y="1227842"/>
                  </a:cubicBezTo>
                  <a:lnTo>
                    <a:pt x="1972317" y="1222956"/>
                  </a:lnTo>
                  <a:cubicBezTo>
                    <a:pt x="1973613" y="1222066"/>
                    <a:pt x="1975294" y="1221633"/>
                    <a:pt x="1976964" y="1221654"/>
                  </a:cubicBezTo>
                  <a:close/>
                  <a:moveTo>
                    <a:pt x="1346460" y="1221654"/>
                  </a:moveTo>
                  <a:cubicBezTo>
                    <a:pt x="1348130" y="1221675"/>
                    <a:pt x="1349788" y="1222150"/>
                    <a:pt x="1351039" y="1223072"/>
                  </a:cubicBezTo>
                  <a:lnTo>
                    <a:pt x="1371757" y="1238352"/>
                  </a:lnTo>
                  <a:cubicBezTo>
                    <a:pt x="1374259" y="1240198"/>
                    <a:pt x="1374186" y="1243138"/>
                    <a:pt x="1371593" y="1244919"/>
                  </a:cubicBezTo>
                  <a:lnTo>
                    <a:pt x="1364482" y="1249805"/>
                  </a:lnTo>
                  <a:cubicBezTo>
                    <a:pt x="1361890" y="1251586"/>
                    <a:pt x="1357759" y="1251534"/>
                    <a:pt x="1355257" y="1249689"/>
                  </a:cubicBezTo>
                  <a:lnTo>
                    <a:pt x="1334540" y="1234409"/>
                  </a:lnTo>
                  <a:cubicBezTo>
                    <a:pt x="1332037" y="1232563"/>
                    <a:pt x="1332110" y="1229623"/>
                    <a:pt x="1334703" y="1227842"/>
                  </a:cubicBezTo>
                  <a:lnTo>
                    <a:pt x="1341814" y="1222956"/>
                  </a:lnTo>
                  <a:cubicBezTo>
                    <a:pt x="1343110" y="1222066"/>
                    <a:pt x="1344791" y="1221633"/>
                    <a:pt x="1346460" y="1221654"/>
                  </a:cubicBezTo>
                  <a:close/>
                  <a:moveTo>
                    <a:pt x="717150" y="1221654"/>
                  </a:moveTo>
                  <a:lnTo>
                    <a:pt x="721729" y="1223072"/>
                  </a:lnTo>
                  <a:lnTo>
                    <a:pt x="742447" y="1238352"/>
                  </a:lnTo>
                  <a:cubicBezTo>
                    <a:pt x="744950" y="1240198"/>
                    <a:pt x="744876" y="1243138"/>
                    <a:pt x="742284" y="1244919"/>
                  </a:cubicBezTo>
                  <a:lnTo>
                    <a:pt x="735172" y="1249805"/>
                  </a:lnTo>
                  <a:cubicBezTo>
                    <a:pt x="732580" y="1251586"/>
                    <a:pt x="728450" y="1251534"/>
                    <a:pt x="725948" y="1249689"/>
                  </a:cubicBezTo>
                  <a:lnTo>
                    <a:pt x="705230" y="1234409"/>
                  </a:lnTo>
                  <a:cubicBezTo>
                    <a:pt x="702728" y="1232563"/>
                    <a:pt x="702801" y="1229623"/>
                    <a:pt x="705393" y="1227842"/>
                  </a:cubicBezTo>
                  <a:lnTo>
                    <a:pt x="712504" y="1222956"/>
                  </a:lnTo>
                  <a:cubicBezTo>
                    <a:pt x="713800" y="1222066"/>
                    <a:pt x="715481" y="1221633"/>
                    <a:pt x="717150" y="1221654"/>
                  </a:cubicBezTo>
                  <a:close/>
                  <a:moveTo>
                    <a:pt x="86647" y="1221654"/>
                  </a:moveTo>
                  <a:cubicBezTo>
                    <a:pt x="88316" y="1221675"/>
                    <a:pt x="89975" y="1222150"/>
                    <a:pt x="91226" y="1223072"/>
                  </a:cubicBezTo>
                  <a:lnTo>
                    <a:pt x="111943" y="1238352"/>
                  </a:lnTo>
                  <a:cubicBezTo>
                    <a:pt x="114446" y="1240198"/>
                    <a:pt x="114373" y="1243138"/>
                    <a:pt x="111780" y="1244919"/>
                  </a:cubicBezTo>
                  <a:lnTo>
                    <a:pt x="104669" y="1249805"/>
                  </a:lnTo>
                  <a:cubicBezTo>
                    <a:pt x="102077" y="1251586"/>
                    <a:pt x="97946" y="1251534"/>
                    <a:pt x="95444" y="1249689"/>
                  </a:cubicBezTo>
                  <a:lnTo>
                    <a:pt x="74726" y="1234409"/>
                  </a:lnTo>
                  <a:cubicBezTo>
                    <a:pt x="72225" y="1232563"/>
                    <a:pt x="72297" y="1229623"/>
                    <a:pt x="74890" y="1227842"/>
                  </a:cubicBezTo>
                  <a:lnTo>
                    <a:pt x="82000" y="1222956"/>
                  </a:lnTo>
                  <a:cubicBezTo>
                    <a:pt x="83297" y="1222066"/>
                    <a:pt x="84978" y="1221633"/>
                    <a:pt x="86647" y="1221654"/>
                  </a:cubicBezTo>
                  <a:close/>
                  <a:moveTo>
                    <a:pt x="4321488" y="1209308"/>
                  </a:moveTo>
                  <a:cubicBezTo>
                    <a:pt x="4323296" y="1209235"/>
                    <a:pt x="4325154" y="1209413"/>
                    <a:pt x="4326966" y="1209875"/>
                  </a:cubicBezTo>
                  <a:lnTo>
                    <a:pt x="4340943" y="1213433"/>
                  </a:lnTo>
                  <a:lnTo>
                    <a:pt x="4340943" y="1245560"/>
                  </a:lnTo>
                  <a:lnTo>
                    <a:pt x="4332632" y="1248359"/>
                  </a:lnTo>
                  <a:lnTo>
                    <a:pt x="4310466" y="1242716"/>
                  </a:lnTo>
                  <a:cubicBezTo>
                    <a:pt x="4303217" y="1240871"/>
                    <a:pt x="4299442" y="1235191"/>
                    <a:pt x="4302034" y="1230030"/>
                  </a:cubicBezTo>
                  <a:lnTo>
                    <a:pt x="4309145" y="1215877"/>
                  </a:lnTo>
                  <a:cubicBezTo>
                    <a:pt x="4311090" y="1212007"/>
                    <a:pt x="4316064" y="1209527"/>
                    <a:pt x="4321488" y="1209308"/>
                  </a:cubicBezTo>
                  <a:close/>
                  <a:moveTo>
                    <a:pt x="3690984" y="1209308"/>
                  </a:moveTo>
                  <a:cubicBezTo>
                    <a:pt x="3692792" y="1209235"/>
                    <a:pt x="3694650" y="1209413"/>
                    <a:pt x="3696462" y="1209875"/>
                  </a:cubicBezTo>
                  <a:lnTo>
                    <a:pt x="3718628" y="1215518"/>
                  </a:lnTo>
                  <a:cubicBezTo>
                    <a:pt x="3725878" y="1217364"/>
                    <a:pt x="3729653" y="1223043"/>
                    <a:pt x="3727060" y="1228203"/>
                  </a:cubicBezTo>
                  <a:lnTo>
                    <a:pt x="3719950" y="1242357"/>
                  </a:lnTo>
                  <a:cubicBezTo>
                    <a:pt x="3717357" y="1247518"/>
                    <a:pt x="3709378" y="1250205"/>
                    <a:pt x="3702129" y="1248359"/>
                  </a:cubicBezTo>
                  <a:lnTo>
                    <a:pt x="3679962" y="1242716"/>
                  </a:lnTo>
                  <a:cubicBezTo>
                    <a:pt x="3672713" y="1240871"/>
                    <a:pt x="3668939" y="1235191"/>
                    <a:pt x="3671531" y="1230030"/>
                  </a:cubicBezTo>
                  <a:lnTo>
                    <a:pt x="3678642" y="1215877"/>
                  </a:lnTo>
                  <a:cubicBezTo>
                    <a:pt x="3680586" y="1212007"/>
                    <a:pt x="3685561" y="1209527"/>
                    <a:pt x="3690984" y="1209308"/>
                  </a:cubicBezTo>
                  <a:close/>
                  <a:moveTo>
                    <a:pt x="3061675" y="1209308"/>
                  </a:moveTo>
                  <a:cubicBezTo>
                    <a:pt x="3063482" y="1209235"/>
                    <a:pt x="3065340" y="1209413"/>
                    <a:pt x="3067153" y="1209875"/>
                  </a:cubicBezTo>
                  <a:lnTo>
                    <a:pt x="3089319" y="1215518"/>
                  </a:lnTo>
                  <a:cubicBezTo>
                    <a:pt x="3096569" y="1217364"/>
                    <a:pt x="3100343" y="1223043"/>
                    <a:pt x="3097751" y="1228203"/>
                  </a:cubicBezTo>
                  <a:lnTo>
                    <a:pt x="3090640" y="1242357"/>
                  </a:lnTo>
                  <a:cubicBezTo>
                    <a:pt x="3088048" y="1247518"/>
                    <a:pt x="3080069" y="1250205"/>
                    <a:pt x="3072820" y="1248359"/>
                  </a:cubicBezTo>
                  <a:lnTo>
                    <a:pt x="3050653" y="1242716"/>
                  </a:lnTo>
                  <a:cubicBezTo>
                    <a:pt x="3043404" y="1240871"/>
                    <a:pt x="3039628" y="1235191"/>
                    <a:pt x="3042222" y="1230030"/>
                  </a:cubicBezTo>
                  <a:lnTo>
                    <a:pt x="3049332" y="1215877"/>
                  </a:lnTo>
                  <a:cubicBezTo>
                    <a:pt x="3051276" y="1212007"/>
                    <a:pt x="3056251" y="1209527"/>
                    <a:pt x="3061675" y="1209308"/>
                  </a:cubicBezTo>
                  <a:close/>
                  <a:moveTo>
                    <a:pt x="2431171" y="1209308"/>
                  </a:moveTo>
                  <a:cubicBezTo>
                    <a:pt x="2432979" y="1209235"/>
                    <a:pt x="2434837" y="1209413"/>
                    <a:pt x="2436649" y="1209875"/>
                  </a:cubicBezTo>
                  <a:lnTo>
                    <a:pt x="2458815" y="1215518"/>
                  </a:lnTo>
                  <a:cubicBezTo>
                    <a:pt x="2466065" y="1217364"/>
                    <a:pt x="2469840" y="1223043"/>
                    <a:pt x="2467247" y="1228203"/>
                  </a:cubicBezTo>
                  <a:lnTo>
                    <a:pt x="2460136" y="1242357"/>
                  </a:lnTo>
                  <a:cubicBezTo>
                    <a:pt x="2457544" y="1247518"/>
                    <a:pt x="2449565" y="1250205"/>
                    <a:pt x="2442316" y="1248359"/>
                  </a:cubicBezTo>
                  <a:lnTo>
                    <a:pt x="2420149" y="1242716"/>
                  </a:lnTo>
                  <a:cubicBezTo>
                    <a:pt x="2412900" y="1240871"/>
                    <a:pt x="2409125" y="1235191"/>
                    <a:pt x="2411718" y="1230030"/>
                  </a:cubicBezTo>
                  <a:lnTo>
                    <a:pt x="2418829" y="1215877"/>
                  </a:lnTo>
                  <a:cubicBezTo>
                    <a:pt x="2420773" y="1212007"/>
                    <a:pt x="2425747" y="1209527"/>
                    <a:pt x="2431171" y="1209308"/>
                  </a:cubicBezTo>
                  <a:close/>
                  <a:moveTo>
                    <a:pt x="1800541" y="1209308"/>
                  </a:moveTo>
                  <a:cubicBezTo>
                    <a:pt x="1802349" y="1209235"/>
                    <a:pt x="1804206" y="1209413"/>
                    <a:pt x="1806019" y="1209875"/>
                  </a:cubicBezTo>
                  <a:lnTo>
                    <a:pt x="1828185" y="1215518"/>
                  </a:lnTo>
                  <a:cubicBezTo>
                    <a:pt x="1835435" y="1217364"/>
                    <a:pt x="1839210" y="1223043"/>
                    <a:pt x="1836617" y="1228203"/>
                  </a:cubicBezTo>
                  <a:lnTo>
                    <a:pt x="1829506" y="1242357"/>
                  </a:lnTo>
                  <a:cubicBezTo>
                    <a:pt x="1826913" y="1247518"/>
                    <a:pt x="1818935" y="1250205"/>
                    <a:pt x="1811686" y="1248359"/>
                  </a:cubicBezTo>
                  <a:lnTo>
                    <a:pt x="1789519" y="1242716"/>
                  </a:lnTo>
                  <a:cubicBezTo>
                    <a:pt x="1782270" y="1240871"/>
                    <a:pt x="1778495" y="1235191"/>
                    <a:pt x="1781087" y="1230030"/>
                  </a:cubicBezTo>
                  <a:lnTo>
                    <a:pt x="1788198" y="1215877"/>
                  </a:lnTo>
                  <a:cubicBezTo>
                    <a:pt x="1790143" y="1212007"/>
                    <a:pt x="1795117" y="1209527"/>
                    <a:pt x="1800541" y="1209308"/>
                  </a:cubicBezTo>
                  <a:close/>
                  <a:moveTo>
                    <a:pt x="1170037" y="1209308"/>
                  </a:moveTo>
                  <a:cubicBezTo>
                    <a:pt x="1171845" y="1209235"/>
                    <a:pt x="1173703" y="1209413"/>
                    <a:pt x="1175516" y="1209875"/>
                  </a:cubicBezTo>
                  <a:lnTo>
                    <a:pt x="1197682" y="1215518"/>
                  </a:lnTo>
                  <a:cubicBezTo>
                    <a:pt x="1204931" y="1217364"/>
                    <a:pt x="1208706" y="1223043"/>
                    <a:pt x="1206114" y="1228203"/>
                  </a:cubicBezTo>
                  <a:lnTo>
                    <a:pt x="1199003" y="1242357"/>
                  </a:lnTo>
                  <a:cubicBezTo>
                    <a:pt x="1196410" y="1247518"/>
                    <a:pt x="1188432" y="1250205"/>
                    <a:pt x="1181182" y="1248359"/>
                  </a:cubicBezTo>
                  <a:lnTo>
                    <a:pt x="1159016" y="1242716"/>
                  </a:lnTo>
                  <a:cubicBezTo>
                    <a:pt x="1151766" y="1240871"/>
                    <a:pt x="1147991" y="1235191"/>
                    <a:pt x="1150584" y="1230030"/>
                  </a:cubicBezTo>
                  <a:lnTo>
                    <a:pt x="1157695" y="1215877"/>
                  </a:lnTo>
                  <a:cubicBezTo>
                    <a:pt x="1159640" y="1212007"/>
                    <a:pt x="1164614" y="1209527"/>
                    <a:pt x="1170037" y="1209308"/>
                  </a:cubicBezTo>
                  <a:close/>
                  <a:moveTo>
                    <a:pt x="540728" y="1209308"/>
                  </a:moveTo>
                  <a:cubicBezTo>
                    <a:pt x="542536" y="1209235"/>
                    <a:pt x="544393" y="1209413"/>
                    <a:pt x="546206" y="1209875"/>
                  </a:cubicBezTo>
                  <a:lnTo>
                    <a:pt x="568372" y="1215518"/>
                  </a:lnTo>
                  <a:cubicBezTo>
                    <a:pt x="575622" y="1217364"/>
                    <a:pt x="579396" y="1223043"/>
                    <a:pt x="576804" y="1228203"/>
                  </a:cubicBezTo>
                  <a:lnTo>
                    <a:pt x="569693" y="1242357"/>
                  </a:lnTo>
                  <a:cubicBezTo>
                    <a:pt x="567101" y="1247518"/>
                    <a:pt x="559122" y="1250205"/>
                    <a:pt x="551873" y="1248359"/>
                  </a:cubicBezTo>
                  <a:lnTo>
                    <a:pt x="529706" y="1242716"/>
                  </a:lnTo>
                  <a:cubicBezTo>
                    <a:pt x="522457" y="1240871"/>
                    <a:pt x="518682" y="1235191"/>
                    <a:pt x="521275" y="1230030"/>
                  </a:cubicBezTo>
                  <a:lnTo>
                    <a:pt x="528386" y="1215877"/>
                  </a:lnTo>
                  <a:cubicBezTo>
                    <a:pt x="530330" y="1212007"/>
                    <a:pt x="535304" y="1209527"/>
                    <a:pt x="540728" y="1209308"/>
                  </a:cubicBezTo>
                  <a:close/>
                  <a:moveTo>
                    <a:pt x="3985294" y="1208745"/>
                  </a:moveTo>
                  <a:cubicBezTo>
                    <a:pt x="3993234" y="1208745"/>
                    <a:pt x="4001174" y="1210902"/>
                    <a:pt x="4007232" y="1215214"/>
                  </a:cubicBezTo>
                  <a:lnTo>
                    <a:pt x="4040462" y="1238869"/>
                  </a:lnTo>
                  <a:cubicBezTo>
                    <a:pt x="4043491" y="1241025"/>
                    <a:pt x="4045764" y="1243517"/>
                    <a:pt x="4047278" y="1246175"/>
                  </a:cubicBezTo>
                  <a:lnTo>
                    <a:pt x="4049140" y="1252986"/>
                  </a:lnTo>
                  <a:lnTo>
                    <a:pt x="4049456" y="1252986"/>
                  </a:lnTo>
                  <a:cubicBezTo>
                    <a:pt x="4049488" y="1253100"/>
                    <a:pt x="4049518" y="1253213"/>
                    <a:pt x="4049550" y="1253327"/>
                  </a:cubicBezTo>
                  <a:cubicBezTo>
                    <a:pt x="4049497" y="1253520"/>
                    <a:pt x="4049444" y="1253713"/>
                    <a:pt x="4049392" y="1253906"/>
                  </a:cubicBezTo>
                  <a:cubicBezTo>
                    <a:pt x="4049444" y="1254099"/>
                    <a:pt x="4049497" y="1254293"/>
                    <a:pt x="4049550" y="1254486"/>
                  </a:cubicBezTo>
                  <a:lnTo>
                    <a:pt x="4049233" y="1254486"/>
                  </a:lnTo>
                  <a:lnTo>
                    <a:pt x="4047278" y="1261638"/>
                  </a:lnTo>
                  <a:cubicBezTo>
                    <a:pt x="4045764" y="1264296"/>
                    <a:pt x="4043491" y="1266787"/>
                    <a:pt x="4040462" y="1268944"/>
                  </a:cubicBezTo>
                  <a:lnTo>
                    <a:pt x="4007232" y="1292599"/>
                  </a:lnTo>
                  <a:cubicBezTo>
                    <a:pt x="3995116" y="1301224"/>
                    <a:pt x="3975472" y="1301224"/>
                    <a:pt x="3963356" y="1292599"/>
                  </a:cubicBezTo>
                  <a:lnTo>
                    <a:pt x="3930126" y="1268944"/>
                  </a:lnTo>
                  <a:cubicBezTo>
                    <a:pt x="3927096" y="1266788"/>
                    <a:pt x="3924825" y="1264297"/>
                    <a:pt x="3923310" y="1261638"/>
                  </a:cubicBezTo>
                  <a:lnTo>
                    <a:pt x="3921355" y="1254486"/>
                  </a:lnTo>
                  <a:lnTo>
                    <a:pt x="3921038" y="1254486"/>
                  </a:lnTo>
                  <a:lnTo>
                    <a:pt x="3921197" y="1253906"/>
                  </a:lnTo>
                  <a:lnTo>
                    <a:pt x="3921038" y="1253327"/>
                  </a:lnTo>
                  <a:cubicBezTo>
                    <a:pt x="3921069" y="1253213"/>
                    <a:pt x="3921101" y="1253100"/>
                    <a:pt x="3921132" y="1252986"/>
                  </a:cubicBezTo>
                  <a:lnTo>
                    <a:pt x="3921448" y="1252986"/>
                  </a:lnTo>
                  <a:lnTo>
                    <a:pt x="3923310" y="1246175"/>
                  </a:lnTo>
                  <a:cubicBezTo>
                    <a:pt x="3924825" y="1243516"/>
                    <a:pt x="3927096" y="1241025"/>
                    <a:pt x="3930126" y="1238869"/>
                  </a:cubicBezTo>
                  <a:lnTo>
                    <a:pt x="3963356" y="1215214"/>
                  </a:lnTo>
                  <a:cubicBezTo>
                    <a:pt x="3969413" y="1210902"/>
                    <a:pt x="3977354" y="1208745"/>
                    <a:pt x="3985294" y="1208745"/>
                  </a:cubicBezTo>
                  <a:close/>
                  <a:moveTo>
                    <a:pt x="3795388" y="1208745"/>
                  </a:moveTo>
                  <a:cubicBezTo>
                    <a:pt x="3803328" y="1208745"/>
                    <a:pt x="3811269" y="1210901"/>
                    <a:pt x="3817326" y="1215214"/>
                  </a:cubicBezTo>
                  <a:lnTo>
                    <a:pt x="3850558" y="1238869"/>
                  </a:lnTo>
                  <a:cubicBezTo>
                    <a:pt x="3853586" y="1241025"/>
                    <a:pt x="3855858" y="1243516"/>
                    <a:pt x="3857372" y="1246175"/>
                  </a:cubicBezTo>
                  <a:lnTo>
                    <a:pt x="3859234" y="1252986"/>
                  </a:lnTo>
                  <a:lnTo>
                    <a:pt x="3859552" y="1252986"/>
                  </a:lnTo>
                  <a:cubicBezTo>
                    <a:pt x="3859582" y="1253100"/>
                    <a:pt x="3859613" y="1253213"/>
                    <a:pt x="3859644" y="1253327"/>
                  </a:cubicBezTo>
                  <a:cubicBezTo>
                    <a:pt x="3859591" y="1253520"/>
                    <a:pt x="3859539" y="1253713"/>
                    <a:pt x="3859486" y="1253906"/>
                  </a:cubicBezTo>
                  <a:cubicBezTo>
                    <a:pt x="3859539" y="1254099"/>
                    <a:pt x="3859591" y="1254293"/>
                    <a:pt x="3859644" y="1254486"/>
                  </a:cubicBezTo>
                  <a:lnTo>
                    <a:pt x="3859327" y="1254486"/>
                  </a:lnTo>
                  <a:lnTo>
                    <a:pt x="3857372" y="1261638"/>
                  </a:lnTo>
                  <a:cubicBezTo>
                    <a:pt x="3855858" y="1264296"/>
                    <a:pt x="3853586" y="1266787"/>
                    <a:pt x="3850558" y="1268944"/>
                  </a:cubicBezTo>
                  <a:lnTo>
                    <a:pt x="3817326" y="1292599"/>
                  </a:lnTo>
                  <a:cubicBezTo>
                    <a:pt x="3805211" y="1301224"/>
                    <a:pt x="3785566" y="1301224"/>
                    <a:pt x="3773451" y="1292599"/>
                  </a:cubicBezTo>
                  <a:lnTo>
                    <a:pt x="3740220" y="1268944"/>
                  </a:lnTo>
                  <a:cubicBezTo>
                    <a:pt x="3737191" y="1266787"/>
                    <a:pt x="3734919" y="1264296"/>
                    <a:pt x="3733405" y="1261638"/>
                  </a:cubicBezTo>
                  <a:lnTo>
                    <a:pt x="3731450" y="1254486"/>
                  </a:lnTo>
                  <a:lnTo>
                    <a:pt x="3731133" y="1254486"/>
                  </a:lnTo>
                  <a:lnTo>
                    <a:pt x="3731292" y="1253906"/>
                  </a:lnTo>
                  <a:lnTo>
                    <a:pt x="3731133" y="1253327"/>
                  </a:lnTo>
                  <a:lnTo>
                    <a:pt x="3731226" y="1252986"/>
                  </a:lnTo>
                  <a:lnTo>
                    <a:pt x="3731543" y="1252986"/>
                  </a:lnTo>
                  <a:lnTo>
                    <a:pt x="3733405" y="1246175"/>
                  </a:lnTo>
                  <a:cubicBezTo>
                    <a:pt x="3734919" y="1243516"/>
                    <a:pt x="3737191" y="1241025"/>
                    <a:pt x="3740220" y="1238869"/>
                  </a:cubicBezTo>
                  <a:lnTo>
                    <a:pt x="3773451" y="1215214"/>
                  </a:lnTo>
                  <a:cubicBezTo>
                    <a:pt x="3779508" y="1210901"/>
                    <a:pt x="3787448" y="1208745"/>
                    <a:pt x="3795388" y="1208745"/>
                  </a:cubicBezTo>
                  <a:close/>
                  <a:moveTo>
                    <a:pt x="3355984" y="1208745"/>
                  </a:moveTo>
                  <a:cubicBezTo>
                    <a:pt x="3363924" y="1208745"/>
                    <a:pt x="3371865" y="1210902"/>
                    <a:pt x="3377922" y="1215214"/>
                  </a:cubicBezTo>
                  <a:lnTo>
                    <a:pt x="3411153" y="1238869"/>
                  </a:lnTo>
                  <a:cubicBezTo>
                    <a:pt x="3414182" y="1241025"/>
                    <a:pt x="3416454" y="1243517"/>
                    <a:pt x="3417968" y="1246175"/>
                  </a:cubicBezTo>
                  <a:lnTo>
                    <a:pt x="3419830" y="1252986"/>
                  </a:lnTo>
                  <a:lnTo>
                    <a:pt x="3420147" y="1252986"/>
                  </a:lnTo>
                  <a:cubicBezTo>
                    <a:pt x="3420178" y="1253100"/>
                    <a:pt x="3420209" y="1253213"/>
                    <a:pt x="3420240" y="1253327"/>
                  </a:cubicBezTo>
                  <a:cubicBezTo>
                    <a:pt x="3420187" y="1253520"/>
                    <a:pt x="3420134" y="1253713"/>
                    <a:pt x="3420081" y="1253906"/>
                  </a:cubicBezTo>
                  <a:cubicBezTo>
                    <a:pt x="3420134" y="1254099"/>
                    <a:pt x="3420187" y="1254293"/>
                    <a:pt x="3420240" y="1254486"/>
                  </a:cubicBezTo>
                  <a:lnTo>
                    <a:pt x="3419923" y="1254486"/>
                  </a:lnTo>
                  <a:lnTo>
                    <a:pt x="3417968" y="1261638"/>
                  </a:lnTo>
                  <a:cubicBezTo>
                    <a:pt x="3416454" y="1264296"/>
                    <a:pt x="3414182" y="1266787"/>
                    <a:pt x="3411153" y="1268944"/>
                  </a:cubicBezTo>
                  <a:lnTo>
                    <a:pt x="3377922" y="1292599"/>
                  </a:lnTo>
                  <a:cubicBezTo>
                    <a:pt x="3365806" y="1301224"/>
                    <a:pt x="3346162" y="1301224"/>
                    <a:pt x="3334046" y="1292599"/>
                  </a:cubicBezTo>
                  <a:lnTo>
                    <a:pt x="3300816" y="1268944"/>
                  </a:lnTo>
                  <a:cubicBezTo>
                    <a:pt x="3297787" y="1266788"/>
                    <a:pt x="3295515" y="1264297"/>
                    <a:pt x="3294000" y="1261638"/>
                  </a:cubicBezTo>
                  <a:lnTo>
                    <a:pt x="3292046" y="1254486"/>
                  </a:lnTo>
                  <a:lnTo>
                    <a:pt x="3291729" y="1254486"/>
                  </a:lnTo>
                  <a:cubicBezTo>
                    <a:pt x="3291782" y="1254293"/>
                    <a:pt x="3291834" y="1254099"/>
                    <a:pt x="3291887" y="1253906"/>
                  </a:cubicBezTo>
                  <a:cubicBezTo>
                    <a:pt x="3291834" y="1253713"/>
                    <a:pt x="3291782" y="1253520"/>
                    <a:pt x="3291729" y="1253327"/>
                  </a:cubicBezTo>
                  <a:cubicBezTo>
                    <a:pt x="3291760" y="1253213"/>
                    <a:pt x="3291791" y="1253100"/>
                    <a:pt x="3291822" y="1252986"/>
                  </a:cubicBezTo>
                  <a:lnTo>
                    <a:pt x="3292139" y="1252986"/>
                  </a:lnTo>
                  <a:lnTo>
                    <a:pt x="3294000" y="1246175"/>
                  </a:lnTo>
                  <a:cubicBezTo>
                    <a:pt x="3295515" y="1243516"/>
                    <a:pt x="3297787" y="1241025"/>
                    <a:pt x="3300816" y="1238869"/>
                  </a:cubicBezTo>
                  <a:lnTo>
                    <a:pt x="3334046" y="1215214"/>
                  </a:lnTo>
                  <a:cubicBezTo>
                    <a:pt x="3340104" y="1210902"/>
                    <a:pt x="3348044" y="1208745"/>
                    <a:pt x="3355984" y="1208745"/>
                  </a:cubicBezTo>
                  <a:close/>
                  <a:moveTo>
                    <a:pt x="3166079" y="1208745"/>
                  </a:moveTo>
                  <a:cubicBezTo>
                    <a:pt x="3174019" y="1208745"/>
                    <a:pt x="3181959" y="1210901"/>
                    <a:pt x="3188017" y="1215214"/>
                  </a:cubicBezTo>
                  <a:lnTo>
                    <a:pt x="3221247" y="1238869"/>
                  </a:lnTo>
                  <a:cubicBezTo>
                    <a:pt x="3224276" y="1241025"/>
                    <a:pt x="3226549" y="1243516"/>
                    <a:pt x="3228063" y="1246175"/>
                  </a:cubicBezTo>
                  <a:lnTo>
                    <a:pt x="3229925" y="1252986"/>
                  </a:lnTo>
                  <a:lnTo>
                    <a:pt x="3230242" y="1252986"/>
                  </a:lnTo>
                  <a:cubicBezTo>
                    <a:pt x="3230273" y="1253100"/>
                    <a:pt x="3230304" y="1253213"/>
                    <a:pt x="3230335" y="1253327"/>
                  </a:cubicBezTo>
                  <a:cubicBezTo>
                    <a:pt x="3230282" y="1253520"/>
                    <a:pt x="3230229" y="1253713"/>
                    <a:pt x="3230177" y="1253906"/>
                  </a:cubicBezTo>
                  <a:cubicBezTo>
                    <a:pt x="3230229" y="1254099"/>
                    <a:pt x="3230282" y="1254293"/>
                    <a:pt x="3230335" y="1254486"/>
                  </a:cubicBezTo>
                  <a:lnTo>
                    <a:pt x="3230018" y="1254486"/>
                  </a:lnTo>
                  <a:lnTo>
                    <a:pt x="3228063" y="1261638"/>
                  </a:lnTo>
                  <a:cubicBezTo>
                    <a:pt x="3226549" y="1264296"/>
                    <a:pt x="3224276" y="1266787"/>
                    <a:pt x="3221247" y="1268944"/>
                  </a:cubicBezTo>
                  <a:lnTo>
                    <a:pt x="3188017" y="1292599"/>
                  </a:lnTo>
                  <a:cubicBezTo>
                    <a:pt x="3175902" y="1301224"/>
                    <a:pt x="3156257" y="1301224"/>
                    <a:pt x="3144141" y="1292599"/>
                  </a:cubicBezTo>
                  <a:lnTo>
                    <a:pt x="3110911" y="1268944"/>
                  </a:lnTo>
                  <a:cubicBezTo>
                    <a:pt x="3107881" y="1266787"/>
                    <a:pt x="3105610" y="1264296"/>
                    <a:pt x="3104095" y="1261638"/>
                  </a:cubicBezTo>
                  <a:lnTo>
                    <a:pt x="3102140" y="1254486"/>
                  </a:lnTo>
                  <a:lnTo>
                    <a:pt x="3101824" y="1254486"/>
                  </a:lnTo>
                  <a:cubicBezTo>
                    <a:pt x="3101877" y="1254293"/>
                    <a:pt x="3101929" y="1254099"/>
                    <a:pt x="3101982" y="1253906"/>
                  </a:cubicBezTo>
                  <a:cubicBezTo>
                    <a:pt x="3101929" y="1253713"/>
                    <a:pt x="3101877" y="1253520"/>
                    <a:pt x="3101824" y="1253327"/>
                  </a:cubicBezTo>
                  <a:cubicBezTo>
                    <a:pt x="3101854" y="1253213"/>
                    <a:pt x="3101885" y="1253100"/>
                    <a:pt x="3101916" y="1252986"/>
                  </a:cubicBezTo>
                  <a:lnTo>
                    <a:pt x="3102233" y="1252986"/>
                  </a:lnTo>
                  <a:lnTo>
                    <a:pt x="3104095" y="1246175"/>
                  </a:lnTo>
                  <a:cubicBezTo>
                    <a:pt x="3105610" y="1243516"/>
                    <a:pt x="3107881" y="1241025"/>
                    <a:pt x="3110911" y="1238869"/>
                  </a:cubicBezTo>
                  <a:lnTo>
                    <a:pt x="3144141" y="1215214"/>
                  </a:lnTo>
                  <a:cubicBezTo>
                    <a:pt x="3150199" y="1210901"/>
                    <a:pt x="3158139" y="1208745"/>
                    <a:pt x="3166079" y="1208745"/>
                  </a:cubicBezTo>
                  <a:close/>
                  <a:moveTo>
                    <a:pt x="2725481" y="1208745"/>
                  </a:moveTo>
                  <a:cubicBezTo>
                    <a:pt x="2733421" y="1208745"/>
                    <a:pt x="2741361" y="1210902"/>
                    <a:pt x="2747419" y="1215214"/>
                  </a:cubicBezTo>
                  <a:lnTo>
                    <a:pt x="2780650" y="1238869"/>
                  </a:lnTo>
                  <a:cubicBezTo>
                    <a:pt x="2783679" y="1241025"/>
                    <a:pt x="2785950" y="1243517"/>
                    <a:pt x="2787465" y="1246175"/>
                  </a:cubicBezTo>
                  <a:lnTo>
                    <a:pt x="2789327" y="1252986"/>
                  </a:lnTo>
                  <a:lnTo>
                    <a:pt x="2789644" y="1252986"/>
                  </a:lnTo>
                  <a:cubicBezTo>
                    <a:pt x="2789675" y="1253100"/>
                    <a:pt x="2789706" y="1253213"/>
                    <a:pt x="2789737" y="1253327"/>
                  </a:cubicBezTo>
                  <a:cubicBezTo>
                    <a:pt x="2789684" y="1253520"/>
                    <a:pt x="2789631" y="1253713"/>
                    <a:pt x="2789578" y="1253906"/>
                  </a:cubicBezTo>
                  <a:cubicBezTo>
                    <a:pt x="2789631" y="1254099"/>
                    <a:pt x="2789684" y="1254293"/>
                    <a:pt x="2789737" y="1254486"/>
                  </a:cubicBezTo>
                  <a:lnTo>
                    <a:pt x="2789420" y="1254486"/>
                  </a:lnTo>
                  <a:lnTo>
                    <a:pt x="2787465" y="1261638"/>
                  </a:lnTo>
                  <a:cubicBezTo>
                    <a:pt x="2785950" y="1264296"/>
                    <a:pt x="2783679" y="1266787"/>
                    <a:pt x="2780650" y="1268944"/>
                  </a:cubicBezTo>
                  <a:lnTo>
                    <a:pt x="2747419" y="1292599"/>
                  </a:lnTo>
                  <a:cubicBezTo>
                    <a:pt x="2735303" y="1301224"/>
                    <a:pt x="2715659" y="1301224"/>
                    <a:pt x="2703543" y="1292599"/>
                  </a:cubicBezTo>
                  <a:lnTo>
                    <a:pt x="2670313" y="1268944"/>
                  </a:lnTo>
                  <a:cubicBezTo>
                    <a:pt x="2667284" y="1266788"/>
                    <a:pt x="2665012" y="1264297"/>
                    <a:pt x="2663497" y="1261638"/>
                  </a:cubicBezTo>
                  <a:lnTo>
                    <a:pt x="2661543" y="1254486"/>
                  </a:lnTo>
                  <a:lnTo>
                    <a:pt x="2661226" y="1254486"/>
                  </a:lnTo>
                  <a:cubicBezTo>
                    <a:pt x="2661279" y="1254293"/>
                    <a:pt x="2661331" y="1254099"/>
                    <a:pt x="2661384" y="1253906"/>
                  </a:cubicBezTo>
                  <a:cubicBezTo>
                    <a:pt x="2661331" y="1253713"/>
                    <a:pt x="2661279" y="1253520"/>
                    <a:pt x="2661226" y="1253327"/>
                  </a:cubicBezTo>
                  <a:lnTo>
                    <a:pt x="2661319" y="1252986"/>
                  </a:lnTo>
                  <a:lnTo>
                    <a:pt x="2661635" y="1252986"/>
                  </a:lnTo>
                  <a:lnTo>
                    <a:pt x="2663497" y="1246175"/>
                  </a:lnTo>
                  <a:cubicBezTo>
                    <a:pt x="2665012" y="1243516"/>
                    <a:pt x="2667284" y="1241025"/>
                    <a:pt x="2670313" y="1238869"/>
                  </a:cubicBezTo>
                  <a:lnTo>
                    <a:pt x="2703543" y="1215214"/>
                  </a:lnTo>
                  <a:cubicBezTo>
                    <a:pt x="2709601" y="1210902"/>
                    <a:pt x="2717541" y="1208745"/>
                    <a:pt x="2725481" y="1208745"/>
                  </a:cubicBezTo>
                  <a:close/>
                  <a:moveTo>
                    <a:pt x="2535575" y="1208745"/>
                  </a:moveTo>
                  <a:cubicBezTo>
                    <a:pt x="2543516" y="1208745"/>
                    <a:pt x="2551456" y="1210901"/>
                    <a:pt x="2557514" y="1215214"/>
                  </a:cubicBezTo>
                  <a:lnTo>
                    <a:pt x="2590744" y="1238869"/>
                  </a:lnTo>
                  <a:cubicBezTo>
                    <a:pt x="2593774" y="1241025"/>
                    <a:pt x="2596045" y="1243516"/>
                    <a:pt x="2597560" y="1246175"/>
                  </a:cubicBezTo>
                  <a:lnTo>
                    <a:pt x="2599422" y="1252986"/>
                  </a:lnTo>
                  <a:lnTo>
                    <a:pt x="2599739" y="1252986"/>
                  </a:lnTo>
                  <a:cubicBezTo>
                    <a:pt x="2599770" y="1253100"/>
                    <a:pt x="2599801" y="1253213"/>
                    <a:pt x="2599831" y="1253327"/>
                  </a:cubicBezTo>
                  <a:cubicBezTo>
                    <a:pt x="2599779" y="1253520"/>
                    <a:pt x="2599726" y="1253713"/>
                    <a:pt x="2599673" y="1253906"/>
                  </a:cubicBezTo>
                  <a:cubicBezTo>
                    <a:pt x="2599726" y="1254099"/>
                    <a:pt x="2599779" y="1254293"/>
                    <a:pt x="2599831" y="1254486"/>
                  </a:cubicBezTo>
                  <a:lnTo>
                    <a:pt x="2599514" y="1254486"/>
                  </a:lnTo>
                  <a:lnTo>
                    <a:pt x="2597560" y="1261638"/>
                  </a:lnTo>
                  <a:cubicBezTo>
                    <a:pt x="2596045" y="1264296"/>
                    <a:pt x="2593774" y="1266787"/>
                    <a:pt x="2590744" y="1268944"/>
                  </a:cubicBezTo>
                  <a:lnTo>
                    <a:pt x="2557514" y="1292599"/>
                  </a:lnTo>
                  <a:cubicBezTo>
                    <a:pt x="2545398" y="1301224"/>
                    <a:pt x="2525753" y="1301224"/>
                    <a:pt x="2513638" y="1292599"/>
                  </a:cubicBezTo>
                  <a:lnTo>
                    <a:pt x="2480407" y="1268944"/>
                  </a:lnTo>
                  <a:cubicBezTo>
                    <a:pt x="2477378" y="1266787"/>
                    <a:pt x="2475106" y="1264296"/>
                    <a:pt x="2473592" y="1261638"/>
                  </a:cubicBezTo>
                  <a:lnTo>
                    <a:pt x="2471637" y="1254486"/>
                  </a:lnTo>
                  <a:lnTo>
                    <a:pt x="2471320" y="1254486"/>
                  </a:lnTo>
                  <a:cubicBezTo>
                    <a:pt x="2471373" y="1254293"/>
                    <a:pt x="2471426" y="1254099"/>
                    <a:pt x="2471479" y="1253906"/>
                  </a:cubicBezTo>
                  <a:cubicBezTo>
                    <a:pt x="2471426" y="1253713"/>
                    <a:pt x="2471373" y="1253520"/>
                    <a:pt x="2471320" y="1253327"/>
                  </a:cubicBezTo>
                  <a:cubicBezTo>
                    <a:pt x="2471351" y="1253213"/>
                    <a:pt x="2471382" y="1253100"/>
                    <a:pt x="2471413" y="1252986"/>
                  </a:cubicBezTo>
                  <a:lnTo>
                    <a:pt x="2471730" y="1252986"/>
                  </a:lnTo>
                  <a:lnTo>
                    <a:pt x="2473592" y="1246175"/>
                  </a:lnTo>
                  <a:cubicBezTo>
                    <a:pt x="2475106" y="1243516"/>
                    <a:pt x="2477378" y="1241025"/>
                    <a:pt x="2480407" y="1238869"/>
                  </a:cubicBezTo>
                  <a:lnTo>
                    <a:pt x="2513638" y="1215214"/>
                  </a:lnTo>
                  <a:cubicBezTo>
                    <a:pt x="2519696" y="1210901"/>
                    <a:pt x="2527635" y="1208745"/>
                    <a:pt x="2535575" y="1208745"/>
                  </a:cubicBezTo>
                  <a:close/>
                  <a:moveTo>
                    <a:pt x="2094851" y="1208745"/>
                  </a:moveTo>
                  <a:cubicBezTo>
                    <a:pt x="2102791" y="1208745"/>
                    <a:pt x="2110731" y="1210902"/>
                    <a:pt x="2116789" y="1215214"/>
                  </a:cubicBezTo>
                  <a:lnTo>
                    <a:pt x="2150019" y="1238869"/>
                  </a:lnTo>
                  <a:cubicBezTo>
                    <a:pt x="2153048" y="1241025"/>
                    <a:pt x="2155320" y="1243517"/>
                    <a:pt x="2156834" y="1246175"/>
                  </a:cubicBezTo>
                  <a:lnTo>
                    <a:pt x="2158696" y="1252986"/>
                  </a:lnTo>
                  <a:lnTo>
                    <a:pt x="2159013" y="1252986"/>
                  </a:lnTo>
                  <a:cubicBezTo>
                    <a:pt x="2159044" y="1253100"/>
                    <a:pt x="2159075" y="1253213"/>
                    <a:pt x="2159106" y="1253327"/>
                  </a:cubicBezTo>
                  <a:cubicBezTo>
                    <a:pt x="2159053" y="1253520"/>
                    <a:pt x="2159000" y="1253713"/>
                    <a:pt x="2158948" y="1253906"/>
                  </a:cubicBezTo>
                  <a:cubicBezTo>
                    <a:pt x="2159000" y="1254099"/>
                    <a:pt x="2159053" y="1254293"/>
                    <a:pt x="2159106" y="1254486"/>
                  </a:cubicBezTo>
                  <a:lnTo>
                    <a:pt x="2158789" y="1254486"/>
                  </a:lnTo>
                  <a:lnTo>
                    <a:pt x="2156834" y="1261638"/>
                  </a:lnTo>
                  <a:cubicBezTo>
                    <a:pt x="2155320" y="1264296"/>
                    <a:pt x="2153048" y="1266787"/>
                    <a:pt x="2150019" y="1268944"/>
                  </a:cubicBezTo>
                  <a:lnTo>
                    <a:pt x="2116789" y="1292599"/>
                  </a:lnTo>
                  <a:cubicBezTo>
                    <a:pt x="2104672" y="1301224"/>
                    <a:pt x="2085029" y="1301224"/>
                    <a:pt x="2072912" y="1292599"/>
                  </a:cubicBezTo>
                  <a:lnTo>
                    <a:pt x="2039682" y="1268944"/>
                  </a:lnTo>
                  <a:cubicBezTo>
                    <a:pt x="2036653" y="1266788"/>
                    <a:pt x="2034382" y="1264297"/>
                    <a:pt x="2032867" y="1261638"/>
                  </a:cubicBezTo>
                  <a:lnTo>
                    <a:pt x="2030912" y="1254486"/>
                  </a:lnTo>
                  <a:lnTo>
                    <a:pt x="2030595" y="1254486"/>
                  </a:lnTo>
                  <a:cubicBezTo>
                    <a:pt x="2030648" y="1254293"/>
                    <a:pt x="2030701" y="1254099"/>
                    <a:pt x="2030754" y="1253906"/>
                  </a:cubicBezTo>
                  <a:cubicBezTo>
                    <a:pt x="2030701" y="1253713"/>
                    <a:pt x="2030648" y="1253520"/>
                    <a:pt x="2030595" y="1253327"/>
                  </a:cubicBezTo>
                  <a:lnTo>
                    <a:pt x="2030688" y="1252986"/>
                  </a:lnTo>
                  <a:lnTo>
                    <a:pt x="2031005" y="1252986"/>
                  </a:lnTo>
                  <a:lnTo>
                    <a:pt x="2032867" y="1246175"/>
                  </a:lnTo>
                  <a:cubicBezTo>
                    <a:pt x="2034382" y="1243516"/>
                    <a:pt x="2036653" y="1241025"/>
                    <a:pt x="2039682" y="1238869"/>
                  </a:cubicBezTo>
                  <a:lnTo>
                    <a:pt x="2072912" y="1215214"/>
                  </a:lnTo>
                  <a:cubicBezTo>
                    <a:pt x="2078970" y="1210902"/>
                    <a:pt x="2086910" y="1208745"/>
                    <a:pt x="2094851" y="1208745"/>
                  </a:cubicBezTo>
                  <a:close/>
                  <a:moveTo>
                    <a:pt x="1904945" y="1208745"/>
                  </a:moveTo>
                  <a:cubicBezTo>
                    <a:pt x="1912885" y="1208745"/>
                    <a:pt x="1920826" y="1210901"/>
                    <a:pt x="1926883" y="1215214"/>
                  </a:cubicBezTo>
                  <a:lnTo>
                    <a:pt x="1960114" y="1238869"/>
                  </a:lnTo>
                  <a:cubicBezTo>
                    <a:pt x="1963142" y="1241025"/>
                    <a:pt x="1965414" y="1243516"/>
                    <a:pt x="1966929" y="1246175"/>
                  </a:cubicBezTo>
                  <a:lnTo>
                    <a:pt x="1968791" y="1252986"/>
                  </a:lnTo>
                  <a:lnTo>
                    <a:pt x="1969108" y="1252986"/>
                  </a:lnTo>
                  <a:cubicBezTo>
                    <a:pt x="1969139" y="1253100"/>
                    <a:pt x="1969170" y="1253213"/>
                    <a:pt x="1969201" y="1253327"/>
                  </a:cubicBezTo>
                  <a:cubicBezTo>
                    <a:pt x="1969148" y="1253520"/>
                    <a:pt x="1969095" y="1253713"/>
                    <a:pt x="1969043" y="1253906"/>
                  </a:cubicBezTo>
                  <a:cubicBezTo>
                    <a:pt x="1969095" y="1254099"/>
                    <a:pt x="1969148" y="1254293"/>
                    <a:pt x="1969201" y="1254486"/>
                  </a:cubicBezTo>
                  <a:lnTo>
                    <a:pt x="1968884" y="1254486"/>
                  </a:lnTo>
                  <a:lnTo>
                    <a:pt x="1966929" y="1261638"/>
                  </a:lnTo>
                  <a:cubicBezTo>
                    <a:pt x="1965414" y="1264296"/>
                    <a:pt x="1963142" y="1266787"/>
                    <a:pt x="1960114" y="1268944"/>
                  </a:cubicBezTo>
                  <a:lnTo>
                    <a:pt x="1926883" y="1292599"/>
                  </a:lnTo>
                  <a:cubicBezTo>
                    <a:pt x="1914767" y="1301224"/>
                    <a:pt x="1895123" y="1301224"/>
                    <a:pt x="1883007" y="1292599"/>
                  </a:cubicBezTo>
                  <a:lnTo>
                    <a:pt x="1849777" y="1268944"/>
                  </a:lnTo>
                  <a:cubicBezTo>
                    <a:pt x="1846748" y="1266787"/>
                    <a:pt x="1844476" y="1264296"/>
                    <a:pt x="1842961" y="1261638"/>
                  </a:cubicBezTo>
                  <a:lnTo>
                    <a:pt x="1841007" y="1254486"/>
                  </a:lnTo>
                  <a:lnTo>
                    <a:pt x="1840690" y="1254486"/>
                  </a:lnTo>
                  <a:cubicBezTo>
                    <a:pt x="1840743" y="1254293"/>
                    <a:pt x="1840795" y="1254099"/>
                    <a:pt x="1840848" y="1253906"/>
                  </a:cubicBezTo>
                  <a:cubicBezTo>
                    <a:pt x="1840795" y="1253713"/>
                    <a:pt x="1840743" y="1253520"/>
                    <a:pt x="1840690" y="1253327"/>
                  </a:cubicBezTo>
                  <a:lnTo>
                    <a:pt x="1840783" y="1252986"/>
                  </a:lnTo>
                  <a:lnTo>
                    <a:pt x="1841100" y="1252986"/>
                  </a:lnTo>
                  <a:lnTo>
                    <a:pt x="1842961" y="1246175"/>
                  </a:lnTo>
                  <a:cubicBezTo>
                    <a:pt x="1844476" y="1243516"/>
                    <a:pt x="1846748" y="1241025"/>
                    <a:pt x="1849777" y="1238869"/>
                  </a:cubicBezTo>
                  <a:lnTo>
                    <a:pt x="1883007" y="1215214"/>
                  </a:lnTo>
                  <a:cubicBezTo>
                    <a:pt x="1889065" y="1210901"/>
                    <a:pt x="1897005" y="1208745"/>
                    <a:pt x="1904945" y="1208745"/>
                  </a:cubicBezTo>
                  <a:close/>
                  <a:moveTo>
                    <a:pt x="1464348" y="1208745"/>
                  </a:moveTo>
                  <a:cubicBezTo>
                    <a:pt x="1472287" y="1208745"/>
                    <a:pt x="1480227" y="1210902"/>
                    <a:pt x="1486286" y="1215214"/>
                  </a:cubicBezTo>
                  <a:lnTo>
                    <a:pt x="1519516" y="1238869"/>
                  </a:lnTo>
                  <a:cubicBezTo>
                    <a:pt x="1522544" y="1241025"/>
                    <a:pt x="1524816" y="1243517"/>
                    <a:pt x="1526331" y="1246175"/>
                  </a:cubicBezTo>
                  <a:lnTo>
                    <a:pt x="1528193" y="1252986"/>
                  </a:lnTo>
                  <a:lnTo>
                    <a:pt x="1528510" y="1252986"/>
                  </a:lnTo>
                  <a:cubicBezTo>
                    <a:pt x="1528541" y="1253100"/>
                    <a:pt x="1528572" y="1253213"/>
                    <a:pt x="1528602" y="1253327"/>
                  </a:cubicBezTo>
                  <a:cubicBezTo>
                    <a:pt x="1528550" y="1253520"/>
                    <a:pt x="1528497" y="1253713"/>
                    <a:pt x="1528444" y="1253906"/>
                  </a:cubicBezTo>
                  <a:cubicBezTo>
                    <a:pt x="1528497" y="1254099"/>
                    <a:pt x="1528550" y="1254293"/>
                    <a:pt x="1528602" y="1254486"/>
                  </a:cubicBezTo>
                  <a:lnTo>
                    <a:pt x="1528286" y="1254486"/>
                  </a:lnTo>
                  <a:lnTo>
                    <a:pt x="1526331" y="1261638"/>
                  </a:lnTo>
                  <a:cubicBezTo>
                    <a:pt x="1524816" y="1264296"/>
                    <a:pt x="1522544" y="1266787"/>
                    <a:pt x="1519516" y="1268944"/>
                  </a:cubicBezTo>
                  <a:lnTo>
                    <a:pt x="1486286" y="1292599"/>
                  </a:lnTo>
                  <a:cubicBezTo>
                    <a:pt x="1474169" y="1301224"/>
                    <a:pt x="1454525" y="1301224"/>
                    <a:pt x="1442409" y="1292599"/>
                  </a:cubicBezTo>
                  <a:lnTo>
                    <a:pt x="1409179" y="1268944"/>
                  </a:lnTo>
                  <a:cubicBezTo>
                    <a:pt x="1406150" y="1266788"/>
                    <a:pt x="1403878" y="1264297"/>
                    <a:pt x="1402364" y="1261638"/>
                  </a:cubicBezTo>
                  <a:lnTo>
                    <a:pt x="1400409" y="1254486"/>
                  </a:lnTo>
                  <a:lnTo>
                    <a:pt x="1400092" y="1254486"/>
                  </a:lnTo>
                  <a:cubicBezTo>
                    <a:pt x="1400145" y="1254293"/>
                    <a:pt x="1400197" y="1254099"/>
                    <a:pt x="1400250" y="1253906"/>
                  </a:cubicBezTo>
                  <a:cubicBezTo>
                    <a:pt x="1400197" y="1253713"/>
                    <a:pt x="1400145" y="1253520"/>
                    <a:pt x="1400092" y="1253327"/>
                  </a:cubicBezTo>
                  <a:lnTo>
                    <a:pt x="1400185" y="1252986"/>
                  </a:lnTo>
                  <a:lnTo>
                    <a:pt x="1400502" y="1252986"/>
                  </a:lnTo>
                  <a:lnTo>
                    <a:pt x="1402363" y="1246175"/>
                  </a:lnTo>
                  <a:cubicBezTo>
                    <a:pt x="1403878" y="1243516"/>
                    <a:pt x="1406150" y="1241025"/>
                    <a:pt x="1409179" y="1238869"/>
                  </a:cubicBezTo>
                  <a:lnTo>
                    <a:pt x="1442409" y="1215214"/>
                  </a:lnTo>
                  <a:cubicBezTo>
                    <a:pt x="1448467" y="1210902"/>
                    <a:pt x="1456407" y="1208745"/>
                    <a:pt x="1464348" y="1208745"/>
                  </a:cubicBezTo>
                  <a:close/>
                  <a:moveTo>
                    <a:pt x="1274442" y="1208745"/>
                  </a:moveTo>
                  <a:cubicBezTo>
                    <a:pt x="1282381" y="1208745"/>
                    <a:pt x="1290322" y="1210901"/>
                    <a:pt x="1296380" y="1215214"/>
                  </a:cubicBezTo>
                  <a:lnTo>
                    <a:pt x="1329611" y="1238869"/>
                  </a:lnTo>
                  <a:cubicBezTo>
                    <a:pt x="1332639" y="1241025"/>
                    <a:pt x="1334911" y="1243516"/>
                    <a:pt x="1336425" y="1246175"/>
                  </a:cubicBezTo>
                  <a:lnTo>
                    <a:pt x="1338287" y="1252986"/>
                  </a:lnTo>
                  <a:lnTo>
                    <a:pt x="1338605" y="1252986"/>
                  </a:lnTo>
                  <a:cubicBezTo>
                    <a:pt x="1338635" y="1253100"/>
                    <a:pt x="1338666" y="1253213"/>
                    <a:pt x="1338697" y="1253327"/>
                  </a:cubicBezTo>
                  <a:cubicBezTo>
                    <a:pt x="1338644" y="1253520"/>
                    <a:pt x="1338592" y="1253713"/>
                    <a:pt x="1338539" y="1253906"/>
                  </a:cubicBezTo>
                  <a:cubicBezTo>
                    <a:pt x="1338592" y="1254099"/>
                    <a:pt x="1338644" y="1254293"/>
                    <a:pt x="1338697" y="1254486"/>
                  </a:cubicBezTo>
                  <a:lnTo>
                    <a:pt x="1338380" y="1254486"/>
                  </a:lnTo>
                  <a:lnTo>
                    <a:pt x="1336425" y="1261638"/>
                  </a:lnTo>
                  <a:cubicBezTo>
                    <a:pt x="1334911" y="1264296"/>
                    <a:pt x="1332639" y="1266787"/>
                    <a:pt x="1329611" y="1268944"/>
                  </a:cubicBezTo>
                  <a:lnTo>
                    <a:pt x="1296380" y="1292599"/>
                  </a:lnTo>
                  <a:cubicBezTo>
                    <a:pt x="1284264" y="1301224"/>
                    <a:pt x="1264620" y="1301224"/>
                    <a:pt x="1252504" y="1292599"/>
                  </a:cubicBezTo>
                  <a:lnTo>
                    <a:pt x="1219273" y="1268944"/>
                  </a:lnTo>
                  <a:cubicBezTo>
                    <a:pt x="1216245" y="1266787"/>
                    <a:pt x="1213973" y="1264296"/>
                    <a:pt x="1212458" y="1261638"/>
                  </a:cubicBezTo>
                  <a:lnTo>
                    <a:pt x="1210503" y="1254486"/>
                  </a:lnTo>
                  <a:lnTo>
                    <a:pt x="1210186" y="1254486"/>
                  </a:lnTo>
                  <a:lnTo>
                    <a:pt x="1210345" y="1253906"/>
                  </a:lnTo>
                  <a:lnTo>
                    <a:pt x="1210186" y="1253327"/>
                  </a:lnTo>
                  <a:cubicBezTo>
                    <a:pt x="1210218" y="1253213"/>
                    <a:pt x="1210248" y="1253100"/>
                    <a:pt x="1210279" y="1252986"/>
                  </a:cubicBezTo>
                  <a:lnTo>
                    <a:pt x="1210596" y="1252986"/>
                  </a:lnTo>
                  <a:lnTo>
                    <a:pt x="1212458" y="1246175"/>
                  </a:lnTo>
                  <a:cubicBezTo>
                    <a:pt x="1213973" y="1243516"/>
                    <a:pt x="1216245" y="1241025"/>
                    <a:pt x="1219273" y="1238869"/>
                  </a:cubicBezTo>
                  <a:lnTo>
                    <a:pt x="1252504" y="1215214"/>
                  </a:lnTo>
                  <a:cubicBezTo>
                    <a:pt x="1258562" y="1210901"/>
                    <a:pt x="1266502" y="1208745"/>
                    <a:pt x="1274442" y="1208745"/>
                  </a:cubicBezTo>
                  <a:close/>
                  <a:moveTo>
                    <a:pt x="835038" y="1208745"/>
                  </a:moveTo>
                  <a:cubicBezTo>
                    <a:pt x="842978" y="1208745"/>
                    <a:pt x="850918" y="1210902"/>
                    <a:pt x="856976" y="1215214"/>
                  </a:cubicBezTo>
                  <a:lnTo>
                    <a:pt x="890206" y="1238869"/>
                  </a:lnTo>
                  <a:cubicBezTo>
                    <a:pt x="893235" y="1241025"/>
                    <a:pt x="895507" y="1243517"/>
                    <a:pt x="897021" y="1246175"/>
                  </a:cubicBezTo>
                  <a:lnTo>
                    <a:pt x="898883" y="1252986"/>
                  </a:lnTo>
                  <a:lnTo>
                    <a:pt x="899200" y="1252986"/>
                  </a:lnTo>
                  <a:cubicBezTo>
                    <a:pt x="899231" y="1253100"/>
                    <a:pt x="899262" y="1253213"/>
                    <a:pt x="899293" y="1253327"/>
                  </a:cubicBezTo>
                  <a:cubicBezTo>
                    <a:pt x="899240" y="1253520"/>
                    <a:pt x="899187" y="1253713"/>
                    <a:pt x="899134" y="1253906"/>
                  </a:cubicBezTo>
                  <a:cubicBezTo>
                    <a:pt x="899187" y="1254099"/>
                    <a:pt x="899240" y="1254293"/>
                    <a:pt x="899293" y="1254486"/>
                  </a:cubicBezTo>
                  <a:lnTo>
                    <a:pt x="898976" y="1254486"/>
                  </a:lnTo>
                  <a:lnTo>
                    <a:pt x="897021" y="1261638"/>
                  </a:lnTo>
                  <a:cubicBezTo>
                    <a:pt x="895507" y="1264296"/>
                    <a:pt x="893235" y="1266787"/>
                    <a:pt x="890206" y="1268944"/>
                  </a:cubicBezTo>
                  <a:lnTo>
                    <a:pt x="856976" y="1292599"/>
                  </a:lnTo>
                  <a:cubicBezTo>
                    <a:pt x="844859" y="1301224"/>
                    <a:pt x="825216" y="1301224"/>
                    <a:pt x="813099" y="1292599"/>
                  </a:cubicBezTo>
                  <a:lnTo>
                    <a:pt x="779869" y="1268944"/>
                  </a:lnTo>
                  <a:cubicBezTo>
                    <a:pt x="776840" y="1266788"/>
                    <a:pt x="774568" y="1264297"/>
                    <a:pt x="773054" y="1261638"/>
                  </a:cubicBezTo>
                  <a:lnTo>
                    <a:pt x="771099" y="1254486"/>
                  </a:lnTo>
                  <a:lnTo>
                    <a:pt x="770782" y="1254486"/>
                  </a:lnTo>
                  <a:cubicBezTo>
                    <a:pt x="770835" y="1254293"/>
                    <a:pt x="770887" y="1254099"/>
                    <a:pt x="770940" y="1253906"/>
                  </a:cubicBezTo>
                  <a:cubicBezTo>
                    <a:pt x="770887" y="1253713"/>
                    <a:pt x="770835" y="1253520"/>
                    <a:pt x="770782" y="1253327"/>
                  </a:cubicBezTo>
                  <a:cubicBezTo>
                    <a:pt x="770813" y="1253213"/>
                    <a:pt x="770844" y="1253100"/>
                    <a:pt x="770876" y="1252986"/>
                  </a:cubicBezTo>
                  <a:lnTo>
                    <a:pt x="771192" y="1252986"/>
                  </a:lnTo>
                  <a:lnTo>
                    <a:pt x="773054" y="1246175"/>
                  </a:lnTo>
                  <a:cubicBezTo>
                    <a:pt x="774568" y="1243516"/>
                    <a:pt x="776840" y="1241025"/>
                    <a:pt x="779869" y="1238869"/>
                  </a:cubicBezTo>
                  <a:lnTo>
                    <a:pt x="813099" y="1215214"/>
                  </a:lnTo>
                  <a:cubicBezTo>
                    <a:pt x="819157" y="1210902"/>
                    <a:pt x="827097" y="1208745"/>
                    <a:pt x="835038" y="1208745"/>
                  </a:cubicBezTo>
                  <a:close/>
                  <a:moveTo>
                    <a:pt x="645132" y="1208745"/>
                  </a:moveTo>
                  <a:cubicBezTo>
                    <a:pt x="653072" y="1208745"/>
                    <a:pt x="661012" y="1210901"/>
                    <a:pt x="667071" y="1215214"/>
                  </a:cubicBezTo>
                  <a:lnTo>
                    <a:pt x="700301" y="1238869"/>
                  </a:lnTo>
                  <a:cubicBezTo>
                    <a:pt x="703330" y="1241025"/>
                    <a:pt x="705602" y="1243516"/>
                    <a:pt x="707116" y="1246175"/>
                  </a:cubicBezTo>
                  <a:lnTo>
                    <a:pt x="708978" y="1252986"/>
                  </a:lnTo>
                  <a:lnTo>
                    <a:pt x="709295" y="1252986"/>
                  </a:lnTo>
                  <a:cubicBezTo>
                    <a:pt x="709326" y="1253100"/>
                    <a:pt x="709357" y="1253213"/>
                    <a:pt x="709388" y="1253327"/>
                  </a:cubicBezTo>
                  <a:cubicBezTo>
                    <a:pt x="709335" y="1253520"/>
                    <a:pt x="709282" y="1253713"/>
                    <a:pt x="709229" y="1253906"/>
                  </a:cubicBezTo>
                  <a:cubicBezTo>
                    <a:pt x="709282" y="1254099"/>
                    <a:pt x="709335" y="1254293"/>
                    <a:pt x="709388" y="1254486"/>
                  </a:cubicBezTo>
                  <a:lnTo>
                    <a:pt x="709071" y="1254486"/>
                  </a:lnTo>
                  <a:lnTo>
                    <a:pt x="707116" y="1261638"/>
                  </a:lnTo>
                  <a:cubicBezTo>
                    <a:pt x="705602" y="1264296"/>
                    <a:pt x="703330" y="1266787"/>
                    <a:pt x="700301" y="1268944"/>
                  </a:cubicBezTo>
                  <a:lnTo>
                    <a:pt x="667071" y="1292599"/>
                  </a:lnTo>
                  <a:cubicBezTo>
                    <a:pt x="654955" y="1301224"/>
                    <a:pt x="635310" y="1301224"/>
                    <a:pt x="623194" y="1292599"/>
                  </a:cubicBezTo>
                  <a:lnTo>
                    <a:pt x="589964" y="1268944"/>
                  </a:lnTo>
                  <a:cubicBezTo>
                    <a:pt x="586935" y="1266787"/>
                    <a:pt x="584663" y="1264296"/>
                    <a:pt x="583149" y="1261638"/>
                  </a:cubicBezTo>
                  <a:lnTo>
                    <a:pt x="581193" y="1254486"/>
                  </a:lnTo>
                  <a:lnTo>
                    <a:pt x="580877" y="1254486"/>
                  </a:lnTo>
                  <a:cubicBezTo>
                    <a:pt x="580930" y="1254293"/>
                    <a:pt x="580982" y="1254099"/>
                    <a:pt x="581035" y="1253906"/>
                  </a:cubicBezTo>
                  <a:cubicBezTo>
                    <a:pt x="580982" y="1253713"/>
                    <a:pt x="580930" y="1253520"/>
                    <a:pt x="580877" y="1253327"/>
                  </a:cubicBezTo>
                  <a:cubicBezTo>
                    <a:pt x="580908" y="1253213"/>
                    <a:pt x="580939" y="1253100"/>
                    <a:pt x="580970" y="1252986"/>
                  </a:cubicBezTo>
                  <a:lnTo>
                    <a:pt x="581287" y="1252986"/>
                  </a:lnTo>
                  <a:lnTo>
                    <a:pt x="583149" y="1246175"/>
                  </a:lnTo>
                  <a:cubicBezTo>
                    <a:pt x="584663" y="1243516"/>
                    <a:pt x="586935" y="1241025"/>
                    <a:pt x="589964" y="1238869"/>
                  </a:cubicBezTo>
                  <a:lnTo>
                    <a:pt x="623194" y="1215214"/>
                  </a:lnTo>
                  <a:cubicBezTo>
                    <a:pt x="629252" y="1210901"/>
                    <a:pt x="637192" y="1208745"/>
                    <a:pt x="645132" y="1208745"/>
                  </a:cubicBezTo>
                  <a:close/>
                  <a:moveTo>
                    <a:pt x="204534" y="1208745"/>
                  </a:moveTo>
                  <a:cubicBezTo>
                    <a:pt x="212474" y="1208745"/>
                    <a:pt x="220414" y="1210902"/>
                    <a:pt x="226472" y="1215214"/>
                  </a:cubicBezTo>
                  <a:lnTo>
                    <a:pt x="259703" y="1238869"/>
                  </a:lnTo>
                  <a:cubicBezTo>
                    <a:pt x="262732" y="1241025"/>
                    <a:pt x="265003" y="1243517"/>
                    <a:pt x="266518" y="1246175"/>
                  </a:cubicBezTo>
                  <a:lnTo>
                    <a:pt x="268380" y="1252986"/>
                  </a:lnTo>
                  <a:lnTo>
                    <a:pt x="268697" y="1252986"/>
                  </a:lnTo>
                  <a:lnTo>
                    <a:pt x="268790" y="1253327"/>
                  </a:lnTo>
                  <a:cubicBezTo>
                    <a:pt x="268737" y="1253520"/>
                    <a:pt x="268684" y="1253713"/>
                    <a:pt x="268631" y="1253906"/>
                  </a:cubicBezTo>
                  <a:cubicBezTo>
                    <a:pt x="268684" y="1254099"/>
                    <a:pt x="268737" y="1254293"/>
                    <a:pt x="268790" y="1254486"/>
                  </a:cubicBezTo>
                  <a:lnTo>
                    <a:pt x="268473" y="1254486"/>
                  </a:lnTo>
                  <a:lnTo>
                    <a:pt x="266518" y="1261638"/>
                  </a:lnTo>
                  <a:cubicBezTo>
                    <a:pt x="265003" y="1264296"/>
                    <a:pt x="262732" y="1266787"/>
                    <a:pt x="259703" y="1268944"/>
                  </a:cubicBezTo>
                  <a:lnTo>
                    <a:pt x="226472" y="1292599"/>
                  </a:lnTo>
                  <a:cubicBezTo>
                    <a:pt x="214356" y="1301224"/>
                    <a:pt x="194712" y="1301224"/>
                    <a:pt x="182596" y="1292599"/>
                  </a:cubicBezTo>
                  <a:lnTo>
                    <a:pt x="149366" y="1268944"/>
                  </a:lnTo>
                  <a:cubicBezTo>
                    <a:pt x="146336" y="1266788"/>
                    <a:pt x="144065" y="1264297"/>
                    <a:pt x="142550" y="1261638"/>
                  </a:cubicBezTo>
                  <a:lnTo>
                    <a:pt x="140596" y="1254486"/>
                  </a:lnTo>
                  <a:lnTo>
                    <a:pt x="140279" y="1254486"/>
                  </a:lnTo>
                  <a:cubicBezTo>
                    <a:pt x="140332" y="1254293"/>
                    <a:pt x="140384" y="1254099"/>
                    <a:pt x="140437" y="1253906"/>
                  </a:cubicBezTo>
                  <a:cubicBezTo>
                    <a:pt x="140384" y="1253713"/>
                    <a:pt x="140332" y="1253520"/>
                    <a:pt x="140279" y="1253327"/>
                  </a:cubicBezTo>
                  <a:lnTo>
                    <a:pt x="140372" y="1252986"/>
                  </a:lnTo>
                  <a:lnTo>
                    <a:pt x="140688" y="1252986"/>
                  </a:lnTo>
                  <a:lnTo>
                    <a:pt x="142550" y="1246175"/>
                  </a:lnTo>
                  <a:cubicBezTo>
                    <a:pt x="144065" y="1243516"/>
                    <a:pt x="146336" y="1241025"/>
                    <a:pt x="149366" y="1238869"/>
                  </a:cubicBezTo>
                  <a:lnTo>
                    <a:pt x="182596" y="1215214"/>
                  </a:lnTo>
                  <a:cubicBezTo>
                    <a:pt x="188653" y="1210902"/>
                    <a:pt x="196594" y="1208745"/>
                    <a:pt x="204534" y="1208745"/>
                  </a:cubicBezTo>
                  <a:close/>
                  <a:moveTo>
                    <a:pt x="4043485" y="1202158"/>
                  </a:moveTo>
                  <a:cubicBezTo>
                    <a:pt x="4045425" y="1202537"/>
                    <a:pt x="4047160" y="1203444"/>
                    <a:pt x="4048234" y="1204787"/>
                  </a:cubicBezTo>
                  <a:lnTo>
                    <a:pt x="4054242" y="1212310"/>
                  </a:lnTo>
                  <a:cubicBezTo>
                    <a:pt x="4056387" y="1214997"/>
                    <a:pt x="4055067" y="1218413"/>
                    <a:pt x="4051292" y="1219940"/>
                  </a:cubicBezTo>
                  <a:lnTo>
                    <a:pt x="4040942" y="1224130"/>
                  </a:lnTo>
                  <a:cubicBezTo>
                    <a:pt x="4037168" y="1225657"/>
                    <a:pt x="4032369" y="1224716"/>
                    <a:pt x="4030224" y="1222030"/>
                  </a:cubicBezTo>
                  <a:lnTo>
                    <a:pt x="4024216" y="1214507"/>
                  </a:lnTo>
                  <a:cubicBezTo>
                    <a:pt x="4022070" y="1211821"/>
                    <a:pt x="4023390" y="1208404"/>
                    <a:pt x="4027164" y="1206877"/>
                  </a:cubicBezTo>
                  <a:lnTo>
                    <a:pt x="4037515" y="1202688"/>
                  </a:lnTo>
                  <a:cubicBezTo>
                    <a:pt x="4039402" y="1201925"/>
                    <a:pt x="4041545" y="1201777"/>
                    <a:pt x="4043485" y="1202158"/>
                  </a:cubicBezTo>
                  <a:close/>
                  <a:moveTo>
                    <a:pt x="3414176" y="1202158"/>
                  </a:moveTo>
                  <a:cubicBezTo>
                    <a:pt x="3416115" y="1202537"/>
                    <a:pt x="3417852" y="1203444"/>
                    <a:pt x="3418924" y="1204787"/>
                  </a:cubicBezTo>
                  <a:lnTo>
                    <a:pt x="3424932" y="1212310"/>
                  </a:lnTo>
                  <a:cubicBezTo>
                    <a:pt x="3427078" y="1214997"/>
                    <a:pt x="3425757" y="1218413"/>
                    <a:pt x="3421983" y="1219940"/>
                  </a:cubicBezTo>
                  <a:lnTo>
                    <a:pt x="3411632" y="1224130"/>
                  </a:lnTo>
                  <a:cubicBezTo>
                    <a:pt x="3407858" y="1225657"/>
                    <a:pt x="3403060" y="1224716"/>
                    <a:pt x="3400914" y="1222030"/>
                  </a:cubicBezTo>
                  <a:lnTo>
                    <a:pt x="3394906" y="1214507"/>
                  </a:lnTo>
                  <a:cubicBezTo>
                    <a:pt x="3392760" y="1211821"/>
                    <a:pt x="3394081" y="1208404"/>
                    <a:pt x="3397854" y="1206877"/>
                  </a:cubicBezTo>
                  <a:lnTo>
                    <a:pt x="3408206" y="1202688"/>
                  </a:lnTo>
                  <a:cubicBezTo>
                    <a:pt x="3410092" y="1201925"/>
                    <a:pt x="3412236" y="1201777"/>
                    <a:pt x="3414176" y="1202158"/>
                  </a:cubicBezTo>
                  <a:close/>
                  <a:moveTo>
                    <a:pt x="2783672" y="1202158"/>
                  </a:moveTo>
                  <a:cubicBezTo>
                    <a:pt x="2785612" y="1202537"/>
                    <a:pt x="2787348" y="1203444"/>
                    <a:pt x="2788421" y="1204787"/>
                  </a:cubicBezTo>
                  <a:lnTo>
                    <a:pt x="2794428" y="1212310"/>
                  </a:lnTo>
                  <a:cubicBezTo>
                    <a:pt x="2796574" y="1214997"/>
                    <a:pt x="2795254" y="1218413"/>
                    <a:pt x="2791479" y="1219940"/>
                  </a:cubicBezTo>
                  <a:lnTo>
                    <a:pt x="2781129" y="1224130"/>
                  </a:lnTo>
                  <a:cubicBezTo>
                    <a:pt x="2777355" y="1225657"/>
                    <a:pt x="2772556" y="1224716"/>
                    <a:pt x="2770410" y="1222030"/>
                  </a:cubicBezTo>
                  <a:lnTo>
                    <a:pt x="2764403" y="1214507"/>
                  </a:lnTo>
                  <a:cubicBezTo>
                    <a:pt x="2762257" y="1211821"/>
                    <a:pt x="2763577" y="1208404"/>
                    <a:pt x="2767351" y="1206877"/>
                  </a:cubicBezTo>
                  <a:lnTo>
                    <a:pt x="2777702" y="1202688"/>
                  </a:lnTo>
                  <a:cubicBezTo>
                    <a:pt x="2779589" y="1201925"/>
                    <a:pt x="2781733" y="1201777"/>
                    <a:pt x="2783672" y="1202158"/>
                  </a:cubicBezTo>
                  <a:close/>
                  <a:moveTo>
                    <a:pt x="2153041" y="1202158"/>
                  </a:moveTo>
                  <a:cubicBezTo>
                    <a:pt x="2154981" y="1202537"/>
                    <a:pt x="2156717" y="1203444"/>
                    <a:pt x="2157791" y="1204787"/>
                  </a:cubicBezTo>
                  <a:lnTo>
                    <a:pt x="2163798" y="1212310"/>
                  </a:lnTo>
                  <a:cubicBezTo>
                    <a:pt x="2165944" y="1214997"/>
                    <a:pt x="2164623" y="1218413"/>
                    <a:pt x="2160849" y="1219940"/>
                  </a:cubicBezTo>
                  <a:lnTo>
                    <a:pt x="2150498" y="1224130"/>
                  </a:lnTo>
                  <a:cubicBezTo>
                    <a:pt x="2146725" y="1225657"/>
                    <a:pt x="2141925" y="1224716"/>
                    <a:pt x="2139780" y="1222030"/>
                  </a:cubicBezTo>
                  <a:lnTo>
                    <a:pt x="2133772" y="1214507"/>
                  </a:lnTo>
                  <a:cubicBezTo>
                    <a:pt x="2131627" y="1211821"/>
                    <a:pt x="2132947" y="1208404"/>
                    <a:pt x="2136721" y="1206877"/>
                  </a:cubicBezTo>
                  <a:lnTo>
                    <a:pt x="2147072" y="1202688"/>
                  </a:lnTo>
                  <a:cubicBezTo>
                    <a:pt x="2148959" y="1201925"/>
                    <a:pt x="2151102" y="1201777"/>
                    <a:pt x="2153041" y="1202158"/>
                  </a:cubicBezTo>
                  <a:close/>
                  <a:moveTo>
                    <a:pt x="1522538" y="1202158"/>
                  </a:moveTo>
                  <a:cubicBezTo>
                    <a:pt x="1524478" y="1202537"/>
                    <a:pt x="1526214" y="1203444"/>
                    <a:pt x="1527287" y="1204787"/>
                  </a:cubicBezTo>
                  <a:lnTo>
                    <a:pt x="1533295" y="1212310"/>
                  </a:lnTo>
                  <a:cubicBezTo>
                    <a:pt x="1535440" y="1214997"/>
                    <a:pt x="1534120" y="1218413"/>
                    <a:pt x="1530346" y="1219940"/>
                  </a:cubicBezTo>
                  <a:lnTo>
                    <a:pt x="1519995" y="1224130"/>
                  </a:lnTo>
                  <a:cubicBezTo>
                    <a:pt x="1516221" y="1225657"/>
                    <a:pt x="1511422" y="1224716"/>
                    <a:pt x="1509277" y="1222030"/>
                  </a:cubicBezTo>
                  <a:lnTo>
                    <a:pt x="1503269" y="1214507"/>
                  </a:lnTo>
                  <a:cubicBezTo>
                    <a:pt x="1501124" y="1211821"/>
                    <a:pt x="1502444" y="1208404"/>
                    <a:pt x="1506217" y="1206877"/>
                  </a:cubicBezTo>
                  <a:lnTo>
                    <a:pt x="1516568" y="1202688"/>
                  </a:lnTo>
                  <a:cubicBezTo>
                    <a:pt x="1518455" y="1201925"/>
                    <a:pt x="1520599" y="1201777"/>
                    <a:pt x="1522538" y="1202158"/>
                  </a:cubicBezTo>
                  <a:close/>
                  <a:moveTo>
                    <a:pt x="893229" y="1202158"/>
                  </a:moveTo>
                  <a:cubicBezTo>
                    <a:pt x="895168" y="1202537"/>
                    <a:pt x="896904" y="1203444"/>
                    <a:pt x="897977" y="1204787"/>
                  </a:cubicBezTo>
                  <a:lnTo>
                    <a:pt x="903985" y="1212310"/>
                  </a:lnTo>
                  <a:cubicBezTo>
                    <a:pt x="906131" y="1214997"/>
                    <a:pt x="904811" y="1218413"/>
                    <a:pt x="901036" y="1219940"/>
                  </a:cubicBezTo>
                  <a:lnTo>
                    <a:pt x="890685" y="1224130"/>
                  </a:lnTo>
                  <a:cubicBezTo>
                    <a:pt x="886912" y="1225657"/>
                    <a:pt x="882113" y="1224716"/>
                    <a:pt x="879967" y="1222030"/>
                  </a:cubicBezTo>
                  <a:lnTo>
                    <a:pt x="873960" y="1214507"/>
                  </a:lnTo>
                  <a:cubicBezTo>
                    <a:pt x="871814" y="1211821"/>
                    <a:pt x="873134" y="1208404"/>
                    <a:pt x="876908" y="1206877"/>
                  </a:cubicBezTo>
                  <a:lnTo>
                    <a:pt x="887259" y="1202688"/>
                  </a:lnTo>
                  <a:cubicBezTo>
                    <a:pt x="889146" y="1201925"/>
                    <a:pt x="891289" y="1201777"/>
                    <a:pt x="893229" y="1202158"/>
                  </a:cubicBezTo>
                  <a:close/>
                  <a:moveTo>
                    <a:pt x="262725" y="1202158"/>
                  </a:moveTo>
                  <a:cubicBezTo>
                    <a:pt x="264665" y="1202537"/>
                    <a:pt x="266401" y="1203444"/>
                    <a:pt x="267474" y="1204787"/>
                  </a:cubicBezTo>
                  <a:lnTo>
                    <a:pt x="273481" y="1212310"/>
                  </a:lnTo>
                  <a:cubicBezTo>
                    <a:pt x="275627" y="1214997"/>
                    <a:pt x="274307" y="1218413"/>
                    <a:pt x="270532" y="1219940"/>
                  </a:cubicBezTo>
                  <a:lnTo>
                    <a:pt x="260182" y="1224130"/>
                  </a:lnTo>
                  <a:cubicBezTo>
                    <a:pt x="256408" y="1225657"/>
                    <a:pt x="251609" y="1224716"/>
                    <a:pt x="249463" y="1222030"/>
                  </a:cubicBezTo>
                  <a:lnTo>
                    <a:pt x="243456" y="1214507"/>
                  </a:lnTo>
                  <a:cubicBezTo>
                    <a:pt x="241310" y="1211821"/>
                    <a:pt x="242631" y="1208404"/>
                    <a:pt x="246404" y="1206877"/>
                  </a:cubicBezTo>
                  <a:lnTo>
                    <a:pt x="256755" y="1202688"/>
                  </a:lnTo>
                  <a:cubicBezTo>
                    <a:pt x="258642" y="1201925"/>
                    <a:pt x="260786" y="1201777"/>
                    <a:pt x="262725" y="1202158"/>
                  </a:cubicBezTo>
                  <a:close/>
                  <a:moveTo>
                    <a:pt x="4080356" y="1199895"/>
                  </a:moveTo>
                  <a:lnTo>
                    <a:pt x="4108129" y="1199895"/>
                  </a:lnTo>
                  <a:cubicBezTo>
                    <a:pt x="4118256" y="1199895"/>
                    <a:pt x="4126466" y="1205739"/>
                    <a:pt x="4126466" y="1212947"/>
                  </a:cubicBezTo>
                  <a:lnTo>
                    <a:pt x="4126466" y="1252986"/>
                  </a:lnTo>
                  <a:lnTo>
                    <a:pt x="4126466" y="1254486"/>
                  </a:lnTo>
                  <a:lnTo>
                    <a:pt x="4126466" y="1277175"/>
                  </a:lnTo>
                  <a:cubicBezTo>
                    <a:pt x="4126466" y="1284384"/>
                    <a:pt x="4118256" y="1290228"/>
                    <a:pt x="4108129" y="1290228"/>
                  </a:cubicBezTo>
                  <a:lnTo>
                    <a:pt x="4080356" y="1290228"/>
                  </a:lnTo>
                  <a:cubicBezTo>
                    <a:pt x="4070228" y="1290228"/>
                    <a:pt x="4062019" y="1284384"/>
                    <a:pt x="4062019" y="1277175"/>
                  </a:cubicBezTo>
                  <a:lnTo>
                    <a:pt x="4062019" y="1254486"/>
                  </a:lnTo>
                  <a:lnTo>
                    <a:pt x="4062019" y="1252986"/>
                  </a:lnTo>
                  <a:lnTo>
                    <a:pt x="4062019" y="1212947"/>
                  </a:lnTo>
                  <a:cubicBezTo>
                    <a:pt x="4062019" y="1205739"/>
                    <a:pt x="4070228" y="1199895"/>
                    <a:pt x="4080356" y="1199895"/>
                  </a:cubicBezTo>
                  <a:close/>
                  <a:moveTo>
                    <a:pt x="3451045" y="1199895"/>
                  </a:moveTo>
                  <a:lnTo>
                    <a:pt x="3478819" y="1199895"/>
                  </a:lnTo>
                  <a:cubicBezTo>
                    <a:pt x="3488946" y="1199895"/>
                    <a:pt x="3497156" y="1205739"/>
                    <a:pt x="3497156" y="1212947"/>
                  </a:cubicBezTo>
                  <a:lnTo>
                    <a:pt x="3497156" y="1252986"/>
                  </a:lnTo>
                  <a:lnTo>
                    <a:pt x="3497156" y="1254486"/>
                  </a:lnTo>
                  <a:lnTo>
                    <a:pt x="3497156" y="1277175"/>
                  </a:lnTo>
                  <a:cubicBezTo>
                    <a:pt x="3497156" y="1284384"/>
                    <a:pt x="3488946" y="1290228"/>
                    <a:pt x="3478819" y="1290228"/>
                  </a:cubicBezTo>
                  <a:lnTo>
                    <a:pt x="3451046" y="1290228"/>
                  </a:lnTo>
                  <a:cubicBezTo>
                    <a:pt x="3440918" y="1290228"/>
                    <a:pt x="3432709" y="1284384"/>
                    <a:pt x="3432709" y="1277175"/>
                  </a:cubicBezTo>
                  <a:lnTo>
                    <a:pt x="3432709" y="1254486"/>
                  </a:lnTo>
                  <a:lnTo>
                    <a:pt x="3432709" y="1252986"/>
                  </a:lnTo>
                  <a:lnTo>
                    <a:pt x="3432709" y="1212947"/>
                  </a:lnTo>
                  <a:cubicBezTo>
                    <a:pt x="3432709" y="1205739"/>
                    <a:pt x="3440918" y="1199895"/>
                    <a:pt x="3451045" y="1199895"/>
                  </a:cubicBezTo>
                  <a:close/>
                  <a:moveTo>
                    <a:pt x="2820542" y="1199895"/>
                  </a:moveTo>
                  <a:lnTo>
                    <a:pt x="2848316" y="1199895"/>
                  </a:lnTo>
                  <a:cubicBezTo>
                    <a:pt x="2858443" y="1199895"/>
                    <a:pt x="2866652" y="1205739"/>
                    <a:pt x="2866652" y="1212947"/>
                  </a:cubicBezTo>
                  <a:lnTo>
                    <a:pt x="2866652" y="1252986"/>
                  </a:lnTo>
                  <a:lnTo>
                    <a:pt x="2866652" y="1254486"/>
                  </a:lnTo>
                  <a:lnTo>
                    <a:pt x="2866652" y="1277175"/>
                  </a:lnTo>
                  <a:cubicBezTo>
                    <a:pt x="2866652" y="1284384"/>
                    <a:pt x="2858443" y="1290228"/>
                    <a:pt x="2848316" y="1290228"/>
                  </a:cubicBezTo>
                  <a:lnTo>
                    <a:pt x="2820543" y="1290228"/>
                  </a:lnTo>
                  <a:cubicBezTo>
                    <a:pt x="2810416" y="1290228"/>
                    <a:pt x="2802206" y="1284384"/>
                    <a:pt x="2802206" y="1277175"/>
                  </a:cubicBezTo>
                  <a:lnTo>
                    <a:pt x="2802206" y="1254486"/>
                  </a:lnTo>
                  <a:lnTo>
                    <a:pt x="2802206" y="1252986"/>
                  </a:lnTo>
                  <a:lnTo>
                    <a:pt x="2802206" y="1212947"/>
                  </a:lnTo>
                  <a:cubicBezTo>
                    <a:pt x="2802206" y="1205739"/>
                    <a:pt x="2810416" y="1199895"/>
                    <a:pt x="2820542" y="1199895"/>
                  </a:cubicBezTo>
                  <a:close/>
                  <a:moveTo>
                    <a:pt x="2189912" y="1199895"/>
                  </a:moveTo>
                  <a:lnTo>
                    <a:pt x="2217686" y="1199895"/>
                  </a:lnTo>
                  <a:cubicBezTo>
                    <a:pt x="2227812" y="1199895"/>
                    <a:pt x="2236022" y="1205739"/>
                    <a:pt x="2236022" y="1212947"/>
                  </a:cubicBezTo>
                  <a:lnTo>
                    <a:pt x="2236022" y="1252986"/>
                  </a:lnTo>
                  <a:lnTo>
                    <a:pt x="2236022" y="1254486"/>
                  </a:lnTo>
                  <a:lnTo>
                    <a:pt x="2236022" y="1277175"/>
                  </a:lnTo>
                  <a:cubicBezTo>
                    <a:pt x="2236022" y="1284384"/>
                    <a:pt x="2227812" y="1290228"/>
                    <a:pt x="2217686" y="1290228"/>
                  </a:cubicBezTo>
                  <a:lnTo>
                    <a:pt x="2189913" y="1290228"/>
                  </a:lnTo>
                  <a:cubicBezTo>
                    <a:pt x="2179785" y="1290228"/>
                    <a:pt x="2171575" y="1284384"/>
                    <a:pt x="2171575" y="1277175"/>
                  </a:cubicBezTo>
                  <a:lnTo>
                    <a:pt x="2171575" y="1254486"/>
                  </a:lnTo>
                  <a:lnTo>
                    <a:pt x="2171575" y="1252986"/>
                  </a:lnTo>
                  <a:lnTo>
                    <a:pt x="2171575" y="1212947"/>
                  </a:lnTo>
                  <a:cubicBezTo>
                    <a:pt x="2171575" y="1205739"/>
                    <a:pt x="2179785" y="1199895"/>
                    <a:pt x="2189912" y="1199895"/>
                  </a:cubicBezTo>
                  <a:close/>
                  <a:moveTo>
                    <a:pt x="1559409" y="1199895"/>
                  </a:moveTo>
                  <a:lnTo>
                    <a:pt x="1587182" y="1199895"/>
                  </a:lnTo>
                  <a:cubicBezTo>
                    <a:pt x="1597309" y="1199895"/>
                    <a:pt x="1605519" y="1205739"/>
                    <a:pt x="1605519" y="1212947"/>
                  </a:cubicBezTo>
                  <a:lnTo>
                    <a:pt x="1605519" y="1252986"/>
                  </a:lnTo>
                  <a:lnTo>
                    <a:pt x="1605519" y="1254486"/>
                  </a:lnTo>
                  <a:lnTo>
                    <a:pt x="1605519" y="1277175"/>
                  </a:lnTo>
                  <a:cubicBezTo>
                    <a:pt x="1605519" y="1284384"/>
                    <a:pt x="1597309" y="1290228"/>
                    <a:pt x="1587182" y="1290228"/>
                  </a:cubicBezTo>
                  <a:lnTo>
                    <a:pt x="1559409" y="1290228"/>
                  </a:lnTo>
                  <a:cubicBezTo>
                    <a:pt x="1549282" y="1290228"/>
                    <a:pt x="1541072" y="1284384"/>
                    <a:pt x="1541072" y="1277175"/>
                  </a:cubicBezTo>
                  <a:lnTo>
                    <a:pt x="1541072" y="1254486"/>
                  </a:lnTo>
                  <a:lnTo>
                    <a:pt x="1541072" y="1252986"/>
                  </a:lnTo>
                  <a:lnTo>
                    <a:pt x="1541072" y="1212947"/>
                  </a:lnTo>
                  <a:cubicBezTo>
                    <a:pt x="1541072" y="1205739"/>
                    <a:pt x="1549282" y="1199895"/>
                    <a:pt x="1559409" y="1199895"/>
                  </a:cubicBezTo>
                  <a:close/>
                  <a:moveTo>
                    <a:pt x="930099" y="1199895"/>
                  </a:moveTo>
                  <a:lnTo>
                    <a:pt x="957872" y="1199895"/>
                  </a:lnTo>
                  <a:cubicBezTo>
                    <a:pt x="967999" y="1199895"/>
                    <a:pt x="976209" y="1205739"/>
                    <a:pt x="976209" y="1212947"/>
                  </a:cubicBezTo>
                  <a:lnTo>
                    <a:pt x="976209" y="1252986"/>
                  </a:lnTo>
                  <a:lnTo>
                    <a:pt x="976209" y="1254486"/>
                  </a:lnTo>
                  <a:lnTo>
                    <a:pt x="976209" y="1277175"/>
                  </a:lnTo>
                  <a:cubicBezTo>
                    <a:pt x="976209" y="1284384"/>
                    <a:pt x="967999" y="1290228"/>
                    <a:pt x="957872" y="1290228"/>
                  </a:cubicBezTo>
                  <a:lnTo>
                    <a:pt x="930099" y="1290228"/>
                  </a:lnTo>
                  <a:cubicBezTo>
                    <a:pt x="919972" y="1290228"/>
                    <a:pt x="911762" y="1284384"/>
                    <a:pt x="911762" y="1277175"/>
                  </a:cubicBezTo>
                  <a:lnTo>
                    <a:pt x="911762" y="1254486"/>
                  </a:lnTo>
                  <a:lnTo>
                    <a:pt x="911762" y="1252986"/>
                  </a:lnTo>
                  <a:lnTo>
                    <a:pt x="911762" y="1212947"/>
                  </a:lnTo>
                  <a:cubicBezTo>
                    <a:pt x="911762" y="1205739"/>
                    <a:pt x="919972" y="1199895"/>
                    <a:pt x="930099" y="1199895"/>
                  </a:cubicBezTo>
                  <a:close/>
                  <a:moveTo>
                    <a:pt x="299595" y="1199895"/>
                  </a:moveTo>
                  <a:lnTo>
                    <a:pt x="327369" y="1199895"/>
                  </a:lnTo>
                  <a:cubicBezTo>
                    <a:pt x="337496" y="1199895"/>
                    <a:pt x="345705" y="1205739"/>
                    <a:pt x="345705" y="1212947"/>
                  </a:cubicBezTo>
                  <a:lnTo>
                    <a:pt x="345705" y="1252986"/>
                  </a:lnTo>
                  <a:lnTo>
                    <a:pt x="345705" y="1254486"/>
                  </a:lnTo>
                  <a:lnTo>
                    <a:pt x="345705" y="1277175"/>
                  </a:lnTo>
                  <a:cubicBezTo>
                    <a:pt x="345705" y="1284384"/>
                    <a:pt x="337496" y="1290228"/>
                    <a:pt x="327369" y="1290228"/>
                  </a:cubicBezTo>
                  <a:lnTo>
                    <a:pt x="299596" y="1290228"/>
                  </a:lnTo>
                  <a:cubicBezTo>
                    <a:pt x="289469" y="1290228"/>
                    <a:pt x="281259" y="1284384"/>
                    <a:pt x="281259" y="1277175"/>
                  </a:cubicBezTo>
                  <a:lnTo>
                    <a:pt x="281259" y="1254486"/>
                  </a:lnTo>
                  <a:lnTo>
                    <a:pt x="281259" y="1252986"/>
                  </a:lnTo>
                  <a:lnTo>
                    <a:pt x="281259" y="1212947"/>
                  </a:lnTo>
                  <a:cubicBezTo>
                    <a:pt x="281259" y="1205739"/>
                    <a:pt x="289469" y="1199895"/>
                    <a:pt x="299595" y="1199895"/>
                  </a:cubicBezTo>
                  <a:close/>
                  <a:moveTo>
                    <a:pt x="3905683" y="1197539"/>
                  </a:moveTo>
                  <a:cubicBezTo>
                    <a:pt x="3908697" y="1197539"/>
                    <a:pt x="3911710" y="1198356"/>
                    <a:pt x="3914009" y="1199994"/>
                  </a:cubicBezTo>
                  <a:lnTo>
                    <a:pt x="3933742" y="1214041"/>
                  </a:lnTo>
                  <a:cubicBezTo>
                    <a:pt x="3938341" y="1217314"/>
                    <a:pt x="3938341" y="1222621"/>
                    <a:pt x="3933742" y="1225894"/>
                  </a:cubicBezTo>
                  <a:lnTo>
                    <a:pt x="3921131" y="1234872"/>
                  </a:lnTo>
                  <a:cubicBezTo>
                    <a:pt x="3916533" y="1238145"/>
                    <a:pt x="3909078" y="1238145"/>
                    <a:pt x="3904480" y="1234872"/>
                  </a:cubicBezTo>
                  <a:lnTo>
                    <a:pt x="3884746" y="1220825"/>
                  </a:lnTo>
                  <a:cubicBezTo>
                    <a:pt x="3880148" y="1217551"/>
                    <a:pt x="3880148" y="1212244"/>
                    <a:pt x="3884746" y="1208971"/>
                  </a:cubicBezTo>
                  <a:lnTo>
                    <a:pt x="3897357" y="1199994"/>
                  </a:lnTo>
                  <a:cubicBezTo>
                    <a:pt x="3899656" y="1198357"/>
                    <a:pt x="3902670" y="1197539"/>
                    <a:pt x="3905683" y="1197539"/>
                  </a:cubicBezTo>
                  <a:close/>
                  <a:moveTo>
                    <a:pt x="3276374" y="1197539"/>
                  </a:moveTo>
                  <a:cubicBezTo>
                    <a:pt x="3279387" y="1197539"/>
                    <a:pt x="3282400" y="1198356"/>
                    <a:pt x="3284699" y="1199994"/>
                  </a:cubicBezTo>
                  <a:lnTo>
                    <a:pt x="3304433" y="1214041"/>
                  </a:lnTo>
                  <a:cubicBezTo>
                    <a:pt x="3309031" y="1217314"/>
                    <a:pt x="3309031" y="1222621"/>
                    <a:pt x="3304432" y="1225894"/>
                  </a:cubicBezTo>
                  <a:lnTo>
                    <a:pt x="3291822" y="1234872"/>
                  </a:lnTo>
                  <a:cubicBezTo>
                    <a:pt x="3287224" y="1238145"/>
                    <a:pt x="3279769" y="1238145"/>
                    <a:pt x="3275170" y="1234872"/>
                  </a:cubicBezTo>
                  <a:lnTo>
                    <a:pt x="3255436" y="1220825"/>
                  </a:lnTo>
                  <a:cubicBezTo>
                    <a:pt x="3250839" y="1217551"/>
                    <a:pt x="3250839" y="1212244"/>
                    <a:pt x="3255436" y="1208971"/>
                  </a:cubicBezTo>
                  <a:lnTo>
                    <a:pt x="3268047" y="1199994"/>
                  </a:lnTo>
                  <a:cubicBezTo>
                    <a:pt x="3270347" y="1198357"/>
                    <a:pt x="3273360" y="1197539"/>
                    <a:pt x="3276374" y="1197539"/>
                  </a:cubicBezTo>
                  <a:close/>
                  <a:moveTo>
                    <a:pt x="2645870" y="1197539"/>
                  </a:moveTo>
                  <a:cubicBezTo>
                    <a:pt x="2648884" y="1197539"/>
                    <a:pt x="2651897" y="1198356"/>
                    <a:pt x="2654196" y="1199994"/>
                  </a:cubicBezTo>
                  <a:lnTo>
                    <a:pt x="2673930" y="1214041"/>
                  </a:lnTo>
                  <a:cubicBezTo>
                    <a:pt x="2678528" y="1217314"/>
                    <a:pt x="2678528" y="1222621"/>
                    <a:pt x="2673929" y="1225894"/>
                  </a:cubicBezTo>
                  <a:lnTo>
                    <a:pt x="2661318" y="1234872"/>
                  </a:lnTo>
                  <a:cubicBezTo>
                    <a:pt x="2656720" y="1238145"/>
                    <a:pt x="2649266" y="1238145"/>
                    <a:pt x="2644667" y="1234872"/>
                  </a:cubicBezTo>
                  <a:lnTo>
                    <a:pt x="2624933" y="1220825"/>
                  </a:lnTo>
                  <a:cubicBezTo>
                    <a:pt x="2620335" y="1217551"/>
                    <a:pt x="2620335" y="1212244"/>
                    <a:pt x="2624933" y="1208971"/>
                  </a:cubicBezTo>
                  <a:lnTo>
                    <a:pt x="2637544" y="1199994"/>
                  </a:lnTo>
                  <a:cubicBezTo>
                    <a:pt x="2639844" y="1198357"/>
                    <a:pt x="2642857" y="1197539"/>
                    <a:pt x="2645870" y="1197539"/>
                  </a:cubicBezTo>
                  <a:close/>
                  <a:moveTo>
                    <a:pt x="2015240" y="1197539"/>
                  </a:moveTo>
                  <a:cubicBezTo>
                    <a:pt x="2018254" y="1197539"/>
                    <a:pt x="2021266" y="1198356"/>
                    <a:pt x="2023565" y="1199994"/>
                  </a:cubicBezTo>
                  <a:lnTo>
                    <a:pt x="2043299" y="1214041"/>
                  </a:lnTo>
                  <a:cubicBezTo>
                    <a:pt x="2047897" y="1217314"/>
                    <a:pt x="2047897" y="1222621"/>
                    <a:pt x="2043299" y="1225894"/>
                  </a:cubicBezTo>
                  <a:lnTo>
                    <a:pt x="2030688" y="1234872"/>
                  </a:lnTo>
                  <a:cubicBezTo>
                    <a:pt x="2026090" y="1238145"/>
                    <a:pt x="2018635" y="1238145"/>
                    <a:pt x="2014036" y="1234872"/>
                  </a:cubicBezTo>
                  <a:lnTo>
                    <a:pt x="1994303" y="1220825"/>
                  </a:lnTo>
                  <a:cubicBezTo>
                    <a:pt x="1989705" y="1217551"/>
                    <a:pt x="1989705" y="1212244"/>
                    <a:pt x="1994303" y="1208971"/>
                  </a:cubicBezTo>
                  <a:lnTo>
                    <a:pt x="2006914" y="1199994"/>
                  </a:lnTo>
                  <a:cubicBezTo>
                    <a:pt x="2009213" y="1198357"/>
                    <a:pt x="2012226" y="1197539"/>
                    <a:pt x="2015240" y="1197539"/>
                  </a:cubicBezTo>
                  <a:close/>
                  <a:moveTo>
                    <a:pt x="1384736" y="1197539"/>
                  </a:moveTo>
                  <a:cubicBezTo>
                    <a:pt x="1387750" y="1197539"/>
                    <a:pt x="1390763" y="1198356"/>
                    <a:pt x="1393062" y="1199994"/>
                  </a:cubicBezTo>
                  <a:lnTo>
                    <a:pt x="1412795" y="1214041"/>
                  </a:lnTo>
                  <a:cubicBezTo>
                    <a:pt x="1417394" y="1217314"/>
                    <a:pt x="1417394" y="1222621"/>
                    <a:pt x="1412795" y="1225894"/>
                  </a:cubicBezTo>
                  <a:lnTo>
                    <a:pt x="1400185" y="1234872"/>
                  </a:lnTo>
                  <a:cubicBezTo>
                    <a:pt x="1395586" y="1238145"/>
                    <a:pt x="1388131" y="1238145"/>
                    <a:pt x="1383533" y="1234872"/>
                  </a:cubicBezTo>
                  <a:lnTo>
                    <a:pt x="1363800" y="1220825"/>
                  </a:lnTo>
                  <a:cubicBezTo>
                    <a:pt x="1359202" y="1217551"/>
                    <a:pt x="1359202" y="1212244"/>
                    <a:pt x="1363800" y="1208971"/>
                  </a:cubicBezTo>
                  <a:lnTo>
                    <a:pt x="1376411" y="1199994"/>
                  </a:lnTo>
                  <a:cubicBezTo>
                    <a:pt x="1378709" y="1198357"/>
                    <a:pt x="1381723" y="1197539"/>
                    <a:pt x="1384736" y="1197539"/>
                  </a:cubicBezTo>
                  <a:close/>
                  <a:moveTo>
                    <a:pt x="755427" y="1197539"/>
                  </a:moveTo>
                  <a:cubicBezTo>
                    <a:pt x="758440" y="1197539"/>
                    <a:pt x="761453" y="1198356"/>
                    <a:pt x="763752" y="1199994"/>
                  </a:cubicBezTo>
                  <a:lnTo>
                    <a:pt x="783486" y="1214041"/>
                  </a:lnTo>
                  <a:cubicBezTo>
                    <a:pt x="788084" y="1217314"/>
                    <a:pt x="788084" y="1222621"/>
                    <a:pt x="783485" y="1225894"/>
                  </a:cubicBezTo>
                  <a:lnTo>
                    <a:pt x="770875" y="1234872"/>
                  </a:lnTo>
                  <a:cubicBezTo>
                    <a:pt x="766277" y="1238145"/>
                    <a:pt x="758822" y="1238145"/>
                    <a:pt x="754224" y="1234872"/>
                  </a:cubicBezTo>
                  <a:lnTo>
                    <a:pt x="734490" y="1220825"/>
                  </a:lnTo>
                  <a:cubicBezTo>
                    <a:pt x="729892" y="1217551"/>
                    <a:pt x="729892" y="1212244"/>
                    <a:pt x="734490" y="1208971"/>
                  </a:cubicBezTo>
                  <a:lnTo>
                    <a:pt x="747101" y="1199994"/>
                  </a:lnTo>
                  <a:cubicBezTo>
                    <a:pt x="749400" y="1198357"/>
                    <a:pt x="752413" y="1197539"/>
                    <a:pt x="755427" y="1197539"/>
                  </a:cubicBezTo>
                  <a:close/>
                  <a:moveTo>
                    <a:pt x="124923" y="1197539"/>
                  </a:moveTo>
                  <a:cubicBezTo>
                    <a:pt x="127937" y="1197539"/>
                    <a:pt x="130950" y="1198356"/>
                    <a:pt x="133249" y="1199994"/>
                  </a:cubicBezTo>
                  <a:lnTo>
                    <a:pt x="152982" y="1214041"/>
                  </a:lnTo>
                  <a:cubicBezTo>
                    <a:pt x="157581" y="1217314"/>
                    <a:pt x="157581" y="1222621"/>
                    <a:pt x="152982" y="1225894"/>
                  </a:cubicBezTo>
                  <a:lnTo>
                    <a:pt x="140371" y="1234872"/>
                  </a:lnTo>
                  <a:cubicBezTo>
                    <a:pt x="135773" y="1238145"/>
                    <a:pt x="128319" y="1238145"/>
                    <a:pt x="123720" y="1234872"/>
                  </a:cubicBezTo>
                  <a:lnTo>
                    <a:pt x="103987" y="1220825"/>
                  </a:lnTo>
                  <a:cubicBezTo>
                    <a:pt x="99388" y="1217551"/>
                    <a:pt x="99388" y="1212244"/>
                    <a:pt x="103987" y="1208971"/>
                  </a:cubicBezTo>
                  <a:lnTo>
                    <a:pt x="116597" y="1199994"/>
                  </a:lnTo>
                  <a:cubicBezTo>
                    <a:pt x="118896" y="1198357"/>
                    <a:pt x="121910" y="1197539"/>
                    <a:pt x="124923" y="1197539"/>
                  </a:cubicBezTo>
                  <a:close/>
                  <a:moveTo>
                    <a:pt x="4003566" y="1186795"/>
                  </a:moveTo>
                  <a:cubicBezTo>
                    <a:pt x="4005236" y="1186816"/>
                    <a:pt x="4006894" y="1187290"/>
                    <a:pt x="4008145" y="1188213"/>
                  </a:cubicBezTo>
                  <a:lnTo>
                    <a:pt x="4015009" y="1193275"/>
                  </a:lnTo>
                  <a:cubicBezTo>
                    <a:pt x="4017512" y="1195121"/>
                    <a:pt x="4017438" y="1198061"/>
                    <a:pt x="4014846" y="1199842"/>
                  </a:cubicBezTo>
                  <a:lnTo>
                    <a:pt x="4007734" y="1204728"/>
                  </a:lnTo>
                  <a:cubicBezTo>
                    <a:pt x="4005141" y="1206509"/>
                    <a:pt x="4001011" y="1206457"/>
                    <a:pt x="3998509" y="1204612"/>
                  </a:cubicBezTo>
                  <a:lnTo>
                    <a:pt x="3991645" y="1199550"/>
                  </a:lnTo>
                  <a:cubicBezTo>
                    <a:pt x="3989144" y="1197704"/>
                    <a:pt x="3989216" y="1194763"/>
                    <a:pt x="3991808" y="1192982"/>
                  </a:cubicBezTo>
                  <a:lnTo>
                    <a:pt x="3998920" y="1188097"/>
                  </a:lnTo>
                  <a:cubicBezTo>
                    <a:pt x="4000216" y="1187206"/>
                    <a:pt x="4001897" y="1186774"/>
                    <a:pt x="4003566" y="1186795"/>
                  </a:cubicBezTo>
                  <a:close/>
                  <a:moveTo>
                    <a:pt x="3374257" y="1186795"/>
                  </a:moveTo>
                  <a:cubicBezTo>
                    <a:pt x="3375926" y="1186816"/>
                    <a:pt x="3377585" y="1187290"/>
                    <a:pt x="3378836" y="1188213"/>
                  </a:cubicBezTo>
                  <a:lnTo>
                    <a:pt x="3385699" y="1193275"/>
                  </a:lnTo>
                  <a:cubicBezTo>
                    <a:pt x="3388202" y="1195121"/>
                    <a:pt x="3388128" y="1198061"/>
                    <a:pt x="3385536" y="1199842"/>
                  </a:cubicBezTo>
                  <a:lnTo>
                    <a:pt x="3378425" y="1204728"/>
                  </a:lnTo>
                  <a:cubicBezTo>
                    <a:pt x="3375832" y="1206509"/>
                    <a:pt x="3371702" y="1206457"/>
                    <a:pt x="3369199" y="1204612"/>
                  </a:cubicBezTo>
                  <a:lnTo>
                    <a:pt x="3362336" y="1199550"/>
                  </a:lnTo>
                  <a:cubicBezTo>
                    <a:pt x="3359834" y="1197704"/>
                    <a:pt x="3359907" y="1194763"/>
                    <a:pt x="3362499" y="1192982"/>
                  </a:cubicBezTo>
                  <a:lnTo>
                    <a:pt x="3369610" y="1188097"/>
                  </a:lnTo>
                  <a:cubicBezTo>
                    <a:pt x="3370906" y="1187206"/>
                    <a:pt x="3372587" y="1186774"/>
                    <a:pt x="3374257" y="1186795"/>
                  </a:cubicBezTo>
                  <a:close/>
                  <a:moveTo>
                    <a:pt x="2743754" y="1186795"/>
                  </a:moveTo>
                  <a:cubicBezTo>
                    <a:pt x="2745423" y="1186816"/>
                    <a:pt x="2747081" y="1187290"/>
                    <a:pt x="2748333" y="1188213"/>
                  </a:cubicBezTo>
                  <a:lnTo>
                    <a:pt x="2755196" y="1193275"/>
                  </a:lnTo>
                  <a:cubicBezTo>
                    <a:pt x="2757698" y="1195121"/>
                    <a:pt x="2757625" y="1198061"/>
                    <a:pt x="2755033" y="1199842"/>
                  </a:cubicBezTo>
                  <a:lnTo>
                    <a:pt x="2747922" y="1204728"/>
                  </a:lnTo>
                  <a:cubicBezTo>
                    <a:pt x="2745329" y="1206509"/>
                    <a:pt x="2741198" y="1206457"/>
                    <a:pt x="2738696" y="1204612"/>
                  </a:cubicBezTo>
                  <a:lnTo>
                    <a:pt x="2731832" y="1199550"/>
                  </a:lnTo>
                  <a:cubicBezTo>
                    <a:pt x="2729330" y="1197704"/>
                    <a:pt x="2729404" y="1194763"/>
                    <a:pt x="2731996" y="1192982"/>
                  </a:cubicBezTo>
                  <a:lnTo>
                    <a:pt x="2739106" y="1188097"/>
                  </a:lnTo>
                  <a:cubicBezTo>
                    <a:pt x="2740403" y="1187206"/>
                    <a:pt x="2742084" y="1186774"/>
                    <a:pt x="2743754" y="1186795"/>
                  </a:cubicBezTo>
                  <a:close/>
                  <a:moveTo>
                    <a:pt x="2113123" y="1186795"/>
                  </a:moveTo>
                  <a:cubicBezTo>
                    <a:pt x="2114792" y="1186816"/>
                    <a:pt x="2116451" y="1187290"/>
                    <a:pt x="2117702" y="1188213"/>
                  </a:cubicBezTo>
                  <a:lnTo>
                    <a:pt x="2124566" y="1193275"/>
                  </a:lnTo>
                  <a:cubicBezTo>
                    <a:pt x="2127068" y="1195121"/>
                    <a:pt x="2126995" y="1198061"/>
                    <a:pt x="2124402" y="1199842"/>
                  </a:cubicBezTo>
                  <a:lnTo>
                    <a:pt x="2117291" y="1204728"/>
                  </a:lnTo>
                  <a:cubicBezTo>
                    <a:pt x="2114698" y="1206509"/>
                    <a:pt x="2110568" y="1206457"/>
                    <a:pt x="2108065" y="1204612"/>
                  </a:cubicBezTo>
                  <a:lnTo>
                    <a:pt x="2101202" y="1199550"/>
                  </a:lnTo>
                  <a:cubicBezTo>
                    <a:pt x="2098700" y="1197704"/>
                    <a:pt x="2098773" y="1194763"/>
                    <a:pt x="2101365" y="1192982"/>
                  </a:cubicBezTo>
                  <a:lnTo>
                    <a:pt x="2108476" y="1188097"/>
                  </a:lnTo>
                  <a:cubicBezTo>
                    <a:pt x="2109773" y="1187206"/>
                    <a:pt x="2111453" y="1186774"/>
                    <a:pt x="2113123" y="1186795"/>
                  </a:cubicBezTo>
                  <a:close/>
                  <a:moveTo>
                    <a:pt x="1482620" y="1186795"/>
                  </a:moveTo>
                  <a:cubicBezTo>
                    <a:pt x="1484289" y="1186816"/>
                    <a:pt x="1485948" y="1187290"/>
                    <a:pt x="1487199" y="1188213"/>
                  </a:cubicBezTo>
                  <a:lnTo>
                    <a:pt x="1494062" y="1193275"/>
                  </a:lnTo>
                  <a:cubicBezTo>
                    <a:pt x="1496565" y="1195121"/>
                    <a:pt x="1496492" y="1198061"/>
                    <a:pt x="1493899" y="1199842"/>
                  </a:cubicBezTo>
                  <a:lnTo>
                    <a:pt x="1486788" y="1204728"/>
                  </a:lnTo>
                  <a:cubicBezTo>
                    <a:pt x="1484195" y="1206509"/>
                    <a:pt x="1480064" y="1206457"/>
                    <a:pt x="1477562" y="1204612"/>
                  </a:cubicBezTo>
                  <a:lnTo>
                    <a:pt x="1470698" y="1199550"/>
                  </a:lnTo>
                  <a:cubicBezTo>
                    <a:pt x="1468197" y="1197704"/>
                    <a:pt x="1468270" y="1194763"/>
                    <a:pt x="1470862" y="1192982"/>
                  </a:cubicBezTo>
                  <a:lnTo>
                    <a:pt x="1477973" y="1188097"/>
                  </a:lnTo>
                  <a:cubicBezTo>
                    <a:pt x="1479269" y="1187206"/>
                    <a:pt x="1480950" y="1186774"/>
                    <a:pt x="1482620" y="1186795"/>
                  </a:cubicBezTo>
                  <a:close/>
                  <a:moveTo>
                    <a:pt x="853310" y="1186795"/>
                  </a:moveTo>
                  <a:cubicBezTo>
                    <a:pt x="854979" y="1186816"/>
                    <a:pt x="856638" y="1187290"/>
                    <a:pt x="857889" y="1188213"/>
                  </a:cubicBezTo>
                  <a:lnTo>
                    <a:pt x="864752" y="1193275"/>
                  </a:lnTo>
                  <a:cubicBezTo>
                    <a:pt x="867255" y="1195121"/>
                    <a:pt x="867182" y="1198061"/>
                    <a:pt x="864589" y="1199842"/>
                  </a:cubicBezTo>
                  <a:lnTo>
                    <a:pt x="857478" y="1204728"/>
                  </a:lnTo>
                  <a:cubicBezTo>
                    <a:pt x="854885" y="1206509"/>
                    <a:pt x="850755" y="1206457"/>
                    <a:pt x="848252" y="1204612"/>
                  </a:cubicBezTo>
                  <a:lnTo>
                    <a:pt x="841389" y="1199550"/>
                  </a:lnTo>
                  <a:cubicBezTo>
                    <a:pt x="838887" y="1197704"/>
                    <a:pt x="838960" y="1194763"/>
                    <a:pt x="841552" y="1192982"/>
                  </a:cubicBezTo>
                  <a:lnTo>
                    <a:pt x="848663" y="1188097"/>
                  </a:lnTo>
                  <a:cubicBezTo>
                    <a:pt x="849960" y="1187206"/>
                    <a:pt x="851640" y="1186774"/>
                    <a:pt x="853310" y="1186795"/>
                  </a:cubicBezTo>
                  <a:close/>
                  <a:moveTo>
                    <a:pt x="222807" y="1186795"/>
                  </a:moveTo>
                  <a:cubicBezTo>
                    <a:pt x="224476" y="1186816"/>
                    <a:pt x="226134" y="1187290"/>
                    <a:pt x="227386" y="1188213"/>
                  </a:cubicBezTo>
                  <a:lnTo>
                    <a:pt x="234249" y="1193275"/>
                  </a:lnTo>
                  <a:cubicBezTo>
                    <a:pt x="236751" y="1195121"/>
                    <a:pt x="236678" y="1198061"/>
                    <a:pt x="234086" y="1199842"/>
                  </a:cubicBezTo>
                  <a:lnTo>
                    <a:pt x="226975" y="1204728"/>
                  </a:lnTo>
                  <a:cubicBezTo>
                    <a:pt x="224382" y="1206509"/>
                    <a:pt x="220251" y="1206457"/>
                    <a:pt x="217749" y="1204612"/>
                  </a:cubicBezTo>
                  <a:lnTo>
                    <a:pt x="210885" y="1199550"/>
                  </a:lnTo>
                  <a:cubicBezTo>
                    <a:pt x="208384" y="1197704"/>
                    <a:pt x="208457" y="1194763"/>
                    <a:pt x="211049" y="1192982"/>
                  </a:cubicBezTo>
                  <a:lnTo>
                    <a:pt x="218159" y="1188097"/>
                  </a:lnTo>
                  <a:cubicBezTo>
                    <a:pt x="219456" y="1187206"/>
                    <a:pt x="221137" y="1186774"/>
                    <a:pt x="222807" y="1186795"/>
                  </a:cubicBezTo>
                  <a:close/>
                  <a:moveTo>
                    <a:pt x="4311513" y="1186420"/>
                  </a:moveTo>
                  <a:cubicBezTo>
                    <a:pt x="4313354" y="1186478"/>
                    <a:pt x="4315164" y="1187036"/>
                    <a:pt x="4316506" y="1188080"/>
                  </a:cubicBezTo>
                  <a:lnTo>
                    <a:pt x="4322266" y="1192562"/>
                  </a:lnTo>
                  <a:cubicBezTo>
                    <a:pt x="4324950" y="1194650"/>
                    <a:pt x="4324748" y="1197891"/>
                    <a:pt x="4321815" y="1199802"/>
                  </a:cubicBezTo>
                  <a:lnTo>
                    <a:pt x="4315519" y="1203903"/>
                  </a:lnTo>
                  <a:cubicBezTo>
                    <a:pt x="4312586" y="1205814"/>
                    <a:pt x="4308032" y="1205669"/>
                    <a:pt x="4305348" y="1203581"/>
                  </a:cubicBezTo>
                  <a:lnTo>
                    <a:pt x="4299588" y="1199100"/>
                  </a:lnTo>
                  <a:cubicBezTo>
                    <a:pt x="4296904" y="1197012"/>
                    <a:pt x="4297106" y="1193770"/>
                    <a:pt x="4300038" y="1191860"/>
                  </a:cubicBezTo>
                  <a:lnTo>
                    <a:pt x="4306334" y="1187759"/>
                  </a:lnTo>
                  <a:cubicBezTo>
                    <a:pt x="4307801" y="1186804"/>
                    <a:pt x="4309673" y="1186362"/>
                    <a:pt x="4311513" y="1186420"/>
                  </a:cubicBezTo>
                  <a:close/>
                  <a:moveTo>
                    <a:pt x="3681010" y="1186420"/>
                  </a:moveTo>
                  <a:cubicBezTo>
                    <a:pt x="3682850" y="1186478"/>
                    <a:pt x="3684660" y="1187036"/>
                    <a:pt x="3686002" y="1188080"/>
                  </a:cubicBezTo>
                  <a:lnTo>
                    <a:pt x="3691762" y="1192562"/>
                  </a:lnTo>
                  <a:cubicBezTo>
                    <a:pt x="3694447" y="1194650"/>
                    <a:pt x="3694244" y="1197891"/>
                    <a:pt x="3691312" y="1199802"/>
                  </a:cubicBezTo>
                  <a:lnTo>
                    <a:pt x="3685016" y="1203903"/>
                  </a:lnTo>
                  <a:cubicBezTo>
                    <a:pt x="3682082" y="1205814"/>
                    <a:pt x="3677529" y="1205669"/>
                    <a:pt x="3674845" y="1203581"/>
                  </a:cubicBezTo>
                  <a:lnTo>
                    <a:pt x="3669084" y="1199100"/>
                  </a:lnTo>
                  <a:cubicBezTo>
                    <a:pt x="3666400" y="1197012"/>
                    <a:pt x="3666602" y="1193770"/>
                    <a:pt x="3669535" y="1191860"/>
                  </a:cubicBezTo>
                  <a:lnTo>
                    <a:pt x="3675831" y="1187759"/>
                  </a:lnTo>
                  <a:cubicBezTo>
                    <a:pt x="3677298" y="1186804"/>
                    <a:pt x="3679170" y="1186362"/>
                    <a:pt x="3681010" y="1186420"/>
                  </a:cubicBezTo>
                  <a:close/>
                  <a:moveTo>
                    <a:pt x="3051700" y="1186420"/>
                  </a:moveTo>
                  <a:cubicBezTo>
                    <a:pt x="3053541" y="1186478"/>
                    <a:pt x="3055351" y="1187036"/>
                    <a:pt x="3056693" y="1188080"/>
                  </a:cubicBezTo>
                  <a:lnTo>
                    <a:pt x="3062453" y="1192562"/>
                  </a:lnTo>
                  <a:cubicBezTo>
                    <a:pt x="3065137" y="1194650"/>
                    <a:pt x="3064935" y="1197891"/>
                    <a:pt x="3062002" y="1199802"/>
                  </a:cubicBezTo>
                  <a:lnTo>
                    <a:pt x="3055706" y="1203903"/>
                  </a:lnTo>
                  <a:cubicBezTo>
                    <a:pt x="3052773" y="1205814"/>
                    <a:pt x="3048219" y="1205669"/>
                    <a:pt x="3045535" y="1203581"/>
                  </a:cubicBezTo>
                  <a:lnTo>
                    <a:pt x="3039775" y="1199100"/>
                  </a:lnTo>
                  <a:cubicBezTo>
                    <a:pt x="3037091" y="1197012"/>
                    <a:pt x="3037293" y="1193770"/>
                    <a:pt x="3040226" y="1191860"/>
                  </a:cubicBezTo>
                  <a:lnTo>
                    <a:pt x="3046521" y="1187759"/>
                  </a:lnTo>
                  <a:cubicBezTo>
                    <a:pt x="3047988" y="1186804"/>
                    <a:pt x="3049860" y="1186362"/>
                    <a:pt x="3051700" y="1186420"/>
                  </a:cubicBezTo>
                  <a:close/>
                  <a:moveTo>
                    <a:pt x="2421197" y="1186420"/>
                  </a:moveTo>
                  <a:cubicBezTo>
                    <a:pt x="2423038" y="1186478"/>
                    <a:pt x="2424847" y="1187036"/>
                    <a:pt x="2426189" y="1188080"/>
                  </a:cubicBezTo>
                  <a:lnTo>
                    <a:pt x="2431950" y="1192562"/>
                  </a:lnTo>
                  <a:cubicBezTo>
                    <a:pt x="2434634" y="1194650"/>
                    <a:pt x="2434432" y="1197891"/>
                    <a:pt x="2431498" y="1199802"/>
                  </a:cubicBezTo>
                  <a:lnTo>
                    <a:pt x="2425203" y="1203903"/>
                  </a:lnTo>
                  <a:cubicBezTo>
                    <a:pt x="2422270" y="1205814"/>
                    <a:pt x="2417716" y="1205669"/>
                    <a:pt x="2415032" y="1203581"/>
                  </a:cubicBezTo>
                  <a:lnTo>
                    <a:pt x="2409271" y="1199100"/>
                  </a:lnTo>
                  <a:cubicBezTo>
                    <a:pt x="2406588" y="1197012"/>
                    <a:pt x="2406790" y="1193770"/>
                    <a:pt x="2409722" y="1191860"/>
                  </a:cubicBezTo>
                  <a:lnTo>
                    <a:pt x="2416018" y="1187759"/>
                  </a:lnTo>
                  <a:cubicBezTo>
                    <a:pt x="2417484" y="1186804"/>
                    <a:pt x="2419356" y="1186362"/>
                    <a:pt x="2421197" y="1186420"/>
                  </a:cubicBezTo>
                  <a:close/>
                  <a:moveTo>
                    <a:pt x="1790566" y="1186420"/>
                  </a:moveTo>
                  <a:cubicBezTo>
                    <a:pt x="1792407" y="1186478"/>
                    <a:pt x="1794217" y="1187036"/>
                    <a:pt x="1795559" y="1188080"/>
                  </a:cubicBezTo>
                  <a:lnTo>
                    <a:pt x="1801319" y="1192562"/>
                  </a:lnTo>
                  <a:cubicBezTo>
                    <a:pt x="1804003" y="1194650"/>
                    <a:pt x="1803801" y="1197891"/>
                    <a:pt x="1800868" y="1199802"/>
                  </a:cubicBezTo>
                  <a:lnTo>
                    <a:pt x="1794572" y="1203903"/>
                  </a:lnTo>
                  <a:cubicBezTo>
                    <a:pt x="1791639" y="1205814"/>
                    <a:pt x="1787086" y="1205669"/>
                    <a:pt x="1784401" y="1203581"/>
                  </a:cubicBezTo>
                  <a:lnTo>
                    <a:pt x="1778641" y="1199100"/>
                  </a:lnTo>
                  <a:cubicBezTo>
                    <a:pt x="1775957" y="1197012"/>
                    <a:pt x="1776159" y="1193770"/>
                    <a:pt x="1779092" y="1191860"/>
                  </a:cubicBezTo>
                  <a:lnTo>
                    <a:pt x="1785388" y="1187759"/>
                  </a:lnTo>
                  <a:cubicBezTo>
                    <a:pt x="1786854" y="1186804"/>
                    <a:pt x="1788726" y="1186362"/>
                    <a:pt x="1790566" y="1186420"/>
                  </a:cubicBezTo>
                  <a:close/>
                  <a:moveTo>
                    <a:pt x="1160063" y="1186420"/>
                  </a:moveTo>
                  <a:cubicBezTo>
                    <a:pt x="1161904" y="1186478"/>
                    <a:pt x="1163714" y="1187036"/>
                    <a:pt x="1165056" y="1188080"/>
                  </a:cubicBezTo>
                  <a:lnTo>
                    <a:pt x="1170816" y="1192562"/>
                  </a:lnTo>
                  <a:cubicBezTo>
                    <a:pt x="1173500" y="1194650"/>
                    <a:pt x="1173298" y="1197891"/>
                    <a:pt x="1170365" y="1199802"/>
                  </a:cubicBezTo>
                  <a:lnTo>
                    <a:pt x="1164069" y="1203903"/>
                  </a:lnTo>
                  <a:cubicBezTo>
                    <a:pt x="1161136" y="1205814"/>
                    <a:pt x="1156582" y="1205669"/>
                    <a:pt x="1153898" y="1203581"/>
                  </a:cubicBezTo>
                  <a:lnTo>
                    <a:pt x="1148137" y="1199100"/>
                  </a:lnTo>
                  <a:cubicBezTo>
                    <a:pt x="1145453" y="1197012"/>
                    <a:pt x="1145656" y="1193770"/>
                    <a:pt x="1148588" y="1191860"/>
                  </a:cubicBezTo>
                  <a:lnTo>
                    <a:pt x="1154884" y="1187759"/>
                  </a:lnTo>
                  <a:cubicBezTo>
                    <a:pt x="1156351" y="1186804"/>
                    <a:pt x="1158223" y="1186362"/>
                    <a:pt x="1160063" y="1186420"/>
                  </a:cubicBezTo>
                  <a:close/>
                  <a:moveTo>
                    <a:pt x="530753" y="1186420"/>
                  </a:moveTo>
                  <a:cubicBezTo>
                    <a:pt x="532594" y="1186478"/>
                    <a:pt x="534404" y="1187036"/>
                    <a:pt x="535746" y="1188080"/>
                  </a:cubicBezTo>
                  <a:lnTo>
                    <a:pt x="541506" y="1192562"/>
                  </a:lnTo>
                  <a:cubicBezTo>
                    <a:pt x="544190" y="1194650"/>
                    <a:pt x="543988" y="1197891"/>
                    <a:pt x="541055" y="1199802"/>
                  </a:cubicBezTo>
                  <a:lnTo>
                    <a:pt x="534759" y="1203903"/>
                  </a:lnTo>
                  <a:cubicBezTo>
                    <a:pt x="531826" y="1205814"/>
                    <a:pt x="527272" y="1205669"/>
                    <a:pt x="524589" y="1203581"/>
                  </a:cubicBezTo>
                  <a:lnTo>
                    <a:pt x="518828" y="1199100"/>
                  </a:lnTo>
                  <a:cubicBezTo>
                    <a:pt x="516144" y="1197012"/>
                    <a:pt x="516346" y="1193770"/>
                    <a:pt x="519279" y="1191860"/>
                  </a:cubicBezTo>
                  <a:lnTo>
                    <a:pt x="525574" y="1187759"/>
                  </a:lnTo>
                  <a:cubicBezTo>
                    <a:pt x="527041" y="1186804"/>
                    <a:pt x="528913" y="1186362"/>
                    <a:pt x="530753" y="1186420"/>
                  </a:cubicBezTo>
                  <a:close/>
                  <a:moveTo>
                    <a:pt x="4065674" y="1177442"/>
                  </a:moveTo>
                  <a:cubicBezTo>
                    <a:pt x="4067344" y="1177463"/>
                    <a:pt x="4069002" y="1177937"/>
                    <a:pt x="4070253" y="1178860"/>
                  </a:cubicBezTo>
                  <a:lnTo>
                    <a:pt x="4077116" y="1183922"/>
                  </a:lnTo>
                  <a:cubicBezTo>
                    <a:pt x="4079618" y="1185768"/>
                    <a:pt x="4079545" y="1188708"/>
                    <a:pt x="4076953" y="1190490"/>
                  </a:cubicBezTo>
                  <a:lnTo>
                    <a:pt x="4069842" y="1195375"/>
                  </a:lnTo>
                  <a:cubicBezTo>
                    <a:pt x="4067250" y="1197157"/>
                    <a:pt x="4063120" y="1197105"/>
                    <a:pt x="4060616" y="1195259"/>
                  </a:cubicBezTo>
                  <a:lnTo>
                    <a:pt x="4053753" y="1190197"/>
                  </a:lnTo>
                  <a:cubicBezTo>
                    <a:pt x="4051250" y="1188351"/>
                    <a:pt x="4051324" y="1185411"/>
                    <a:pt x="4053916" y="1183630"/>
                  </a:cubicBezTo>
                  <a:lnTo>
                    <a:pt x="4061026" y="1178744"/>
                  </a:lnTo>
                  <a:cubicBezTo>
                    <a:pt x="4062324" y="1177853"/>
                    <a:pt x="4064004" y="1177421"/>
                    <a:pt x="4065674" y="1177442"/>
                  </a:cubicBezTo>
                  <a:close/>
                  <a:moveTo>
                    <a:pt x="3436364" y="1177442"/>
                  </a:moveTo>
                  <a:cubicBezTo>
                    <a:pt x="3438034" y="1177463"/>
                    <a:pt x="3439692" y="1177937"/>
                    <a:pt x="3440944" y="1178860"/>
                  </a:cubicBezTo>
                  <a:lnTo>
                    <a:pt x="3447807" y="1183922"/>
                  </a:lnTo>
                  <a:cubicBezTo>
                    <a:pt x="3450309" y="1185768"/>
                    <a:pt x="3450236" y="1188708"/>
                    <a:pt x="3447644" y="1190490"/>
                  </a:cubicBezTo>
                  <a:lnTo>
                    <a:pt x="3440533" y="1195375"/>
                  </a:lnTo>
                  <a:cubicBezTo>
                    <a:pt x="3437940" y="1197157"/>
                    <a:pt x="3433810" y="1197105"/>
                    <a:pt x="3431306" y="1195259"/>
                  </a:cubicBezTo>
                  <a:lnTo>
                    <a:pt x="3424444" y="1190197"/>
                  </a:lnTo>
                  <a:cubicBezTo>
                    <a:pt x="3421941" y="1188351"/>
                    <a:pt x="3422014" y="1185411"/>
                    <a:pt x="3424607" y="1183630"/>
                  </a:cubicBezTo>
                  <a:lnTo>
                    <a:pt x="3431718" y="1178744"/>
                  </a:lnTo>
                  <a:cubicBezTo>
                    <a:pt x="3433014" y="1177853"/>
                    <a:pt x="3434695" y="1177421"/>
                    <a:pt x="3436364" y="1177442"/>
                  </a:cubicBezTo>
                  <a:close/>
                  <a:moveTo>
                    <a:pt x="2805861" y="1177442"/>
                  </a:moveTo>
                  <a:cubicBezTo>
                    <a:pt x="2807530" y="1177463"/>
                    <a:pt x="2809189" y="1177937"/>
                    <a:pt x="2810440" y="1178860"/>
                  </a:cubicBezTo>
                  <a:lnTo>
                    <a:pt x="2817303" y="1183922"/>
                  </a:lnTo>
                  <a:cubicBezTo>
                    <a:pt x="2819806" y="1185768"/>
                    <a:pt x="2819732" y="1188708"/>
                    <a:pt x="2817140" y="1190490"/>
                  </a:cubicBezTo>
                  <a:lnTo>
                    <a:pt x="2810029" y="1195375"/>
                  </a:lnTo>
                  <a:cubicBezTo>
                    <a:pt x="2807436" y="1197157"/>
                    <a:pt x="2803306" y="1197105"/>
                    <a:pt x="2800803" y="1195259"/>
                  </a:cubicBezTo>
                  <a:lnTo>
                    <a:pt x="2793940" y="1190197"/>
                  </a:lnTo>
                  <a:cubicBezTo>
                    <a:pt x="2791437" y="1188351"/>
                    <a:pt x="2791511" y="1185411"/>
                    <a:pt x="2794103" y="1183630"/>
                  </a:cubicBezTo>
                  <a:lnTo>
                    <a:pt x="2801214" y="1178744"/>
                  </a:lnTo>
                  <a:cubicBezTo>
                    <a:pt x="2802511" y="1177853"/>
                    <a:pt x="2804191" y="1177421"/>
                    <a:pt x="2805861" y="1177442"/>
                  </a:cubicBezTo>
                  <a:close/>
                  <a:moveTo>
                    <a:pt x="2175231" y="1177442"/>
                  </a:moveTo>
                  <a:cubicBezTo>
                    <a:pt x="2176900" y="1177463"/>
                    <a:pt x="2178558" y="1177937"/>
                    <a:pt x="2179809" y="1178860"/>
                  </a:cubicBezTo>
                  <a:lnTo>
                    <a:pt x="2186673" y="1183922"/>
                  </a:lnTo>
                  <a:cubicBezTo>
                    <a:pt x="2189175" y="1185768"/>
                    <a:pt x="2189102" y="1188708"/>
                    <a:pt x="2186510" y="1190490"/>
                  </a:cubicBezTo>
                  <a:lnTo>
                    <a:pt x="2179399" y="1195375"/>
                  </a:lnTo>
                  <a:cubicBezTo>
                    <a:pt x="2176806" y="1197157"/>
                    <a:pt x="2172676" y="1197105"/>
                    <a:pt x="2170173" y="1195259"/>
                  </a:cubicBezTo>
                  <a:lnTo>
                    <a:pt x="2163310" y="1190197"/>
                  </a:lnTo>
                  <a:cubicBezTo>
                    <a:pt x="2160807" y="1188351"/>
                    <a:pt x="2160880" y="1185411"/>
                    <a:pt x="2163473" y="1183630"/>
                  </a:cubicBezTo>
                  <a:lnTo>
                    <a:pt x="2170583" y="1178744"/>
                  </a:lnTo>
                  <a:cubicBezTo>
                    <a:pt x="2171880" y="1177853"/>
                    <a:pt x="2173561" y="1177421"/>
                    <a:pt x="2175231" y="1177442"/>
                  </a:cubicBezTo>
                  <a:close/>
                  <a:moveTo>
                    <a:pt x="1544727" y="1177442"/>
                  </a:moveTo>
                  <a:cubicBezTo>
                    <a:pt x="1546397" y="1177463"/>
                    <a:pt x="1548055" y="1177937"/>
                    <a:pt x="1549306" y="1178860"/>
                  </a:cubicBezTo>
                  <a:lnTo>
                    <a:pt x="1556170" y="1183922"/>
                  </a:lnTo>
                  <a:cubicBezTo>
                    <a:pt x="1558672" y="1185768"/>
                    <a:pt x="1558598" y="1188708"/>
                    <a:pt x="1556006" y="1190490"/>
                  </a:cubicBezTo>
                  <a:lnTo>
                    <a:pt x="1548895" y="1195375"/>
                  </a:lnTo>
                  <a:cubicBezTo>
                    <a:pt x="1546303" y="1197157"/>
                    <a:pt x="1542172" y="1197105"/>
                    <a:pt x="1539669" y="1195259"/>
                  </a:cubicBezTo>
                  <a:lnTo>
                    <a:pt x="1532806" y="1190197"/>
                  </a:lnTo>
                  <a:cubicBezTo>
                    <a:pt x="1530304" y="1188351"/>
                    <a:pt x="1530377" y="1185411"/>
                    <a:pt x="1532970" y="1183630"/>
                  </a:cubicBezTo>
                  <a:lnTo>
                    <a:pt x="1540080" y="1178744"/>
                  </a:lnTo>
                  <a:cubicBezTo>
                    <a:pt x="1541377" y="1177853"/>
                    <a:pt x="1543058" y="1177421"/>
                    <a:pt x="1544727" y="1177442"/>
                  </a:cubicBezTo>
                  <a:close/>
                  <a:moveTo>
                    <a:pt x="915418" y="1177442"/>
                  </a:moveTo>
                  <a:cubicBezTo>
                    <a:pt x="917087" y="1177463"/>
                    <a:pt x="918745" y="1177937"/>
                    <a:pt x="919997" y="1178860"/>
                  </a:cubicBezTo>
                  <a:lnTo>
                    <a:pt x="926860" y="1183922"/>
                  </a:lnTo>
                  <a:cubicBezTo>
                    <a:pt x="929362" y="1185768"/>
                    <a:pt x="929289" y="1188708"/>
                    <a:pt x="926697" y="1190490"/>
                  </a:cubicBezTo>
                  <a:lnTo>
                    <a:pt x="919586" y="1195375"/>
                  </a:lnTo>
                  <a:cubicBezTo>
                    <a:pt x="916993" y="1197157"/>
                    <a:pt x="912863" y="1197105"/>
                    <a:pt x="910360" y="1195259"/>
                  </a:cubicBezTo>
                  <a:lnTo>
                    <a:pt x="903497" y="1190197"/>
                  </a:lnTo>
                  <a:cubicBezTo>
                    <a:pt x="900994" y="1188351"/>
                    <a:pt x="901068" y="1185411"/>
                    <a:pt x="903660" y="1183630"/>
                  </a:cubicBezTo>
                  <a:lnTo>
                    <a:pt x="910771" y="1178744"/>
                  </a:lnTo>
                  <a:cubicBezTo>
                    <a:pt x="912067" y="1177853"/>
                    <a:pt x="913748" y="1177421"/>
                    <a:pt x="915418" y="1177442"/>
                  </a:cubicBezTo>
                  <a:close/>
                  <a:moveTo>
                    <a:pt x="284914" y="1177442"/>
                  </a:moveTo>
                  <a:cubicBezTo>
                    <a:pt x="286584" y="1177463"/>
                    <a:pt x="288242" y="1177937"/>
                    <a:pt x="289493" y="1178860"/>
                  </a:cubicBezTo>
                  <a:lnTo>
                    <a:pt x="296357" y="1183922"/>
                  </a:lnTo>
                  <a:cubicBezTo>
                    <a:pt x="298858" y="1185768"/>
                    <a:pt x="298785" y="1188708"/>
                    <a:pt x="296193" y="1190490"/>
                  </a:cubicBezTo>
                  <a:lnTo>
                    <a:pt x="289082" y="1195375"/>
                  </a:lnTo>
                  <a:cubicBezTo>
                    <a:pt x="286490" y="1197157"/>
                    <a:pt x="282359" y="1197105"/>
                    <a:pt x="279856" y="1195259"/>
                  </a:cubicBezTo>
                  <a:lnTo>
                    <a:pt x="272993" y="1190197"/>
                  </a:lnTo>
                  <a:cubicBezTo>
                    <a:pt x="270490" y="1188351"/>
                    <a:pt x="270564" y="1185411"/>
                    <a:pt x="273156" y="1183630"/>
                  </a:cubicBezTo>
                  <a:lnTo>
                    <a:pt x="280267" y="1178744"/>
                  </a:lnTo>
                  <a:cubicBezTo>
                    <a:pt x="281564" y="1177853"/>
                    <a:pt x="283244" y="1177421"/>
                    <a:pt x="284914" y="1177442"/>
                  </a:cubicBezTo>
                  <a:close/>
                  <a:moveTo>
                    <a:pt x="75855" y="1173122"/>
                  </a:moveTo>
                  <a:lnTo>
                    <a:pt x="93000" y="1185327"/>
                  </a:lnTo>
                  <a:cubicBezTo>
                    <a:pt x="99532" y="1189976"/>
                    <a:pt x="99532" y="1197515"/>
                    <a:pt x="93000" y="1202164"/>
                  </a:cubicBezTo>
                  <a:lnTo>
                    <a:pt x="74173" y="1215566"/>
                  </a:lnTo>
                  <a:lnTo>
                    <a:pt x="60549" y="1215566"/>
                  </a:lnTo>
                  <a:close/>
                  <a:moveTo>
                    <a:pt x="3844021" y="1169088"/>
                  </a:moveTo>
                  <a:cubicBezTo>
                    <a:pt x="3848302" y="1169088"/>
                    <a:pt x="3852582" y="1170251"/>
                    <a:pt x="3855847" y="1172575"/>
                  </a:cubicBezTo>
                  <a:lnTo>
                    <a:pt x="3873760" y="1185327"/>
                  </a:lnTo>
                  <a:cubicBezTo>
                    <a:pt x="3880292" y="1189976"/>
                    <a:pt x="3880292" y="1197515"/>
                    <a:pt x="3873760" y="1202164"/>
                  </a:cubicBezTo>
                  <a:lnTo>
                    <a:pt x="3854932" y="1215566"/>
                  </a:lnTo>
                  <a:cubicBezTo>
                    <a:pt x="3848402" y="1220216"/>
                    <a:pt x="3837812" y="1220215"/>
                    <a:pt x="3831281" y="1215566"/>
                  </a:cubicBezTo>
                  <a:lnTo>
                    <a:pt x="3813368" y="1202815"/>
                  </a:lnTo>
                  <a:cubicBezTo>
                    <a:pt x="3806837" y="1198165"/>
                    <a:pt x="3806836" y="1190627"/>
                    <a:pt x="3813368" y="1185978"/>
                  </a:cubicBezTo>
                  <a:lnTo>
                    <a:pt x="3832196" y="1172575"/>
                  </a:lnTo>
                  <a:cubicBezTo>
                    <a:pt x="3835460" y="1170250"/>
                    <a:pt x="3839741" y="1169088"/>
                    <a:pt x="3844021" y="1169088"/>
                  </a:cubicBezTo>
                  <a:close/>
                  <a:moveTo>
                    <a:pt x="3214711" y="1169088"/>
                  </a:moveTo>
                  <a:cubicBezTo>
                    <a:pt x="3218992" y="1169088"/>
                    <a:pt x="3223272" y="1170251"/>
                    <a:pt x="3226538" y="1172575"/>
                  </a:cubicBezTo>
                  <a:lnTo>
                    <a:pt x="3244450" y="1185327"/>
                  </a:lnTo>
                  <a:cubicBezTo>
                    <a:pt x="3250982" y="1189976"/>
                    <a:pt x="3250982" y="1197515"/>
                    <a:pt x="3244450" y="1202164"/>
                  </a:cubicBezTo>
                  <a:lnTo>
                    <a:pt x="3225624" y="1215566"/>
                  </a:lnTo>
                  <a:cubicBezTo>
                    <a:pt x="3219093" y="1220216"/>
                    <a:pt x="3208502" y="1220215"/>
                    <a:pt x="3201972" y="1215566"/>
                  </a:cubicBezTo>
                  <a:lnTo>
                    <a:pt x="3184059" y="1202815"/>
                  </a:lnTo>
                  <a:cubicBezTo>
                    <a:pt x="3177527" y="1198165"/>
                    <a:pt x="3177527" y="1190627"/>
                    <a:pt x="3184059" y="1185978"/>
                  </a:cubicBezTo>
                  <a:lnTo>
                    <a:pt x="3202886" y="1172575"/>
                  </a:lnTo>
                  <a:cubicBezTo>
                    <a:pt x="3206151" y="1170250"/>
                    <a:pt x="3210431" y="1169088"/>
                    <a:pt x="3214711" y="1169088"/>
                  </a:cubicBezTo>
                  <a:close/>
                  <a:moveTo>
                    <a:pt x="2584208" y="1169088"/>
                  </a:moveTo>
                  <a:cubicBezTo>
                    <a:pt x="2588488" y="1169088"/>
                    <a:pt x="2592769" y="1170251"/>
                    <a:pt x="2596034" y="1172575"/>
                  </a:cubicBezTo>
                  <a:lnTo>
                    <a:pt x="2613947" y="1185327"/>
                  </a:lnTo>
                  <a:cubicBezTo>
                    <a:pt x="2620479" y="1189976"/>
                    <a:pt x="2620479" y="1197515"/>
                    <a:pt x="2613947" y="1202164"/>
                  </a:cubicBezTo>
                  <a:lnTo>
                    <a:pt x="2595120" y="1215566"/>
                  </a:lnTo>
                  <a:cubicBezTo>
                    <a:pt x="2588590" y="1220216"/>
                    <a:pt x="2577999" y="1220215"/>
                    <a:pt x="2571468" y="1215566"/>
                  </a:cubicBezTo>
                  <a:lnTo>
                    <a:pt x="2553555" y="1202815"/>
                  </a:lnTo>
                  <a:cubicBezTo>
                    <a:pt x="2547024" y="1198165"/>
                    <a:pt x="2547023" y="1190627"/>
                    <a:pt x="2553555" y="1185978"/>
                  </a:cubicBezTo>
                  <a:lnTo>
                    <a:pt x="2572383" y="1172575"/>
                  </a:lnTo>
                  <a:cubicBezTo>
                    <a:pt x="2575648" y="1170250"/>
                    <a:pt x="2579928" y="1169088"/>
                    <a:pt x="2584208" y="1169088"/>
                  </a:cubicBezTo>
                  <a:close/>
                  <a:moveTo>
                    <a:pt x="1953578" y="1169088"/>
                  </a:moveTo>
                  <a:cubicBezTo>
                    <a:pt x="1957858" y="1169088"/>
                    <a:pt x="1962138" y="1170251"/>
                    <a:pt x="1965404" y="1172575"/>
                  </a:cubicBezTo>
                  <a:lnTo>
                    <a:pt x="1983317" y="1185327"/>
                  </a:lnTo>
                  <a:cubicBezTo>
                    <a:pt x="1989848" y="1189976"/>
                    <a:pt x="1989848" y="1197515"/>
                    <a:pt x="1983317" y="1202164"/>
                  </a:cubicBezTo>
                  <a:lnTo>
                    <a:pt x="1964489" y="1215566"/>
                  </a:lnTo>
                  <a:cubicBezTo>
                    <a:pt x="1957959" y="1220216"/>
                    <a:pt x="1947369" y="1220215"/>
                    <a:pt x="1940837" y="1215566"/>
                  </a:cubicBezTo>
                  <a:lnTo>
                    <a:pt x="1922925" y="1202815"/>
                  </a:lnTo>
                  <a:cubicBezTo>
                    <a:pt x="1916394" y="1198165"/>
                    <a:pt x="1916393" y="1190627"/>
                    <a:pt x="1922925" y="1185978"/>
                  </a:cubicBezTo>
                  <a:lnTo>
                    <a:pt x="1941752" y="1172575"/>
                  </a:lnTo>
                  <a:cubicBezTo>
                    <a:pt x="1945017" y="1170250"/>
                    <a:pt x="1949298" y="1169088"/>
                    <a:pt x="1953578" y="1169088"/>
                  </a:cubicBezTo>
                  <a:close/>
                  <a:moveTo>
                    <a:pt x="1323074" y="1169088"/>
                  </a:moveTo>
                  <a:cubicBezTo>
                    <a:pt x="1327355" y="1169088"/>
                    <a:pt x="1331635" y="1170251"/>
                    <a:pt x="1334900" y="1172575"/>
                  </a:cubicBezTo>
                  <a:lnTo>
                    <a:pt x="1352813" y="1185327"/>
                  </a:lnTo>
                  <a:cubicBezTo>
                    <a:pt x="1359345" y="1189976"/>
                    <a:pt x="1359345" y="1197515"/>
                    <a:pt x="1352813" y="1202164"/>
                  </a:cubicBezTo>
                  <a:lnTo>
                    <a:pt x="1333986" y="1215566"/>
                  </a:lnTo>
                  <a:cubicBezTo>
                    <a:pt x="1327455" y="1220216"/>
                    <a:pt x="1316865" y="1220215"/>
                    <a:pt x="1310334" y="1215566"/>
                  </a:cubicBezTo>
                  <a:lnTo>
                    <a:pt x="1292422" y="1202815"/>
                  </a:lnTo>
                  <a:cubicBezTo>
                    <a:pt x="1285890" y="1198165"/>
                    <a:pt x="1285890" y="1190627"/>
                    <a:pt x="1292422" y="1185978"/>
                  </a:cubicBezTo>
                  <a:lnTo>
                    <a:pt x="1311249" y="1172575"/>
                  </a:lnTo>
                  <a:cubicBezTo>
                    <a:pt x="1314514" y="1170250"/>
                    <a:pt x="1318794" y="1169088"/>
                    <a:pt x="1323074" y="1169088"/>
                  </a:cubicBezTo>
                  <a:close/>
                  <a:moveTo>
                    <a:pt x="693765" y="1169088"/>
                  </a:moveTo>
                  <a:cubicBezTo>
                    <a:pt x="698045" y="1169088"/>
                    <a:pt x="702325" y="1170251"/>
                    <a:pt x="705591" y="1172575"/>
                  </a:cubicBezTo>
                  <a:lnTo>
                    <a:pt x="723504" y="1185327"/>
                  </a:lnTo>
                  <a:cubicBezTo>
                    <a:pt x="730035" y="1189976"/>
                    <a:pt x="730035" y="1197515"/>
                    <a:pt x="723504" y="1202164"/>
                  </a:cubicBezTo>
                  <a:lnTo>
                    <a:pt x="704677" y="1215566"/>
                  </a:lnTo>
                  <a:cubicBezTo>
                    <a:pt x="698146" y="1220216"/>
                    <a:pt x="687556" y="1220215"/>
                    <a:pt x="681025" y="1215566"/>
                  </a:cubicBezTo>
                  <a:lnTo>
                    <a:pt x="663112" y="1202815"/>
                  </a:lnTo>
                  <a:cubicBezTo>
                    <a:pt x="656580" y="1198165"/>
                    <a:pt x="656580" y="1190627"/>
                    <a:pt x="663112" y="1185978"/>
                  </a:cubicBezTo>
                  <a:lnTo>
                    <a:pt x="681939" y="1172575"/>
                  </a:lnTo>
                  <a:cubicBezTo>
                    <a:pt x="685204" y="1170250"/>
                    <a:pt x="689484" y="1169088"/>
                    <a:pt x="693765" y="1169088"/>
                  </a:cubicBezTo>
                  <a:close/>
                  <a:moveTo>
                    <a:pt x="4166935" y="1167533"/>
                  </a:moveTo>
                  <a:lnTo>
                    <a:pt x="4211966" y="1167533"/>
                  </a:lnTo>
                  <a:lnTo>
                    <a:pt x="4256872" y="1167533"/>
                  </a:lnTo>
                  <a:cubicBezTo>
                    <a:pt x="4274515" y="1167533"/>
                    <a:pt x="4288817" y="1177714"/>
                    <a:pt x="4288817" y="1190274"/>
                  </a:cubicBezTo>
                  <a:lnTo>
                    <a:pt x="4288817" y="1224721"/>
                  </a:lnTo>
                  <a:cubicBezTo>
                    <a:pt x="4288817" y="1237280"/>
                    <a:pt x="4274514" y="1247462"/>
                    <a:pt x="4256872" y="1247462"/>
                  </a:cubicBezTo>
                  <a:lnTo>
                    <a:pt x="4211966" y="1247462"/>
                  </a:lnTo>
                  <a:lnTo>
                    <a:pt x="4211839" y="1247462"/>
                  </a:lnTo>
                  <a:lnTo>
                    <a:pt x="4166934" y="1247462"/>
                  </a:lnTo>
                  <a:cubicBezTo>
                    <a:pt x="4149292" y="1247462"/>
                    <a:pt x="4134988" y="1237280"/>
                    <a:pt x="4134988" y="1224721"/>
                  </a:cubicBezTo>
                  <a:cubicBezTo>
                    <a:pt x="4134988" y="1213238"/>
                    <a:pt x="4134988" y="1201756"/>
                    <a:pt x="4134988" y="1190274"/>
                  </a:cubicBezTo>
                  <a:cubicBezTo>
                    <a:pt x="4134988" y="1177714"/>
                    <a:pt x="4149292" y="1167533"/>
                    <a:pt x="4166935" y="1167533"/>
                  </a:cubicBezTo>
                  <a:close/>
                  <a:moveTo>
                    <a:pt x="3537626" y="1167533"/>
                  </a:moveTo>
                  <a:lnTo>
                    <a:pt x="3582656" y="1167533"/>
                  </a:lnTo>
                  <a:lnTo>
                    <a:pt x="3626368" y="1167533"/>
                  </a:lnTo>
                  <a:cubicBezTo>
                    <a:pt x="3644011" y="1167533"/>
                    <a:pt x="3658314" y="1177714"/>
                    <a:pt x="3658314" y="1190274"/>
                  </a:cubicBezTo>
                  <a:lnTo>
                    <a:pt x="3658314" y="1224721"/>
                  </a:lnTo>
                  <a:cubicBezTo>
                    <a:pt x="3658314" y="1237280"/>
                    <a:pt x="3644010" y="1247462"/>
                    <a:pt x="3626368" y="1247462"/>
                  </a:cubicBezTo>
                  <a:lnTo>
                    <a:pt x="3582656" y="1247462"/>
                  </a:lnTo>
                  <a:lnTo>
                    <a:pt x="3581335" y="1247462"/>
                  </a:lnTo>
                  <a:lnTo>
                    <a:pt x="3537625" y="1247462"/>
                  </a:lnTo>
                  <a:cubicBezTo>
                    <a:pt x="3519981" y="1247462"/>
                    <a:pt x="3505678" y="1237280"/>
                    <a:pt x="3505678" y="1224721"/>
                  </a:cubicBezTo>
                  <a:cubicBezTo>
                    <a:pt x="3505678" y="1213238"/>
                    <a:pt x="3505679" y="1201756"/>
                    <a:pt x="3505680" y="1190274"/>
                  </a:cubicBezTo>
                  <a:cubicBezTo>
                    <a:pt x="3505680" y="1177714"/>
                    <a:pt x="3519981" y="1167533"/>
                    <a:pt x="3537626" y="1167533"/>
                  </a:cubicBezTo>
                  <a:close/>
                  <a:moveTo>
                    <a:pt x="2907122" y="1167533"/>
                  </a:moveTo>
                  <a:lnTo>
                    <a:pt x="2952152" y="1167533"/>
                  </a:lnTo>
                  <a:lnTo>
                    <a:pt x="2997058" y="1167533"/>
                  </a:lnTo>
                  <a:cubicBezTo>
                    <a:pt x="3014701" y="1167533"/>
                    <a:pt x="3029004" y="1177714"/>
                    <a:pt x="3029004" y="1190274"/>
                  </a:cubicBezTo>
                  <a:lnTo>
                    <a:pt x="3029004" y="1224721"/>
                  </a:lnTo>
                  <a:cubicBezTo>
                    <a:pt x="3029004" y="1237280"/>
                    <a:pt x="3014701" y="1247462"/>
                    <a:pt x="2997058" y="1247462"/>
                  </a:cubicBezTo>
                  <a:lnTo>
                    <a:pt x="2952152" y="1247462"/>
                  </a:lnTo>
                  <a:lnTo>
                    <a:pt x="2952026" y="1247462"/>
                  </a:lnTo>
                  <a:lnTo>
                    <a:pt x="2907122" y="1247462"/>
                  </a:lnTo>
                  <a:cubicBezTo>
                    <a:pt x="2889478" y="1247462"/>
                    <a:pt x="2875175" y="1237280"/>
                    <a:pt x="2875175" y="1224721"/>
                  </a:cubicBezTo>
                  <a:cubicBezTo>
                    <a:pt x="2875175" y="1213238"/>
                    <a:pt x="2875176" y="1201756"/>
                    <a:pt x="2875176" y="1190274"/>
                  </a:cubicBezTo>
                  <a:cubicBezTo>
                    <a:pt x="2875176" y="1177714"/>
                    <a:pt x="2889478" y="1167533"/>
                    <a:pt x="2907122" y="1167533"/>
                  </a:cubicBezTo>
                  <a:close/>
                  <a:moveTo>
                    <a:pt x="2276492" y="1167533"/>
                  </a:moveTo>
                  <a:lnTo>
                    <a:pt x="2321522" y="1167533"/>
                  </a:lnTo>
                  <a:lnTo>
                    <a:pt x="2366555" y="1167533"/>
                  </a:lnTo>
                  <a:cubicBezTo>
                    <a:pt x="2384198" y="1167533"/>
                    <a:pt x="2398500" y="1177714"/>
                    <a:pt x="2398500" y="1190274"/>
                  </a:cubicBezTo>
                  <a:lnTo>
                    <a:pt x="2398500" y="1224721"/>
                  </a:lnTo>
                  <a:cubicBezTo>
                    <a:pt x="2398500" y="1237280"/>
                    <a:pt x="2384198" y="1247462"/>
                    <a:pt x="2366555" y="1247462"/>
                  </a:cubicBezTo>
                  <a:lnTo>
                    <a:pt x="2321522" y="1247462"/>
                  </a:lnTo>
                  <a:lnTo>
                    <a:pt x="2276491" y="1247462"/>
                  </a:lnTo>
                  <a:cubicBezTo>
                    <a:pt x="2258848" y="1247462"/>
                    <a:pt x="2244545" y="1237280"/>
                    <a:pt x="2244545" y="1224721"/>
                  </a:cubicBezTo>
                  <a:cubicBezTo>
                    <a:pt x="2244545" y="1213238"/>
                    <a:pt x="2244545" y="1201756"/>
                    <a:pt x="2244545" y="1190274"/>
                  </a:cubicBezTo>
                  <a:cubicBezTo>
                    <a:pt x="2244545" y="1177714"/>
                    <a:pt x="2258848" y="1167533"/>
                    <a:pt x="2276492" y="1167533"/>
                  </a:cubicBezTo>
                  <a:close/>
                  <a:moveTo>
                    <a:pt x="1645988" y="1167533"/>
                  </a:moveTo>
                  <a:lnTo>
                    <a:pt x="1691019" y="1167533"/>
                  </a:lnTo>
                  <a:lnTo>
                    <a:pt x="1735925" y="1167533"/>
                  </a:lnTo>
                  <a:cubicBezTo>
                    <a:pt x="1753568" y="1167533"/>
                    <a:pt x="1767870" y="1177714"/>
                    <a:pt x="1767870" y="1190274"/>
                  </a:cubicBezTo>
                  <a:lnTo>
                    <a:pt x="1767870" y="1224721"/>
                  </a:lnTo>
                  <a:cubicBezTo>
                    <a:pt x="1767870" y="1237280"/>
                    <a:pt x="1753567" y="1247462"/>
                    <a:pt x="1735925" y="1247462"/>
                  </a:cubicBezTo>
                  <a:lnTo>
                    <a:pt x="1691019" y="1247462"/>
                  </a:lnTo>
                  <a:lnTo>
                    <a:pt x="1690892" y="1247462"/>
                  </a:lnTo>
                  <a:lnTo>
                    <a:pt x="1645988" y="1247462"/>
                  </a:lnTo>
                  <a:cubicBezTo>
                    <a:pt x="1628345" y="1247462"/>
                    <a:pt x="1614041" y="1237280"/>
                    <a:pt x="1614041" y="1224721"/>
                  </a:cubicBezTo>
                  <a:cubicBezTo>
                    <a:pt x="1614042" y="1213238"/>
                    <a:pt x="1614042" y="1201756"/>
                    <a:pt x="1614042" y="1190274"/>
                  </a:cubicBezTo>
                  <a:cubicBezTo>
                    <a:pt x="1614042" y="1177714"/>
                    <a:pt x="1628345" y="1167533"/>
                    <a:pt x="1645988" y="1167533"/>
                  </a:cubicBezTo>
                  <a:close/>
                  <a:moveTo>
                    <a:pt x="1016679" y="1167533"/>
                  </a:moveTo>
                  <a:lnTo>
                    <a:pt x="1061709" y="1167533"/>
                  </a:lnTo>
                  <a:lnTo>
                    <a:pt x="1105421" y="1167533"/>
                  </a:lnTo>
                  <a:cubicBezTo>
                    <a:pt x="1123064" y="1167533"/>
                    <a:pt x="1137367" y="1177714"/>
                    <a:pt x="1137367" y="1190274"/>
                  </a:cubicBezTo>
                  <a:lnTo>
                    <a:pt x="1137367" y="1224721"/>
                  </a:lnTo>
                  <a:cubicBezTo>
                    <a:pt x="1137367" y="1237280"/>
                    <a:pt x="1123064" y="1247462"/>
                    <a:pt x="1105421" y="1247462"/>
                  </a:cubicBezTo>
                  <a:lnTo>
                    <a:pt x="1061709" y="1247462"/>
                  </a:lnTo>
                  <a:lnTo>
                    <a:pt x="1060388" y="1247462"/>
                  </a:lnTo>
                  <a:lnTo>
                    <a:pt x="1016678" y="1247462"/>
                  </a:lnTo>
                  <a:cubicBezTo>
                    <a:pt x="999034" y="1247462"/>
                    <a:pt x="984732" y="1237280"/>
                    <a:pt x="984732" y="1224721"/>
                  </a:cubicBezTo>
                  <a:cubicBezTo>
                    <a:pt x="984732" y="1213238"/>
                    <a:pt x="984732" y="1201756"/>
                    <a:pt x="984733" y="1190274"/>
                  </a:cubicBezTo>
                  <a:cubicBezTo>
                    <a:pt x="984733" y="1177714"/>
                    <a:pt x="999034" y="1167533"/>
                    <a:pt x="1016679" y="1167533"/>
                  </a:cubicBezTo>
                  <a:close/>
                  <a:moveTo>
                    <a:pt x="386175" y="1167533"/>
                  </a:moveTo>
                  <a:lnTo>
                    <a:pt x="431205" y="1167533"/>
                  </a:lnTo>
                  <a:lnTo>
                    <a:pt x="476111" y="1167533"/>
                  </a:lnTo>
                  <a:cubicBezTo>
                    <a:pt x="493754" y="1167533"/>
                    <a:pt x="508057" y="1177714"/>
                    <a:pt x="508057" y="1190274"/>
                  </a:cubicBezTo>
                  <a:lnTo>
                    <a:pt x="508057" y="1224721"/>
                  </a:lnTo>
                  <a:cubicBezTo>
                    <a:pt x="508057" y="1237280"/>
                    <a:pt x="493754" y="1247462"/>
                    <a:pt x="476111" y="1247462"/>
                  </a:cubicBezTo>
                  <a:lnTo>
                    <a:pt x="431205" y="1247462"/>
                  </a:lnTo>
                  <a:lnTo>
                    <a:pt x="431079" y="1247462"/>
                  </a:lnTo>
                  <a:lnTo>
                    <a:pt x="386175" y="1247462"/>
                  </a:lnTo>
                  <a:cubicBezTo>
                    <a:pt x="368531" y="1247462"/>
                    <a:pt x="354228" y="1237280"/>
                    <a:pt x="354228" y="1224721"/>
                  </a:cubicBezTo>
                  <a:cubicBezTo>
                    <a:pt x="354229" y="1213238"/>
                    <a:pt x="354229" y="1201756"/>
                    <a:pt x="354229" y="1190274"/>
                  </a:cubicBezTo>
                  <a:cubicBezTo>
                    <a:pt x="354229" y="1177714"/>
                    <a:pt x="368531" y="1167533"/>
                    <a:pt x="386175" y="1167533"/>
                  </a:cubicBezTo>
                  <a:close/>
                  <a:moveTo>
                    <a:pt x="3953458" y="1164374"/>
                  </a:moveTo>
                  <a:cubicBezTo>
                    <a:pt x="3957206" y="1164374"/>
                    <a:pt x="3960952" y="1165392"/>
                    <a:pt x="3963811" y="1167426"/>
                  </a:cubicBezTo>
                  <a:lnTo>
                    <a:pt x="3979491" y="1178589"/>
                  </a:lnTo>
                  <a:cubicBezTo>
                    <a:pt x="3985208" y="1182659"/>
                    <a:pt x="3985208" y="1189258"/>
                    <a:pt x="3979490" y="1193328"/>
                  </a:cubicBezTo>
                  <a:lnTo>
                    <a:pt x="3959587" y="1207496"/>
                  </a:lnTo>
                  <a:cubicBezTo>
                    <a:pt x="3953869" y="1211567"/>
                    <a:pt x="3944600" y="1211567"/>
                    <a:pt x="3938883" y="1207496"/>
                  </a:cubicBezTo>
                  <a:lnTo>
                    <a:pt x="3923202" y="1196334"/>
                  </a:lnTo>
                  <a:cubicBezTo>
                    <a:pt x="3917485" y="1192264"/>
                    <a:pt x="3917485" y="1185665"/>
                    <a:pt x="3923202" y="1181595"/>
                  </a:cubicBezTo>
                  <a:lnTo>
                    <a:pt x="3943106" y="1167426"/>
                  </a:lnTo>
                  <a:cubicBezTo>
                    <a:pt x="3945965" y="1165391"/>
                    <a:pt x="3949712" y="1164374"/>
                    <a:pt x="3953458" y="1164374"/>
                  </a:cubicBezTo>
                  <a:close/>
                  <a:moveTo>
                    <a:pt x="3324148" y="1164374"/>
                  </a:moveTo>
                  <a:cubicBezTo>
                    <a:pt x="3327896" y="1164374"/>
                    <a:pt x="3331642" y="1165392"/>
                    <a:pt x="3334501" y="1167426"/>
                  </a:cubicBezTo>
                  <a:lnTo>
                    <a:pt x="3350181" y="1178589"/>
                  </a:lnTo>
                  <a:cubicBezTo>
                    <a:pt x="3355899" y="1182659"/>
                    <a:pt x="3355899" y="1189258"/>
                    <a:pt x="3350181" y="1193328"/>
                  </a:cubicBezTo>
                  <a:lnTo>
                    <a:pt x="3330277" y="1207496"/>
                  </a:lnTo>
                  <a:cubicBezTo>
                    <a:pt x="3324560" y="1211567"/>
                    <a:pt x="3315290" y="1211567"/>
                    <a:pt x="3309573" y="1207496"/>
                  </a:cubicBezTo>
                  <a:lnTo>
                    <a:pt x="3293892" y="1196334"/>
                  </a:lnTo>
                  <a:cubicBezTo>
                    <a:pt x="3288175" y="1192264"/>
                    <a:pt x="3288175" y="1185665"/>
                    <a:pt x="3293892" y="1181595"/>
                  </a:cubicBezTo>
                  <a:lnTo>
                    <a:pt x="3313796" y="1167426"/>
                  </a:lnTo>
                  <a:cubicBezTo>
                    <a:pt x="3316655" y="1165391"/>
                    <a:pt x="3320402" y="1164374"/>
                    <a:pt x="3324148" y="1164374"/>
                  </a:cubicBezTo>
                  <a:close/>
                  <a:moveTo>
                    <a:pt x="2693646" y="1164374"/>
                  </a:moveTo>
                  <a:cubicBezTo>
                    <a:pt x="2697392" y="1164374"/>
                    <a:pt x="2701139" y="1165392"/>
                    <a:pt x="2703998" y="1167426"/>
                  </a:cubicBezTo>
                  <a:lnTo>
                    <a:pt x="2719678" y="1178589"/>
                  </a:lnTo>
                  <a:cubicBezTo>
                    <a:pt x="2725395" y="1182659"/>
                    <a:pt x="2725395" y="1189258"/>
                    <a:pt x="2719678" y="1193328"/>
                  </a:cubicBezTo>
                  <a:lnTo>
                    <a:pt x="2699774" y="1207496"/>
                  </a:lnTo>
                  <a:cubicBezTo>
                    <a:pt x="2694057" y="1211567"/>
                    <a:pt x="2684787" y="1211567"/>
                    <a:pt x="2679070" y="1207496"/>
                  </a:cubicBezTo>
                  <a:lnTo>
                    <a:pt x="2663389" y="1196334"/>
                  </a:lnTo>
                  <a:cubicBezTo>
                    <a:pt x="2657672" y="1192264"/>
                    <a:pt x="2657672" y="1185665"/>
                    <a:pt x="2663389" y="1181595"/>
                  </a:cubicBezTo>
                  <a:lnTo>
                    <a:pt x="2683293" y="1167426"/>
                  </a:lnTo>
                  <a:cubicBezTo>
                    <a:pt x="2686152" y="1165391"/>
                    <a:pt x="2689899" y="1164374"/>
                    <a:pt x="2693646" y="1164374"/>
                  </a:cubicBezTo>
                  <a:close/>
                  <a:moveTo>
                    <a:pt x="2063015" y="1164374"/>
                  </a:moveTo>
                  <a:cubicBezTo>
                    <a:pt x="2066761" y="1164374"/>
                    <a:pt x="2070508" y="1165392"/>
                    <a:pt x="2073367" y="1167426"/>
                  </a:cubicBezTo>
                  <a:lnTo>
                    <a:pt x="2089047" y="1178589"/>
                  </a:lnTo>
                  <a:cubicBezTo>
                    <a:pt x="2094765" y="1182659"/>
                    <a:pt x="2094765" y="1189258"/>
                    <a:pt x="2089047" y="1193328"/>
                  </a:cubicBezTo>
                  <a:lnTo>
                    <a:pt x="2069144" y="1207496"/>
                  </a:lnTo>
                  <a:cubicBezTo>
                    <a:pt x="2063426" y="1211567"/>
                    <a:pt x="2054157" y="1211567"/>
                    <a:pt x="2048439" y="1207496"/>
                  </a:cubicBezTo>
                  <a:lnTo>
                    <a:pt x="2032759" y="1196334"/>
                  </a:lnTo>
                  <a:cubicBezTo>
                    <a:pt x="2027041" y="1192264"/>
                    <a:pt x="2027041" y="1185665"/>
                    <a:pt x="2032759" y="1181595"/>
                  </a:cubicBezTo>
                  <a:lnTo>
                    <a:pt x="2052662" y="1167426"/>
                  </a:lnTo>
                  <a:cubicBezTo>
                    <a:pt x="2055521" y="1165391"/>
                    <a:pt x="2059268" y="1164374"/>
                    <a:pt x="2063015" y="1164374"/>
                  </a:cubicBezTo>
                  <a:close/>
                  <a:moveTo>
                    <a:pt x="1432512" y="1164374"/>
                  </a:moveTo>
                  <a:cubicBezTo>
                    <a:pt x="1436258" y="1164374"/>
                    <a:pt x="1440005" y="1165392"/>
                    <a:pt x="1442864" y="1167426"/>
                  </a:cubicBezTo>
                  <a:lnTo>
                    <a:pt x="1458544" y="1178589"/>
                  </a:lnTo>
                  <a:cubicBezTo>
                    <a:pt x="1464262" y="1182659"/>
                    <a:pt x="1464262" y="1189258"/>
                    <a:pt x="1458544" y="1193328"/>
                  </a:cubicBezTo>
                  <a:lnTo>
                    <a:pt x="1438640" y="1207496"/>
                  </a:lnTo>
                  <a:cubicBezTo>
                    <a:pt x="1432923" y="1211567"/>
                    <a:pt x="1423654" y="1211567"/>
                    <a:pt x="1417936" y="1207496"/>
                  </a:cubicBezTo>
                  <a:lnTo>
                    <a:pt x="1402256" y="1196334"/>
                  </a:lnTo>
                  <a:cubicBezTo>
                    <a:pt x="1396538" y="1192264"/>
                    <a:pt x="1396538" y="1185665"/>
                    <a:pt x="1402256" y="1181595"/>
                  </a:cubicBezTo>
                  <a:lnTo>
                    <a:pt x="1422159" y="1167426"/>
                  </a:lnTo>
                  <a:cubicBezTo>
                    <a:pt x="1425018" y="1165391"/>
                    <a:pt x="1428765" y="1164374"/>
                    <a:pt x="1432512" y="1164374"/>
                  </a:cubicBezTo>
                  <a:close/>
                  <a:moveTo>
                    <a:pt x="803202" y="1164374"/>
                  </a:moveTo>
                  <a:cubicBezTo>
                    <a:pt x="806949" y="1164374"/>
                    <a:pt x="810695" y="1165392"/>
                    <a:pt x="813554" y="1167426"/>
                  </a:cubicBezTo>
                  <a:lnTo>
                    <a:pt x="829235" y="1178589"/>
                  </a:lnTo>
                  <a:cubicBezTo>
                    <a:pt x="834952" y="1182659"/>
                    <a:pt x="834952" y="1189258"/>
                    <a:pt x="829234" y="1193328"/>
                  </a:cubicBezTo>
                  <a:lnTo>
                    <a:pt x="809331" y="1207496"/>
                  </a:lnTo>
                  <a:cubicBezTo>
                    <a:pt x="803613" y="1211567"/>
                    <a:pt x="794344" y="1211567"/>
                    <a:pt x="788626" y="1207496"/>
                  </a:cubicBezTo>
                  <a:lnTo>
                    <a:pt x="772946" y="1196334"/>
                  </a:lnTo>
                  <a:cubicBezTo>
                    <a:pt x="767228" y="1192264"/>
                    <a:pt x="767228" y="1185665"/>
                    <a:pt x="772946" y="1181595"/>
                  </a:cubicBezTo>
                  <a:lnTo>
                    <a:pt x="792849" y="1167426"/>
                  </a:lnTo>
                  <a:cubicBezTo>
                    <a:pt x="795709" y="1165391"/>
                    <a:pt x="799455" y="1164374"/>
                    <a:pt x="803202" y="1164374"/>
                  </a:cubicBezTo>
                  <a:close/>
                  <a:moveTo>
                    <a:pt x="172698" y="1164374"/>
                  </a:moveTo>
                  <a:cubicBezTo>
                    <a:pt x="176445" y="1164374"/>
                    <a:pt x="180192" y="1165392"/>
                    <a:pt x="183051" y="1167426"/>
                  </a:cubicBezTo>
                  <a:lnTo>
                    <a:pt x="198731" y="1178589"/>
                  </a:lnTo>
                  <a:cubicBezTo>
                    <a:pt x="204449" y="1182659"/>
                    <a:pt x="204449" y="1189258"/>
                    <a:pt x="198731" y="1193328"/>
                  </a:cubicBezTo>
                  <a:lnTo>
                    <a:pt x="178827" y="1207496"/>
                  </a:lnTo>
                  <a:cubicBezTo>
                    <a:pt x="173110" y="1211567"/>
                    <a:pt x="163840" y="1211567"/>
                    <a:pt x="158123" y="1207496"/>
                  </a:cubicBezTo>
                  <a:lnTo>
                    <a:pt x="142443" y="1196334"/>
                  </a:lnTo>
                  <a:cubicBezTo>
                    <a:pt x="136725" y="1192264"/>
                    <a:pt x="136725" y="1185665"/>
                    <a:pt x="142443" y="1181595"/>
                  </a:cubicBezTo>
                  <a:lnTo>
                    <a:pt x="162346" y="1167426"/>
                  </a:lnTo>
                  <a:cubicBezTo>
                    <a:pt x="165205" y="1165391"/>
                    <a:pt x="168952" y="1164374"/>
                    <a:pt x="172698" y="1164374"/>
                  </a:cubicBezTo>
                  <a:close/>
                  <a:moveTo>
                    <a:pt x="4106551" y="1149711"/>
                  </a:moveTo>
                  <a:cubicBezTo>
                    <a:pt x="4109577" y="1149390"/>
                    <a:pt x="4112774" y="1149891"/>
                    <a:pt x="4115428" y="1151289"/>
                  </a:cubicBezTo>
                  <a:lnTo>
                    <a:pt x="4129980" y="1158958"/>
                  </a:lnTo>
                  <a:cubicBezTo>
                    <a:pt x="4135286" y="1161754"/>
                    <a:pt x="4136402" y="1167083"/>
                    <a:pt x="4132474" y="1170860"/>
                  </a:cubicBezTo>
                  <a:lnTo>
                    <a:pt x="4116225" y="1186485"/>
                  </a:lnTo>
                  <a:cubicBezTo>
                    <a:pt x="4112298" y="1190262"/>
                    <a:pt x="4104811" y="1191057"/>
                    <a:pt x="4099505" y="1188261"/>
                  </a:cubicBezTo>
                  <a:lnTo>
                    <a:pt x="4084952" y="1180591"/>
                  </a:lnTo>
                  <a:cubicBezTo>
                    <a:pt x="4079647" y="1177795"/>
                    <a:pt x="4078530" y="1172466"/>
                    <a:pt x="4082458" y="1168689"/>
                  </a:cubicBezTo>
                  <a:lnTo>
                    <a:pt x="4098708" y="1153065"/>
                  </a:lnTo>
                  <a:cubicBezTo>
                    <a:pt x="4100672" y="1151176"/>
                    <a:pt x="4103526" y="1150033"/>
                    <a:pt x="4106551" y="1149711"/>
                  </a:cubicBezTo>
                  <a:close/>
                  <a:moveTo>
                    <a:pt x="3477242" y="1149711"/>
                  </a:moveTo>
                  <a:cubicBezTo>
                    <a:pt x="3480267" y="1149390"/>
                    <a:pt x="3483465" y="1149891"/>
                    <a:pt x="3486118" y="1151289"/>
                  </a:cubicBezTo>
                  <a:lnTo>
                    <a:pt x="3500670" y="1158958"/>
                  </a:lnTo>
                  <a:cubicBezTo>
                    <a:pt x="3505976" y="1161754"/>
                    <a:pt x="3507093" y="1167083"/>
                    <a:pt x="3503165" y="1170860"/>
                  </a:cubicBezTo>
                  <a:lnTo>
                    <a:pt x="3486915" y="1186485"/>
                  </a:lnTo>
                  <a:cubicBezTo>
                    <a:pt x="3482987" y="1190262"/>
                    <a:pt x="3475502" y="1191057"/>
                    <a:pt x="3470196" y="1188261"/>
                  </a:cubicBezTo>
                  <a:lnTo>
                    <a:pt x="3455644" y="1180591"/>
                  </a:lnTo>
                  <a:cubicBezTo>
                    <a:pt x="3450337" y="1177795"/>
                    <a:pt x="3449220" y="1172466"/>
                    <a:pt x="3453149" y="1168689"/>
                  </a:cubicBezTo>
                  <a:lnTo>
                    <a:pt x="3469398" y="1153065"/>
                  </a:lnTo>
                  <a:cubicBezTo>
                    <a:pt x="3471362" y="1151176"/>
                    <a:pt x="3474216" y="1150033"/>
                    <a:pt x="3477242" y="1149711"/>
                  </a:cubicBezTo>
                  <a:close/>
                  <a:moveTo>
                    <a:pt x="2846738" y="1149711"/>
                  </a:moveTo>
                  <a:cubicBezTo>
                    <a:pt x="2849764" y="1149390"/>
                    <a:pt x="2852962" y="1149891"/>
                    <a:pt x="2855615" y="1151289"/>
                  </a:cubicBezTo>
                  <a:lnTo>
                    <a:pt x="2870167" y="1158958"/>
                  </a:lnTo>
                  <a:cubicBezTo>
                    <a:pt x="2875473" y="1161754"/>
                    <a:pt x="2876590" y="1167083"/>
                    <a:pt x="2872662" y="1170860"/>
                  </a:cubicBezTo>
                  <a:lnTo>
                    <a:pt x="2856412" y="1186485"/>
                  </a:lnTo>
                  <a:cubicBezTo>
                    <a:pt x="2852484" y="1190262"/>
                    <a:pt x="2844998" y="1191057"/>
                    <a:pt x="2839692" y="1188261"/>
                  </a:cubicBezTo>
                  <a:lnTo>
                    <a:pt x="2825140" y="1180591"/>
                  </a:lnTo>
                  <a:cubicBezTo>
                    <a:pt x="2819834" y="1177795"/>
                    <a:pt x="2818717" y="1172466"/>
                    <a:pt x="2822645" y="1168689"/>
                  </a:cubicBezTo>
                  <a:lnTo>
                    <a:pt x="2838895" y="1153065"/>
                  </a:lnTo>
                  <a:cubicBezTo>
                    <a:pt x="2840859" y="1151176"/>
                    <a:pt x="2843712" y="1150033"/>
                    <a:pt x="2846738" y="1149711"/>
                  </a:cubicBezTo>
                  <a:close/>
                  <a:moveTo>
                    <a:pt x="2216107" y="1149711"/>
                  </a:moveTo>
                  <a:cubicBezTo>
                    <a:pt x="2219134" y="1149390"/>
                    <a:pt x="2222331" y="1149891"/>
                    <a:pt x="2224984" y="1151289"/>
                  </a:cubicBezTo>
                  <a:lnTo>
                    <a:pt x="2239536" y="1158958"/>
                  </a:lnTo>
                  <a:cubicBezTo>
                    <a:pt x="2244842" y="1161754"/>
                    <a:pt x="2245959" y="1167083"/>
                    <a:pt x="2242031" y="1170860"/>
                  </a:cubicBezTo>
                  <a:lnTo>
                    <a:pt x="2225781" y="1186485"/>
                  </a:lnTo>
                  <a:cubicBezTo>
                    <a:pt x="2221854" y="1190262"/>
                    <a:pt x="2214367" y="1191057"/>
                    <a:pt x="2209061" y="1188261"/>
                  </a:cubicBezTo>
                  <a:lnTo>
                    <a:pt x="2194509" y="1180591"/>
                  </a:lnTo>
                  <a:cubicBezTo>
                    <a:pt x="2189204" y="1177795"/>
                    <a:pt x="2188086" y="1172466"/>
                    <a:pt x="2192015" y="1168689"/>
                  </a:cubicBezTo>
                  <a:lnTo>
                    <a:pt x="2208265" y="1153065"/>
                  </a:lnTo>
                  <a:cubicBezTo>
                    <a:pt x="2210228" y="1151176"/>
                    <a:pt x="2213082" y="1150033"/>
                    <a:pt x="2216107" y="1149711"/>
                  </a:cubicBezTo>
                  <a:close/>
                  <a:moveTo>
                    <a:pt x="1585604" y="1149711"/>
                  </a:moveTo>
                  <a:cubicBezTo>
                    <a:pt x="1588631" y="1149390"/>
                    <a:pt x="1591828" y="1149891"/>
                    <a:pt x="1594481" y="1151289"/>
                  </a:cubicBezTo>
                  <a:lnTo>
                    <a:pt x="1609033" y="1158958"/>
                  </a:lnTo>
                  <a:cubicBezTo>
                    <a:pt x="1614339" y="1161754"/>
                    <a:pt x="1615456" y="1167083"/>
                    <a:pt x="1611528" y="1170860"/>
                  </a:cubicBezTo>
                  <a:lnTo>
                    <a:pt x="1595278" y="1186485"/>
                  </a:lnTo>
                  <a:cubicBezTo>
                    <a:pt x="1591350" y="1190262"/>
                    <a:pt x="1583864" y="1191057"/>
                    <a:pt x="1578558" y="1188261"/>
                  </a:cubicBezTo>
                  <a:lnTo>
                    <a:pt x="1564006" y="1180591"/>
                  </a:lnTo>
                  <a:cubicBezTo>
                    <a:pt x="1558701" y="1177795"/>
                    <a:pt x="1557583" y="1172466"/>
                    <a:pt x="1561512" y="1168689"/>
                  </a:cubicBezTo>
                  <a:lnTo>
                    <a:pt x="1577761" y="1153065"/>
                  </a:lnTo>
                  <a:cubicBezTo>
                    <a:pt x="1579725" y="1151176"/>
                    <a:pt x="1582579" y="1150033"/>
                    <a:pt x="1585604" y="1149711"/>
                  </a:cubicBezTo>
                  <a:close/>
                  <a:moveTo>
                    <a:pt x="956295" y="1149711"/>
                  </a:moveTo>
                  <a:cubicBezTo>
                    <a:pt x="959321" y="1149390"/>
                    <a:pt x="962518" y="1149891"/>
                    <a:pt x="965171" y="1151289"/>
                  </a:cubicBezTo>
                  <a:lnTo>
                    <a:pt x="979723" y="1158958"/>
                  </a:lnTo>
                  <a:cubicBezTo>
                    <a:pt x="985029" y="1161754"/>
                    <a:pt x="986146" y="1167083"/>
                    <a:pt x="982218" y="1170860"/>
                  </a:cubicBezTo>
                  <a:lnTo>
                    <a:pt x="965968" y="1186485"/>
                  </a:lnTo>
                  <a:cubicBezTo>
                    <a:pt x="962040" y="1190262"/>
                    <a:pt x="954555" y="1191057"/>
                    <a:pt x="949248" y="1188261"/>
                  </a:cubicBezTo>
                  <a:lnTo>
                    <a:pt x="934696" y="1180591"/>
                  </a:lnTo>
                  <a:cubicBezTo>
                    <a:pt x="929390" y="1177795"/>
                    <a:pt x="928273" y="1172466"/>
                    <a:pt x="932202" y="1168689"/>
                  </a:cubicBezTo>
                  <a:lnTo>
                    <a:pt x="948451" y="1153065"/>
                  </a:lnTo>
                  <a:cubicBezTo>
                    <a:pt x="950415" y="1151176"/>
                    <a:pt x="953269" y="1150033"/>
                    <a:pt x="956295" y="1149711"/>
                  </a:cubicBezTo>
                  <a:close/>
                  <a:moveTo>
                    <a:pt x="325791" y="1149711"/>
                  </a:moveTo>
                  <a:cubicBezTo>
                    <a:pt x="328817" y="1149390"/>
                    <a:pt x="332015" y="1149891"/>
                    <a:pt x="334667" y="1151289"/>
                  </a:cubicBezTo>
                  <a:lnTo>
                    <a:pt x="349220" y="1158958"/>
                  </a:lnTo>
                  <a:cubicBezTo>
                    <a:pt x="354526" y="1161754"/>
                    <a:pt x="355643" y="1167083"/>
                    <a:pt x="351715" y="1170860"/>
                  </a:cubicBezTo>
                  <a:lnTo>
                    <a:pt x="335465" y="1186485"/>
                  </a:lnTo>
                  <a:cubicBezTo>
                    <a:pt x="331537" y="1190262"/>
                    <a:pt x="324051" y="1191057"/>
                    <a:pt x="318745" y="1188261"/>
                  </a:cubicBezTo>
                  <a:lnTo>
                    <a:pt x="304193" y="1180591"/>
                  </a:lnTo>
                  <a:cubicBezTo>
                    <a:pt x="298887" y="1177795"/>
                    <a:pt x="297770" y="1172466"/>
                    <a:pt x="301698" y="1168689"/>
                  </a:cubicBezTo>
                  <a:lnTo>
                    <a:pt x="317948" y="1153065"/>
                  </a:lnTo>
                  <a:cubicBezTo>
                    <a:pt x="319911" y="1151176"/>
                    <a:pt x="322766" y="1150033"/>
                    <a:pt x="325791" y="1149711"/>
                  </a:cubicBezTo>
                  <a:close/>
                  <a:moveTo>
                    <a:pt x="4176676" y="1144759"/>
                  </a:moveTo>
                  <a:cubicBezTo>
                    <a:pt x="4178518" y="1144817"/>
                    <a:pt x="4180327" y="1145375"/>
                    <a:pt x="4181669" y="1146419"/>
                  </a:cubicBezTo>
                  <a:lnTo>
                    <a:pt x="4187429" y="1150900"/>
                  </a:lnTo>
                  <a:cubicBezTo>
                    <a:pt x="4190114" y="1152989"/>
                    <a:pt x="4189911" y="1156231"/>
                    <a:pt x="4186978" y="1158141"/>
                  </a:cubicBezTo>
                  <a:lnTo>
                    <a:pt x="4180683" y="1162242"/>
                  </a:lnTo>
                  <a:cubicBezTo>
                    <a:pt x="4177750" y="1164153"/>
                    <a:pt x="4173195" y="1164009"/>
                    <a:pt x="4170510" y="1161921"/>
                  </a:cubicBezTo>
                  <a:lnTo>
                    <a:pt x="4164750" y="1157439"/>
                  </a:lnTo>
                  <a:cubicBezTo>
                    <a:pt x="4162067" y="1155351"/>
                    <a:pt x="4162270" y="1152109"/>
                    <a:pt x="4165202" y="1150198"/>
                  </a:cubicBezTo>
                  <a:lnTo>
                    <a:pt x="4171498" y="1146098"/>
                  </a:lnTo>
                  <a:cubicBezTo>
                    <a:pt x="4172964" y="1145143"/>
                    <a:pt x="4174836" y="1144701"/>
                    <a:pt x="4176676" y="1144759"/>
                  </a:cubicBezTo>
                  <a:close/>
                  <a:moveTo>
                    <a:pt x="3547367" y="1144759"/>
                  </a:moveTo>
                  <a:cubicBezTo>
                    <a:pt x="3549208" y="1144817"/>
                    <a:pt x="3551018" y="1145375"/>
                    <a:pt x="3552360" y="1146419"/>
                  </a:cubicBezTo>
                  <a:lnTo>
                    <a:pt x="3558119" y="1150900"/>
                  </a:lnTo>
                  <a:cubicBezTo>
                    <a:pt x="3560804" y="1152989"/>
                    <a:pt x="3560602" y="1156231"/>
                    <a:pt x="3557668" y="1158141"/>
                  </a:cubicBezTo>
                  <a:lnTo>
                    <a:pt x="3551373" y="1162242"/>
                  </a:lnTo>
                  <a:cubicBezTo>
                    <a:pt x="3548440" y="1164153"/>
                    <a:pt x="3543885" y="1164009"/>
                    <a:pt x="3541201" y="1161921"/>
                  </a:cubicBezTo>
                  <a:lnTo>
                    <a:pt x="3535442" y="1157439"/>
                  </a:lnTo>
                  <a:cubicBezTo>
                    <a:pt x="3532757" y="1155351"/>
                    <a:pt x="3532959" y="1152109"/>
                    <a:pt x="3535892" y="1150198"/>
                  </a:cubicBezTo>
                  <a:lnTo>
                    <a:pt x="3542188" y="1146098"/>
                  </a:lnTo>
                  <a:cubicBezTo>
                    <a:pt x="3543654" y="1145143"/>
                    <a:pt x="3545526" y="1144701"/>
                    <a:pt x="3547367" y="1144759"/>
                  </a:cubicBezTo>
                  <a:close/>
                  <a:moveTo>
                    <a:pt x="2916864" y="1144759"/>
                  </a:moveTo>
                  <a:cubicBezTo>
                    <a:pt x="2918705" y="1144817"/>
                    <a:pt x="2920514" y="1145375"/>
                    <a:pt x="2921857" y="1146419"/>
                  </a:cubicBezTo>
                  <a:lnTo>
                    <a:pt x="2927616" y="1150900"/>
                  </a:lnTo>
                  <a:cubicBezTo>
                    <a:pt x="2930300" y="1152989"/>
                    <a:pt x="2930098" y="1156231"/>
                    <a:pt x="2927165" y="1158141"/>
                  </a:cubicBezTo>
                  <a:lnTo>
                    <a:pt x="2920870" y="1162242"/>
                  </a:lnTo>
                  <a:cubicBezTo>
                    <a:pt x="2917936" y="1164153"/>
                    <a:pt x="2913382" y="1164009"/>
                    <a:pt x="2910698" y="1161921"/>
                  </a:cubicBezTo>
                  <a:lnTo>
                    <a:pt x="2904938" y="1157439"/>
                  </a:lnTo>
                  <a:cubicBezTo>
                    <a:pt x="2902254" y="1155351"/>
                    <a:pt x="2902456" y="1152109"/>
                    <a:pt x="2905390" y="1150198"/>
                  </a:cubicBezTo>
                  <a:lnTo>
                    <a:pt x="2911684" y="1146098"/>
                  </a:lnTo>
                  <a:cubicBezTo>
                    <a:pt x="2913151" y="1145143"/>
                    <a:pt x="2915023" y="1144701"/>
                    <a:pt x="2916864" y="1144759"/>
                  </a:cubicBezTo>
                  <a:close/>
                  <a:moveTo>
                    <a:pt x="2286233" y="1144759"/>
                  </a:moveTo>
                  <a:cubicBezTo>
                    <a:pt x="2288074" y="1144817"/>
                    <a:pt x="2289884" y="1145375"/>
                    <a:pt x="2291226" y="1146419"/>
                  </a:cubicBezTo>
                  <a:lnTo>
                    <a:pt x="2296986" y="1150900"/>
                  </a:lnTo>
                  <a:cubicBezTo>
                    <a:pt x="2299670" y="1152989"/>
                    <a:pt x="2299468" y="1156231"/>
                    <a:pt x="2296534" y="1158141"/>
                  </a:cubicBezTo>
                  <a:lnTo>
                    <a:pt x="2290239" y="1162242"/>
                  </a:lnTo>
                  <a:cubicBezTo>
                    <a:pt x="2287306" y="1164153"/>
                    <a:pt x="2282752" y="1164009"/>
                    <a:pt x="2280067" y="1161921"/>
                  </a:cubicBezTo>
                  <a:lnTo>
                    <a:pt x="2274307" y="1157439"/>
                  </a:lnTo>
                  <a:cubicBezTo>
                    <a:pt x="2271623" y="1155351"/>
                    <a:pt x="2271825" y="1152109"/>
                    <a:pt x="2274758" y="1150198"/>
                  </a:cubicBezTo>
                  <a:lnTo>
                    <a:pt x="2281054" y="1146098"/>
                  </a:lnTo>
                  <a:cubicBezTo>
                    <a:pt x="2282520" y="1145143"/>
                    <a:pt x="2284392" y="1144701"/>
                    <a:pt x="2286233" y="1144759"/>
                  </a:cubicBezTo>
                  <a:close/>
                  <a:moveTo>
                    <a:pt x="1655730" y="1144759"/>
                  </a:moveTo>
                  <a:cubicBezTo>
                    <a:pt x="1657571" y="1144817"/>
                    <a:pt x="1659380" y="1145375"/>
                    <a:pt x="1660722" y="1146419"/>
                  </a:cubicBezTo>
                  <a:lnTo>
                    <a:pt x="1666482" y="1150900"/>
                  </a:lnTo>
                  <a:cubicBezTo>
                    <a:pt x="1669167" y="1152989"/>
                    <a:pt x="1668964" y="1156231"/>
                    <a:pt x="1666031" y="1158141"/>
                  </a:cubicBezTo>
                  <a:lnTo>
                    <a:pt x="1659736" y="1162242"/>
                  </a:lnTo>
                  <a:cubicBezTo>
                    <a:pt x="1656803" y="1164153"/>
                    <a:pt x="1652248" y="1164009"/>
                    <a:pt x="1649564" y="1161921"/>
                  </a:cubicBezTo>
                  <a:lnTo>
                    <a:pt x="1643804" y="1157439"/>
                  </a:lnTo>
                  <a:cubicBezTo>
                    <a:pt x="1641120" y="1155351"/>
                    <a:pt x="1641322" y="1152109"/>
                    <a:pt x="1644255" y="1150198"/>
                  </a:cubicBezTo>
                  <a:lnTo>
                    <a:pt x="1650551" y="1146098"/>
                  </a:lnTo>
                  <a:cubicBezTo>
                    <a:pt x="1652017" y="1145143"/>
                    <a:pt x="1653889" y="1144701"/>
                    <a:pt x="1655730" y="1144759"/>
                  </a:cubicBezTo>
                  <a:close/>
                  <a:moveTo>
                    <a:pt x="1026420" y="1144759"/>
                  </a:moveTo>
                  <a:cubicBezTo>
                    <a:pt x="1028261" y="1144817"/>
                    <a:pt x="1030071" y="1145375"/>
                    <a:pt x="1031413" y="1146419"/>
                  </a:cubicBezTo>
                  <a:lnTo>
                    <a:pt x="1037172" y="1150900"/>
                  </a:lnTo>
                  <a:cubicBezTo>
                    <a:pt x="1039857" y="1152989"/>
                    <a:pt x="1039655" y="1156231"/>
                    <a:pt x="1036722" y="1158141"/>
                  </a:cubicBezTo>
                  <a:lnTo>
                    <a:pt x="1030426" y="1162242"/>
                  </a:lnTo>
                  <a:cubicBezTo>
                    <a:pt x="1027493" y="1164153"/>
                    <a:pt x="1022938" y="1164009"/>
                    <a:pt x="1020254" y="1161921"/>
                  </a:cubicBezTo>
                  <a:lnTo>
                    <a:pt x="1014495" y="1157439"/>
                  </a:lnTo>
                  <a:cubicBezTo>
                    <a:pt x="1011810" y="1155351"/>
                    <a:pt x="1012012" y="1152109"/>
                    <a:pt x="1014946" y="1150198"/>
                  </a:cubicBezTo>
                  <a:lnTo>
                    <a:pt x="1021241" y="1146098"/>
                  </a:lnTo>
                  <a:cubicBezTo>
                    <a:pt x="1022707" y="1145143"/>
                    <a:pt x="1024579" y="1144701"/>
                    <a:pt x="1026420" y="1144759"/>
                  </a:cubicBezTo>
                  <a:close/>
                  <a:moveTo>
                    <a:pt x="395917" y="1144759"/>
                  </a:moveTo>
                  <a:cubicBezTo>
                    <a:pt x="397758" y="1144817"/>
                    <a:pt x="399567" y="1145375"/>
                    <a:pt x="400910" y="1146419"/>
                  </a:cubicBezTo>
                  <a:lnTo>
                    <a:pt x="406669" y="1150900"/>
                  </a:lnTo>
                  <a:cubicBezTo>
                    <a:pt x="409353" y="1152989"/>
                    <a:pt x="409151" y="1156231"/>
                    <a:pt x="406218" y="1158141"/>
                  </a:cubicBezTo>
                  <a:lnTo>
                    <a:pt x="399923" y="1162242"/>
                  </a:lnTo>
                  <a:cubicBezTo>
                    <a:pt x="396989" y="1164153"/>
                    <a:pt x="392435" y="1164009"/>
                    <a:pt x="389751" y="1161921"/>
                  </a:cubicBezTo>
                  <a:lnTo>
                    <a:pt x="383991" y="1157439"/>
                  </a:lnTo>
                  <a:cubicBezTo>
                    <a:pt x="381307" y="1155351"/>
                    <a:pt x="381509" y="1152109"/>
                    <a:pt x="384443" y="1150198"/>
                  </a:cubicBezTo>
                  <a:lnTo>
                    <a:pt x="390738" y="1146098"/>
                  </a:lnTo>
                  <a:cubicBezTo>
                    <a:pt x="392204" y="1145143"/>
                    <a:pt x="394076" y="1144701"/>
                    <a:pt x="395917" y="1144759"/>
                  </a:cubicBezTo>
                  <a:close/>
                  <a:moveTo>
                    <a:pt x="4254182" y="1144758"/>
                  </a:moveTo>
                  <a:cubicBezTo>
                    <a:pt x="4256024" y="1144816"/>
                    <a:pt x="4257834" y="1145374"/>
                    <a:pt x="4259176" y="1146418"/>
                  </a:cubicBezTo>
                  <a:lnTo>
                    <a:pt x="4264936" y="1150900"/>
                  </a:lnTo>
                  <a:cubicBezTo>
                    <a:pt x="4267620" y="1152988"/>
                    <a:pt x="4267418" y="1156230"/>
                    <a:pt x="4264484" y="1158140"/>
                  </a:cubicBezTo>
                  <a:lnTo>
                    <a:pt x="4258188" y="1162241"/>
                  </a:lnTo>
                  <a:cubicBezTo>
                    <a:pt x="4255255" y="1164152"/>
                    <a:pt x="4250702" y="1164007"/>
                    <a:pt x="4248018" y="1161920"/>
                  </a:cubicBezTo>
                  <a:lnTo>
                    <a:pt x="4242258" y="1157439"/>
                  </a:lnTo>
                  <a:cubicBezTo>
                    <a:pt x="4239574" y="1155350"/>
                    <a:pt x="4239776" y="1152109"/>
                    <a:pt x="4242709" y="1150198"/>
                  </a:cubicBezTo>
                  <a:lnTo>
                    <a:pt x="4249004" y="1146097"/>
                  </a:lnTo>
                  <a:cubicBezTo>
                    <a:pt x="4250470" y="1145142"/>
                    <a:pt x="4252342" y="1144700"/>
                    <a:pt x="4254182" y="1144758"/>
                  </a:cubicBezTo>
                  <a:close/>
                  <a:moveTo>
                    <a:pt x="3623679" y="1144758"/>
                  </a:moveTo>
                  <a:cubicBezTo>
                    <a:pt x="3625520" y="1144816"/>
                    <a:pt x="3627330" y="1145374"/>
                    <a:pt x="3628672" y="1146418"/>
                  </a:cubicBezTo>
                  <a:lnTo>
                    <a:pt x="3634432" y="1150900"/>
                  </a:lnTo>
                  <a:cubicBezTo>
                    <a:pt x="3637116" y="1152988"/>
                    <a:pt x="3636914" y="1156230"/>
                    <a:pt x="3633981" y="1158140"/>
                  </a:cubicBezTo>
                  <a:lnTo>
                    <a:pt x="3627685" y="1162241"/>
                  </a:lnTo>
                  <a:cubicBezTo>
                    <a:pt x="3624752" y="1164152"/>
                    <a:pt x="3620198" y="1164007"/>
                    <a:pt x="3617514" y="1161920"/>
                  </a:cubicBezTo>
                  <a:lnTo>
                    <a:pt x="3611754" y="1157439"/>
                  </a:lnTo>
                  <a:cubicBezTo>
                    <a:pt x="3609070" y="1155350"/>
                    <a:pt x="3609272" y="1152109"/>
                    <a:pt x="3612205" y="1150198"/>
                  </a:cubicBezTo>
                  <a:lnTo>
                    <a:pt x="3618500" y="1146097"/>
                  </a:lnTo>
                  <a:cubicBezTo>
                    <a:pt x="3619967" y="1145142"/>
                    <a:pt x="3621839" y="1144700"/>
                    <a:pt x="3623679" y="1144758"/>
                  </a:cubicBezTo>
                  <a:close/>
                  <a:moveTo>
                    <a:pt x="2994370" y="1144758"/>
                  </a:moveTo>
                  <a:cubicBezTo>
                    <a:pt x="2996210" y="1144816"/>
                    <a:pt x="2998020" y="1145374"/>
                    <a:pt x="2999362" y="1146418"/>
                  </a:cubicBezTo>
                  <a:lnTo>
                    <a:pt x="3005123" y="1150900"/>
                  </a:lnTo>
                  <a:cubicBezTo>
                    <a:pt x="3007807" y="1152988"/>
                    <a:pt x="3007605" y="1156230"/>
                    <a:pt x="3004671" y="1158140"/>
                  </a:cubicBezTo>
                  <a:lnTo>
                    <a:pt x="2998376" y="1162241"/>
                  </a:lnTo>
                  <a:cubicBezTo>
                    <a:pt x="2995442" y="1164152"/>
                    <a:pt x="2990889" y="1164007"/>
                    <a:pt x="2988205" y="1161920"/>
                  </a:cubicBezTo>
                  <a:lnTo>
                    <a:pt x="2982445" y="1157439"/>
                  </a:lnTo>
                  <a:cubicBezTo>
                    <a:pt x="2979761" y="1155350"/>
                    <a:pt x="2979963" y="1152109"/>
                    <a:pt x="2982896" y="1150198"/>
                  </a:cubicBezTo>
                  <a:lnTo>
                    <a:pt x="2989191" y="1146097"/>
                  </a:lnTo>
                  <a:cubicBezTo>
                    <a:pt x="2990657" y="1145142"/>
                    <a:pt x="2992529" y="1144700"/>
                    <a:pt x="2994370" y="1144758"/>
                  </a:cubicBezTo>
                  <a:close/>
                  <a:moveTo>
                    <a:pt x="2363866" y="1144758"/>
                  </a:moveTo>
                  <a:cubicBezTo>
                    <a:pt x="2365707" y="1144816"/>
                    <a:pt x="2367517" y="1145374"/>
                    <a:pt x="2368859" y="1146418"/>
                  </a:cubicBezTo>
                  <a:lnTo>
                    <a:pt x="2374619" y="1150900"/>
                  </a:lnTo>
                  <a:cubicBezTo>
                    <a:pt x="2377303" y="1152988"/>
                    <a:pt x="2377101" y="1156230"/>
                    <a:pt x="2374168" y="1158140"/>
                  </a:cubicBezTo>
                  <a:lnTo>
                    <a:pt x="2367872" y="1162241"/>
                  </a:lnTo>
                  <a:cubicBezTo>
                    <a:pt x="2364939" y="1164152"/>
                    <a:pt x="2360385" y="1164007"/>
                    <a:pt x="2357701" y="1161920"/>
                  </a:cubicBezTo>
                  <a:lnTo>
                    <a:pt x="2351941" y="1157439"/>
                  </a:lnTo>
                  <a:cubicBezTo>
                    <a:pt x="2349257" y="1155350"/>
                    <a:pt x="2349459" y="1152109"/>
                    <a:pt x="2352392" y="1150198"/>
                  </a:cubicBezTo>
                  <a:lnTo>
                    <a:pt x="2358688" y="1146097"/>
                  </a:lnTo>
                  <a:cubicBezTo>
                    <a:pt x="2360154" y="1145142"/>
                    <a:pt x="2362026" y="1144700"/>
                    <a:pt x="2363866" y="1144758"/>
                  </a:cubicBezTo>
                  <a:close/>
                  <a:moveTo>
                    <a:pt x="1733236" y="1144758"/>
                  </a:moveTo>
                  <a:cubicBezTo>
                    <a:pt x="1735077" y="1144816"/>
                    <a:pt x="1736887" y="1145374"/>
                    <a:pt x="1738229" y="1146418"/>
                  </a:cubicBezTo>
                  <a:lnTo>
                    <a:pt x="1743989" y="1150900"/>
                  </a:lnTo>
                  <a:cubicBezTo>
                    <a:pt x="1746673" y="1152988"/>
                    <a:pt x="1746470" y="1156230"/>
                    <a:pt x="1743537" y="1158140"/>
                  </a:cubicBezTo>
                  <a:lnTo>
                    <a:pt x="1737242" y="1162241"/>
                  </a:lnTo>
                  <a:cubicBezTo>
                    <a:pt x="1734308" y="1164152"/>
                    <a:pt x="1729755" y="1164007"/>
                    <a:pt x="1727071" y="1161920"/>
                  </a:cubicBezTo>
                  <a:lnTo>
                    <a:pt x="1721310" y="1157439"/>
                  </a:lnTo>
                  <a:cubicBezTo>
                    <a:pt x="1718627" y="1155350"/>
                    <a:pt x="1718828" y="1152109"/>
                    <a:pt x="1721762" y="1150198"/>
                  </a:cubicBezTo>
                  <a:lnTo>
                    <a:pt x="1728057" y="1146097"/>
                  </a:lnTo>
                  <a:cubicBezTo>
                    <a:pt x="1729524" y="1145142"/>
                    <a:pt x="1731396" y="1144700"/>
                    <a:pt x="1733236" y="1144758"/>
                  </a:cubicBezTo>
                  <a:close/>
                  <a:moveTo>
                    <a:pt x="1102733" y="1144758"/>
                  </a:moveTo>
                  <a:cubicBezTo>
                    <a:pt x="1104573" y="1144816"/>
                    <a:pt x="1106383" y="1145374"/>
                    <a:pt x="1107725" y="1146418"/>
                  </a:cubicBezTo>
                  <a:lnTo>
                    <a:pt x="1113485" y="1150900"/>
                  </a:lnTo>
                  <a:cubicBezTo>
                    <a:pt x="1116170" y="1152988"/>
                    <a:pt x="1115967" y="1156230"/>
                    <a:pt x="1113034" y="1158140"/>
                  </a:cubicBezTo>
                  <a:lnTo>
                    <a:pt x="1106739" y="1162241"/>
                  </a:lnTo>
                  <a:cubicBezTo>
                    <a:pt x="1103805" y="1164152"/>
                    <a:pt x="1099252" y="1164007"/>
                    <a:pt x="1096567" y="1161920"/>
                  </a:cubicBezTo>
                  <a:lnTo>
                    <a:pt x="1090807" y="1157439"/>
                  </a:lnTo>
                  <a:cubicBezTo>
                    <a:pt x="1088123" y="1155350"/>
                    <a:pt x="1088325" y="1152109"/>
                    <a:pt x="1091258" y="1150198"/>
                  </a:cubicBezTo>
                  <a:lnTo>
                    <a:pt x="1097553" y="1146097"/>
                  </a:lnTo>
                  <a:cubicBezTo>
                    <a:pt x="1099020" y="1145142"/>
                    <a:pt x="1100892" y="1144700"/>
                    <a:pt x="1102733" y="1144758"/>
                  </a:cubicBezTo>
                  <a:close/>
                  <a:moveTo>
                    <a:pt x="473423" y="1144758"/>
                  </a:moveTo>
                  <a:cubicBezTo>
                    <a:pt x="475263" y="1144816"/>
                    <a:pt x="477073" y="1145374"/>
                    <a:pt x="478415" y="1146418"/>
                  </a:cubicBezTo>
                  <a:lnTo>
                    <a:pt x="484176" y="1150900"/>
                  </a:lnTo>
                  <a:cubicBezTo>
                    <a:pt x="486860" y="1152988"/>
                    <a:pt x="486657" y="1156230"/>
                    <a:pt x="483724" y="1158140"/>
                  </a:cubicBezTo>
                  <a:lnTo>
                    <a:pt x="477429" y="1162241"/>
                  </a:lnTo>
                  <a:cubicBezTo>
                    <a:pt x="474495" y="1164152"/>
                    <a:pt x="469942" y="1164007"/>
                    <a:pt x="467258" y="1161920"/>
                  </a:cubicBezTo>
                  <a:lnTo>
                    <a:pt x="461497" y="1157439"/>
                  </a:lnTo>
                  <a:cubicBezTo>
                    <a:pt x="458814" y="1155350"/>
                    <a:pt x="459016" y="1152109"/>
                    <a:pt x="461949" y="1150198"/>
                  </a:cubicBezTo>
                  <a:lnTo>
                    <a:pt x="468244" y="1146097"/>
                  </a:lnTo>
                  <a:cubicBezTo>
                    <a:pt x="469710" y="1145142"/>
                    <a:pt x="471582" y="1144700"/>
                    <a:pt x="473423" y="1144758"/>
                  </a:cubicBezTo>
                  <a:close/>
                  <a:moveTo>
                    <a:pt x="3888859" y="1142767"/>
                  </a:moveTo>
                  <a:cubicBezTo>
                    <a:pt x="3892166" y="1142809"/>
                    <a:pt x="3895450" y="1143749"/>
                    <a:pt x="3897928" y="1145576"/>
                  </a:cubicBezTo>
                  <a:lnTo>
                    <a:pt x="3919476" y="1161469"/>
                  </a:lnTo>
                  <a:cubicBezTo>
                    <a:pt x="3924431" y="1165124"/>
                    <a:pt x="3924286" y="1170947"/>
                    <a:pt x="3919152" y="1174475"/>
                  </a:cubicBezTo>
                  <a:lnTo>
                    <a:pt x="3905069" y="1184150"/>
                  </a:lnTo>
                  <a:cubicBezTo>
                    <a:pt x="3899935" y="1187678"/>
                    <a:pt x="3891755" y="1187575"/>
                    <a:pt x="3886799" y="1183920"/>
                  </a:cubicBezTo>
                  <a:lnTo>
                    <a:pt x="3865251" y="1168027"/>
                  </a:lnTo>
                  <a:cubicBezTo>
                    <a:pt x="3860295" y="1164372"/>
                    <a:pt x="3860440" y="1158549"/>
                    <a:pt x="3865574" y="1155021"/>
                  </a:cubicBezTo>
                  <a:lnTo>
                    <a:pt x="3879657" y="1145346"/>
                  </a:lnTo>
                  <a:cubicBezTo>
                    <a:pt x="3882224" y="1143582"/>
                    <a:pt x="3885553" y="1142726"/>
                    <a:pt x="3888859" y="1142767"/>
                  </a:cubicBezTo>
                  <a:close/>
                  <a:moveTo>
                    <a:pt x="3259550" y="1142767"/>
                  </a:moveTo>
                  <a:cubicBezTo>
                    <a:pt x="3262856" y="1142809"/>
                    <a:pt x="3266140" y="1143749"/>
                    <a:pt x="3268618" y="1145576"/>
                  </a:cubicBezTo>
                  <a:lnTo>
                    <a:pt x="3290166" y="1161469"/>
                  </a:lnTo>
                  <a:cubicBezTo>
                    <a:pt x="3295121" y="1165124"/>
                    <a:pt x="3294977" y="1170947"/>
                    <a:pt x="3289842" y="1174475"/>
                  </a:cubicBezTo>
                  <a:lnTo>
                    <a:pt x="3275760" y="1184150"/>
                  </a:lnTo>
                  <a:cubicBezTo>
                    <a:pt x="3270625" y="1187678"/>
                    <a:pt x="3262445" y="1187575"/>
                    <a:pt x="3257490" y="1183920"/>
                  </a:cubicBezTo>
                  <a:lnTo>
                    <a:pt x="3235941" y="1168027"/>
                  </a:lnTo>
                  <a:cubicBezTo>
                    <a:pt x="3230986" y="1164372"/>
                    <a:pt x="3231130" y="1158549"/>
                    <a:pt x="3236264" y="1155021"/>
                  </a:cubicBezTo>
                  <a:lnTo>
                    <a:pt x="3250348" y="1145346"/>
                  </a:lnTo>
                  <a:cubicBezTo>
                    <a:pt x="3252914" y="1143582"/>
                    <a:pt x="3256244" y="1142726"/>
                    <a:pt x="3259550" y="1142767"/>
                  </a:cubicBezTo>
                  <a:close/>
                  <a:moveTo>
                    <a:pt x="2629046" y="1142767"/>
                  </a:moveTo>
                  <a:cubicBezTo>
                    <a:pt x="2632353" y="1142809"/>
                    <a:pt x="2635636" y="1143749"/>
                    <a:pt x="2638114" y="1145576"/>
                  </a:cubicBezTo>
                  <a:lnTo>
                    <a:pt x="2659663" y="1161469"/>
                  </a:lnTo>
                  <a:cubicBezTo>
                    <a:pt x="2664618" y="1165124"/>
                    <a:pt x="2664473" y="1170947"/>
                    <a:pt x="2659339" y="1174475"/>
                  </a:cubicBezTo>
                  <a:lnTo>
                    <a:pt x="2645257" y="1184150"/>
                  </a:lnTo>
                  <a:cubicBezTo>
                    <a:pt x="2640121" y="1187678"/>
                    <a:pt x="2631942" y="1187575"/>
                    <a:pt x="2626986" y="1183920"/>
                  </a:cubicBezTo>
                  <a:lnTo>
                    <a:pt x="2605438" y="1168027"/>
                  </a:lnTo>
                  <a:cubicBezTo>
                    <a:pt x="2600482" y="1164372"/>
                    <a:pt x="2600627" y="1158549"/>
                    <a:pt x="2605761" y="1155021"/>
                  </a:cubicBezTo>
                  <a:lnTo>
                    <a:pt x="2619844" y="1145346"/>
                  </a:lnTo>
                  <a:cubicBezTo>
                    <a:pt x="2622411" y="1143582"/>
                    <a:pt x="2625740" y="1142726"/>
                    <a:pt x="2629046" y="1142767"/>
                  </a:cubicBezTo>
                  <a:close/>
                  <a:moveTo>
                    <a:pt x="1998415" y="1142767"/>
                  </a:moveTo>
                  <a:cubicBezTo>
                    <a:pt x="2001722" y="1142809"/>
                    <a:pt x="2005006" y="1143749"/>
                    <a:pt x="2007484" y="1145576"/>
                  </a:cubicBezTo>
                  <a:lnTo>
                    <a:pt x="2029032" y="1161469"/>
                  </a:lnTo>
                  <a:cubicBezTo>
                    <a:pt x="2033988" y="1165124"/>
                    <a:pt x="2033843" y="1170947"/>
                    <a:pt x="2028709" y="1174475"/>
                  </a:cubicBezTo>
                  <a:lnTo>
                    <a:pt x="2014626" y="1184150"/>
                  </a:lnTo>
                  <a:cubicBezTo>
                    <a:pt x="2009491" y="1187678"/>
                    <a:pt x="2001311" y="1187575"/>
                    <a:pt x="1996355" y="1183920"/>
                  </a:cubicBezTo>
                  <a:lnTo>
                    <a:pt x="1974808" y="1168027"/>
                  </a:lnTo>
                  <a:cubicBezTo>
                    <a:pt x="1969852" y="1164372"/>
                    <a:pt x="1969996" y="1158549"/>
                    <a:pt x="1975131" y="1155021"/>
                  </a:cubicBezTo>
                  <a:lnTo>
                    <a:pt x="1989213" y="1145346"/>
                  </a:lnTo>
                  <a:cubicBezTo>
                    <a:pt x="1991781" y="1143582"/>
                    <a:pt x="1995110" y="1142726"/>
                    <a:pt x="1998415" y="1142767"/>
                  </a:cubicBezTo>
                  <a:close/>
                  <a:moveTo>
                    <a:pt x="1367912" y="1142767"/>
                  </a:moveTo>
                  <a:cubicBezTo>
                    <a:pt x="1371219" y="1142809"/>
                    <a:pt x="1374503" y="1143749"/>
                    <a:pt x="1376981" y="1145576"/>
                  </a:cubicBezTo>
                  <a:lnTo>
                    <a:pt x="1398529" y="1161469"/>
                  </a:lnTo>
                  <a:cubicBezTo>
                    <a:pt x="1403484" y="1165124"/>
                    <a:pt x="1403339" y="1170947"/>
                    <a:pt x="1398205" y="1174475"/>
                  </a:cubicBezTo>
                  <a:lnTo>
                    <a:pt x="1384122" y="1184150"/>
                  </a:lnTo>
                  <a:cubicBezTo>
                    <a:pt x="1378988" y="1187678"/>
                    <a:pt x="1370808" y="1187575"/>
                    <a:pt x="1365852" y="1183920"/>
                  </a:cubicBezTo>
                  <a:lnTo>
                    <a:pt x="1344304" y="1168027"/>
                  </a:lnTo>
                  <a:cubicBezTo>
                    <a:pt x="1339348" y="1164372"/>
                    <a:pt x="1339493" y="1158549"/>
                    <a:pt x="1344628" y="1155021"/>
                  </a:cubicBezTo>
                  <a:lnTo>
                    <a:pt x="1358710" y="1145346"/>
                  </a:lnTo>
                  <a:cubicBezTo>
                    <a:pt x="1361277" y="1143582"/>
                    <a:pt x="1364606" y="1142726"/>
                    <a:pt x="1367912" y="1142767"/>
                  </a:cubicBezTo>
                  <a:close/>
                  <a:moveTo>
                    <a:pt x="738602" y="1142767"/>
                  </a:moveTo>
                  <a:cubicBezTo>
                    <a:pt x="741909" y="1142809"/>
                    <a:pt x="745193" y="1143749"/>
                    <a:pt x="747671" y="1145576"/>
                  </a:cubicBezTo>
                  <a:lnTo>
                    <a:pt x="769219" y="1161469"/>
                  </a:lnTo>
                  <a:cubicBezTo>
                    <a:pt x="774175" y="1165124"/>
                    <a:pt x="774029" y="1170947"/>
                    <a:pt x="768896" y="1174475"/>
                  </a:cubicBezTo>
                  <a:lnTo>
                    <a:pt x="754813" y="1184150"/>
                  </a:lnTo>
                  <a:cubicBezTo>
                    <a:pt x="749678" y="1187678"/>
                    <a:pt x="741498" y="1187575"/>
                    <a:pt x="736543" y="1183920"/>
                  </a:cubicBezTo>
                  <a:lnTo>
                    <a:pt x="714994" y="1168027"/>
                  </a:lnTo>
                  <a:cubicBezTo>
                    <a:pt x="710039" y="1164372"/>
                    <a:pt x="710183" y="1158549"/>
                    <a:pt x="715318" y="1155021"/>
                  </a:cubicBezTo>
                  <a:lnTo>
                    <a:pt x="729401" y="1145346"/>
                  </a:lnTo>
                  <a:cubicBezTo>
                    <a:pt x="731967" y="1143582"/>
                    <a:pt x="735297" y="1142726"/>
                    <a:pt x="738602" y="1142767"/>
                  </a:cubicBezTo>
                  <a:close/>
                  <a:moveTo>
                    <a:pt x="108099" y="1142767"/>
                  </a:moveTo>
                  <a:cubicBezTo>
                    <a:pt x="111406" y="1142809"/>
                    <a:pt x="114690" y="1143749"/>
                    <a:pt x="117167" y="1145576"/>
                  </a:cubicBezTo>
                  <a:lnTo>
                    <a:pt x="138716" y="1161469"/>
                  </a:lnTo>
                  <a:cubicBezTo>
                    <a:pt x="143671" y="1165124"/>
                    <a:pt x="143526" y="1170947"/>
                    <a:pt x="138392" y="1174475"/>
                  </a:cubicBezTo>
                  <a:lnTo>
                    <a:pt x="124309" y="1184150"/>
                  </a:lnTo>
                  <a:cubicBezTo>
                    <a:pt x="119175" y="1187678"/>
                    <a:pt x="110995" y="1187575"/>
                    <a:pt x="106039" y="1183920"/>
                  </a:cubicBezTo>
                  <a:lnTo>
                    <a:pt x="84491" y="1168027"/>
                  </a:lnTo>
                  <a:cubicBezTo>
                    <a:pt x="79536" y="1164372"/>
                    <a:pt x="79680" y="1158549"/>
                    <a:pt x="84814" y="1155021"/>
                  </a:cubicBezTo>
                  <a:lnTo>
                    <a:pt x="98897" y="1145346"/>
                  </a:lnTo>
                  <a:cubicBezTo>
                    <a:pt x="101464" y="1143582"/>
                    <a:pt x="104793" y="1142726"/>
                    <a:pt x="108099" y="1142767"/>
                  </a:cubicBezTo>
                  <a:close/>
                  <a:moveTo>
                    <a:pt x="4208460" y="1133982"/>
                  </a:moveTo>
                  <a:lnTo>
                    <a:pt x="4211839" y="1133982"/>
                  </a:lnTo>
                  <a:lnTo>
                    <a:pt x="4218901" y="1133982"/>
                  </a:lnTo>
                  <a:cubicBezTo>
                    <a:pt x="4224956" y="1133982"/>
                    <a:pt x="4229865" y="1137476"/>
                    <a:pt x="4229865" y="1141787"/>
                  </a:cubicBezTo>
                  <a:cubicBezTo>
                    <a:pt x="4229866" y="1145035"/>
                    <a:pt x="4229866" y="1148284"/>
                    <a:pt x="4229866" y="1151532"/>
                  </a:cubicBezTo>
                  <a:cubicBezTo>
                    <a:pt x="4229865" y="1155843"/>
                    <a:pt x="4224956" y="1159337"/>
                    <a:pt x="4218902" y="1159337"/>
                  </a:cubicBezTo>
                  <a:lnTo>
                    <a:pt x="4211839" y="1159337"/>
                  </a:lnTo>
                  <a:lnTo>
                    <a:pt x="4208461" y="1159337"/>
                  </a:lnTo>
                  <a:cubicBezTo>
                    <a:pt x="4202406" y="1159337"/>
                    <a:pt x="4197496" y="1155843"/>
                    <a:pt x="4197496" y="1151532"/>
                  </a:cubicBezTo>
                  <a:lnTo>
                    <a:pt x="4197496" y="1141787"/>
                  </a:lnTo>
                  <a:cubicBezTo>
                    <a:pt x="4197496" y="1137476"/>
                    <a:pt x="4202406" y="1133982"/>
                    <a:pt x="4208460" y="1133982"/>
                  </a:cubicBezTo>
                  <a:close/>
                  <a:moveTo>
                    <a:pt x="3579151" y="1133982"/>
                  </a:moveTo>
                  <a:lnTo>
                    <a:pt x="3581335" y="1133982"/>
                  </a:lnTo>
                  <a:lnTo>
                    <a:pt x="3588397" y="1133982"/>
                  </a:lnTo>
                  <a:cubicBezTo>
                    <a:pt x="3594453" y="1133982"/>
                    <a:pt x="3599362" y="1137476"/>
                    <a:pt x="3599362" y="1141787"/>
                  </a:cubicBezTo>
                  <a:cubicBezTo>
                    <a:pt x="3599362" y="1145035"/>
                    <a:pt x="3599362" y="1148284"/>
                    <a:pt x="3599362" y="1151532"/>
                  </a:cubicBezTo>
                  <a:cubicBezTo>
                    <a:pt x="3599362" y="1155843"/>
                    <a:pt x="3594453" y="1159337"/>
                    <a:pt x="3588398" y="1159337"/>
                  </a:cubicBezTo>
                  <a:lnTo>
                    <a:pt x="3581335" y="1159337"/>
                  </a:lnTo>
                  <a:lnTo>
                    <a:pt x="3579152" y="1159337"/>
                  </a:lnTo>
                  <a:cubicBezTo>
                    <a:pt x="3573096" y="1159337"/>
                    <a:pt x="3568187" y="1155843"/>
                    <a:pt x="3568187" y="1151532"/>
                  </a:cubicBezTo>
                  <a:lnTo>
                    <a:pt x="3568187" y="1141787"/>
                  </a:lnTo>
                  <a:cubicBezTo>
                    <a:pt x="3568187" y="1137476"/>
                    <a:pt x="3573096" y="1133982"/>
                    <a:pt x="3579151" y="1133982"/>
                  </a:cubicBezTo>
                  <a:close/>
                  <a:moveTo>
                    <a:pt x="2948647" y="1133982"/>
                  </a:moveTo>
                  <a:lnTo>
                    <a:pt x="2952026" y="1133982"/>
                  </a:lnTo>
                  <a:lnTo>
                    <a:pt x="2959088" y="1133982"/>
                  </a:lnTo>
                  <a:cubicBezTo>
                    <a:pt x="2965144" y="1133982"/>
                    <a:pt x="2970053" y="1137476"/>
                    <a:pt x="2970053" y="1141787"/>
                  </a:cubicBezTo>
                  <a:cubicBezTo>
                    <a:pt x="2970053" y="1145035"/>
                    <a:pt x="2970053" y="1148284"/>
                    <a:pt x="2970053" y="1151532"/>
                  </a:cubicBezTo>
                  <a:cubicBezTo>
                    <a:pt x="2970053" y="1155843"/>
                    <a:pt x="2965144" y="1159337"/>
                    <a:pt x="2959088" y="1159337"/>
                  </a:cubicBezTo>
                  <a:lnTo>
                    <a:pt x="2952026" y="1159337"/>
                  </a:lnTo>
                  <a:lnTo>
                    <a:pt x="2948648" y="1159337"/>
                  </a:lnTo>
                  <a:cubicBezTo>
                    <a:pt x="2942592" y="1159337"/>
                    <a:pt x="2937683" y="1155843"/>
                    <a:pt x="2937683" y="1151532"/>
                  </a:cubicBezTo>
                  <a:lnTo>
                    <a:pt x="2937683" y="1141787"/>
                  </a:lnTo>
                  <a:cubicBezTo>
                    <a:pt x="2937683" y="1137476"/>
                    <a:pt x="2942592" y="1133982"/>
                    <a:pt x="2948647" y="1133982"/>
                  </a:cubicBezTo>
                  <a:close/>
                  <a:moveTo>
                    <a:pt x="2318017" y="1133982"/>
                  </a:moveTo>
                  <a:lnTo>
                    <a:pt x="2321522" y="1133982"/>
                  </a:lnTo>
                  <a:lnTo>
                    <a:pt x="2328584" y="1133982"/>
                  </a:lnTo>
                  <a:cubicBezTo>
                    <a:pt x="2334640" y="1133982"/>
                    <a:pt x="2339549" y="1137476"/>
                    <a:pt x="2339549" y="1141787"/>
                  </a:cubicBezTo>
                  <a:cubicBezTo>
                    <a:pt x="2339549" y="1145035"/>
                    <a:pt x="2339549" y="1148284"/>
                    <a:pt x="2339549" y="1151532"/>
                  </a:cubicBezTo>
                  <a:cubicBezTo>
                    <a:pt x="2339549" y="1155843"/>
                    <a:pt x="2334640" y="1159337"/>
                    <a:pt x="2328585" y="1159337"/>
                  </a:cubicBezTo>
                  <a:lnTo>
                    <a:pt x="2321522" y="1159337"/>
                  </a:lnTo>
                  <a:lnTo>
                    <a:pt x="2318017" y="1159337"/>
                  </a:lnTo>
                  <a:cubicBezTo>
                    <a:pt x="2311962" y="1159337"/>
                    <a:pt x="2307053" y="1155843"/>
                    <a:pt x="2307053" y="1151532"/>
                  </a:cubicBezTo>
                  <a:lnTo>
                    <a:pt x="2307053" y="1141787"/>
                  </a:lnTo>
                  <a:cubicBezTo>
                    <a:pt x="2307053" y="1137476"/>
                    <a:pt x="2311962" y="1133982"/>
                    <a:pt x="2318017" y="1133982"/>
                  </a:cubicBezTo>
                  <a:close/>
                  <a:moveTo>
                    <a:pt x="1687513" y="1133982"/>
                  </a:moveTo>
                  <a:lnTo>
                    <a:pt x="1690892" y="1133982"/>
                  </a:lnTo>
                  <a:lnTo>
                    <a:pt x="1697954" y="1133982"/>
                  </a:lnTo>
                  <a:cubicBezTo>
                    <a:pt x="1704009" y="1133982"/>
                    <a:pt x="1708918" y="1137476"/>
                    <a:pt x="1708918" y="1141787"/>
                  </a:cubicBezTo>
                  <a:cubicBezTo>
                    <a:pt x="1708919" y="1145035"/>
                    <a:pt x="1708919" y="1148284"/>
                    <a:pt x="1708919" y="1151532"/>
                  </a:cubicBezTo>
                  <a:cubicBezTo>
                    <a:pt x="1708918" y="1155843"/>
                    <a:pt x="1704009" y="1159337"/>
                    <a:pt x="1697955" y="1159337"/>
                  </a:cubicBezTo>
                  <a:lnTo>
                    <a:pt x="1690892" y="1159337"/>
                  </a:lnTo>
                  <a:lnTo>
                    <a:pt x="1687514" y="1159337"/>
                  </a:lnTo>
                  <a:cubicBezTo>
                    <a:pt x="1681459" y="1159337"/>
                    <a:pt x="1676550" y="1155843"/>
                    <a:pt x="1676550" y="1151532"/>
                  </a:cubicBezTo>
                  <a:lnTo>
                    <a:pt x="1676550" y="1141787"/>
                  </a:lnTo>
                  <a:cubicBezTo>
                    <a:pt x="1676550" y="1137476"/>
                    <a:pt x="1681459" y="1133982"/>
                    <a:pt x="1687513" y="1133982"/>
                  </a:cubicBezTo>
                  <a:close/>
                  <a:moveTo>
                    <a:pt x="1058204" y="1133982"/>
                  </a:moveTo>
                  <a:lnTo>
                    <a:pt x="1060388" y="1133982"/>
                  </a:lnTo>
                  <a:lnTo>
                    <a:pt x="1067451" y="1133982"/>
                  </a:lnTo>
                  <a:cubicBezTo>
                    <a:pt x="1073506" y="1133982"/>
                    <a:pt x="1078415" y="1137476"/>
                    <a:pt x="1078415" y="1141787"/>
                  </a:cubicBezTo>
                  <a:cubicBezTo>
                    <a:pt x="1078415" y="1145035"/>
                    <a:pt x="1078415" y="1148284"/>
                    <a:pt x="1078416" y="1151532"/>
                  </a:cubicBezTo>
                  <a:cubicBezTo>
                    <a:pt x="1078415" y="1155843"/>
                    <a:pt x="1073506" y="1159337"/>
                    <a:pt x="1067451" y="1159337"/>
                  </a:cubicBezTo>
                  <a:lnTo>
                    <a:pt x="1060388" y="1159337"/>
                  </a:lnTo>
                  <a:lnTo>
                    <a:pt x="1058205" y="1159337"/>
                  </a:lnTo>
                  <a:cubicBezTo>
                    <a:pt x="1052149" y="1159337"/>
                    <a:pt x="1047240" y="1155843"/>
                    <a:pt x="1047240" y="1151532"/>
                  </a:cubicBezTo>
                  <a:lnTo>
                    <a:pt x="1047240" y="1141787"/>
                  </a:lnTo>
                  <a:cubicBezTo>
                    <a:pt x="1047240" y="1137476"/>
                    <a:pt x="1052149" y="1133982"/>
                    <a:pt x="1058204" y="1133982"/>
                  </a:cubicBezTo>
                  <a:close/>
                  <a:moveTo>
                    <a:pt x="427701" y="1133982"/>
                  </a:moveTo>
                  <a:lnTo>
                    <a:pt x="431079" y="1133982"/>
                  </a:lnTo>
                  <a:lnTo>
                    <a:pt x="438141" y="1133982"/>
                  </a:lnTo>
                  <a:cubicBezTo>
                    <a:pt x="444197" y="1133982"/>
                    <a:pt x="449106" y="1137476"/>
                    <a:pt x="449106" y="1141787"/>
                  </a:cubicBezTo>
                  <a:cubicBezTo>
                    <a:pt x="449106" y="1145035"/>
                    <a:pt x="449106" y="1148284"/>
                    <a:pt x="449106" y="1151532"/>
                  </a:cubicBezTo>
                  <a:cubicBezTo>
                    <a:pt x="449106" y="1155843"/>
                    <a:pt x="444197" y="1159337"/>
                    <a:pt x="438141" y="1159337"/>
                  </a:cubicBezTo>
                  <a:lnTo>
                    <a:pt x="431079" y="1159337"/>
                  </a:lnTo>
                  <a:lnTo>
                    <a:pt x="427701" y="1159337"/>
                  </a:lnTo>
                  <a:cubicBezTo>
                    <a:pt x="421645" y="1159337"/>
                    <a:pt x="416736" y="1155843"/>
                    <a:pt x="416736" y="1151532"/>
                  </a:cubicBezTo>
                  <a:lnTo>
                    <a:pt x="416736" y="1141787"/>
                  </a:lnTo>
                  <a:cubicBezTo>
                    <a:pt x="416736" y="1137476"/>
                    <a:pt x="421645" y="1133982"/>
                    <a:pt x="427701" y="1133982"/>
                  </a:cubicBezTo>
                  <a:close/>
                  <a:moveTo>
                    <a:pt x="3912720" y="1124353"/>
                  </a:moveTo>
                  <a:cubicBezTo>
                    <a:pt x="3914560" y="1124412"/>
                    <a:pt x="3916370" y="1124969"/>
                    <a:pt x="3917712" y="1126013"/>
                  </a:cubicBezTo>
                  <a:lnTo>
                    <a:pt x="3923472" y="1130495"/>
                  </a:lnTo>
                  <a:cubicBezTo>
                    <a:pt x="3926156" y="1132583"/>
                    <a:pt x="3925954" y="1135825"/>
                    <a:pt x="3923020" y="1137735"/>
                  </a:cubicBezTo>
                  <a:lnTo>
                    <a:pt x="3916725" y="1141836"/>
                  </a:lnTo>
                  <a:cubicBezTo>
                    <a:pt x="3913792" y="1143747"/>
                    <a:pt x="3909238" y="1143603"/>
                    <a:pt x="3906554" y="1141515"/>
                  </a:cubicBezTo>
                  <a:lnTo>
                    <a:pt x="3900794" y="1137034"/>
                  </a:lnTo>
                  <a:cubicBezTo>
                    <a:pt x="3898110" y="1134945"/>
                    <a:pt x="3898312" y="1131704"/>
                    <a:pt x="3901246" y="1129793"/>
                  </a:cubicBezTo>
                  <a:lnTo>
                    <a:pt x="3907540" y="1125692"/>
                  </a:lnTo>
                  <a:cubicBezTo>
                    <a:pt x="3909007" y="1124737"/>
                    <a:pt x="3910879" y="1124295"/>
                    <a:pt x="3912720" y="1124353"/>
                  </a:cubicBezTo>
                  <a:close/>
                  <a:moveTo>
                    <a:pt x="3283410" y="1124353"/>
                  </a:moveTo>
                  <a:cubicBezTo>
                    <a:pt x="3285250" y="1124412"/>
                    <a:pt x="3287060" y="1124969"/>
                    <a:pt x="3288402" y="1126013"/>
                  </a:cubicBezTo>
                  <a:lnTo>
                    <a:pt x="3294163" y="1130495"/>
                  </a:lnTo>
                  <a:cubicBezTo>
                    <a:pt x="3296846" y="1132583"/>
                    <a:pt x="3296644" y="1135825"/>
                    <a:pt x="3293711" y="1137735"/>
                  </a:cubicBezTo>
                  <a:lnTo>
                    <a:pt x="3287416" y="1141836"/>
                  </a:lnTo>
                  <a:cubicBezTo>
                    <a:pt x="3284482" y="1143747"/>
                    <a:pt x="3279929" y="1143603"/>
                    <a:pt x="3277245" y="1141515"/>
                  </a:cubicBezTo>
                  <a:lnTo>
                    <a:pt x="3271484" y="1137034"/>
                  </a:lnTo>
                  <a:cubicBezTo>
                    <a:pt x="3268800" y="1134945"/>
                    <a:pt x="3269003" y="1131704"/>
                    <a:pt x="3271936" y="1129793"/>
                  </a:cubicBezTo>
                  <a:lnTo>
                    <a:pt x="3278231" y="1125692"/>
                  </a:lnTo>
                  <a:cubicBezTo>
                    <a:pt x="3279698" y="1124737"/>
                    <a:pt x="3281570" y="1124295"/>
                    <a:pt x="3283410" y="1124353"/>
                  </a:cubicBezTo>
                  <a:close/>
                  <a:moveTo>
                    <a:pt x="2652907" y="1124353"/>
                  </a:moveTo>
                  <a:cubicBezTo>
                    <a:pt x="2654747" y="1124412"/>
                    <a:pt x="2656557" y="1124969"/>
                    <a:pt x="2657899" y="1126013"/>
                  </a:cubicBezTo>
                  <a:lnTo>
                    <a:pt x="2663659" y="1130495"/>
                  </a:lnTo>
                  <a:cubicBezTo>
                    <a:pt x="2666343" y="1132583"/>
                    <a:pt x="2666141" y="1135825"/>
                    <a:pt x="2663208" y="1137735"/>
                  </a:cubicBezTo>
                  <a:lnTo>
                    <a:pt x="2656913" y="1141836"/>
                  </a:lnTo>
                  <a:cubicBezTo>
                    <a:pt x="2653978" y="1143747"/>
                    <a:pt x="2649426" y="1143603"/>
                    <a:pt x="2646741" y="1141515"/>
                  </a:cubicBezTo>
                  <a:lnTo>
                    <a:pt x="2640981" y="1137034"/>
                  </a:lnTo>
                  <a:cubicBezTo>
                    <a:pt x="2638297" y="1134945"/>
                    <a:pt x="2638500" y="1131704"/>
                    <a:pt x="2641432" y="1129793"/>
                  </a:cubicBezTo>
                  <a:lnTo>
                    <a:pt x="2647727" y="1125692"/>
                  </a:lnTo>
                  <a:cubicBezTo>
                    <a:pt x="2649194" y="1124737"/>
                    <a:pt x="2651066" y="1124295"/>
                    <a:pt x="2652907" y="1124353"/>
                  </a:cubicBezTo>
                  <a:close/>
                  <a:moveTo>
                    <a:pt x="2022276" y="1124353"/>
                  </a:moveTo>
                  <a:cubicBezTo>
                    <a:pt x="2024117" y="1124412"/>
                    <a:pt x="2025926" y="1124969"/>
                    <a:pt x="2027268" y="1126013"/>
                  </a:cubicBezTo>
                  <a:lnTo>
                    <a:pt x="2033029" y="1130495"/>
                  </a:lnTo>
                  <a:cubicBezTo>
                    <a:pt x="2035713" y="1132583"/>
                    <a:pt x="2035510" y="1135825"/>
                    <a:pt x="2032577" y="1137735"/>
                  </a:cubicBezTo>
                  <a:lnTo>
                    <a:pt x="2026282" y="1141836"/>
                  </a:lnTo>
                  <a:cubicBezTo>
                    <a:pt x="2023348" y="1143747"/>
                    <a:pt x="2018795" y="1143603"/>
                    <a:pt x="2016111" y="1141515"/>
                  </a:cubicBezTo>
                  <a:lnTo>
                    <a:pt x="2010351" y="1137034"/>
                  </a:lnTo>
                  <a:cubicBezTo>
                    <a:pt x="2007667" y="1134945"/>
                    <a:pt x="2007869" y="1131704"/>
                    <a:pt x="2010802" y="1129793"/>
                  </a:cubicBezTo>
                  <a:lnTo>
                    <a:pt x="2017097" y="1125692"/>
                  </a:lnTo>
                  <a:cubicBezTo>
                    <a:pt x="2018564" y="1124737"/>
                    <a:pt x="2020435" y="1124295"/>
                    <a:pt x="2022276" y="1124353"/>
                  </a:cubicBezTo>
                  <a:close/>
                  <a:moveTo>
                    <a:pt x="1391773" y="1124353"/>
                  </a:moveTo>
                  <a:cubicBezTo>
                    <a:pt x="1393613" y="1124412"/>
                    <a:pt x="1395423" y="1124969"/>
                    <a:pt x="1396765" y="1126013"/>
                  </a:cubicBezTo>
                  <a:lnTo>
                    <a:pt x="1402525" y="1130495"/>
                  </a:lnTo>
                  <a:cubicBezTo>
                    <a:pt x="1405210" y="1132583"/>
                    <a:pt x="1405007" y="1135825"/>
                    <a:pt x="1402074" y="1137735"/>
                  </a:cubicBezTo>
                  <a:lnTo>
                    <a:pt x="1395779" y="1141836"/>
                  </a:lnTo>
                  <a:cubicBezTo>
                    <a:pt x="1392845" y="1143747"/>
                    <a:pt x="1388291" y="1143603"/>
                    <a:pt x="1385608" y="1141515"/>
                  </a:cubicBezTo>
                  <a:lnTo>
                    <a:pt x="1379847" y="1137034"/>
                  </a:lnTo>
                  <a:cubicBezTo>
                    <a:pt x="1377163" y="1134945"/>
                    <a:pt x="1377365" y="1131704"/>
                    <a:pt x="1380299" y="1129793"/>
                  </a:cubicBezTo>
                  <a:lnTo>
                    <a:pt x="1386594" y="1125692"/>
                  </a:lnTo>
                  <a:cubicBezTo>
                    <a:pt x="1388060" y="1124737"/>
                    <a:pt x="1389932" y="1124295"/>
                    <a:pt x="1391773" y="1124353"/>
                  </a:cubicBezTo>
                  <a:close/>
                  <a:moveTo>
                    <a:pt x="762463" y="1124353"/>
                  </a:moveTo>
                  <a:cubicBezTo>
                    <a:pt x="764304" y="1124412"/>
                    <a:pt x="766113" y="1124969"/>
                    <a:pt x="767455" y="1126013"/>
                  </a:cubicBezTo>
                  <a:lnTo>
                    <a:pt x="773216" y="1130495"/>
                  </a:lnTo>
                  <a:cubicBezTo>
                    <a:pt x="775900" y="1132583"/>
                    <a:pt x="775698" y="1135825"/>
                    <a:pt x="772764" y="1137735"/>
                  </a:cubicBezTo>
                  <a:lnTo>
                    <a:pt x="766469" y="1141836"/>
                  </a:lnTo>
                  <a:cubicBezTo>
                    <a:pt x="763535" y="1143747"/>
                    <a:pt x="758982" y="1143603"/>
                    <a:pt x="756298" y="1141515"/>
                  </a:cubicBezTo>
                  <a:lnTo>
                    <a:pt x="750538" y="1137034"/>
                  </a:lnTo>
                  <a:cubicBezTo>
                    <a:pt x="747853" y="1134945"/>
                    <a:pt x="748056" y="1131704"/>
                    <a:pt x="750989" y="1129793"/>
                  </a:cubicBezTo>
                  <a:lnTo>
                    <a:pt x="757284" y="1125692"/>
                  </a:lnTo>
                  <a:cubicBezTo>
                    <a:pt x="758751" y="1124737"/>
                    <a:pt x="760623" y="1124295"/>
                    <a:pt x="762463" y="1124353"/>
                  </a:cubicBezTo>
                  <a:close/>
                  <a:moveTo>
                    <a:pt x="131960" y="1124353"/>
                  </a:moveTo>
                  <a:cubicBezTo>
                    <a:pt x="133800" y="1124412"/>
                    <a:pt x="135610" y="1124969"/>
                    <a:pt x="136952" y="1126013"/>
                  </a:cubicBezTo>
                  <a:lnTo>
                    <a:pt x="142712" y="1130495"/>
                  </a:lnTo>
                  <a:cubicBezTo>
                    <a:pt x="145396" y="1132583"/>
                    <a:pt x="145194" y="1135825"/>
                    <a:pt x="142261" y="1137735"/>
                  </a:cubicBezTo>
                  <a:lnTo>
                    <a:pt x="135966" y="1141836"/>
                  </a:lnTo>
                  <a:cubicBezTo>
                    <a:pt x="133031" y="1143747"/>
                    <a:pt x="128479" y="1143603"/>
                    <a:pt x="125795" y="1141515"/>
                  </a:cubicBezTo>
                  <a:lnTo>
                    <a:pt x="120034" y="1137034"/>
                  </a:lnTo>
                  <a:cubicBezTo>
                    <a:pt x="117350" y="1134945"/>
                    <a:pt x="117552" y="1131704"/>
                    <a:pt x="120486" y="1129793"/>
                  </a:cubicBezTo>
                  <a:lnTo>
                    <a:pt x="126780" y="1125692"/>
                  </a:lnTo>
                  <a:cubicBezTo>
                    <a:pt x="128247" y="1124737"/>
                    <a:pt x="130119" y="1124295"/>
                    <a:pt x="131960" y="1124353"/>
                  </a:cubicBezTo>
                  <a:close/>
                  <a:moveTo>
                    <a:pt x="4340943" y="1116258"/>
                  </a:moveTo>
                  <a:lnTo>
                    <a:pt x="4340943" y="1195217"/>
                  </a:lnTo>
                  <a:lnTo>
                    <a:pt x="4299898" y="1165999"/>
                  </a:lnTo>
                  <a:cubicBezTo>
                    <a:pt x="4291937" y="1160331"/>
                    <a:pt x="4291937" y="1151143"/>
                    <a:pt x="4299898" y="1145476"/>
                  </a:cubicBezTo>
                  <a:close/>
                  <a:moveTo>
                    <a:pt x="3741572" y="1100107"/>
                  </a:moveTo>
                  <a:cubicBezTo>
                    <a:pt x="3746789" y="1100107"/>
                    <a:pt x="3752006" y="1101524"/>
                    <a:pt x="3755986" y="1104357"/>
                  </a:cubicBezTo>
                  <a:lnTo>
                    <a:pt x="3819412" y="1149508"/>
                  </a:lnTo>
                  <a:cubicBezTo>
                    <a:pt x="3827374" y="1155175"/>
                    <a:pt x="3827374" y="1164364"/>
                    <a:pt x="3819412" y="1170031"/>
                  </a:cubicBezTo>
                  <a:lnTo>
                    <a:pt x="3761650" y="1211150"/>
                  </a:lnTo>
                  <a:cubicBezTo>
                    <a:pt x="3753689" y="1216816"/>
                    <a:pt x="3740781" y="1216816"/>
                    <a:pt x="3732820" y="1211149"/>
                  </a:cubicBezTo>
                  <a:lnTo>
                    <a:pt x="3669394" y="1165999"/>
                  </a:lnTo>
                  <a:cubicBezTo>
                    <a:pt x="3661434" y="1160331"/>
                    <a:pt x="3661434" y="1151143"/>
                    <a:pt x="3669394" y="1145476"/>
                  </a:cubicBezTo>
                  <a:lnTo>
                    <a:pt x="3727156" y="1104357"/>
                  </a:lnTo>
                  <a:cubicBezTo>
                    <a:pt x="3731137" y="1101524"/>
                    <a:pt x="3736354" y="1100107"/>
                    <a:pt x="3741572" y="1100107"/>
                  </a:cubicBezTo>
                  <a:close/>
                  <a:moveTo>
                    <a:pt x="3112262" y="1100107"/>
                  </a:moveTo>
                  <a:cubicBezTo>
                    <a:pt x="3117479" y="1100107"/>
                    <a:pt x="3122696" y="1101524"/>
                    <a:pt x="3126677" y="1104357"/>
                  </a:cubicBezTo>
                  <a:lnTo>
                    <a:pt x="3190102" y="1149508"/>
                  </a:lnTo>
                  <a:cubicBezTo>
                    <a:pt x="3198064" y="1155175"/>
                    <a:pt x="3198064" y="1164364"/>
                    <a:pt x="3190102" y="1170031"/>
                  </a:cubicBezTo>
                  <a:lnTo>
                    <a:pt x="3132340" y="1211150"/>
                  </a:lnTo>
                  <a:cubicBezTo>
                    <a:pt x="3124380" y="1216816"/>
                    <a:pt x="3111472" y="1216816"/>
                    <a:pt x="3103510" y="1211149"/>
                  </a:cubicBezTo>
                  <a:lnTo>
                    <a:pt x="3040086" y="1165999"/>
                  </a:lnTo>
                  <a:cubicBezTo>
                    <a:pt x="3032124" y="1160331"/>
                    <a:pt x="3032124" y="1151143"/>
                    <a:pt x="3040084" y="1145476"/>
                  </a:cubicBezTo>
                  <a:lnTo>
                    <a:pt x="3097847" y="1104357"/>
                  </a:lnTo>
                  <a:cubicBezTo>
                    <a:pt x="3101827" y="1101524"/>
                    <a:pt x="3107045" y="1100107"/>
                    <a:pt x="3112262" y="1100107"/>
                  </a:cubicBezTo>
                  <a:close/>
                  <a:moveTo>
                    <a:pt x="2481759" y="1100107"/>
                  </a:moveTo>
                  <a:cubicBezTo>
                    <a:pt x="2486976" y="1100107"/>
                    <a:pt x="2492193" y="1101524"/>
                    <a:pt x="2496174" y="1104357"/>
                  </a:cubicBezTo>
                  <a:lnTo>
                    <a:pt x="2559599" y="1149508"/>
                  </a:lnTo>
                  <a:cubicBezTo>
                    <a:pt x="2567560" y="1155175"/>
                    <a:pt x="2567560" y="1164364"/>
                    <a:pt x="2559599" y="1170031"/>
                  </a:cubicBezTo>
                  <a:lnTo>
                    <a:pt x="2501837" y="1211150"/>
                  </a:lnTo>
                  <a:cubicBezTo>
                    <a:pt x="2493876" y="1216816"/>
                    <a:pt x="2480969" y="1216816"/>
                    <a:pt x="2473007" y="1211149"/>
                  </a:cubicBezTo>
                  <a:lnTo>
                    <a:pt x="2409582" y="1165999"/>
                  </a:lnTo>
                  <a:cubicBezTo>
                    <a:pt x="2401620" y="1160331"/>
                    <a:pt x="2401620" y="1151143"/>
                    <a:pt x="2409581" y="1145476"/>
                  </a:cubicBezTo>
                  <a:lnTo>
                    <a:pt x="2467343" y="1104357"/>
                  </a:lnTo>
                  <a:cubicBezTo>
                    <a:pt x="2471324" y="1101524"/>
                    <a:pt x="2476541" y="1100107"/>
                    <a:pt x="2481759" y="1100107"/>
                  </a:cubicBezTo>
                  <a:close/>
                  <a:moveTo>
                    <a:pt x="1851129" y="1100107"/>
                  </a:moveTo>
                  <a:cubicBezTo>
                    <a:pt x="1856346" y="1100107"/>
                    <a:pt x="1861563" y="1101524"/>
                    <a:pt x="1865543" y="1104357"/>
                  </a:cubicBezTo>
                  <a:lnTo>
                    <a:pt x="1928969" y="1149508"/>
                  </a:lnTo>
                  <a:cubicBezTo>
                    <a:pt x="1936930" y="1155175"/>
                    <a:pt x="1936930" y="1164364"/>
                    <a:pt x="1928969" y="1170031"/>
                  </a:cubicBezTo>
                  <a:lnTo>
                    <a:pt x="1871206" y="1211150"/>
                  </a:lnTo>
                  <a:cubicBezTo>
                    <a:pt x="1863245" y="1216816"/>
                    <a:pt x="1850338" y="1216816"/>
                    <a:pt x="1842376" y="1211149"/>
                  </a:cubicBezTo>
                  <a:lnTo>
                    <a:pt x="1778951" y="1165999"/>
                  </a:lnTo>
                  <a:cubicBezTo>
                    <a:pt x="1770990" y="1160331"/>
                    <a:pt x="1770990" y="1151143"/>
                    <a:pt x="1778951" y="1145476"/>
                  </a:cubicBezTo>
                  <a:lnTo>
                    <a:pt x="1836713" y="1104357"/>
                  </a:lnTo>
                  <a:cubicBezTo>
                    <a:pt x="1840693" y="1101524"/>
                    <a:pt x="1845911" y="1100107"/>
                    <a:pt x="1851129" y="1100107"/>
                  </a:cubicBezTo>
                  <a:close/>
                  <a:moveTo>
                    <a:pt x="1220625" y="1100107"/>
                  </a:moveTo>
                  <a:cubicBezTo>
                    <a:pt x="1225842" y="1100107"/>
                    <a:pt x="1231059" y="1101524"/>
                    <a:pt x="1235040" y="1104357"/>
                  </a:cubicBezTo>
                  <a:lnTo>
                    <a:pt x="1298465" y="1149508"/>
                  </a:lnTo>
                  <a:cubicBezTo>
                    <a:pt x="1306427" y="1155175"/>
                    <a:pt x="1306427" y="1164364"/>
                    <a:pt x="1298465" y="1170031"/>
                  </a:cubicBezTo>
                  <a:lnTo>
                    <a:pt x="1240703" y="1211150"/>
                  </a:lnTo>
                  <a:cubicBezTo>
                    <a:pt x="1232742" y="1216816"/>
                    <a:pt x="1219834" y="1216816"/>
                    <a:pt x="1211873" y="1211149"/>
                  </a:cubicBezTo>
                  <a:lnTo>
                    <a:pt x="1148448" y="1165999"/>
                  </a:lnTo>
                  <a:cubicBezTo>
                    <a:pt x="1140487" y="1160331"/>
                    <a:pt x="1140487" y="1151143"/>
                    <a:pt x="1148447" y="1145476"/>
                  </a:cubicBezTo>
                  <a:lnTo>
                    <a:pt x="1206209" y="1104357"/>
                  </a:lnTo>
                  <a:cubicBezTo>
                    <a:pt x="1210190" y="1101524"/>
                    <a:pt x="1215408" y="1100107"/>
                    <a:pt x="1220625" y="1100107"/>
                  </a:cubicBezTo>
                  <a:close/>
                  <a:moveTo>
                    <a:pt x="591315" y="1100107"/>
                  </a:moveTo>
                  <a:cubicBezTo>
                    <a:pt x="596532" y="1100107"/>
                    <a:pt x="601750" y="1101524"/>
                    <a:pt x="605730" y="1104357"/>
                  </a:cubicBezTo>
                  <a:lnTo>
                    <a:pt x="669155" y="1149508"/>
                  </a:lnTo>
                  <a:cubicBezTo>
                    <a:pt x="677117" y="1155175"/>
                    <a:pt x="677117" y="1164364"/>
                    <a:pt x="669155" y="1170031"/>
                  </a:cubicBezTo>
                  <a:lnTo>
                    <a:pt x="611394" y="1211150"/>
                  </a:lnTo>
                  <a:cubicBezTo>
                    <a:pt x="603433" y="1216816"/>
                    <a:pt x="590525" y="1216816"/>
                    <a:pt x="582563" y="1211149"/>
                  </a:cubicBezTo>
                  <a:lnTo>
                    <a:pt x="519138" y="1165999"/>
                  </a:lnTo>
                  <a:cubicBezTo>
                    <a:pt x="511177" y="1160331"/>
                    <a:pt x="511177" y="1151143"/>
                    <a:pt x="519138" y="1145476"/>
                  </a:cubicBezTo>
                  <a:lnTo>
                    <a:pt x="576899" y="1104357"/>
                  </a:lnTo>
                  <a:cubicBezTo>
                    <a:pt x="580880" y="1101524"/>
                    <a:pt x="586098" y="1100107"/>
                    <a:pt x="591315" y="1100107"/>
                  </a:cubicBezTo>
                  <a:close/>
                  <a:moveTo>
                    <a:pt x="103917" y="1095304"/>
                  </a:moveTo>
                  <a:lnTo>
                    <a:pt x="113956" y="1104440"/>
                  </a:lnTo>
                  <a:cubicBezTo>
                    <a:pt x="121354" y="1111172"/>
                    <a:pt x="119684" y="1120898"/>
                    <a:pt x="110228" y="1126164"/>
                  </a:cubicBezTo>
                  <a:lnTo>
                    <a:pt x="88406" y="1138316"/>
                  </a:lnTo>
                  <a:close/>
                  <a:moveTo>
                    <a:pt x="3982895" y="1090079"/>
                  </a:moveTo>
                  <a:cubicBezTo>
                    <a:pt x="3985548" y="1089812"/>
                    <a:pt x="3988262" y="1089815"/>
                    <a:pt x="3990950" y="1090103"/>
                  </a:cubicBezTo>
                  <a:cubicBezTo>
                    <a:pt x="3994534" y="1090486"/>
                    <a:pt x="3998071" y="1091377"/>
                    <a:pt x="4001355" y="1092808"/>
                  </a:cubicBezTo>
                  <a:lnTo>
                    <a:pt x="4064734" y="1120432"/>
                  </a:lnTo>
                  <a:cubicBezTo>
                    <a:pt x="4077874" y="1126160"/>
                    <a:pt x="4082004" y="1138386"/>
                    <a:pt x="4073958" y="1147740"/>
                  </a:cubicBezTo>
                  <a:lnTo>
                    <a:pt x="4051892" y="1173395"/>
                  </a:lnTo>
                  <a:cubicBezTo>
                    <a:pt x="4043846" y="1182749"/>
                    <a:pt x="4026671" y="1185689"/>
                    <a:pt x="4013530" y="1179962"/>
                  </a:cubicBezTo>
                  <a:lnTo>
                    <a:pt x="3950154" y="1152338"/>
                  </a:lnTo>
                  <a:cubicBezTo>
                    <a:pt x="3937013" y="1146610"/>
                    <a:pt x="3932882" y="1134384"/>
                    <a:pt x="3940928" y="1125030"/>
                  </a:cubicBezTo>
                  <a:lnTo>
                    <a:pt x="3962995" y="1099375"/>
                  </a:lnTo>
                  <a:cubicBezTo>
                    <a:pt x="3967521" y="1094113"/>
                    <a:pt x="3974935" y="1090881"/>
                    <a:pt x="3982895" y="1090079"/>
                  </a:cubicBezTo>
                  <a:close/>
                  <a:moveTo>
                    <a:pt x="3353586" y="1090079"/>
                  </a:moveTo>
                  <a:cubicBezTo>
                    <a:pt x="3356238" y="1089812"/>
                    <a:pt x="3358953" y="1089815"/>
                    <a:pt x="3361640" y="1090103"/>
                  </a:cubicBezTo>
                  <a:cubicBezTo>
                    <a:pt x="3365224" y="1090486"/>
                    <a:pt x="3368762" y="1091377"/>
                    <a:pt x="3372046" y="1092808"/>
                  </a:cubicBezTo>
                  <a:lnTo>
                    <a:pt x="3435424" y="1120432"/>
                  </a:lnTo>
                  <a:cubicBezTo>
                    <a:pt x="3448564" y="1126160"/>
                    <a:pt x="3452694" y="1138386"/>
                    <a:pt x="3444649" y="1147740"/>
                  </a:cubicBezTo>
                  <a:lnTo>
                    <a:pt x="3422582" y="1173395"/>
                  </a:lnTo>
                  <a:cubicBezTo>
                    <a:pt x="3414536" y="1182749"/>
                    <a:pt x="3397361" y="1185689"/>
                    <a:pt x="3384221" y="1179962"/>
                  </a:cubicBezTo>
                  <a:lnTo>
                    <a:pt x="3320844" y="1152338"/>
                  </a:lnTo>
                  <a:cubicBezTo>
                    <a:pt x="3307704" y="1146610"/>
                    <a:pt x="3303573" y="1134384"/>
                    <a:pt x="3311619" y="1125030"/>
                  </a:cubicBezTo>
                  <a:lnTo>
                    <a:pt x="3333685" y="1099375"/>
                  </a:lnTo>
                  <a:cubicBezTo>
                    <a:pt x="3338211" y="1094113"/>
                    <a:pt x="3345625" y="1090881"/>
                    <a:pt x="3353586" y="1090079"/>
                  </a:cubicBezTo>
                  <a:close/>
                  <a:moveTo>
                    <a:pt x="2723082" y="1090079"/>
                  </a:moveTo>
                  <a:cubicBezTo>
                    <a:pt x="2725735" y="1089812"/>
                    <a:pt x="2728449" y="1089815"/>
                    <a:pt x="2731138" y="1090103"/>
                  </a:cubicBezTo>
                  <a:cubicBezTo>
                    <a:pt x="2734721" y="1090486"/>
                    <a:pt x="2738258" y="1091377"/>
                    <a:pt x="2741543" y="1092808"/>
                  </a:cubicBezTo>
                  <a:lnTo>
                    <a:pt x="2804921" y="1120432"/>
                  </a:lnTo>
                  <a:cubicBezTo>
                    <a:pt x="2818061" y="1126160"/>
                    <a:pt x="2822191" y="1138386"/>
                    <a:pt x="2814145" y="1147740"/>
                  </a:cubicBezTo>
                  <a:lnTo>
                    <a:pt x="2792079" y="1173395"/>
                  </a:lnTo>
                  <a:cubicBezTo>
                    <a:pt x="2784033" y="1182749"/>
                    <a:pt x="2766858" y="1185689"/>
                    <a:pt x="2753718" y="1179962"/>
                  </a:cubicBezTo>
                  <a:lnTo>
                    <a:pt x="2690340" y="1152338"/>
                  </a:lnTo>
                  <a:cubicBezTo>
                    <a:pt x="2677200" y="1146610"/>
                    <a:pt x="2673070" y="1134384"/>
                    <a:pt x="2681115" y="1125030"/>
                  </a:cubicBezTo>
                  <a:lnTo>
                    <a:pt x="2703182" y="1099375"/>
                  </a:lnTo>
                  <a:cubicBezTo>
                    <a:pt x="2707708" y="1094113"/>
                    <a:pt x="2715122" y="1090881"/>
                    <a:pt x="2723082" y="1090079"/>
                  </a:cubicBezTo>
                  <a:close/>
                  <a:moveTo>
                    <a:pt x="2092451" y="1090079"/>
                  </a:moveTo>
                  <a:cubicBezTo>
                    <a:pt x="2095105" y="1089812"/>
                    <a:pt x="2097819" y="1089815"/>
                    <a:pt x="2100506" y="1090103"/>
                  </a:cubicBezTo>
                  <a:cubicBezTo>
                    <a:pt x="2104090" y="1090486"/>
                    <a:pt x="2107627" y="1091377"/>
                    <a:pt x="2110912" y="1092808"/>
                  </a:cubicBezTo>
                  <a:lnTo>
                    <a:pt x="2174290" y="1120432"/>
                  </a:lnTo>
                  <a:cubicBezTo>
                    <a:pt x="2187430" y="1126160"/>
                    <a:pt x="2191561" y="1138386"/>
                    <a:pt x="2183515" y="1147740"/>
                  </a:cubicBezTo>
                  <a:lnTo>
                    <a:pt x="2161448" y="1173395"/>
                  </a:lnTo>
                  <a:cubicBezTo>
                    <a:pt x="2153402" y="1182749"/>
                    <a:pt x="2136228" y="1185689"/>
                    <a:pt x="2123087" y="1179962"/>
                  </a:cubicBezTo>
                  <a:lnTo>
                    <a:pt x="2059710" y="1152338"/>
                  </a:lnTo>
                  <a:cubicBezTo>
                    <a:pt x="2046569" y="1146610"/>
                    <a:pt x="2042439" y="1134384"/>
                    <a:pt x="2050485" y="1125030"/>
                  </a:cubicBezTo>
                  <a:lnTo>
                    <a:pt x="2072552" y="1099375"/>
                  </a:lnTo>
                  <a:cubicBezTo>
                    <a:pt x="2077077" y="1094113"/>
                    <a:pt x="2084492" y="1090881"/>
                    <a:pt x="2092451" y="1090079"/>
                  </a:cubicBezTo>
                  <a:close/>
                  <a:moveTo>
                    <a:pt x="1461948" y="1090079"/>
                  </a:moveTo>
                  <a:cubicBezTo>
                    <a:pt x="1464602" y="1089812"/>
                    <a:pt x="1467315" y="1089815"/>
                    <a:pt x="1470003" y="1090103"/>
                  </a:cubicBezTo>
                  <a:cubicBezTo>
                    <a:pt x="1473587" y="1090486"/>
                    <a:pt x="1477124" y="1091377"/>
                    <a:pt x="1480409" y="1092808"/>
                  </a:cubicBezTo>
                  <a:lnTo>
                    <a:pt x="1543787" y="1120432"/>
                  </a:lnTo>
                  <a:cubicBezTo>
                    <a:pt x="1556927" y="1126160"/>
                    <a:pt x="1561057" y="1138386"/>
                    <a:pt x="1553012" y="1147740"/>
                  </a:cubicBezTo>
                  <a:lnTo>
                    <a:pt x="1530945" y="1173395"/>
                  </a:lnTo>
                  <a:cubicBezTo>
                    <a:pt x="1522899" y="1182749"/>
                    <a:pt x="1505724" y="1185689"/>
                    <a:pt x="1492583" y="1179962"/>
                  </a:cubicBezTo>
                  <a:lnTo>
                    <a:pt x="1429207" y="1152338"/>
                  </a:lnTo>
                  <a:cubicBezTo>
                    <a:pt x="1416066" y="1146610"/>
                    <a:pt x="1411936" y="1134384"/>
                    <a:pt x="1419982" y="1125030"/>
                  </a:cubicBezTo>
                  <a:lnTo>
                    <a:pt x="1442048" y="1099375"/>
                  </a:lnTo>
                  <a:cubicBezTo>
                    <a:pt x="1446574" y="1094113"/>
                    <a:pt x="1453988" y="1090881"/>
                    <a:pt x="1461948" y="1090079"/>
                  </a:cubicBezTo>
                  <a:close/>
                  <a:moveTo>
                    <a:pt x="832639" y="1090079"/>
                  </a:moveTo>
                  <a:cubicBezTo>
                    <a:pt x="835292" y="1089812"/>
                    <a:pt x="838005" y="1089815"/>
                    <a:pt x="840694" y="1090103"/>
                  </a:cubicBezTo>
                  <a:cubicBezTo>
                    <a:pt x="844277" y="1090486"/>
                    <a:pt x="847815" y="1091377"/>
                    <a:pt x="851099" y="1092808"/>
                  </a:cubicBezTo>
                  <a:lnTo>
                    <a:pt x="914477" y="1120432"/>
                  </a:lnTo>
                  <a:cubicBezTo>
                    <a:pt x="927617" y="1126160"/>
                    <a:pt x="931748" y="1138386"/>
                    <a:pt x="923702" y="1147740"/>
                  </a:cubicBezTo>
                  <a:lnTo>
                    <a:pt x="901636" y="1173395"/>
                  </a:lnTo>
                  <a:cubicBezTo>
                    <a:pt x="893589" y="1182749"/>
                    <a:pt x="876415" y="1185689"/>
                    <a:pt x="863274" y="1179962"/>
                  </a:cubicBezTo>
                  <a:lnTo>
                    <a:pt x="799897" y="1152338"/>
                  </a:lnTo>
                  <a:cubicBezTo>
                    <a:pt x="786757" y="1146610"/>
                    <a:pt x="782626" y="1134384"/>
                    <a:pt x="790672" y="1125030"/>
                  </a:cubicBezTo>
                  <a:lnTo>
                    <a:pt x="812738" y="1099375"/>
                  </a:lnTo>
                  <a:cubicBezTo>
                    <a:pt x="817264" y="1094113"/>
                    <a:pt x="824678" y="1090881"/>
                    <a:pt x="832639" y="1090079"/>
                  </a:cubicBezTo>
                  <a:close/>
                  <a:moveTo>
                    <a:pt x="202135" y="1090079"/>
                  </a:moveTo>
                  <a:cubicBezTo>
                    <a:pt x="204789" y="1089812"/>
                    <a:pt x="207502" y="1089815"/>
                    <a:pt x="210190" y="1090103"/>
                  </a:cubicBezTo>
                  <a:cubicBezTo>
                    <a:pt x="213774" y="1090486"/>
                    <a:pt x="217311" y="1091377"/>
                    <a:pt x="220596" y="1092808"/>
                  </a:cubicBezTo>
                  <a:lnTo>
                    <a:pt x="283974" y="1120432"/>
                  </a:lnTo>
                  <a:cubicBezTo>
                    <a:pt x="297114" y="1126160"/>
                    <a:pt x="301244" y="1138386"/>
                    <a:pt x="293198" y="1147740"/>
                  </a:cubicBezTo>
                  <a:lnTo>
                    <a:pt x="271132" y="1173395"/>
                  </a:lnTo>
                  <a:cubicBezTo>
                    <a:pt x="263086" y="1182749"/>
                    <a:pt x="245911" y="1185689"/>
                    <a:pt x="232771" y="1179962"/>
                  </a:cubicBezTo>
                  <a:lnTo>
                    <a:pt x="169393" y="1152338"/>
                  </a:lnTo>
                  <a:cubicBezTo>
                    <a:pt x="156254" y="1146610"/>
                    <a:pt x="152123" y="1134384"/>
                    <a:pt x="160169" y="1125030"/>
                  </a:cubicBezTo>
                  <a:lnTo>
                    <a:pt x="182235" y="1099375"/>
                  </a:lnTo>
                  <a:cubicBezTo>
                    <a:pt x="186761" y="1094113"/>
                    <a:pt x="194175" y="1090881"/>
                    <a:pt x="202135" y="1090079"/>
                  </a:cubicBezTo>
                  <a:close/>
                  <a:moveTo>
                    <a:pt x="3932181" y="1084199"/>
                  </a:moveTo>
                  <a:cubicBezTo>
                    <a:pt x="3934967" y="1084441"/>
                    <a:pt x="3937622" y="1085440"/>
                    <a:pt x="3939487" y="1087138"/>
                  </a:cubicBezTo>
                  <a:lnTo>
                    <a:pt x="3947494" y="1094424"/>
                  </a:lnTo>
                  <a:cubicBezTo>
                    <a:pt x="3951225" y="1097819"/>
                    <a:pt x="3950383" y="1102724"/>
                    <a:pt x="3945613" y="1105380"/>
                  </a:cubicBezTo>
                  <a:lnTo>
                    <a:pt x="3934830" y="1111385"/>
                  </a:lnTo>
                  <a:cubicBezTo>
                    <a:pt x="3930061" y="1114041"/>
                    <a:pt x="3923170" y="1113442"/>
                    <a:pt x="3919439" y="1110046"/>
                  </a:cubicBezTo>
                  <a:lnTo>
                    <a:pt x="3911432" y="1102760"/>
                  </a:lnTo>
                  <a:cubicBezTo>
                    <a:pt x="3907702" y="1099365"/>
                    <a:pt x="3908543" y="1094459"/>
                    <a:pt x="3913314" y="1091803"/>
                  </a:cubicBezTo>
                  <a:lnTo>
                    <a:pt x="3924096" y="1085799"/>
                  </a:lnTo>
                  <a:cubicBezTo>
                    <a:pt x="3926480" y="1084471"/>
                    <a:pt x="3929396" y="1083957"/>
                    <a:pt x="3932181" y="1084199"/>
                  </a:cubicBezTo>
                  <a:close/>
                  <a:moveTo>
                    <a:pt x="3302872" y="1084199"/>
                  </a:moveTo>
                  <a:cubicBezTo>
                    <a:pt x="3305657" y="1084441"/>
                    <a:pt x="3308312" y="1085440"/>
                    <a:pt x="3310178" y="1087138"/>
                  </a:cubicBezTo>
                  <a:lnTo>
                    <a:pt x="3318184" y="1094424"/>
                  </a:lnTo>
                  <a:cubicBezTo>
                    <a:pt x="3321916" y="1097819"/>
                    <a:pt x="3321073" y="1102724"/>
                    <a:pt x="3316304" y="1105380"/>
                  </a:cubicBezTo>
                  <a:lnTo>
                    <a:pt x="3305521" y="1111385"/>
                  </a:lnTo>
                  <a:cubicBezTo>
                    <a:pt x="3300752" y="1114041"/>
                    <a:pt x="3293860" y="1113442"/>
                    <a:pt x="3290129" y="1110046"/>
                  </a:cubicBezTo>
                  <a:lnTo>
                    <a:pt x="3282123" y="1102760"/>
                  </a:lnTo>
                  <a:cubicBezTo>
                    <a:pt x="3278392" y="1099365"/>
                    <a:pt x="3279234" y="1094459"/>
                    <a:pt x="3284004" y="1091803"/>
                  </a:cubicBezTo>
                  <a:lnTo>
                    <a:pt x="3294786" y="1085799"/>
                  </a:lnTo>
                  <a:cubicBezTo>
                    <a:pt x="3297171" y="1084471"/>
                    <a:pt x="3300086" y="1083957"/>
                    <a:pt x="3302872" y="1084199"/>
                  </a:cubicBezTo>
                  <a:close/>
                  <a:moveTo>
                    <a:pt x="2672368" y="1084199"/>
                  </a:moveTo>
                  <a:cubicBezTo>
                    <a:pt x="2675154" y="1084441"/>
                    <a:pt x="2677809" y="1085440"/>
                    <a:pt x="2679675" y="1087138"/>
                  </a:cubicBezTo>
                  <a:lnTo>
                    <a:pt x="2687681" y="1094424"/>
                  </a:lnTo>
                  <a:cubicBezTo>
                    <a:pt x="2691412" y="1097819"/>
                    <a:pt x="2690570" y="1102724"/>
                    <a:pt x="2685800" y="1105380"/>
                  </a:cubicBezTo>
                  <a:lnTo>
                    <a:pt x="2675018" y="1111385"/>
                  </a:lnTo>
                  <a:cubicBezTo>
                    <a:pt x="2670248" y="1114041"/>
                    <a:pt x="2663357" y="1113442"/>
                    <a:pt x="2659626" y="1110046"/>
                  </a:cubicBezTo>
                  <a:lnTo>
                    <a:pt x="2651619" y="1102760"/>
                  </a:lnTo>
                  <a:cubicBezTo>
                    <a:pt x="2647889" y="1099365"/>
                    <a:pt x="2648730" y="1094459"/>
                    <a:pt x="2653500" y="1091803"/>
                  </a:cubicBezTo>
                  <a:lnTo>
                    <a:pt x="2664283" y="1085799"/>
                  </a:lnTo>
                  <a:cubicBezTo>
                    <a:pt x="2666668" y="1084471"/>
                    <a:pt x="2669583" y="1083957"/>
                    <a:pt x="2672368" y="1084199"/>
                  </a:cubicBezTo>
                  <a:close/>
                  <a:moveTo>
                    <a:pt x="2041737" y="1084199"/>
                  </a:moveTo>
                  <a:cubicBezTo>
                    <a:pt x="2044523" y="1084441"/>
                    <a:pt x="2047179" y="1085440"/>
                    <a:pt x="2049044" y="1087138"/>
                  </a:cubicBezTo>
                  <a:lnTo>
                    <a:pt x="2057050" y="1094424"/>
                  </a:lnTo>
                  <a:cubicBezTo>
                    <a:pt x="2060781" y="1097819"/>
                    <a:pt x="2059939" y="1102724"/>
                    <a:pt x="2055170" y="1105380"/>
                  </a:cubicBezTo>
                  <a:lnTo>
                    <a:pt x="2044387" y="1111385"/>
                  </a:lnTo>
                  <a:cubicBezTo>
                    <a:pt x="2039618" y="1114041"/>
                    <a:pt x="2032727" y="1113442"/>
                    <a:pt x="2028996" y="1110046"/>
                  </a:cubicBezTo>
                  <a:lnTo>
                    <a:pt x="2020989" y="1102760"/>
                  </a:lnTo>
                  <a:cubicBezTo>
                    <a:pt x="2017258" y="1099365"/>
                    <a:pt x="2018100" y="1094459"/>
                    <a:pt x="2022870" y="1091803"/>
                  </a:cubicBezTo>
                  <a:lnTo>
                    <a:pt x="2033652" y="1085799"/>
                  </a:lnTo>
                  <a:cubicBezTo>
                    <a:pt x="2036037" y="1084471"/>
                    <a:pt x="2038952" y="1083957"/>
                    <a:pt x="2041737" y="1084199"/>
                  </a:cubicBezTo>
                  <a:close/>
                  <a:moveTo>
                    <a:pt x="1411234" y="1084199"/>
                  </a:moveTo>
                  <a:cubicBezTo>
                    <a:pt x="1414020" y="1084441"/>
                    <a:pt x="1416675" y="1085440"/>
                    <a:pt x="1418540" y="1087138"/>
                  </a:cubicBezTo>
                  <a:lnTo>
                    <a:pt x="1426547" y="1094424"/>
                  </a:lnTo>
                  <a:cubicBezTo>
                    <a:pt x="1430279" y="1097819"/>
                    <a:pt x="1429436" y="1102724"/>
                    <a:pt x="1424666" y="1105380"/>
                  </a:cubicBezTo>
                  <a:lnTo>
                    <a:pt x="1413883" y="1111385"/>
                  </a:lnTo>
                  <a:cubicBezTo>
                    <a:pt x="1409114" y="1114041"/>
                    <a:pt x="1402223" y="1113442"/>
                    <a:pt x="1398492" y="1110046"/>
                  </a:cubicBezTo>
                  <a:lnTo>
                    <a:pt x="1390486" y="1102760"/>
                  </a:lnTo>
                  <a:cubicBezTo>
                    <a:pt x="1386755" y="1099365"/>
                    <a:pt x="1387597" y="1094459"/>
                    <a:pt x="1392367" y="1091803"/>
                  </a:cubicBezTo>
                  <a:lnTo>
                    <a:pt x="1403149" y="1085799"/>
                  </a:lnTo>
                  <a:cubicBezTo>
                    <a:pt x="1405534" y="1084471"/>
                    <a:pt x="1408449" y="1083957"/>
                    <a:pt x="1411234" y="1084199"/>
                  </a:cubicBezTo>
                  <a:close/>
                  <a:moveTo>
                    <a:pt x="781925" y="1084199"/>
                  </a:moveTo>
                  <a:cubicBezTo>
                    <a:pt x="784710" y="1084441"/>
                    <a:pt x="787365" y="1085440"/>
                    <a:pt x="789231" y="1087138"/>
                  </a:cubicBezTo>
                  <a:lnTo>
                    <a:pt x="797237" y="1094424"/>
                  </a:lnTo>
                  <a:cubicBezTo>
                    <a:pt x="800969" y="1097819"/>
                    <a:pt x="800126" y="1102724"/>
                    <a:pt x="795357" y="1105380"/>
                  </a:cubicBezTo>
                  <a:lnTo>
                    <a:pt x="784574" y="1111385"/>
                  </a:lnTo>
                  <a:cubicBezTo>
                    <a:pt x="779805" y="1114041"/>
                    <a:pt x="772914" y="1113442"/>
                    <a:pt x="769183" y="1110046"/>
                  </a:cubicBezTo>
                  <a:lnTo>
                    <a:pt x="761176" y="1102760"/>
                  </a:lnTo>
                  <a:cubicBezTo>
                    <a:pt x="757445" y="1099365"/>
                    <a:pt x="758287" y="1094459"/>
                    <a:pt x="763057" y="1091803"/>
                  </a:cubicBezTo>
                  <a:lnTo>
                    <a:pt x="773839" y="1085799"/>
                  </a:lnTo>
                  <a:cubicBezTo>
                    <a:pt x="776224" y="1084471"/>
                    <a:pt x="779139" y="1083957"/>
                    <a:pt x="781925" y="1084199"/>
                  </a:cubicBezTo>
                  <a:close/>
                  <a:moveTo>
                    <a:pt x="151421" y="1084199"/>
                  </a:moveTo>
                  <a:cubicBezTo>
                    <a:pt x="154207" y="1084441"/>
                    <a:pt x="156862" y="1085440"/>
                    <a:pt x="158728" y="1087138"/>
                  </a:cubicBezTo>
                  <a:lnTo>
                    <a:pt x="166734" y="1094424"/>
                  </a:lnTo>
                  <a:cubicBezTo>
                    <a:pt x="170465" y="1097819"/>
                    <a:pt x="169623" y="1102724"/>
                    <a:pt x="164853" y="1105380"/>
                  </a:cubicBezTo>
                  <a:lnTo>
                    <a:pt x="154071" y="1111385"/>
                  </a:lnTo>
                  <a:cubicBezTo>
                    <a:pt x="149301" y="1114041"/>
                    <a:pt x="142410" y="1113442"/>
                    <a:pt x="138679" y="1110046"/>
                  </a:cubicBezTo>
                  <a:lnTo>
                    <a:pt x="130672" y="1102760"/>
                  </a:lnTo>
                  <a:cubicBezTo>
                    <a:pt x="126942" y="1099365"/>
                    <a:pt x="127784" y="1094459"/>
                    <a:pt x="132553" y="1091803"/>
                  </a:cubicBezTo>
                  <a:lnTo>
                    <a:pt x="143335" y="1085799"/>
                  </a:lnTo>
                  <a:cubicBezTo>
                    <a:pt x="145721" y="1084471"/>
                    <a:pt x="148636" y="1083957"/>
                    <a:pt x="151421" y="1084199"/>
                  </a:cubicBezTo>
                  <a:close/>
                  <a:moveTo>
                    <a:pt x="3864354" y="1084167"/>
                  </a:moveTo>
                  <a:cubicBezTo>
                    <a:pt x="3869876" y="1084647"/>
                    <a:pt x="3875142" y="1086627"/>
                    <a:pt x="3878841" y="1089993"/>
                  </a:cubicBezTo>
                  <a:lnTo>
                    <a:pt x="3894716" y="1104440"/>
                  </a:lnTo>
                  <a:cubicBezTo>
                    <a:pt x="3902114" y="1111172"/>
                    <a:pt x="3900444" y="1120898"/>
                    <a:pt x="3890988" y="1126164"/>
                  </a:cubicBezTo>
                  <a:lnTo>
                    <a:pt x="3856922" y="1145134"/>
                  </a:lnTo>
                  <a:cubicBezTo>
                    <a:pt x="3847465" y="1150400"/>
                    <a:pt x="3833802" y="1149211"/>
                    <a:pt x="3826404" y="1142479"/>
                  </a:cubicBezTo>
                  <a:lnTo>
                    <a:pt x="3810528" y="1128033"/>
                  </a:lnTo>
                  <a:cubicBezTo>
                    <a:pt x="3803132" y="1121300"/>
                    <a:pt x="3804800" y="1111574"/>
                    <a:pt x="3814257" y="1106308"/>
                  </a:cubicBezTo>
                  <a:lnTo>
                    <a:pt x="3848323" y="1087338"/>
                  </a:lnTo>
                  <a:cubicBezTo>
                    <a:pt x="3853052" y="1084706"/>
                    <a:pt x="3858832" y="1083686"/>
                    <a:pt x="3864354" y="1084167"/>
                  </a:cubicBezTo>
                  <a:close/>
                  <a:moveTo>
                    <a:pt x="3235044" y="1084167"/>
                  </a:moveTo>
                  <a:cubicBezTo>
                    <a:pt x="3240567" y="1084647"/>
                    <a:pt x="3245832" y="1086627"/>
                    <a:pt x="3249531" y="1089993"/>
                  </a:cubicBezTo>
                  <a:lnTo>
                    <a:pt x="3265406" y="1104440"/>
                  </a:lnTo>
                  <a:cubicBezTo>
                    <a:pt x="3272804" y="1111172"/>
                    <a:pt x="3271135" y="1120898"/>
                    <a:pt x="3261678" y="1126164"/>
                  </a:cubicBezTo>
                  <a:lnTo>
                    <a:pt x="3227612" y="1145134"/>
                  </a:lnTo>
                  <a:cubicBezTo>
                    <a:pt x="3218156" y="1150400"/>
                    <a:pt x="3204492" y="1149211"/>
                    <a:pt x="3197095" y="1142479"/>
                  </a:cubicBezTo>
                  <a:lnTo>
                    <a:pt x="3181219" y="1128033"/>
                  </a:lnTo>
                  <a:cubicBezTo>
                    <a:pt x="3173822" y="1121300"/>
                    <a:pt x="3175491" y="1111574"/>
                    <a:pt x="3184948" y="1106308"/>
                  </a:cubicBezTo>
                  <a:lnTo>
                    <a:pt x="3219014" y="1087338"/>
                  </a:lnTo>
                  <a:cubicBezTo>
                    <a:pt x="3223742" y="1084706"/>
                    <a:pt x="3229522" y="1083686"/>
                    <a:pt x="3235044" y="1084167"/>
                  </a:cubicBezTo>
                  <a:close/>
                  <a:moveTo>
                    <a:pt x="2604541" y="1084167"/>
                  </a:moveTo>
                  <a:cubicBezTo>
                    <a:pt x="2610063" y="1084647"/>
                    <a:pt x="2615329" y="1086627"/>
                    <a:pt x="2619028" y="1089993"/>
                  </a:cubicBezTo>
                  <a:lnTo>
                    <a:pt x="2634903" y="1104440"/>
                  </a:lnTo>
                  <a:cubicBezTo>
                    <a:pt x="2642300" y="1111172"/>
                    <a:pt x="2640631" y="1120898"/>
                    <a:pt x="2631175" y="1126164"/>
                  </a:cubicBezTo>
                  <a:lnTo>
                    <a:pt x="2597109" y="1145134"/>
                  </a:lnTo>
                  <a:cubicBezTo>
                    <a:pt x="2587652" y="1150400"/>
                    <a:pt x="2573988" y="1149211"/>
                    <a:pt x="2566591" y="1142479"/>
                  </a:cubicBezTo>
                  <a:lnTo>
                    <a:pt x="2550715" y="1128033"/>
                  </a:lnTo>
                  <a:cubicBezTo>
                    <a:pt x="2543318" y="1121300"/>
                    <a:pt x="2544988" y="1111574"/>
                    <a:pt x="2554444" y="1106308"/>
                  </a:cubicBezTo>
                  <a:lnTo>
                    <a:pt x="2588510" y="1087338"/>
                  </a:lnTo>
                  <a:cubicBezTo>
                    <a:pt x="2593238" y="1084706"/>
                    <a:pt x="2599019" y="1083686"/>
                    <a:pt x="2604541" y="1084167"/>
                  </a:cubicBezTo>
                  <a:close/>
                  <a:moveTo>
                    <a:pt x="1973910" y="1084167"/>
                  </a:moveTo>
                  <a:cubicBezTo>
                    <a:pt x="1979433" y="1084647"/>
                    <a:pt x="1984698" y="1086627"/>
                    <a:pt x="1988398" y="1089993"/>
                  </a:cubicBezTo>
                  <a:lnTo>
                    <a:pt x="2004273" y="1104440"/>
                  </a:lnTo>
                  <a:cubicBezTo>
                    <a:pt x="2011670" y="1111172"/>
                    <a:pt x="2010001" y="1120898"/>
                    <a:pt x="2000544" y="1126164"/>
                  </a:cubicBezTo>
                  <a:lnTo>
                    <a:pt x="1966479" y="1145134"/>
                  </a:lnTo>
                  <a:cubicBezTo>
                    <a:pt x="1957022" y="1150400"/>
                    <a:pt x="1943358" y="1149211"/>
                    <a:pt x="1935961" y="1142479"/>
                  </a:cubicBezTo>
                  <a:lnTo>
                    <a:pt x="1920085" y="1128033"/>
                  </a:lnTo>
                  <a:cubicBezTo>
                    <a:pt x="1912688" y="1121300"/>
                    <a:pt x="1914357" y="1111574"/>
                    <a:pt x="1923814" y="1106308"/>
                  </a:cubicBezTo>
                  <a:lnTo>
                    <a:pt x="1957880" y="1087338"/>
                  </a:lnTo>
                  <a:cubicBezTo>
                    <a:pt x="1962608" y="1084706"/>
                    <a:pt x="1968388" y="1083686"/>
                    <a:pt x="1973910" y="1084167"/>
                  </a:cubicBezTo>
                  <a:close/>
                  <a:moveTo>
                    <a:pt x="1343407" y="1084167"/>
                  </a:moveTo>
                  <a:cubicBezTo>
                    <a:pt x="1348930" y="1084647"/>
                    <a:pt x="1354195" y="1086627"/>
                    <a:pt x="1357894" y="1089993"/>
                  </a:cubicBezTo>
                  <a:lnTo>
                    <a:pt x="1373769" y="1104440"/>
                  </a:lnTo>
                  <a:cubicBezTo>
                    <a:pt x="1381167" y="1111172"/>
                    <a:pt x="1379498" y="1120898"/>
                    <a:pt x="1370041" y="1126164"/>
                  </a:cubicBezTo>
                  <a:lnTo>
                    <a:pt x="1335975" y="1145134"/>
                  </a:lnTo>
                  <a:cubicBezTo>
                    <a:pt x="1326518" y="1150400"/>
                    <a:pt x="1312855" y="1149211"/>
                    <a:pt x="1305457" y="1142479"/>
                  </a:cubicBezTo>
                  <a:lnTo>
                    <a:pt x="1289582" y="1128033"/>
                  </a:lnTo>
                  <a:cubicBezTo>
                    <a:pt x="1282185" y="1121300"/>
                    <a:pt x="1283854" y="1111574"/>
                    <a:pt x="1293310" y="1106308"/>
                  </a:cubicBezTo>
                  <a:lnTo>
                    <a:pt x="1327376" y="1087338"/>
                  </a:lnTo>
                  <a:cubicBezTo>
                    <a:pt x="1332105" y="1084706"/>
                    <a:pt x="1337885" y="1083686"/>
                    <a:pt x="1343407" y="1084167"/>
                  </a:cubicBezTo>
                  <a:close/>
                  <a:moveTo>
                    <a:pt x="714098" y="1084167"/>
                  </a:moveTo>
                  <a:cubicBezTo>
                    <a:pt x="719620" y="1084647"/>
                    <a:pt x="724885" y="1086627"/>
                    <a:pt x="728584" y="1089993"/>
                  </a:cubicBezTo>
                  <a:lnTo>
                    <a:pt x="744459" y="1104440"/>
                  </a:lnTo>
                  <a:cubicBezTo>
                    <a:pt x="751857" y="1111172"/>
                    <a:pt x="750188" y="1120898"/>
                    <a:pt x="740732" y="1126164"/>
                  </a:cubicBezTo>
                  <a:lnTo>
                    <a:pt x="706666" y="1145134"/>
                  </a:lnTo>
                  <a:cubicBezTo>
                    <a:pt x="697209" y="1150400"/>
                    <a:pt x="683545" y="1149211"/>
                    <a:pt x="676148" y="1142479"/>
                  </a:cubicBezTo>
                  <a:lnTo>
                    <a:pt x="660272" y="1128033"/>
                  </a:lnTo>
                  <a:cubicBezTo>
                    <a:pt x="652875" y="1121300"/>
                    <a:pt x="654544" y="1111574"/>
                    <a:pt x="664001" y="1106308"/>
                  </a:cubicBezTo>
                  <a:lnTo>
                    <a:pt x="698067" y="1087338"/>
                  </a:lnTo>
                  <a:cubicBezTo>
                    <a:pt x="702795" y="1084706"/>
                    <a:pt x="708575" y="1083686"/>
                    <a:pt x="714098" y="1084167"/>
                  </a:cubicBezTo>
                  <a:close/>
                  <a:moveTo>
                    <a:pt x="4289214" y="1076385"/>
                  </a:moveTo>
                  <a:cubicBezTo>
                    <a:pt x="4292013" y="1076385"/>
                    <a:pt x="4294811" y="1077145"/>
                    <a:pt x="4296946" y="1078665"/>
                  </a:cubicBezTo>
                  <a:lnTo>
                    <a:pt x="4327928" y="1100720"/>
                  </a:lnTo>
                  <a:cubicBezTo>
                    <a:pt x="4332199" y="1103760"/>
                    <a:pt x="4332198" y="1108689"/>
                    <a:pt x="4327928" y="1111728"/>
                  </a:cubicBezTo>
                  <a:lnTo>
                    <a:pt x="4284721" y="1142486"/>
                  </a:lnTo>
                  <a:cubicBezTo>
                    <a:pt x="4280450" y="1145526"/>
                    <a:pt x="4273527" y="1145526"/>
                    <a:pt x="4269257" y="1142486"/>
                  </a:cubicBezTo>
                  <a:lnTo>
                    <a:pt x="4238274" y="1120431"/>
                  </a:lnTo>
                  <a:cubicBezTo>
                    <a:pt x="4234004" y="1117392"/>
                    <a:pt x="4234004" y="1112463"/>
                    <a:pt x="4238274" y="1109423"/>
                  </a:cubicBezTo>
                  <a:lnTo>
                    <a:pt x="4281482" y="1078665"/>
                  </a:lnTo>
                  <a:cubicBezTo>
                    <a:pt x="4283617" y="1077145"/>
                    <a:pt x="4286416" y="1076385"/>
                    <a:pt x="4289214" y="1076385"/>
                  </a:cubicBezTo>
                  <a:close/>
                  <a:moveTo>
                    <a:pt x="3658710" y="1076385"/>
                  </a:moveTo>
                  <a:cubicBezTo>
                    <a:pt x="3661510" y="1076385"/>
                    <a:pt x="3664308" y="1077145"/>
                    <a:pt x="3666443" y="1078665"/>
                  </a:cubicBezTo>
                  <a:lnTo>
                    <a:pt x="3697425" y="1100720"/>
                  </a:lnTo>
                  <a:cubicBezTo>
                    <a:pt x="3701695" y="1103760"/>
                    <a:pt x="3701694" y="1108689"/>
                    <a:pt x="3697425" y="1111728"/>
                  </a:cubicBezTo>
                  <a:lnTo>
                    <a:pt x="3654217" y="1142486"/>
                  </a:lnTo>
                  <a:cubicBezTo>
                    <a:pt x="3649946" y="1145526"/>
                    <a:pt x="3643023" y="1145526"/>
                    <a:pt x="3638753" y="1142486"/>
                  </a:cubicBezTo>
                  <a:lnTo>
                    <a:pt x="3607771" y="1120431"/>
                  </a:lnTo>
                  <a:cubicBezTo>
                    <a:pt x="3603501" y="1117392"/>
                    <a:pt x="3603501" y="1112463"/>
                    <a:pt x="3607771" y="1109423"/>
                  </a:cubicBezTo>
                  <a:lnTo>
                    <a:pt x="3650978" y="1078665"/>
                  </a:lnTo>
                  <a:cubicBezTo>
                    <a:pt x="3653114" y="1077145"/>
                    <a:pt x="3655912" y="1076385"/>
                    <a:pt x="3658710" y="1076385"/>
                  </a:cubicBezTo>
                  <a:close/>
                  <a:moveTo>
                    <a:pt x="3029401" y="1076385"/>
                  </a:moveTo>
                  <a:cubicBezTo>
                    <a:pt x="3032200" y="1076385"/>
                    <a:pt x="3034998" y="1077145"/>
                    <a:pt x="3037133" y="1078665"/>
                  </a:cubicBezTo>
                  <a:lnTo>
                    <a:pt x="3068115" y="1100720"/>
                  </a:lnTo>
                  <a:cubicBezTo>
                    <a:pt x="3072386" y="1103760"/>
                    <a:pt x="3072385" y="1108689"/>
                    <a:pt x="3068115" y="1111728"/>
                  </a:cubicBezTo>
                  <a:lnTo>
                    <a:pt x="3024908" y="1142486"/>
                  </a:lnTo>
                  <a:cubicBezTo>
                    <a:pt x="3020638" y="1145526"/>
                    <a:pt x="3013714" y="1145526"/>
                    <a:pt x="3009444" y="1142486"/>
                  </a:cubicBezTo>
                  <a:lnTo>
                    <a:pt x="2978461" y="1120431"/>
                  </a:lnTo>
                  <a:cubicBezTo>
                    <a:pt x="2974191" y="1117392"/>
                    <a:pt x="2974191" y="1112463"/>
                    <a:pt x="2978461" y="1109423"/>
                  </a:cubicBezTo>
                  <a:lnTo>
                    <a:pt x="3021669" y="1078665"/>
                  </a:lnTo>
                  <a:cubicBezTo>
                    <a:pt x="3023804" y="1077145"/>
                    <a:pt x="3026602" y="1076385"/>
                    <a:pt x="3029401" y="1076385"/>
                  </a:cubicBezTo>
                  <a:close/>
                  <a:moveTo>
                    <a:pt x="2398898" y="1076385"/>
                  </a:moveTo>
                  <a:cubicBezTo>
                    <a:pt x="2401697" y="1076385"/>
                    <a:pt x="2404495" y="1077145"/>
                    <a:pt x="2406630" y="1078665"/>
                  </a:cubicBezTo>
                  <a:lnTo>
                    <a:pt x="2437612" y="1100720"/>
                  </a:lnTo>
                  <a:cubicBezTo>
                    <a:pt x="2441882" y="1103760"/>
                    <a:pt x="2441882" y="1108689"/>
                    <a:pt x="2437612" y="1111728"/>
                  </a:cubicBezTo>
                  <a:lnTo>
                    <a:pt x="2394404" y="1142486"/>
                  </a:lnTo>
                  <a:cubicBezTo>
                    <a:pt x="2390134" y="1145526"/>
                    <a:pt x="2383211" y="1145526"/>
                    <a:pt x="2378940" y="1142486"/>
                  </a:cubicBezTo>
                  <a:lnTo>
                    <a:pt x="2347958" y="1120431"/>
                  </a:lnTo>
                  <a:cubicBezTo>
                    <a:pt x="2343688" y="1117392"/>
                    <a:pt x="2343688" y="1112463"/>
                    <a:pt x="2347958" y="1109423"/>
                  </a:cubicBezTo>
                  <a:lnTo>
                    <a:pt x="2391166" y="1078665"/>
                  </a:lnTo>
                  <a:cubicBezTo>
                    <a:pt x="2393301" y="1077145"/>
                    <a:pt x="2396099" y="1076385"/>
                    <a:pt x="2398898" y="1076385"/>
                  </a:cubicBezTo>
                  <a:close/>
                  <a:moveTo>
                    <a:pt x="1768267" y="1076385"/>
                  </a:moveTo>
                  <a:cubicBezTo>
                    <a:pt x="1771066" y="1076385"/>
                    <a:pt x="1773864" y="1077145"/>
                    <a:pt x="1775999" y="1078665"/>
                  </a:cubicBezTo>
                  <a:lnTo>
                    <a:pt x="1806982" y="1100720"/>
                  </a:lnTo>
                  <a:cubicBezTo>
                    <a:pt x="1811252" y="1103760"/>
                    <a:pt x="1811251" y="1108689"/>
                    <a:pt x="1806982" y="1111728"/>
                  </a:cubicBezTo>
                  <a:lnTo>
                    <a:pt x="1763774" y="1142486"/>
                  </a:lnTo>
                  <a:cubicBezTo>
                    <a:pt x="1759503" y="1145526"/>
                    <a:pt x="1752580" y="1145526"/>
                    <a:pt x="1748310" y="1142486"/>
                  </a:cubicBezTo>
                  <a:lnTo>
                    <a:pt x="1717327" y="1120431"/>
                  </a:lnTo>
                  <a:cubicBezTo>
                    <a:pt x="1713058" y="1117392"/>
                    <a:pt x="1713058" y="1112463"/>
                    <a:pt x="1717327" y="1109423"/>
                  </a:cubicBezTo>
                  <a:lnTo>
                    <a:pt x="1760535" y="1078665"/>
                  </a:lnTo>
                  <a:cubicBezTo>
                    <a:pt x="1762670" y="1077145"/>
                    <a:pt x="1765469" y="1076385"/>
                    <a:pt x="1768267" y="1076385"/>
                  </a:cubicBezTo>
                  <a:close/>
                  <a:moveTo>
                    <a:pt x="1137763" y="1076385"/>
                  </a:moveTo>
                  <a:cubicBezTo>
                    <a:pt x="1140563" y="1076385"/>
                    <a:pt x="1143361" y="1077145"/>
                    <a:pt x="1145496" y="1078665"/>
                  </a:cubicBezTo>
                  <a:lnTo>
                    <a:pt x="1176478" y="1100720"/>
                  </a:lnTo>
                  <a:cubicBezTo>
                    <a:pt x="1180749" y="1103760"/>
                    <a:pt x="1180748" y="1108689"/>
                    <a:pt x="1176478" y="1111728"/>
                  </a:cubicBezTo>
                  <a:lnTo>
                    <a:pt x="1133270" y="1142486"/>
                  </a:lnTo>
                  <a:cubicBezTo>
                    <a:pt x="1129000" y="1145526"/>
                    <a:pt x="1122077" y="1145526"/>
                    <a:pt x="1117806" y="1142486"/>
                  </a:cubicBezTo>
                  <a:lnTo>
                    <a:pt x="1086824" y="1120431"/>
                  </a:lnTo>
                  <a:cubicBezTo>
                    <a:pt x="1082554" y="1117392"/>
                    <a:pt x="1082554" y="1112463"/>
                    <a:pt x="1086824" y="1109423"/>
                  </a:cubicBezTo>
                  <a:lnTo>
                    <a:pt x="1130031" y="1078665"/>
                  </a:lnTo>
                  <a:cubicBezTo>
                    <a:pt x="1132167" y="1077145"/>
                    <a:pt x="1134965" y="1076385"/>
                    <a:pt x="1137763" y="1076385"/>
                  </a:cubicBezTo>
                  <a:close/>
                  <a:moveTo>
                    <a:pt x="508454" y="1076385"/>
                  </a:moveTo>
                  <a:cubicBezTo>
                    <a:pt x="511253" y="1076385"/>
                    <a:pt x="514051" y="1077145"/>
                    <a:pt x="516186" y="1078665"/>
                  </a:cubicBezTo>
                  <a:lnTo>
                    <a:pt x="547169" y="1100720"/>
                  </a:lnTo>
                  <a:cubicBezTo>
                    <a:pt x="551439" y="1103760"/>
                    <a:pt x="551438" y="1108689"/>
                    <a:pt x="547169" y="1111728"/>
                  </a:cubicBezTo>
                  <a:lnTo>
                    <a:pt x="503961" y="1142486"/>
                  </a:lnTo>
                  <a:cubicBezTo>
                    <a:pt x="499691" y="1145526"/>
                    <a:pt x="492767" y="1145526"/>
                    <a:pt x="488497" y="1142486"/>
                  </a:cubicBezTo>
                  <a:lnTo>
                    <a:pt x="457515" y="1120431"/>
                  </a:lnTo>
                  <a:cubicBezTo>
                    <a:pt x="453244" y="1117392"/>
                    <a:pt x="453244" y="1112463"/>
                    <a:pt x="457515" y="1109423"/>
                  </a:cubicBezTo>
                  <a:lnTo>
                    <a:pt x="500722" y="1078665"/>
                  </a:lnTo>
                  <a:cubicBezTo>
                    <a:pt x="502857" y="1077145"/>
                    <a:pt x="505656" y="1076385"/>
                    <a:pt x="508454" y="1076385"/>
                  </a:cubicBezTo>
                  <a:close/>
                  <a:moveTo>
                    <a:pt x="4049386" y="1076332"/>
                  </a:moveTo>
                  <a:cubicBezTo>
                    <a:pt x="4051325" y="1076713"/>
                    <a:pt x="4053062" y="1077619"/>
                    <a:pt x="4054134" y="1078962"/>
                  </a:cubicBezTo>
                  <a:lnTo>
                    <a:pt x="4060142" y="1086486"/>
                  </a:lnTo>
                  <a:cubicBezTo>
                    <a:pt x="4062288" y="1089172"/>
                    <a:pt x="4060967" y="1092588"/>
                    <a:pt x="4057194" y="1094115"/>
                  </a:cubicBezTo>
                  <a:lnTo>
                    <a:pt x="4046843" y="1098304"/>
                  </a:lnTo>
                  <a:cubicBezTo>
                    <a:pt x="4043068" y="1099831"/>
                    <a:pt x="4038270" y="1098891"/>
                    <a:pt x="4036124" y="1096205"/>
                  </a:cubicBezTo>
                  <a:lnTo>
                    <a:pt x="4030116" y="1088682"/>
                  </a:lnTo>
                  <a:cubicBezTo>
                    <a:pt x="4027971" y="1085996"/>
                    <a:pt x="4029291" y="1082579"/>
                    <a:pt x="4033064" y="1081052"/>
                  </a:cubicBezTo>
                  <a:lnTo>
                    <a:pt x="4043416" y="1076864"/>
                  </a:lnTo>
                  <a:cubicBezTo>
                    <a:pt x="4045302" y="1076100"/>
                    <a:pt x="4047446" y="1075953"/>
                    <a:pt x="4049386" y="1076332"/>
                  </a:cubicBezTo>
                  <a:close/>
                  <a:moveTo>
                    <a:pt x="3420076" y="1076332"/>
                  </a:moveTo>
                  <a:cubicBezTo>
                    <a:pt x="3422016" y="1076713"/>
                    <a:pt x="3423752" y="1077619"/>
                    <a:pt x="3424824" y="1078962"/>
                  </a:cubicBezTo>
                  <a:lnTo>
                    <a:pt x="3430832" y="1086486"/>
                  </a:lnTo>
                  <a:cubicBezTo>
                    <a:pt x="3432978" y="1089172"/>
                    <a:pt x="3431658" y="1092588"/>
                    <a:pt x="3427884" y="1094115"/>
                  </a:cubicBezTo>
                  <a:lnTo>
                    <a:pt x="3417533" y="1098304"/>
                  </a:lnTo>
                  <a:cubicBezTo>
                    <a:pt x="3413759" y="1099831"/>
                    <a:pt x="3408960" y="1098891"/>
                    <a:pt x="3406814" y="1096205"/>
                  </a:cubicBezTo>
                  <a:lnTo>
                    <a:pt x="3400807" y="1088682"/>
                  </a:lnTo>
                  <a:cubicBezTo>
                    <a:pt x="3398661" y="1085996"/>
                    <a:pt x="3399982" y="1082579"/>
                    <a:pt x="3403755" y="1081052"/>
                  </a:cubicBezTo>
                  <a:lnTo>
                    <a:pt x="3414106" y="1076864"/>
                  </a:lnTo>
                  <a:cubicBezTo>
                    <a:pt x="3415993" y="1076100"/>
                    <a:pt x="3418136" y="1075953"/>
                    <a:pt x="3420076" y="1076332"/>
                  </a:cubicBezTo>
                  <a:close/>
                  <a:moveTo>
                    <a:pt x="2789573" y="1076332"/>
                  </a:moveTo>
                  <a:cubicBezTo>
                    <a:pt x="2791512" y="1076713"/>
                    <a:pt x="2793249" y="1077619"/>
                    <a:pt x="2794321" y="1078962"/>
                  </a:cubicBezTo>
                  <a:lnTo>
                    <a:pt x="2800329" y="1086486"/>
                  </a:lnTo>
                  <a:cubicBezTo>
                    <a:pt x="2802474" y="1089172"/>
                    <a:pt x="2801154" y="1092588"/>
                    <a:pt x="2797381" y="1094115"/>
                  </a:cubicBezTo>
                  <a:lnTo>
                    <a:pt x="2787030" y="1098304"/>
                  </a:lnTo>
                  <a:cubicBezTo>
                    <a:pt x="2783256" y="1099831"/>
                    <a:pt x="2778456" y="1098891"/>
                    <a:pt x="2776311" y="1096205"/>
                  </a:cubicBezTo>
                  <a:lnTo>
                    <a:pt x="2770303" y="1088682"/>
                  </a:lnTo>
                  <a:cubicBezTo>
                    <a:pt x="2768158" y="1085996"/>
                    <a:pt x="2769478" y="1082579"/>
                    <a:pt x="2773252" y="1081052"/>
                  </a:cubicBezTo>
                  <a:lnTo>
                    <a:pt x="2783603" y="1076864"/>
                  </a:lnTo>
                  <a:cubicBezTo>
                    <a:pt x="2785489" y="1076100"/>
                    <a:pt x="2787632" y="1075953"/>
                    <a:pt x="2789573" y="1076332"/>
                  </a:cubicBezTo>
                  <a:close/>
                  <a:moveTo>
                    <a:pt x="2158942" y="1076332"/>
                  </a:moveTo>
                  <a:cubicBezTo>
                    <a:pt x="2160882" y="1076713"/>
                    <a:pt x="2162618" y="1077619"/>
                    <a:pt x="2163691" y="1078962"/>
                  </a:cubicBezTo>
                  <a:lnTo>
                    <a:pt x="2169698" y="1086486"/>
                  </a:lnTo>
                  <a:cubicBezTo>
                    <a:pt x="2171844" y="1089172"/>
                    <a:pt x="2170524" y="1092588"/>
                    <a:pt x="2166750" y="1094115"/>
                  </a:cubicBezTo>
                  <a:lnTo>
                    <a:pt x="2156399" y="1098304"/>
                  </a:lnTo>
                  <a:cubicBezTo>
                    <a:pt x="2152625" y="1099831"/>
                    <a:pt x="2147826" y="1098891"/>
                    <a:pt x="2145680" y="1096205"/>
                  </a:cubicBezTo>
                  <a:lnTo>
                    <a:pt x="2139673" y="1088682"/>
                  </a:lnTo>
                  <a:cubicBezTo>
                    <a:pt x="2137527" y="1085996"/>
                    <a:pt x="2138847" y="1082579"/>
                    <a:pt x="2142621" y="1081052"/>
                  </a:cubicBezTo>
                  <a:lnTo>
                    <a:pt x="2152973" y="1076864"/>
                  </a:lnTo>
                  <a:cubicBezTo>
                    <a:pt x="2154859" y="1076100"/>
                    <a:pt x="2157002" y="1075953"/>
                    <a:pt x="2158942" y="1076332"/>
                  </a:cubicBezTo>
                  <a:close/>
                  <a:moveTo>
                    <a:pt x="1528439" y="1076332"/>
                  </a:moveTo>
                  <a:cubicBezTo>
                    <a:pt x="1530378" y="1076713"/>
                    <a:pt x="1532114" y="1077619"/>
                    <a:pt x="1533188" y="1078962"/>
                  </a:cubicBezTo>
                  <a:lnTo>
                    <a:pt x="1539195" y="1086486"/>
                  </a:lnTo>
                  <a:cubicBezTo>
                    <a:pt x="1541341" y="1089172"/>
                    <a:pt x="1540021" y="1092588"/>
                    <a:pt x="1536247" y="1094115"/>
                  </a:cubicBezTo>
                  <a:lnTo>
                    <a:pt x="1525896" y="1098304"/>
                  </a:lnTo>
                  <a:cubicBezTo>
                    <a:pt x="1522122" y="1099831"/>
                    <a:pt x="1517323" y="1098891"/>
                    <a:pt x="1515177" y="1096205"/>
                  </a:cubicBezTo>
                  <a:lnTo>
                    <a:pt x="1509170" y="1088682"/>
                  </a:lnTo>
                  <a:cubicBezTo>
                    <a:pt x="1507024" y="1085996"/>
                    <a:pt x="1508344" y="1082579"/>
                    <a:pt x="1512118" y="1081052"/>
                  </a:cubicBezTo>
                  <a:lnTo>
                    <a:pt x="1522469" y="1076864"/>
                  </a:lnTo>
                  <a:cubicBezTo>
                    <a:pt x="1524356" y="1076100"/>
                    <a:pt x="1526498" y="1075953"/>
                    <a:pt x="1528439" y="1076332"/>
                  </a:cubicBezTo>
                  <a:close/>
                  <a:moveTo>
                    <a:pt x="899129" y="1076332"/>
                  </a:moveTo>
                  <a:cubicBezTo>
                    <a:pt x="901069" y="1076713"/>
                    <a:pt x="902805" y="1077619"/>
                    <a:pt x="903878" y="1078962"/>
                  </a:cubicBezTo>
                  <a:lnTo>
                    <a:pt x="909885" y="1086486"/>
                  </a:lnTo>
                  <a:cubicBezTo>
                    <a:pt x="912031" y="1089172"/>
                    <a:pt x="910711" y="1092588"/>
                    <a:pt x="906937" y="1094115"/>
                  </a:cubicBezTo>
                  <a:lnTo>
                    <a:pt x="896586" y="1098304"/>
                  </a:lnTo>
                  <a:cubicBezTo>
                    <a:pt x="892812" y="1099831"/>
                    <a:pt x="888013" y="1098891"/>
                    <a:pt x="885868" y="1096205"/>
                  </a:cubicBezTo>
                  <a:lnTo>
                    <a:pt x="879860" y="1088682"/>
                  </a:lnTo>
                  <a:cubicBezTo>
                    <a:pt x="877714" y="1085996"/>
                    <a:pt x="879035" y="1082579"/>
                    <a:pt x="882808" y="1081052"/>
                  </a:cubicBezTo>
                  <a:lnTo>
                    <a:pt x="893159" y="1076864"/>
                  </a:lnTo>
                  <a:cubicBezTo>
                    <a:pt x="895046" y="1076100"/>
                    <a:pt x="897189" y="1075953"/>
                    <a:pt x="899129" y="1076332"/>
                  </a:cubicBezTo>
                  <a:close/>
                  <a:moveTo>
                    <a:pt x="268626" y="1076332"/>
                  </a:moveTo>
                  <a:cubicBezTo>
                    <a:pt x="270565" y="1076713"/>
                    <a:pt x="272302" y="1077619"/>
                    <a:pt x="273375" y="1078962"/>
                  </a:cubicBezTo>
                  <a:lnTo>
                    <a:pt x="279382" y="1086486"/>
                  </a:lnTo>
                  <a:cubicBezTo>
                    <a:pt x="281528" y="1089172"/>
                    <a:pt x="280208" y="1092588"/>
                    <a:pt x="276434" y="1094115"/>
                  </a:cubicBezTo>
                  <a:lnTo>
                    <a:pt x="266083" y="1098304"/>
                  </a:lnTo>
                  <a:cubicBezTo>
                    <a:pt x="262309" y="1099831"/>
                    <a:pt x="257510" y="1098891"/>
                    <a:pt x="255364" y="1096205"/>
                  </a:cubicBezTo>
                  <a:lnTo>
                    <a:pt x="249357" y="1088682"/>
                  </a:lnTo>
                  <a:cubicBezTo>
                    <a:pt x="247211" y="1085996"/>
                    <a:pt x="248531" y="1082579"/>
                    <a:pt x="252305" y="1081052"/>
                  </a:cubicBezTo>
                  <a:lnTo>
                    <a:pt x="262656" y="1076864"/>
                  </a:lnTo>
                  <a:cubicBezTo>
                    <a:pt x="264543" y="1076100"/>
                    <a:pt x="266685" y="1075953"/>
                    <a:pt x="268626" y="1076332"/>
                  </a:cubicBezTo>
                  <a:close/>
                  <a:moveTo>
                    <a:pt x="4340943" y="1073564"/>
                  </a:moveTo>
                  <a:lnTo>
                    <a:pt x="4340943" y="1097322"/>
                  </a:lnTo>
                  <a:lnTo>
                    <a:pt x="4331100" y="1090315"/>
                  </a:lnTo>
                  <a:lnTo>
                    <a:pt x="4331100" y="1080570"/>
                  </a:lnTo>
                  <a:close/>
                  <a:moveTo>
                    <a:pt x="3711562" y="1072765"/>
                  </a:moveTo>
                  <a:lnTo>
                    <a:pt x="3724556" y="1072765"/>
                  </a:lnTo>
                  <a:cubicBezTo>
                    <a:pt x="3730612" y="1072765"/>
                    <a:pt x="3735521" y="1076260"/>
                    <a:pt x="3735521" y="1080570"/>
                  </a:cubicBezTo>
                  <a:cubicBezTo>
                    <a:pt x="3735521" y="1083819"/>
                    <a:pt x="3735521" y="1087067"/>
                    <a:pt x="3735521" y="1090315"/>
                  </a:cubicBezTo>
                  <a:cubicBezTo>
                    <a:pt x="3735521" y="1094626"/>
                    <a:pt x="3730612" y="1098121"/>
                    <a:pt x="3724556" y="1098121"/>
                  </a:cubicBezTo>
                  <a:lnTo>
                    <a:pt x="3711562" y="1098121"/>
                  </a:lnTo>
                  <a:cubicBezTo>
                    <a:pt x="3705506" y="1098121"/>
                    <a:pt x="3700598" y="1094626"/>
                    <a:pt x="3700598" y="1090315"/>
                  </a:cubicBezTo>
                  <a:lnTo>
                    <a:pt x="3700598" y="1080570"/>
                  </a:lnTo>
                  <a:cubicBezTo>
                    <a:pt x="3700598" y="1076260"/>
                    <a:pt x="3705506" y="1072765"/>
                    <a:pt x="3711562" y="1072765"/>
                  </a:cubicBezTo>
                  <a:close/>
                  <a:moveTo>
                    <a:pt x="3082252" y="1072765"/>
                  </a:moveTo>
                  <a:lnTo>
                    <a:pt x="3095247" y="1072765"/>
                  </a:lnTo>
                  <a:cubicBezTo>
                    <a:pt x="3101303" y="1072765"/>
                    <a:pt x="3106212" y="1076260"/>
                    <a:pt x="3106212" y="1080570"/>
                  </a:cubicBezTo>
                  <a:cubicBezTo>
                    <a:pt x="3106212" y="1083819"/>
                    <a:pt x="3106212" y="1087067"/>
                    <a:pt x="3106211" y="1090315"/>
                  </a:cubicBezTo>
                  <a:cubicBezTo>
                    <a:pt x="3106212" y="1094626"/>
                    <a:pt x="3101303" y="1098121"/>
                    <a:pt x="3095247" y="1098121"/>
                  </a:cubicBezTo>
                  <a:lnTo>
                    <a:pt x="3082252" y="1098121"/>
                  </a:lnTo>
                  <a:cubicBezTo>
                    <a:pt x="3076197" y="1098121"/>
                    <a:pt x="3071288" y="1094626"/>
                    <a:pt x="3071288" y="1090315"/>
                  </a:cubicBezTo>
                  <a:lnTo>
                    <a:pt x="3071288" y="1080570"/>
                  </a:lnTo>
                  <a:cubicBezTo>
                    <a:pt x="3071288" y="1076260"/>
                    <a:pt x="3076197" y="1072765"/>
                    <a:pt x="3082252" y="1072765"/>
                  </a:cubicBezTo>
                  <a:close/>
                  <a:moveTo>
                    <a:pt x="2451749" y="1072765"/>
                  </a:moveTo>
                  <a:lnTo>
                    <a:pt x="2464744" y="1072765"/>
                  </a:lnTo>
                  <a:cubicBezTo>
                    <a:pt x="2470800" y="1072765"/>
                    <a:pt x="2475708" y="1076260"/>
                    <a:pt x="2475708" y="1080570"/>
                  </a:cubicBezTo>
                  <a:cubicBezTo>
                    <a:pt x="2475708" y="1083819"/>
                    <a:pt x="2475708" y="1087067"/>
                    <a:pt x="2475708" y="1090315"/>
                  </a:cubicBezTo>
                  <a:cubicBezTo>
                    <a:pt x="2475708" y="1094626"/>
                    <a:pt x="2470800" y="1098121"/>
                    <a:pt x="2464744" y="1098121"/>
                  </a:cubicBezTo>
                  <a:lnTo>
                    <a:pt x="2451749" y="1098121"/>
                  </a:lnTo>
                  <a:cubicBezTo>
                    <a:pt x="2445694" y="1098121"/>
                    <a:pt x="2440784" y="1094626"/>
                    <a:pt x="2440784" y="1090315"/>
                  </a:cubicBezTo>
                  <a:lnTo>
                    <a:pt x="2440784" y="1080570"/>
                  </a:lnTo>
                  <a:cubicBezTo>
                    <a:pt x="2440784" y="1076260"/>
                    <a:pt x="2445694" y="1072765"/>
                    <a:pt x="2451749" y="1072765"/>
                  </a:cubicBezTo>
                  <a:close/>
                  <a:moveTo>
                    <a:pt x="1821118" y="1072765"/>
                  </a:moveTo>
                  <a:lnTo>
                    <a:pt x="1834113" y="1072765"/>
                  </a:lnTo>
                  <a:cubicBezTo>
                    <a:pt x="1840169" y="1072765"/>
                    <a:pt x="1845078" y="1076260"/>
                    <a:pt x="1845078" y="1080570"/>
                  </a:cubicBezTo>
                  <a:cubicBezTo>
                    <a:pt x="1845078" y="1083819"/>
                    <a:pt x="1845078" y="1087067"/>
                    <a:pt x="1845077" y="1090315"/>
                  </a:cubicBezTo>
                  <a:cubicBezTo>
                    <a:pt x="1845078" y="1094626"/>
                    <a:pt x="1840169" y="1098121"/>
                    <a:pt x="1834113" y="1098121"/>
                  </a:cubicBezTo>
                  <a:lnTo>
                    <a:pt x="1821119" y="1098121"/>
                  </a:lnTo>
                  <a:cubicBezTo>
                    <a:pt x="1815063" y="1098121"/>
                    <a:pt x="1810154" y="1094626"/>
                    <a:pt x="1810154" y="1090315"/>
                  </a:cubicBezTo>
                  <a:lnTo>
                    <a:pt x="1810154" y="1080570"/>
                  </a:lnTo>
                  <a:cubicBezTo>
                    <a:pt x="1810154" y="1076260"/>
                    <a:pt x="1815063" y="1072765"/>
                    <a:pt x="1821118" y="1072765"/>
                  </a:cubicBezTo>
                  <a:close/>
                  <a:moveTo>
                    <a:pt x="1190615" y="1072765"/>
                  </a:moveTo>
                  <a:lnTo>
                    <a:pt x="1203609" y="1072765"/>
                  </a:lnTo>
                  <a:cubicBezTo>
                    <a:pt x="1209666" y="1072765"/>
                    <a:pt x="1214575" y="1076260"/>
                    <a:pt x="1214575" y="1080570"/>
                  </a:cubicBezTo>
                  <a:cubicBezTo>
                    <a:pt x="1214575" y="1083819"/>
                    <a:pt x="1214574" y="1087067"/>
                    <a:pt x="1214574" y="1090315"/>
                  </a:cubicBezTo>
                  <a:cubicBezTo>
                    <a:pt x="1214575" y="1094626"/>
                    <a:pt x="1209666" y="1098121"/>
                    <a:pt x="1203609" y="1098121"/>
                  </a:cubicBezTo>
                  <a:lnTo>
                    <a:pt x="1190616" y="1098121"/>
                  </a:lnTo>
                  <a:cubicBezTo>
                    <a:pt x="1184560" y="1098121"/>
                    <a:pt x="1179651" y="1094626"/>
                    <a:pt x="1179651" y="1090315"/>
                  </a:cubicBezTo>
                  <a:lnTo>
                    <a:pt x="1179651" y="1080570"/>
                  </a:lnTo>
                  <a:cubicBezTo>
                    <a:pt x="1179651" y="1076260"/>
                    <a:pt x="1184560" y="1072765"/>
                    <a:pt x="1190615" y="1072765"/>
                  </a:cubicBezTo>
                  <a:close/>
                  <a:moveTo>
                    <a:pt x="561305" y="1072765"/>
                  </a:moveTo>
                  <a:lnTo>
                    <a:pt x="574300" y="1072765"/>
                  </a:lnTo>
                  <a:cubicBezTo>
                    <a:pt x="580356" y="1072765"/>
                    <a:pt x="585265" y="1076260"/>
                    <a:pt x="585265" y="1080570"/>
                  </a:cubicBezTo>
                  <a:cubicBezTo>
                    <a:pt x="585265" y="1083819"/>
                    <a:pt x="585265" y="1087067"/>
                    <a:pt x="585265" y="1090315"/>
                  </a:cubicBezTo>
                  <a:cubicBezTo>
                    <a:pt x="585265" y="1094626"/>
                    <a:pt x="580356" y="1098121"/>
                    <a:pt x="574300" y="1098121"/>
                  </a:cubicBezTo>
                  <a:lnTo>
                    <a:pt x="561306" y="1098121"/>
                  </a:lnTo>
                  <a:cubicBezTo>
                    <a:pt x="555250" y="1098121"/>
                    <a:pt x="550341" y="1094626"/>
                    <a:pt x="550341" y="1090315"/>
                  </a:cubicBezTo>
                  <a:lnTo>
                    <a:pt x="550341" y="1080570"/>
                  </a:lnTo>
                  <a:cubicBezTo>
                    <a:pt x="550341" y="1076260"/>
                    <a:pt x="555250" y="1072765"/>
                    <a:pt x="561305" y="1072765"/>
                  </a:cubicBezTo>
                  <a:close/>
                  <a:moveTo>
                    <a:pt x="4116446" y="1065016"/>
                  </a:moveTo>
                  <a:cubicBezTo>
                    <a:pt x="4122652" y="1064846"/>
                    <a:pt x="4128947" y="1066360"/>
                    <a:pt x="4133864" y="1069601"/>
                  </a:cubicBezTo>
                  <a:lnTo>
                    <a:pt x="4183648" y="1102411"/>
                  </a:lnTo>
                  <a:cubicBezTo>
                    <a:pt x="4193481" y="1108891"/>
                    <a:pt x="4194072" y="1119820"/>
                    <a:pt x="4184968" y="1126820"/>
                  </a:cubicBezTo>
                  <a:lnTo>
                    <a:pt x="4160001" y="1146017"/>
                  </a:lnTo>
                  <a:cubicBezTo>
                    <a:pt x="4150898" y="1153017"/>
                    <a:pt x="4135546" y="1153438"/>
                    <a:pt x="4125712" y="1146957"/>
                  </a:cubicBezTo>
                  <a:lnTo>
                    <a:pt x="4075928" y="1114147"/>
                  </a:lnTo>
                  <a:cubicBezTo>
                    <a:pt x="4066094" y="1107667"/>
                    <a:pt x="4065504" y="1096738"/>
                    <a:pt x="4074608" y="1089739"/>
                  </a:cubicBezTo>
                  <a:lnTo>
                    <a:pt x="4099576" y="1070541"/>
                  </a:lnTo>
                  <a:cubicBezTo>
                    <a:pt x="4104127" y="1067040"/>
                    <a:pt x="4110241" y="1065185"/>
                    <a:pt x="4116446" y="1065016"/>
                  </a:cubicBezTo>
                  <a:close/>
                  <a:moveTo>
                    <a:pt x="3487136" y="1065016"/>
                  </a:moveTo>
                  <a:cubicBezTo>
                    <a:pt x="3493342" y="1064846"/>
                    <a:pt x="3499638" y="1066360"/>
                    <a:pt x="3504554" y="1069601"/>
                  </a:cubicBezTo>
                  <a:lnTo>
                    <a:pt x="3554338" y="1102411"/>
                  </a:lnTo>
                  <a:cubicBezTo>
                    <a:pt x="3564171" y="1108891"/>
                    <a:pt x="3564763" y="1119820"/>
                    <a:pt x="3555659" y="1126820"/>
                  </a:cubicBezTo>
                  <a:lnTo>
                    <a:pt x="3530691" y="1146017"/>
                  </a:lnTo>
                  <a:cubicBezTo>
                    <a:pt x="3521588" y="1153017"/>
                    <a:pt x="3506236" y="1153438"/>
                    <a:pt x="3496402" y="1146957"/>
                  </a:cubicBezTo>
                  <a:lnTo>
                    <a:pt x="3446618" y="1114147"/>
                  </a:lnTo>
                  <a:cubicBezTo>
                    <a:pt x="3436786" y="1107667"/>
                    <a:pt x="3436194" y="1096738"/>
                    <a:pt x="3445298" y="1089739"/>
                  </a:cubicBezTo>
                  <a:lnTo>
                    <a:pt x="3470266" y="1070541"/>
                  </a:lnTo>
                  <a:cubicBezTo>
                    <a:pt x="3474818" y="1067040"/>
                    <a:pt x="3480932" y="1065185"/>
                    <a:pt x="3487136" y="1065016"/>
                  </a:cubicBezTo>
                  <a:close/>
                  <a:moveTo>
                    <a:pt x="2856633" y="1065016"/>
                  </a:moveTo>
                  <a:cubicBezTo>
                    <a:pt x="2862838" y="1064846"/>
                    <a:pt x="2869135" y="1066360"/>
                    <a:pt x="2874052" y="1069601"/>
                  </a:cubicBezTo>
                  <a:lnTo>
                    <a:pt x="2923835" y="1102411"/>
                  </a:lnTo>
                  <a:cubicBezTo>
                    <a:pt x="2933668" y="1108891"/>
                    <a:pt x="2934259" y="1119820"/>
                    <a:pt x="2925156" y="1126820"/>
                  </a:cubicBezTo>
                  <a:lnTo>
                    <a:pt x="2900188" y="1146017"/>
                  </a:lnTo>
                  <a:cubicBezTo>
                    <a:pt x="2891084" y="1153017"/>
                    <a:pt x="2875733" y="1153438"/>
                    <a:pt x="2865899" y="1146957"/>
                  </a:cubicBezTo>
                  <a:lnTo>
                    <a:pt x="2816116" y="1114147"/>
                  </a:lnTo>
                  <a:cubicBezTo>
                    <a:pt x="2806282" y="1107667"/>
                    <a:pt x="2805690" y="1096738"/>
                    <a:pt x="2814795" y="1089739"/>
                  </a:cubicBezTo>
                  <a:lnTo>
                    <a:pt x="2839762" y="1070541"/>
                  </a:lnTo>
                  <a:cubicBezTo>
                    <a:pt x="2844314" y="1067040"/>
                    <a:pt x="2850428" y="1065185"/>
                    <a:pt x="2856633" y="1065016"/>
                  </a:cubicBezTo>
                  <a:close/>
                  <a:moveTo>
                    <a:pt x="2226003" y="1065016"/>
                  </a:moveTo>
                  <a:cubicBezTo>
                    <a:pt x="2232208" y="1064846"/>
                    <a:pt x="2238504" y="1066360"/>
                    <a:pt x="2243420" y="1069601"/>
                  </a:cubicBezTo>
                  <a:lnTo>
                    <a:pt x="2293204" y="1102411"/>
                  </a:lnTo>
                  <a:cubicBezTo>
                    <a:pt x="2303038" y="1108891"/>
                    <a:pt x="2303629" y="1119820"/>
                    <a:pt x="2294525" y="1126820"/>
                  </a:cubicBezTo>
                  <a:lnTo>
                    <a:pt x="2269557" y="1146017"/>
                  </a:lnTo>
                  <a:cubicBezTo>
                    <a:pt x="2260454" y="1153017"/>
                    <a:pt x="2245102" y="1153438"/>
                    <a:pt x="2235269" y="1146957"/>
                  </a:cubicBezTo>
                  <a:lnTo>
                    <a:pt x="2185485" y="1114147"/>
                  </a:lnTo>
                  <a:cubicBezTo>
                    <a:pt x="2175651" y="1107667"/>
                    <a:pt x="2175060" y="1096738"/>
                    <a:pt x="2184164" y="1089739"/>
                  </a:cubicBezTo>
                  <a:lnTo>
                    <a:pt x="2209132" y="1070541"/>
                  </a:lnTo>
                  <a:cubicBezTo>
                    <a:pt x="2213684" y="1067040"/>
                    <a:pt x="2219797" y="1065185"/>
                    <a:pt x="2226003" y="1065016"/>
                  </a:cubicBezTo>
                  <a:close/>
                  <a:moveTo>
                    <a:pt x="1595499" y="1065016"/>
                  </a:moveTo>
                  <a:cubicBezTo>
                    <a:pt x="1601705" y="1064846"/>
                    <a:pt x="1608000" y="1066360"/>
                    <a:pt x="1612917" y="1069601"/>
                  </a:cubicBezTo>
                  <a:lnTo>
                    <a:pt x="1662701" y="1102411"/>
                  </a:lnTo>
                  <a:cubicBezTo>
                    <a:pt x="1672534" y="1108891"/>
                    <a:pt x="1673125" y="1119820"/>
                    <a:pt x="1664022" y="1126820"/>
                  </a:cubicBezTo>
                  <a:lnTo>
                    <a:pt x="1639054" y="1146017"/>
                  </a:lnTo>
                  <a:cubicBezTo>
                    <a:pt x="1629950" y="1153017"/>
                    <a:pt x="1614599" y="1153438"/>
                    <a:pt x="1604765" y="1146957"/>
                  </a:cubicBezTo>
                  <a:lnTo>
                    <a:pt x="1554981" y="1114147"/>
                  </a:lnTo>
                  <a:cubicBezTo>
                    <a:pt x="1545148" y="1107667"/>
                    <a:pt x="1544557" y="1096738"/>
                    <a:pt x="1553661" y="1089739"/>
                  </a:cubicBezTo>
                  <a:lnTo>
                    <a:pt x="1578628" y="1070541"/>
                  </a:lnTo>
                  <a:cubicBezTo>
                    <a:pt x="1583180" y="1067040"/>
                    <a:pt x="1589294" y="1065185"/>
                    <a:pt x="1595499" y="1065016"/>
                  </a:cubicBezTo>
                  <a:close/>
                  <a:moveTo>
                    <a:pt x="966189" y="1065016"/>
                  </a:moveTo>
                  <a:cubicBezTo>
                    <a:pt x="972395" y="1064846"/>
                    <a:pt x="978691" y="1066360"/>
                    <a:pt x="983608" y="1069601"/>
                  </a:cubicBezTo>
                  <a:lnTo>
                    <a:pt x="1033391" y="1102411"/>
                  </a:lnTo>
                  <a:cubicBezTo>
                    <a:pt x="1043224" y="1108891"/>
                    <a:pt x="1043816" y="1119820"/>
                    <a:pt x="1034712" y="1126820"/>
                  </a:cubicBezTo>
                  <a:lnTo>
                    <a:pt x="1009744" y="1146017"/>
                  </a:lnTo>
                  <a:cubicBezTo>
                    <a:pt x="1000641" y="1153017"/>
                    <a:pt x="985290" y="1153438"/>
                    <a:pt x="975456" y="1146957"/>
                  </a:cubicBezTo>
                  <a:lnTo>
                    <a:pt x="925672" y="1114147"/>
                  </a:lnTo>
                  <a:cubicBezTo>
                    <a:pt x="915839" y="1107667"/>
                    <a:pt x="915247" y="1096738"/>
                    <a:pt x="924351" y="1089739"/>
                  </a:cubicBezTo>
                  <a:lnTo>
                    <a:pt x="949319" y="1070541"/>
                  </a:lnTo>
                  <a:cubicBezTo>
                    <a:pt x="953871" y="1067040"/>
                    <a:pt x="959985" y="1065185"/>
                    <a:pt x="966189" y="1065016"/>
                  </a:cubicBezTo>
                  <a:close/>
                  <a:moveTo>
                    <a:pt x="335686" y="1065016"/>
                  </a:moveTo>
                  <a:cubicBezTo>
                    <a:pt x="341891" y="1064846"/>
                    <a:pt x="348188" y="1066360"/>
                    <a:pt x="353105" y="1069601"/>
                  </a:cubicBezTo>
                  <a:lnTo>
                    <a:pt x="402888" y="1102411"/>
                  </a:lnTo>
                  <a:cubicBezTo>
                    <a:pt x="412721" y="1108891"/>
                    <a:pt x="413312" y="1119820"/>
                    <a:pt x="404209" y="1126820"/>
                  </a:cubicBezTo>
                  <a:lnTo>
                    <a:pt x="379241" y="1146017"/>
                  </a:lnTo>
                  <a:cubicBezTo>
                    <a:pt x="370137" y="1153017"/>
                    <a:pt x="354786" y="1153438"/>
                    <a:pt x="344953" y="1146957"/>
                  </a:cubicBezTo>
                  <a:lnTo>
                    <a:pt x="295168" y="1114147"/>
                  </a:lnTo>
                  <a:cubicBezTo>
                    <a:pt x="285335" y="1107667"/>
                    <a:pt x="284744" y="1096738"/>
                    <a:pt x="293848" y="1089739"/>
                  </a:cubicBezTo>
                  <a:lnTo>
                    <a:pt x="318815" y="1070541"/>
                  </a:lnTo>
                  <a:cubicBezTo>
                    <a:pt x="323368" y="1067040"/>
                    <a:pt x="329481" y="1065185"/>
                    <a:pt x="335686" y="1065016"/>
                  </a:cubicBezTo>
                  <a:close/>
                  <a:moveTo>
                    <a:pt x="3873304" y="1060586"/>
                  </a:moveTo>
                  <a:cubicBezTo>
                    <a:pt x="3875146" y="1060645"/>
                    <a:pt x="3876955" y="1061202"/>
                    <a:pt x="3878297" y="1062246"/>
                  </a:cubicBezTo>
                  <a:lnTo>
                    <a:pt x="3884057" y="1066728"/>
                  </a:lnTo>
                  <a:cubicBezTo>
                    <a:pt x="3886741" y="1068816"/>
                    <a:pt x="3886539" y="1072058"/>
                    <a:pt x="3883606" y="1073968"/>
                  </a:cubicBezTo>
                  <a:lnTo>
                    <a:pt x="3877310" y="1078069"/>
                  </a:lnTo>
                  <a:cubicBezTo>
                    <a:pt x="3874377" y="1079980"/>
                    <a:pt x="3869824" y="1079836"/>
                    <a:pt x="3867140" y="1077748"/>
                  </a:cubicBezTo>
                  <a:lnTo>
                    <a:pt x="3861379" y="1073266"/>
                  </a:lnTo>
                  <a:cubicBezTo>
                    <a:pt x="3858695" y="1071178"/>
                    <a:pt x="3858897" y="1067936"/>
                    <a:pt x="3861830" y="1066026"/>
                  </a:cubicBezTo>
                  <a:lnTo>
                    <a:pt x="3868125" y="1061925"/>
                  </a:lnTo>
                  <a:cubicBezTo>
                    <a:pt x="3869593" y="1060969"/>
                    <a:pt x="3871464" y="1060528"/>
                    <a:pt x="3873304" y="1060586"/>
                  </a:cubicBezTo>
                  <a:close/>
                  <a:moveTo>
                    <a:pt x="3243995" y="1060586"/>
                  </a:moveTo>
                  <a:cubicBezTo>
                    <a:pt x="3245836" y="1060645"/>
                    <a:pt x="3247646" y="1061202"/>
                    <a:pt x="3248988" y="1062246"/>
                  </a:cubicBezTo>
                  <a:lnTo>
                    <a:pt x="3254748" y="1066728"/>
                  </a:lnTo>
                  <a:cubicBezTo>
                    <a:pt x="3257432" y="1068816"/>
                    <a:pt x="3257230" y="1072058"/>
                    <a:pt x="3254296" y="1073968"/>
                  </a:cubicBezTo>
                  <a:lnTo>
                    <a:pt x="3248001" y="1078069"/>
                  </a:lnTo>
                  <a:cubicBezTo>
                    <a:pt x="3245068" y="1079980"/>
                    <a:pt x="3240514" y="1079836"/>
                    <a:pt x="3237830" y="1077748"/>
                  </a:cubicBezTo>
                  <a:lnTo>
                    <a:pt x="3232070" y="1073266"/>
                  </a:lnTo>
                  <a:cubicBezTo>
                    <a:pt x="3229386" y="1071178"/>
                    <a:pt x="3229588" y="1067936"/>
                    <a:pt x="3232520" y="1066026"/>
                  </a:cubicBezTo>
                  <a:lnTo>
                    <a:pt x="3238816" y="1061925"/>
                  </a:lnTo>
                  <a:cubicBezTo>
                    <a:pt x="3240284" y="1060969"/>
                    <a:pt x="3242154" y="1060528"/>
                    <a:pt x="3243995" y="1060586"/>
                  </a:cubicBezTo>
                  <a:close/>
                  <a:moveTo>
                    <a:pt x="2613491" y="1060586"/>
                  </a:moveTo>
                  <a:cubicBezTo>
                    <a:pt x="2615332" y="1060645"/>
                    <a:pt x="2617142" y="1061202"/>
                    <a:pt x="2618484" y="1062246"/>
                  </a:cubicBezTo>
                  <a:lnTo>
                    <a:pt x="2624244" y="1066728"/>
                  </a:lnTo>
                  <a:cubicBezTo>
                    <a:pt x="2626929" y="1068816"/>
                    <a:pt x="2626727" y="1072058"/>
                    <a:pt x="2623793" y="1073968"/>
                  </a:cubicBezTo>
                  <a:lnTo>
                    <a:pt x="2617498" y="1078069"/>
                  </a:lnTo>
                  <a:cubicBezTo>
                    <a:pt x="2614565" y="1079980"/>
                    <a:pt x="2610010" y="1079836"/>
                    <a:pt x="2607327" y="1077748"/>
                  </a:cubicBezTo>
                  <a:lnTo>
                    <a:pt x="2601566" y="1073266"/>
                  </a:lnTo>
                  <a:cubicBezTo>
                    <a:pt x="2598883" y="1071178"/>
                    <a:pt x="2599085" y="1067936"/>
                    <a:pt x="2602017" y="1066026"/>
                  </a:cubicBezTo>
                  <a:lnTo>
                    <a:pt x="2608312" y="1061925"/>
                  </a:lnTo>
                  <a:cubicBezTo>
                    <a:pt x="2609780" y="1060969"/>
                    <a:pt x="2611651" y="1060528"/>
                    <a:pt x="2613491" y="1060586"/>
                  </a:cubicBezTo>
                  <a:close/>
                  <a:moveTo>
                    <a:pt x="1982861" y="1060586"/>
                  </a:moveTo>
                  <a:cubicBezTo>
                    <a:pt x="1984702" y="1060645"/>
                    <a:pt x="1986512" y="1061202"/>
                    <a:pt x="1987853" y="1062246"/>
                  </a:cubicBezTo>
                  <a:lnTo>
                    <a:pt x="1993614" y="1066728"/>
                  </a:lnTo>
                  <a:cubicBezTo>
                    <a:pt x="1996298" y="1068816"/>
                    <a:pt x="1996096" y="1072058"/>
                    <a:pt x="1993162" y="1073968"/>
                  </a:cubicBezTo>
                  <a:lnTo>
                    <a:pt x="1986867" y="1078069"/>
                  </a:lnTo>
                  <a:cubicBezTo>
                    <a:pt x="1983934" y="1079980"/>
                    <a:pt x="1979380" y="1079836"/>
                    <a:pt x="1976696" y="1077748"/>
                  </a:cubicBezTo>
                  <a:lnTo>
                    <a:pt x="1970936" y="1073266"/>
                  </a:lnTo>
                  <a:cubicBezTo>
                    <a:pt x="1968251" y="1071178"/>
                    <a:pt x="1968454" y="1067936"/>
                    <a:pt x="1971387" y="1066026"/>
                  </a:cubicBezTo>
                  <a:lnTo>
                    <a:pt x="1977682" y="1061925"/>
                  </a:lnTo>
                  <a:cubicBezTo>
                    <a:pt x="1979150" y="1060969"/>
                    <a:pt x="1981021" y="1060528"/>
                    <a:pt x="1982861" y="1060586"/>
                  </a:cubicBezTo>
                  <a:close/>
                  <a:moveTo>
                    <a:pt x="1352358" y="1060586"/>
                  </a:moveTo>
                  <a:cubicBezTo>
                    <a:pt x="1354199" y="1060645"/>
                    <a:pt x="1356008" y="1061202"/>
                    <a:pt x="1357350" y="1062246"/>
                  </a:cubicBezTo>
                  <a:lnTo>
                    <a:pt x="1363110" y="1066728"/>
                  </a:lnTo>
                  <a:cubicBezTo>
                    <a:pt x="1365794" y="1068816"/>
                    <a:pt x="1365592" y="1072058"/>
                    <a:pt x="1362659" y="1073968"/>
                  </a:cubicBezTo>
                  <a:lnTo>
                    <a:pt x="1356364" y="1078069"/>
                  </a:lnTo>
                  <a:cubicBezTo>
                    <a:pt x="1353430" y="1079980"/>
                    <a:pt x="1348877" y="1079836"/>
                    <a:pt x="1346193" y="1077748"/>
                  </a:cubicBezTo>
                  <a:lnTo>
                    <a:pt x="1340432" y="1073266"/>
                  </a:lnTo>
                  <a:cubicBezTo>
                    <a:pt x="1337748" y="1071178"/>
                    <a:pt x="1337950" y="1067936"/>
                    <a:pt x="1340884" y="1066026"/>
                  </a:cubicBezTo>
                  <a:lnTo>
                    <a:pt x="1347179" y="1061925"/>
                  </a:lnTo>
                  <a:cubicBezTo>
                    <a:pt x="1348646" y="1060969"/>
                    <a:pt x="1350518" y="1060528"/>
                    <a:pt x="1352358" y="1060586"/>
                  </a:cubicBezTo>
                  <a:close/>
                  <a:moveTo>
                    <a:pt x="723048" y="1060586"/>
                  </a:moveTo>
                  <a:cubicBezTo>
                    <a:pt x="724889" y="1060645"/>
                    <a:pt x="726699" y="1061202"/>
                    <a:pt x="728041" y="1062246"/>
                  </a:cubicBezTo>
                  <a:lnTo>
                    <a:pt x="733801" y="1066728"/>
                  </a:lnTo>
                  <a:cubicBezTo>
                    <a:pt x="736485" y="1068816"/>
                    <a:pt x="736283" y="1072058"/>
                    <a:pt x="733350" y="1073968"/>
                  </a:cubicBezTo>
                  <a:lnTo>
                    <a:pt x="727054" y="1078069"/>
                  </a:lnTo>
                  <a:cubicBezTo>
                    <a:pt x="724121" y="1079980"/>
                    <a:pt x="719567" y="1079836"/>
                    <a:pt x="716884" y="1077748"/>
                  </a:cubicBezTo>
                  <a:lnTo>
                    <a:pt x="711123" y="1073266"/>
                  </a:lnTo>
                  <a:cubicBezTo>
                    <a:pt x="708439" y="1071178"/>
                    <a:pt x="708641" y="1067936"/>
                    <a:pt x="711574" y="1066026"/>
                  </a:cubicBezTo>
                  <a:lnTo>
                    <a:pt x="717869" y="1061925"/>
                  </a:lnTo>
                  <a:cubicBezTo>
                    <a:pt x="719337" y="1060969"/>
                    <a:pt x="721208" y="1060528"/>
                    <a:pt x="723048" y="1060586"/>
                  </a:cubicBezTo>
                  <a:close/>
                  <a:moveTo>
                    <a:pt x="4317486" y="1057185"/>
                  </a:moveTo>
                  <a:cubicBezTo>
                    <a:pt x="4319326" y="1057243"/>
                    <a:pt x="4321135" y="1057801"/>
                    <a:pt x="4322477" y="1058846"/>
                  </a:cubicBezTo>
                  <a:lnTo>
                    <a:pt x="4328238" y="1063327"/>
                  </a:lnTo>
                  <a:cubicBezTo>
                    <a:pt x="4330922" y="1065415"/>
                    <a:pt x="4330720" y="1068657"/>
                    <a:pt x="4327787" y="1070567"/>
                  </a:cubicBezTo>
                  <a:lnTo>
                    <a:pt x="4321492" y="1074668"/>
                  </a:lnTo>
                  <a:cubicBezTo>
                    <a:pt x="4318557" y="1076578"/>
                    <a:pt x="4314004" y="1076435"/>
                    <a:pt x="4311320" y="1074347"/>
                  </a:cubicBezTo>
                  <a:lnTo>
                    <a:pt x="4305559" y="1069865"/>
                  </a:lnTo>
                  <a:cubicBezTo>
                    <a:pt x="4302876" y="1067777"/>
                    <a:pt x="4303077" y="1064536"/>
                    <a:pt x="4306010" y="1062625"/>
                  </a:cubicBezTo>
                  <a:lnTo>
                    <a:pt x="4312306" y="1058524"/>
                  </a:lnTo>
                  <a:cubicBezTo>
                    <a:pt x="4313774" y="1057569"/>
                    <a:pt x="4315645" y="1057127"/>
                    <a:pt x="4317486" y="1057185"/>
                  </a:cubicBezTo>
                  <a:close/>
                  <a:moveTo>
                    <a:pt x="3686982" y="1057185"/>
                  </a:moveTo>
                  <a:cubicBezTo>
                    <a:pt x="3688822" y="1057243"/>
                    <a:pt x="3690632" y="1057801"/>
                    <a:pt x="3691974" y="1058846"/>
                  </a:cubicBezTo>
                  <a:lnTo>
                    <a:pt x="3697734" y="1063327"/>
                  </a:lnTo>
                  <a:cubicBezTo>
                    <a:pt x="3700418" y="1065415"/>
                    <a:pt x="3700216" y="1068657"/>
                    <a:pt x="3697284" y="1070567"/>
                  </a:cubicBezTo>
                  <a:lnTo>
                    <a:pt x="3690988" y="1074668"/>
                  </a:lnTo>
                  <a:cubicBezTo>
                    <a:pt x="3688054" y="1076578"/>
                    <a:pt x="3683501" y="1076435"/>
                    <a:pt x="3680816" y="1074347"/>
                  </a:cubicBezTo>
                  <a:lnTo>
                    <a:pt x="3675056" y="1069865"/>
                  </a:lnTo>
                  <a:cubicBezTo>
                    <a:pt x="3672372" y="1067777"/>
                    <a:pt x="3672574" y="1064536"/>
                    <a:pt x="3675507" y="1062625"/>
                  </a:cubicBezTo>
                  <a:lnTo>
                    <a:pt x="3681803" y="1058524"/>
                  </a:lnTo>
                  <a:cubicBezTo>
                    <a:pt x="3683270" y="1057569"/>
                    <a:pt x="3685141" y="1057127"/>
                    <a:pt x="3686982" y="1057185"/>
                  </a:cubicBezTo>
                  <a:close/>
                  <a:moveTo>
                    <a:pt x="3057672" y="1057185"/>
                  </a:moveTo>
                  <a:cubicBezTo>
                    <a:pt x="3059514" y="1057243"/>
                    <a:pt x="3061322" y="1057801"/>
                    <a:pt x="3062664" y="1058846"/>
                  </a:cubicBezTo>
                  <a:lnTo>
                    <a:pt x="3068425" y="1063327"/>
                  </a:lnTo>
                  <a:cubicBezTo>
                    <a:pt x="3071109" y="1065415"/>
                    <a:pt x="3070906" y="1068657"/>
                    <a:pt x="3067974" y="1070567"/>
                  </a:cubicBezTo>
                  <a:lnTo>
                    <a:pt x="3061678" y="1074668"/>
                  </a:lnTo>
                  <a:cubicBezTo>
                    <a:pt x="3058744" y="1076578"/>
                    <a:pt x="3054191" y="1076435"/>
                    <a:pt x="3051507" y="1074347"/>
                  </a:cubicBezTo>
                  <a:lnTo>
                    <a:pt x="3045746" y="1069865"/>
                  </a:lnTo>
                  <a:cubicBezTo>
                    <a:pt x="3043063" y="1067777"/>
                    <a:pt x="3043264" y="1064536"/>
                    <a:pt x="3046197" y="1062625"/>
                  </a:cubicBezTo>
                  <a:lnTo>
                    <a:pt x="3052493" y="1058524"/>
                  </a:lnTo>
                  <a:cubicBezTo>
                    <a:pt x="3053960" y="1057569"/>
                    <a:pt x="3055832" y="1057127"/>
                    <a:pt x="3057672" y="1057185"/>
                  </a:cubicBezTo>
                  <a:close/>
                  <a:moveTo>
                    <a:pt x="2427169" y="1057185"/>
                  </a:moveTo>
                  <a:cubicBezTo>
                    <a:pt x="2429010" y="1057243"/>
                    <a:pt x="2430819" y="1057801"/>
                    <a:pt x="2432161" y="1058846"/>
                  </a:cubicBezTo>
                  <a:lnTo>
                    <a:pt x="2437921" y="1063327"/>
                  </a:lnTo>
                  <a:cubicBezTo>
                    <a:pt x="2440605" y="1065415"/>
                    <a:pt x="2440403" y="1068657"/>
                    <a:pt x="2437471" y="1070567"/>
                  </a:cubicBezTo>
                  <a:lnTo>
                    <a:pt x="2431175" y="1074668"/>
                  </a:lnTo>
                  <a:cubicBezTo>
                    <a:pt x="2428241" y="1076578"/>
                    <a:pt x="2423688" y="1076435"/>
                    <a:pt x="2421004" y="1074347"/>
                  </a:cubicBezTo>
                  <a:lnTo>
                    <a:pt x="2415243" y="1069865"/>
                  </a:lnTo>
                  <a:cubicBezTo>
                    <a:pt x="2412559" y="1067777"/>
                    <a:pt x="2412761" y="1064536"/>
                    <a:pt x="2415694" y="1062625"/>
                  </a:cubicBezTo>
                  <a:lnTo>
                    <a:pt x="2421990" y="1058524"/>
                  </a:lnTo>
                  <a:cubicBezTo>
                    <a:pt x="2423457" y="1057569"/>
                    <a:pt x="2425328" y="1057127"/>
                    <a:pt x="2427169" y="1057185"/>
                  </a:cubicBezTo>
                  <a:close/>
                  <a:moveTo>
                    <a:pt x="1796538" y="1057185"/>
                  </a:moveTo>
                  <a:cubicBezTo>
                    <a:pt x="1798379" y="1057243"/>
                    <a:pt x="1800188" y="1057801"/>
                    <a:pt x="1801530" y="1058846"/>
                  </a:cubicBezTo>
                  <a:lnTo>
                    <a:pt x="1807291" y="1063327"/>
                  </a:lnTo>
                  <a:cubicBezTo>
                    <a:pt x="1809975" y="1065415"/>
                    <a:pt x="1809773" y="1068657"/>
                    <a:pt x="1806840" y="1070567"/>
                  </a:cubicBezTo>
                  <a:lnTo>
                    <a:pt x="1800544" y="1074668"/>
                  </a:lnTo>
                  <a:cubicBezTo>
                    <a:pt x="1797610" y="1076578"/>
                    <a:pt x="1793058" y="1076435"/>
                    <a:pt x="1790373" y="1074347"/>
                  </a:cubicBezTo>
                  <a:lnTo>
                    <a:pt x="1784612" y="1069865"/>
                  </a:lnTo>
                  <a:cubicBezTo>
                    <a:pt x="1781929" y="1067777"/>
                    <a:pt x="1782130" y="1064536"/>
                    <a:pt x="1785063" y="1062625"/>
                  </a:cubicBezTo>
                  <a:lnTo>
                    <a:pt x="1791359" y="1058524"/>
                  </a:lnTo>
                  <a:cubicBezTo>
                    <a:pt x="1792826" y="1057569"/>
                    <a:pt x="1794698" y="1057127"/>
                    <a:pt x="1796538" y="1057185"/>
                  </a:cubicBezTo>
                  <a:close/>
                  <a:moveTo>
                    <a:pt x="1166035" y="1057185"/>
                  </a:moveTo>
                  <a:cubicBezTo>
                    <a:pt x="1167876" y="1057243"/>
                    <a:pt x="1169685" y="1057801"/>
                    <a:pt x="1171027" y="1058846"/>
                  </a:cubicBezTo>
                  <a:lnTo>
                    <a:pt x="1176787" y="1063327"/>
                  </a:lnTo>
                  <a:cubicBezTo>
                    <a:pt x="1179472" y="1065415"/>
                    <a:pt x="1179269" y="1068657"/>
                    <a:pt x="1176337" y="1070567"/>
                  </a:cubicBezTo>
                  <a:lnTo>
                    <a:pt x="1170041" y="1074668"/>
                  </a:lnTo>
                  <a:cubicBezTo>
                    <a:pt x="1167107" y="1076578"/>
                    <a:pt x="1162554" y="1076435"/>
                    <a:pt x="1159870" y="1074347"/>
                  </a:cubicBezTo>
                  <a:lnTo>
                    <a:pt x="1154109" y="1069865"/>
                  </a:lnTo>
                  <a:cubicBezTo>
                    <a:pt x="1151425" y="1067777"/>
                    <a:pt x="1151627" y="1064536"/>
                    <a:pt x="1154560" y="1062625"/>
                  </a:cubicBezTo>
                  <a:lnTo>
                    <a:pt x="1160856" y="1058524"/>
                  </a:lnTo>
                  <a:cubicBezTo>
                    <a:pt x="1162323" y="1057569"/>
                    <a:pt x="1164194" y="1057127"/>
                    <a:pt x="1166035" y="1057185"/>
                  </a:cubicBezTo>
                  <a:close/>
                  <a:moveTo>
                    <a:pt x="536726" y="1057185"/>
                  </a:moveTo>
                  <a:cubicBezTo>
                    <a:pt x="538567" y="1057243"/>
                    <a:pt x="540376" y="1057801"/>
                    <a:pt x="541717" y="1058846"/>
                  </a:cubicBezTo>
                  <a:lnTo>
                    <a:pt x="547478" y="1063327"/>
                  </a:lnTo>
                  <a:cubicBezTo>
                    <a:pt x="550162" y="1065415"/>
                    <a:pt x="549960" y="1068657"/>
                    <a:pt x="547027" y="1070567"/>
                  </a:cubicBezTo>
                  <a:lnTo>
                    <a:pt x="540731" y="1074668"/>
                  </a:lnTo>
                  <a:cubicBezTo>
                    <a:pt x="537798" y="1076578"/>
                    <a:pt x="533244" y="1076435"/>
                    <a:pt x="530560" y="1074347"/>
                  </a:cubicBezTo>
                  <a:lnTo>
                    <a:pt x="524799" y="1069865"/>
                  </a:lnTo>
                  <a:cubicBezTo>
                    <a:pt x="522116" y="1067777"/>
                    <a:pt x="522317" y="1064536"/>
                    <a:pt x="525250" y="1062625"/>
                  </a:cubicBezTo>
                  <a:lnTo>
                    <a:pt x="531546" y="1058524"/>
                  </a:lnTo>
                  <a:cubicBezTo>
                    <a:pt x="533013" y="1057569"/>
                    <a:pt x="534885" y="1057127"/>
                    <a:pt x="536726" y="1057185"/>
                  </a:cubicBezTo>
                  <a:close/>
                  <a:moveTo>
                    <a:pt x="4013338" y="1049019"/>
                  </a:moveTo>
                  <a:cubicBezTo>
                    <a:pt x="4016066" y="1049148"/>
                    <a:pt x="4018724" y="1050017"/>
                    <a:pt x="4020667" y="1051597"/>
                  </a:cubicBezTo>
                  <a:lnTo>
                    <a:pt x="4031324" y="1060264"/>
                  </a:lnTo>
                  <a:cubicBezTo>
                    <a:pt x="4035209" y="1063424"/>
                    <a:pt x="4034760" y="1068228"/>
                    <a:pt x="4030322" y="1070994"/>
                  </a:cubicBezTo>
                  <a:lnTo>
                    <a:pt x="4014980" y="1080553"/>
                  </a:lnTo>
                  <a:cubicBezTo>
                    <a:pt x="4010541" y="1083319"/>
                    <a:pt x="4003792" y="1083000"/>
                    <a:pt x="3999906" y="1079840"/>
                  </a:cubicBezTo>
                  <a:lnTo>
                    <a:pt x="3989250" y="1071173"/>
                  </a:lnTo>
                  <a:cubicBezTo>
                    <a:pt x="3985365" y="1068013"/>
                    <a:pt x="3985814" y="1063209"/>
                    <a:pt x="3990252" y="1060444"/>
                  </a:cubicBezTo>
                  <a:lnTo>
                    <a:pt x="4005594" y="1050884"/>
                  </a:lnTo>
                  <a:cubicBezTo>
                    <a:pt x="4007814" y="1049501"/>
                    <a:pt x="4010610" y="1048890"/>
                    <a:pt x="4013338" y="1049019"/>
                  </a:cubicBezTo>
                  <a:close/>
                  <a:moveTo>
                    <a:pt x="3384028" y="1049019"/>
                  </a:moveTo>
                  <a:cubicBezTo>
                    <a:pt x="3386756" y="1049148"/>
                    <a:pt x="3389414" y="1050017"/>
                    <a:pt x="3391358" y="1051597"/>
                  </a:cubicBezTo>
                  <a:lnTo>
                    <a:pt x="3402014" y="1060264"/>
                  </a:lnTo>
                  <a:cubicBezTo>
                    <a:pt x="3405900" y="1063424"/>
                    <a:pt x="3405450" y="1068228"/>
                    <a:pt x="3401012" y="1070994"/>
                  </a:cubicBezTo>
                  <a:lnTo>
                    <a:pt x="3385670" y="1080553"/>
                  </a:lnTo>
                  <a:cubicBezTo>
                    <a:pt x="3381232" y="1083319"/>
                    <a:pt x="3374483" y="1083000"/>
                    <a:pt x="3370597" y="1079840"/>
                  </a:cubicBezTo>
                  <a:lnTo>
                    <a:pt x="3359940" y="1071173"/>
                  </a:lnTo>
                  <a:cubicBezTo>
                    <a:pt x="3356056" y="1068013"/>
                    <a:pt x="3356504" y="1063209"/>
                    <a:pt x="3360942" y="1060444"/>
                  </a:cubicBezTo>
                  <a:lnTo>
                    <a:pt x="3376284" y="1050884"/>
                  </a:lnTo>
                  <a:cubicBezTo>
                    <a:pt x="3378504" y="1049501"/>
                    <a:pt x="3381301" y="1048890"/>
                    <a:pt x="3384028" y="1049019"/>
                  </a:cubicBezTo>
                  <a:close/>
                  <a:moveTo>
                    <a:pt x="2753525" y="1049019"/>
                  </a:moveTo>
                  <a:cubicBezTo>
                    <a:pt x="2756253" y="1049148"/>
                    <a:pt x="2758911" y="1050017"/>
                    <a:pt x="2760854" y="1051597"/>
                  </a:cubicBezTo>
                  <a:lnTo>
                    <a:pt x="2771511" y="1060264"/>
                  </a:lnTo>
                  <a:cubicBezTo>
                    <a:pt x="2775396" y="1063424"/>
                    <a:pt x="2774947" y="1068228"/>
                    <a:pt x="2770509" y="1070994"/>
                  </a:cubicBezTo>
                  <a:lnTo>
                    <a:pt x="2755167" y="1080553"/>
                  </a:lnTo>
                  <a:cubicBezTo>
                    <a:pt x="2750728" y="1083319"/>
                    <a:pt x="2743979" y="1083000"/>
                    <a:pt x="2740094" y="1079840"/>
                  </a:cubicBezTo>
                  <a:lnTo>
                    <a:pt x="2729437" y="1071173"/>
                  </a:lnTo>
                  <a:cubicBezTo>
                    <a:pt x="2725552" y="1068013"/>
                    <a:pt x="2726001" y="1063209"/>
                    <a:pt x="2730440" y="1060444"/>
                  </a:cubicBezTo>
                  <a:lnTo>
                    <a:pt x="2745781" y="1050884"/>
                  </a:lnTo>
                  <a:cubicBezTo>
                    <a:pt x="2748000" y="1049501"/>
                    <a:pt x="2750798" y="1048890"/>
                    <a:pt x="2753525" y="1049019"/>
                  </a:cubicBezTo>
                  <a:close/>
                  <a:moveTo>
                    <a:pt x="2122895" y="1049019"/>
                  </a:moveTo>
                  <a:cubicBezTo>
                    <a:pt x="2125623" y="1049148"/>
                    <a:pt x="2128281" y="1050017"/>
                    <a:pt x="2130224" y="1051597"/>
                  </a:cubicBezTo>
                  <a:lnTo>
                    <a:pt x="2140880" y="1060264"/>
                  </a:lnTo>
                  <a:cubicBezTo>
                    <a:pt x="2144766" y="1063424"/>
                    <a:pt x="2144316" y="1068228"/>
                    <a:pt x="2139878" y="1070994"/>
                  </a:cubicBezTo>
                  <a:lnTo>
                    <a:pt x="2124536" y="1080553"/>
                  </a:lnTo>
                  <a:cubicBezTo>
                    <a:pt x="2120098" y="1083319"/>
                    <a:pt x="2113349" y="1083000"/>
                    <a:pt x="2109463" y="1079840"/>
                  </a:cubicBezTo>
                  <a:lnTo>
                    <a:pt x="2098807" y="1071173"/>
                  </a:lnTo>
                  <a:cubicBezTo>
                    <a:pt x="2094921" y="1068013"/>
                    <a:pt x="2095370" y="1063209"/>
                    <a:pt x="2099809" y="1060444"/>
                  </a:cubicBezTo>
                  <a:lnTo>
                    <a:pt x="2115150" y="1050884"/>
                  </a:lnTo>
                  <a:cubicBezTo>
                    <a:pt x="2117370" y="1049501"/>
                    <a:pt x="2120167" y="1048890"/>
                    <a:pt x="2122895" y="1049019"/>
                  </a:cubicBezTo>
                  <a:close/>
                  <a:moveTo>
                    <a:pt x="1492391" y="1049019"/>
                  </a:moveTo>
                  <a:cubicBezTo>
                    <a:pt x="1495119" y="1049148"/>
                    <a:pt x="1497777" y="1050017"/>
                    <a:pt x="1499720" y="1051597"/>
                  </a:cubicBezTo>
                  <a:lnTo>
                    <a:pt x="1510377" y="1060264"/>
                  </a:lnTo>
                  <a:cubicBezTo>
                    <a:pt x="1514262" y="1063424"/>
                    <a:pt x="1513813" y="1068228"/>
                    <a:pt x="1509375" y="1070994"/>
                  </a:cubicBezTo>
                  <a:lnTo>
                    <a:pt x="1494033" y="1080553"/>
                  </a:lnTo>
                  <a:cubicBezTo>
                    <a:pt x="1489595" y="1083319"/>
                    <a:pt x="1482846" y="1083000"/>
                    <a:pt x="1478959" y="1079840"/>
                  </a:cubicBezTo>
                  <a:lnTo>
                    <a:pt x="1468303" y="1071173"/>
                  </a:lnTo>
                  <a:cubicBezTo>
                    <a:pt x="1464418" y="1068013"/>
                    <a:pt x="1464867" y="1063209"/>
                    <a:pt x="1469305" y="1060444"/>
                  </a:cubicBezTo>
                  <a:lnTo>
                    <a:pt x="1484647" y="1050884"/>
                  </a:lnTo>
                  <a:cubicBezTo>
                    <a:pt x="1486867" y="1049501"/>
                    <a:pt x="1489664" y="1048890"/>
                    <a:pt x="1492391" y="1049019"/>
                  </a:cubicBezTo>
                  <a:close/>
                  <a:moveTo>
                    <a:pt x="863081" y="1049019"/>
                  </a:moveTo>
                  <a:cubicBezTo>
                    <a:pt x="865809" y="1049148"/>
                    <a:pt x="868468" y="1050017"/>
                    <a:pt x="870411" y="1051597"/>
                  </a:cubicBezTo>
                  <a:lnTo>
                    <a:pt x="881067" y="1060264"/>
                  </a:lnTo>
                  <a:cubicBezTo>
                    <a:pt x="884953" y="1063424"/>
                    <a:pt x="884504" y="1068228"/>
                    <a:pt x="880065" y="1070994"/>
                  </a:cubicBezTo>
                  <a:lnTo>
                    <a:pt x="864724" y="1080553"/>
                  </a:lnTo>
                  <a:cubicBezTo>
                    <a:pt x="860285" y="1083319"/>
                    <a:pt x="853536" y="1083000"/>
                    <a:pt x="849650" y="1079840"/>
                  </a:cubicBezTo>
                  <a:lnTo>
                    <a:pt x="838994" y="1071173"/>
                  </a:lnTo>
                  <a:cubicBezTo>
                    <a:pt x="835109" y="1068013"/>
                    <a:pt x="835557" y="1063209"/>
                    <a:pt x="839996" y="1060444"/>
                  </a:cubicBezTo>
                  <a:lnTo>
                    <a:pt x="855337" y="1050884"/>
                  </a:lnTo>
                  <a:cubicBezTo>
                    <a:pt x="857557" y="1049501"/>
                    <a:pt x="860354" y="1048890"/>
                    <a:pt x="863081" y="1049019"/>
                  </a:cubicBezTo>
                  <a:close/>
                  <a:moveTo>
                    <a:pt x="232578" y="1049019"/>
                  </a:moveTo>
                  <a:cubicBezTo>
                    <a:pt x="235306" y="1049148"/>
                    <a:pt x="237964" y="1050017"/>
                    <a:pt x="239907" y="1051597"/>
                  </a:cubicBezTo>
                  <a:lnTo>
                    <a:pt x="250564" y="1060264"/>
                  </a:lnTo>
                  <a:cubicBezTo>
                    <a:pt x="254449" y="1063424"/>
                    <a:pt x="254000" y="1068228"/>
                    <a:pt x="249562" y="1070994"/>
                  </a:cubicBezTo>
                  <a:lnTo>
                    <a:pt x="234220" y="1080553"/>
                  </a:lnTo>
                  <a:cubicBezTo>
                    <a:pt x="229781" y="1083319"/>
                    <a:pt x="223033" y="1083000"/>
                    <a:pt x="219147" y="1079840"/>
                  </a:cubicBezTo>
                  <a:lnTo>
                    <a:pt x="208491" y="1071173"/>
                  </a:lnTo>
                  <a:cubicBezTo>
                    <a:pt x="204605" y="1068013"/>
                    <a:pt x="205054" y="1063209"/>
                    <a:pt x="209492" y="1060444"/>
                  </a:cubicBezTo>
                  <a:lnTo>
                    <a:pt x="224834" y="1050884"/>
                  </a:lnTo>
                  <a:cubicBezTo>
                    <a:pt x="227053" y="1049501"/>
                    <a:pt x="229851" y="1048890"/>
                    <a:pt x="232578" y="1049019"/>
                  </a:cubicBezTo>
                  <a:close/>
                  <a:moveTo>
                    <a:pt x="4338058" y="1028870"/>
                  </a:moveTo>
                  <a:lnTo>
                    <a:pt x="4340943" y="1029720"/>
                  </a:lnTo>
                  <a:lnTo>
                    <a:pt x="4340943" y="1063485"/>
                  </a:lnTo>
                  <a:lnTo>
                    <a:pt x="4320779" y="1049131"/>
                  </a:lnTo>
                  <a:cubicBezTo>
                    <a:pt x="4316412" y="1046022"/>
                    <a:pt x="4316412" y="1040981"/>
                    <a:pt x="4320779" y="1037873"/>
                  </a:cubicBezTo>
                  <a:lnTo>
                    <a:pt x="4330151" y="1031202"/>
                  </a:lnTo>
                  <a:cubicBezTo>
                    <a:pt x="4332335" y="1029647"/>
                    <a:pt x="4335196" y="1028870"/>
                    <a:pt x="4338058" y="1028870"/>
                  </a:cubicBezTo>
                  <a:close/>
                  <a:moveTo>
                    <a:pt x="3707554" y="1028870"/>
                  </a:moveTo>
                  <a:cubicBezTo>
                    <a:pt x="3710416" y="1028870"/>
                    <a:pt x="3713278" y="1029647"/>
                    <a:pt x="3715462" y="1031202"/>
                  </a:cubicBezTo>
                  <a:lnTo>
                    <a:pt x="3736664" y="1046295"/>
                  </a:lnTo>
                  <a:cubicBezTo>
                    <a:pt x="3741032" y="1049404"/>
                    <a:pt x="3741032" y="1054444"/>
                    <a:pt x="3736664" y="1057553"/>
                  </a:cubicBezTo>
                  <a:lnTo>
                    <a:pt x="3727293" y="1064224"/>
                  </a:lnTo>
                  <a:cubicBezTo>
                    <a:pt x="3722926" y="1067333"/>
                    <a:pt x="3715846" y="1067333"/>
                    <a:pt x="3711478" y="1064224"/>
                  </a:cubicBezTo>
                  <a:lnTo>
                    <a:pt x="3690276" y="1049131"/>
                  </a:lnTo>
                  <a:cubicBezTo>
                    <a:pt x="3685908" y="1046022"/>
                    <a:pt x="3685908" y="1040981"/>
                    <a:pt x="3690276" y="1037873"/>
                  </a:cubicBezTo>
                  <a:lnTo>
                    <a:pt x="3699647" y="1031202"/>
                  </a:lnTo>
                  <a:cubicBezTo>
                    <a:pt x="3701831" y="1029647"/>
                    <a:pt x="3704692" y="1028870"/>
                    <a:pt x="3707554" y="1028870"/>
                  </a:cubicBezTo>
                  <a:close/>
                  <a:moveTo>
                    <a:pt x="3078245" y="1028870"/>
                  </a:moveTo>
                  <a:cubicBezTo>
                    <a:pt x="3081107" y="1028870"/>
                    <a:pt x="3083968" y="1029647"/>
                    <a:pt x="3086152" y="1031202"/>
                  </a:cubicBezTo>
                  <a:lnTo>
                    <a:pt x="3107355" y="1046295"/>
                  </a:lnTo>
                  <a:cubicBezTo>
                    <a:pt x="3111723" y="1049404"/>
                    <a:pt x="3111723" y="1054444"/>
                    <a:pt x="3107355" y="1057553"/>
                  </a:cubicBezTo>
                  <a:lnTo>
                    <a:pt x="3097983" y="1064224"/>
                  </a:lnTo>
                  <a:cubicBezTo>
                    <a:pt x="3093617" y="1067333"/>
                    <a:pt x="3086536" y="1067333"/>
                    <a:pt x="3082169" y="1064224"/>
                  </a:cubicBezTo>
                  <a:lnTo>
                    <a:pt x="3060966" y="1049131"/>
                  </a:lnTo>
                  <a:cubicBezTo>
                    <a:pt x="3056599" y="1046022"/>
                    <a:pt x="3056599" y="1040981"/>
                    <a:pt x="3060966" y="1037873"/>
                  </a:cubicBezTo>
                  <a:lnTo>
                    <a:pt x="3070337" y="1031202"/>
                  </a:lnTo>
                  <a:cubicBezTo>
                    <a:pt x="3072522" y="1029647"/>
                    <a:pt x="3075383" y="1028870"/>
                    <a:pt x="3078245" y="1028870"/>
                  </a:cubicBezTo>
                  <a:close/>
                  <a:moveTo>
                    <a:pt x="2447741" y="1028870"/>
                  </a:moveTo>
                  <a:cubicBezTo>
                    <a:pt x="2450603" y="1028870"/>
                    <a:pt x="2453465" y="1029647"/>
                    <a:pt x="2455649" y="1031202"/>
                  </a:cubicBezTo>
                  <a:lnTo>
                    <a:pt x="2476851" y="1046295"/>
                  </a:lnTo>
                  <a:cubicBezTo>
                    <a:pt x="2481219" y="1049404"/>
                    <a:pt x="2481219" y="1054444"/>
                    <a:pt x="2476851" y="1057553"/>
                  </a:cubicBezTo>
                  <a:lnTo>
                    <a:pt x="2467480" y="1064224"/>
                  </a:lnTo>
                  <a:cubicBezTo>
                    <a:pt x="2463113" y="1067333"/>
                    <a:pt x="2456032" y="1067333"/>
                    <a:pt x="2451665" y="1064224"/>
                  </a:cubicBezTo>
                  <a:lnTo>
                    <a:pt x="2430463" y="1049131"/>
                  </a:lnTo>
                  <a:cubicBezTo>
                    <a:pt x="2426095" y="1046022"/>
                    <a:pt x="2426095" y="1040981"/>
                    <a:pt x="2430463" y="1037873"/>
                  </a:cubicBezTo>
                  <a:lnTo>
                    <a:pt x="2439834" y="1031202"/>
                  </a:lnTo>
                  <a:cubicBezTo>
                    <a:pt x="2442018" y="1029647"/>
                    <a:pt x="2444880" y="1028870"/>
                    <a:pt x="2447741" y="1028870"/>
                  </a:cubicBezTo>
                  <a:close/>
                  <a:moveTo>
                    <a:pt x="1817111" y="1028870"/>
                  </a:moveTo>
                  <a:cubicBezTo>
                    <a:pt x="1819973" y="1028870"/>
                    <a:pt x="1822835" y="1029647"/>
                    <a:pt x="1825019" y="1031202"/>
                  </a:cubicBezTo>
                  <a:lnTo>
                    <a:pt x="1846221" y="1046295"/>
                  </a:lnTo>
                  <a:cubicBezTo>
                    <a:pt x="1850589" y="1049404"/>
                    <a:pt x="1850589" y="1054444"/>
                    <a:pt x="1846221" y="1057553"/>
                  </a:cubicBezTo>
                  <a:lnTo>
                    <a:pt x="1836849" y="1064224"/>
                  </a:lnTo>
                  <a:cubicBezTo>
                    <a:pt x="1832483" y="1067333"/>
                    <a:pt x="1825402" y="1067333"/>
                    <a:pt x="1821035" y="1064224"/>
                  </a:cubicBezTo>
                  <a:lnTo>
                    <a:pt x="1799832" y="1049131"/>
                  </a:lnTo>
                  <a:cubicBezTo>
                    <a:pt x="1795465" y="1046022"/>
                    <a:pt x="1795465" y="1040981"/>
                    <a:pt x="1799832" y="1037873"/>
                  </a:cubicBezTo>
                  <a:lnTo>
                    <a:pt x="1809204" y="1031202"/>
                  </a:lnTo>
                  <a:cubicBezTo>
                    <a:pt x="1811387" y="1029647"/>
                    <a:pt x="1814249" y="1028870"/>
                    <a:pt x="1817111" y="1028870"/>
                  </a:cubicBezTo>
                  <a:close/>
                  <a:moveTo>
                    <a:pt x="1186608" y="1028870"/>
                  </a:moveTo>
                  <a:cubicBezTo>
                    <a:pt x="1189469" y="1028870"/>
                    <a:pt x="1192332" y="1029647"/>
                    <a:pt x="1194515" y="1031202"/>
                  </a:cubicBezTo>
                  <a:lnTo>
                    <a:pt x="1215718" y="1046295"/>
                  </a:lnTo>
                  <a:cubicBezTo>
                    <a:pt x="1220086" y="1049404"/>
                    <a:pt x="1220086" y="1054444"/>
                    <a:pt x="1215718" y="1057553"/>
                  </a:cubicBezTo>
                  <a:lnTo>
                    <a:pt x="1206347" y="1064224"/>
                  </a:lnTo>
                  <a:cubicBezTo>
                    <a:pt x="1201980" y="1067333"/>
                    <a:pt x="1194899" y="1067333"/>
                    <a:pt x="1190532" y="1064224"/>
                  </a:cubicBezTo>
                  <a:lnTo>
                    <a:pt x="1169329" y="1049131"/>
                  </a:lnTo>
                  <a:cubicBezTo>
                    <a:pt x="1164962" y="1046022"/>
                    <a:pt x="1164962" y="1040981"/>
                    <a:pt x="1169329" y="1037873"/>
                  </a:cubicBezTo>
                  <a:lnTo>
                    <a:pt x="1178701" y="1031202"/>
                  </a:lnTo>
                  <a:cubicBezTo>
                    <a:pt x="1180884" y="1029647"/>
                    <a:pt x="1183746" y="1028870"/>
                    <a:pt x="1186608" y="1028870"/>
                  </a:cubicBezTo>
                  <a:close/>
                  <a:moveTo>
                    <a:pt x="557298" y="1028870"/>
                  </a:moveTo>
                  <a:cubicBezTo>
                    <a:pt x="560159" y="1028870"/>
                    <a:pt x="563022" y="1029647"/>
                    <a:pt x="565206" y="1031202"/>
                  </a:cubicBezTo>
                  <a:lnTo>
                    <a:pt x="586408" y="1046295"/>
                  </a:lnTo>
                  <a:cubicBezTo>
                    <a:pt x="590776" y="1049404"/>
                    <a:pt x="590776" y="1054444"/>
                    <a:pt x="586408" y="1057553"/>
                  </a:cubicBezTo>
                  <a:lnTo>
                    <a:pt x="577037" y="1064224"/>
                  </a:lnTo>
                  <a:cubicBezTo>
                    <a:pt x="572670" y="1067333"/>
                    <a:pt x="565589" y="1067333"/>
                    <a:pt x="561222" y="1064224"/>
                  </a:cubicBezTo>
                  <a:lnTo>
                    <a:pt x="540020" y="1049131"/>
                  </a:lnTo>
                  <a:cubicBezTo>
                    <a:pt x="535652" y="1046022"/>
                    <a:pt x="535652" y="1040981"/>
                    <a:pt x="540020" y="1037873"/>
                  </a:cubicBezTo>
                  <a:lnTo>
                    <a:pt x="549391" y="1031202"/>
                  </a:lnTo>
                  <a:cubicBezTo>
                    <a:pt x="551575" y="1029647"/>
                    <a:pt x="554436" y="1028870"/>
                    <a:pt x="557298" y="1028870"/>
                  </a:cubicBezTo>
                  <a:close/>
                  <a:moveTo>
                    <a:pt x="3805796" y="1020467"/>
                  </a:moveTo>
                  <a:cubicBezTo>
                    <a:pt x="3809212" y="1020467"/>
                    <a:pt x="3812628" y="1021395"/>
                    <a:pt x="3815235" y="1023251"/>
                  </a:cubicBezTo>
                  <a:lnTo>
                    <a:pt x="3853055" y="1050173"/>
                  </a:lnTo>
                  <a:cubicBezTo>
                    <a:pt x="3858268" y="1053884"/>
                    <a:pt x="3858268" y="1059901"/>
                    <a:pt x="3853055" y="1063611"/>
                  </a:cubicBezTo>
                  <a:lnTo>
                    <a:pt x="3797880" y="1102889"/>
                  </a:lnTo>
                  <a:cubicBezTo>
                    <a:pt x="3792667" y="1106599"/>
                    <a:pt x="3784216" y="1106598"/>
                    <a:pt x="3779003" y="1102888"/>
                  </a:cubicBezTo>
                  <a:lnTo>
                    <a:pt x="3741183" y="1075966"/>
                  </a:lnTo>
                  <a:cubicBezTo>
                    <a:pt x="3735970" y="1072255"/>
                    <a:pt x="3735970" y="1066239"/>
                    <a:pt x="3741182" y="1062528"/>
                  </a:cubicBezTo>
                  <a:lnTo>
                    <a:pt x="3796358" y="1023251"/>
                  </a:lnTo>
                  <a:cubicBezTo>
                    <a:pt x="3798964" y="1021396"/>
                    <a:pt x="3802380" y="1020467"/>
                    <a:pt x="3805796" y="1020467"/>
                  </a:cubicBezTo>
                  <a:close/>
                  <a:moveTo>
                    <a:pt x="3176486" y="1020467"/>
                  </a:moveTo>
                  <a:cubicBezTo>
                    <a:pt x="3179903" y="1020467"/>
                    <a:pt x="3183319" y="1021395"/>
                    <a:pt x="3185925" y="1023251"/>
                  </a:cubicBezTo>
                  <a:lnTo>
                    <a:pt x="3223746" y="1050173"/>
                  </a:lnTo>
                  <a:cubicBezTo>
                    <a:pt x="3228958" y="1053884"/>
                    <a:pt x="3228958" y="1059901"/>
                    <a:pt x="3223746" y="1063611"/>
                  </a:cubicBezTo>
                  <a:lnTo>
                    <a:pt x="3168570" y="1102889"/>
                  </a:lnTo>
                  <a:cubicBezTo>
                    <a:pt x="3163357" y="1106599"/>
                    <a:pt x="3154906" y="1106598"/>
                    <a:pt x="3149693" y="1102888"/>
                  </a:cubicBezTo>
                  <a:lnTo>
                    <a:pt x="3111873" y="1075966"/>
                  </a:lnTo>
                  <a:cubicBezTo>
                    <a:pt x="3106660" y="1072255"/>
                    <a:pt x="3106660" y="1066239"/>
                    <a:pt x="3111873" y="1062528"/>
                  </a:cubicBezTo>
                  <a:lnTo>
                    <a:pt x="3167048" y="1023251"/>
                  </a:lnTo>
                  <a:cubicBezTo>
                    <a:pt x="3169654" y="1021396"/>
                    <a:pt x="3173070" y="1020467"/>
                    <a:pt x="3176486" y="1020467"/>
                  </a:cubicBezTo>
                  <a:close/>
                  <a:moveTo>
                    <a:pt x="2545983" y="1020467"/>
                  </a:moveTo>
                  <a:cubicBezTo>
                    <a:pt x="2549399" y="1020467"/>
                    <a:pt x="2552815" y="1021395"/>
                    <a:pt x="2555422" y="1023251"/>
                  </a:cubicBezTo>
                  <a:lnTo>
                    <a:pt x="2593242" y="1050173"/>
                  </a:lnTo>
                  <a:cubicBezTo>
                    <a:pt x="2598454" y="1053884"/>
                    <a:pt x="2598454" y="1059901"/>
                    <a:pt x="2593242" y="1063611"/>
                  </a:cubicBezTo>
                  <a:lnTo>
                    <a:pt x="2538067" y="1102889"/>
                  </a:lnTo>
                  <a:cubicBezTo>
                    <a:pt x="2532854" y="1106599"/>
                    <a:pt x="2524403" y="1106598"/>
                    <a:pt x="2519190" y="1102888"/>
                  </a:cubicBezTo>
                  <a:lnTo>
                    <a:pt x="2481370" y="1075966"/>
                  </a:lnTo>
                  <a:cubicBezTo>
                    <a:pt x="2476157" y="1072255"/>
                    <a:pt x="2476157" y="1066239"/>
                    <a:pt x="2481369" y="1062528"/>
                  </a:cubicBezTo>
                  <a:lnTo>
                    <a:pt x="2536545" y="1023251"/>
                  </a:lnTo>
                  <a:cubicBezTo>
                    <a:pt x="2539151" y="1021396"/>
                    <a:pt x="2542567" y="1020467"/>
                    <a:pt x="2545983" y="1020467"/>
                  </a:cubicBezTo>
                  <a:close/>
                  <a:moveTo>
                    <a:pt x="1915353" y="1020467"/>
                  </a:moveTo>
                  <a:cubicBezTo>
                    <a:pt x="1918769" y="1020467"/>
                    <a:pt x="1922185" y="1021395"/>
                    <a:pt x="1924791" y="1023251"/>
                  </a:cubicBezTo>
                  <a:lnTo>
                    <a:pt x="1962612" y="1050173"/>
                  </a:lnTo>
                  <a:cubicBezTo>
                    <a:pt x="1967824" y="1053884"/>
                    <a:pt x="1967824" y="1059901"/>
                    <a:pt x="1962612" y="1063611"/>
                  </a:cubicBezTo>
                  <a:lnTo>
                    <a:pt x="1907436" y="1102889"/>
                  </a:lnTo>
                  <a:cubicBezTo>
                    <a:pt x="1902224" y="1106599"/>
                    <a:pt x="1893773" y="1106598"/>
                    <a:pt x="1888560" y="1102888"/>
                  </a:cubicBezTo>
                  <a:lnTo>
                    <a:pt x="1850740" y="1075966"/>
                  </a:lnTo>
                  <a:cubicBezTo>
                    <a:pt x="1845526" y="1072255"/>
                    <a:pt x="1845526" y="1066239"/>
                    <a:pt x="1850739" y="1062528"/>
                  </a:cubicBezTo>
                  <a:lnTo>
                    <a:pt x="1905915" y="1023251"/>
                  </a:lnTo>
                  <a:cubicBezTo>
                    <a:pt x="1908521" y="1021396"/>
                    <a:pt x="1911936" y="1020467"/>
                    <a:pt x="1915353" y="1020467"/>
                  </a:cubicBezTo>
                  <a:close/>
                  <a:moveTo>
                    <a:pt x="1284849" y="1020467"/>
                  </a:moveTo>
                  <a:cubicBezTo>
                    <a:pt x="1288266" y="1020467"/>
                    <a:pt x="1291682" y="1021395"/>
                    <a:pt x="1294288" y="1023251"/>
                  </a:cubicBezTo>
                  <a:lnTo>
                    <a:pt x="1332108" y="1050173"/>
                  </a:lnTo>
                  <a:cubicBezTo>
                    <a:pt x="1337321" y="1053884"/>
                    <a:pt x="1337321" y="1059901"/>
                    <a:pt x="1332108" y="1063611"/>
                  </a:cubicBezTo>
                  <a:lnTo>
                    <a:pt x="1276933" y="1102889"/>
                  </a:lnTo>
                  <a:cubicBezTo>
                    <a:pt x="1271720" y="1106599"/>
                    <a:pt x="1263269" y="1106598"/>
                    <a:pt x="1258056" y="1102888"/>
                  </a:cubicBezTo>
                  <a:lnTo>
                    <a:pt x="1220236" y="1075966"/>
                  </a:lnTo>
                  <a:cubicBezTo>
                    <a:pt x="1215023" y="1072255"/>
                    <a:pt x="1215023" y="1066239"/>
                    <a:pt x="1220235" y="1062528"/>
                  </a:cubicBezTo>
                  <a:lnTo>
                    <a:pt x="1275411" y="1023251"/>
                  </a:lnTo>
                  <a:cubicBezTo>
                    <a:pt x="1278017" y="1021396"/>
                    <a:pt x="1281433" y="1020467"/>
                    <a:pt x="1284849" y="1020467"/>
                  </a:cubicBezTo>
                  <a:close/>
                  <a:moveTo>
                    <a:pt x="655540" y="1020467"/>
                  </a:moveTo>
                  <a:cubicBezTo>
                    <a:pt x="658956" y="1020467"/>
                    <a:pt x="662372" y="1021395"/>
                    <a:pt x="664978" y="1023251"/>
                  </a:cubicBezTo>
                  <a:lnTo>
                    <a:pt x="702799" y="1050173"/>
                  </a:lnTo>
                  <a:cubicBezTo>
                    <a:pt x="708011" y="1053884"/>
                    <a:pt x="708011" y="1059901"/>
                    <a:pt x="702799" y="1063611"/>
                  </a:cubicBezTo>
                  <a:lnTo>
                    <a:pt x="647623" y="1102889"/>
                  </a:lnTo>
                  <a:cubicBezTo>
                    <a:pt x="642410" y="1106599"/>
                    <a:pt x="633959" y="1106598"/>
                    <a:pt x="628746" y="1102888"/>
                  </a:cubicBezTo>
                  <a:lnTo>
                    <a:pt x="590926" y="1075966"/>
                  </a:lnTo>
                  <a:cubicBezTo>
                    <a:pt x="585713" y="1072255"/>
                    <a:pt x="585713" y="1066239"/>
                    <a:pt x="590926" y="1062528"/>
                  </a:cubicBezTo>
                  <a:lnTo>
                    <a:pt x="646101" y="1023251"/>
                  </a:lnTo>
                  <a:cubicBezTo>
                    <a:pt x="648708" y="1021396"/>
                    <a:pt x="652123" y="1020467"/>
                    <a:pt x="655540" y="1020467"/>
                  </a:cubicBezTo>
                  <a:close/>
                  <a:moveTo>
                    <a:pt x="4013554" y="1020217"/>
                  </a:moveTo>
                  <a:cubicBezTo>
                    <a:pt x="4015494" y="1020597"/>
                    <a:pt x="4017230" y="1021504"/>
                    <a:pt x="4018302" y="1022847"/>
                  </a:cubicBezTo>
                  <a:lnTo>
                    <a:pt x="4024310" y="1030370"/>
                  </a:lnTo>
                  <a:cubicBezTo>
                    <a:pt x="4026456" y="1033057"/>
                    <a:pt x="4025136" y="1036473"/>
                    <a:pt x="4021362" y="1038000"/>
                  </a:cubicBezTo>
                  <a:lnTo>
                    <a:pt x="4011012" y="1042189"/>
                  </a:lnTo>
                  <a:cubicBezTo>
                    <a:pt x="4007237" y="1043716"/>
                    <a:pt x="4002438" y="1042777"/>
                    <a:pt x="4000293" y="1040090"/>
                  </a:cubicBezTo>
                  <a:lnTo>
                    <a:pt x="3994284" y="1032566"/>
                  </a:lnTo>
                  <a:cubicBezTo>
                    <a:pt x="3992139" y="1029880"/>
                    <a:pt x="3993460" y="1026464"/>
                    <a:pt x="3997234" y="1024937"/>
                  </a:cubicBezTo>
                  <a:lnTo>
                    <a:pt x="4007584" y="1020748"/>
                  </a:lnTo>
                  <a:cubicBezTo>
                    <a:pt x="4009471" y="1019984"/>
                    <a:pt x="4011614" y="1019838"/>
                    <a:pt x="4013554" y="1020217"/>
                  </a:cubicBezTo>
                  <a:close/>
                  <a:moveTo>
                    <a:pt x="3384244" y="1020217"/>
                  </a:moveTo>
                  <a:cubicBezTo>
                    <a:pt x="3386184" y="1020597"/>
                    <a:pt x="3387920" y="1021504"/>
                    <a:pt x="3388992" y="1022847"/>
                  </a:cubicBezTo>
                  <a:lnTo>
                    <a:pt x="3395002" y="1030370"/>
                  </a:lnTo>
                  <a:cubicBezTo>
                    <a:pt x="3397146" y="1033057"/>
                    <a:pt x="3395826" y="1036473"/>
                    <a:pt x="3392052" y="1038000"/>
                  </a:cubicBezTo>
                  <a:lnTo>
                    <a:pt x="3381702" y="1042189"/>
                  </a:lnTo>
                  <a:cubicBezTo>
                    <a:pt x="3377928" y="1043716"/>
                    <a:pt x="3373128" y="1042777"/>
                    <a:pt x="3370983" y="1040090"/>
                  </a:cubicBezTo>
                  <a:lnTo>
                    <a:pt x="3364975" y="1032566"/>
                  </a:lnTo>
                  <a:cubicBezTo>
                    <a:pt x="3362830" y="1029880"/>
                    <a:pt x="3364150" y="1026464"/>
                    <a:pt x="3367924" y="1024937"/>
                  </a:cubicBezTo>
                  <a:lnTo>
                    <a:pt x="3378274" y="1020748"/>
                  </a:lnTo>
                  <a:cubicBezTo>
                    <a:pt x="3380162" y="1019984"/>
                    <a:pt x="3382305" y="1019838"/>
                    <a:pt x="3384244" y="1020217"/>
                  </a:cubicBezTo>
                  <a:close/>
                  <a:moveTo>
                    <a:pt x="2753741" y="1020217"/>
                  </a:moveTo>
                  <a:cubicBezTo>
                    <a:pt x="2755681" y="1020597"/>
                    <a:pt x="2757417" y="1021504"/>
                    <a:pt x="2758489" y="1022847"/>
                  </a:cubicBezTo>
                  <a:lnTo>
                    <a:pt x="2764498" y="1030370"/>
                  </a:lnTo>
                  <a:cubicBezTo>
                    <a:pt x="2766643" y="1033057"/>
                    <a:pt x="2765323" y="1036473"/>
                    <a:pt x="2761548" y="1038000"/>
                  </a:cubicBezTo>
                  <a:lnTo>
                    <a:pt x="2751199" y="1042189"/>
                  </a:lnTo>
                  <a:cubicBezTo>
                    <a:pt x="2747424" y="1043716"/>
                    <a:pt x="2742625" y="1042777"/>
                    <a:pt x="2740480" y="1040090"/>
                  </a:cubicBezTo>
                  <a:lnTo>
                    <a:pt x="2734471" y="1032566"/>
                  </a:lnTo>
                  <a:cubicBezTo>
                    <a:pt x="2732326" y="1029880"/>
                    <a:pt x="2733646" y="1026464"/>
                    <a:pt x="2737420" y="1024937"/>
                  </a:cubicBezTo>
                  <a:lnTo>
                    <a:pt x="2747771" y="1020748"/>
                  </a:lnTo>
                  <a:cubicBezTo>
                    <a:pt x="2749658" y="1019984"/>
                    <a:pt x="2751801" y="1019838"/>
                    <a:pt x="2753741" y="1020217"/>
                  </a:cubicBezTo>
                  <a:close/>
                  <a:moveTo>
                    <a:pt x="2123110" y="1020217"/>
                  </a:moveTo>
                  <a:cubicBezTo>
                    <a:pt x="2125051" y="1020597"/>
                    <a:pt x="2126787" y="1021504"/>
                    <a:pt x="2127859" y="1022847"/>
                  </a:cubicBezTo>
                  <a:lnTo>
                    <a:pt x="2133867" y="1030370"/>
                  </a:lnTo>
                  <a:cubicBezTo>
                    <a:pt x="2136013" y="1033057"/>
                    <a:pt x="2134692" y="1036473"/>
                    <a:pt x="2130918" y="1038000"/>
                  </a:cubicBezTo>
                  <a:lnTo>
                    <a:pt x="2120568" y="1042189"/>
                  </a:lnTo>
                  <a:cubicBezTo>
                    <a:pt x="2116794" y="1043716"/>
                    <a:pt x="2111995" y="1042777"/>
                    <a:pt x="2109849" y="1040090"/>
                  </a:cubicBezTo>
                  <a:lnTo>
                    <a:pt x="2103841" y="1032566"/>
                  </a:lnTo>
                  <a:cubicBezTo>
                    <a:pt x="2101696" y="1029880"/>
                    <a:pt x="2103016" y="1026464"/>
                    <a:pt x="2106790" y="1024937"/>
                  </a:cubicBezTo>
                  <a:lnTo>
                    <a:pt x="2117140" y="1020748"/>
                  </a:lnTo>
                  <a:cubicBezTo>
                    <a:pt x="2119028" y="1019984"/>
                    <a:pt x="2121171" y="1019838"/>
                    <a:pt x="2123110" y="1020217"/>
                  </a:cubicBezTo>
                  <a:close/>
                  <a:moveTo>
                    <a:pt x="1492607" y="1020217"/>
                  </a:moveTo>
                  <a:cubicBezTo>
                    <a:pt x="1494547" y="1020597"/>
                    <a:pt x="1496283" y="1021504"/>
                    <a:pt x="1497356" y="1022847"/>
                  </a:cubicBezTo>
                  <a:lnTo>
                    <a:pt x="1503364" y="1030370"/>
                  </a:lnTo>
                  <a:cubicBezTo>
                    <a:pt x="1505509" y="1033057"/>
                    <a:pt x="1504189" y="1036473"/>
                    <a:pt x="1500415" y="1038000"/>
                  </a:cubicBezTo>
                  <a:lnTo>
                    <a:pt x="1490065" y="1042189"/>
                  </a:lnTo>
                  <a:cubicBezTo>
                    <a:pt x="1486290" y="1043716"/>
                    <a:pt x="1481491" y="1042777"/>
                    <a:pt x="1479346" y="1040090"/>
                  </a:cubicBezTo>
                  <a:lnTo>
                    <a:pt x="1473338" y="1032566"/>
                  </a:lnTo>
                  <a:cubicBezTo>
                    <a:pt x="1471192" y="1029880"/>
                    <a:pt x="1472513" y="1026464"/>
                    <a:pt x="1476287" y="1024937"/>
                  </a:cubicBezTo>
                  <a:lnTo>
                    <a:pt x="1486637" y="1020748"/>
                  </a:lnTo>
                  <a:cubicBezTo>
                    <a:pt x="1488524" y="1019984"/>
                    <a:pt x="1490668" y="1019838"/>
                    <a:pt x="1492607" y="1020217"/>
                  </a:cubicBezTo>
                  <a:close/>
                  <a:moveTo>
                    <a:pt x="863298" y="1020217"/>
                  </a:moveTo>
                  <a:cubicBezTo>
                    <a:pt x="865237" y="1020597"/>
                    <a:pt x="866973" y="1021504"/>
                    <a:pt x="868046" y="1022847"/>
                  </a:cubicBezTo>
                  <a:lnTo>
                    <a:pt x="874055" y="1030370"/>
                  </a:lnTo>
                  <a:cubicBezTo>
                    <a:pt x="876200" y="1033057"/>
                    <a:pt x="874879" y="1036473"/>
                    <a:pt x="871105" y="1038000"/>
                  </a:cubicBezTo>
                  <a:lnTo>
                    <a:pt x="860755" y="1042189"/>
                  </a:lnTo>
                  <a:cubicBezTo>
                    <a:pt x="856980" y="1043716"/>
                    <a:pt x="852182" y="1042777"/>
                    <a:pt x="850037" y="1040090"/>
                  </a:cubicBezTo>
                  <a:lnTo>
                    <a:pt x="844028" y="1032566"/>
                  </a:lnTo>
                  <a:cubicBezTo>
                    <a:pt x="841883" y="1029880"/>
                    <a:pt x="843203" y="1026464"/>
                    <a:pt x="846977" y="1024937"/>
                  </a:cubicBezTo>
                  <a:lnTo>
                    <a:pt x="857327" y="1020748"/>
                  </a:lnTo>
                  <a:cubicBezTo>
                    <a:pt x="859215" y="1019984"/>
                    <a:pt x="861358" y="1019838"/>
                    <a:pt x="863298" y="1020217"/>
                  </a:cubicBezTo>
                  <a:close/>
                  <a:moveTo>
                    <a:pt x="232795" y="1020217"/>
                  </a:moveTo>
                  <a:cubicBezTo>
                    <a:pt x="234734" y="1020597"/>
                    <a:pt x="236470" y="1021504"/>
                    <a:pt x="237543" y="1022847"/>
                  </a:cubicBezTo>
                  <a:lnTo>
                    <a:pt x="243551" y="1030370"/>
                  </a:lnTo>
                  <a:cubicBezTo>
                    <a:pt x="245696" y="1033057"/>
                    <a:pt x="244376" y="1036473"/>
                    <a:pt x="240601" y="1038000"/>
                  </a:cubicBezTo>
                  <a:lnTo>
                    <a:pt x="230252" y="1042189"/>
                  </a:lnTo>
                  <a:cubicBezTo>
                    <a:pt x="226477" y="1043716"/>
                    <a:pt x="221678" y="1042777"/>
                    <a:pt x="219533" y="1040090"/>
                  </a:cubicBezTo>
                  <a:lnTo>
                    <a:pt x="213525" y="1032566"/>
                  </a:lnTo>
                  <a:cubicBezTo>
                    <a:pt x="211379" y="1029880"/>
                    <a:pt x="212700" y="1026464"/>
                    <a:pt x="216474" y="1024937"/>
                  </a:cubicBezTo>
                  <a:lnTo>
                    <a:pt x="226824" y="1020748"/>
                  </a:lnTo>
                  <a:cubicBezTo>
                    <a:pt x="228711" y="1019984"/>
                    <a:pt x="230854" y="1019838"/>
                    <a:pt x="232795" y="1020217"/>
                  </a:cubicBezTo>
                  <a:close/>
                  <a:moveTo>
                    <a:pt x="4069650" y="1014962"/>
                  </a:moveTo>
                  <a:cubicBezTo>
                    <a:pt x="4072016" y="1014764"/>
                    <a:pt x="4074397" y="1014900"/>
                    <a:pt x="4076659" y="1015343"/>
                  </a:cubicBezTo>
                  <a:cubicBezTo>
                    <a:pt x="4081184" y="1016229"/>
                    <a:pt x="4085234" y="1018344"/>
                    <a:pt x="4087736" y="1021478"/>
                  </a:cubicBezTo>
                  <a:lnTo>
                    <a:pt x="4101750" y="1039026"/>
                  </a:lnTo>
                  <a:cubicBezTo>
                    <a:pt x="4106756" y="1045293"/>
                    <a:pt x="4103676" y="1053262"/>
                    <a:pt x="4094872" y="1056825"/>
                  </a:cubicBezTo>
                  <a:lnTo>
                    <a:pt x="4070728" y="1066596"/>
                  </a:lnTo>
                  <a:cubicBezTo>
                    <a:pt x="4061924" y="1070159"/>
                    <a:pt x="4050729" y="1067966"/>
                    <a:pt x="4045724" y="1061700"/>
                  </a:cubicBezTo>
                  <a:lnTo>
                    <a:pt x="4031710" y="1044151"/>
                  </a:lnTo>
                  <a:cubicBezTo>
                    <a:pt x="4026705" y="1037884"/>
                    <a:pt x="4029784" y="1029915"/>
                    <a:pt x="4038588" y="1026352"/>
                  </a:cubicBezTo>
                  <a:lnTo>
                    <a:pt x="4062734" y="1016581"/>
                  </a:lnTo>
                  <a:cubicBezTo>
                    <a:pt x="4064934" y="1015690"/>
                    <a:pt x="4067284" y="1015159"/>
                    <a:pt x="4069650" y="1014962"/>
                  </a:cubicBezTo>
                  <a:close/>
                  <a:moveTo>
                    <a:pt x="3440341" y="1014962"/>
                  </a:moveTo>
                  <a:cubicBezTo>
                    <a:pt x="3442706" y="1014764"/>
                    <a:pt x="3445087" y="1014900"/>
                    <a:pt x="3447350" y="1015343"/>
                  </a:cubicBezTo>
                  <a:cubicBezTo>
                    <a:pt x="3451874" y="1016229"/>
                    <a:pt x="3455924" y="1018344"/>
                    <a:pt x="3458426" y="1021478"/>
                  </a:cubicBezTo>
                  <a:lnTo>
                    <a:pt x="3472441" y="1039026"/>
                  </a:lnTo>
                  <a:cubicBezTo>
                    <a:pt x="3477446" y="1045293"/>
                    <a:pt x="3474366" y="1053262"/>
                    <a:pt x="3465562" y="1056825"/>
                  </a:cubicBezTo>
                  <a:lnTo>
                    <a:pt x="3441418" y="1066596"/>
                  </a:lnTo>
                  <a:cubicBezTo>
                    <a:pt x="3432614" y="1070159"/>
                    <a:pt x="3421420" y="1067966"/>
                    <a:pt x="3416415" y="1061700"/>
                  </a:cubicBezTo>
                  <a:lnTo>
                    <a:pt x="3402400" y="1044151"/>
                  </a:lnTo>
                  <a:cubicBezTo>
                    <a:pt x="3397395" y="1037884"/>
                    <a:pt x="3400475" y="1029915"/>
                    <a:pt x="3409278" y="1026352"/>
                  </a:cubicBezTo>
                  <a:lnTo>
                    <a:pt x="3433424" y="1016581"/>
                  </a:lnTo>
                  <a:cubicBezTo>
                    <a:pt x="3435625" y="1015690"/>
                    <a:pt x="3437975" y="1015159"/>
                    <a:pt x="3440341" y="1014962"/>
                  </a:cubicBezTo>
                  <a:close/>
                  <a:moveTo>
                    <a:pt x="2809837" y="1014962"/>
                  </a:moveTo>
                  <a:cubicBezTo>
                    <a:pt x="2812203" y="1014764"/>
                    <a:pt x="2814584" y="1014900"/>
                    <a:pt x="2816846" y="1015343"/>
                  </a:cubicBezTo>
                  <a:cubicBezTo>
                    <a:pt x="2821371" y="1016229"/>
                    <a:pt x="2825421" y="1018344"/>
                    <a:pt x="2827923" y="1021478"/>
                  </a:cubicBezTo>
                  <a:lnTo>
                    <a:pt x="2841937" y="1039026"/>
                  </a:lnTo>
                  <a:cubicBezTo>
                    <a:pt x="2846943" y="1045293"/>
                    <a:pt x="2843862" y="1053262"/>
                    <a:pt x="2835059" y="1056825"/>
                  </a:cubicBezTo>
                  <a:lnTo>
                    <a:pt x="2810914" y="1066596"/>
                  </a:lnTo>
                  <a:cubicBezTo>
                    <a:pt x="2802110" y="1070159"/>
                    <a:pt x="2790916" y="1067966"/>
                    <a:pt x="2785912" y="1061700"/>
                  </a:cubicBezTo>
                  <a:lnTo>
                    <a:pt x="2771897" y="1044151"/>
                  </a:lnTo>
                  <a:cubicBezTo>
                    <a:pt x="2766892" y="1037884"/>
                    <a:pt x="2769972" y="1029915"/>
                    <a:pt x="2778775" y="1026352"/>
                  </a:cubicBezTo>
                  <a:lnTo>
                    <a:pt x="2802920" y="1016581"/>
                  </a:lnTo>
                  <a:cubicBezTo>
                    <a:pt x="2805121" y="1015690"/>
                    <a:pt x="2807472" y="1015159"/>
                    <a:pt x="2809837" y="1014962"/>
                  </a:cubicBezTo>
                  <a:close/>
                  <a:moveTo>
                    <a:pt x="2179207" y="1014962"/>
                  </a:moveTo>
                  <a:cubicBezTo>
                    <a:pt x="2181572" y="1014764"/>
                    <a:pt x="2183953" y="1014900"/>
                    <a:pt x="2186216" y="1015343"/>
                  </a:cubicBezTo>
                  <a:cubicBezTo>
                    <a:pt x="2190740" y="1016229"/>
                    <a:pt x="2194790" y="1018344"/>
                    <a:pt x="2197293" y="1021478"/>
                  </a:cubicBezTo>
                  <a:lnTo>
                    <a:pt x="2211307" y="1039026"/>
                  </a:lnTo>
                  <a:cubicBezTo>
                    <a:pt x="2216312" y="1045293"/>
                    <a:pt x="2213232" y="1053262"/>
                    <a:pt x="2204428" y="1056825"/>
                  </a:cubicBezTo>
                  <a:lnTo>
                    <a:pt x="2180284" y="1066596"/>
                  </a:lnTo>
                  <a:cubicBezTo>
                    <a:pt x="2171480" y="1070159"/>
                    <a:pt x="2160286" y="1067966"/>
                    <a:pt x="2155281" y="1061700"/>
                  </a:cubicBezTo>
                  <a:lnTo>
                    <a:pt x="2141266" y="1044151"/>
                  </a:lnTo>
                  <a:cubicBezTo>
                    <a:pt x="2136261" y="1037884"/>
                    <a:pt x="2139341" y="1029915"/>
                    <a:pt x="2148145" y="1026352"/>
                  </a:cubicBezTo>
                  <a:lnTo>
                    <a:pt x="2172290" y="1016581"/>
                  </a:lnTo>
                  <a:cubicBezTo>
                    <a:pt x="2174491" y="1015690"/>
                    <a:pt x="2176841" y="1015159"/>
                    <a:pt x="2179207" y="1014962"/>
                  </a:cubicBezTo>
                  <a:close/>
                  <a:moveTo>
                    <a:pt x="1548703" y="1014962"/>
                  </a:moveTo>
                  <a:cubicBezTo>
                    <a:pt x="1551069" y="1014764"/>
                    <a:pt x="1553450" y="1014900"/>
                    <a:pt x="1555712" y="1015343"/>
                  </a:cubicBezTo>
                  <a:cubicBezTo>
                    <a:pt x="1560237" y="1016229"/>
                    <a:pt x="1564287" y="1018344"/>
                    <a:pt x="1566789" y="1021478"/>
                  </a:cubicBezTo>
                  <a:lnTo>
                    <a:pt x="1580804" y="1039026"/>
                  </a:lnTo>
                  <a:cubicBezTo>
                    <a:pt x="1585808" y="1045293"/>
                    <a:pt x="1582729" y="1053262"/>
                    <a:pt x="1573925" y="1056825"/>
                  </a:cubicBezTo>
                  <a:lnTo>
                    <a:pt x="1549781" y="1066596"/>
                  </a:lnTo>
                  <a:cubicBezTo>
                    <a:pt x="1540976" y="1070159"/>
                    <a:pt x="1529783" y="1067966"/>
                    <a:pt x="1524778" y="1061700"/>
                  </a:cubicBezTo>
                  <a:lnTo>
                    <a:pt x="1510763" y="1044151"/>
                  </a:lnTo>
                  <a:cubicBezTo>
                    <a:pt x="1505758" y="1037884"/>
                    <a:pt x="1508838" y="1029915"/>
                    <a:pt x="1517641" y="1026352"/>
                  </a:cubicBezTo>
                  <a:lnTo>
                    <a:pt x="1541787" y="1016581"/>
                  </a:lnTo>
                  <a:cubicBezTo>
                    <a:pt x="1543988" y="1015690"/>
                    <a:pt x="1546338" y="1015159"/>
                    <a:pt x="1548703" y="1014962"/>
                  </a:cubicBezTo>
                  <a:close/>
                  <a:moveTo>
                    <a:pt x="919394" y="1014962"/>
                  </a:moveTo>
                  <a:cubicBezTo>
                    <a:pt x="921759" y="1014764"/>
                    <a:pt x="924140" y="1014900"/>
                    <a:pt x="926403" y="1015343"/>
                  </a:cubicBezTo>
                  <a:cubicBezTo>
                    <a:pt x="930927" y="1016229"/>
                    <a:pt x="934977" y="1018344"/>
                    <a:pt x="937480" y="1021478"/>
                  </a:cubicBezTo>
                  <a:lnTo>
                    <a:pt x="951494" y="1039026"/>
                  </a:lnTo>
                  <a:cubicBezTo>
                    <a:pt x="956499" y="1045293"/>
                    <a:pt x="953419" y="1053262"/>
                    <a:pt x="944615" y="1056825"/>
                  </a:cubicBezTo>
                  <a:lnTo>
                    <a:pt x="920471" y="1066596"/>
                  </a:lnTo>
                  <a:cubicBezTo>
                    <a:pt x="911667" y="1070159"/>
                    <a:pt x="900473" y="1067966"/>
                    <a:pt x="895468" y="1061700"/>
                  </a:cubicBezTo>
                  <a:lnTo>
                    <a:pt x="881453" y="1044151"/>
                  </a:lnTo>
                  <a:cubicBezTo>
                    <a:pt x="876448" y="1037884"/>
                    <a:pt x="879528" y="1029915"/>
                    <a:pt x="888332" y="1026352"/>
                  </a:cubicBezTo>
                  <a:lnTo>
                    <a:pt x="912477" y="1016581"/>
                  </a:lnTo>
                  <a:cubicBezTo>
                    <a:pt x="914678" y="1015690"/>
                    <a:pt x="917028" y="1015159"/>
                    <a:pt x="919394" y="1014962"/>
                  </a:cubicBezTo>
                  <a:close/>
                  <a:moveTo>
                    <a:pt x="288891" y="1014962"/>
                  </a:moveTo>
                  <a:cubicBezTo>
                    <a:pt x="291256" y="1014764"/>
                    <a:pt x="293637" y="1014900"/>
                    <a:pt x="295899" y="1015343"/>
                  </a:cubicBezTo>
                  <a:cubicBezTo>
                    <a:pt x="300424" y="1016229"/>
                    <a:pt x="304474" y="1018344"/>
                    <a:pt x="306976" y="1021478"/>
                  </a:cubicBezTo>
                  <a:lnTo>
                    <a:pt x="320990" y="1039026"/>
                  </a:lnTo>
                  <a:cubicBezTo>
                    <a:pt x="325996" y="1045293"/>
                    <a:pt x="322915" y="1053262"/>
                    <a:pt x="314112" y="1056825"/>
                  </a:cubicBezTo>
                  <a:lnTo>
                    <a:pt x="289968" y="1066596"/>
                  </a:lnTo>
                  <a:cubicBezTo>
                    <a:pt x="281163" y="1070159"/>
                    <a:pt x="269969" y="1067966"/>
                    <a:pt x="264965" y="1061700"/>
                  </a:cubicBezTo>
                  <a:lnTo>
                    <a:pt x="250950" y="1044151"/>
                  </a:lnTo>
                  <a:cubicBezTo>
                    <a:pt x="245945" y="1037884"/>
                    <a:pt x="249025" y="1029915"/>
                    <a:pt x="257829" y="1026352"/>
                  </a:cubicBezTo>
                  <a:lnTo>
                    <a:pt x="281974" y="1016581"/>
                  </a:lnTo>
                  <a:cubicBezTo>
                    <a:pt x="284174" y="1015690"/>
                    <a:pt x="286525" y="1015159"/>
                    <a:pt x="288891" y="1014962"/>
                  </a:cubicBezTo>
                  <a:close/>
                  <a:moveTo>
                    <a:pt x="4079932" y="989167"/>
                  </a:moveTo>
                  <a:cubicBezTo>
                    <a:pt x="4081774" y="989225"/>
                    <a:pt x="4083582" y="989783"/>
                    <a:pt x="4084924" y="990827"/>
                  </a:cubicBezTo>
                  <a:lnTo>
                    <a:pt x="4090684" y="995309"/>
                  </a:lnTo>
                  <a:cubicBezTo>
                    <a:pt x="4093369" y="997397"/>
                    <a:pt x="4093167" y="1000638"/>
                    <a:pt x="4090234" y="1002549"/>
                  </a:cubicBezTo>
                  <a:lnTo>
                    <a:pt x="4083938" y="1006650"/>
                  </a:lnTo>
                  <a:cubicBezTo>
                    <a:pt x="4081004" y="1008560"/>
                    <a:pt x="4076451" y="1008416"/>
                    <a:pt x="4073767" y="1006328"/>
                  </a:cubicBezTo>
                  <a:lnTo>
                    <a:pt x="4068006" y="1001847"/>
                  </a:lnTo>
                  <a:cubicBezTo>
                    <a:pt x="4065322" y="999759"/>
                    <a:pt x="4065524" y="996517"/>
                    <a:pt x="4068458" y="994606"/>
                  </a:cubicBezTo>
                  <a:lnTo>
                    <a:pt x="4074753" y="990506"/>
                  </a:lnTo>
                  <a:cubicBezTo>
                    <a:pt x="4076220" y="989550"/>
                    <a:pt x="4078091" y="989109"/>
                    <a:pt x="4079932" y="989167"/>
                  </a:cubicBezTo>
                  <a:close/>
                  <a:moveTo>
                    <a:pt x="3450622" y="989167"/>
                  </a:moveTo>
                  <a:cubicBezTo>
                    <a:pt x="3452464" y="989225"/>
                    <a:pt x="3454273" y="989783"/>
                    <a:pt x="3455614" y="990827"/>
                  </a:cubicBezTo>
                  <a:lnTo>
                    <a:pt x="3461375" y="995309"/>
                  </a:lnTo>
                  <a:cubicBezTo>
                    <a:pt x="3464060" y="997397"/>
                    <a:pt x="3463857" y="1000638"/>
                    <a:pt x="3460924" y="1002549"/>
                  </a:cubicBezTo>
                  <a:lnTo>
                    <a:pt x="3454628" y="1006650"/>
                  </a:lnTo>
                  <a:cubicBezTo>
                    <a:pt x="3451695" y="1008560"/>
                    <a:pt x="3447142" y="1008416"/>
                    <a:pt x="3444457" y="1006328"/>
                  </a:cubicBezTo>
                  <a:lnTo>
                    <a:pt x="3438697" y="1001847"/>
                  </a:lnTo>
                  <a:cubicBezTo>
                    <a:pt x="3436012" y="999759"/>
                    <a:pt x="3436214" y="996517"/>
                    <a:pt x="3439148" y="994606"/>
                  </a:cubicBezTo>
                  <a:lnTo>
                    <a:pt x="3445444" y="990506"/>
                  </a:lnTo>
                  <a:cubicBezTo>
                    <a:pt x="3446911" y="989550"/>
                    <a:pt x="3448782" y="989109"/>
                    <a:pt x="3450622" y="989167"/>
                  </a:cubicBezTo>
                  <a:close/>
                  <a:moveTo>
                    <a:pt x="2820119" y="989167"/>
                  </a:moveTo>
                  <a:cubicBezTo>
                    <a:pt x="2821960" y="989225"/>
                    <a:pt x="2823769" y="989783"/>
                    <a:pt x="2825111" y="990827"/>
                  </a:cubicBezTo>
                  <a:lnTo>
                    <a:pt x="2830871" y="995309"/>
                  </a:lnTo>
                  <a:cubicBezTo>
                    <a:pt x="2833556" y="997397"/>
                    <a:pt x="2833354" y="1000638"/>
                    <a:pt x="2830420" y="1002549"/>
                  </a:cubicBezTo>
                  <a:lnTo>
                    <a:pt x="2824125" y="1006650"/>
                  </a:lnTo>
                  <a:cubicBezTo>
                    <a:pt x="2821192" y="1008560"/>
                    <a:pt x="2816638" y="1008416"/>
                    <a:pt x="2813953" y="1006328"/>
                  </a:cubicBezTo>
                  <a:lnTo>
                    <a:pt x="2808194" y="1001847"/>
                  </a:lnTo>
                  <a:cubicBezTo>
                    <a:pt x="2805509" y="999759"/>
                    <a:pt x="2805711" y="996517"/>
                    <a:pt x="2808644" y="994606"/>
                  </a:cubicBezTo>
                  <a:lnTo>
                    <a:pt x="2814940" y="990506"/>
                  </a:lnTo>
                  <a:cubicBezTo>
                    <a:pt x="2816407" y="989550"/>
                    <a:pt x="2818278" y="989109"/>
                    <a:pt x="2820119" y="989167"/>
                  </a:cubicBezTo>
                  <a:close/>
                  <a:moveTo>
                    <a:pt x="2189488" y="989167"/>
                  </a:moveTo>
                  <a:cubicBezTo>
                    <a:pt x="2191330" y="989225"/>
                    <a:pt x="2193139" y="989783"/>
                    <a:pt x="2194481" y="990827"/>
                  </a:cubicBezTo>
                  <a:lnTo>
                    <a:pt x="2200241" y="995309"/>
                  </a:lnTo>
                  <a:cubicBezTo>
                    <a:pt x="2202925" y="997397"/>
                    <a:pt x="2202723" y="1000638"/>
                    <a:pt x="2199790" y="1002549"/>
                  </a:cubicBezTo>
                  <a:lnTo>
                    <a:pt x="2193494" y="1006650"/>
                  </a:lnTo>
                  <a:cubicBezTo>
                    <a:pt x="2190561" y="1008560"/>
                    <a:pt x="2186007" y="1008416"/>
                    <a:pt x="2183323" y="1006328"/>
                  </a:cubicBezTo>
                  <a:lnTo>
                    <a:pt x="2177563" y="1001847"/>
                  </a:lnTo>
                  <a:cubicBezTo>
                    <a:pt x="2174878" y="999759"/>
                    <a:pt x="2175081" y="996517"/>
                    <a:pt x="2178014" y="994606"/>
                  </a:cubicBezTo>
                  <a:lnTo>
                    <a:pt x="2184310" y="990506"/>
                  </a:lnTo>
                  <a:cubicBezTo>
                    <a:pt x="2185777" y="989550"/>
                    <a:pt x="2187648" y="989109"/>
                    <a:pt x="2189488" y="989167"/>
                  </a:cubicBezTo>
                  <a:close/>
                  <a:moveTo>
                    <a:pt x="1558985" y="989167"/>
                  </a:moveTo>
                  <a:cubicBezTo>
                    <a:pt x="1560827" y="989225"/>
                    <a:pt x="1562636" y="989783"/>
                    <a:pt x="1563978" y="990827"/>
                  </a:cubicBezTo>
                  <a:lnTo>
                    <a:pt x="1569738" y="995309"/>
                  </a:lnTo>
                  <a:cubicBezTo>
                    <a:pt x="1572422" y="997397"/>
                    <a:pt x="1572220" y="1000638"/>
                    <a:pt x="1569287" y="1002549"/>
                  </a:cubicBezTo>
                  <a:lnTo>
                    <a:pt x="1562991" y="1006650"/>
                  </a:lnTo>
                  <a:cubicBezTo>
                    <a:pt x="1560058" y="1008560"/>
                    <a:pt x="1555504" y="1008416"/>
                    <a:pt x="1552820" y="1006328"/>
                  </a:cubicBezTo>
                  <a:lnTo>
                    <a:pt x="1547059" y="1001847"/>
                  </a:lnTo>
                  <a:cubicBezTo>
                    <a:pt x="1544375" y="999759"/>
                    <a:pt x="1544578" y="996517"/>
                    <a:pt x="1547511" y="994606"/>
                  </a:cubicBezTo>
                  <a:lnTo>
                    <a:pt x="1553806" y="990506"/>
                  </a:lnTo>
                  <a:cubicBezTo>
                    <a:pt x="1555274" y="989550"/>
                    <a:pt x="1557144" y="989109"/>
                    <a:pt x="1558985" y="989167"/>
                  </a:cubicBezTo>
                  <a:close/>
                  <a:moveTo>
                    <a:pt x="929676" y="989167"/>
                  </a:moveTo>
                  <a:cubicBezTo>
                    <a:pt x="931517" y="989225"/>
                    <a:pt x="933326" y="989783"/>
                    <a:pt x="934668" y="990827"/>
                  </a:cubicBezTo>
                  <a:lnTo>
                    <a:pt x="940428" y="995309"/>
                  </a:lnTo>
                  <a:cubicBezTo>
                    <a:pt x="943113" y="997397"/>
                    <a:pt x="942910" y="1000638"/>
                    <a:pt x="939977" y="1002549"/>
                  </a:cubicBezTo>
                  <a:lnTo>
                    <a:pt x="933682" y="1006650"/>
                  </a:lnTo>
                  <a:cubicBezTo>
                    <a:pt x="930748" y="1008560"/>
                    <a:pt x="926195" y="1008416"/>
                    <a:pt x="923510" y="1006328"/>
                  </a:cubicBezTo>
                  <a:lnTo>
                    <a:pt x="917750" y="1001847"/>
                  </a:lnTo>
                  <a:cubicBezTo>
                    <a:pt x="915066" y="999759"/>
                    <a:pt x="915268" y="996517"/>
                    <a:pt x="918201" y="994606"/>
                  </a:cubicBezTo>
                  <a:lnTo>
                    <a:pt x="924497" y="990506"/>
                  </a:lnTo>
                  <a:cubicBezTo>
                    <a:pt x="925964" y="989550"/>
                    <a:pt x="927835" y="989109"/>
                    <a:pt x="929676" y="989167"/>
                  </a:cubicBezTo>
                  <a:close/>
                  <a:moveTo>
                    <a:pt x="299172" y="989167"/>
                  </a:moveTo>
                  <a:cubicBezTo>
                    <a:pt x="301013" y="989225"/>
                    <a:pt x="302822" y="989783"/>
                    <a:pt x="304164" y="990827"/>
                  </a:cubicBezTo>
                  <a:lnTo>
                    <a:pt x="309925" y="995309"/>
                  </a:lnTo>
                  <a:cubicBezTo>
                    <a:pt x="312609" y="997397"/>
                    <a:pt x="312407" y="1000638"/>
                    <a:pt x="309473" y="1002549"/>
                  </a:cubicBezTo>
                  <a:lnTo>
                    <a:pt x="303178" y="1006650"/>
                  </a:lnTo>
                  <a:cubicBezTo>
                    <a:pt x="300245" y="1008560"/>
                    <a:pt x="295691" y="1008416"/>
                    <a:pt x="293006" y="1006328"/>
                  </a:cubicBezTo>
                  <a:lnTo>
                    <a:pt x="287247" y="1001847"/>
                  </a:lnTo>
                  <a:cubicBezTo>
                    <a:pt x="284562" y="999759"/>
                    <a:pt x="284764" y="996517"/>
                    <a:pt x="287697" y="994606"/>
                  </a:cubicBezTo>
                  <a:lnTo>
                    <a:pt x="293993" y="990506"/>
                  </a:lnTo>
                  <a:cubicBezTo>
                    <a:pt x="295460" y="989550"/>
                    <a:pt x="297331" y="989109"/>
                    <a:pt x="299172" y="989167"/>
                  </a:cubicBezTo>
                  <a:close/>
                  <a:moveTo>
                    <a:pt x="4038420" y="988652"/>
                  </a:moveTo>
                  <a:cubicBezTo>
                    <a:pt x="4041148" y="988781"/>
                    <a:pt x="4043806" y="989651"/>
                    <a:pt x="4045749" y="991231"/>
                  </a:cubicBezTo>
                  <a:lnTo>
                    <a:pt x="4056406" y="999898"/>
                  </a:lnTo>
                  <a:cubicBezTo>
                    <a:pt x="4060291" y="1003057"/>
                    <a:pt x="4059842" y="1007861"/>
                    <a:pt x="4055404" y="1010627"/>
                  </a:cubicBezTo>
                  <a:lnTo>
                    <a:pt x="4040062" y="1020187"/>
                  </a:lnTo>
                  <a:cubicBezTo>
                    <a:pt x="4035623" y="1022953"/>
                    <a:pt x="4028874" y="1022633"/>
                    <a:pt x="4024990" y="1019474"/>
                  </a:cubicBezTo>
                  <a:lnTo>
                    <a:pt x="4014332" y="1010807"/>
                  </a:lnTo>
                  <a:cubicBezTo>
                    <a:pt x="4010447" y="1007647"/>
                    <a:pt x="4010896" y="1002843"/>
                    <a:pt x="4015334" y="1000077"/>
                  </a:cubicBezTo>
                  <a:lnTo>
                    <a:pt x="4030677" y="990518"/>
                  </a:lnTo>
                  <a:cubicBezTo>
                    <a:pt x="4032896" y="989135"/>
                    <a:pt x="4035692" y="988523"/>
                    <a:pt x="4038420" y="988652"/>
                  </a:cubicBezTo>
                  <a:close/>
                  <a:moveTo>
                    <a:pt x="3409111" y="988652"/>
                  </a:moveTo>
                  <a:cubicBezTo>
                    <a:pt x="3411838" y="988781"/>
                    <a:pt x="3414497" y="989651"/>
                    <a:pt x="3416440" y="991231"/>
                  </a:cubicBezTo>
                  <a:lnTo>
                    <a:pt x="3427096" y="999898"/>
                  </a:lnTo>
                  <a:cubicBezTo>
                    <a:pt x="3430982" y="1003057"/>
                    <a:pt x="3430532" y="1007861"/>
                    <a:pt x="3426094" y="1010627"/>
                  </a:cubicBezTo>
                  <a:lnTo>
                    <a:pt x="3410753" y="1020187"/>
                  </a:lnTo>
                  <a:cubicBezTo>
                    <a:pt x="3406314" y="1022953"/>
                    <a:pt x="3399565" y="1022633"/>
                    <a:pt x="3395680" y="1019474"/>
                  </a:cubicBezTo>
                  <a:lnTo>
                    <a:pt x="3385023" y="1010807"/>
                  </a:lnTo>
                  <a:cubicBezTo>
                    <a:pt x="3381138" y="1007647"/>
                    <a:pt x="3381586" y="1002843"/>
                    <a:pt x="3386025" y="1000077"/>
                  </a:cubicBezTo>
                  <a:lnTo>
                    <a:pt x="3401367" y="990518"/>
                  </a:lnTo>
                  <a:cubicBezTo>
                    <a:pt x="3403586" y="989135"/>
                    <a:pt x="3406383" y="988523"/>
                    <a:pt x="3409111" y="988652"/>
                  </a:cubicBezTo>
                  <a:close/>
                  <a:moveTo>
                    <a:pt x="2778608" y="988652"/>
                  </a:moveTo>
                  <a:cubicBezTo>
                    <a:pt x="2781335" y="988781"/>
                    <a:pt x="2783994" y="989651"/>
                    <a:pt x="2785936" y="991231"/>
                  </a:cubicBezTo>
                  <a:lnTo>
                    <a:pt x="2796593" y="999898"/>
                  </a:lnTo>
                  <a:cubicBezTo>
                    <a:pt x="2800478" y="1003057"/>
                    <a:pt x="2800030" y="1007861"/>
                    <a:pt x="2795590" y="1010627"/>
                  </a:cubicBezTo>
                  <a:lnTo>
                    <a:pt x="2780249" y="1020187"/>
                  </a:lnTo>
                  <a:cubicBezTo>
                    <a:pt x="2775810" y="1022953"/>
                    <a:pt x="2769062" y="1022633"/>
                    <a:pt x="2765177" y="1019474"/>
                  </a:cubicBezTo>
                  <a:lnTo>
                    <a:pt x="2754520" y="1010807"/>
                  </a:lnTo>
                  <a:cubicBezTo>
                    <a:pt x="2750634" y="1007647"/>
                    <a:pt x="2751083" y="1002843"/>
                    <a:pt x="2755522" y="1000077"/>
                  </a:cubicBezTo>
                  <a:lnTo>
                    <a:pt x="2770864" y="990518"/>
                  </a:lnTo>
                  <a:cubicBezTo>
                    <a:pt x="2773083" y="989135"/>
                    <a:pt x="2775880" y="988523"/>
                    <a:pt x="2778608" y="988652"/>
                  </a:cubicBezTo>
                  <a:close/>
                  <a:moveTo>
                    <a:pt x="2147977" y="988652"/>
                  </a:moveTo>
                  <a:cubicBezTo>
                    <a:pt x="2150705" y="988781"/>
                    <a:pt x="2153363" y="989651"/>
                    <a:pt x="2155305" y="991231"/>
                  </a:cubicBezTo>
                  <a:lnTo>
                    <a:pt x="2165962" y="999898"/>
                  </a:lnTo>
                  <a:cubicBezTo>
                    <a:pt x="2169848" y="1003057"/>
                    <a:pt x="2169398" y="1007861"/>
                    <a:pt x="2164960" y="1010627"/>
                  </a:cubicBezTo>
                  <a:lnTo>
                    <a:pt x="2149619" y="1020187"/>
                  </a:lnTo>
                  <a:cubicBezTo>
                    <a:pt x="2145180" y="1022953"/>
                    <a:pt x="2138431" y="1022633"/>
                    <a:pt x="2134546" y="1019474"/>
                  </a:cubicBezTo>
                  <a:lnTo>
                    <a:pt x="2123889" y="1010807"/>
                  </a:lnTo>
                  <a:cubicBezTo>
                    <a:pt x="2120004" y="1007647"/>
                    <a:pt x="2120452" y="1002843"/>
                    <a:pt x="2124891" y="1000077"/>
                  </a:cubicBezTo>
                  <a:lnTo>
                    <a:pt x="2140233" y="990518"/>
                  </a:lnTo>
                  <a:cubicBezTo>
                    <a:pt x="2142452" y="989135"/>
                    <a:pt x="2145249" y="988523"/>
                    <a:pt x="2147977" y="988652"/>
                  </a:cubicBezTo>
                  <a:close/>
                  <a:moveTo>
                    <a:pt x="1517474" y="988652"/>
                  </a:moveTo>
                  <a:cubicBezTo>
                    <a:pt x="1520201" y="988781"/>
                    <a:pt x="1522859" y="989651"/>
                    <a:pt x="1524802" y="991231"/>
                  </a:cubicBezTo>
                  <a:lnTo>
                    <a:pt x="1535459" y="999898"/>
                  </a:lnTo>
                  <a:cubicBezTo>
                    <a:pt x="1539344" y="1003057"/>
                    <a:pt x="1538895" y="1007861"/>
                    <a:pt x="1534457" y="1010627"/>
                  </a:cubicBezTo>
                  <a:lnTo>
                    <a:pt x="1519115" y="1020187"/>
                  </a:lnTo>
                  <a:cubicBezTo>
                    <a:pt x="1514677" y="1022953"/>
                    <a:pt x="1507928" y="1022633"/>
                    <a:pt x="1504043" y="1019474"/>
                  </a:cubicBezTo>
                  <a:lnTo>
                    <a:pt x="1493385" y="1010807"/>
                  </a:lnTo>
                  <a:cubicBezTo>
                    <a:pt x="1489500" y="1007647"/>
                    <a:pt x="1489949" y="1002843"/>
                    <a:pt x="1494388" y="1000077"/>
                  </a:cubicBezTo>
                  <a:lnTo>
                    <a:pt x="1509730" y="990518"/>
                  </a:lnTo>
                  <a:cubicBezTo>
                    <a:pt x="1511949" y="989135"/>
                    <a:pt x="1514746" y="988523"/>
                    <a:pt x="1517474" y="988652"/>
                  </a:cubicBezTo>
                  <a:close/>
                  <a:moveTo>
                    <a:pt x="888165" y="988652"/>
                  </a:moveTo>
                  <a:cubicBezTo>
                    <a:pt x="890892" y="988781"/>
                    <a:pt x="893550" y="989651"/>
                    <a:pt x="895493" y="991231"/>
                  </a:cubicBezTo>
                  <a:lnTo>
                    <a:pt x="906150" y="999898"/>
                  </a:lnTo>
                  <a:cubicBezTo>
                    <a:pt x="910035" y="1003057"/>
                    <a:pt x="909586" y="1007861"/>
                    <a:pt x="905147" y="1010627"/>
                  </a:cubicBezTo>
                  <a:lnTo>
                    <a:pt x="889805" y="1020187"/>
                  </a:lnTo>
                  <a:cubicBezTo>
                    <a:pt x="885367" y="1022953"/>
                    <a:pt x="878618" y="1022633"/>
                    <a:pt x="874733" y="1019474"/>
                  </a:cubicBezTo>
                  <a:lnTo>
                    <a:pt x="864076" y="1010807"/>
                  </a:lnTo>
                  <a:cubicBezTo>
                    <a:pt x="860191" y="1007647"/>
                    <a:pt x="860639" y="1002843"/>
                    <a:pt x="865078" y="1000077"/>
                  </a:cubicBezTo>
                  <a:lnTo>
                    <a:pt x="880420" y="990518"/>
                  </a:lnTo>
                  <a:cubicBezTo>
                    <a:pt x="882639" y="989135"/>
                    <a:pt x="885436" y="988523"/>
                    <a:pt x="888165" y="988652"/>
                  </a:cubicBezTo>
                  <a:close/>
                  <a:moveTo>
                    <a:pt x="257661" y="988652"/>
                  </a:moveTo>
                  <a:cubicBezTo>
                    <a:pt x="260388" y="988781"/>
                    <a:pt x="263046" y="989651"/>
                    <a:pt x="264989" y="991231"/>
                  </a:cubicBezTo>
                  <a:lnTo>
                    <a:pt x="275646" y="999898"/>
                  </a:lnTo>
                  <a:cubicBezTo>
                    <a:pt x="279531" y="1003057"/>
                    <a:pt x="279083" y="1007861"/>
                    <a:pt x="274644" y="1010627"/>
                  </a:cubicBezTo>
                  <a:lnTo>
                    <a:pt x="259302" y="1020187"/>
                  </a:lnTo>
                  <a:cubicBezTo>
                    <a:pt x="254863" y="1022953"/>
                    <a:pt x="248115" y="1022633"/>
                    <a:pt x="244230" y="1019474"/>
                  </a:cubicBezTo>
                  <a:lnTo>
                    <a:pt x="233572" y="1010807"/>
                  </a:lnTo>
                  <a:cubicBezTo>
                    <a:pt x="229687" y="1007647"/>
                    <a:pt x="230136" y="1002843"/>
                    <a:pt x="234574" y="1000077"/>
                  </a:cubicBezTo>
                  <a:lnTo>
                    <a:pt x="249917" y="990518"/>
                  </a:lnTo>
                  <a:cubicBezTo>
                    <a:pt x="252136" y="989135"/>
                    <a:pt x="254933" y="988523"/>
                    <a:pt x="257661" y="988652"/>
                  </a:cubicBezTo>
                  <a:close/>
                  <a:moveTo>
                    <a:pt x="143545" y="985413"/>
                  </a:moveTo>
                  <a:lnTo>
                    <a:pt x="198194" y="1024315"/>
                  </a:lnTo>
                  <a:cubicBezTo>
                    <a:pt x="209344" y="1032252"/>
                    <a:pt x="209344" y="1045123"/>
                    <a:pt x="198194" y="1053060"/>
                  </a:cubicBezTo>
                  <a:lnTo>
                    <a:pt x="167613" y="1074828"/>
                  </a:lnTo>
                  <a:cubicBezTo>
                    <a:pt x="156463" y="1082767"/>
                    <a:pt x="138383" y="1082767"/>
                    <a:pt x="127234" y="1074828"/>
                  </a:cubicBezTo>
                  <a:lnTo>
                    <a:pt x="114555" y="1065803"/>
                  </a:lnTo>
                  <a:close/>
                  <a:moveTo>
                    <a:pt x="3889894" y="969336"/>
                  </a:moveTo>
                  <a:cubicBezTo>
                    <a:pt x="3897200" y="969336"/>
                    <a:pt x="3904508" y="971320"/>
                    <a:pt x="3910083" y="975289"/>
                  </a:cubicBezTo>
                  <a:lnTo>
                    <a:pt x="3978953" y="1024315"/>
                  </a:lnTo>
                  <a:cubicBezTo>
                    <a:pt x="3990104" y="1032252"/>
                    <a:pt x="3990104" y="1045123"/>
                    <a:pt x="3978953" y="1053060"/>
                  </a:cubicBezTo>
                  <a:lnTo>
                    <a:pt x="3948372" y="1074828"/>
                  </a:lnTo>
                  <a:cubicBezTo>
                    <a:pt x="3937223" y="1082767"/>
                    <a:pt x="3919144" y="1082767"/>
                    <a:pt x="3907994" y="1074828"/>
                  </a:cubicBezTo>
                  <a:lnTo>
                    <a:pt x="3839124" y="1025803"/>
                  </a:lnTo>
                  <a:cubicBezTo>
                    <a:pt x="3827972" y="1017865"/>
                    <a:pt x="3827972" y="1004996"/>
                    <a:pt x="3839124" y="997058"/>
                  </a:cubicBezTo>
                  <a:lnTo>
                    <a:pt x="3869703" y="975289"/>
                  </a:lnTo>
                  <a:cubicBezTo>
                    <a:pt x="3875279" y="971320"/>
                    <a:pt x="3882586" y="969336"/>
                    <a:pt x="3889894" y="969336"/>
                  </a:cubicBezTo>
                  <a:close/>
                  <a:moveTo>
                    <a:pt x="3260584" y="969336"/>
                  </a:moveTo>
                  <a:cubicBezTo>
                    <a:pt x="3267891" y="969336"/>
                    <a:pt x="3275199" y="971320"/>
                    <a:pt x="3280773" y="975289"/>
                  </a:cubicBezTo>
                  <a:lnTo>
                    <a:pt x="3349644" y="1024315"/>
                  </a:lnTo>
                  <a:cubicBezTo>
                    <a:pt x="3360794" y="1032252"/>
                    <a:pt x="3360794" y="1045123"/>
                    <a:pt x="3349644" y="1053060"/>
                  </a:cubicBezTo>
                  <a:lnTo>
                    <a:pt x="3319064" y="1074828"/>
                  </a:lnTo>
                  <a:cubicBezTo>
                    <a:pt x="3307913" y="1082767"/>
                    <a:pt x="3289834" y="1082767"/>
                    <a:pt x="3278684" y="1074828"/>
                  </a:cubicBezTo>
                  <a:lnTo>
                    <a:pt x="3209814" y="1025803"/>
                  </a:lnTo>
                  <a:cubicBezTo>
                    <a:pt x="3198662" y="1017865"/>
                    <a:pt x="3198664" y="1004996"/>
                    <a:pt x="3209814" y="997058"/>
                  </a:cubicBezTo>
                  <a:lnTo>
                    <a:pt x="3240394" y="975289"/>
                  </a:lnTo>
                  <a:cubicBezTo>
                    <a:pt x="3245969" y="971320"/>
                    <a:pt x="3253276" y="969336"/>
                    <a:pt x="3260584" y="969336"/>
                  </a:cubicBezTo>
                  <a:close/>
                  <a:moveTo>
                    <a:pt x="2630081" y="969336"/>
                  </a:moveTo>
                  <a:cubicBezTo>
                    <a:pt x="2637388" y="969336"/>
                    <a:pt x="2644695" y="971320"/>
                    <a:pt x="2650270" y="975289"/>
                  </a:cubicBezTo>
                  <a:lnTo>
                    <a:pt x="2719141" y="1024315"/>
                  </a:lnTo>
                  <a:cubicBezTo>
                    <a:pt x="2730291" y="1032252"/>
                    <a:pt x="2730291" y="1045123"/>
                    <a:pt x="2719141" y="1053060"/>
                  </a:cubicBezTo>
                  <a:lnTo>
                    <a:pt x="2688560" y="1074828"/>
                  </a:lnTo>
                  <a:cubicBezTo>
                    <a:pt x="2677410" y="1082767"/>
                    <a:pt x="2659330" y="1082767"/>
                    <a:pt x="2648180" y="1074828"/>
                  </a:cubicBezTo>
                  <a:lnTo>
                    <a:pt x="2579310" y="1025803"/>
                  </a:lnTo>
                  <a:cubicBezTo>
                    <a:pt x="2568160" y="1017865"/>
                    <a:pt x="2568160" y="1004996"/>
                    <a:pt x="2579310" y="997058"/>
                  </a:cubicBezTo>
                  <a:lnTo>
                    <a:pt x="2609890" y="975289"/>
                  </a:lnTo>
                  <a:cubicBezTo>
                    <a:pt x="2615466" y="971320"/>
                    <a:pt x="2622774" y="969336"/>
                    <a:pt x="2630081" y="969336"/>
                  </a:cubicBezTo>
                  <a:close/>
                  <a:moveTo>
                    <a:pt x="1999450" y="969336"/>
                  </a:moveTo>
                  <a:cubicBezTo>
                    <a:pt x="2006757" y="969336"/>
                    <a:pt x="2014065" y="971320"/>
                    <a:pt x="2019640" y="975289"/>
                  </a:cubicBezTo>
                  <a:lnTo>
                    <a:pt x="2088510" y="1024315"/>
                  </a:lnTo>
                  <a:cubicBezTo>
                    <a:pt x="2099660" y="1032252"/>
                    <a:pt x="2099660" y="1045123"/>
                    <a:pt x="2088510" y="1053060"/>
                  </a:cubicBezTo>
                  <a:lnTo>
                    <a:pt x="2057929" y="1074828"/>
                  </a:lnTo>
                  <a:cubicBezTo>
                    <a:pt x="2046779" y="1082767"/>
                    <a:pt x="2028700" y="1082767"/>
                    <a:pt x="2017550" y="1074828"/>
                  </a:cubicBezTo>
                  <a:lnTo>
                    <a:pt x="1948680" y="1025803"/>
                  </a:lnTo>
                  <a:cubicBezTo>
                    <a:pt x="1937529" y="1017865"/>
                    <a:pt x="1937529" y="1004996"/>
                    <a:pt x="1948680" y="997058"/>
                  </a:cubicBezTo>
                  <a:lnTo>
                    <a:pt x="1979260" y="975289"/>
                  </a:lnTo>
                  <a:cubicBezTo>
                    <a:pt x="1984835" y="971320"/>
                    <a:pt x="1992142" y="969336"/>
                    <a:pt x="1999450" y="969336"/>
                  </a:cubicBezTo>
                  <a:close/>
                  <a:moveTo>
                    <a:pt x="1368947" y="969336"/>
                  </a:moveTo>
                  <a:cubicBezTo>
                    <a:pt x="1376253" y="969336"/>
                    <a:pt x="1383561" y="971320"/>
                    <a:pt x="1389136" y="975289"/>
                  </a:cubicBezTo>
                  <a:lnTo>
                    <a:pt x="1458006" y="1024315"/>
                  </a:lnTo>
                  <a:cubicBezTo>
                    <a:pt x="1469157" y="1032252"/>
                    <a:pt x="1469157" y="1045123"/>
                    <a:pt x="1458006" y="1053060"/>
                  </a:cubicBezTo>
                  <a:lnTo>
                    <a:pt x="1427426" y="1074828"/>
                  </a:lnTo>
                  <a:cubicBezTo>
                    <a:pt x="1416276" y="1082767"/>
                    <a:pt x="1398197" y="1082767"/>
                    <a:pt x="1387047" y="1074828"/>
                  </a:cubicBezTo>
                  <a:lnTo>
                    <a:pt x="1318177" y="1025803"/>
                  </a:lnTo>
                  <a:cubicBezTo>
                    <a:pt x="1307025" y="1017865"/>
                    <a:pt x="1307026" y="1004996"/>
                    <a:pt x="1318177" y="997058"/>
                  </a:cubicBezTo>
                  <a:lnTo>
                    <a:pt x="1348756" y="975289"/>
                  </a:lnTo>
                  <a:cubicBezTo>
                    <a:pt x="1354332" y="971320"/>
                    <a:pt x="1361639" y="969336"/>
                    <a:pt x="1368947" y="969336"/>
                  </a:cubicBezTo>
                  <a:close/>
                  <a:moveTo>
                    <a:pt x="739637" y="969336"/>
                  </a:moveTo>
                  <a:cubicBezTo>
                    <a:pt x="746944" y="969336"/>
                    <a:pt x="754252" y="971320"/>
                    <a:pt x="759826" y="975289"/>
                  </a:cubicBezTo>
                  <a:lnTo>
                    <a:pt x="828697" y="1024315"/>
                  </a:lnTo>
                  <a:cubicBezTo>
                    <a:pt x="839847" y="1032252"/>
                    <a:pt x="839847" y="1045123"/>
                    <a:pt x="828697" y="1053060"/>
                  </a:cubicBezTo>
                  <a:lnTo>
                    <a:pt x="798116" y="1074828"/>
                  </a:lnTo>
                  <a:cubicBezTo>
                    <a:pt x="786966" y="1082767"/>
                    <a:pt x="768887" y="1082767"/>
                    <a:pt x="757737" y="1074828"/>
                  </a:cubicBezTo>
                  <a:lnTo>
                    <a:pt x="688867" y="1025803"/>
                  </a:lnTo>
                  <a:cubicBezTo>
                    <a:pt x="677715" y="1017865"/>
                    <a:pt x="677716" y="1004996"/>
                    <a:pt x="688867" y="997058"/>
                  </a:cubicBezTo>
                  <a:lnTo>
                    <a:pt x="719447" y="975289"/>
                  </a:lnTo>
                  <a:cubicBezTo>
                    <a:pt x="725022" y="971320"/>
                    <a:pt x="732330" y="969336"/>
                    <a:pt x="739637" y="969336"/>
                  </a:cubicBezTo>
                  <a:close/>
                  <a:moveTo>
                    <a:pt x="4340943" y="966180"/>
                  </a:moveTo>
                  <a:lnTo>
                    <a:pt x="4340943" y="1020122"/>
                  </a:lnTo>
                  <a:lnTo>
                    <a:pt x="4320832" y="1005806"/>
                  </a:lnTo>
                  <a:cubicBezTo>
                    <a:pt x="4311014" y="998817"/>
                    <a:pt x="4311014" y="987485"/>
                    <a:pt x="4320832" y="980496"/>
                  </a:cubicBezTo>
                  <a:close/>
                  <a:moveTo>
                    <a:pt x="4211743" y="962140"/>
                  </a:moveTo>
                  <a:lnTo>
                    <a:pt x="4211839" y="962154"/>
                  </a:lnTo>
                  <a:lnTo>
                    <a:pt x="4211839" y="962140"/>
                  </a:lnTo>
                  <a:lnTo>
                    <a:pt x="4211840" y="962140"/>
                  </a:lnTo>
                  <a:cubicBezTo>
                    <a:pt x="4223919" y="962140"/>
                    <a:pt x="4235998" y="965421"/>
                    <a:pt x="4245214" y="971981"/>
                  </a:cubicBezTo>
                  <a:lnTo>
                    <a:pt x="4295766" y="1007968"/>
                  </a:lnTo>
                  <a:cubicBezTo>
                    <a:pt x="4314199" y="1021089"/>
                    <a:pt x="4314199" y="1042363"/>
                    <a:pt x="4295766" y="1055484"/>
                  </a:cubicBezTo>
                  <a:lnTo>
                    <a:pt x="4245214" y="1091470"/>
                  </a:lnTo>
                  <a:cubicBezTo>
                    <a:pt x="4235998" y="1098031"/>
                    <a:pt x="4223919" y="1101311"/>
                    <a:pt x="4211840" y="1101311"/>
                  </a:cubicBezTo>
                  <a:lnTo>
                    <a:pt x="4211839" y="1101311"/>
                  </a:lnTo>
                  <a:lnTo>
                    <a:pt x="4211839" y="1101298"/>
                  </a:lnTo>
                  <a:lnTo>
                    <a:pt x="4211743" y="1101312"/>
                  </a:lnTo>
                  <a:cubicBezTo>
                    <a:pt x="4199664" y="1101312"/>
                    <a:pt x="4187584" y="1098031"/>
                    <a:pt x="4178368" y="1091470"/>
                  </a:cubicBezTo>
                  <a:lnTo>
                    <a:pt x="4127816" y="1055484"/>
                  </a:lnTo>
                  <a:cubicBezTo>
                    <a:pt x="4109384" y="1042363"/>
                    <a:pt x="4109384" y="1021089"/>
                    <a:pt x="4127816" y="1007968"/>
                  </a:cubicBezTo>
                  <a:lnTo>
                    <a:pt x="4178368" y="971982"/>
                  </a:lnTo>
                  <a:cubicBezTo>
                    <a:pt x="4187584" y="965421"/>
                    <a:pt x="4199664" y="962140"/>
                    <a:pt x="4211743" y="962140"/>
                  </a:cubicBezTo>
                  <a:close/>
                  <a:moveTo>
                    <a:pt x="3581335" y="962140"/>
                  </a:moveTo>
                  <a:lnTo>
                    <a:pt x="3581336" y="962140"/>
                  </a:lnTo>
                  <a:lnTo>
                    <a:pt x="3581885" y="962217"/>
                  </a:lnTo>
                  <a:lnTo>
                    <a:pt x="3582433" y="962140"/>
                  </a:lnTo>
                  <a:lnTo>
                    <a:pt x="3582656" y="962172"/>
                  </a:lnTo>
                  <a:lnTo>
                    <a:pt x="3582656" y="962323"/>
                  </a:lnTo>
                  <a:lnTo>
                    <a:pt x="3599098" y="964601"/>
                  </a:lnTo>
                  <a:cubicBezTo>
                    <a:pt x="3604779" y="966241"/>
                    <a:pt x="3610103" y="968701"/>
                    <a:pt x="3614711" y="971981"/>
                  </a:cubicBezTo>
                  <a:lnTo>
                    <a:pt x="3665264" y="1007968"/>
                  </a:lnTo>
                  <a:cubicBezTo>
                    <a:pt x="3683696" y="1021089"/>
                    <a:pt x="3683696" y="1042363"/>
                    <a:pt x="3665264" y="1055484"/>
                  </a:cubicBezTo>
                  <a:lnTo>
                    <a:pt x="3614711" y="1091470"/>
                  </a:lnTo>
                  <a:cubicBezTo>
                    <a:pt x="3610102" y="1094751"/>
                    <a:pt x="3604779" y="1097211"/>
                    <a:pt x="3599097" y="1098851"/>
                  </a:cubicBezTo>
                  <a:lnTo>
                    <a:pt x="3582656" y="1101128"/>
                  </a:lnTo>
                  <a:lnTo>
                    <a:pt x="3582656" y="1101281"/>
                  </a:lnTo>
                  <a:lnTo>
                    <a:pt x="3582433" y="1101312"/>
                  </a:lnTo>
                  <a:lnTo>
                    <a:pt x="3581884" y="1101235"/>
                  </a:lnTo>
                  <a:lnTo>
                    <a:pt x="3581336" y="1101311"/>
                  </a:lnTo>
                  <a:lnTo>
                    <a:pt x="3581335" y="1101311"/>
                  </a:lnTo>
                  <a:lnTo>
                    <a:pt x="3581335" y="1101159"/>
                  </a:lnTo>
                  <a:lnTo>
                    <a:pt x="3564672" y="1098851"/>
                  </a:lnTo>
                  <a:cubicBezTo>
                    <a:pt x="3558990" y="1097211"/>
                    <a:pt x="3553667" y="1094751"/>
                    <a:pt x="3549059" y="1091470"/>
                  </a:cubicBezTo>
                  <a:lnTo>
                    <a:pt x="3498506" y="1055484"/>
                  </a:lnTo>
                  <a:cubicBezTo>
                    <a:pt x="3480074" y="1042363"/>
                    <a:pt x="3480074" y="1021089"/>
                    <a:pt x="3498506" y="1007968"/>
                  </a:cubicBezTo>
                  <a:lnTo>
                    <a:pt x="3549059" y="971982"/>
                  </a:lnTo>
                  <a:cubicBezTo>
                    <a:pt x="3553667" y="968701"/>
                    <a:pt x="3558990" y="966241"/>
                    <a:pt x="3564672" y="964601"/>
                  </a:cubicBezTo>
                  <a:lnTo>
                    <a:pt x="3581335" y="962293"/>
                  </a:lnTo>
                  <a:close/>
                  <a:moveTo>
                    <a:pt x="2951930" y="962140"/>
                  </a:moveTo>
                  <a:lnTo>
                    <a:pt x="2952026" y="962154"/>
                  </a:lnTo>
                  <a:lnTo>
                    <a:pt x="2952026" y="962140"/>
                  </a:lnTo>
                  <a:lnTo>
                    <a:pt x="2952027" y="962140"/>
                  </a:lnTo>
                  <a:cubicBezTo>
                    <a:pt x="2964106" y="962140"/>
                    <a:pt x="2976186" y="965421"/>
                    <a:pt x="2985401" y="971981"/>
                  </a:cubicBezTo>
                  <a:lnTo>
                    <a:pt x="3035954" y="1007968"/>
                  </a:lnTo>
                  <a:cubicBezTo>
                    <a:pt x="3054386" y="1021089"/>
                    <a:pt x="3054386" y="1042363"/>
                    <a:pt x="3035954" y="1055484"/>
                  </a:cubicBezTo>
                  <a:lnTo>
                    <a:pt x="2985401" y="1091470"/>
                  </a:lnTo>
                  <a:cubicBezTo>
                    <a:pt x="2976185" y="1098031"/>
                    <a:pt x="2964106" y="1101311"/>
                    <a:pt x="2952027" y="1101311"/>
                  </a:cubicBezTo>
                  <a:lnTo>
                    <a:pt x="2952026" y="1101311"/>
                  </a:lnTo>
                  <a:lnTo>
                    <a:pt x="2952026" y="1101298"/>
                  </a:lnTo>
                  <a:lnTo>
                    <a:pt x="2951930" y="1101312"/>
                  </a:lnTo>
                  <a:cubicBezTo>
                    <a:pt x="2939851" y="1101312"/>
                    <a:pt x="2927771" y="1098031"/>
                    <a:pt x="2918556" y="1091470"/>
                  </a:cubicBezTo>
                  <a:lnTo>
                    <a:pt x="2868003" y="1055484"/>
                  </a:lnTo>
                  <a:cubicBezTo>
                    <a:pt x="2849570" y="1042363"/>
                    <a:pt x="2849571" y="1021089"/>
                    <a:pt x="2868003" y="1007968"/>
                  </a:cubicBezTo>
                  <a:lnTo>
                    <a:pt x="2918556" y="971982"/>
                  </a:lnTo>
                  <a:cubicBezTo>
                    <a:pt x="2927771" y="965421"/>
                    <a:pt x="2939851" y="962140"/>
                    <a:pt x="2951930" y="962140"/>
                  </a:cubicBezTo>
                  <a:close/>
                  <a:moveTo>
                    <a:pt x="2321300" y="962140"/>
                  </a:moveTo>
                  <a:lnTo>
                    <a:pt x="2321522" y="962172"/>
                  </a:lnTo>
                  <a:lnTo>
                    <a:pt x="2321522" y="962140"/>
                  </a:lnTo>
                  <a:lnTo>
                    <a:pt x="2321524" y="962140"/>
                  </a:lnTo>
                  <a:cubicBezTo>
                    <a:pt x="2333602" y="962140"/>
                    <a:pt x="2345682" y="965421"/>
                    <a:pt x="2354898" y="971981"/>
                  </a:cubicBezTo>
                  <a:lnTo>
                    <a:pt x="2405450" y="1007968"/>
                  </a:lnTo>
                  <a:cubicBezTo>
                    <a:pt x="2423882" y="1021089"/>
                    <a:pt x="2423882" y="1042363"/>
                    <a:pt x="2405450" y="1055484"/>
                  </a:cubicBezTo>
                  <a:lnTo>
                    <a:pt x="2354898" y="1091470"/>
                  </a:lnTo>
                  <a:cubicBezTo>
                    <a:pt x="2345681" y="1098031"/>
                    <a:pt x="2333602" y="1101311"/>
                    <a:pt x="2321524" y="1101311"/>
                  </a:cubicBezTo>
                  <a:lnTo>
                    <a:pt x="2321522" y="1101311"/>
                  </a:lnTo>
                  <a:lnTo>
                    <a:pt x="2321522" y="1101281"/>
                  </a:lnTo>
                  <a:lnTo>
                    <a:pt x="2321300" y="1101312"/>
                  </a:lnTo>
                  <a:cubicBezTo>
                    <a:pt x="2309220" y="1101312"/>
                    <a:pt x="2297141" y="1098031"/>
                    <a:pt x="2287925" y="1091470"/>
                  </a:cubicBezTo>
                  <a:lnTo>
                    <a:pt x="2237372" y="1055484"/>
                  </a:lnTo>
                  <a:cubicBezTo>
                    <a:pt x="2218940" y="1042363"/>
                    <a:pt x="2218940" y="1021089"/>
                    <a:pt x="2237372" y="1007968"/>
                  </a:cubicBezTo>
                  <a:lnTo>
                    <a:pt x="2287925" y="971982"/>
                  </a:lnTo>
                  <a:cubicBezTo>
                    <a:pt x="2297141" y="965421"/>
                    <a:pt x="2309220" y="962140"/>
                    <a:pt x="2321300" y="962140"/>
                  </a:cubicBezTo>
                  <a:close/>
                  <a:moveTo>
                    <a:pt x="1690796" y="962140"/>
                  </a:moveTo>
                  <a:lnTo>
                    <a:pt x="1690892" y="962154"/>
                  </a:lnTo>
                  <a:lnTo>
                    <a:pt x="1690892" y="962140"/>
                  </a:lnTo>
                  <a:lnTo>
                    <a:pt x="1690893" y="962140"/>
                  </a:lnTo>
                  <a:cubicBezTo>
                    <a:pt x="1702972" y="962140"/>
                    <a:pt x="1715052" y="965421"/>
                    <a:pt x="1724268" y="971981"/>
                  </a:cubicBezTo>
                  <a:lnTo>
                    <a:pt x="1774820" y="1007968"/>
                  </a:lnTo>
                  <a:cubicBezTo>
                    <a:pt x="1793252" y="1021089"/>
                    <a:pt x="1793252" y="1042363"/>
                    <a:pt x="1774820" y="1055484"/>
                  </a:cubicBezTo>
                  <a:lnTo>
                    <a:pt x="1724267" y="1091470"/>
                  </a:lnTo>
                  <a:cubicBezTo>
                    <a:pt x="1715051" y="1098031"/>
                    <a:pt x="1702972" y="1101311"/>
                    <a:pt x="1690893" y="1101311"/>
                  </a:cubicBezTo>
                  <a:lnTo>
                    <a:pt x="1690892" y="1101311"/>
                  </a:lnTo>
                  <a:lnTo>
                    <a:pt x="1690892" y="1101298"/>
                  </a:lnTo>
                  <a:lnTo>
                    <a:pt x="1690796" y="1101312"/>
                  </a:lnTo>
                  <a:cubicBezTo>
                    <a:pt x="1678717" y="1101312"/>
                    <a:pt x="1666638" y="1098031"/>
                    <a:pt x="1657421" y="1091470"/>
                  </a:cubicBezTo>
                  <a:lnTo>
                    <a:pt x="1606869" y="1055484"/>
                  </a:lnTo>
                  <a:cubicBezTo>
                    <a:pt x="1588437" y="1042363"/>
                    <a:pt x="1588437" y="1021089"/>
                    <a:pt x="1606869" y="1007968"/>
                  </a:cubicBezTo>
                  <a:lnTo>
                    <a:pt x="1657421" y="971982"/>
                  </a:lnTo>
                  <a:cubicBezTo>
                    <a:pt x="1666638" y="965421"/>
                    <a:pt x="1678717" y="962140"/>
                    <a:pt x="1690796" y="962140"/>
                  </a:cubicBezTo>
                  <a:close/>
                  <a:moveTo>
                    <a:pt x="1060388" y="962140"/>
                  </a:moveTo>
                  <a:lnTo>
                    <a:pt x="1060389" y="962140"/>
                  </a:lnTo>
                  <a:lnTo>
                    <a:pt x="1060938" y="962217"/>
                  </a:lnTo>
                  <a:lnTo>
                    <a:pt x="1061486" y="962140"/>
                  </a:lnTo>
                  <a:lnTo>
                    <a:pt x="1061709" y="962172"/>
                  </a:lnTo>
                  <a:lnTo>
                    <a:pt x="1061709" y="962323"/>
                  </a:lnTo>
                  <a:lnTo>
                    <a:pt x="1078151" y="964601"/>
                  </a:lnTo>
                  <a:cubicBezTo>
                    <a:pt x="1083832" y="966241"/>
                    <a:pt x="1089156" y="968701"/>
                    <a:pt x="1093764" y="971981"/>
                  </a:cubicBezTo>
                  <a:lnTo>
                    <a:pt x="1144317" y="1007968"/>
                  </a:lnTo>
                  <a:cubicBezTo>
                    <a:pt x="1162749" y="1021089"/>
                    <a:pt x="1162749" y="1042363"/>
                    <a:pt x="1144317" y="1055484"/>
                  </a:cubicBezTo>
                  <a:lnTo>
                    <a:pt x="1093764" y="1091470"/>
                  </a:lnTo>
                  <a:cubicBezTo>
                    <a:pt x="1089156" y="1094751"/>
                    <a:pt x="1083832" y="1097211"/>
                    <a:pt x="1078150" y="1098851"/>
                  </a:cubicBezTo>
                  <a:lnTo>
                    <a:pt x="1061709" y="1101128"/>
                  </a:lnTo>
                  <a:lnTo>
                    <a:pt x="1061709" y="1101281"/>
                  </a:lnTo>
                  <a:lnTo>
                    <a:pt x="1061486" y="1101312"/>
                  </a:lnTo>
                  <a:lnTo>
                    <a:pt x="1060937" y="1101235"/>
                  </a:lnTo>
                  <a:lnTo>
                    <a:pt x="1060389" y="1101311"/>
                  </a:lnTo>
                  <a:lnTo>
                    <a:pt x="1060388" y="1101311"/>
                  </a:lnTo>
                  <a:lnTo>
                    <a:pt x="1060388" y="1101159"/>
                  </a:lnTo>
                  <a:lnTo>
                    <a:pt x="1043726" y="1098851"/>
                  </a:lnTo>
                  <a:cubicBezTo>
                    <a:pt x="1038044" y="1097211"/>
                    <a:pt x="1032720" y="1094751"/>
                    <a:pt x="1028112" y="1091470"/>
                  </a:cubicBezTo>
                  <a:lnTo>
                    <a:pt x="977559" y="1055484"/>
                  </a:lnTo>
                  <a:cubicBezTo>
                    <a:pt x="959127" y="1042363"/>
                    <a:pt x="959128" y="1021089"/>
                    <a:pt x="977559" y="1007968"/>
                  </a:cubicBezTo>
                  <a:lnTo>
                    <a:pt x="1028112" y="971982"/>
                  </a:lnTo>
                  <a:cubicBezTo>
                    <a:pt x="1032720" y="968701"/>
                    <a:pt x="1038044" y="966241"/>
                    <a:pt x="1043726" y="964601"/>
                  </a:cubicBezTo>
                  <a:lnTo>
                    <a:pt x="1060388" y="962293"/>
                  </a:lnTo>
                  <a:close/>
                  <a:moveTo>
                    <a:pt x="430983" y="962140"/>
                  </a:moveTo>
                  <a:lnTo>
                    <a:pt x="431079" y="962154"/>
                  </a:lnTo>
                  <a:lnTo>
                    <a:pt x="431079" y="962140"/>
                  </a:lnTo>
                  <a:lnTo>
                    <a:pt x="431080" y="962140"/>
                  </a:lnTo>
                  <a:cubicBezTo>
                    <a:pt x="443159" y="962140"/>
                    <a:pt x="455239" y="965421"/>
                    <a:pt x="464454" y="971981"/>
                  </a:cubicBezTo>
                  <a:lnTo>
                    <a:pt x="515007" y="1007968"/>
                  </a:lnTo>
                  <a:cubicBezTo>
                    <a:pt x="533439" y="1021089"/>
                    <a:pt x="533439" y="1042363"/>
                    <a:pt x="515007" y="1055484"/>
                  </a:cubicBezTo>
                  <a:lnTo>
                    <a:pt x="464454" y="1091470"/>
                  </a:lnTo>
                  <a:cubicBezTo>
                    <a:pt x="455238" y="1098031"/>
                    <a:pt x="443159" y="1101311"/>
                    <a:pt x="431080" y="1101311"/>
                  </a:cubicBezTo>
                  <a:lnTo>
                    <a:pt x="431079" y="1101311"/>
                  </a:lnTo>
                  <a:lnTo>
                    <a:pt x="431079" y="1101298"/>
                  </a:lnTo>
                  <a:lnTo>
                    <a:pt x="430983" y="1101312"/>
                  </a:lnTo>
                  <a:cubicBezTo>
                    <a:pt x="418904" y="1101312"/>
                    <a:pt x="406825" y="1098031"/>
                    <a:pt x="397609" y="1091470"/>
                  </a:cubicBezTo>
                  <a:lnTo>
                    <a:pt x="347056" y="1055484"/>
                  </a:lnTo>
                  <a:cubicBezTo>
                    <a:pt x="328624" y="1042363"/>
                    <a:pt x="328624" y="1021089"/>
                    <a:pt x="347056" y="1007968"/>
                  </a:cubicBezTo>
                  <a:lnTo>
                    <a:pt x="397609" y="971982"/>
                  </a:lnTo>
                  <a:cubicBezTo>
                    <a:pt x="406825" y="965421"/>
                    <a:pt x="418904" y="962140"/>
                    <a:pt x="430983" y="962140"/>
                  </a:cubicBezTo>
                  <a:close/>
                  <a:moveTo>
                    <a:pt x="3743055" y="950375"/>
                  </a:moveTo>
                  <a:cubicBezTo>
                    <a:pt x="3749490" y="950375"/>
                    <a:pt x="3755923" y="952122"/>
                    <a:pt x="3760833" y="955617"/>
                  </a:cubicBezTo>
                  <a:lnTo>
                    <a:pt x="3799092" y="982852"/>
                  </a:lnTo>
                  <a:cubicBezTo>
                    <a:pt x="3808910" y="989841"/>
                    <a:pt x="3808910" y="1001174"/>
                    <a:pt x="3799092" y="1008163"/>
                  </a:cubicBezTo>
                  <a:lnTo>
                    <a:pt x="3764142" y="1033041"/>
                  </a:lnTo>
                  <a:cubicBezTo>
                    <a:pt x="3754324" y="1040031"/>
                    <a:pt x="3738406" y="1040031"/>
                    <a:pt x="3728587" y="1033041"/>
                  </a:cubicBezTo>
                  <a:lnTo>
                    <a:pt x="3690328" y="1005806"/>
                  </a:lnTo>
                  <a:cubicBezTo>
                    <a:pt x="3680510" y="998817"/>
                    <a:pt x="3680510" y="987485"/>
                    <a:pt x="3690328" y="980496"/>
                  </a:cubicBezTo>
                  <a:lnTo>
                    <a:pt x="3725277" y="955617"/>
                  </a:lnTo>
                  <a:cubicBezTo>
                    <a:pt x="3730186" y="952123"/>
                    <a:pt x="3736621" y="950375"/>
                    <a:pt x="3743055" y="950375"/>
                  </a:cubicBezTo>
                  <a:close/>
                  <a:moveTo>
                    <a:pt x="3113745" y="950375"/>
                  </a:moveTo>
                  <a:cubicBezTo>
                    <a:pt x="3120180" y="950375"/>
                    <a:pt x="3126614" y="952122"/>
                    <a:pt x="3131523" y="955617"/>
                  </a:cubicBezTo>
                  <a:lnTo>
                    <a:pt x="3169782" y="982852"/>
                  </a:lnTo>
                  <a:cubicBezTo>
                    <a:pt x="3179600" y="989841"/>
                    <a:pt x="3179600" y="1001174"/>
                    <a:pt x="3169782" y="1008163"/>
                  </a:cubicBezTo>
                  <a:lnTo>
                    <a:pt x="3134833" y="1033041"/>
                  </a:lnTo>
                  <a:cubicBezTo>
                    <a:pt x="3125015" y="1040031"/>
                    <a:pt x="3109096" y="1040031"/>
                    <a:pt x="3099278" y="1033041"/>
                  </a:cubicBezTo>
                  <a:lnTo>
                    <a:pt x="3061018" y="1005806"/>
                  </a:lnTo>
                  <a:cubicBezTo>
                    <a:pt x="3051200" y="998817"/>
                    <a:pt x="3051200" y="987485"/>
                    <a:pt x="3061018" y="980496"/>
                  </a:cubicBezTo>
                  <a:lnTo>
                    <a:pt x="3095968" y="955617"/>
                  </a:lnTo>
                  <a:cubicBezTo>
                    <a:pt x="3100876" y="952123"/>
                    <a:pt x="3107311" y="950375"/>
                    <a:pt x="3113745" y="950375"/>
                  </a:cubicBezTo>
                  <a:close/>
                  <a:moveTo>
                    <a:pt x="2483242" y="950375"/>
                  </a:moveTo>
                  <a:cubicBezTo>
                    <a:pt x="2489676" y="950375"/>
                    <a:pt x="2496110" y="952122"/>
                    <a:pt x="2501020" y="955617"/>
                  </a:cubicBezTo>
                  <a:lnTo>
                    <a:pt x="2539279" y="982852"/>
                  </a:lnTo>
                  <a:cubicBezTo>
                    <a:pt x="2549097" y="989841"/>
                    <a:pt x="2549097" y="1001174"/>
                    <a:pt x="2539279" y="1008163"/>
                  </a:cubicBezTo>
                  <a:lnTo>
                    <a:pt x="2504329" y="1033041"/>
                  </a:lnTo>
                  <a:cubicBezTo>
                    <a:pt x="2494511" y="1040031"/>
                    <a:pt x="2478592" y="1040031"/>
                    <a:pt x="2468774" y="1033041"/>
                  </a:cubicBezTo>
                  <a:lnTo>
                    <a:pt x="2430515" y="1005806"/>
                  </a:lnTo>
                  <a:cubicBezTo>
                    <a:pt x="2420697" y="998817"/>
                    <a:pt x="2420697" y="987485"/>
                    <a:pt x="2430515" y="980496"/>
                  </a:cubicBezTo>
                  <a:lnTo>
                    <a:pt x="2465465" y="955617"/>
                  </a:lnTo>
                  <a:cubicBezTo>
                    <a:pt x="2470373" y="952123"/>
                    <a:pt x="2476808" y="950375"/>
                    <a:pt x="2483242" y="950375"/>
                  </a:cubicBezTo>
                  <a:close/>
                  <a:moveTo>
                    <a:pt x="1852611" y="950375"/>
                  </a:moveTo>
                  <a:cubicBezTo>
                    <a:pt x="1859046" y="950375"/>
                    <a:pt x="1865480" y="952122"/>
                    <a:pt x="1870390" y="955617"/>
                  </a:cubicBezTo>
                  <a:lnTo>
                    <a:pt x="1908648" y="982852"/>
                  </a:lnTo>
                  <a:cubicBezTo>
                    <a:pt x="1918466" y="989841"/>
                    <a:pt x="1918466" y="1001174"/>
                    <a:pt x="1908648" y="1008163"/>
                  </a:cubicBezTo>
                  <a:lnTo>
                    <a:pt x="1873699" y="1033041"/>
                  </a:lnTo>
                  <a:cubicBezTo>
                    <a:pt x="1863881" y="1040031"/>
                    <a:pt x="1847962" y="1040031"/>
                    <a:pt x="1838144" y="1033041"/>
                  </a:cubicBezTo>
                  <a:lnTo>
                    <a:pt x="1799885" y="1005806"/>
                  </a:lnTo>
                  <a:cubicBezTo>
                    <a:pt x="1790066" y="998817"/>
                    <a:pt x="1790066" y="987485"/>
                    <a:pt x="1799885" y="980496"/>
                  </a:cubicBezTo>
                  <a:lnTo>
                    <a:pt x="1834834" y="955617"/>
                  </a:lnTo>
                  <a:cubicBezTo>
                    <a:pt x="1839743" y="952123"/>
                    <a:pt x="1846177" y="950375"/>
                    <a:pt x="1852611" y="950375"/>
                  </a:cubicBezTo>
                  <a:close/>
                  <a:moveTo>
                    <a:pt x="1222108" y="950375"/>
                  </a:moveTo>
                  <a:cubicBezTo>
                    <a:pt x="1228542" y="950375"/>
                    <a:pt x="1234977" y="952122"/>
                    <a:pt x="1239886" y="955617"/>
                  </a:cubicBezTo>
                  <a:lnTo>
                    <a:pt x="1278145" y="982852"/>
                  </a:lnTo>
                  <a:cubicBezTo>
                    <a:pt x="1287963" y="989841"/>
                    <a:pt x="1287963" y="1001174"/>
                    <a:pt x="1278145" y="1008163"/>
                  </a:cubicBezTo>
                  <a:lnTo>
                    <a:pt x="1243195" y="1033041"/>
                  </a:lnTo>
                  <a:cubicBezTo>
                    <a:pt x="1233378" y="1040031"/>
                    <a:pt x="1217459" y="1040031"/>
                    <a:pt x="1207640" y="1033041"/>
                  </a:cubicBezTo>
                  <a:lnTo>
                    <a:pt x="1169381" y="1005806"/>
                  </a:lnTo>
                  <a:cubicBezTo>
                    <a:pt x="1159563" y="998817"/>
                    <a:pt x="1159563" y="987485"/>
                    <a:pt x="1169381" y="980496"/>
                  </a:cubicBezTo>
                  <a:lnTo>
                    <a:pt x="1204330" y="955617"/>
                  </a:lnTo>
                  <a:cubicBezTo>
                    <a:pt x="1209239" y="952123"/>
                    <a:pt x="1215674" y="950375"/>
                    <a:pt x="1222108" y="950375"/>
                  </a:cubicBezTo>
                  <a:close/>
                  <a:moveTo>
                    <a:pt x="592798" y="950375"/>
                  </a:moveTo>
                  <a:cubicBezTo>
                    <a:pt x="599233" y="950375"/>
                    <a:pt x="605667" y="952122"/>
                    <a:pt x="610576" y="955617"/>
                  </a:cubicBezTo>
                  <a:lnTo>
                    <a:pt x="648835" y="982852"/>
                  </a:lnTo>
                  <a:cubicBezTo>
                    <a:pt x="658653" y="989841"/>
                    <a:pt x="658653" y="1001174"/>
                    <a:pt x="648835" y="1008163"/>
                  </a:cubicBezTo>
                  <a:lnTo>
                    <a:pt x="613886" y="1033041"/>
                  </a:lnTo>
                  <a:cubicBezTo>
                    <a:pt x="604068" y="1040031"/>
                    <a:pt x="588149" y="1040031"/>
                    <a:pt x="578331" y="1033041"/>
                  </a:cubicBezTo>
                  <a:lnTo>
                    <a:pt x="540072" y="1005806"/>
                  </a:lnTo>
                  <a:cubicBezTo>
                    <a:pt x="530253" y="998817"/>
                    <a:pt x="530253" y="987485"/>
                    <a:pt x="540072" y="980496"/>
                  </a:cubicBezTo>
                  <a:lnTo>
                    <a:pt x="575021" y="955617"/>
                  </a:lnTo>
                  <a:cubicBezTo>
                    <a:pt x="579930" y="952123"/>
                    <a:pt x="586365" y="950375"/>
                    <a:pt x="592798" y="950375"/>
                  </a:cubicBezTo>
                  <a:close/>
                  <a:moveTo>
                    <a:pt x="4282192" y="949864"/>
                  </a:moveTo>
                  <a:cubicBezTo>
                    <a:pt x="4285421" y="949774"/>
                    <a:pt x="4288698" y="950561"/>
                    <a:pt x="4291259" y="952246"/>
                  </a:cubicBezTo>
                  <a:lnTo>
                    <a:pt x="4308216" y="963403"/>
                  </a:lnTo>
                  <a:cubicBezTo>
                    <a:pt x="4313337" y="966773"/>
                    <a:pt x="4313651" y="972460"/>
                    <a:pt x="4308917" y="976106"/>
                  </a:cubicBezTo>
                  <a:lnTo>
                    <a:pt x="4298758" y="983930"/>
                  </a:lnTo>
                  <a:cubicBezTo>
                    <a:pt x="4294024" y="987576"/>
                    <a:pt x="4286034" y="987799"/>
                    <a:pt x="4280914" y="984429"/>
                  </a:cubicBezTo>
                  <a:lnTo>
                    <a:pt x="4263956" y="973272"/>
                  </a:lnTo>
                  <a:cubicBezTo>
                    <a:pt x="4258836" y="969902"/>
                    <a:pt x="4258521" y="964215"/>
                    <a:pt x="4263256" y="960569"/>
                  </a:cubicBezTo>
                  <a:lnTo>
                    <a:pt x="4273415" y="952745"/>
                  </a:lnTo>
                  <a:cubicBezTo>
                    <a:pt x="4275782" y="950923"/>
                    <a:pt x="4278962" y="949955"/>
                    <a:pt x="4282192" y="949864"/>
                  </a:cubicBezTo>
                  <a:close/>
                  <a:moveTo>
                    <a:pt x="3651688" y="949864"/>
                  </a:moveTo>
                  <a:cubicBezTo>
                    <a:pt x="3654918" y="949774"/>
                    <a:pt x="3658195" y="950561"/>
                    <a:pt x="3660756" y="952246"/>
                  </a:cubicBezTo>
                  <a:lnTo>
                    <a:pt x="3677712" y="963403"/>
                  </a:lnTo>
                  <a:cubicBezTo>
                    <a:pt x="3682833" y="966773"/>
                    <a:pt x="3683148" y="972460"/>
                    <a:pt x="3678414" y="976106"/>
                  </a:cubicBezTo>
                  <a:lnTo>
                    <a:pt x="3668254" y="983930"/>
                  </a:lnTo>
                  <a:cubicBezTo>
                    <a:pt x="3663521" y="987576"/>
                    <a:pt x="3655531" y="987799"/>
                    <a:pt x="3650410" y="984429"/>
                  </a:cubicBezTo>
                  <a:lnTo>
                    <a:pt x="3633453" y="973272"/>
                  </a:lnTo>
                  <a:cubicBezTo>
                    <a:pt x="3628332" y="969902"/>
                    <a:pt x="3628017" y="964215"/>
                    <a:pt x="3632752" y="960569"/>
                  </a:cubicBezTo>
                  <a:lnTo>
                    <a:pt x="3642911" y="952745"/>
                  </a:lnTo>
                  <a:cubicBezTo>
                    <a:pt x="3645278" y="950923"/>
                    <a:pt x="3648459" y="949955"/>
                    <a:pt x="3651688" y="949864"/>
                  </a:cubicBezTo>
                  <a:close/>
                  <a:moveTo>
                    <a:pt x="3022378" y="949864"/>
                  </a:moveTo>
                  <a:cubicBezTo>
                    <a:pt x="3025608" y="949774"/>
                    <a:pt x="3028886" y="950561"/>
                    <a:pt x="3031446" y="952246"/>
                  </a:cubicBezTo>
                  <a:lnTo>
                    <a:pt x="3048403" y="963403"/>
                  </a:lnTo>
                  <a:cubicBezTo>
                    <a:pt x="3053524" y="966773"/>
                    <a:pt x="3053838" y="972460"/>
                    <a:pt x="3049104" y="976106"/>
                  </a:cubicBezTo>
                  <a:lnTo>
                    <a:pt x="3038944" y="983930"/>
                  </a:lnTo>
                  <a:cubicBezTo>
                    <a:pt x="3034211" y="987576"/>
                    <a:pt x="3026222" y="987799"/>
                    <a:pt x="3021100" y="984429"/>
                  </a:cubicBezTo>
                  <a:lnTo>
                    <a:pt x="3004143" y="973272"/>
                  </a:lnTo>
                  <a:cubicBezTo>
                    <a:pt x="2999022" y="969902"/>
                    <a:pt x="2998708" y="964215"/>
                    <a:pt x="3003442" y="960569"/>
                  </a:cubicBezTo>
                  <a:lnTo>
                    <a:pt x="3013602" y="952745"/>
                  </a:lnTo>
                  <a:cubicBezTo>
                    <a:pt x="3015969" y="950923"/>
                    <a:pt x="3019149" y="949955"/>
                    <a:pt x="3022378" y="949864"/>
                  </a:cubicBezTo>
                  <a:close/>
                  <a:moveTo>
                    <a:pt x="2391875" y="949864"/>
                  </a:moveTo>
                  <a:cubicBezTo>
                    <a:pt x="2395104" y="949774"/>
                    <a:pt x="2398382" y="950561"/>
                    <a:pt x="2400943" y="952246"/>
                  </a:cubicBezTo>
                  <a:lnTo>
                    <a:pt x="2417900" y="963403"/>
                  </a:lnTo>
                  <a:cubicBezTo>
                    <a:pt x="2423021" y="966773"/>
                    <a:pt x="2423334" y="972460"/>
                    <a:pt x="2418601" y="976106"/>
                  </a:cubicBezTo>
                  <a:lnTo>
                    <a:pt x="2408441" y="983930"/>
                  </a:lnTo>
                  <a:cubicBezTo>
                    <a:pt x="2403708" y="987576"/>
                    <a:pt x="2395718" y="987799"/>
                    <a:pt x="2390597" y="984429"/>
                  </a:cubicBezTo>
                  <a:lnTo>
                    <a:pt x="2373640" y="973272"/>
                  </a:lnTo>
                  <a:cubicBezTo>
                    <a:pt x="2368519" y="969902"/>
                    <a:pt x="2368205" y="964215"/>
                    <a:pt x="2372939" y="960569"/>
                  </a:cubicBezTo>
                  <a:lnTo>
                    <a:pt x="2383098" y="952745"/>
                  </a:lnTo>
                  <a:cubicBezTo>
                    <a:pt x="2385465" y="950923"/>
                    <a:pt x="2388646" y="949955"/>
                    <a:pt x="2391875" y="949864"/>
                  </a:cubicBezTo>
                  <a:close/>
                  <a:moveTo>
                    <a:pt x="1761245" y="949864"/>
                  </a:moveTo>
                  <a:cubicBezTo>
                    <a:pt x="1764474" y="949774"/>
                    <a:pt x="1767752" y="950561"/>
                    <a:pt x="1770312" y="952246"/>
                  </a:cubicBezTo>
                  <a:lnTo>
                    <a:pt x="1787269" y="963403"/>
                  </a:lnTo>
                  <a:cubicBezTo>
                    <a:pt x="1792390" y="966773"/>
                    <a:pt x="1792704" y="972460"/>
                    <a:pt x="1787970" y="976106"/>
                  </a:cubicBezTo>
                  <a:lnTo>
                    <a:pt x="1777811" y="983930"/>
                  </a:lnTo>
                  <a:cubicBezTo>
                    <a:pt x="1773078" y="987576"/>
                    <a:pt x="1765088" y="987799"/>
                    <a:pt x="1759966" y="984429"/>
                  </a:cubicBezTo>
                  <a:lnTo>
                    <a:pt x="1743010" y="973272"/>
                  </a:lnTo>
                  <a:cubicBezTo>
                    <a:pt x="1737889" y="969902"/>
                    <a:pt x="1737574" y="964215"/>
                    <a:pt x="1742308" y="960569"/>
                  </a:cubicBezTo>
                  <a:lnTo>
                    <a:pt x="1752468" y="952745"/>
                  </a:lnTo>
                  <a:cubicBezTo>
                    <a:pt x="1754835" y="950923"/>
                    <a:pt x="1758016" y="949955"/>
                    <a:pt x="1761245" y="949864"/>
                  </a:cubicBezTo>
                  <a:close/>
                  <a:moveTo>
                    <a:pt x="1130741" y="949864"/>
                  </a:moveTo>
                  <a:cubicBezTo>
                    <a:pt x="1133971" y="949774"/>
                    <a:pt x="1137248" y="950561"/>
                    <a:pt x="1139809" y="952246"/>
                  </a:cubicBezTo>
                  <a:lnTo>
                    <a:pt x="1156766" y="963403"/>
                  </a:lnTo>
                  <a:cubicBezTo>
                    <a:pt x="1161886" y="966773"/>
                    <a:pt x="1162201" y="972460"/>
                    <a:pt x="1157467" y="976106"/>
                  </a:cubicBezTo>
                  <a:lnTo>
                    <a:pt x="1147307" y="983930"/>
                  </a:lnTo>
                  <a:cubicBezTo>
                    <a:pt x="1142574" y="987576"/>
                    <a:pt x="1134584" y="987799"/>
                    <a:pt x="1129463" y="984429"/>
                  </a:cubicBezTo>
                  <a:lnTo>
                    <a:pt x="1112506" y="973272"/>
                  </a:lnTo>
                  <a:cubicBezTo>
                    <a:pt x="1107385" y="969902"/>
                    <a:pt x="1107071" y="964215"/>
                    <a:pt x="1111805" y="960569"/>
                  </a:cubicBezTo>
                  <a:lnTo>
                    <a:pt x="1121964" y="952745"/>
                  </a:lnTo>
                  <a:cubicBezTo>
                    <a:pt x="1124331" y="950923"/>
                    <a:pt x="1127513" y="949955"/>
                    <a:pt x="1130741" y="949864"/>
                  </a:cubicBezTo>
                  <a:close/>
                  <a:moveTo>
                    <a:pt x="501432" y="949864"/>
                  </a:moveTo>
                  <a:cubicBezTo>
                    <a:pt x="504661" y="949774"/>
                    <a:pt x="507939" y="950561"/>
                    <a:pt x="510499" y="952246"/>
                  </a:cubicBezTo>
                  <a:lnTo>
                    <a:pt x="527456" y="963403"/>
                  </a:lnTo>
                  <a:cubicBezTo>
                    <a:pt x="532577" y="966773"/>
                    <a:pt x="532891" y="972460"/>
                    <a:pt x="528157" y="976106"/>
                  </a:cubicBezTo>
                  <a:lnTo>
                    <a:pt x="517998" y="983930"/>
                  </a:lnTo>
                  <a:cubicBezTo>
                    <a:pt x="513264" y="987576"/>
                    <a:pt x="505275" y="987799"/>
                    <a:pt x="500153" y="984429"/>
                  </a:cubicBezTo>
                  <a:lnTo>
                    <a:pt x="483196" y="973272"/>
                  </a:lnTo>
                  <a:cubicBezTo>
                    <a:pt x="478076" y="969902"/>
                    <a:pt x="477761" y="964215"/>
                    <a:pt x="482496" y="960569"/>
                  </a:cubicBezTo>
                  <a:lnTo>
                    <a:pt x="492655" y="952745"/>
                  </a:lnTo>
                  <a:cubicBezTo>
                    <a:pt x="495022" y="950923"/>
                    <a:pt x="498202" y="949955"/>
                    <a:pt x="501432" y="949864"/>
                  </a:cubicBezTo>
                  <a:close/>
                  <a:moveTo>
                    <a:pt x="3899582" y="947505"/>
                  </a:moveTo>
                  <a:cubicBezTo>
                    <a:pt x="3901422" y="947564"/>
                    <a:pt x="3903232" y="948122"/>
                    <a:pt x="3904574" y="949165"/>
                  </a:cubicBezTo>
                  <a:lnTo>
                    <a:pt x="3910334" y="953647"/>
                  </a:lnTo>
                  <a:cubicBezTo>
                    <a:pt x="3913019" y="955735"/>
                    <a:pt x="3912816" y="958977"/>
                    <a:pt x="3909883" y="960887"/>
                  </a:cubicBezTo>
                  <a:lnTo>
                    <a:pt x="3903588" y="964988"/>
                  </a:lnTo>
                  <a:cubicBezTo>
                    <a:pt x="3900654" y="966899"/>
                    <a:pt x="3896101" y="966755"/>
                    <a:pt x="3893417" y="964667"/>
                  </a:cubicBezTo>
                  <a:lnTo>
                    <a:pt x="3887656" y="960185"/>
                  </a:lnTo>
                  <a:cubicBezTo>
                    <a:pt x="3884972" y="958097"/>
                    <a:pt x="3885174" y="954855"/>
                    <a:pt x="3888107" y="952945"/>
                  </a:cubicBezTo>
                  <a:lnTo>
                    <a:pt x="3894403" y="948844"/>
                  </a:lnTo>
                  <a:cubicBezTo>
                    <a:pt x="3895869" y="947889"/>
                    <a:pt x="3897741" y="947447"/>
                    <a:pt x="3899582" y="947505"/>
                  </a:cubicBezTo>
                  <a:close/>
                  <a:moveTo>
                    <a:pt x="3270272" y="947505"/>
                  </a:moveTo>
                  <a:cubicBezTo>
                    <a:pt x="3272113" y="947564"/>
                    <a:pt x="3273922" y="948122"/>
                    <a:pt x="3275264" y="949165"/>
                  </a:cubicBezTo>
                  <a:lnTo>
                    <a:pt x="3281025" y="953647"/>
                  </a:lnTo>
                  <a:cubicBezTo>
                    <a:pt x="3283709" y="955735"/>
                    <a:pt x="3283508" y="958977"/>
                    <a:pt x="3280573" y="960887"/>
                  </a:cubicBezTo>
                  <a:lnTo>
                    <a:pt x="3274278" y="964988"/>
                  </a:lnTo>
                  <a:cubicBezTo>
                    <a:pt x="3271344" y="966899"/>
                    <a:pt x="3266791" y="966755"/>
                    <a:pt x="3264107" y="964667"/>
                  </a:cubicBezTo>
                  <a:lnTo>
                    <a:pt x="3258346" y="960185"/>
                  </a:lnTo>
                  <a:cubicBezTo>
                    <a:pt x="3255662" y="958097"/>
                    <a:pt x="3255864" y="954855"/>
                    <a:pt x="3258798" y="952945"/>
                  </a:cubicBezTo>
                  <a:lnTo>
                    <a:pt x="3265094" y="948844"/>
                  </a:lnTo>
                  <a:cubicBezTo>
                    <a:pt x="3266560" y="947889"/>
                    <a:pt x="3268432" y="947447"/>
                    <a:pt x="3270272" y="947505"/>
                  </a:cubicBezTo>
                  <a:close/>
                  <a:moveTo>
                    <a:pt x="2639769" y="947505"/>
                  </a:moveTo>
                  <a:cubicBezTo>
                    <a:pt x="2641610" y="947564"/>
                    <a:pt x="2643419" y="948122"/>
                    <a:pt x="2644761" y="949165"/>
                  </a:cubicBezTo>
                  <a:lnTo>
                    <a:pt x="2650521" y="953647"/>
                  </a:lnTo>
                  <a:cubicBezTo>
                    <a:pt x="2653206" y="955735"/>
                    <a:pt x="2653004" y="958977"/>
                    <a:pt x="2650070" y="960887"/>
                  </a:cubicBezTo>
                  <a:lnTo>
                    <a:pt x="2643775" y="964988"/>
                  </a:lnTo>
                  <a:cubicBezTo>
                    <a:pt x="2640841" y="966899"/>
                    <a:pt x="2636288" y="966755"/>
                    <a:pt x="2633604" y="964667"/>
                  </a:cubicBezTo>
                  <a:lnTo>
                    <a:pt x="2627843" y="960185"/>
                  </a:lnTo>
                  <a:cubicBezTo>
                    <a:pt x="2625159" y="958097"/>
                    <a:pt x="2625361" y="954855"/>
                    <a:pt x="2628295" y="952945"/>
                  </a:cubicBezTo>
                  <a:lnTo>
                    <a:pt x="2634590" y="948844"/>
                  </a:lnTo>
                  <a:cubicBezTo>
                    <a:pt x="2636057" y="947889"/>
                    <a:pt x="2637928" y="947447"/>
                    <a:pt x="2639769" y="947505"/>
                  </a:cubicBezTo>
                  <a:close/>
                  <a:moveTo>
                    <a:pt x="2009138" y="947505"/>
                  </a:moveTo>
                  <a:cubicBezTo>
                    <a:pt x="2010979" y="947564"/>
                    <a:pt x="2012788" y="948122"/>
                    <a:pt x="2014130" y="949165"/>
                  </a:cubicBezTo>
                  <a:lnTo>
                    <a:pt x="2019891" y="953647"/>
                  </a:lnTo>
                  <a:cubicBezTo>
                    <a:pt x="2022575" y="955735"/>
                    <a:pt x="2022373" y="958977"/>
                    <a:pt x="2019439" y="960887"/>
                  </a:cubicBezTo>
                  <a:lnTo>
                    <a:pt x="2013144" y="964988"/>
                  </a:lnTo>
                  <a:cubicBezTo>
                    <a:pt x="2010210" y="966899"/>
                    <a:pt x="2005658" y="966755"/>
                    <a:pt x="2002973" y="964667"/>
                  </a:cubicBezTo>
                  <a:lnTo>
                    <a:pt x="1997213" y="960185"/>
                  </a:lnTo>
                  <a:cubicBezTo>
                    <a:pt x="1994528" y="958097"/>
                    <a:pt x="1994730" y="954855"/>
                    <a:pt x="1997664" y="952945"/>
                  </a:cubicBezTo>
                  <a:lnTo>
                    <a:pt x="2003959" y="948844"/>
                  </a:lnTo>
                  <a:cubicBezTo>
                    <a:pt x="2005426" y="947889"/>
                    <a:pt x="2007298" y="947447"/>
                    <a:pt x="2009138" y="947505"/>
                  </a:cubicBezTo>
                  <a:close/>
                  <a:moveTo>
                    <a:pt x="1378635" y="947505"/>
                  </a:moveTo>
                  <a:cubicBezTo>
                    <a:pt x="1380475" y="947564"/>
                    <a:pt x="1382285" y="948122"/>
                    <a:pt x="1383627" y="949165"/>
                  </a:cubicBezTo>
                  <a:lnTo>
                    <a:pt x="1389388" y="953647"/>
                  </a:lnTo>
                  <a:cubicBezTo>
                    <a:pt x="1392072" y="955735"/>
                    <a:pt x="1391870" y="958977"/>
                    <a:pt x="1388936" y="960887"/>
                  </a:cubicBezTo>
                  <a:lnTo>
                    <a:pt x="1382641" y="964988"/>
                  </a:lnTo>
                  <a:cubicBezTo>
                    <a:pt x="1379707" y="966899"/>
                    <a:pt x="1375154" y="966755"/>
                    <a:pt x="1372470" y="964667"/>
                  </a:cubicBezTo>
                  <a:lnTo>
                    <a:pt x="1366709" y="960185"/>
                  </a:lnTo>
                  <a:cubicBezTo>
                    <a:pt x="1364025" y="958097"/>
                    <a:pt x="1364227" y="954855"/>
                    <a:pt x="1367160" y="952945"/>
                  </a:cubicBezTo>
                  <a:lnTo>
                    <a:pt x="1373456" y="948844"/>
                  </a:lnTo>
                  <a:cubicBezTo>
                    <a:pt x="1374923" y="947889"/>
                    <a:pt x="1376794" y="947447"/>
                    <a:pt x="1378635" y="947505"/>
                  </a:cubicBezTo>
                  <a:close/>
                  <a:moveTo>
                    <a:pt x="749326" y="947505"/>
                  </a:moveTo>
                  <a:cubicBezTo>
                    <a:pt x="751166" y="947564"/>
                    <a:pt x="752976" y="948122"/>
                    <a:pt x="754317" y="949165"/>
                  </a:cubicBezTo>
                  <a:lnTo>
                    <a:pt x="760078" y="953647"/>
                  </a:lnTo>
                  <a:cubicBezTo>
                    <a:pt x="762762" y="955735"/>
                    <a:pt x="762561" y="958977"/>
                    <a:pt x="759626" y="960887"/>
                  </a:cubicBezTo>
                  <a:lnTo>
                    <a:pt x="753331" y="964988"/>
                  </a:lnTo>
                  <a:cubicBezTo>
                    <a:pt x="750397" y="966899"/>
                    <a:pt x="745844" y="966755"/>
                    <a:pt x="743160" y="964667"/>
                  </a:cubicBezTo>
                  <a:lnTo>
                    <a:pt x="737400" y="960185"/>
                  </a:lnTo>
                  <a:cubicBezTo>
                    <a:pt x="734716" y="958097"/>
                    <a:pt x="734917" y="954855"/>
                    <a:pt x="737851" y="952945"/>
                  </a:cubicBezTo>
                  <a:lnTo>
                    <a:pt x="744146" y="948844"/>
                  </a:lnTo>
                  <a:cubicBezTo>
                    <a:pt x="745613" y="947889"/>
                    <a:pt x="747485" y="947447"/>
                    <a:pt x="749326" y="947505"/>
                  </a:cubicBezTo>
                  <a:close/>
                  <a:moveTo>
                    <a:pt x="4252383" y="933014"/>
                  </a:moveTo>
                  <a:cubicBezTo>
                    <a:pt x="4254472" y="932955"/>
                    <a:pt x="4256591" y="933464"/>
                    <a:pt x="4258248" y="934554"/>
                  </a:cubicBezTo>
                  <a:lnTo>
                    <a:pt x="4265356" y="939230"/>
                  </a:lnTo>
                  <a:cubicBezTo>
                    <a:pt x="4268668" y="941410"/>
                    <a:pt x="4268871" y="945088"/>
                    <a:pt x="4265809" y="947447"/>
                  </a:cubicBezTo>
                  <a:lnTo>
                    <a:pt x="4257276" y="954018"/>
                  </a:lnTo>
                  <a:cubicBezTo>
                    <a:pt x="4254214" y="956376"/>
                    <a:pt x="4249048" y="956520"/>
                    <a:pt x="4245734" y="954341"/>
                  </a:cubicBezTo>
                  <a:lnTo>
                    <a:pt x="4238627" y="949664"/>
                  </a:lnTo>
                  <a:cubicBezTo>
                    <a:pt x="4235314" y="947484"/>
                    <a:pt x="4235111" y="943806"/>
                    <a:pt x="4238174" y="941448"/>
                  </a:cubicBezTo>
                  <a:lnTo>
                    <a:pt x="4246706" y="934877"/>
                  </a:lnTo>
                  <a:cubicBezTo>
                    <a:pt x="4248237" y="933698"/>
                    <a:pt x="4250294" y="933072"/>
                    <a:pt x="4252383" y="933014"/>
                  </a:cubicBezTo>
                  <a:close/>
                  <a:moveTo>
                    <a:pt x="3621880" y="933014"/>
                  </a:moveTo>
                  <a:cubicBezTo>
                    <a:pt x="3623968" y="932955"/>
                    <a:pt x="3626088" y="933464"/>
                    <a:pt x="3627744" y="934554"/>
                  </a:cubicBezTo>
                  <a:lnTo>
                    <a:pt x="3634852" y="939230"/>
                  </a:lnTo>
                  <a:cubicBezTo>
                    <a:pt x="3638164" y="941410"/>
                    <a:pt x="3638368" y="945088"/>
                    <a:pt x="3635306" y="947447"/>
                  </a:cubicBezTo>
                  <a:lnTo>
                    <a:pt x="3626772" y="954018"/>
                  </a:lnTo>
                  <a:cubicBezTo>
                    <a:pt x="3623711" y="956376"/>
                    <a:pt x="3618544" y="956520"/>
                    <a:pt x="3615231" y="954341"/>
                  </a:cubicBezTo>
                  <a:lnTo>
                    <a:pt x="3608124" y="949664"/>
                  </a:lnTo>
                  <a:cubicBezTo>
                    <a:pt x="3604811" y="947484"/>
                    <a:pt x="3604608" y="943806"/>
                    <a:pt x="3607670" y="941448"/>
                  </a:cubicBezTo>
                  <a:lnTo>
                    <a:pt x="3616203" y="934877"/>
                  </a:lnTo>
                  <a:cubicBezTo>
                    <a:pt x="3617734" y="933698"/>
                    <a:pt x="3619790" y="933072"/>
                    <a:pt x="3621880" y="933014"/>
                  </a:cubicBezTo>
                  <a:close/>
                  <a:moveTo>
                    <a:pt x="2992570" y="933014"/>
                  </a:moveTo>
                  <a:cubicBezTo>
                    <a:pt x="2994659" y="932955"/>
                    <a:pt x="2996779" y="933464"/>
                    <a:pt x="2998435" y="934554"/>
                  </a:cubicBezTo>
                  <a:lnTo>
                    <a:pt x="3005542" y="939230"/>
                  </a:lnTo>
                  <a:cubicBezTo>
                    <a:pt x="3008855" y="941410"/>
                    <a:pt x="3009058" y="945088"/>
                    <a:pt x="3005996" y="947447"/>
                  </a:cubicBezTo>
                  <a:lnTo>
                    <a:pt x="2997463" y="954018"/>
                  </a:lnTo>
                  <a:cubicBezTo>
                    <a:pt x="2994401" y="956376"/>
                    <a:pt x="2989234" y="956520"/>
                    <a:pt x="2985922" y="954341"/>
                  </a:cubicBezTo>
                  <a:lnTo>
                    <a:pt x="2978814" y="949664"/>
                  </a:lnTo>
                  <a:cubicBezTo>
                    <a:pt x="2975501" y="947484"/>
                    <a:pt x="2975299" y="943806"/>
                    <a:pt x="2978361" y="941448"/>
                  </a:cubicBezTo>
                  <a:lnTo>
                    <a:pt x="2986893" y="934877"/>
                  </a:lnTo>
                  <a:cubicBezTo>
                    <a:pt x="2988424" y="933698"/>
                    <a:pt x="2990481" y="933072"/>
                    <a:pt x="2992570" y="933014"/>
                  </a:cubicBezTo>
                  <a:close/>
                  <a:moveTo>
                    <a:pt x="2362067" y="933014"/>
                  </a:moveTo>
                  <a:cubicBezTo>
                    <a:pt x="2364155" y="932955"/>
                    <a:pt x="2366275" y="933464"/>
                    <a:pt x="2367932" y="934554"/>
                  </a:cubicBezTo>
                  <a:lnTo>
                    <a:pt x="2375039" y="939230"/>
                  </a:lnTo>
                  <a:cubicBezTo>
                    <a:pt x="2378351" y="941410"/>
                    <a:pt x="2378554" y="945088"/>
                    <a:pt x="2375493" y="947447"/>
                  </a:cubicBezTo>
                  <a:lnTo>
                    <a:pt x="2366960" y="954018"/>
                  </a:lnTo>
                  <a:cubicBezTo>
                    <a:pt x="2363898" y="956376"/>
                    <a:pt x="2358731" y="956520"/>
                    <a:pt x="2355418" y="954341"/>
                  </a:cubicBezTo>
                  <a:lnTo>
                    <a:pt x="2348310" y="949664"/>
                  </a:lnTo>
                  <a:cubicBezTo>
                    <a:pt x="2344998" y="947484"/>
                    <a:pt x="2344795" y="943806"/>
                    <a:pt x="2347857" y="941448"/>
                  </a:cubicBezTo>
                  <a:lnTo>
                    <a:pt x="2356390" y="934877"/>
                  </a:lnTo>
                  <a:cubicBezTo>
                    <a:pt x="2357921" y="933698"/>
                    <a:pt x="2359978" y="933072"/>
                    <a:pt x="2362067" y="933014"/>
                  </a:cubicBezTo>
                  <a:close/>
                  <a:moveTo>
                    <a:pt x="1731436" y="933014"/>
                  </a:moveTo>
                  <a:cubicBezTo>
                    <a:pt x="1733525" y="932955"/>
                    <a:pt x="1735644" y="933464"/>
                    <a:pt x="1737301" y="934554"/>
                  </a:cubicBezTo>
                  <a:lnTo>
                    <a:pt x="1744408" y="939230"/>
                  </a:lnTo>
                  <a:cubicBezTo>
                    <a:pt x="1747721" y="941410"/>
                    <a:pt x="1747924" y="945088"/>
                    <a:pt x="1744862" y="947447"/>
                  </a:cubicBezTo>
                  <a:lnTo>
                    <a:pt x="1736329" y="954018"/>
                  </a:lnTo>
                  <a:cubicBezTo>
                    <a:pt x="1733268" y="956376"/>
                    <a:pt x="1728100" y="956520"/>
                    <a:pt x="1724788" y="954341"/>
                  </a:cubicBezTo>
                  <a:lnTo>
                    <a:pt x="1717680" y="949664"/>
                  </a:lnTo>
                  <a:cubicBezTo>
                    <a:pt x="1714368" y="947484"/>
                    <a:pt x="1714164" y="943806"/>
                    <a:pt x="1717227" y="941448"/>
                  </a:cubicBezTo>
                  <a:lnTo>
                    <a:pt x="1725759" y="934877"/>
                  </a:lnTo>
                  <a:cubicBezTo>
                    <a:pt x="1727290" y="933698"/>
                    <a:pt x="1729347" y="933072"/>
                    <a:pt x="1731436" y="933014"/>
                  </a:cubicBezTo>
                  <a:close/>
                  <a:moveTo>
                    <a:pt x="1100933" y="933014"/>
                  </a:moveTo>
                  <a:cubicBezTo>
                    <a:pt x="1103021" y="932955"/>
                    <a:pt x="1105141" y="933464"/>
                    <a:pt x="1106798" y="934554"/>
                  </a:cubicBezTo>
                  <a:lnTo>
                    <a:pt x="1113905" y="939230"/>
                  </a:lnTo>
                  <a:cubicBezTo>
                    <a:pt x="1117217" y="941410"/>
                    <a:pt x="1117421" y="945088"/>
                    <a:pt x="1114359" y="947447"/>
                  </a:cubicBezTo>
                  <a:lnTo>
                    <a:pt x="1105826" y="954018"/>
                  </a:lnTo>
                  <a:cubicBezTo>
                    <a:pt x="1102764" y="956376"/>
                    <a:pt x="1097597" y="956520"/>
                    <a:pt x="1094284" y="954341"/>
                  </a:cubicBezTo>
                  <a:lnTo>
                    <a:pt x="1087177" y="949664"/>
                  </a:lnTo>
                  <a:cubicBezTo>
                    <a:pt x="1083865" y="947484"/>
                    <a:pt x="1083661" y="943806"/>
                    <a:pt x="1086723" y="941448"/>
                  </a:cubicBezTo>
                  <a:lnTo>
                    <a:pt x="1095256" y="934877"/>
                  </a:lnTo>
                  <a:cubicBezTo>
                    <a:pt x="1096787" y="933698"/>
                    <a:pt x="1098843" y="933072"/>
                    <a:pt x="1100933" y="933014"/>
                  </a:cubicBezTo>
                  <a:close/>
                  <a:moveTo>
                    <a:pt x="471623" y="933014"/>
                  </a:moveTo>
                  <a:cubicBezTo>
                    <a:pt x="473712" y="932955"/>
                    <a:pt x="475831" y="933464"/>
                    <a:pt x="477488" y="934554"/>
                  </a:cubicBezTo>
                  <a:lnTo>
                    <a:pt x="484595" y="939230"/>
                  </a:lnTo>
                  <a:cubicBezTo>
                    <a:pt x="487908" y="941410"/>
                    <a:pt x="488111" y="945088"/>
                    <a:pt x="485049" y="947447"/>
                  </a:cubicBezTo>
                  <a:lnTo>
                    <a:pt x="476516" y="954018"/>
                  </a:lnTo>
                  <a:cubicBezTo>
                    <a:pt x="473454" y="956376"/>
                    <a:pt x="468287" y="956520"/>
                    <a:pt x="464975" y="954341"/>
                  </a:cubicBezTo>
                  <a:lnTo>
                    <a:pt x="457867" y="949664"/>
                  </a:lnTo>
                  <a:cubicBezTo>
                    <a:pt x="454555" y="947484"/>
                    <a:pt x="454352" y="943806"/>
                    <a:pt x="457413" y="941448"/>
                  </a:cubicBezTo>
                  <a:lnTo>
                    <a:pt x="465946" y="934877"/>
                  </a:lnTo>
                  <a:cubicBezTo>
                    <a:pt x="467478" y="933698"/>
                    <a:pt x="469534" y="933072"/>
                    <a:pt x="471623" y="933014"/>
                  </a:cubicBezTo>
                  <a:close/>
                  <a:moveTo>
                    <a:pt x="3909432" y="925836"/>
                  </a:moveTo>
                  <a:cubicBezTo>
                    <a:pt x="3913322" y="924903"/>
                    <a:pt x="3917536" y="926391"/>
                    <a:pt x="3918848" y="929160"/>
                  </a:cubicBezTo>
                  <a:lnTo>
                    <a:pt x="3921660" y="935101"/>
                  </a:lnTo>
                  <a:cubicBezTo>
                    <a:pt x="3922970" y="937870"/>
                    <a:pt x="3920879" y="940871"/>
                    <a:pt x="3916989" y="941804"/>
                  </a:cubicBezTo>
                  <a:lnTo>
                    <a:pt x="3906506" y="944319"/>
                  </a:lnTo>
                  <a:cubicBezTo>
                    <a:pt x="3902615" y="945252"/>
                    <a:pt x="3898400" y="943763"/>
                    <a:pt x="3897090" y="940994"/>
                  </a:cubicBezTo>
                  <a:lnTo>
                    <a:pt x="3894278" y="935053"/>
                  </a:lnTo>
                  <a:cubicBezTo>
                    <a:pt x="3892968" y="932284"/>
                    <a:pt x="3895058" y="929283"/>
                    <a:pt x="3898948" y="928350"/>
                  </a:cubicBezTo>
                  <a:close/>
                  <a:moveTo>
                    <a:pt x="3280122" y="925836"/>
                  </a:moveTo>
                  <a:cubicBezTo>
                    <a:pt x="3284012" y="924903"/>
                    <a:pt x="3288227" y="926391"/>
                    <a:pt x="3289538" y="929160"/>
                  </a:cubicBezTo>
                  <a:lnTo>
                    <a:pt x="3292350" y="935101"/>
                  </a:lnTo>
                  <a:cubicBezTo>
                    <a:pt x="3293660" y="937870"/>
                    <a:pt x="3291569" y="940871"/>
                    <a:pt x="3287680" y="941804"/>
                  </a:cubicBezTo>
                  <a:lnTo>
                    <a:pt x="3277196" y="944319"/>
                  </a:lnTo>
                  <a:cubicBezTo>
                    <a:pt x="3273306" y="945252"/>
                    <a:pt x="3269091" y="943763"/>
                    <a:pt x="3267780" y="940994"/>
                  </a:cubicBezTo>
                  <a:lnTo>
                    <a:pt x="3264968" y="935053"/>
                  </a:lnTo>
                  <a:cubicBezTo>
                    <a:pt x="3263658" y="932284"/>
                    <a:pt x="3265749" y="929283"/>
                    <a:pt x="3269638" y="928350"/>
                  </a:cubicBezTo>
                  <a:close/>
                  <a:moveTo>
                    <a:pt x="2649619" y="925836"/>
                  </a:moveTo>
                  <a:cubicBezTo>
                    <a:pt x="2653509" y="924903"/>
                    <a:pt x="2657723" y="926391"/>
                    <a:pt x="2659035" y="929160"/>
                  </a:cubicBezTo>
                  <a:lnTo>
                    <a:pt x="2661847" y="935101"/>
                  </a:lnTo>
                  <a:cubicBezTo>
                    <a:pt x="2663157" y="937870"/>
                    <a:pt x="2661066" y="940871"/>
                    <a:pt x="2657176" y="941804"/>
                  </a:cubicBezTo>
                  <a:lnTo>
                    <a:pt x="2646692" y="944319"/>
                  </a:lnTo>
                  <a:cubicBezTo>
                    <a:pt x="2642803" y="945252"/>
                    <a:pt x="2638587" y="943763"/>
                    <a:pt x="2637277" y="940994"/>
                  </a:cubicBezTo>
                  <a:lnTo>
                    <a:pt x="2634464" y="935053"/>
                  </a:lnTo>
                  <a:cubicBezTo>
                    <a:pt x="2633154" y="932284"/>
                    <a:pt x="2635245" y="929283"/>
                    <a:pt x="2639135" y="928350"/>
                  </a:cubicBezTo>
                  <a:close/>
                  <a:moveTo>
                    <a:pt x="2018988" y="925836"/>
                  </a:moveTo>
                  <a:cubicBezTo>
                    <a:pt x="2022878" y="924903"/>
                    <a:pt x="2027093" y="926391"/>
                    <a:pt x="2028404" y="929160"/>
                  </a:cubicBezTo>
                  <a:lnTo>
                    <a:pt x="2031217" y="935101"/>
                  </a:lnTo>
                  <a:cubicBezTo>
                    <a:pt x="2032526" y="937870"/>
                    <a:pt x="2030436" y="940871"/>
                    <a:pt x="2026546" y="941804"/>
                  </a:cubicBezTo>
                  <a:lnTo>
                    <a:pt x="2016062" y="944319"/>
                  </a:lnTo>
                  <a:cubicBezTo>
                    <a:pt x="2012172" y="945252"/>
                    <a:pt x="2007957" y="943763"/>
                    <a:pt x="2006646" y="940994"/>
                  </a:cubicBezTo>
                  <a:lnTo>
                    <a:pt x="2003834" y="935053"/>
                  </a:lnTo>
                  <a:cubicBezTo>
                    <a:pt x="2002524" y="932284"/>
                    <a:pt x="2004615" y="929283"/>
                    <a:pt x="2008505" y="928350"/>
                  </a:cubicBezTo>
                  <a:close/>
                  <a:moveTo>
                    <a:pt x="1388485" y="925836"/>
                  </a:moveTo>
                  <a:cubicBezTo>
                    <a:pt x="1392375" y="924903"/>
                    <a:pt x="1396590" y="926391"/>
                    <a:pt x="1397901" y="929160"/>
                  </a:cubicBezTo>
                  <a:lnTo>
                    <a:pt x="1400713" y="935101"/>
                  </a:lnTo>
                  <a:cubicBezTo>
                    <a:pt x="1402023" y="937870"/>
                    <a:pt x="1399932" y="940871"/>
                    <a:pt x="1396042" y="941804"/>
                  </a:cubicBezTo>
                  <a:lnTo>
                    <a:pt x="1385559" y="944319"/>
                  </a:lnTo>
                  <a:cubicBezTo>
                    <a:pt x="1381669" y="945252"/>
                    <a:pt x="1377453" y="943763"/>
                    <a:pt x="1376143" y="940994"/>
                  </a:cubicBezTo>
                  <a:lnTo>
                    <a:pt x="1373331" y="935053"/>
                  </a:lnTo>
                  <a:cubicBezTo>
                    <a:pt x="1372021" y="932284"/>
                    <a:pt x="1374112" y="929283"/>
                    <a:pt x="1378001" y="928350"/>
                  </a:cubicBezTo>
                  <a:close/>
                  <a:moveTo>
                    <a:pt x="759176" y="925836"/>
                  </a:moveTo>
                  <a:cubicBezTo>
                    <a:pt x="763065" y="924903"/>
                    <a:pt x="767280" y="926391"/>
                    <a:pt x="768592" y="929160"/>
                  </a:cubicBezTo>
                  <a:lnTo>
                    <a:pt x="771404" y="935101"/>
                  </a:lnTo>
                  <a:cubicBezTo>
                    <a:pt x="772714" y="937870"/>
                    <a:pt x="770622" y="940871"/>
                    <a:pt x="766733" y="941804"/>
                  </a:cubicBezTo>
                  <a:lnTo>
                    <a:pt x="756249" y="944319"/>
                  </a:lnTo>
                  <a:cubicBezTo>
                    <a:pt x="752359" y="945252"/>
                    <a:pt x="748144" y="943763"/>
                    <a:pt x="746833" y="940994"/>
                  </a:cubicBezTo>
                  <a:lnTo>
                    <a:pt x="744021" y="935053"/>
                  </a:lnTo>
                  <a:cubicBezTo>
                    <a:pt x="742711" y="932284"/>
                    <a:pt x="744802" y="929283"/>
                    <a:pt x="748692" y="928350"/>
                  </a:cubicBezTo>
                  <a:close/>
                  <a:moveTo>
                    <a:pt x="4130392" y="923485"/>
                  </a:moveTo>
                  <a:cubicBezTo>
                    <a:pt x="4135403" y="923485"/>
                    <a:pt x="4140414" y="924846"/>
                    <a:pt x="4144238" y="927568"/>
                  </a:cubicBezTo>
                  <a:lnTo>
                    <a:pt x="4165212" y="942498"/>
                  </a:lnTo>
                  <a:cubicBezTo>
                    <a:pt x="4172860" y="947942"/>
                    <a:pt x="4172860" y="956770"/>
                    <a:pt x="4165212" y="962213"/>
                  </a:cubicBezTo>
                  <a:lnTo>
                    <a:pt x="4128410" y="988411"/>
                  </a:lnTo>
                  <a:cubicBezTo>
                    <a:pt x="4120764" y="993855"/>
                    <a:pt x="4108364" y="993855"/>
                    <a:pt x="4100716" y="988411"/>
                  </a:cubicBezTo>
                  <a:lnTo>
                    <a:pt x="4079743" y="973481"/>
                  </a:lnTo>
                  <a:cubicBezTo>
                    <a:pt x="4072095" y="968036"/>
                    <a:pt x="4072095" y="959209"/>
                    <a:pt x="4079742" y="953766"/>
                  </a:cubicBezTo>
                  <a:lnTo>
                    <a:pt x="4116545" y="927568"/>
                  </a:lnTo>
                  <a:cubicBezTo>
                    <a:pt x="4120368" y="924846"/>
                    <a:pt x="4125380" y="923485"/>
                    <a:pt x="4130392" y="923485"/>
                  </a:cubicBezTo>
                  <a:close/>
                  <a:moveTo>
                    <a:pt x="3501082" y="923485"/>
                  </a:moveTo>
                  <a:cubicBezTo>
                    <a:pt x="3506093" y="923485"/>
                    <a:pt x="3511105" y="924846"/>
                    <a:pt x="3514929" y="927568"/>
                  </a:cubicBezTo>
                  <a:lnTo>
                    <a:pt x="3535902" y="942498"/>
                  </a:lnTo>
                  <a:cubicBezTo>
                    <a:pt x="3543550" y="947942"/>
                    <a:pt x="3543551" y="956770"/>
                    <a:pt x="3535903" y="962213"/>
                  </a:cubicBezTo>
                  <a:lnTo>
                    <a:pt x="3499101" y="988411"/>
                  </a:lnTo>
                  <a:cubicBezTo>
                    <a:pt x="3491454" y="993855"/>
                    <a:pt x="3479054" y="993855"/>
                    <a:pt x="3471407" y="988411"/>
                  </a:cubicBezTo>
                  <a:lnTo>
                    <a:pt x="3450433" y="973481"/>
                  </a:lnTo>
                  <a:cubicBezTo>
                    <a:pt x="3442785" y="968036"/>
                    <a:pt x="3442785" y="959209"/>
                    <a:pt x="3450433" y="953766"/>
                  </a:cubicBezTo>
                  <a:lnTo>
                    <a:pt x="3487236" y="927568"/>
                  </a:lnTo>
                  <a:cubicBezTo>
                    <a:pt x="3491059" y="924846"/>
                    <a:pt x="3496070" y="923485"/>
                    <a:pt x="3501082" y="923485"/>
                  </a:cubicBezTo>
                  <a:close/>
                  <a:moveTo>
                    <a:pt x="2870578" y="923485"/>
                  </a:moveTo>
                  <a:cubicBezTo>
                    <a:pt x="2875590" y="923485"/>
                    <a:pt x="2880602" y="924846"/>
                    <a:pt x="2884426" y="927568"/>
                  </a:cubicBezTo>
                  <a:lnTo>
                    <a:pt x="2905399" y="942498"/>
                  </a:lnTo>
                  <a:cubicBezTo>
                    <a:pt x="2913047" y="947942"/>
                    <a:pt x="2913048" y="956770"/>
                    <a:pt x="2905400" y="962213"/>
                  </a:cubicBezTo>
                  <a:lnTo>
                    <a:pt x="2868598" y="988411"/>
                  </a:lnTo>
                  <a:cubicBezTo>
                    <a:pt x="2860950" y="993855"/>
                    <a:pt x="2848551" y="993855"/>
                    <a:pt x="2840903" y="988411"/>
                  </a:cubicBezTo>
                  <a:lnTo>
                    <a:pt x="2819930" y="973481"/>
                  </a:lnTo>
                  <a:cubicBezTo>
                    <a:pt x="2812282" y="968036"/>
                    <a:pt x="2812282" y="959209"/>
                    <a:pt x="2819929" y="953766"/>
                  </a:cubicBezTo>
                  <a:lnTo>
                    <a:pt x="2856732" y="927568"/>
                  </a:lnTo>
                  <a:cubicBezTo>
                    <a:pt x="2860555" y="924846"/>
                    <a:pt x="2865567" y="923485"/>
                    <a:pt x="2870578" y="923485"/>
                  </a:cubicBezTo>
                  <a:close/>
                  <a:moveTo>
                    <a:pt x="2239948" y="923485"/>
                  </a:moveTo>
                  <a:cubicBezTo>
                    <a:pt x="2244960" y="923485"/>
                    <a:pt x="2249971" y="924846"/>
                    <a:pt x="2253795" y="927568"/>
                  </a:cubicBezTo>
                  <a:lnTo>
                    <a:pt x="2274769" y="942498"/>
                  </a:lnTo>
                  <a:cubicBezTo>
                    <a:pt x="2282417" y="947942"/>
                    <a:pt x="2282417" y="956770"/>
                    <a:pt x="2274769" y="962213"/>
                  </a:cubicBezTo>
                  <a:lnTo>
                    <a:pt x="2237967" y="988411"/>
                  </a:lnTo>
                  <a:cubicBezTo>
                    <a:pt x="2230320" y="993855"/>
                    <a:pt x="2217920" y="993855"/>
                    <a:pt x="2210273" y="988411"/>
                  </a:cubicBezTo>
                  <a:lnTo>
                    <a:pt x="2189299" y="973481"/>
                  </a:lnTo>
                  <a:cubicBezTo>
                    <a:pt x="2181651" y="968036"/>
                    <a:pt x="2181651" y="959209"/>
                    <a:pt x="2189299" y="953766"/>
                  </a:cubicBezTo>
                  <a:lnTo>
                    <a:pt x="2226101" y="927568"/>
                  </a:lnTo>
                  <a:cubicBezTo>
                    <a:pt x="2229925" y="924846"/>
                    <a:pt x="2234937" y="923485"/>
                    <a:pt x="2239948" y="923485"/>
                  </a:cubicBezTo>
                  <a:close/>
                  <a:moveTo>
                    <a:pt x="1609445" y="923485"/>
                  </a:moveTo>
                  <a:cubicBezTo>
                    <a:pt x="1614456" y="923485"/>
                    <a:pt x="1619468" y="924846"/>
                    <a:pt x="1623292" y="927568"/>
                  </a:cubicBezTo>
                  <a:lnTo>
                    <a:pt x="1644265" y="942498"/>
                  </a:lnTo>
                  <a:cubicBezTo>
                    <a:pt x="1651913" y="947942"/>
                    <a:pt x="1651914" y="956770"/>
                    <a:pt x="1644266" y="962213"/>
                  </a:cubicBezTo>
                  <a:lnTo>
                    <a:pt x="1607464" y="988411"/>
                  </a:lnTo>
                  <a:cubicBezTo>
                    <a:pt x="1599817" y="993855"/>
                    <a:pt x="1587417" y="993855"/>
                    <a:pt x="1579769" y="988411"/>
                  </a:cubicBezTo>
                  <a:lnTo>
                    <a:pt x="1558796" y="973481"/>
                  </a:lnTo>
                  <a:cubicBezTo>
                    <a:pt x="1551148" y="968036"/>
                    <a:pt x="1551148" y="959209"/>
                    <a:pt x="1558796" y="953766"/>
                  </a:cubicBezTo>
                  <a:lnTo>
                    <a:pt x="1595598" y="927568"/>
                  </a:lnTo>
                  <a:cubicBezTo>
                    <a:pt x="1599422" y="924846"/>
                    <a:pt x="1604433" y="923485"/>
                    <a:pt x="1609445" y="923485"/>
                  </a:cubicBezTo>
                  <a:close/>
                  <a:moveTo>
                    <a:pt x="980135" y="923485"/>
                  </a:moveTo>
                  <a:cubicBezTo>
                    <a:pt x="985147" y="923485"/>
                    <a:pt x="990158" y="924846"/>
                    <a:pt x="993982" y="927568"/>
                  </a:cubicBezTo>
                  <a:lnTo>
                    <a:pt x="1014955" y="942498"/>
                  </a:lnTo>
                  <a:cubicBezTo>
                    <a:pt x="1022604" y="947942"/>
                    <a:pt x="1022604" y="956770"/>
                    <a:pt x="1014956" y="962213"/>
                  </a:cubicBezTo>
                  <a:lnTo>
                    <a:pt x="978154" y="988411"/>
                  </a:lnTo>
                  <a:cubicBezTo>
                    <a:pt x="970507" y="993855"/>
                    <a:pt x="958107" y="993855"/>
                    <a:pt x="950459" y="988411"/>
                  </a:cubicBezTo>
                  <a:lnTo>
                    <a:pt x="929486" y="973481"/>
                  </a:lnTo>
                  <a:cubicBezTo>
                    <a:pt x="921839" y="968036"/>
                    <a:pt x="921839" y="959209"/>
                    <a:pt x="929486" y="953766"/>
                  </a:cubicBezTo>
                  <a:lnTo>
                    <a:pt x="966289" y="927568"/>
                  </a:lnTo>
                  <a:cubicBezTo>
                    <a:pt x="970112" y="924846"/>
                    <a:pt x="975123" y="923485"/>
                    <a:pt x="980135" y="923485"/>
                  </a:cubicBezTo>
                  <a:close/>
                  <a:moveTo>
                    <a:pt x="349631" y="923485"/>
                  </a:moveTo>
                  <a:cubicBezTo>
                    <a:pt x="354643" y="923485"/>
                    <a:pt x="359655" y="924846"/>
                    <a:pt x="363479" y="927568"/>
                  </a:cubicBezTo>
                  <a:lnTo>
                    <a:pt x="384452" y="942498"/>
                  </a:lnTo>
                  <a:cubicBezTo>
                    <a:pt x="392100" y="947942"/>
                    <a:pt x="392101" y="956770"/>
                    <a:pt x="384453" y="962213"/>
                  </a:cubicBezTo>
                  <a:lnTo>
                    <a:pt x="347651" y="988411"/>
                  </a:lnTo>
                  <a:cubicBezTo>
                    <a:pt x="340004" y="993855"/>
                    <a:pt x="327604" y="993855"/>
                    <a:pt x="319956" y="988411"/>
                  </a:cubicBezTo>
                  <a:lnTo>
                    <a:pt x="298983" y="973481"/>
                  </a:lnTo>
                  <a:cubicBezTo>
                    <a:pt x="291335" y="968036"/>
                    <a:pt x="291335" y="959209"/>
                    <a:pt x="298982" y="953766"/>
                  </a:cubicBezTo>
                  <a:lnTo>
                    <a:pt x="335785" y="927568"/>
                  </a:lnTo>
                  <a:cubicBezTo>
                    <a:pt x="339608" y="924846"/>
                    <a:pt x="344620" y="923485"/>
                    <a:pt x="349631" y="923485"/>
                  </a:cubicBezTo>
                  <a:close/>
                  <a:moveTo>
                    <a:pt x="3977258" y="914092"/>
                  </a:moveTo>
                  <a:cubicBezTo>
                    <a:pt x="3980039" y="914092"/>
                    <a:pt x="3982820" y="914846"/>
                    <a:pt x="3984940" y="916356"/>
                  </a:cubicBezTo>
                  <a:lnTo>
                    <a:pt x="4045172" y="959232"/>
                  </a:lnTo>
                  <a:cubicBezTo>
                    <a:pt x="4049413" y="962253"/>
                    <a:pt x="4049413" y="967150"/>
                    <a:pt x="4045172" y="970170"/>
                  </a:cubicBezTo>
                  <a:lnTo>
                    <a:pt x="3993657" y="1006841"/>
                  </a:lnTo>
                  <a:cubicBezTo>
                    <a:pt x="3989415" y="1009861"/>
                    <a:pt x="3982536" y="1009861"/>
                    <a:pt x="3978293" y="1006841"/>
                  </a:cubicBezTo>
                  <a:lnTo>
                    <a:pt x="3918062" y="963964"/>
                  </a:lnTo>
                  <a:cubicBezTo>
                    <a:pt x="3913820" y="960944"/>
                    <a:pt x="3913820" y="956047"/>
                    <a:pt x="3918062" y="953028"/>
                  </a:cubicBezTo>
                  <a:lnTo>
                    <a:pt x="3969576" y="916356"/>
                  </a:lnTo>
                  <a:cubicBezTo>
                    <a:pt x="3971697" y="914847"/>
                    <a:pt x="3974478" y="914092"/>
                    <a:pt x="3977258" y="914092"/>
                  </a:cubicBezTo>
                  <a:close/>
                  <a:moveTo>
                    <a:pt x="3347949" y="914092"/>
                  </a:moveTo>
                  <a:cubicBezTo>
                    <a:pt x="3350729" y="914092"/>
                    <a:pt x="3353510" y="914846"/>
                    <a:pt x="3355631" y="916356"/>
                  </a:cubicBezTo>
                  <a:lnTo>
                    <a:pt x="3415862" y="959232"/>
                  </a:lnTo>
                  <a:cubicBezTo>
                    <a:pt x="3420104" y="962253"/>
                    <a:pt x="3420104" y="967150"/>
                    <a:pt x="3415862" y="970170"/>
                  </a:cubicBezTo>
                  <a:lnTo>
                    <a:pt x="3364347" y="1006841"/>
                  </a:lnTo>
                  <a:cubicBezTo>
                    <a:pt x="3360105" y="1009861"/>
                    <a:pt x="3353226" y="1009861"/>
                    <a:pt x="3348983" y="1006841"/>
                  </a:cubicBezTo>
                  <a:lnTo>
                    <a:pt x="3288752" y="963964"/>
                  </a:lnTo>
                  <a:cubicBezTo>
                    <a:pt x="3284510" y="960944"/>
                    <a:pt x="3284510" y="956047"/>
                    <a:pt x="3288752" y="953028"/>
                  </a:cubicBezTo>
                  <a:lnTo>
                    <a:pt x="3340267" y="916356"/>
                  </a:lnTo>
                  <a:cubicBezTo>
                    <a:pt x="3342388" y="914847"/>
                    <a:pt x="3345168" y="914092"/>
                    <a:pt x="3347949" y="914092"/>
                  </a:cubicBezTo>
                  <a:close/>
                  <a:moveTo>
                    <a:pt x="2717446" y="914092"/>
                  </a:moveTo>
                  <a:cubicBezTo>
                    <a:pt x="2720226" y="914092"/>
                    <a:pt x="2723006" y="914846"/>
                    <a:pt x="2725128" y="916356"/>
                  </a:cubicBezTo>
                  <a:lnTo>
                    <a:pt x="2785358" y="959232"/>
                  </a:lnTo>
                  <a:cubicBezTo>
                    <a:pt x="2789600" y="962253"/>
                    <a:pt x="2789600" y="967150"/>
                    <a:pt x="2785358" y="970170"/>
                  </a:cubicBezTo>
                  <a:lnTo>
                    <a:pt x="2733844" y="1006841"/>
                  </a:lnTo>
                  <a:cubicBezTo>
                    <a:pt x="2729602" y="1009861"/>
                    <a:pt x="2722722" y="1009861"/>
                    <a:pt x="2718480" y="1006841"/>
                  </a:cubicBezTo>
                  <a:lnTo>
                    <a:pt x="2658249" y="963964"/>
                  </a:lnTo>
                  <a:cubicBezTo>
                    <a:pt x="2654007" y="960944"/>
                    <a:pt x="2654007" y="956047"/>
                    <a:pt x="2658249" y="953028"/>
                  </a:cubicBezTo>
                  <a:lnTo>
                    <a:pt x="2709764" y="916356"/>
                  </a:lnTo>
                  <a:cubicBezTo>
                    <a:pt x="2711884" y="914847"/>
                    <a:pt x="2714665" y="914092"/>
                    <a:pt x="2717446" y="914092"/>
                  </a:cubicBezTo>
                  <a:close/>
                  <a:moveTo>
                    <a:pt x="2086815" y="914092"/>
                  </a:moveTo>
                  <a:cubicBezTo>
                    <a:pt x="2089595" y="914092"/>
                    <a:pt x="2092376" y="914846"/>
                    <a:pt x="2094497" y="916356"/>
                  </a:cubicBezTo>
                  <a:lnTo>
                    <a:pt x="2154728" y="959232"/>
                  </a:lnTo>
                  <a:cubicBezTo>
                    <a:pt x="2158970" y="962253"/>
                    <a:pt x="2158970" y="967150"/>
                    <a:pt x="2154728" y="970170"/>
                  </a:cubicBezTo>
                  <a:lnTo>
                    <a:pt x="2103213" y="1006841"/>
                  </a:lnTo>
                  <a:cubicBezTo>
                    <a:pt x="2098971" y="1009861"/>
                    <a:pt x="2092092" y="1009861"/>
                    <a:pt x="2087849" y="1006841"/>
                  </a:cubicBezTo>
                  <a:lnTo>
                    <a:pt x="2027618" y="963964"/>
                  </a:lnTo>
                  <a:cubicBezTo>
                    <a:pt x="2023376" y="960944"/>
                    <a:pt x="2023376" y="956047"/>
                    <a:pt x="2027618" y="953028"/>
                  </a:cubicBezTo>
                  <a:lnTo>
                    <a:pt x="2079133" y="916356"/>
                  </a:lnTo>
                  <a:cubicBezTo>
                    <a:pt x="2081254" y="914847"/>
                    <a:pt x="2084034" y="914092"/>
                    <a:pt x="2086815" y="914092"/>
                  </a:cubicBezTo>
                  <a:close/>
                  <a:moveTo>
                    <a:pt x="1456312" y="914092"/>
                  </a:moveTo>
                  <a:cubicBezTo>
                    <a:pt x="1459092" y="914092"/>
                    <a:pt x="1461873" y="914846"/>
                    <a:pt x="1463994" y="916356"/>
                  </a:cubicBezTo>
                  <a:lnTo>
                    <a:pt x="1524224" y="959232"/>
                  </a:lnTo>
                  <a:cubicBezTo>
                    <a:pt x="1528466" y="962253"/>
                    <a:pt x="1528466" y="967150"/>
                    <a:pt x="1524224" y="970170"/>
                  </a:cubicBezTo>
                  <a:lnTo>
                    <a:pt x="1472710" y="1006841"/>
                  </a:lnTo>
                  <a:cubicBezTo>
                    <a:pt x="1468468" y="1009861"/>
                    <a:pt x="1461589" y="1009861"/>
                    <a:pt x="1457346" y="1006841"/>
                  </a:cubicBezTo>
                  <a:lnTo>
                    <a:pt x="1397115" y="963964"/>
                  </a:lnTo>
                  <a:cubicBezTo>
                    <a:pt x="1392873" y="960944"/>
                    <a:pt x="1392873" y="956047"/>
                    <a:pt x="1397115" y="953028"/>
                  </a:cubicBezTo>
                  <a:lnTo>
                    <a:pt x="1448629" y="916356"/>
                  </a:lnTo>
                  <a:cubicBezTo>
                    <a:pt x="1450750" y="914847"/>
                    <a:pt x="1453531" y="914092"/>
                    <a:pt x="1456312" y="914092"/>
                  </a:cubicBezTo>
                  <a:close/>
                  <a:moveTo>
                    <a:pt x="827002" y="914092"/>
                  </a:moveTo>
                  <a:cubicBezTo>
                    <a:pt x="829782" y="914092"/>
                    <a:pt x="832563" y="914846"/>
                    <a:pt x="834684" y="916356"/>
                  </a:cubicBezTo>
                  <a:lnTo>
                    <a:pt x="894915" y="959232"/>
                  </a:lnTo>
                  <a:cubicBezTo>
                    <a:pt x="899157" y="962253"/>
                    <a:pt x="899157" y="967150"/>
                    <a:pt x="894915" y="970170"/>
                  </a:cubicBezTo>
                  <a:lnTo>
                    <a:pt x="843400" y="1006841"/>
                  </a:lnTo>
                  <a:cubicBezTo>
                    <a:pt x="839158" y="1009861"/>
                    <a:pt x="832279" y="1009861"/>
                    <a:pt x="828036" y="1006841"/>
                  </a:cubicBezTo>
                  <a:lnTo>
                    <a:pt x="767806" y="963964"/>
                  </a:lnTo>
                  <a:cubicBezTo>
                    <a:pt x="763563" y="960944"/>
                    <a:pt x="763563" y="956047"/>
                    <a:pt x="767806" y="953028"/>
                  </a:cubicBezTo>
                  <a:lnTo>
                    <a:pt x="819320" y="916356"/>
                  </a:lnTo>
                  <a:cubicBezTo>
                    <a:pt x="821441" y="914847"/>
                    <a:pt x="824222" y="914092"/>
                    <a:pt x="827002" y="914092"/>
                  </a:cubicBezTo>
                  <a:close/>
                  <a:moveTo>
                    <a:pt x="196499" y="914092"/>
                  </a:moveTo>
                  <a:cubicBezTo>
                    <a:pt x="199279" y="914092"/>
                    <a:pt x="202060" y="914846"/>
                    <a:pt x="204181" y="916356"/>
                  </a:cubicBezTo>
                  <a:lnTo>
                    <a:pt x="264411" y="959232"/>
                  </a:lnTo>
                  <a:cubicBezTo>
                    <a:pt x="268653" y="962253"/>
                    <a:pt x="268653" y="967150"/>
                    <a:pt x="264411" y="970170"/>
                  </a:cubicBezTo>
                  <a:lnTo>
                    <a:pt x="212897" y="1006841"/>
                  </a:lnTo>
                  <a:cubicBezTo>
                    <a:pt x="208655" y="1009861"/>
                    <a:pt x="201775" y="1009861"/>
                    <a:pt x="197533" y="1006841"/>
                  </a:cubicBezTo>
                  <a:lnTo>
                    <a:pt x="148424" y="971881"/>
                  </a:lnTo>
                  <a:lnTo>
                    <a:pt x="161412" y="935865"/>
                  </a:lnTo>
                  <a:lnTo>
                    <a:pt x="188817" y="916356"/>
                  </a:lnTo>
                  <a:cubicBezTo>
                    <a:pt x="190937" y="914847"/>
                    <a:pt x="193718" y="914092"/>
                    <a:pt x="196499" y="914092"/>
                  </a:cubicBezTo>
                  <a:close/>
                  <a:moveTo>
                    <a:pt x="3893610" y="904144"/>
                  </a:moveTo>
                  <a:cubicBezTo>
                    <a:pt x="3895450" y="904202"/>
                    <a:pt x="3897259" y="904760"/>
                    <a:pt x="3898601" y="905803"/>
                  </a:cubicBezTo>
                  <a:lnTo>
                    <a:pt x="3904362" y="910286"/>
                  </a:lnTo>
                  <a:cubicBezTo>
                    <a:pt x="3907046" y="912374"/>
                    <a:pt x="3906844" y="915615"/>
                    <a:pt x="3903910" y="917526"/>
                  </a:cubicBezTo>
                  <a:lnTo>
                    <a:pt x="3897615" y="921626"/>
                  </a:lnTo>
                  <a:cubicBezTo>
                    <a:pt x="3894681" y="923537"/>
                    <a:pt x="3890128" y="923393"/>
                    <a:pt x="3887444" y="921305"/>
                  </a:cubicBezTo>
                  <a:lnTo>
                    <a:pt x="3881683" y="916824"/>
                  </a:lnTo>
                  <a:cubicBezTo>
                    <a:pt x="3878999" y="914735"/>
                    <a:pt x="3879202" y="911494"/>
                    <a:pt x="3882134" y="909583"/>
                  </a:cubicBezTo>
                  <a:lnTo>
                    <a:pt x="3888430" y="905483"/>
                  </a:lnTo>
                  <a:cubicBezTo>
                    <a:pt x="3889896" y="904527"/>
                    <a:pt x="3891768" y="904085"/>
                    <a:pt x="3893610" y="904144"/>
                  </a:cubicBezTo>
                  <a:close/>
                  <a:moveTo>
                    <a:pt x="3264300" y="904144"/>
                  </a:moveTo>
                  <a:cubicBezTo>
                    <a:pt x="3266140" y="904202"/>
                    <a:pt x="3267950" y="904760"/>
                    <a:pt x="3269292" y="905803"/>
                  </a:cubicBezTo>
                  <a:lnTo>
                    <a:pt x="3275052" y="910286"/>
                  </a:lnTo>
                  <a:cubicBezTo>
                    <a:pt x="3277736" y="912374"/>
                    <a:pt x="3277534" y="915615"/>
                    <a:pt x="3274600" y="917526"/>
                  </a:cubicBezTo>
                  <a:lnTo>
                    <a:pt x="3268306" y="921626"/>
                  </a:lnTo>
                  <a:cubicBezTo>
                    <a:pt x="3265371" y="923537"/>
                    <a:pt x="3260818" y="923393"/>
                    <a:pt x="3258134" y="921305"/>
                  </a:cubicBezTo>
                  <a:lnTo>
                    <a:pt x="3252374" y="916824"/>
                  </a:lnTo>
                  <a:cubicBezTo>
                    <a:pt x="3249690" y="914735"/>
                    <a:pt x="3249892" y="911494"/>
                    <a:pt x="3252825" y="909583"/>
                  </a:cubicBezTo>
                  <a:lnTo>
                    <a:pt x="3259120" y="905483"/>
                  </a:lnTo>
                  <a:cubicBezTo>
                    <a:pt x="3260588" y="904527"/>
                    <a:pt x="3262459" y="904085"/>
                    <a:pt x="3264300" y="904144"/>
                  </a:cubicBezTo>
                  <a:close/>
                  <a:moveTo>
                    <a:pt x="2633796" y="904144"/>
                  </a:moveTo>
                  <a:cubicBezTo>
                    <a:pt x="2635636" y="904202"/>
                    <a:pt x="2637446" y="904760"/>
                    <a:pt x="2638788" y="905803"/>
                  </a:cubicBezTo>
                  <a:lnTo>
                    <a:pt x="2644549" y="910286"/>
                  </a:lnTo>
                  <a:cubicBezTo>
                    <a:pt x="2647233" y="912374"/>
                    <a:pt x="2647030" y="915615"/>
                    <a:pt x="2644097" y="917526"/>
                  </a:cubicBezTo>
                  <a:lnTo>
                    <a:pt x="2637802" y="921626"/>
                  </a:lnTo>
                  <a:cubicBezTo>
                    <a:pt x="2634868" y="923537"/>
                    <a:pt x="2630315" y="923393"/>
                    <a:pt x="2627631" y="921305"/>
                  </a:cubicBezTo>
                  <a:lnTo>
                    <a:pt x="2621871" y="916824"/>
                  </a:lnTo>
                  <a:cubicBezTo>
                    <a:pt x="2619186" y="914735"/>
                    <a:pt x="2619389" y="911494"/>
                    <a:pt x="2622321" y="909583"/>
                  </a:cubicBezTo>
                  <a:lnTo>
                    <a:pt x="2628617" y="905483"/>
                  </a:lnTo>
                  <a:cubicBezTo>
                    <a:pt x="2630084" y="904527"/>
                    <a:pt x="2631955" y="904085"/>
                    <a:pt x="2633796" y="904144"/>
                  </a:cubicBezTo>
                  <a:close/>
                  <a:moveTo>
                    <a:pt x="2003166" y="904144"/>
                  </a:moveTo>
                  <a:cubicBezTo>
                    <a:pt x="2005006" y="904202"/>
                    <a:pt x="2006816" y="904760"/>
                    <a:pt x="2008157" y="905803"/>
                  </a:cubicBezTo>
                  <a:lnTo>
                    <a:pt x="2013918" y="910286"/>
                  </a:lnTo>
                  <a:cubicBezTo>
                    <a:pt x="2016602" y="912374"/>
                    <a:pt x="2016400" y="915615"/>
                    <a:pt x="2013467" y="917526"/>
                  </a:cubicBezTo>
                  <a:lnTo>
                    <a:pt x="2007171" y="921626"/>
                  </a:lnTo>
                  <a:cubicBezTo>
                    <a:pt x="2004238" y="923537"/>
                    <a:pt x="1999684" y="923393"/>
                    <a:pt x="1997000" y="921305"/>
                  </a:cubicBezTo>
                  <a:lnTo>
                    <a:pt x="1991240" y="916824"/>
                  </a:lnTo>
                  <a:cubicBezTo>
                    <a:pt x="1988556" y="914735"/>
                    <a:pt x="1988758" y="911494"/>
                    <a:pt x="1991691" y="909583"/>
                  </a:cubicBezTo>
                  <a:lnTo>
                    <a:pt x="1997987" y="905483"/>
                  </a:lnTo>
                  <a:cubicBezTo>
                    <a:pt x="1999453" y="904527"/>
                    <a:pt x="2001325" y="904085"/>
                    <a:pt x="2003166" y="904144"/>
                  </a:cubicBezTo>
                  <a:close/>
                  <a:moveTo>
                    <a:pt x="1372663" y="904144"/>
                  </a:moveTo>
                  <a:cubicBezTo>
                    <a:pt x="1374503" y="904202"/>
                    <a:pt x="1376312" y="904760"/>
                    <a:pt x="1377654" y="905803"/>
                  </a:cubicBezTo>
                  <a:lnTo>
                    <a:pt x="1383415" y="910286"/>
                  </a:lnTo>
                  <a:cubicBezTo>
                    <a:pt x="1386099" y="912374"/>
                    <a:pt x="1385897" y="915615"/>
                    <a:pt x="1382963" y="917526"/>
                  </a:cubicBezTo>
                  <a:lnTo>
                    <a:pt x="1376668" y="921626"/>
                  </a:lnTo>
                  <a:cubicBezTo>
                    <a:pt x="1373735" y="923537"/>
                    <a:pt x="1369181" y="923393"/>
                    <a:pt x="1366497" y="921305"/>
                  </a:cubicBezTo>
                  <a:lnTo>
                    <a:pt x="1360737" y="916824"/>
                  </a:lnTo>
                  <a:cubicBezTo>
                    <a:pt x="1358052" y="914735"/>
                    <a:pt x="1358255" y="911494"/>
                    <a:pt x="1361188" y="909583"/>
                  </a:cubicBezTo>
                  <a:lnTo>
                    <a:pt x="1367484" y="905483"/>
                  </a:lnTo>
                  <a:cubicBezTo>
                    <a:pt x="1368950" y="904527"/>
                    <a:pt x="1370822" y="904085"/>
                    <a:pt x="1372663" y="904144"/>
                  </a:cubicBezTo>
                  <a:close/>
                  <a:moveTo>
                    <a:pt x="743353" y="904144"/>
                  </a:moveTo>
                  <a:cubicBezTo>
                    <a:pt x="745193" y="904202"/>
                    <a:pt x="747003" y="904760"/>
                    <a:pt x="748345" y="905803"/>
                  </a:cubicBezTo>
                  <a:lnTo>
                    <a:pt x="754105" y="910286"/>
                  </a:lnTo>
                  <a:cubicBezTo>
                    <a:pt x="756789" y="912374"/>
                    <a:pt x="756587" y="915615"/>
                    <a:pt x="753653" y="917526"/>
                  </a:cubicBezTo>
                  <a:lnTo>
                    <a:pt x="747359" y="921626"/>
                  </a:lnTo>
                  <a:cubicBezTo>
                    <a:pt x="744425" y="923537"/>
                    <a:pt x="739871" y="923393"/>
                    <a:pt x="737188" y="921305"/>
                  </a:cubicBezTo>
                  <a:lnTo>
                    <a:pt x="731427" y="916824"/>
                  </a:lnTo>
                  <a:cubicBezTo>
                    <a:pt x="728743" y="914735"/>
                    <a:pt x="728945" y="911494"/>
                    <a:pt x="731878" y="909583"/>
                  </a:cubicBezTo>
                  <a:lnTo>
                    <a:pt x="738174" y="905483"/>
                  </a:lnTo>
                  <a:cubicBezTo>
                    <a:pt x="739641" y="904527"/>
                    <a:pt x="741512" y="904085"/>
                    <a:pt x="743353" y="904144"/>
                  </a:cubicBezTo>
                  <a:close/>
                  <a:moveTo>
                    <a:pt x="4151595" y="899893"/>
                  </a:moveTo>
                  <a:cubicBezTo>
                    <a:pt x="4153436" y="899951"/>
                    <a:pt x="4155246" y="900509"/>
                    <a:pt x="4156587" y="901553"/>
                  </a:cubicBezTo>
                  <a:lnTo>
                    <a:pt x="4162348" y="906035"/>
                  </a:lnTo>
                  <a:cubicBezTo>
                    <a:pt x="4165032" y="908123"/>
                    <a:pt x="4164830" y="911364"/>
                    <a:pt x="4161897" y="913275"/>
                  </a:cubicBezTo>
                  <a:lnTo>
                    <a:pt x="4155602" y="917376"/>
                  </a:lnTo>
                  <a:cubicBezTo>
                    <a:pt x="4152668" y="919286"/>
                    <a:pt x="4148114" y="919142"/>
                    <a:pt x="4145430" y="917054"/>
                  </a:cubicBezTo>
                  <a:lnTo>
                    <a:pt x="4139670" y="912573"/>
                  </a:lnTo>
                  <a:cubicBezTo>
                    <a:pt x="4136985" y="910485"/>
                    <a:pt x="4137187" y="907243"/>
                    <a:pt x="4140120" y="905332"/>
                  </a:cubicBezTo>
                  <a:lnTo>
                    <a:pt x="4146416" y="901232"/>
                  </a:lnTo>
                  <a:cubicBezTo>
                    <a:pt x="4147884" y="900276"/>
                    <a:pt x="4149754" y="899834"/>
                    <a:pt x="4151595" y="899893"/>
                  </a:cubicBezTo>
                  <a:close/>
                  <a:moveTo>
                    <a:pt x="3522285" y="899893"/>
                  </a:moveTo>
                  <a:cubicBezTo>
                    <a:pt x="3524126" y="899951"/>
                    <a:pt x="3525936" y="900509"/>
                    <a:pt x="3527277" y="901553"/>
                  </a:cubicBezTo>
                  <a:lnTo>
                    <a:pt x="3533038" y="906035"/>
                  </a:lnTo>
                  <a:cubicBezTo>
                    <a:pt x="3535722" y="908123"/>
                    <a:pt x="3535521" y="911364"/>
                    <a:pt x="3532587" y="913275"/>
                  </a:cubicBezTo>
                  <a:lnTo>
                    <a:pt x="3526292" y="917376"/>
                  </a:lnTo>
                  <a:cubicBezTo>
                    <a:pt x="3523358" y="919286"/>
                    <a:pt x="3518805" y="919142"/>
                    <a:pt x="3516120" y="917054"/>
                  </a:cubicBezTo>
                  <a:lnTo>
                    <a:pt x="3510360" y="912573"/>
                  </a:lnTo>
                  <a:cubicBezTo>
                    <a:pt x="3507676" y="910485"/>
                    <a:pt x="3507878" y="907243"/>
                    <a:pt x="3510811" y="905332"/>
                  </a:cubicBezTo>
                  <a:lnTo>
                    <a:pt x="3517107" y="901232"/>
                  </a:lnTo>
                  <a:cubicBezTo>
                    <a:pt x="3518574" y="900276"/>
                    <a:pt x="3520445" y="899834"/>
                    <a:pt x="3522285" y="899893"/>
                  </a:cubicBezTo>
                  <a:close/>
                  <a:moveTo>
                    <a:pt x="2891782" y="899893"/>
                  </a:moveTo>
                  <a:cubicBezTo>
                    <a:pt x="2893623" y="899951"/>
                    <a:pt x="2895433" y="900509"/>
                    <a:pt x="2896774" y="901553"/>
                  </a:cubicBezTo>
                  <a:lnTo>
                    <a:pt x="2902535" y="906035"/>
                  </a:lnTo>
                  <a:cubicBezTo>
                    <a:pt x="2905219" y="908123"/>
                    <a:pt x="2905017" y="911364"/>
                    <a:pt x="2902084" y="913275"/>
                  </a:cubicBezTo>
                  <a:lnTo>
                    <a:pt x="2895788" y="917376"/>
                  </a:lnTo>
                  <a:cubicBezTo>
                    <a:pt x="2892854" y="919286"/>
                    <a:pt x="2888302" y="919142"/>
                    <a:pt x="2885617" y="917054"/>
                  </a:cubicBezTo>
                  <a:lnTo>
                    <a:pt x="2879857" y="912573"/>
                  </a:lnTo>
                  <a:cubicBezTo>
                    <a:pt x="2877172" y="910485"/>
                    <a:pt x="2877374" y="907243"/>
                    <a:pt x="2880307" y="905332"/>
                  </a:cubicBezTo>
                  <a:lnTo>
                    <a:pt x="2886603" y="901232"/>
                  </a:lnTo>
                  <a:cubicBezTo>
                    <a:pt x="2888070" y="900276"/>
                    <a:pt x="2889941" y="899834"/>
                    <a:pt x="2891782" y="899893"/>
                  </a:cubicBezTo>
                  <a:close/>
                  <a:moveTo>
                    <a:pt x="2261151" y="899893"/>
                  </a:moveTo>
                  <a:cubicBezTo>
                    <a:pt x="2262992" y="899951"/>
                    <a:pt x="2264802" y="900509"/>
                    <a:pt x="2266143" y="901553"/>
                  </a:cubicBezTo>
                  <a:lnTo>
                    <a:pt x="2271904" y="906035"/>
                  </a:lnTo>
                  <a:cubicBezTo>
                    <a:pt x="2274589" y="908123"/>
                    <a:pt x="2274387" y="911364"/>
                    <a:pt x="2271454" y="913275"/>
                  </a:cubicBezTo>
                  <a:lnTo>
                    <a:pt x="2265158" y="917376"/>
                  </a:lnTo>
                  <a:cubicBezTo>
                    <a:pt x="2262224" y="919286"/>
                    <a:pt x="2257671" y="919142"/>
                    <a:pt x="2254986" y="917054"/>
                  </a:cubicBezTo>
                  <a:lnTo>
                    <a:pt x="2249226" y="912573"/>
                  </a:lnTo>
                  <a:cubicBezTo>
                    <a:pt x="2246541" y="910485"/>
                    <a:pt x="2246743" y="907243"/>
                    <a:pt x="2249677" y="905332"/>
                  </a:cubicBezTo>
                  <a:lnTo>
                    <a:pt x="2255973" y="901232"/>
                  </a:lnTo>
                  <a:cubicBezTo>
                    <a:pt x="2257440" y="900276"/>
                    <a:pt x="2259311" y="899834"/>
                    <a:pt x="2261151" y="899893"/>
                  </a:cubicBezTo>
                  <a:close/>
                  <a:moveTo>
                    <a:pt x="1630648" y="899893"/>
                  </a:moveTo>
                  <a:cubicBezTo>
                    <a:pt x="1632489" y="899951"/>
                    <a:pt x="1634299" y="900509"/>
                    <a:pt x="1635640" y="901553"/>
                  </a:cubicBezTo>
                  <a:lnTo>
                    <a:pt x="1641401" y="906035"/>
                  </a:lnTo>
                  <a:cubicBezTo>
                    <a:pt x="1644085" y="908123"/>
                    <a:pt x="1643883" y="911364"/>
                    <a:pt x="1640950" y="913275"/>
                  </a:cubicBezTo>
                  <a:lnTo>
                    <a:pt x="1634655" y="917376"/>
                  </a:lnTo>
                  <a:cubicBezTo>
                    <a:pt x="1631720" y="919286"/>
                    <a:pt x="1627168" y="919142"/>
                    <a:pt x="1624483" y="917054"/>
                  </a:cubicBezTo>
                  <a:lnTo>
                    <a:pt x="1618723" y="912573"/>
                  </a:lnTo>
                  <a:cubicBezTo>
                    <a:pt x="1616038" y="910485"/>
                    <a:pt x="1616240" y="907243"/>
                    <a:pt x="1619174" y="905332"/>
                  </a:cubicBezTo>
                  <a:lnTo>
                    <a:pt x="1625469" y="901232"/>
                  </a:lnTo>
                  <a:cubicBezTo>
                    <a:pt x="1626937" y="900276"/>
                    <a:pt x="1628808" y="899834"/>
                    <a:pt x="1630648" y="899893"/>
                  </a:cubicBezTo>
                  <a:close/>
                  <a:moveTo>
                    <a:pt x="1001339" y="899893"/>
                  </a:moveTo>
                  <a:cubicBezTo>
                    <a:pt x="1003179" y="899951"/>
                    <a:pt x="1004989" y="900509"/>
                    <a:pt x="1006331" y="901553"/>
                  </a:cubicBezTo>
                  <a:lnTo>
                    <a:pt x="1012091" y="906035"/>
                  </a:lnTo>
                  <a:cubicBezTo>
                    <a:pt x="1014775" y="908123"/>
                    <a:pt x="1014574" y="911364"/>
                    <a:pt x="1011640" y="913275"/>
                  </a:cubicBezTo>
                  <a:lnTo>
                    <a:pt x="1005345" y="917376"/>
                  </a:lnTo>
                  <a:cubicBezTo>
                    <a:pt x="1002411" y="919286"/>
                    <a:pt x="997858" y="919142"/>
                    <a:pt x="995173" y="917054"/>
                  </a:cubicBezTo>
                  <a:lnTo>
                    <a:pt x="989413" y="912573"/>
                  </a:lnTo>
                  <a:cubicBezTo>
                    <a:pt x="986729" y="910485"/>
                    <a:pt x="986931" y="907243"/>
                    <a:pt x="989864" y="905332"/>
                  </a:cubicBezTo>
                  <a:lnTo>
                    <a:pt x="996159" y="901232"/>
                  </a:lnTo>
                  <a:cubicBezTo>
                    <a:pt x="997627" y="900276"/>
                    <a:pt x="999498" y="899834"/>
                    <a:pt x="1001339" y="899893"/>
                  </a:cubicBezTo>
                  <a:close/>
                  <a:moveTo>
                    <a:pt x="370835" y="899893"/>
                  </a:moveTo>
                  <a:cubicBezTo>
                    <a:pt x="372676" y="899951"/>
                    <a:pt x="374485" y="900509"/>
                    <a:pt x="375827" y="901553"/>
                  </a:cubicBezTo>
                  <a:lnTo>
                    <a:pt x="381588" y="906035"/>
                  </a:lnTo>
                  <a:cubicBezTo>
                    <a:pt x="384272" y="908123"/>
                    <a:pt x="384070" y="911364"/>
                    <a:pt x="381137" y="913275"/>
                  </a:cubicBezTo>
                  <a:lnTo>
                    <a:pt x="374842" y="917376"/>
                  </a:lnTo>
                  <a:cubicBezTo>
                    <a:pt x="371907" y="919286"/>
                    <a:pt x="367355" y="919142"/>
                    <a:pt x="364669" y="917054"/>
                  </a:cubicBezTo>
                  <a:lnTo>
                    <a:pt x="358910" y="912573"/>
                  </a:lnTo>
                  <a:cubicBezTo>
                    <a:pt x="356225" y="910485"/>
                    <a:pt x="356428" y="907243"/>
                    <a:pt x="359360" y="905332"/>
                  </a:cubicBezTo>
                  <a:lnTo>
                    <a:pt x="365656" y="901232"/>
                  </a:lnTo>
                  <a:cubicBezTo>
                    <a:pt x="367123" y="900276"/>
                    <a:pt x="368994" y="899834"/>
                    <a:pt x="370835" y="899893"/>
                  </a:cubicBezTo>
                  <a:close/>
                  <a:moveTo>
                    <a:pt x="3581335" y="897886"/>
                  </a:moveTo>
                  <a:lnTo>
                    <a:pt x="3612747" y="917778"/>
                  </a:lnTo>
                  <a:cubicBezTo>
                    <a:pt x="3616342" y="920337"/>
                    <a:pt x="3616342" y="924486"/>
                    <a:pt x="3612747" y="927045"/>
                  </a:cubicBezTo>
                  <a:lnTo>
                    <a:pt x="3581335" y="946937"/>
                  </a:lnTo>
                  <a:lnTo>
                    <a:pt x="3553391" y="927045"/>
                  </a:lnTo>
                  <a:cubicBezTo>
                    <a:pt x="3549796" y="924486"/>
                    <a:pt x="3549796" y="920337"/>
                    <a:pt x="3553391" y="917778"/>
                  </a:cubicBezTo>
                  <a:close/>
                  <a:moveTo>
                    <a:pt x="1060388" y="897886"/>
                  </a:moveTo>
                  <a:lnTo>
                    <a:pt x="1091800" y="917778"/>
                  </a:lnTo>
                  <a:cubicBezTo>
                    <a:pt x="1095395" y="920337"/>
                    <a:pt x="1095395" y="924486"/>
                    <a:pt x="1091800" y="927045"/>
                  </a:cubicBezTo>
                  <a:lnTo>
                    <a:pt x="1060388" y="946937"/>
                  </a:lnTo>
                  <a:lnTo>
                    <a:pt x="1032444" y="927045"/>
                  </a:lnTo>
                  <a:cubicBezTo>
                    <a:pt x="1028849" y="924486"/>
                    <a:pt x="1028849" y="920337"/>
                    <a:pt x="1032444" y="917778"/>
                  </a:cubicBezTo>
                  <a:close/>
                  <a:moveTo>
                    <a:pt x="4211839" y="897036"/>
                  </a:moveTo>
                  <a:lnTo>
                    <a:pt x="4243252" y="917778"/>
                  </a:lnTo>
                  <a:cubicBezTo>
                    <a:pt x="4246846" y="920337"/>
                    <a:pt x="4246846" y="924486"/>
                    <a:pt x="4243250" y="927045"/>
                  </a:cubicBezTo>
                  <a:lnTo>
                    <a:pt x="4211839" y="949405"/>
                  </a:lnTo>
                  <a:lnTo>
                    <a:pt x="4182701" y="927045"/>
                  </a:lnTo>
                  <a:cubicBezTo>
                    <a:pt x="4179106" y="924486"/>
                    <a:pt x="4179106" y="920337"/>
                    <a:pt x="4182701" y="917778"/>
                  </a:cubicBezTo>
                  <a:close/>
                  <a:moveTo>
                    <a:pt x="2952026" y="897036"/>
                  </a:moveTo>
                  <a:lnTo>
                    <a:pt x="2983438" y="917778"/>
                  </a:lnTo>
                  <a:cubicBezTo>
                    <a:pt x="2987033" y="920337"/>
                    <a:pt x="2987033" y="924486"/>
                    <a:pt x="2983438" y="927045"/>
                  </a:cubicBezTo>
                  <a:lnTo>
                    <a:pt x="2952026" y="949405"/>
                  </a:lnTo>
                  <a:lnTo>
                    <a:pt x="2922888" y="927045"/>
                  </a:lnTo>
                  <a:cubicBezTo>
                    <a:pt x="2919293" y="924486"/>
                    <a:pt x="2919293" y="920337"/>
                    <a:pt x="2922888" y="917778"/>
                  </a:cubicBezTo>
                  <a:close/>
                  <a:moveTo>
                    <a:pt x="1690892" y="897036"/>
                  </a:moveTo>
                  <a:lnTo>
                    <a:pt x="1722304" y="917778"/>
                  </a:lnTo>
                  <a:cubicBezTo>
                    <a:pt x="1725899" y="920337"/>
                    <a:pt x="1725899" y="924486"/>
                    <a:pt x="1722304" y="927045"/>
                  </a:cubicBezTo>
                  <a:lnTo>
                    <a:pt x="1690892" y="949405"/>
                  </a:lnTo>
                  <a:lnTo>
                    <a:pt x="1661754" y="927045"/>
                  </a:lnTo>
                  <a:cubicBezTo>
                    <a:pt x="1658159" y="924486"/>
                    <a:pt x="1658159" y="920337"/>
                    <a:pt x="1661754" y="917778"/>
                  </a:cubicBezTo>
                  <a:close/>
                  <a:moveTo>
                    <a:pt x="431079" y="897036"/>
                  </a:moveTo>
                  <a:lnTo>
                    <a:pt x="462491" y="917778"/>
                  </a:lnTo>
                  <a:cubicBezTo>
                    <a:pt x="466086" y="920337"/>
                    <a:pt x="466086" y="924486"/>
                    <a:pt x="462491" y="927045"/>
                  </a:cubicBezTo>
                  <a:lnTo>
                    <a:pt x="431079" y="949405"/>
                  </a:lnTo>
                  <a:lnTo>
                    <a:pt x="401941" y="927045"/>
                  </a:lnTo>
                  <a:cubicBezTo>
                    <a:pt x="398346" y="924486"/>
                    <a:pt x="398346" y="920337"/>
                    <a:pt x="401941" y="917778"/>
                  </a:cubicBezTo>
                  <a:close/>
                  <a:moveTo>
                    <a:pt x="3817105" y="896654"/>
                  </a:moveTo>
                  <a:cubicBezTo>
                    <a:pt x="3822664" y="896653"/>
                    <a:pt x="3828223" y="898163"/>
                    <a:pt x="3832464" y="901182"/>
                  </a:cubicBezTo>
                  <a:lnTo>
                    <a:pt x="3875455" y="931786"/>
                  </a:lnTo>
                  <a:cubicBezTo>
                    <a:pt x="3883937" y="937824"/>
                    <a:pt x="3883937" y="947614"/>
                    <a:pt x="3875455" y="953653"/>
                  </a:cubicBezTo>
                  <a:lnTo>
                    <a:pt x="3845261" y="975147"/>
                  </a:lnTo>
                  <a:cubicBezTo>
                    <a:pt x="3836778" y="981185"/>
                    <a:pt x="3823024" y="981185"/>
                    <a:pt x="3814542" y="975147"/>
                  </a:cubicBezTo>
                  <a:lnTo>
                    <a:pt x="3771551" y="944544"/>
                  </a:lnTo>
                  <a:cubicBezTo>
                    <a:pt x="3763068" y="938505"/>
                    <a:pt x="3763068" y="928715"/>
                    <a:pt x="3771551" y="922676"/>
                  </a:cubicBezTo>
                  <a:lnTo>
                    <a:pt x="3801746" y="901182"/>
                  </a:lnTo>
                  <a:cubicBezTo>
                    <a:pt x="3805988" y="898163"/>
                    <a:pt x="3811546" y="896654"/>
                    <a:pt x="3817105" y="896654"/>
                  </a:cubicBezTo>
                  <a:close/>
                  <a:moveTo>
                    <a:pt x="3187796" y="896654"/>
                  </a:moveTo>
                  <a:cubicBezTo>
                    <a:pt x="3193354" y="896653"/>
                    <a:pt x="3198914" y="898163"/>
                    <a:pt x="3203155" y="901182"/>
                  </a:cubicBezTo>
                  <a:lnTo>
                    <a:pt x="3246146" y="931786"/>
                  </a:lnTo>
                  <a:cubicBezTo>
                    <a:pt x="3254628" y="937824"/>
                    <a:pt x="3254628" y="947614"/>
                    <a:pt x="3246146" y="953653"/>
                  </a:cubicBezTo>
                  <a:lnTo>
                    <a:pt x="3215951" y="975147"/>
                  </a:lnTo>
                  <a:cubicBezTo>
                    <a:pt x="3207468" y="981185"/>
                    <a:pt x="3193716" y="981185"/>
                    <a:pt x="3185232" y="975147"/>
                  </a:cubicBezTo>
                  <a:lnTo>
                    <a:pt x="3142242" y="944544"/>
                  </a:lnTo>
                  <a:cubicBezTo>
                    <a:pt x="3133759" y="938505"/>
                    <a:pt x="3133759" y="928715"/>
                    <a:pt x="3142242" y="922676"/>
                  </a:cubicBezTo>
                  <a:lnTo>
                    <a:pt x="3172436" y="901182"/>
                  </a:lnTo>
                  <a:cubicBezTo>
                    <a:pt x="3176678" y="898163"/>
                    <a:pt x="3182236" y="896654"/>
                    <a:pt x="3187796" y="896654"/>
                  </a:cubicBezTo>
                  <a:close/>
                  <a:moveTo>
                    <a:pt x="2557292" y="896654"/>
                  </a:moveTo>
                  <a:cubicBezTo>
                    <a:pt x="2562851" y="896653"/>
                    <a:pt x="2568410" y="898163"/>
                    <a:pt x="2572651" y="901182"/>
                  </a:cubicBezTo>
                  <a:lnTo>
                    <a:pt x="2615642" y="931786"/>
                  </a:lnTo>
                  <a:cubicBezTo>
                    <a:pt x="2624125" y="937824"/>
                    <a:pt x="2624125" y="947614"/>
                    <a:pt x="2615642" y="953653"/>
                  </a:cubicBezTo>
                  <a:lnTo>
                    <a:pt x="2585448" y="975147"/>
                  </a:lnTo>
                  <a:cubicBezTo>
                    <a:pt x="2576965" y="981185"/>
                    <a:pt x="2563212" y="981185"/>
                    <a:pt x="2554729" y="975147"/>
                  </a:cubicBezTo>
                  <a:lnTo>
                    <a:pt x="2511738" y="944544"/>
                  </a:lnTo>
                  <a:cubicBezTo>
                    <a:pt x="2503255" y="938505"/>
                    <a:pt x="2503255" y="928715"/>
                    <a:pt x="2511738" y="922676"/>
                  </a:cubicBezTo>
                  <a:lnTo>
                    <a:pt x="2541933" y="901182"/>
                  </a:lnTo>
                  <a:cubicBezTo>
                    <a:pt x="2546174" y="898163"/>
                    <a:pt x="2551733" y="896654"/>
                    <a:pt x="2557292" y="896654"/>
                  </a:cubicBezTo>
                  <a:close/>
                  <a:moveTo>
                    <a:pt x="1926662" y="896654"/>
                  </a:moveTo>
                  <a:cubicBezTo>
                    <a:pt x="1932220" y="896653"/>
                    <a:pt x="1937780" y="898163"/>
                    <a:pt x="1942021" y="901182"/>
                  </a:cubicBezTo>
                  <a:lnTo>
                    <a:pt x="1985012" y="931786"/>
                  </a:lnTo>
                  <a:cubicBezTo>
                    <a:pt x="1993494" y="937824"/>
                    <a:pt x="1993494" y="947614"/>
                    <a:pt x="1985012" y="953653"/>
                  </a:cubicBezTo>
                  <a:lnTo>
                    <a:pt x="1954817" y="975147"/>
                  </a:lnTo>
                  <a:cubicBezTo>
                    <a:pt x="1946335" y="981185"/>
                    <a:pt x="1932581" y="981185"/>
                    <a:pt x="1924099" y="975147"/>
                  </a:cubicBezTo>
                  <a:lnTo>
                    <a:pt x="1881107" y="944544"/>
                  </a:lnTo>
                  <a:cubicBezTo>
                    <a:pt x="1872625" y="938505"/>
                    <a:pt x="1872625" y="928715"/>
                    <a:pt x="1881107" y="922676"/>
                  </a:cubicBezTo>
                  <a:lnTo>
                    <a:pt x="1911302" y="901182"/>
                  </a:lnTo>
                  <a:cubicBezTo>
                    <a:pt x="1915544" y="898163"/>
                    <a:pt x="1921103" y="896654"/>
                    <a:pt x="1926662" y="896654"/>
                  </a:cubicBezTo>
                  <a:close/>
                  <a:moveTo>
                    <a:pt x="1296158" y="896654"/>
                  </a:moveTo>
                  <a:cubicBezTo>
                    <a:pt x="1301717" y="896653"/>
                    <a:pt x="1307276" y="898163"/>
                    <a:pt x="1311517" y="901182"/>
                  </a:cubicBezTo>
                  <a:lnTo>
                    <a:pt x="1354508" y="931786"/>
                  </a:lnTo>
                  <a:cubicBezTo>
                    <a:pt x="1362991" y="937824"/>
                    <a:pt x="1362991" y="947614"/>
                    <a:pt x="1354508" y="953653"/>
                  </a:cubicBezTo>
                  <a:lnTo>
                    <a:pt x="1324314" y="975147"/>
                  </a:lnTo>
                  <a:cubicBezTo>
                    <a:pt x="1315831" y="981185"/>
                    <a:pt x="1302078" y="981185"/>
                    <a:pt x="1293595" y="975147"/>
                  </a:cubicBezTo>
                  <a:lnTo>
                    <a:pt x="1250604" y="944544"/>
                  </a:lnTo>
                  <a:cubicBezTo>
                    <a:pt x="1242122" y="938505"/>
                    <a:pt x="1242122" y="928715"/>
                    <a:pt x="1250604" y="922676"/>
                  </a:cubicBezTo>
                  <a:lnTo>
                    <a:pt x="1280799" y="901182"/>
                  </a:lnTo>
                  <a:cubicBezTo>
                    <a:pt x="1285041" y="898163"/>
                    <a:pt x="1290599" y="896654"/>
                    <a:pt x="1296158" y="896654"/>
                  </a:cubicBezTo>
                  <a:close/>
                  <a:moveTo>
                    <a:pt x="666849" y="896654"/>
                  </a:moveTo>
                  <a:cubicBezTo>
                    <a:pt x="672408" y="896653"/>
                    <a:pt x="677967" y="898163"/>
                    <a:pt x="682208" y="901182"/>
                  </a:cubicBezTo>
                  <a:lnTo>
                    <a:pt x="725198" y="931786"/>
                  </a:lnTo>
                  <a:cubicBezTo>
                    <a:pt x="733681" y="937824"/>
                    <a:pt x="733681" y="947614"/>
                    <a:pt x="725198" y="953653"/>
                  </a:cubicBezTo>
                  <a:lnTo>
                    <a:pt x="695004" y="975147"/>
                  </a:lnTo>
                  <a:cubicBezTo>
                    <a:pt x="686521" y="981185"/>
                    <a:pt x="672769" y="981185"/>
                    <a:pt x="664286" y="975147"/>
                  </a:cubicBezTo>
                  <a:lnTo>
                    <a:pt x="621295" y="944544"/>
                  </a:lnTo>
                  <a:cubicBezTo>
                    <a:pt x="612812" y="938505"/>
                    <a:pt x="612812" y="928715"/>
                    <a:pt x="621295" y="922676"/>
                  </a:cubicBezTo>
                  <a:lnTo>
                    <a:pt x="651490" y="901182"/>
                  </a:lnTo>
                  <a:cubicBezTo>
                    <a:pt x="655731" y="898163"/>
                    <a:pt x="661290" y="896654"/>
                    <a:pt x="666849" y="896654"/>
                  </a:cubicBezTo>
                  <a:close/>
                  <a:moveTo>
                    <a:pt x="2321522" y="895418"/>
                  </a:moveTo>
                  <a:lnTo>
                    <a:pt x="2352934" y="917778"/>
                  </a:lnTo>
                  <a:cubicBezTo>
                    <a:pt x="2356529" y="920337"/>
                    <a:pt x="2356529" y="924486"/>
                    <a:pt x="2352934" y="927045"/>
                  </a:cubicBezTo>
                  <a:lnTo>
                    <a:pt x="2321522" y="949405"/>
                  </a:lnTo>
                  <a:lnTo>
                    <a:pt x="2321522" y="947877"/>
                  </a:lnTo>
                  <a:lnTo>
                    <a:pt x="2292258" y="927045"/>
                  </a:lnTo>
                  <a:cubicBezTo>
                    <a:pt x="2288662" y="924486"/>
                    <a:pt x="2288662" y="920337"/>
                    <a:pt x="2292257" y="917778"/>
                  </a:cubicBezTo>
                  <a:lnTo>
                    <a:pt x="2321522" y="896946"/>
                  </a:lnTo>
                  <a:close/>
                  <a:moveTo>
                    <a:pt x="3921858" y="893970"/>
                  </a:moveTo>
                  <a:cubicBezTo>
                    <a:pt x="3923927" y="894035"/>
                    <a:pt x="3925960" y="894662"/>
                    <a:pt x="3927470" y="895837"/>
                  </a:cubicBezTo>
                  <a:lnTo>
                    <a:pt x="3946710" y="910805"/>
                  </a:lnTo>
                  <a:cubicBezTo>
                    <a:pt x="3949728" y="913152"/>
                    <a:pt x="3949501" y="916797"/>
                    <a:pt x="3946203" y="918945"/>
                  </a:cubicBezTo>
                  <a:lnTo>
                    <a:pt x="3939126" y="923554"/>
                  </a:lnTo>
                  <a:cubicBezTo>
                    <a:pt x="3935828" y="925702"/>
                    <a:pt x="3930709" y="925541"/>
                    <a:pt x="3927692" y="923193"/>
                  </a:cubicBezTo>
                  <a:lnTo>
                    <a:pt x="3908452" y="908224"/>
                  </a:lnTo>
                  <a:cubicBezTo>
                    <a:pt x="3905434" y="905877"/>
                    <a:pt x="3905661" y="902233"/>
                    <a:pt x="3908958" y="900085"/>
                  </a:cubicBezTo>
                  <a:lnTo>
                    <a:pt x="3916035" y="895475"/>
                  </a:lnTo>
                  <a:cubicBezTo>
                    <a:pt x="3917684" y="894401"/>
                    <a:pt x="3919788" y="893904"/>
                    <a:pt x="3921858" y="893970"/>
                  </a:cubicBezTo>
                  <a:close/>
                  <a:moveTo>
                    <a:pt x="3292548" y="893970"/>
                  </a:moveTo>
                  <a:cubicBezTo>
                    <a:pt x="3294618" y="894035"/>
                    <a:pt x="3296652" y="894662"/>
                    <a:pt x="3298160" y="895837"/>
                  </a:cubicBezTo>
                  <a:lnTo>
                    <a:pt x="3317400" y="910805"/>
                  </a:lnTo>
                  <a:cubicBezTo>
                    <a:pt x="3320418" y="913152"/>
                    <a:pt x="3320191" y="916797"/>
                    <a:pt x="3316894" y="918945"/>
                  </a:cubicBezTo>
                  <a:lnTo>
                    <a:pt x="3309816" y="923554"/>
                  </a:lnTo>
                  <a:cubicBezTo>
                    <a:pt x="3306519" y="925702"/>
                    <a:pt x="3301399" y="925541"/>
                    <a:pt x="3298383" y="923193"/>
                  </a:cubicBezTo>
                  <a:lnTo>
                    <a:pt x="3279142" y="908224"/>
                  </a:lnTo>
                  <a:cubicBezTo>
                    <a:pt x="3276124" y="905877"/>
                    <a:pt x="3276352" y="902233"/>
                    <a:pt x="3279649" y="900085"/>
                  </a:cubicBezTo>
                  <a:lnTo>
                    <a:pt x="3286726" y="895475"/>
                  </a:lnTo>
                  <a:cubicBezTo>
                    <a:pt x="3288375" y="894401"/>
                    <a:pt x="3290479" y="893904"/>
                    <a:pt x="3292548" y="893970"/>
                  </a:cubicBezTo>
                  <a:close/>
                  <a:moveTo>
                    <a:pt x="2662045" y="893970"/>
                  </a:moveTo>
                  <a:cubicBezTo>
                    <a:pt x="2664114" y="894035"/>
                    <a:pt x="2666148" y="894662"/>
                    <a:pt x="2667657" y="895837"/>
                  </a:cubicBezTo>
                  <a:lnTo>
                    <a:pt x="2686897" y="910805"/>
                  </a:lnTo>
                  <a:cubicBezTo>
                    <a:pt x="2689915" y="913152"/>
                    <a:pt x="2689688" y="916797"/>
                    <a:pt x="2686390" y="918945"/>
                  </a:cubicBezTo>
                  <a:lnTo>
                    <a:pt x="2679313" y="923554"/>
                  </a:lnTo>
                  <a:cubicBezTo>
                    <a:pt x="2676015" y="925702"/>
                    <a:pt x="2670896" y="925541"/>
                    <a:pt x="2667879" y="923193"/>
                  </a:cubicBezTo>
                  <a:lnTo>
                    <a:pt x="2648639" y="908224"/>
                  </a:lnTo>
                  <a:cubicBezTo>
                    <a:pt x="2645621" y="905877"/>
                    <a:pt x="2645849" y="902233"/>
                    <a:pt x="2649145" y="900085"/>
                  </a:cubicBezTo>
                  <a:lnTo>
                    <a:pt x="2656222" y="895475"/>
                  </a:lnTo>
                  <a:cubicBezTo>
                    <a:pt x="2657872" y="894401"/>
                    <a:pt x="2659975" y="893904"/>
                    <a:pt x="2662045" y="893970"/>
                  </a:cubicBezTo>
                  <a:close/>
                  <a:moveTo>
                    <a:pt x="2031414" y="893970"/>
                  </a:moveTo>
                  <a:cubicBezTo>
                    <a:pt x="2033484" y="894035"/>
                    <a:pt x="2035517" y="894662"/>
                    <a:pt x="2037026" y="895837"/>
                  </a:cubicBezTo>
                  <a:lnTo>
                    <a:pt x="2056267" y="910805"/>
                  </a:lnTo>
                  <a:cubicBezTo>
                    <a:pt x="2059284" y="913152"/>
                    <a:pt x="2059057" y="916797"/>
                    <a:pt x="2055759" y="918945"/>
                  </a:cubicBezTo>
                  <a:lnTo>
                    <a:pt x="2048682" y="923554"/>
                  </a:lnTo>
                  <a:cubicBezTo>
                    <a:pt x="2045385" y="925702"/>
                    <a:pt x="2040265" y="925541"/>
                    <a:pt x="2037249" y="923193"/>
                  </a:cubicBezTo>
                  <a:lnTo>
                    <a:pt x="2018008" y="908224"/>
                  </a:lnTo>
                  <a:cubicBezTo>
                    <a:pt x="2014990" y="905877"/>
                    <a:pt x="2015218" y="902233"/>
                    <a:pt x="2018515" y="900085"/>
                  </a:cubicBezTo>
                  <a:lnTo>
                    <a:pt x="2025592" y="895475"/>
                  </a:lnTo>
                  <a:cubicBezTo>
                    <a:pt x="2027241" y="894401"/>
                    <a:pt x="2029345" y="893904"/>
                    <a:pt x="2031414" y="893970"/>
                  </a:cubicBezTo>
                  <a:close/>
                  <a:moveTo>
                    <a:pt x="1400911" y="893970"/>
                  </a:moveTo>
                  <a:cubicBezTo>
                    <a:pt x="1402980" y="894035"/>
                    <a:pt x="1405014" y="894662"/>
                    <a:pt x="1406523" y="895837"/>
                  </a:cubicBezTo>
                  <a:lnTo>
                    <a:pt x="1425763" y="910805"/>
                  </a:lnTo>
                  <a:cubicBezTo>
                    <a:pt x="1428781" y="913152"/>
                    <a:pt x="1428554" y="916797"/>
                    <a:pt x="1425256" y="918945"/>
                  </a:cubicBezTo>
                  <a:lnTo>
                    <a:pt x="1418179" y="923554"/>
                  </a:lnTo>
                  <a:cubicBezTo>
                    <a:pt x="1414882" y="925702"/>
                    <a:pt x="1409762" y="925541"/>
                    <a:pt x="1406745" y="923193"/>
                  </a:cubicBezTo>
                  <a:lnTo>
                    <a:pt x="1387505" y="908224"/>
                  </a:lnTo>
                  <a:cubicBezTo>
                    <a:pt x="1384487" y="905877"/>
                    <a:pt x="1384714" y="902233"/>
                    <a:pt x="1388012" y="900085"/>
                  </a:cubicBezTo>
                  <a:lnTo>
                    <a:pt x="1395089" y="895475"/>
                  </a:lnTo>
                  <a:cubicBezTo>
                    <a:pt x="1396738" y="894401"/>
                    <a:pt x="1398842" y="893904"/>
                    <a:pt x="1400911" y="893970"/>
                  </a:cubicBezTo>
                  <a:close/>
                  <a:moveTo>
                    <a:pt x="771602" y="893970"/>
                  </a:moveTo>
                  <a:cubicBezTo>
                    <a:pt x="773671" y="894035"/>
                    <a:pt x="775705" y="894662"/>
                    <a:pt x="777213" y="895837"/>
                  </a:cubicBezTo>
                  <a:lnTo>
                    <a:pt x="796454" y="910805"/>
                  </a:lnTo>
                  <a:cubicBezTo>
                    <a:pt x="799471" y="913152"/>
                    <a:pt x="799244" y="916797"/>
                    <a:pt x="795947" y="918945"/>
                  </a:cubicBezTo>
                  <a:lnTo>
                    <a:pt x="788870" y="923554"/>
                  </a:lnTo>
                  <a:cubicBezTo>
                    <a:pt x="785572" y="925702"/>
                    <a:pt x="780452" y="925541"/>
                    <a:pt x="777436" y="923193"/>
                  </a:cubicBezTo>
                  <a:lnTo>
                    <a:pt x="758195" y="908224"/>
                  </a:lnTo>
                  <a:cubicBezTo>
                    <a:pt x="755177" y="905877"/>
                    <a:pt x="755404" y="902233"/>
                    <a:pt x="758702" y="900085"/>
                  </a:cubicBezTo>
                  <a:lnTo>
                    <a:pt x="765779" y="895475"/>
                  </a:lnTo>
                  <a:cubicBezTo>
                    <a:pt x="767428" y="894401"/>
                    <a:pt x="769532" y="893904"/>
                    <a:pt x="771602" y="893970"/>
                  </a:cubicBezTo>
                  <a:close/>
                  <a:moveTo>
                    <a:pt x="3979606" y="891390"/>
                  </a:moveTo>
                  <a:cubicBezTo>
                    <a:pt x="3981447" y="891449"/>
                    <a:pt x="3983256" y="892006"/>
                    <a:pt x="3984598" y="893050"/>
                  </a:cubicBezTo>
                  <a:lnTo>
                    <a:pt x="3990358" y="897532"/>
                  </a:lnTo>
                  <a:cubicBezTo>
                    <a:pt x="3993042" y="899620"/>
                    <a:pt x="3992841" y="902862"/>
                    <a:pt x="3989906" y="904773"/>
                  </a:cubicBezTo>
                  <a:lnTo>
                    <a:pt x="3983611" y="908873"/>
                  </a:lnTo>
                  <a:cubicBezTo>
                    <a:pt x="3980678" y="910783"/>
                    <a:pt x="3976124" y="910640"/>
                    <a:pt x="3973440" y="908552"/>
                  </a:cubicBezTo>
                  <a:lnTo>
                    <a:pt x="3967680" y="904070"/>
                  </a:lnTo>
                  <a:cubicBezTo>
                    <a:pt x="3964996" y="901982"/>
                    <a:pt x="3965198" y="898740"/>
                    <a:pt x="3968131" y="896829"/>
                  </a:cubicBezTo>
                  <a:lnTo>
                    <a:pt x="3974426" y="892729"/>
                  </a:lnTo>
                  <a:cubicBezTo>
                    <a:pt x="3975893" y="891774"/>
                    <a:pt x="3977765" y="891332"/>
                    <a:pt x="3979606" y="891390"/>
                  </a:cubicBezTo>
                  <a:close/>
                  <a:moveTo>
                    <a:pt x="3350296" y="891390"/>
                  </a:moveTo>
                  <a:cubicBezTo>
                    <a:pt x="3352137" y="891449"/>
                    <a:pt x="3353946" y="892006"/>
                    <a:pt x="3355288" y="893050"/>
                  </a:cubicBezTo>
                  <a:lnTo>
                    <a:pt x="3361048" y="897532"/>
                  </a:lnTo>
                  <a:cubicBezTo>
                    <a:pt x="3363732" y="899620"/>
                    <a:pt x="3363531" y="902862"/>
                    <a:pt x="3360597" y="904773"/>
                  </a:cubicBezTo>
                  <a:lnTo>
                    <a:pt x="3354302" y="908873"/>
                  </a:lnTo>
                  <a:cubicBezTo>
                    <a:pt x="3351369" y="910783"/>
                    <a:pt x="3346814" y="910640"/>
                    <a:pt x="3344130" y="908552"/>
                  </a:cubicBezTo>
                  <a:lnTo>
                    <a:pt x="3338370" y="904070"/>
                  </a:lnTo>
                  <a:cubicBezTo>
                    <a:pt x="3335686" y="901982"/>
                    <a:pt x="3335888" y="898740"/>
                    <a:pt x="3338821" y="896829"/>
                  </a:cubicBezTo>
                  <a:lnTo>
                    <a:pt x="3345117" y="892729"/>
                  </a:lnTo>
                  <a:cubicBezTo>
                    <a:pt x="3346583" y="891774"/>
                    <a:pt x="3348456" y="891332"/>
                    <a:pt x="3350296" y="891390"/>
                  </a:cubicBezTo>
                  <a:close/>
                  <a:moveTo>
                    <a:pt x="2719792" y="891390"/>
                  </a:moveTo>
                  <a:cubicBezTo>
                    <a:pt x="2721633" y="891449"/>
                    <a:pt x="2723443" y="892006"/>
                    <a:pt x="2724785" y="893050"/>
                  </a:cubicBezTo>
                  <a:lnTo>
                    <a:pt x="2730546" y="897532"/>
                  </a:lnTo>
                  <a:cubicBezTo>
                    <a:pt x="2733229" y="899620"/>
                    <a:pt x="2733028" y="902862"/>
                    <a:pt x="2730094" y="904773"/>
                  </a:cubicBezTo>
                  <a:lnTo>
                    <a:pt x="2723798" y="908873"/>
                  </a:lnTo>
                  <a:cubicBezTo>
                    <a:pt x="2720865" y="910783"/>
                    <a:pt x="2716311" y="910640"/>
                    <a:pt x="2713627" y="908552"/>
                  </a:cubicBezTo>
                  <a:lnTo>
                    <a:pt x="2707867" y="904070"/>
                  </a:lnTo>
                  <a:cubicBezTo>
                    <a:pt x="2705183" y="901982"/>
                    <a:pt x="2705385" y="898740"/>
                    <a:pt x="2708318" y="896829"/>
                  </a:cubicBezTo>
                  <a:lnTo>
                    <a:pt x="2714614" y="892729"/>
                  </a:lnTo>
                  <a:cubicBezTo>
                    <a:pt x="2716079" y="891774"/>
                    <a:pt x="2717952" y="891332"/>
                    <a:pt x="2719792" y="891390"/>
                  </a:cubicBezTo>
                  <a:close/>
                  <a:moveTo>
                    <a:pt x="2089162" y="891390"/>
                  </a:moveTo>
                  <a:cubicBezTo>
                    <a:pt x="2091003" y="891449"/>
                    <a:pt x="2092812" y="892006"/>
                    <a:pt x="2094155" y="893050"/>
                  </a:cubicBezTo>
                  <a:lnTo>
                    <a:pt x="2099915" y="897532"/>
                  </a:lnTo>
                  <a:cubicBezTo>
                    <a:pt x="2102599" y="899620"/>
                    <a:pt x="2102397" y="902862"/>
                    <a:pt x="2099463" y="904773"/>
                  </a:cubicBezTo>
                  <a:lnTo>
                    <a:pt x="2093167" y="908873"/>
                  </a:lnTo>
                  <a:cubicBezTo>
                    <a:pt x="2090235" y="910783"/>
                    <a:pt x="2085680" y="910640"/>
                    <a:pt x="2082996" y="908552"/>
                  </a:cubicBezTo>
                  <a:lnTo>
                    <a:pt x="2077236" y="904070"/>
                  </a:lnTo>
                  <a:cubicBezTo>
                    <a:pt x="2074552" y="901982"/>
                    <a:pt x="2074754" y="898740"/>
                    <a:pt x="2077687" y="896829"/>
                  </a:cubicBezTo>
                  <a:lnTo>
                    <a:pt x="2083983" y="892729"/>
                  </a:lnTo>
                  <a:cubicBezTo>
                    <a:pt x="2085449" y="891774"/>
                    <a:pt x="2087321" y="891332"/>
                    <a:pt x="2089162" y="891390"/>
                  </a:cubicBezTo>
                  <a:close/>
                  <a:moveTo>
                    <a:pt x="1458659" y="891390"/>
                  </a:moveTo>
                  <a:cubicBezTo>
                    <a:pt x="1460500" y="891449"/>
                    <a:pt x="1462309" y="892006"/>
                    <a:pt x="1463651" y="893050"/>
                  </a:cubicBezTo>
                  <a:lnTo>
                    <a:pt x="1469411" y="897532"/>
                  </a:lnTo>
                  <a:cubicBezTo>
                    <a:pt x="1472095" y="899620"/>
                    <a:pt x="1471894" y="902862"/>
                    <a:pt x="1468960" y="904773"/>
                  </a:cubicBezTo>
                  <a:lnTo>
                    <a:pt x="1462664" y="908873"/>
                  </a:lnTo>
                  <a:cubicBezTo>
                    <a:pt x="1459731" y="910783"/>
                    <a:pt x="1455177" y="910640"/>
                    <a:pt x="1452493" y="908552"/>
                  </a:cubicBezTo>
                  <a:lnTo>
                    <a:pt x="1446733" y="904070"/>
                  </a:lnTo>
                  <a:cubicBezTo>
                    <a:pt x="1444049" y="901982"/>
                    <a:pt x="1444251" y="898740"/>
                    <a:pt x="1447184" y="896829"/>
                  </a:cubicBezTo>
                  <a:lnTo>
                    <a:pt x="1453480" y="892729"/>
                  </a:lnTo>
                  <a:cubicBezTo>
                    <a:pt x="1454946" y="891774"/>
                    <a:pt x="1456818" y="891332"/>
                    <a:pt x="1458659" y="891390"/>
                  </a:cubicBezTo>
                  <a:close/>
                  <a:moveTo>
                    <a:pt x="829349" y="891390"/>
                  </a:moveTo>
                  <a:cubicBezTo>
                    <a:pt x="831190" y="891449"/>
                    <a:pt x="833000" y="892006"/>
                    <a:pt x="834342" y="893050"/>
                  </a:cubicBezTo>
                  <a:lnTo>
                    <a:pt x="840102" y="897532"/>
                  </a:lnTo>
                  <a:cubicBezTo>
                    <a:pt x="842785" y="899620"/>
                    <a:pt x="842584" y="902862"/>
                    <a:pt x="839650" y="904773"/>
                  </a:cubicBezTo>
                  <a:lnTo>
                    <a:pt x="833355" y="908873"/>
                  </a:lnTo>
                  <a:cubicBezTo>
                    <a:pt x="830422" y="910783"/>
                    <a:pt x="825868" y="910640"/>
                    <a:pt x="823184" y="908552"/>
                  </a:cubicBezTo>
                  <a:lnTo>
                    <a:pt x="817423" y="904070"/>
                  </a:lnTo>
                  <a:cubicBezTo>
                    <a:pt x="814740" y="901982"/>
                    <a:pt x="814942" y="898740"/>
                    <a:pt x="817875" y="896829"/>
                  </a:cubicBezTo>
                  <a:lnTo>
                    <a:pt x="824170" y="892729"/>
                  </a:lnTo>
                  <a:cubicBezTo>
                    <a:pt x="825636" y="891774"/>
                    <a:pt x="827509" y="891332"/>
                    <a:pt x="829349" y="891390"/>
                  </a:cubicBezTo>
                  <a:close/>
                  <a:moveTo>
                    <a:pt x="198845" y="891390"/>
                  </a:moveTo>
                  <a:cubicBezTo>
                    <a:pt x="200686" y="891449"/>
                    <a:pt x="202496" y="892006"/>
                    <a:pt x="203838" y="893050"/>
                  </a:cubicBezTo>
                  <a:lnTo>
                    <a:pt x="209599" y="897532"/>
                  </a:lnTo>
                  <a:cubicBezTo>
                    <a:pt x="212282" y="899620"/>
                    <a:pt x="212081" y="902862"/>
                    <a:pt x="209147" y="904773"/>
                  </a:cubicBezTo>
                  <a:lnTo>
                    <a:pt x="202851" y="908873"/>
                  </a:lnTo>
                  <a:cubicBezTo>
                    <a:pt x="199918" y="910783"/>
                    <a:pt x="195364" y="910640"/>
                    <a:pt x="192680" y="908552"/>
                  </a:cubicBezTo>
                  <a:lnTo>
                    <a:pt x="186920" y="904070"/>
                  </a:lnTo>
                  <a:cubicBezTo>
                    <a:pt x="184236" y="901982"/>
                    <a:pt x="184438" y="898740"/>
                    <a:pt x="187371" y="896829"/>
                  </a:cubicBezTo>
                  <a:lnTo>
                    <a:pt x="193667" y="892729"/>
                  </a:lnTo>
                  <a:cubicBezTo>
                    <a:pt x="195133" y="891774"/>
                    <a:pt x="197005" y="891332"/>
                    <a:pt x="198845" y="891390"/>
                  </a:cubicBezTo>
                  <a:close/>
                  <a:moveTo>
                    <a:pt x="4326530" y="881453"/>
                  </a:moveTo>
                  <a:cubicBezTo>
                    <a:pt x="4330113" y="881453"/>
                    <a:pt x="4333696" y="882426"/>
                    <a:pt x="4336429" y="884372"/>
                  </a:cubicBezTo>
                  <a:lnTo>
                    <a:pt x="4340943" y="887586"/>
                  </a:lnTo>
                  <a:lnTo>
                    <a:pt x="4340943" y="951724"/>
                  </a:lnTo>
                  <a:lnTo>
                    <a:pt x="4334487" y="956320"/>
                  </a:lnTo>
                  <a:cubicBezTo>
                    <a:pt x="4329020" y="960212"/>
                    <a:pt x="4320156" y="960212"/>
                    <a:pt x="4314690" y="956320"/>
                  </a:cubicBezTo>
                  <a:lnTo>
                    <a:pt x="4275024" y="928084"/>
                  </a:lnTo>
                  <a:cubicBezTo>
                    <a:pt x="4269557" y="924193"/>
                    <a:pt x="4269557" y="917883"/>
                    <a:pt x="4275024" y="913991"/>
                  </a:cubicBezTo>
                  <a:lnTo>
                    <a:pt x="4316632" y="884372"/>
                  </a:lnTo>
                  <a:cubicBezTo>
                    <a:pt x="4319365" y="882426"/>
                    <a:pt x="4322948" y="881453"/>
                    <a:pt x="4326530" y="881453"/>
                  </a:cubicBezTo>
                  <a:close/>
                  <a:moveTo>
                    <a:pt x="3696027" y="881453"/>
                  </a:moveTo>
                  <a:cubicBezTo>
                    <a:pt x="3699610" y="881453"/>
                    <a:pt x="3703192" y="882426"/>
                    <a:pt x="3705925" y="884372"/>
                  </a:cubicBezTo>
                  <a:lnTo>
                    <a:pt x="3745591" y="912608"/>
                  </a:lnTo>
                  <a:cubicBezTo>
                    <a:pt x="3751058" y="916500"/>
                    <a:pt x="3751058" y="922810"/>
                    <a:pt x="3745591" y="926701"/>
                  </a:cubicBezTo>
                  <a:lnTo>
                    <a:pt x="3703983" y="956320"/>
                  </a:lnTo>
                  <a:cubicBezTo>
                    <a:pt x="3698517" y="960212"/>
                    <a:pt x="3689653" y="960212"/>
                    <a:pt x="3684186" y="956320"/>
                  </a:cubicBezTo>
                  <a:lnTo>
                    <a:pt x="3644520" y="928084"/>
                  </a:lnTo>
                  <a:cubicBezTo>
                    <a:pt x="3639054" y="924193"/>
                    <a:pt x="3639054" y="917883"/>
                    <a:pt x="3644520" y="913991"/>
                  </a:cubicBezTo>
                  <a:lnTo>
                    <a:pt x="3686128" y="884372"/>
                  </a:lnTo>
                  <a:cubicBezTo>
                    <a:pt x="3688861" y="882426"/>
                    <a:pt x="3692444" y="881453"/>
                    <a:pt x="3696027" y="881453"/>
                  </a:cubicBezTo>
                  <a:close/>
                  <a:moveTo>
                    <a:pt x="3066718" y="881453"/>
                  </a:moveTo>
                  <a:cubicBezTo>
                    <a:pt x="3070300" y="881453"/>
                    <a:pt x="3073883" y="882426"/>
                    <a:pt x="3076616" y="884372"/>
                  </a:cubicBezTo>
                  <a:lnTo>
                    <a:pt x="3116281" y="912608"/>
                  </a:lnTo>
                  <a:cubicBezTo>
                    <a:pt x="3121749" y="916500"/>
                    <a:pt x="3121749" y="922810"/>
                    <a:pt x="3116281" y="926701"/>
                  </a:cubicBezTo>
                  <a:lnTo>
                    <a:pt x="3074674" y="956320"/>
                  </a:lnTo>
                  <a:cubicBezTo>
                    <a:pt x="3069207" y="960212"/>
                    <a:pt x="3060343" y="960212"/>
                    <a:pt x="3054877" y="956320"/>
                  </a:cubicBezTo>
                  <a:lnTo>
                    <a:pt x="3015211" y="928084"/>
                  </a:lnTo>
                  <a:cubicBezTo>
                    <a:pt x="3009744" y="924193"/>
                    <a:pt x="3009744" y="917883"/>
                    <a:pt x="3015211" y="913991"/>
                  </a:cubicBezTo>
                  <a:lnTo>
                    <a:pt x="3056819" y="884372"/>
                  </a:lnTo>
                  <a:cubicBezTo>
                    <a:pt x="3059552" y="882426"/>
                    <a:pt x="3063134" y="881453"/>
                    <a:pt x="3066718" y="881453"/>
                  </a:cubicBezTo>
                  <a:close/>
                  <a:moveTo>
                    <a:pt x="2436214" y="881453"/>
                  </a:moveTo>
                  <a:cubicBezTo>
                    <a:pt x="2439797" y="881453"/>
                    <a:pt x="2443380" y="882426"/>
                    <a:pt x="2446112" y="884372"/>
                  </a:cubicBezTo>
                  <a:lnTo>
                    <a:pt x="2485778" y="912608"/>
                  </a:lnTo>
                  <a:cubicBezTo>
                    <a:pt x="2491245" y="916500"/>
                    <a:pt x="2491245" y="922810"/>
                    <a:pt x="2485778" y="926701"/>
                  </a:cubicBezTo>
                  <a:lnTo>
                    <a:pt x="2444170" y="956320"/>
                  </a:lnTo>
                  <a:cubicBezTo>
                    <a:pt x="2438704" y="960212"/>
                    <a:pt x="2429840" y="960212"/>
                    <a:pt x="2424373" y="956320"/>
                  </a:cubicBezTo>
                  <a:lnTo>
                    <a:pt x="2384707" y="928084"/>
                  </a:lnTo>
                  <a:cubicBezTo>
                    <a:pt x="2379240" y="924193"/>
                    <a:pt x="2379240" y="917883"/>
                    <a:pt x="2384707" y="913991"/>
                  </a:cubicBezTo>
                  <a:lnTo>
                    <a:pt x="2426315" y="884372"/>
                  </a:lnTo>
                  <a:cubicBezTo>
                    <a:pt x="2429049" y="882426"/>
                    <a:pt x="2432631" y="881453"/>
                    <a:pt x="2436214" y="881453"/>
                  </a:cubicBezTo>
                  <a:close/>
                  <a:moveTo>
                    <a:pt x="1805583" y="881453"/>
                  </a:moveTo>
                  <a:cubicBezTo>
                    <a:pt x="1809166" y="881453"/>
                    <a:pt x="1812749" y="882426"/>
                    <a:pt x="1815482" y="884372"/>
                  </a:cubicBezTo>
                  <a:lnTo>
                    <a:pt x="1855148" y="912608"/>
                  </a:lnTo>
                  <a:cubicBezTo>
                    <a:pt x="1860615" y="916500"/>
                    <a:pt x="1860615" y="922810"/>
                    <a:pt x="1855148" y="926701"/>
                  </a:cubicBezTo>
                  <a:lnTo>
                    <a:pt x="1813540" y="956320"/>
                  </a:lnTo>
                  <a:cubicBezTo>
                    <a:pt x="1808074" y="960212"/>
                    <a:pt x="1799210" y="960212"/>
                    <a:pt x="1793743" y="956320"/>
                  </a:cubicBezTo>
                  <a:lnTo>
                    <a:pt x="1754077" y="928084"/>
                  </a:lnTo>
                  <a:cubicBezTo>
                    <a:pt x="1748610" y="924193"/>
                    <a:pt x="1748610" y="917883"/>
                    <a:pt x="1754077" y="913991"/>
                  </a:cubicBezTo>
                  <a:lnTo>
                    <a:pt x="1795685" y="884372"/>
                  </a:lnTo>
                  <a:cubicBezTo>
                    <a:pt x="1798418" y="882426"/>
                    <a:pt x="1802001" y="881453"/>
                    <a:pt x="1805583" y="881453"/>
                  </a:cubicBezTo>
                  <a:close/>
                  <a:moveTo>
                    <a:pt x="1175080" y="881453"/>
                  </a:moveTo>
                  <a:cubicBezTo>
                    <a:pt x="1178663" y="881453"/>
                    <a:pt x="1182245" y="882426"/>
                    <a:pt x="1184979" y="884372"/>
                  </a:cubicBezTo>
                  <a:lnTo>
                    <a:pt x="1224644" y="912608"/>
                  </a:lnTo>
                  <a:cubicBezTo>
                    <a:pt x="1230112" y="916500"/>
                    <a:pt x="1230112" y="922810"/>
                    <a:pt x="1224644" y="926701"/>
                  </a:cubicBezTo>
                  <a:lnTo>
                    <a:pt x="1183037" y="956320"/>
                  </a:lnTo>
                  <a:cubicBezTo>
                    <a:pt x="1177570" y="960212"/>
                    <a:pt x="1168706" y="960212"/>
                    <a:pt x="1163239" y="956320"/>
                  </a:cubicBezTo>
                  <a:lnTo>
                    <a:pt x="1123573" y="928084"/>
                  </a:lnTo>
                  <a:cubicBezTo>
                    <a:pt x="1118107" y="924193"/>
                    <a:pt x="1118107" y="917883"/>
                    <a:pt x="1123573" y="913991"/>
                  </a:cubicBezTo>
                  <a:lnTo>
                    <a:pt x="1165182" y="884372"/>
                  </a:lnTo>
                  <a:cubicBezTo>
                    <a:pt x="1167914" y="882426"/>
                    <a:pt x="1171497" y="881453"/>
                    <a:pt x="1175080" y="881453"/>
                  </a:cubicBezTo>
                  <a:close/>
                  <a:moveTo>
                    <a:pt x="545771" y="881453"/>
                  </a:moveTo>
                  <a:cubicBezTo>
                    <a:pt x="549353" y="881453"/>
                    <a:pt x="552936" y="882426"/>
                    <a:pt x="555669" y="884372"/>
                  </a:cubicBezTo>
                  <a:lnTo>
                    <a:pt x="595334" y="912608"/>
                  </a:lnTo>
                  <a:cubicBezTo>
                    <a:pt x="600802" y="916500"/>
                    <a:pt x="600802" y="922810"/>
                    <a:pt x="595334" y="926701"/>
                  </a:cubicBezTo>
                  <a:lnTo>
                    <a:pt x="553727" y="956320"/>
                  </a:lnTo>
                  <a:cubicBezTo>
                    <a:pt x="548260" y="960212"/>
                    <a:pt x="539396" y="960212"/>
                    <a:pt x="533930" y="956320"/>
                  </a:cubicBezTo>
                  <a:lnTo>
                    <a:pt x="494264" y="928084"/>
                  </a:lnTo>
                  <a:cubicBezTo>
                    <a:pt x="488797" y="924193"/>
                    <a:pt x="488797" y="917883"/>
                    <a:pt x="494264" y="913991"/>
                  </a:cubicBezTo>
                  <a:lnTo>
                    <a:pt x="535872" y="884372"/>
                  </a:lnTo>
                  <a:cubicBezTo>
                    <a:pt x="538605" y="882426"/>
                    <a:pt x="542188" y="881453"/>
                    <a:pt x="545771" y="881453"/>
                  </a:cubicBezTo>
                  <a:close/>
                  <a:moveTo>
                    <a:pt x="4177976" y="871839"/>
                  </a:moveTo>
                  <a:cubicBezTo>
                    <a:pt x="4179426" y="871839"/>
                    <a:pt x="4180877" y="872233"/>
                    <a:pt x="4181984" y="873021"/>
                  </a:cubicBezTo>
                  <a:lnTo>
                    <a:pt x="4199758" y="885674"/>
                  </a:lnTo>
                  <a:cubicBezTo>
                    <a:pt x="4201972" y="887250"/>
                    <a:pt x="4201972" y="889805"/>
                    <a:pt x="4199758" y="891381"/>
                  </a:cubicBezTo>
                  <a:lnTo>
                    <a:pt x="4183948" y="902636"/>
                  </a:lnTo>
                  <a:cubicBezTo>
                    <a:pt x="4181734" y="904212"/>
                    <a:pt x="4178144" y="904212"/>
                    <a:pt x="4175930" y="902636"/>
                  </a:cubicBezTo>
                  <a:lnTo>
                    <a:pt x="4158156" y="889983"/>
                  </a:lnTo>
                  <a:cubicBezTo>
                    <a:pt x="4155942" y="888408"/>
                    <a:pt x="4155942" y="885852"/>
                    <a:pt x="4158156" y="884276"/>
                  </a:cubicBezTo>
                  <a:lnTo>
                    <a:pt x="4173966" y="873021"/>
                  </a:lnTo>
                  <a:cubicBezTo>
                    <a:pt x="4175073" y="872233"/>
                    <a:pt x="4176524" y="871839"/>
                    <a:pt x="4177976" y="871839"/>
                  </a:cubicBezTo>
                  <a:close/>
                  <a:moveTo>
                    <a:pt x="3548665" y="871839"/>
                  </a:moveTo>
                  <a:cubicBezTo>
                    <a:pt x="3550116" y="871839"/>
                    <a:pt x="3551567" y="872233"/>
                    <a:pt x="3552674" y="873021"/>
                  </a:cubicBezTo>
                  <a:lnTo>
                    <a:pt x="3570449" y="885674"/>
                  </a:lnTo>
                  <a:cubicBezTo>
                    <a:pt x="3572663" y="887250"/>
                    <a:pt x="3572663" y="889805"/>
                    <a:pt x="3570449" y="891381"/>
                  </a:cubicBezTo>
                  <a:lnTo>
                    <a:pt x="3554638" y="902636"/>
                  </a:lnTo>
                  <a:cubicBezTo>
                    <a:pt x="3552424" y="904212"/>
                    <a:pt x="3548834" y="904212"/>
                    <a:pt x="3546621" y="902636"/>
                  </a:cubicBezTo>
                  <a:lnTo>
                    <a:pt x="3528846" y="889983"/>
                  </a:lnTo>
                  <a:cubicBezTo>
                    <a:pt x="3526632" y="888408"/>
                    <a:pt x="3526632" y="885852"/>
                    <a:pt x="3528846" y="884276"/>
                  </a:cubicBezTo>
                  <a:lnTo>
                    <a:pt x="3544656" y="873021"/>
                  </a:lnTo>
                  <a:cubicBezTo>
                    <a:pt x="3545764" y="872233"/>
                    <a:pt x="3547215" y="871839"/>
                    <a:pt x="3548665" y="871839"/>
                  </a:cubicBezTo>
                  <a:close/>
                  <a:moveTo>
                    <a:pt x="2918162" y="871839"/>
                  </a:moveTo>
                  <a:cubicBezTo>
                    <a:pt x="2919613" y="871839"/>
                    <a:pt x="2921064" y="872233"/>
                    <a:pt x="2922171" y="873021"/>
                  </a:cubicBezTo>
                  <a:lnTo>
                    <a:pt x="2939946" y="885674"/>
                  </a:lnTo>
                  <a:cubicBezTo>
                    <a:pt x="2942159" y="887250"/>
                    <a:pt x="2942159" y="889805"/>
                    <a:pt x="2939946" y="891381"/>
                  </a:cubicBezTo>
                  <a:lnTo>
                    <a:pt x="2924134" y="902636"/>
                  </a:lnTo>
                  <a:cubicBezTo>
                    <a:pt x="2921921" y="904212"/>
                    <a:pt x="2918331" y="904212"/>
                    <a:pt x="2916117" y="902636"/>
                  </a:cubicBezTo>
                  <a:lnTo>
                    <a:pt x="2898343" y="889983"/>
                  </a:lnTo>
                  <a:cubicBezTo>
                    <a:pt x="2896129" y="888408"/>
                    <a:pt x="2896129" y="885852"/>
                    <a:pt x="2898343" y="884276"/>
                  </a:cubicBezTo>
                  <a:lnTo>
                    <a:pt x="2914153" y="873021"/>
                  </a:lnTo>
                  <a:cubicBezTo>
                    <a:pt x="2915260" y="872233"/>
                    <a:pt x="2916711" y="871839"/>
                    <a:pt x="2918162" y="871839"/>
                  </a:cubicBezTo>
                  <a:close/>
                  <a:moveTo>
                    <a:pt x="2287532" y="871839"/>
                  </a:moveTo>
                  <a:cubicBezTo>
                    <a:pt x="2288982" y="871839"/>
                    <a:pt x="2290433" y="872233"/>
                    <a:pt x="2291540" y="873021"/>
                  </a:cubicBezTo>
                  <a:lnTo>
                    <a:pt x="2309315" y="885674"/>
                  </a:lnTo>
                  <a:cubicBezTo>
                    <a:pt x="2311529" y="887250"/>
                    <a:pt x="2311529" y="889805"/>
                    <a:pt x="2309315" y="891381"/>
                  </a:cubicBezTo>
                  <a:lnTo>
                    <a:pt x="2293504" y="902636"/>
                  </a:lnTo>
                  <a:cubicBezTo>
                    <a:pt x="2291290" y="904212"/>
                    <a:pt x="2287700" y="904212"/>
                    <a:pt x="2285487" y="902636"/>
                  </a:cubicBezTo>
                  <a:lnTo>
                    <a:pt x="2267712" y="889983"/>
                  </a:lnTo>
                  <a:cubicBezTo>
                    <a:pt x="2265498" y="888408"/>
                    <a:pt x="2265498" y="885852"/>
                    <a:pt x="2267712" y="884276"/>
                  </a:cubicBezTo>
                  <a:lnTo>
                    <a:pt x="2283523" y="873021"/>
                  </a:lnTo>
                  <a:cubicBezTo>
                    <a:pt x="2284630" y="872233"/>
                    <a:pt x="2286081" y="871839"/>
                    <a:pt x="2287532" y="871839"/>
                  </a:cubicBezTo>
                  <a:close/>
                  <a:moveTo>
                    <a:pt x="1657028" y="871839"/>
                  </a:moveTo>
                  <a:cubicBezTo>
                    <a:pt x="1658479" y="871839"/>
                    <a:pt x="1659930" y="872233"/>
                    <a:pt x="1661037" y="873021"/>
                  </a:cubicBezTo>
                  <a:lnTo>
                    <a:pt x="1678812" y="885674"/>
                  </a:lnTo>
                  <a:cubicBezTo>
                    <a:pt x="1681025" y="887250"/>
                    <a:pt x="1681025" y="889805"/>
                    <a:pt x="1678812" y="891381"/>
                  </a:cubicBezTo>
                  <a:lnTo>
                    <a:pt x="1663001" y="902636"/>
                  </a:lnTo>
                  <a:cubicBezTo>
                    <a:pt x="1660787" y="904212"/>
                    <a:pt x="1657197" y="904212"/>
                    <a:pt x="1654984" y="902636"/>
                  </a:cubicBezTo>
                  <a:lnTo>
                    <a:pt x="1637209" y="889983"/>
                  </a:lnTo>
                  <a:cubicBezTo>
                    <a:pt x="1634995" y="888408"/>
                    <a:pt x="1634995" y="885852"/>
                    <a:pt x="1637209" y="884276"/>
                  </a:cubicBezTo>
                  <a:lnTo>
                    <a:pt x="1653020" y="873021"/>
                  </a:lnTo>
                  <a:cubicBezTo>
                    <a:pt x="1654126" y="872233"/>
                    <a:pt x="1655577" y="871839"/>
                    <a:pt x="1657028" y="871839"/>
                  </a:cubicBezTo>
                  <a:close/>
                  <a:moveTo>
                    <a:pt x="1027718" y="871839"/>
                  </a:moveTo>
                  <a:cubicBezTo>
                    <a:pt x="1029169" y="871839"/>
                    <a:pt x="1030620" y="872233"/>
                    <a:pt x="1031727" y="873021"/>
                  </a:cubicBezTo>
                  <a:lnTo>
                    <a:pt x="1049502" y="885674"/>
                  </a:lnTo>
                  <a:cubicBezTo>
                    <a:pt x="1051716" y="887250"/>
                    <a:pt x="1051716" y="889805"/>
                    <a:pt x="1049502" y="891381"/>
                  </a:cubicBezTo>
                  <a:lnTo>
                    <a:pt x="1033691" y="902636"/>
                  </a:lnTo>
                  <a:cubicBezTo>
                    <a:pt x="1031478" y="904212"/>
                    <a:pt x="1027887" y="904212"/>
                    <a:pt x="1025674" y="902636"/>
                  </a:cubicBezTo>
                  <a:lnTo>
                    <a:pt x="1007899" y="889983"/>
                  </a:lnTo>
                  <a:cubicBezTo>
                    <a:pt x="1005685" y="888408"/>
                    <a:pt x="1005685" y="885852"/>
                    <a:pt x="1007899" y="884276"/>
                  </a:cubicBezTo>
                  <a:lnTo>
                    <a:pt x="1023709" y="873021"/>
                  </a:lnTo>
                  <a:cubicBezTo>
                    <a:pt x="1024817" y="872233"/>
                    <a:pt x="1026268" y="871839"/>
                    <a:pt x="1027718" y="871839"/>
                  </a:cubicBezTo>
                  <a:close/>
                  <a:moveTo>
                    <a:pt x="397215" y="871839"/>
                  </a:moveTo>
                  <a:cubicBezTo>
                    <a:pt x="398666" y="871839"/>
                    <a:pt x="400117" y="872233"/>
                    <a:pt x="401224" y="873021"/>
                  </a:cubicBezTo>
                  <a:lnTo>
                    <a:pt x="418999" y="885674"/>
                  </a:lnTo>
                  <a:cubicBezTo>
                    <a:pt x="421212" y="887250"/>
                    <a:pt x="421212" y="889805"/>
                    <a:pt x="418999" y="891381"/>
                  </a:cubicBezTo>
                  <a:lnTo>
                    <a:pt x="403187" y="902636"/>
                  </a:lnTo>
                  <a:cubicBezTo>
                    <a:pt x="400974" y="904212"/>
                    <a:pt x="397384" y="904212"/>
                    <a:pt x="395170" y="902636"/>
                  </a:cubicBezTo>
                  <a:lnTo>
                    <a:pt x="377396" y="889983"/>
                  </a:lnTo>
                  <a:cubicBezTo>
                    <a:pt x="375182" y="888408"/>
                    <a:pt x="375182" y="885852"/>
                    <a:pt x="377396" y="884276"/>
                  </a:cubicBezTo>
                  <a:lnTo>
                    <a:pt x="393206" y="873021"/>
                  </a:lnTo>
                  <a:cubicBezTo>
                    <a:pt x="394313" y="872233"/>
                    <a:pt x="395764" y="871839"/>
                    <a:pt x="397215" y="871839"/>
                  </a:cubicBezTo>
                  <a:close/>
                  <a:moveTo>
                    <a:pt x="4057728" y="862060"/>
                  </a:moveTo>
                  <a:cubicBezTo>
                    <a:pt x="4062876" y="862027"/>
                    <a:pt x="4068040" y="863393"/>
                    <a:pt x="4072002" y="866163"/>
                  </a:cubicBezTo>
                  <a:lnTo>
                    <a:pt x="4113095" y="894897"/>
                  </a:lnTo>
                  <a:cubicBezTo>
                    <a:pt x="4121019" y="900439"/>
                    <a:pt x="4121134" y="909503"/>
                    <a:pt x="4113348" y="915145"/>
                  </a:cubicBezTo>
                  <a:lnTo>
                    <a:pt x="4075285" y="942730"/>
                  </a:lnTo>
                  <a:cubicBezTo>
                    <a:pt x="4067500" y="948371"/>
                    <a:pt x="4054766" y="948452"/>
                    <a:pt x="4046841" y="942910"/>
                  </a:cubicBezTo>
                  <a:lnTo>
                    <a:pt x="4005750" y="914177"/>
                  </a:lnTo>
                  <a:cubicBezTo>
                    <a:pt x="3997824" y="908634"/>
                    <a:pt x="3997710" y="899570"/>
                    <a:pt x="4005496" y="893929"/>
                  </a:cubicBezTo>
                  <a:lnTo>
                    <a:pt x="4043559" y="866344"/>
                  </a:lnTo>
                  <a:cubicBezTo>
                    <a:pt x="4047452" y="863523"/>
                    <a:pt x="4052581" y="862093"/>
                    <a:pt x="4057728" y="862060"/>
                  </a:cubicBezTo>
                  <a:close/>
                  <a:moveTo>
                    <a:pt x="3428419" y="862060"/>
                  </a:moveTo>
                  <a:cubicBezTo>
                    <a:pt x="3433566" y="862027"/>
                    <a:pt x="3438730" y="863393"/>
                    <a:pt x="3442693" y="866163"/>
                  </a:cubicBezTo>
                  <a:lnTo>
                    <a:pt x="3483786" y="894897"/>
                  </a:lnTo>
                  <a:cubicBezTo>
                    <a:pt x="3491710" y="900439"/>
                    <a:pt x="3491824" y="909503"/>
                    <a:pt x="3484040" y="915145"/>
                  </a:cubicBezTo>
                  <a:lnTo>
                    <a:pt x="3445975" y="942730"/>
                  </a:lnTo>
                  <a:cubicBezTo>
                    <a:pt x="3438190" y="948371"/>
                    <a:pt x="3425456" y="948452"/>
                    <a:pt x="3417531" y="942910"/>
                  </a:cubicBezTo>
                  <a:lnTo>
                    <a:pt x="3376440" y="914177"/>
                  </a:lnTo>
                  <a:cubicBezTo>
                    <a:pt x="3368515" y="908634"/>
                    <a:pt x="3368401" y="899570"/>
                    <a:pt x="3376186" y="893929"/>
                  </a:cubicBezTo>
                  <a:lnTo>
                    <a:pt x="3414250" y="866344"/>
                  </a:lnTo>
                  <a:cubicBezTo>
                    <a:pt x="3418142" y="863523"/>
                    <a:pt x="3423272" y="862093"/>
                    <a:pt x="3428419" y="862060"/>
                  </a:cubicBezTo>
                  <a:close/>
                  <a:moveTo>
                    <a:pt x="2797916" y="862060"/>
                  </a:moveTo>
                  <a:cubicBezTo>
                    <a:pt x="2803063" y="862027"/>
                    <a:pt x="2808227" y="863393"/>
                    <a:pt x="2812190" y="866163"/>
                  </a:cubicBezTo>
                  <a:lnTo>
                    <a:pt x="2853282" y="894897"/>
                  </a:lnTo>
                  <a:cubicBezTo>
                    <a:pt x="2861206" y="900439"/>
                    <a:pt x="2861320" y="909503"/>
                    <a:pt x="2853536" y="915145"/>
                  </a:cubicBezTo>
                  <a:lnTo>
                    <a:pt x="2815472" y="942730"/>
                  </a:lnTo>
                  <a:cubicBezTo>
                    <a:pt x="2807687" y="948371"/>
                    <a:pt x="2794954" y="948452"/>
                    <a:pt x="2787028" y="942910"/>
                  </a:cubicBezTo>
                  <a:lnTo>
                    <a:pt x="2745936" y="914177"/>
                  </a:lnTo>
                  <a:cubicBezTo>
                    <a:pt x="2738012" y="908634"/>
                    <a:pt x="2737898" y="899570"/>
                    <a:pt x="2745682" y="893929"/>
                  </a:cubicBezTo>
                  <a:lnTo>
                    <a:pt x="2783746" y="866344"/>
                  </a:lnTo>
                  <a:cubicBezTo>
                    <a:pt x="2787638" y="863523"/>
                    <a:pt x="2792768" y="862093"/>
                    <a:pt x="2797916" y="862060"/>
                  </a:cubicBezTo>
                  <a:close/>
                  <a:moveTo>
                    <a:pt x="2167285" y="862060"/>
                  </a:moveTo>
                  <a:cubicBezTo>
                    <a:pt x="2172432" y="862027"/>
                    <a:pt x="2177596" y="863393"/>
                    <a:pt x="2181559" y="866163"/>
                  </a:cubicBezTo>
                  <a:lnTo>
                    <a:pt x="2222651" y="894897"/>
                  </a:lnTo>
                  <a:cubicBezTo>
                    <a:pt x="2230575" y="900439"/>
                    <a:pt x="2230690" y="909503"/>
                    <a:pt x="2222905" y="915145"/>
                  </a:cubicBezTo>
                  <a:lnTo>
                    <a:pt x="2184841" y="942730"/>
                  </a:lnTo>
                  <a:cubicBezTo>
                    <a:pt x="2177057" y="948371"/>
                    <a:pt x="2164323" y="948452"/>
                    <a:pt x="2156398" y="942910"/>
                  </a:cubicBezTo>
                  <a:lnTo>
                    <a:pt x="2115306" y="914177"/>
                  </a:lnTo>
                  <a:cubicBezTo>
                    <a:pt x="2107381" y="908634"/>
                    <a:pt x="2107267" y="899570"/>
                    <a:pt x="2115052" y="893929"/>
                  </a:cubicBezTo>
                  <a:lnTo>
                    <a:pt x="2153116" y="866344"/>
                  </a:lnTo>
                  <a:cubicBezTo>
                    <a:pt x="2157008" y="863523"/>
                    <a:pt x="2162138" y="862093"/>
                    <a:pt x="2167285" y="862060"/>
                  </a:cubicBezTo>
                  <a:close/>
                  <a:moveTo>
                    <a:pt x="1536782" y="862060"/>
                  </a:moveTo>
                  <a:cubicBezTo>
                    <a:pt x="1541928" y="862027"/>
                    <a:pt x="1547093" y="863393"/>
                    <a:pt x="1551055" y="866163"/>
                  </a:cubicBezTo>
                  <a:lnTo>
                    <a:pt x="1592148" y="894897"/>
                  </a:lnTo>
                  <a:cubicBezTo>
                    <a:pt x="1600072" y="900439"/>
                    <a:pt x="1600187" y="909503"/>
                    <a:pt x="1592402" y="915145"/>
                  </a:cubicBezTo>
                  <a:lnTo>
                    <a:pt x="1554338" y="942730"/>
                  </a:lnTo>
                  <a:cubicBezTo>
                    <a:pt x="1546553" y="948371"/>
                    <a:pt x="1533820" y="948452"/>
                    <a:pt x="1525895" y="942910"/>
                  </a:cubicBezTo>
                  <a:lnTo>
                    <a:pt x="1484803" y="914177"/>
                  </a:lnTo>
                  <a:cubicBezTo>
                    <a:pt x="1476878" y="908634"/>
                    <a:pt x="1476764" y="899570"/>
                    <a:pt x="1484549" y="893929"/>
                  </a:cubicBezTo>
                  <a:lnTo>
                    <a:pt x="1522613" y="866344"/>
                  </a:lnTo>
                  <a:cubicBezTo>
                    <a:pt x="1526505" y="863523"/>
                    <a:pt x="1531634" y="862093"/>
                    <a:pt x="1536782" y="862060"/>
                  </a:cubicBezTo>
                  <a:close/>
                  <a:moveTo>
                    <a:pt x="907472" y="862060"/>
                  </a:moveTo>
                  <a:cubicBezTo>
                    <a:pt x="912619" y="862027"/>
                    <a:pt x="917784" y="863393"/>
                    <a:pt x="921746" y="866163"/>
                  </a:cubicBezTo>
                  <a:lnTo>
                    <a:pt x="962839" y="894897"/>
                  </a:lnTo>
                  <a:cubicBezTo>
                    <a:pt x="970763" y="900439"/>
                    <a:pt x="970877" y="909503"/>
                    <a:pt x="963093" y="915145"/>
                  </a:cubicBezTo>
                  <a:lnTo>
                    <a:pt x="925028" y="942730"/>
                  </a:lnTo>
                  <a:cubicBezTo>
                    <a:pt x="917244" y="948371"/>
                    <a:pt x="904510" y="948452"/>
                    <a:pt x="896584" y="942910"/>
                  </a:cubicBezTo>
                  <a:lnTo>
                    <a:pt x="855493" y="914177"/>
                  </a:lnTo>
                  <a:cubicBezTo>
                    <a:pt x="847568" y="908634"/>
                    <a:pt x="847454" y="899570"/>
                    <a:pt x="855239" y="893929"/>
                  </a:cubicBezTo>
                  <a:lnTo>
                    <a:pt x="893303" y="866344"/>
                  </a:lnTo>
                  <a:cubicBezTo>
                    <a:pt x="897195" y="863523"/>
                    <a:pt x="902325" y="862093"/>
                    <a:pt x="907472" y="862060"/>
                  </a:cubicBezTo>
                  <a:close/>
                  <a:moveTo>
                    <a:pt x="276969" y="862060"/>
                  </a:moveTo>
                  <a:cubicBezTo>
                    <a:pt x="282115" y="862027"/>
                    <a:pt x="287280" y="863393"/>
                    <a:pt x="291242" y="866163"/>
                  </a:cubicBezTo>
                  <a:lnTo>
                    <a:pt x="332335" y="894897"/>
                  </a:lnTo>
                  <a:cubicBezTo>
                    <a:pt x="340259" y="900439"/>
                    <a:pt x="340374" y="909503"/>
                    <a:pt x="332589" y="915145"/>
                  </a:cubicBezTo>
                  <a:lnTo>
                    <a:pt x="294525" y="942730"/>
                  </a:lnTo>
                  <a:cubicBezTo>
                    <a:pt x="286740" y="948371"/>
                    <a:pt x="274007" y="948452"/>
                    <a:pt x="266081" y="942910"/>
                  </a:cubicBezTo>
                  <a:lnTo>
                    <a:pt x="224990" y="914177"/>
                  </a:lnTo>
                  <a:cubicBezTo>
                    <a:pt x="217065" y="908634"/>
                    <a:pt x="216951" y="899570"/>
                    <a:pt x="224736" y="893929"/>
                  </a:cubicBezTo>
                  <a:lnTo>
                    <a:pt x="262799" y="866344"/>
                  </a:lnTo>
                  <a:cubicBezTo>
                    <a:pt x="266691" y="863523"/>
                    <a:pt x="271821" y="862093"/>
                    <a:pt x="276969" y="862060"/>
                  </a:cubicBezTo>
                  <a:close/>
                  <a:moveTo>
                    <a:pt x="3774855" y="860423"/>
                  </a:moveTo>
                  <a:cubicBezTo>
                    <a:pt x="3777158" y="860423"/>
                    <a:pt x="3779462" y="861048"/>
                    <a:pt x="3781218" y="862299"/>
                  </a:cubicBezTo>
                  <a:lnTo>
                    <a:pt x="3806714" y="880448"/>
                  </a:lnTo>
                  <a:cubicBezTo>
                    <a:pt x="3810228" y="882949"/>
                    <a:pt x="3810228" y="887005"/>
                    <a:pt x="3806714" y="889507"/>
                  </a:cubicBezTo>
                  <a:lnTo>
                    <a:pt x="3776877" y="910746"/>
                  </a:lnTo>
                  <a:cubicBezTo>
                    <a:pt x="3773364" y="913247"/>
                    <a:pt x="3767666" y="913247"/>
                    <a:pt x="3764153" y="910746"/>
                  </a:cubicBezTo>
                  <a:lnTo>
                    <a:pt x="3738657" y="892597"/>
                  </a:lnTo>
                  <a:cubicBezTo>
                    <a:pt x="3735143" y="890095"/>
                    <a:pt x="3735143" y="886039"/>
                    <a:pt x="3738657" y="883538"/>
                  </a:cubicBezTo>
                  <a:lnTo>
                    <a:pt x="3768494" y="862299"/>
                  </a:lnTo>
                  <a:cubicBezTo>
                    <a:pt x="3770250" y="861049"/>
                    <a:pt x="3772553" y="860423"/>
                    <a:pt x="3774855" y="860423"/>
                  </a:cubicBezTo>
                  <a:close/>
                  <a:moveTo>
                    <a:pt x="3145546" y="860423"/>
                  </a:moveTo>
                  <a:cubicBezTo>
                    <a:pt x="3147848" y="860423"/>
                    <a:pt x="3150152" y="861048"/>
                    <a:pt x="3151909" y="862299"/>
                  </a:cubicBezTo>
                  <a:lnTo>
                    <a:pt x="3177404" y="880448"/>
                  </a:lnTo>
                  <a:cubicBezTo>
                    <a:pt x="3180918" y="882949"/>
                    <a:pt x="3180918" y="887005"/>
                    <a:pt x="3177404" y="889507"/>
                  </a:cubicBezTo>
                  <a:lnTo>
                    <a:pt x="3147568" y="910746"/>
                  </a:lnTo>
                  <a:cubicBezTo>
                    <a:pt x="3144054" y="913247"/>
                    <a:pt x="3138356" y="913247"/>
                    <a:pt x="3134843" y="910746"/>
                  </a:cubicBezTo>
                  <a:lnTo>
                    <a:pt x="3109348" y="892597"/>
                  </a:lnTo>
                  <a:cubicBezTo>
                    <a:pt x="3105834" y="890095"/>
                    <a:pt x="3105834" y="886039"/>
                    <a:pt x="3109348" y="883538"/>
                  </a:cubicBezTo>
                  <a:lnTo>
                    <a:pt x="3139184" y="862299"/>
                  </a:lnTo>
                  <a:cubicBezTo>
                    <a:pt x="3140940" y="861049"/>
                    <a:pt x="3143244" y="860423"/>
                    <a:pt x="3145546" y="860423"/>
                  </a:cubicBezTo>
                  <a:close/>
                  <a:moveTo>
                    <a:pt x="2515043" y="860423"/>
                  </a:moveTo>
                  <a:cubicBezTo>
                    <a:pt x="2517345" y="860423"/>
                    <a:pt x="2519648" y="861048"/>
                    <a:pt x="2521405" y="862299"/>
                  </a:cubicBezTo>
                  <a:lnTo>
                    <a:pt x="2546901" y="880448"/>
                  </a:lnTo>
                  <a:cubicBezTo>
                    <a:pt x="2550414" y="882949"/>
                    <a:pt x="2550414" y="887005"/>
                    <a:pt x="2546901" y="889507"/>
                  </a:cubicBezTo>
                  <a:lnTo>
                    <a:pt x="2517064" y="910746"/>
                  </a:lnTo>
                  <a:cubicBezTo>
                    <a:pt x="2513551" y="913247"/>
                    <a:pt x="2507853" y="913247"/>
                    <a:pt x="2504340" y="910746"/>
                  </a:cubicBezTo>
                  <a:lnTo>
                    <a:pt x="2478845" y="892597"/>
                  </a:lnTo>
                  <a:cubicBezTo>
                    <a:pt x="2475330" y="890095"/>
                    <a:pt x="2475330" y="886039"/>
                    <a:pt x="2478845" y="883538"/>
                  </a:cubicBezTo>
                  <a:lnTo>
                    <a:pt x="2508680" y="862299"/>
                  </a:lnTo>
                  <a:cubicBezTo>
                    <a:pt x="2510437" y="861049"/>
                    <a:pt x="2512740" y="860423"/>
                    <a:pt x="2515043" y="860423"/>
                  </a:cubicBezTo>
                  <a:close/>
                  <a:moveTo>
                    <a:pt x="1884412" y="860423"/>
                  </a:moveTo>
                  <a:cubicBezTo>
                    <a:pt x="1886715" y="860423"/>
                    <a:pt x="1889018" y="861048"/>
                    <a:pt x="1890775" y="862299"/>
                  </a:cubicBezTo>
                  <a:lnTo>
                    <a:pt x="1916270" y="880448"/>
                  </a:lnTo>
                  <a:cubicBezTo>
                    <a:pt x="1919784" y="882949"/>
                    <a:pt x="1919784" y="887005"/>
                    <a:pt x="1916270" y="889507"/>
                  </a:cubicBezTo>
                  <a:lnTo>
                    <a:pt x="1886434" y="910746"/>
                  </a:lnTo>
                  <a:cubicBezTo>
                    <a:pt x="1882920" y="913247"/>
                    <a:pt x="1877223" y="913247"/>
                    <a:pt x="1873710" y="910746"/>
                  </a:cubicBezTo>
                  <a:lnTo>
                    <a:pt x="1848214" y="892597"/>
                  </a:lnTo>
                  <a:cubicBezTo>
                    <a:pt x="1844700" y="890095"/>
                    <a:pt x="1844700" y="886039"/>
                    <a:pt x="1848214" y="883538"/>
                  </a:cubicBezTo>
                  <a:lnTo>
                    <a:pt x="1878050" y="862299"/>
                  </a:lnTo>
                  <a:cubicBezTo>
                    <a:pt x="1879806" y="861049"/>
                    <a:pt x="1882109" y="860423"/>
                    <a:pt x="1884412" y="860423"/>
                  </a:cubicBezTo>
                  <a:close/>
                  <a:moveTo>
                    <a:pt x="1253909" y="860423"/>
                  </a:moveTo>
                  <a:cubicBezTo>
                    <a:pt x="1256212" y="860423"/>
                    <a:pt x="1258515" y="861048"/>
                    <a:pt x="1260272" y="862299"/>
                  </a:cubicBezTo>
                  <a:lnTo>
                    <a:pt x="1285767" y="880448"/>
                  </a:lnTo>
                  <a:cubicBezTo>
                    <a:pt x="1289281" y="882949"/>
                    <a:pt x="1289281" y="887005"/>
                    <a:pt x="1285767" y="889507"/>
                  </a:cubicBezTo>
                  <a:lnTo>
                    <a:pt x="1255930" y="910746"/>
                  </a:lnTo>
                  <a:cubicBezTo>
                    <a:pt x="1252417" y="913247"/>
                    <a:pt x="1246719" y="913247"/>
                    <a:pt x="1243206" y="910746"/>
                  </a:cubicBezTo>
                  <a:lnTo>
                    <a:pt x="1217710" y="892597"/>
                  </a:lnTo>
                  <a:cubicBezTo>
                    <a:pt x="1214196" y="890095"/>
                    <a:pt x="1214196" y="886039"/>
                    <a:pt x="1217710" y="883538"/>
                  </a:cubicBezTo>
                  <a:lnTo>
                    <a:pt x="1247547" y="862299"/>
                  </a:lnTo>
                  <a:cubicBezTo>
                    <a:pt x="1249303" y="861049"/>
                    <a:pt x="1251606" y="860423"/>
                    <a:pt x="1253909" y="860423"/>
                  </a:cubicBezTo>
                  <a:close/>
                  <a:moveTo>
                    <a:pt x="624599" y="860423"/>
                  </a:moveTo>
                  <a:cubicBezTo>
                    <a:pt x="626902" y="860423"/>
                    <a:pt x="629205" y="861048"/>
                    <a:pt x="630962" y="862299"/>
                  </a:cubicBezTo>
                  <a:lnTo>
                    <a:pt x="656458" y="880448"/>
                  </a:lnTo>
                  <a:cubicBezTo>
                    <a:pt x="659971" y="882949"/>
                    <a:pt x="659971" y="887005"/>
                    <a:pt x="656458" y="889507"/>
                  </a:cubicBezTo>
                  <a:lnTo>
                    <a:pt x="626621" y="910746"/>
                  </a:lnTo>
                  <a:cubicBezTo>
                    <a:pt x="623107" y="913247"/>
                    <a:pt x="617410" y="913247"/>
                    <a:pt x="613896" y="910746"/>
                  </a:cubicBezTo>
                  <a:lnTo>
                    <a:pt x="588401" y="892597"/>
                  </a:lnTo>
                  <a:cubicBezTo>
                    <a:pt x="584886" y="890095"/>
                    <a:pt x="584886" y="886039"/>
                    <a:pt x="588401" y="883538"/>
                  </a:cubicBezTo>
                  <a:lnTo>
                    <a:pt x="618237" y="862299"/>
                  </a:lnTo>
                  <a:cubicBezTo>
                    <a:pt x="619994" y="861049"/>
                    <a:pt x="622297" y="860423"/>
                    <a:pt x="624599" y="860423"/>
                  </a:cubicBezTo>
                  <a:close/>
                  <a:moveTo>
                    <a:pt x="190186" y="856072"/>
                  </a:moveTo>
                  <a:lnTo>
                    <a:pt x="197298" y="858240"/>
                  </a:lnTo>
                  <a:lnTo>
                    <a:pt x="206992" y="865305"/>
                  </a:lnTo>
                  <a:cubicBezTo>
                    <a:pt x="211509" y="868598"/>
                    <a:pt x="211422" y="873874"/>
                    <a:pt x="206797" y="877089"/>
                  </a:cubicBezTo>
                  <a:lnTo>
                    <a:pt x="181530" y="894657"/>
                  </a:lnTo>
                  <a:lnTo>
                    <a:pt x="176288" y="894613"/>
                  </a:lnTo>
                  <a:close/>
                  <a:moveTo>
                    <a:pt x="3969820" y="855729"/>
                  </a:moveTo>
                  <a:cubicBezTo>
                    <a:pt x="3972816" y="855754"/>
                    <a:pt x="3975798" y="856593"/>
                    <a:pt x="3978058" y="858240"/>
                  </a:cubicBezTo>
                  <a:lnTo>
                    <a:pt x="3987752" y="865305"/>
                  </a:lnTo>
                  <a:cubicBezTo>
                    <a:pt x="3992269" y="868598"/>
                    <a:pt x="3992182" y="873874"/>
                    <a:pt x="3987556" y="877089"/>
                  </a:cubicBezTo>
                  <a:lnTo>
                    <a:pt x="3962290" y="894657"/>
                  </a:lnTo>
                  <a:cubicBezTo>
                    <a:pt x="3957665" y="897872"/>
                    <a:pt x="3950253" y="897811"/>
                    <a:pt x="3945736" y="894518"/>
                  </a:cubicBezTo>
                  <a:lnTo>
                    <a:pt x="3936041" y="887452"/>
                  </a:lnTo>
                  <a:cubicBezTo>
                    <a:pt x="3931524" y="884160"/>
                    <a:pt x="3931612" y="878883"/>
                    <a:pt x="3936237" y="875667"/>
                  </a:cubicBezTo>
                  <a:lnTo>
                    <a:pt x="3961502" y="858101"/>
                  </a:lnTo>
                  <a:cubicBezTo>
                    <a:pt x="3963815" y="856492"/>
                    <a:pt x="3966825" y="855704"/>
                    <a:pt x="3969820" y="855729"/>
                  </a:cubicBezTo>
                  <a:close/>
                  <a:moveTo>
                    <a:pt x="3340511" y="855729"/>
                  </a:moveTo>
                  <a:cubicBezTo>
                    <a:pt x="3343507" y="855754"/>
                    <a:pt x="3346489" y="856593"/>
                    <a:pt x="3348748" y="858240"/>
                  </a:cubicBezTo>
                  <a:lnTo>
                    <a:pt x="3358442" y="865305"/>
                  </a:lnTo>
                  <a:cubicBezTo>
                    <a:pt x="3362960" y="868598"/>
                    <a:pt x="3362872" y="873874"/>
                    <a:pt x="3358248" y="877089"/>
                  </a:cubicBezTo>
                  <a:lnTo>
                    <a:pt x="3332980" y="894657"/>
                  </a:lnTo>
                  <a:cubicBezTo>
                    <a:pt x="3328356" y="897872"/>
                    <a:pt x="3320944" y="897811"/>
                    <a:pt x="3316426" y="894518"/>
                  </a:cubicBezTo>
                  <a:lnTo>
                    <a:pt x="3306732" y="887452"/>
                  </a:lnTo>
                  <a:cubicBezTo>
                    <a:pt x="3302214" y="884160"/>
                    <a:pt x="3302302" y="878883"/>
                    <a:pt x="3306927" y="875667"/>
                  </a:cubicBezTo>
                  <a:lnTo>
                    <a:pt x="3332193" y="858101"/>
                  </a:lnTo>
                  <a:cubicBezTo>
                    <a:pt x="3334506" y="856492"/>
                    <a:pt x="3337515" y="855704"/>
                    <a:pt x="3340511" y="855729"/>
                  </a:cubicBezTo>
                  <a:close/>
                  <a:moveTo>
                    <a:pt x="2710008" y="855729"/>
                  </a:moveTo>
                  <a:cubicBezTo>
                    <a:pt x="2713004" y="855754"/>
                    <a:pt x="2715985" y="856593"/>
                    <a:pt x="2718245" y="858240"/>
                  </a:cubicBezTo>
                  <a:lnTo>
                    <a:pt x="2727939" y="865305"/>
                  </a:lnTo>
                  <a:cubicBezTo>
                    <a:pt x="2732456" y="868598"/>
                    <a:pt x="2732369" y="873874"/>
                    <a:pt x="2727744" y="877089"/>
                  </a:cubicBezTo>
                  <a:lnTo>
                    <a:pt x="2702477" y="894657"/>
                  </a:lnTo>
                  <a:cubicBezTo>
                    <a:pt x="2697852" y="897872"/>
                    <a:pt x="2690441" y="897811"/>
                    <a:pt x="2685923" y="894518"/>
                  </a:cubicBezTo>
                  <a:lnTo>
                    <a:pt x="2676228" y="887452"/>
                  </a:lnTo>
                  <a:cubicBezTo>
                    <a:pt x="2671711" y="884160"/>
                    <a:pt x="2671798" y="878883"/>
                    <a:pt x="2676424" y="875667"/>
                  </a:cubicBezTo>
                  <a:lnTo>
                    <a:pt x="2701690" y="858101"/>
                  </a:lnTo>
                  <a:cubicBezTo>
                    <a:pt x="2704002" y="856492"/>
                    <a:pt x="2707012" y="855704"/>
                    <a:pt x="2710008" y="855729"/>
                  </a:cubicBezTo>
                  <a:close/>
                  <a:moveTo>
                    <a:pt x="2079377" y="855729"/>
                  </a:moveTo>
                  <a:cubicBezTo>
                    <a:pt x="2082373" y="855754"/>
                    <a:pt x="2085355" y="856593"/>
                    <a:pt x="2087614" y="858240"/>
                  </a:cubicBezTo>
                  <a:lnTo>
                    <a:pt x="2097309" y="865305"/>
                  </a:lnTo>
                  <a:cubicBezTo>
                    <a:pt x="2101826" y="868598"/>
                    <a:pt x="2101738" y="873874"/>
                    <a:pt x="2097113" y="877089"/>
                  </a:cubicBezTo>
                  <a:lnTo>
                    <a:pt x="2071847" y="894657"/>
                  </a:lnTo>
                  <a:cubicBezTo>
                    <a:pt x="2067222" y="897872"/>
                    <a:pt x="2059810" y="897811"/>
                    <a:pt x="2055292" y="894518"/>
                  </a:cubicBezTo>
                  <a:lnTo>
                    <a:pt x="2045597" y="887452"/>
                  </a:lnTo>
                  <a:cubicBezTo>
                    <a:pt x="2041080" y="884160"/>
                    <a:pt x="2041168" y="878883"/>
                    <a:pt x="2045793" y="875667"/>
                  </a:cubicBezTo>
                  <a:lnTo>
                    <a:pt x="2071059" y="858101"/>
                  </a:lnTo>
                  <a:cubicBezTo>
                    <a:pt x="2073372" y="856492"/>
                    <a:pt x="2076381" y="855704"/>
                    <a:pt x="2079377" y="855729"/>
                  </a:cubicBezTo>
                  <a:close/>
                  <a:moveTo>
                    <a:pt x="1448874" y="855729"/>
                  </a:moveTo>
                  <a:cubicBezTo>
                    <a:pt x="1451870" y="855754"/>
                    <a:pt x="1454852" y="856593"/>
                    <a:pt x="1457111" y="858240"/>
                  </a:cubicBezTo>
                  <a:lnTo>
                    <a:pt x="1466805" y="865305"/>
                  </a:lnTo>
                  <a:cubicBezTo>
                    <a:pt x="1471322" y="868598"/>
                    <a:pt x="1471235" y="873874"/>
                    <a:pt x="1466610" y="877089"/>
                  </a:cubicBezTo>
                  <a:lnTo>
                    <a:pt x="1441343" y="894657"/>
                  </a:lnTo>
                  <a:cubicBezTo>
                    <a:pt x="1436718" y="897872"/>
                    <a:pt x="1429306" y="897811"/>
                    <a:pt x="1424789" y="894518"/>
                  </a:cubicBezTo>
                  <a:lnTo>
                    <a:pt x="1415094" y="887452"/>
                  </a:lnTo>
                  <a:cubicBezTo>
                    <a:pt x="1410577" y="884160"/>
                    <a:pt x="1410665" y="878883"/>
                    <a:pt x="1415290" y="875667"/>
                  </a:cubicBezTo>
                  <a:lnTo>
                    <a:pt x="1440556" y="858101"/>
                  </a:lnTo>
                  <a:cubicBezTo>
                    <a:pt x="1442868" y="856492"/>
                    <a:pt x="1445878" y="855704"/>
                    <a:pt x="1448874" y="855729"/>
                  </a:cubicBezTo>
                  <a:close/>
                  <a:moveTo>
                    <a:pt x="819564" y="855729"/>
                  </a:moveTo>
                  <a:cubicBezTo>
                    <a:pt x="822560" y="855754"/>
                    <a:pt x="825542" y="856593"/>
                    <a:pt x="827801" y="858240"/>
                  </a:cubicBezTo>
                  <a:lnTo>
                    <a:pt x="837495" y="865305"/>
                  </a:lnTo>
                  <a:cubicBezTo>
                    <a:pt x="842012" y="868598"/>
                    <a:pt x="841926" y="873874"/>
                    <a:pt x="837300" y="877089"/>
                  </a:cubicBezTo>
                  <a:lnTo>
                    <a:pt x="812034" y="894657"/>
                  </a:lnTo>
                  <a:cubicBezTo>
                    <a:pt x="807409" y="897872"/>
                    <a:pt x="799997" y="897811"/>
                    <a:pt x="795479" y="894518"/>
                  </a:cubicBezTo>
                  <a:lnTo>
                    <a:pt x="785785" y="887452"/>
                  </a:lnTo>
                  <a:cubicBezTo>
                    <a:pt x="781268" y="884160"/>
                    <a:pt x="781355" y="878883"/>
                    <a:pt x="785980" y="875667"/>
                  </a:cubicBezTo>
                  <a:lnTo>
                    <a:pt x="811246" y="858101"/>
                  </a:lnTo>
                  <a:cubicBezTo>
                    <a:pt x="813559" y="856492"/>
                    <a:pt x="816568" y="855704"/>
                    <a:pt x="819564" y="855729"/>
                  </a:cubicBezTo>
                  <a:close/>
                  <a:moveTo>
                    <a:pt x="4192203" y="850579"/>
                  </a:moveTo>
                  <a:cubicBezTo>
                    <a:pt x="4194044" y="850638"/>
                    <a:pt x="4195853" y="851195"/>
                    <a:pt x="4197196" y="852239"/>
                  </a:cubicBezTo>
                  <a:lnTo>
                    <a:pt x="4202956" y="856721"/>
                  </a:lnTo>
                  <a:cubicBezTo>
                    <a:pt x="4205640" y="858809"/>
                    <a:pt x="4205438" y="862050"/>
                    <a:pt x="4202504" y="863962"/>
                  </a:cubicBezTo>
                  <a:lnTo>
                    <a:pt x="4196210" y="868062"/>
                  </a:lnTo>
                  <a:cubicBezTo>
                    <a:pt x="4193275" y="869973"/>
                    <a:pt x="4188722" y="869829"/>
                    <a:pt x="4186038" y="867740"/>
                  </a:cubicBezTo>
                  <a:lnTo>
                    <a:pt x="4180278" y="863259"/>
                  </a:lnTo>
                  <a:cubicBezTo>
                    <a:pt x="4177594" y="861171"/>
                    <a:pt x="4177795" y="857929"/>
                    <a:pt x="4180729" y="856019"/>
                  </a:cubicBezTo>
                  <a:lnTo>
                    <a:pt x="4187024" y="851918"/>
                  </a:lnTo>
                  <a:cubicBezTo>
                    <a:pt x="4188491" y="850963"/>
                    <a:pt x="4190362" y="850521"/>
                    <a:pt x="4192203" y="850579"/>
                  </a:cubicBezTo>
                  <a:close/>
                  <a:moveTo>
                    <a:pt x="3562893" y="850579"/>
                  </a:moveTo>
                  <a:cubicBezTo>
                    <a:pt x="3564734" y="850638"/>
                    <a:pt x="3566544" y="851195"/>
                    <a:pt x="3567886" y="852239"/>
                  </a:cubicBezTo>
                  <a:lnTo>
                    <a:pt x="3573646" y="856721"/>
                  </a:lnTo>
                  <a:cubicBezTo>
                    <a:pt x="3576330" y="858809"/>
                    <a:pt x="3576128" y="862050"/>
                    <a:pt x="3573195" y="863962"/>
                  </a:cubicBezTo>
                  <a:lnTo>
                    <a:pt x="3566899" y="868062"/>
                  </a:lnTo>
                  <a:cubicBezTo>
                    <a:pt x="3563966" y="869973"/>
                    <a:pt x="3559412" y="869829"/>
                    <a:pt x="3556728" y="867740"/>
                  </a:cubicBezTo>
                  <a:lnTo>
                    <a:pt x="3550968" y="863259"/>
                  </a:lnTo>
                  <a:cubicBezTo>
                    <a:pt x="3548284" y="861171"/>
                    <a:pt x="3548486" y="857929"/>
                    <a:pt x="3551420" y="856019"/>
                  </a:cubicBezTo>
                  <a:lnTo>
                    <a:pt x="3557715" y="851918"/>
                  </a:lnTo>
                  <a:cubicBezTo>
                    <a:pt x="3559181" y="850963"/>
                    <a:pt x="3561053" y="850521"/>
                    <a:pt x="3562893" y="850579"/>
                  </a:cubicBezTo>
                  <a:close/>
                  <a:moveTo>
                    <a:pt x="2932390" y="850579"/>
                  </a:moveTo>
                  <a:cubicBezTo>
                    <a:pt x="2934232" y="850638"/>
                    <a:pt x="2936040" y="851195"/>
                    <a:pt x="2937383" y="852239"/>
                  </a:cubicBezTo>
                  <a:lnTo>
                    <a:pt x="2943143" y="856721"/>
                  </a:lnTo>
                  <a:cubicBezTo>
                    <a:pt x="2945827" y="858809"/>
                    <a:pt x="2945624" y="862050"/>
                    <a:pt x="2942692" y="863962"/>
                  </a:cubicBezTo>
                  <a:lnTo>
                    <a:pt x="2936396" y="868062"/>
                  </a:lnTo>
                  <a:cubicBezTo>
                    <a:pt x="2933462" y="869973"/>
                    <a:pt x="2928909" y="869829"/>
                    <a:pt x="2926225" y="867740"/>
                  </a:cubicBezTo>
                  <a:lnTo>
                    <a:pt x="2920465" y="863259"/>
                  </a:lnTo>
                  <a:cubicBezTo>
                    <a:pt x="2917781" y="861171"/>
                    <a:pt x="2917982" y="857929"/>
                    <a:pt x="2920916" y="856019"/>
                  </a:cubicBezTo>
                  <a:lnTo>
                    <a:pt x="2927212" y="851918"/>
                  </a:lnTo>
                  <a:cubicBezTo>
                    <a:pt x="2928678" y="850963"/>
                    <a:pt x="2930550" y="850521"/>
                    <a:pt x="2932390" y="850579"/>
                  </a:cubicBezTo>
                  <a:close/>
                  <a:moveTo>
                    <a:pt x="2301759" y="850579"/>
                  </a:moveTo>
                  <a:cubicBezTo>
                    <a:pt x="2303601" y="850638"/>
                    <a:pt x="2305410" y="851195"/>
                    <a:pt x="2306752" y="852239"/>
                  </a:cubicBezTo>
                  <a:lnTo>
                    <a:pt x="2312513" y="856721"/>
                  </a:lnTo>
                  <a:cubicBezTo>
                    <a:pt x="2315196" y="858809"/>
                    <a:pt x="2314994" y="862050"/>
                    <a:pt x="2312061" y="863962"/>
                  </a:cubicBezTo>
                  <a:lnTo>
                    <a:pt x="2305766" y="868062"/>
                  </a:lnTo>
                  <a:cubicBezTo>
                    <a:pt x="2302832" y="869973"/>
                    <a:pt x="2298278" y="869829"/>
                    <a:pt x="2295594" y="867740"/>
                  </a:cubicBezTo>
                  <a:lnTo>
                    <a:pt x="2289834" y="863259"/>
                  </a:lnTo>
                  <a:cubicBezTo>
                    <a:pt x="2287150" y="861171"/>
                    <a:pt x="2287352" y="857929"/>
                    <a:pt x="2290285" y="856019"/>
                  </a:cubicBezTo>
                  <a:lnTo>
                    <a:pt x="2296581" y="851918"/>
                  </a:lnTo>
                  <a:cubicBezTo>
                    <a:pt x="2298047" y="850963"/>
                    <a:pt x="2299919" y="850521"/>
                    <a:pt x="2301759" y="850579"/>
                  </a:cubicBezTo>
                  <a:close/>
                  <a:moveTo>
                    <a:pt x="1671256" y="850579"/>
                  </a:moveTo>
                  <a:cubicBezTo>
                    <a:pt x="1673097" y="850638"/>
                    <a:pt x="1674906" y="851195"/>
                    <a:pt x="1676249" y="852239"/>
                  </a:cubicBezTo>
                  <a:lnTo>
                    <a:pt x="1682009" y="856721"/>
                  </a:lnTo>
                  <a:cubicBezTo>
                    <a:pt x="1684693" y="858809"/>
                    <a:pt x="1684491" y="862050"/>
                    <a:pt x="1681558" y="863962"/>
                  </a:cubicBezTo>
                  <a:lnTo>
                    <a:pt x="1675262" y="868062"/>
                  </a:lnTo>
                  <a:cubicBezTo>
                    <a:pt x="1672328" y="869973"/>
                    <a:pt x="1667775" y="869829"/>
                    <a:pt x="1665091" y="867740"/>
                  </a:cubicBezTo>
                  <a:lnTo>
                    <a:pt x="1659331" y="863259"/>
                  </a:lnTo>
                  <a:cubicBezTo>
                    <a:pt x="1656647" y="861171"/>
                    <a:pt x="1656848" y="857929"/>
                    <a:pt x="1659782" y="856019"/>
                  </a:cubicBezTo>
                  <a:lnTo>
                    <a:pt x="1666078" y="851918"/>
                  </a:lnTo>
                  <a:cubicBezTo>
                    <a:pt x="1667544" y="850963"/>
                    <a:pt x="1669416" y="850521"/>
                    <a:pt x="1671256" y="850579"/>
                  </a:cubicBezTo>
                  <a:close/>
                  <a:moveTo>
                    <a:pt x="1041946" y="850579"/>
                  </a:moveTo>
                  <a:cubicBezTo>
                    <a:pt x="1043788" y="850638"/>
                    <a:pt x="1045597" y="851195"/>
                    <a:pt x="1046939" y="852239"/>
                  </a:cubicBezTo>
                  <a:lnTo>
                    <a:pt x="1052699" y="856721"/>
                  </a:lnTo>
                  <a:cubicBezTo>
                    <a:pt x="1055384" y="858809"/>
                    <a:pt x="1055181" y="862050"/>
                    <a:pt x="1052248" y="863962"/>
                  </a:cubicBezTo>
                  <a:lnTo>
                    <a:pt x="1045952" y="868062"/>
                  </a:lnTo>
                  <a:cubicBezTo>
                    <a:pt x="1043019" y="869973"/>
                    <a:pt x="1038465" y="869829"/>
                    <a:pt x="1035781" y="867740"/>
                  </a:cubicBezTo>
                  <a:lnTo>
                    <a:pt x="1030021" y="863259"/>
                  </a:lnTo>
                  <a:cubicBezTo>
                    <a:pt x="1027337" y="861171"/>
                    <a:pt x="1027539" y="857929"/>
                    <a:pt x="1030472" y="856019"/>
                  </a:cubicBezTo>
                  <a:lnTo>
                    <a:pt x="1036769" y="851918"/>
                  </a:lnTo>
                  <a:cubicBezTo>
                    <a:pt x="1038234" y="850963"/>
                    <a:pt x="1040106" y="850521"/>
                    <a:pt x="1041946" y="850579"/>
                  </a:cubicBezTo>
                  <a:close/>
                  <a:moveTo>
                    <a:pt x="411443" y="850579"/>
                  </a:moveTo>
                  <a:cubicBezTo>
                    <a:pt x="413285" y="850638"/>
                    <a:pt x="415094" y="851195"/>
                    <a:pt x="416436" y="852239"/>
                  </a:cubicBezTo>
                  <a:lnTo>
                    <a:pt x="422196" y="856721"/>
                  </a:lnTo>
                  <a:cubicBezTo>
                    <a:pt x="424880" y="858809"/>
                    <a:pt x="424677" y="862050"/>
                    <a:pt x="421745" y="863962"/>
                  </a:cubicBezTo>
                  <a:lnTo>
                    <a:pt x="415449" y="868062"/>
                  </a:lnTo>
                  <a:cubicBezTo>
                    <a:pt x="412515" y="869973"/>
                    <a:pt x="407962" y="869829"/>
                    <a:pt x="405278" y="867740"/>
                  </a:cubicBezTo>
                  <a:lnTo>
                    <a:pt x="399518" y="863259"/>
                  </a:lnTo>
                  <a:cubicBezTo>
                    <a:pt x="396834" y="861171"/>
                    <a:pt x="397035" y="857929"/>
                    <a:pt x="399969" y="856019"/>
                  </a:cubicBezTo>
                  <a:lnTo>
                    <a:pt x="406265" y="851918"/>
                  </a:lnTo>
                  <a:cubicBezTo>
                    <a:pt x="407731" y="850963"/>
                    <a:pt x="409603" y="850521"/>
                    <a:pt x="411443" y="850579"/>
                  </a:cubicBezTo>
                  <a:close/>
                  <a:moveTo>
                    <a:pt x="4270993" y="846001"/>
                  </a:moveTo>
                  <a:cubicBezTo>
                    <a:pt x="4273691" y="846001"/>
                    <a:pt x="4276390" y="846734"/>
                    <a:pt x="4278450" y="848200"/>
                  </a:cubicBezTo>
                  <a:lnTo>
                    <a:pt x="4308325" y="869467"/>
                  </a:lnTo>
                  <a:cubicBezTo>
                    <a:pt x="4312442" y="872399"/>
                    <a:pt x="4312442" y="877151"/>
                    <a:pt x="4308325" y="880083"/>
                  </a:cubicBezTo>
                  <a:lnTo>
                    <a:pt x="4268401" y="908503"/>
                  </a:lnTo>
                  <a:cubicBezTo>
                    <a:pt x="4264283" y="911434"/>
                    <a:pt x="4257607" y="911434"/>
                    <a:pt x="4253490" y="908503"/>
                  </a:cubicBezTo>
                  <a:lnTo>
                    <a:pt x="4223613" y="887235"/>
                  </a:lnTo>
                  <a:cubicBezTo>
                    <a:pt x="4219496" y="884304"/>
                    <a:pt x="4219496" y="879551"/>
                    <a:pt x="4223613" y="876620"/>
                  </a:cubicBezTo>
                  <a:lnTo>
                    <a:pt x="4263537" y="848200"/>
                  </a:lnTo>
                  <a:cubicBezTo>
                    <a:pt x="4265596" y="846734"/>
                    <a:pt x="4268294" y="846001"/>
                    <a:pt x="4270993" y="846001"/>
                  </a:cubicBezTo>
                  <a:close/>
                  <a:moveTo>
                    <a:pt x="3640490" y="846001"/>
                  </a:moveTo>
                  <a:cubicBezTo>
                    <a:pt x="3643188" y="846001"/>
                    <a:pt x="3645886" y="846734"/>
                    <a:pt x="3647945" y="848200"/>
                  </a:cubicBezTo>
                  <a:lnTo>
                    <a:pt x="3677821" y="869467"/>
                  </a:lnTo>
                  <a:cubicBezTo>
                    <a:pt x="3681939" y="872399"/>
                    <a:pt x="3681939" y="877151"/>
                    <a:pt x="3677821" y="880083"/>
                  </a:cubicBezTo>
                  <a:lnTo>
                    <a:pt x="3637897" y="908503"/>
                  </a:lnTo>
                  <a:cubicBezTo>
                    <a:pt x="3633779" y="911434"/>
                    <a:pt x="3627104" y="911434"/>
                    <a:pt x="3622985" y="908503"/>
                  </a:cubicBezTo>
                  <a:lnTo>
                    <a:pt x="3593110" y="887235"/>
                  </a:lnTo>
                  <a:cubicBezTo>
                    <a:pt x="3588992" y="884304"/>
                    <a:pt x="3588992" y="879551"/>
                    <a:pt x="3593110" y="876620"/>
                  </a:cubicBezTo>
                  <a:lnTo>
                    <a:pt x="3633034" y="848200"/>
                  </a:lnTo>
                  <a:cubicBezTo>
                    <a:pt x="3635093" y="846734"/>
                    <a:pt x="3637791" y="846001"/>
                    <a:pt x="3640490" y="846001"/>
                  </a:cubicBezTo>
                  <a:close/>
                  <a:moveTo>
                    <a:pt x="3011180" y="846001"/>
                  </a:moveTo>
                  <a:cubicBezTo>
                    <a:pt x="3013879" y="846001"/>
                    <a:pt x="3016577" y="846734"/>
                    <a:pt x="3018636" y="848200"/>
                  </a:cubicBezTo>
                  <a:lnTo>
                    <a:pt x="3048512" y="869467"/>
                  </a:lnTo>
                  <a:cubicBezTo>
                    <a:pt x="3052630" y="872399"/>
                    <a:pt x="3052630" y="877151"/>
                    <a:pt x="3048512" y="880083"/>
                  </a:cubicBezTo>
                  <a:lnTo>
                    <a:pt x="3008588" y="908503"/>
                  </a:lnTo>
                  <a:cubicBezTo>
                    <a:pt x="3004470" y="911434"/>
                    <a:pt x="2997794" y="911434"/>
                    <a:pt x="2993676" y="908503"/>
                  </a:cubicBezTo>
                  <a:lnTo>
                    <a:pt x="2963801" y="887235"/>
                  </a:lnTo>
                  <a:cubicBezTo>
                    <a:pt x="2959682" y="884304"/>
                    <a:pt x="2959682" y="879551"/>
                    <a:pt x="2963801" y="876620"/>
                  </a:cubicBezTo>
                  <a:lnTo>
                    <a:pt x="3003724" y="848200"/>
                  </a:lnTo>
                  <a:cubicBezTo>
                    <a:pt x="3005783" y="846734"/>
                    <a:pt x="3008481" y="846001"/>
                    <a:pt x="3011180" y="846001"/>
                  </a:cubicBezTo>
                  <a:close/>
                  <a:moveTo>
                    <a:pt x="2380677" y="846001"/>
                  </a:moveTo>
                  <a:cubicBezTo>
                    <a:pt x="2383375" y="846001"/>
                    <a:pt x="2386074" y="846734"/>
                    <a:pt x="2388133" y="848200"/>
                  </a:cubicBezTo>
                  <a:lnTo>
                    <a:pt x="2418008" y="869467"/>
                  </a:lnTo>
                  <a:cubicBezTo>
                    <a:pt x="2422126" y="872399"/>
                    <a:pt x="2422126" y="877151"/>
                    <a:pt x="2418008" y="880083"/>
                  </a:cubicBezTo>
                  <a:lnTo>
                    <a:pt x="2378085" y="908503"/>
                  </a:lnTo>
                  <a:cubicBezTo>
                    <a:pt x="2373967" y="911434"/>
                    <a:pt x="2367290" y="911434"/>
                    <a:pt x="2363173" y="908503"/>
                  </a:cubicBezTo>
                  <a:lnTo>
                    <a:pt x="2333297" y="887235"/>
                  </a:lnTo>
                  <a:cubicBezTo>
                    <a:pt x="2329179" y="884304"/>
                    <a:pt x="2329179" y="879551"/>
                    <a:pt x="2333297" y="876620"/>
                  </a:cubicBezTo>
                  <a:lnTo>
                    <a:pt x="2373221" y="848200"/>
                  </a:lnTo>
                  <a:cubicBezTo>
                    <a:pt x="2375280" y="846734"/>
                    <a:pt x="2377978" y="846001"/>
                    <a:pt x="2380677" y="846001"/>
                  </a:cubicBezTo>
                  <a:close/>
                  <a:moveTo>
                    <a:pt x="1750046" y="846001"/>
                  </a:moveTo>
                  <a:cubicBezTo>
                    <a:pt x="1752744" y="846001"/>
                    <a:pt x="1755443" y="846734"/>
                    <a:pt x="1757502" y="848200"/>
                  </a:cubicBezTo>
                  <a:lnTo>
                    <a:pt x="1787378" y="869467"/>
                  </a:lnTo>
                  <a:cubicBezTo>
                    <a:pt x="1791496" y="872399"/>
                    <a:pt x="1791496" y="877151"/>
                    <a:pt x="1787378" y="880083"/>
                  </a:cubicBezTo>
                  <a:lnTo>
                    <a:pt x="1747454" y="908503"/>
                  </a:lnTo>
                  <a:cubicBezTo>
                    <a:pt x="1743336" y="911434"/>
                    <a:pt x="1736660" y="911434"/>
                    <a:pt x="1732542" y="908503"/>
                  </a:cubicBezTo>
                  <a:lnTo>
                    <a:pt x="1702666" y="887235"/>
                  </a:lnTo>
                  <a:cubicBezTo>
                    <a:pt x="1698549" y="884304"/>
                    <a:pt x="1698549" y="879551"/>
                    <a:pt x="1702666" y="876620"/>
                  </a:cubicBezTo>
                  <a:lnTo>
                    <a:pt x="1742590" y="848200"/>
                  </a:lnTo>
                  <a:cubicBezTo>
                    <a:pt x="1744649" y="846734"/>
                    <a:pt x="1747348" y="846001"/>
                    <a:pt x="1750046" y="846001"/>
                  </a:cubicBezTo>
                  <a:close/>
                  <a:moveTo>
                    <a:pt x="1119543" y="846001"/>
                  </a:moveTo>
                  <a:cubicBezTo>
                    <a:pt x="1122241" y="846001"/>
                    <a:pt x="1124940" y="846734"/>
                    <a:pt x="1126999" y="848200"/>
                  </a:cubicBezTo>
                  <a:lnTo>
                    <a:pt x="1156874" y="869467"/>
                  </a:lnTo>
                  <a:cubicBezTo>
                    <a:pt x="1160992" y="872399"/>
                    <a:pt x="1160992" y="877151"/>
                    <a:pt x="1156874" y="880083"/>
                  </a:cubicBezTo>
                  <a:lnTo>
                    <a:pt x="1116950" y="908503"/>
                  </a:lnTo>
                  <a:cubicBezTo>
                    <a:pt x="1112833" y="911434"/>
                    <a:pt x="1106157" y="911434"/>
                    <a:pt x="1102038" y="908503"/>
                  </a:cubicBezTo>
                  <a:lnTo>
                    <a:pt x="1072163" y="887235"/>
                  </a:lnTo>
                  <a:cubicBezTo>
                    <a:pt x="1068045" y="884304"/>
                    <a:pt x="1068045" y="879551"/>
                    <a:pt x="1072163" y="876620"/>
                  </a:cubicBezTo>
                  <a:lnTo>
                    <a:pt x="1112087" y="848200"/>
                  </a:lnTo>
                  <a:cubicBezTo>
                    <a:pt x="1114146" y="846734"/>
                    <a:pt x="1116844" y="846001"/>
                    <a:pt x="1119543" y="846001"/>
                  </a:cubicBezTo>
                  <a:close/>
                  <a:moveTo>
                    <a:pt x="490233" y="846001"/>
                  </a:moveTo>
                  <a:cubicBezTo>
                    <a:pt x="492932" y="846001"/>
                    <a:pt x="495631" y="846734"/>
                    <a:pt x="497689" y="848200"/>
                  </a:cubicBezTo>
                  <a:lnTo>
                    <a:pt x="527565" y="869467"/>
                  </a:lnTo>
                  <a:cubicBezTo>
                    <a:pt x="531683" y="872399"/>
                    <a:pt x="531683" y="877151"/>
                    <a:pt x="527565" y="880083"/>
                  </a:cubicBezTo>
                  <a:lnTo>
                    <a:pt x="487641" y="908503"/>
                  </a:lnTo>
                  <a:cubicBezTo>
                    <a:pt x="483523" y="911434"/>
                    <a:pt x="476847" y="911434"/>
                    <a:pt x="472729" y="908503"/>
                  </a:cubicBezTo>
                  <a:lnTo>
                    <a:pt x="442854" y="887235"/>
                  </a:lnTo>
                  <a:cubicBezTo>
                    <a:pt x="438735" y="884304"/>
                    <a:pt x="438735" y="879551"/>
                    <a:pt x="442854" y="876620"/>
                  </a:cubicBezTo>
                  <a:lnTo>
                    <a:pt x="482777" y="848200"/>
                  </a:lnTo>
                  <a:cubicBezTo>
                    <a:pt x="484836" y="846734"/>
                    <a:pt x="487534" y="846001"/>
                    <a:pt x="490233" y="846001"/>
                  </a:cubicBezTo>
                  <a:close/>
                  <a:moveTo>
                    <a:pt x="4087099" y="845478"/>
                  </a:moveTo>
                  <a:cubicBezTo>
                    <a:pt x="4088940" y="845536"/>
                    <a:pt x="4090749" y="846094"/>
                    <a:pt x="4092091" y="847138"/>
                  </a:cubicBezTo>
                  <a:lnTo>
                    <a:pt x="4097852" y="851619"/>
                  </a:lnTo>
                  <a:cubicBezTo>
                    <a:pt x="4100536" y="853708"/>
                    <a:pt x="4100334" y="856949"/>
                    <a:pt x="4097401" y="858860"/>
                  </a:cubicBezTo>
                  <a:lnTo>
                    <a:pt x="4091105" y="862961"/>
                  </a:lnTo>
                  <a:cubicBezTo>
                    <a:pt x="4088172" y="864872"/>
                    <a:pt x="4083618" y="864727"/>
                    <a:pt x="4080934" y="862639"/>
                  </a:cubicBezTo>
                  <a:lnTo>
                    <a:pt x="4075174" y="858158"/>
                  </a:lnTo>
                  <a:cubicBezTo>
                    <a:pt x="4072490" y="856070"/>
                    <a:pt x="4072692" y="852828"/>
                    <a:pt x="4075624" y="850918"/>
                  </a:cubicBezTo>
                  <a:lnTo>
                    <a:pt x="4081920" y="846817"/>
                  </a:lnTo>
                  <a:cubicBezTo>
                    <a:pt x="4083387" y="845861"/>
                    <a:pt x="4085258" y="845420"/>
                    <a:pt x="4087099" y="845478"/>
                  </a:cubicBezTo>
                  <a:close/>
                  <a:moveTo>
                    <a:pt x="3457789" y="845478"/>
                  </a:moveTo>
                  <a:cubicBezTo>
                    <a:pt x="3459630" y="845536"/>
                    <a:pt x="3461440" y="846094"/>
                    <a:pt x="3462782" y="847138"/>
                  </a:cubicBezTo>
                  <a:lnTo>
                    <a:pt x="3468542" y="851619"/>
                  </a:lnTo>
                  <a:cubicBezTo>
                    <a:pt x="3471226" y="853708"/>
                    <a:pt x="3471024" y="856949"/>
                    <a:pt x="3468091" y="858860"/>
                  </a:cubicBezTo>
                  <a:lnTo>
                    <a:pt x="3461796" y="862961"/>
                  </a:lnTo>
                  <a:cubicBezTo>
                    <a:pt x="3458862" y="864872"/>
                    <a:pt x="3454308" y="864727"/>
                    <a:pt x="3451624" y="862639"/>
                  </a:cubicBezTo>
                  <a:lnTo>
                    <a:pt x="3445864" y="858158"/>
                  </a:lnTo>
                  <a:cubicBezTo>
                    <a:pt x="3443180" y="856070"/>
                    <a:pt x="3443382" y="852828"/>
                    <a:pt x="3446314" y="850918"/>
                  </a:cubicBezTo>
                  <a:lnTo>
                    <a:pt x="3452610" y="846817"/>
                  </a:lnTo>
                  <a:cubicBezTo>
                    <a:pt x="3454078" y="845861"/>
                    <a:pt x="3455949" y="845420"/>
                    <a:pt x="3457789" y="845478"/>
                  </a:cubicBezTo>
                  <a:close/>
                  <a:moveTo>
                    <a:pt x="2827286" y="845478"/>
                  </a:moveTo>
                  <a:cubicBezTo>
                    <a:pt x="2829127" y="845536"/>
                    <a:pt x="2830936" y="846094"/>
                    <a:pt x="2832278" y="847138"/>
                  </a:cubicBezTo>
                  <a:lnTo>
                    <a:pt x="2838039" y="851619"/>
                  </a:lnTo>
                  <a:cubicBezTo>
                    <a:pt x="2840723" y="853708"/>
                    <a:pt x="2840521" y="856949"/>
                    <a:pt x="2837588" y="858860"/>
                  </a:cubicBezTo>
                  <a:lnTo>
                    <a:pt x="2831292" y="862961"/>
                  </a:lnTo>
                  <a:cubicBezTo>
                    <a:pt x="2828359" y="864872"/>
                    <a:pt x="2823805" y="864727"/>
                    <a:pt x="2821121" y="862639"/>
                  </a:cubicBezTo>
                  <a:lnTo>
                    <a:pt x="2815360" y="858158"/>
                  </a:lnTo>
                  <a:cubicBezTo>
                    <a:pt x="2812677" y="856070"/>
                    <a:pt x="2812879" y="852828"/>
                    <a:pt x="2815811" y="850918"/>
                  </a:cubicBezTo>
                  <a:lnTo>
                    <a:pt x="2822107" y="846817"/>
                  </a:lnTo>
                  <a:cubicBezTo>
                    <a:pt x="2823574" y="845861"/>
                    <a:pt x="2825446" y="845420"/>
                    <a:pt x="2827286" y="845478"/>
                  </a:cubicBezTo>
                  <a:close/>
                  <a:moveTo>
                    <a:pt x="2196655" y="845478"/>
                  </a:moveTo>
                  <a:cubicBezTo>
                    <a:pt x="2198496" y="845536"/>
                    <a:pt x="2200306" y="846094"/>
                    <a:pt x="2201647" y="847138"/>
                  </a:cubicBezTo>
                  <a:lnTo>
                    <a:pt x="2207408" y="851619"/>
                  </a:lnTo>
                  <a:cubicBezTo>
                    <a:pt x="2210092" y="853708"/>
                    <a:pt x="2209891" y="856949"/>
                    <a:pt x="2206957" y="858860"/>
                  </a:cubicBezTo>
                  <a:lnTo>
                    <a:pt x="2200661" y="862961"/>
                  </a:lnTo>
                  <a:cubicBezTo>
                    <a:pt x="2197728" y="864872"/>
                    <a:pt x="2193174" y="864727"/>
                    <a:pt x="2190490" y="862639"/>
                  </a:cubicBezTo>
                  <a:lnTo>
                    <a:pt x="2184730" y="858158"/>
                  </a:lnTo>
                  <a:cubicBezTo>
                    <a:pt x="2182046" y="856070"/>
                    <a:pt x="2182248" y="852828"/>
                    <a:pt x="2185181" y="850918"/>
                  </a:cubicBezTo>
                  <a:lnTo>
                    <a:pt x="2191477" y="846817"/>
                  </a:lnTo>
                  <a:cubicBezTo>
                    <a:pt x="2192943" y="845861"/>
                    <a:pt x="2194815" y="845420"/>
                    <a:pt x="2196655" y="845478"/>
                  </a:cubicBezTo>
                  <a:close/>
                  <a:moveTo>
                    <a:pt x="1566152" y="845478"/>
                  </a:moveTo>
                  <a:cubicBezTo>
                    <a:pt x="1567993" y="845536"/>
                    <a:pt x="1569803" y="846094"/>
                    <a:pt x="1571144" y="847138"/>
                  </a:cubicBezTo>
                  <a:lnTo>
                    <a:pt x="1576905" y="851619"/>
                  </a:lnTo>
                  <a:cubicBezTo>
                    <a:pt x="1579589" y="853708"/>
                    <a:pt x="1579387" y="856949"/>
                    <a:pt x="1576454" y="858860"/>
                  </a:cubicBezTo>
                  <a:lnTo>
                    <a:pt x="1570158" y="862961"/>
                  </a:lnTo>
                  <a:cubicBezTo>
                    <a:pt x="1567225" y="864872"/>
                    <a:pt x="1562671" y="864727"/>
                    <a:pt x="1559987" y="862639"/>
                  </a:cubicBezTo>
                  <a:lnTo>
                    <a:pt x="1554227" y="858158"/>
                  </a:lnTo>
                  <a:cubicBezTo>
                    <a:pt x="1551543" y="856070"/>
                    <a:pt x="1551745" y="852828"/>
                    <a:pt x="1554678" y="850918"/>
                  </a:cubicBezTo>
                  <a:lnTo>
                    <a:pt x="1560974" y="846817"/>
                  </a:lnTo>
                  <a:cubicBezTo>
                    <a:pt x="1562440" y="845861"/>
                    <a:pt x="1564312" y="845420"/>
                    <a:pt x="1566152" y="845478"/>
                  </a:cubicBezTo>
                  <a:close/>
                  <a:moveTo>
                    <a:pt x="936842" y="845478"/>
                  </a:moveTo>
                  <a:cubicBezTo>
                    <a:pt x="938683" y="845536"/>
                    <a:pt x="940493" y="846094"/>
                    <a:pt x="941835" y="847138"/>
                  </a:cubicBezTo>
                  <a:lnTo>
                    <a:pt x="947595" y="851619"/>
                  </a:lnTo>
                  <a:cubicBezTo>
                    <a:pt x="950279" y="853708"/>
                    <a:pt x="950077" y="856949"/>
                    <a:pt x="947144" y="858860"/>
                  </a:cubicBezTo>
                  <a:lnTo>
                    <a:pt x="940849" y="862961"/>
                  </a:lnTo>
                  <a:cubicBezTo>
                    <a:pt x="937915" y="864872"/>
                    <a:pt x="933361" y="864727"/>
                    <a:pt x="930678" y="862639"/>
                  </a:cubicBezTo>
                  <a:lnTo>
                    <a:pt x="924917" y="858158"/>
                  </a:lnTo>
                  <a:cubicBezTo>
                    <a:pt x="922233" y="856070"/>
                    <a:pt x="922435" y="852828"/>
                    <a:pt x="925368" y="850918"/>
                  </a:cubicBezTo>
                  <a:lnTo>
                    <a:pt x="931664" y="846817"/>
                  </a:lnTo>
                  <a:cubicBezTo>
                    <a:pt x="933131" y="845861"/>
                    <a:pt x="935002" y="845420"/>
                    <a:pt x="936842" y="845478"/>
                  </a:cubicBezTo>
                  <a:close/>
                  <a:moveTo>
                    <a:pt x="306339" y="845478"/>
                  </a:moveTo>
                  <a:cubicBezTo>
                    <a:pt x="308180" y="845536"/>
                    <a:pt x="309990" y="846094"/>
                    <a:pt x="311331" y="847138"/>
                  </a:cubicBezTo>
                  <a:lnTo>
                    <a:pt x="317092" y="851619"/>
                  </a:lnTo>
                  <a:cubicBezTo>
                    <a:pt x="319776" y="853708"/>
                    <a:pt x="319574" y="856949"/>
                    <a:pt x="316641" y="858860"/>
                  </a:cubicBezTo>
                  <a:lnTo>
                    <a:pt x="310345" y="862961"/>
                  </a:lnTo>
                  <a:cubicBezTo>
                    <a:pt x="307412" y="864872"/>
                    <a:pt x="302858" y="864727"/>
                    <a:pt x="300174" y="862639"/>
                  </a:cubicBezTo>
                  <a:lnTo>
                    <a:pt x="294413" y="858158"/>
                  </a:lnTo>
                  <a:cubicBezTo>
                    <a:pt x="291730" y="856070"/>
                    <a:pt x="291932" y="852828"/>
                    <a:pt x="294865" y="850918"/>
                  </a:cubicBezTo>
                  <a:lnTo>
                    <a:pt x="301160" y="846817"/>
                  </a:lnTo>
                  <a:cubicBezTo>
                    <a:pt x="302627" y="845861"/>
                    <a:pt x="304499" y="845420"/>
                    <a:pt x="306339" y="845478"/>
                  </a:cubicBezTo>
                  <a:close/>
                  <a:moveTo>
                    <a:pt x="4134524" y="844587"/>
                  </a:moveTo>
                  <a:cubicBezTo>
                    <a:pt x="4136408" y="844587"/>
                    <a:pt x="4138294" y="845099"/>
                    <a:pt x="4139732" y="846123"/>
                  </a:cubicBezTo>
                  <a:lnTo>
                    <a:pt x="4160272" y="860745"/>
                  </a:lnTo>
                  <a:cubicBezTo>
                    <a:pt x="4163148" y="862793"/>
                    <a:pt x="4163148" y="866113"/>
                    <a:pt x="4160272" y="868160"/>
                  </a:cubicBezTo>
                  <a:lnTo>
                    <a:pt x="4130468" y="889376"/>
                  </a:lnTo>
                  <a:cubicBezTo>
                    <a:pt x="4127592" y="891424"/>
                    <a:pt x="4122928" y="891424"/>
                    <a:pt x="4120052" y="889376"/>
                  </a:cubicBezTo>
                  <a:lnTo>
                    <a:pt x="4099512" y="874754"/>
                  </a:lnTo>
                  <a:cubicBezTo>
                    <a:pt x="4096635" y="872707"/>
                    <a:pt x="4096635" y="869386"/>
                    <a:pt x="4099512" y="867339"/>
                  </a:cubicBezTo>
                  <a:lnTo>
                    <a:pt x="4129315" y="846123"/>
                  </a:lnTo>
                  <a:cubicBezTo>
                    <a:pt x="4130753" y="845099"/>
                    <a:pt x="4132638" y="844587"/>
                    <a:pt x="4134524" y="844587"/>
                  </a:cubicBezTo>
                  <a:close/>
                  <a:moveTo>
                    <a:pt x="3505214" y="844587"/>
                  </a:moveTo>
                  <a:cubicBezTo>
                    <a:pt x="3507098" y="844587"/>
                    <a:pt x="3508984" y="845099"/>
                    <a:pt x="3510421" y="846123"/>
                  </a:cubicBezTo>
                  <a:lnTo>
                    <a:pt x="3530962" y="860745"/>
                  </a:lnTo>
                  <a:cubicBezTo>
                    <a:pt x="3533839" y="862793"/>
                    <a:pt x="3533839" y="866113"/>
                    <a:pt x="3530962" y="868160"/>
                  </a:cubicBezTo>
                  <a:lnTo>
                    <a:pt x="3501159" y="889376"/>
                  </a:lnTo>
                  <a:cubicBezTo>
                    <a:pt x="3498282" y="891424"/>
                    <a:pt x="3493619" y="891424"/>
                    <a:pt x="3490742" y="889376"/>
                  </a:cubicBezTo>
                  <a:lnTo>
                    <a:pt x="3470202" y="874754"/>
                  </a:lnTo>
                  <a:cubicBezTo>
                    <a:pt x="3467325" y="872707"/>
                    <a:pt x="3467325" y="869386"/>
                    <a:pt x="3470201" y="867339"/>
                  </a:cubicBezTo>
                  <a:lnTo>
                    <a:pt x="3500005" y="846123"/>
                  </a:lnTo>
                  <a:cubicBezTo>
                    <a:pt x="3501443" y="845099"/>
                    <a:pt x="3503328" y="844587"/>
                    <a:pt x="3505214" y="844587"/>
                  </a:cubicBezTo>
                  <a:close/>
                  <a:moveTo>
                    <a:pt x="2874710" y="844587"/>
                  </a:moveTo>
                  <a:cubicBezTo>
                    <a:pt x="2876595" y="844587"/>
                    <a:pt x="2878480" y="845099"/>
                    <a:pt x="2879918" y="846123"/>
                  </a:cubicBezTo>
                  <a:lnTo>
                    <a:pt x="2900459" y="860745"/>
                  </a:lnTo>
                  <a:cubicBezTo>
                    <a:pt x="2903335" y="862793"/>
                    <a:pt x="2903335" y="866113"/>
                    <a:pt x="2900459" y="868160"/>
                  </a:cubicBezTo>
                  <a:lnTo>
                    <a:pt x="2870656" y="889376"/>
                  </a:lnTo>
                  <a:cubicBezTo>
                    <a:pt x="2867779" y="891424"/>
                    <a:pt x="2863116" y="891424"/>
                    <a:pt x="2860239" y="889376"/>
                  </a:cubicBezTo>
                  <a:lnTo>
                    <a:pt x="2839699" y="874754"/>
                  </a:lnTo>
                  <a:cubicBezTo>
                    <a:pt x="2836822" y="872707"/>
                    <a:pt x="2836822" y="869386"/>
                    <a:pt x="2839698" y="867339"/>
                  </a:cubicBezTo>
                  <a:lnTo>
                    <a:pt x="2869502" y="846123"/>
                  </a:lnTo>
                  <a:cubicBezTo>
                    <a:pt x="2870940" y="845099"/>
                    <a:pt x="2872825" y="844587"/>
                    <a:pt x="2874710" y="844587"/>
                  </a:cubicBezTo>
                  <a:close/>
                  <a:moveTo>
                    <a:pt x="2244080" y="844587"/>
                  </a:moveTo>
                  <a:cubicBezTo>
                    <a:pt x="2245964" y="844587"/>
                    <a:pt x="2247850" y="845099"/>
                    <a:pt x="2249288" y="846123"/>
                  </a:cubicBezTo>
                  <a:lnTo>
                    <a:pt x="2269828" y="860745"/>
                  </a:lnTo>
                  <a:cubicBezTo>
                    <a:pt x="2272705" y="862793"/>
                    <a:pt x="2272705" y="866113"/>
                    <a:pt x="2269828" y="868160"/>
                  </a:cubicBezTo>
                  <a:lnTo>
                    <a:pt x="2240025" y="889376"/>
                  </a:lnTo>
                  <a:cubicBezTo>
                    <a:pt x="2237148" y="891424"/>
                    <a:pt x="2232485" y="891424"/>
                    <a:pt x="2229608" y="889376"/>
                  </a:cubicBezTo>
                  <a:lnTo>
                    <a:pt x="2209068" y="874754"/>
                  </a:lnTo>
                  <a:cubicBezTo>
                    <a:pt x="2206191" y="872707"/>
                    <a:pt x="2206191" y="869386"/>
                    <a:pt x="2209068" y="867339"/>
                  </a:cubicBezTo>
                  <a:lnTo>
                    <a:pt x="2238871" y="846123"/>
                  </a:lnTo>
                  <a:cubicBezTo>
                    <a:pt x="2240309" y="845099"/>
                    <a:pt x="2242194" y="844587"/>
                    <a:pt x="2244080" y="844587"/>
                  </a:cubicBezTo>
                  <a:close/>
                  <a:moveTo>
                    <a:pt x="1613577" y="844587"/>
                  </a:moveTo>
                  <a:cubicBezTo>
                    <a:pt x="1615461" y="844587"/>
                    <a:pt x="1617346" y="845099"/>
                    <a:pt x="1618785" y="846123"/>
                  </a:cubicBezTo>
                  <a:lnTo>
                    <a:pt x="1639325" y="860745"/>
                  </a:lnTo>
                  <a:cubicBezTo>
                    <a:pt x="1642201" y="862793"/>
                    <a:pt x="1642201" y="866113"/>
                    <a:pt x="1639325" y="868160"/>
                  </a:cubicBezTo>
                  <a:lnTo>
                    <a:pt x="1609521" y="889376"/>
                  </a:lnTo>
                  <a:cubicBezTo>
                    <a:pt x="1606645" y="891424"/>
                    <a:pt x="1601981" y="891424"/>
                    <a:pt x="1599105" y="889376"/>
                  </a:cubicBezTo>
                  <a:lnTo>
                    <a:pt x="1578564" y="874754"/>
                  </a:lnTo>
                  <a:cubicBezTo>
                    <a:pt x="1575688" y="872707"/>
                    <a:pt x="1575688" y="869386"/>
                    <a:pt x="1578564" y="867339"/>
                  </a:cubicBezTo>
                  <a:lnTo>
                    <a:pt x="1608367" y="846123"/>
                  </a:lnTo>
                  <a:cubicBezTo>
                    <a:pt x="1609806" y="845099"/>
                    <a:pt x="1611691" y="844587"/>
                    <a:pt x="1613577" y="844587"/>
                  </a:cubicBezTo>
                  <a:close/>
                  <a:moveTo>
                    <a:pt x="984267" y="844587"/>
                  </a:moveTo>
                  <a:cubicBezTo>
                    <a:pt x="986151" y="844587"/>
                    <a:pt x="988037" y="845099"/>
                    <a:pt x="989474" y="846123"/>
                  </a:cubicBezTo>
                  <a:lnTo>
                    <a:pt x="1010015" y="860745"/>
                  </a:lnTo>
                  <a:cubicBezTo>
                    <a:pt x="1012892" y="862793"/>
                    <a:pt x="1012892" y="866113"/>
                    <a:pt x="1010015" y="868160"/>
                  </a:cubicBezTo>
                  <a:lnTo>
                    <a:pt x="980212" y="889376"/>
                  </a:lnTo>
                  <a:cubicBezTo>
                    <a:pt x="977335" y="891424"/>
                    <a:pt x="972672" y="891424"/>
                    <a:pt x="969796" y="889376"/>
                  </a:cubicBezTo>
                  <a:lnTo>
                    <a:pt x="949255" y="874754"/>
                  </a:lnTo>
                  <a:cubicBezTo>
                    <a:pt x="946378" y="872707"/>
                    <a:pt x="946378" y="869386"/>
                    <a:pt x="949254" y="867339"/>
                  </a:cubicBezTo>
                  <a:lnTo>
                    <a:pt x="979058" y="846123"/>
                  </a:lnTo>
                  <a:cubicBezTo>
                    <a:pt x="980496" y="845099"/>
                    <a:pt x="982381" y="844587"/>
                    <a:pt x="984267" y="844587"/>
                  </a:cubicBezTo>
                  <a:close/>
                  <a:moveTo>
                    <a:pt x="353764" y="844587"/>
                  </a:moveTo>
                  <a:cubicBezTo>
                    <a:pt x="355648" y="844587"/>
                    <a:pt x="357533" y="845099"/>
                    <a:pt x="358971" y="846123"/>
                  </a:cubicBezTo>
                  <a:lnTo>
                    <a:pt x="379512" y="860745"/>
                  </a:lnTo>
                  <a:cubicBezTo>
                    <a:pt x="382388" y="862793"/>
                    <a:pt x="382388" y="866113"/>
                    <a:pt x="379512" y="868160"/>
                  </a:cubicBezTo>
                  <a:lnTo>
                    <a:pt x="349709" y="889376"/>
                  </a:lnTo>
                  <a:cubicBezTo>
                    <a:pt x="346832" y="891424"/>
                    <a:pt x="342169" y="891424"/>
                    <a:pt x="339292" y="889376"/>
                  </a:cubicBezTo>
                  <a:lnTo>
                    <a:pt x="318751" y="874754"/>
                  </a:lnTo>
                  <a:cubicBezTo>
                    <a:pt x="315875" y="872707"/>
                    <a:pt x="315875" y="869386"/>
                    <a:pt x="318751" y="867339"/>
                  </a:cubicBezTo>
                  <a:lnTo>
                    <a:pt x="348555" y="846123"/>
                  </a:lnTo>
                  <a:cubicBezTo>
                    <a:pt x="349993" y="845099"/>
                    <a:pt x="351878" y="844587"/>
                    <a:pt x="353764" y="844587"/>
                  </a:cubicBezTo>
                  <a:close/>
                  <a:moveTo>
                    <a:pt x="4231492" y="839526"/>
                  </a:moveTo>
                  <a:cubicBezTo>
                    <a:pt x="4233332" y="839585"/>
                    <a:pt x="4235142" y="840142"/>
                    <a:pt x="4236484" y="841187"/>
                  </a:cubicBezTo>
                  <a:lnTo>
                    <a:pt x="4242244" y="845668"/>
                  </a:lnTo>
                  <a:cubicBezTo>
                    <a:pt x="4244928" y="847756"/>
                    <a:pt x="4244726" y="850998"/>
                    <a:pt x="4241792" y="852908"/>
                  </a:cubicBezTo>
                  <a:lnTo>
                    <a:pt x="4235497" y="857009"/>
                  </a:lnTo>
                  <a:cubicBezTo>
                    <a:pt x="4232564" y="858920"/>
                    <a:pt x="4228010" y="858776"/>
                    <a:pt x="4225326" y="856688"/>
                  </a:cubicBezTo>
                  <a:lnTo>
                    <a:pt x="4219566" y="852206"/>
                  </a:lnTo>
                  <a:cubicBezTo>
                    <a:pt x="4216882" y="850118"/>
                    <a:pt x="4217084" y="846877"/>
                    <a:pt x="4220017" y="844966"/>
                  </a:cubicBezTo>
                  <a:lnTo>
                    <a:pt x="4226312" y="840865"/>
                  </a:lnTo>
                  <a:cubicBezTo>
                    <a:pt x="4227780" y="839910"/>
                    <a:pt x="4229651" y="839468"/>
                    <a:pt x="4231492" y="839526"/>
                  </a:cubicBezTo>
                  <a:close/>
                  <a:moveTo>
                    <a:pt x="3600988" y="839526"/>
                  </a:moveTo>
                  <a:cubicBezTo>
                    <a:pt x="3602829" y="839585"/>
                    <a:pt x="3604638" y="840142"/>
                    <a:pt x="3605980" y="841187"/>
                  </a:cubicBezTo>
                  <a:lnTo>
                    <a:pt x="3611741" y="845668"/>
                  </a:lnTo>
                  <a:cubicBezTo>
                    <a:pt x="3614425" y="847756"/>
                    <a:pt x="3614223" y="850998"/>
                    <a:pt x="3611289" y="852908"/>
                  </a:cubicBezTo>
                  <a:lnTo>
                    <a:pt x="3604994" y="857009"/>
                  </a:lnTo>
                  <a:cubicBezTo>
                    <a:pt x="3602061" y="858920"/>
                    <a:pt x="3597507" y="858776"/>
                    <a:pt x="3594822" y="856688"/>
                  </a:cubicBezTo>
                  <a:lnTo>
                    <a:pt x="3589062" y="852206"/>
                  </a:lnTo>
                  <a:cubicBezTo>
                    <a:pt x="3586378" y="850118"/>
                    <a:pt x="3586581" y="846877"/>
                    <a:pt x="3589514" y="844966"/>
                  </a:cubicBezTo>
                  <a:lnTo>
                    <a:pt x="3595809" y="840865"/>
                  </a:lnTo>
                  <a:cubicBezTo>
                    <a:pt x="3597276" y="839910"/>
                    <a:pt x="3599148" y="839468"/>
                    <a:pt x="3600988" y="839526"/>
                  </a:cubicBezTo>
                  <a:close/>
                  <a:moveTo>
                    <a:pt x="2971679" y="839526"/>
                  </a:moveTo>
                  <a:cubicBezTo>
                    <a:pt x="2973520" y="839585"/>
                    <a:pt x="2975329" y="840142"/>
                    <a:pt x="2976672" y="841187"/>
                  </a:cubicBezTo>
                  <a:lnTo>
                    <a:pt x="2982431" y="845668"/>
                  </a:lnTo>
                  <a:cubicBezTo>
                    <a:pt x="2985115" y="847756"/>
                    <a:pt x="2984913" y="850998"/>
                    <a:pt x="2981980" y="852908"/>
                  </a:cubicBezTo>
                  <a:lnTo>
                    <a:pt x="2975684" y="857009"/>
                  </a:lnTo>
                  <a:cubicBezTo>
                    <a:pt x="2972751" y="858920"/>
                    <a:pt x="2968197" y="858776"/>
                    <a:pt x="2965513" y="856688"/>
                  </a:cubicBezTo>
                  <a:lnTo>
                    <a:pt x="2959753" y="852206"/>
                  </a:lnTo>
                  <a:cubicBezTo>
                    <a:pt x="2957069" y="850118"/>
                    <a:pt x="2957271" y="846877"/>
                    <a:pt x="2960204" y="844966"/>
                  </a:cubicBezTo>
                  <a:lnTo>
                    <a:pt x="2966499" y="840865"/>
                  </a:lnTo>
                  <a:cubicBezTo>
                    <a:pt x="2967967" y="839910"/>
                    <a:pt x="2969838" y="839468"/>
                    <a:pt x="2971679" y="839526"/>
                  </a:cubicBezTo>
                  <a:close/>
                  <a:moveTo>
                    <a:pt x="2341175" y="839526"/>
                  </a:moveTo>
                  <a:cubicBezTo>
                    <a:pt x="2343016" y="839585"/>
                    <a:pt x="2344825" y="840142"/>
                    <a:pt x="2346167" y="841187"/>
                  </a:cubicBezTo>
                  <a:lnTo>
                    <a:pt x="2351928" y="845668"/>
                  </a:lnTo>
                  <a:cubicBezTo>
                    <a:pt x="2354612" y="847756"/>
                    <a:pt x="2354410" y="850998"/>
                    <a:pt x="2351476" y="852908"/>
                  </a:cubicBezTo>
                  <a:lnTo>
                    <a:pt x="2345181" y="857009"/>
                  </a:lnTo>
                  <a:cubicBezTo>
                    <a:pt x="2342248" y="858920"/>
                    <a:pt x="2337694" y="858776"/>
                    <a:pt x="2335009" y="856688"/>
                  </a:cubicBezTo>
                  <a:lnTo>
                    <a:pt x="2329249" y="852206"/>
                  </a:lnTo>
                  <a:cubicBezTo>
                    <a:pt x="2326566" y="850118"/>
                    <a:pt x="2326768" y="846877"/>
                    <a:pt x="2329700" y="844966"/>
                  </a:cubicBezTo>
                  <a:lnTo>
                    <a:pt x="2335996" y="840865"/>
                  </a:lnTo>
                  <a:cubicBezTo>
                    <a:pt x="2337463" y="839910"/>
                    <a:pt x="2339335" y="839468"/>
                    <a:pt x="2341175" y="839526"/>
                  </a:cubicBezTo>
                  <a:close/>
                  <a:moveTo>
                    <a:pt x="1710545" y="839526"/>
                  </a:moveTo>
                  <a:cubicBezTo>
                    <a:pt x="1712386" y="839585"/>
                    <a:pt x="1714195" y="840142"/>
                    <a:pt x="1715537" y="841187"/>
                  </a:cubicBezTo>
                  <a:lnTo>
                    <a:pt x="1721298" y="845668"/>
                  </a:lnTo>
                  <a:cubicBezTo>
                    <a:pt x="1723981" y="847756"/>
                    <a:pt x="1723780" y="850998"/>
                    <a:pt x="1720846" y="852908"/>
                  </a:cubicBezTo>
                  <a:lnTo>
                    <a:pt x="1714550" y="857009"/>
                  </a:lnTo>
                  <a:cubicBezTo>
                    <a:pt x="1711618" y="858920"/>
                    <a:pt x="1707063" y="858776"/>
                    <a:pt x="1704379" y="856688"/>
                  </a:cubicBezTo>
                  <a:lnTo>
                    <a:pt x="1698619" y="852206"/>
                  </a:lnTo>
                  <a:cubicBezTo>
                    <a:pt x="1695935" y="850118"/>
                    <a:pt x="1696138" y="846877"/>
                    <a:pt x="1699070" y="844966"/>
                  </a:cubicBezTo>
                  <a:lnTo>
                    <a:pt x="1705366" y="840865"/>
                  </a:lnTo>
                  <a:cubicBezTo>
                    <a:pt x="1706833" y="839910"/>
                    <a:pt x="1708704" y="839468"/>
                    <a:pt x="1710545" y="839526"/>
                  </a:cubicBezTo>
                  <a:close/>
                  <a:moveTo>
                    <a:pt x="1080041" y="839526"/>
                  </a:moveTo>
                  <a:cubicBezTo>
                    <a:pt x="1081882" y="839585"/>
                    <a:pt x="1083692" y="840142"/>
                    <a:pt x="1085034" y="841187"/>
                  </a:cubicBezTo>
                  <a:lnTo>
                    <a:pt x="1090794" y="845668"/>
                  </a:lnTo>
                  <a:cubicBezTo>
                    <a:pt x="1093478" y="847756"/>
                    <a:pt x="1093276" y="850998"/>
                    <a:pt x="1090343" y="852908"/>
                  </a:cubicBezTo>
                  <a:lnTo>
                    <a:pt x="1084047" y="857009"/>
                  </a:lnTo>
                  <a:cubicBezTo>
                    <a:pt x="1081114" y="858920"/>
                    <a:pt x="1076560" y="858776"/>
                    <a:pt x="1073876" y="856688"/>
                  </a:cubicBezTo>
                  <a:lnTo>
                    <a:pt x="1068116" y="852206"/>
                  </a:lnTo>
                  <a:cubicBezTo>
                    <a:pt x="1065431" y="850118"/>
                    <a:pt x="1065634" y="846877"/>
                    <a:pt x="1068567" y="844966"/>
                  </a:cubicBezTo>
                  <a:lnTo>
                    <a:pt x="1074862" y="840865"/>
                  </a:lnTo>
                  <a:cubicBezTo>
                    <a:pt x="1076330" y="839910"/>
                    <a:pt x="1078201" y="839468"/>
                    <a:pt x="1080041" y="839526"/>
                  </a:cubicBezTo>
                  <a:close/>
                  <a:moveTo>
                    <a:pt x="450732" y="839526"/>
                  </a:moveTo>
                  <a:cubicBezTo>
                    <a:pt x="452573" y="839585"/>
                    <a:pt x="454382" y="840142"/>
                    <a:pt x="455725" y="841187"/>
                  </a:cubicBezTo>
                  <a:lnTo>
                    <a:pt x="461484" y="845668"/>
                  </a:lnTo>
                  <a:cubicBezTo>
                    <a:pt x="464168" y="847756"/>
                    <a:pt x="463967" y="850998"/>
                    <a:pt x="461033" y="852908"/>
                  </a:cubicBezTo>
                  <a:lnTo>
                    <a:pt x="454737" y="857009"/>
                  </a:lnTo>
                  <a:cubicBezTo>
                    <a:pt x="451805" y="858920"/>
                    <a:pt x="447250" y="858776"/>
                    <a:pt x="444566" y="856688"/>
                  </a:cubicBezTo>
                  <a:lnTo>
                    <a:pt x="438806" y="852206"/>
                  </a:lnTo>
                  <a:cubicBezTo>
                    <a:pt x="436122" y="850118"/>
                    <a:pt x="436324" y="846877"/>
                    <a:pt x="439257" y="844966"/>
                  </a:cubicBezTo>
                  <a:lnTo>
                    <a:pt x="445553" y="840865"/>
                  </a:lnTo>
                  <a:cubicBezTo>
                    <a:pt x="447020" y="839910"/>
                    <a:pt x="448891" y="839468"/>
                    <a:pt x="450732" y="839526"/>
                  </a:cubicBezTo>
                  <a:close/>
                  <a:moveTo>
                    <a:pt x="4039113" y="835915"/>
                  </a:moveTo>
                  <a:cubicBezTo>
                    <a:pt x="4041146" y="835933"/>
                    <a:pt x="4043172" y="836502"/>
                    <a:pt x="4044705" y="837619"/>
                  </a:cubicBezTo>
                  <a:lnTo>
                    <a:pt x="4051286" y="842416"/>
                  </a:lnTo>
                  <a:cubicBezTo>
                    <a:pt x="4054352" y="844652"/>
                    <a:pt x="4054294" y="848233"/>
                    <a:pt x="4051153" y="850417"/>
                  </a:cubicBezTo>
                  <a:lnTo>
                    <a:pt x="4021806" y="870821"/>
                  </a:lnTo>
                  <a:cubicBezTo>
                    <a:pt x="4018665" y="873005"/>
                    <a:pt x="4013634" y="872962"/>
                    <a:pt x="4010566" y="870728"/>
                  </a:cubicBezTo>
                  <a:lnTo>
                    <a:pt x="4003986" y="865931"/>
                  </a:lnTo>
                  <a:cubicBezTo>
                    <a:pt x="4000919" y="863695"/>
                    <a:pt x="4000978" y="860113"/>
                    <a:pt x="4004118" y="857930"/>
                  </a:cubicBezTo>
                  <a:lnTo>
                    <a:pt x="4033466" y="837525"/>
                  </a:lnTo>
                  <a:cubicBezTo>
                    <a:pt x="4035036" y="836434"/>
                    <a:pt x="4037080" y="835898"/>
                    <a:pt x="4039113" y="835915"/>
                  </a:cubicBezTo>
                  <a:close/>
                  <a:moveTo>
                    <a:pt x="3409804" y="835915"/>
                  </a:moveTo>
                  <a:cubicBezTo>
                    <a:pt x="3411836" y="835933"/>
                    <a:pt x="3413862" y="836502"/>
                    <a:pt x="3415395" y="837619"/>
                  </a:cubicBezTo>
                  <a:lnTo>
                    <a:pt x="3421976" y="842416"/>
                  </a:lnTo>
                  <a:cubicBezTo>
                    <a:pt x="3425043" y="844652"/>
                    <a:pt x="3424984" y="848233"/>
                    <a:pt x="3421844" y="850417"/>
                  </a:cubicBezTo>
                  <a:lnTo>
                    <a:pt x="3392496" y="870821"/>
                  </a:lnTo>
                  <a:cubicBezTo>
                    <a:pt x="3389355" y="873005"/>
                    <a:pt x="3384324" y="872962"/>
                    <a:pt x="3381257" y="870728"/>
                  </a:cubicBezTo>
                  <a:lnTo>
                    <a:pt x="3374676" y="865931"/>
                  </a:lnTo>
                  <a:cubicBezTo>
                    <a:pt x="3371609" y="863695"/>
                    <a:pt x="3371668" y="860113"/>
                    <a:pt x="3374808" y="857930"/>
                  </a:cubicBezTo>
                  <a:lnTo>
                    <a:pt x="3404157" y="837525"/>
                  </a:lnTo>
                  <a:cubicBezTo>
                    <a:pt x="3405727" y="836434"/>
                    <a:pt x="3407770" y="835898"/>
                    <a:pt x="3409804" y="835915"/>
                  </a:cubicBezTo>
                  <a:close/>
                  <a:moveTo>
                    <a:pt x="2779300" y="835915"/>
                  </a:moveTo>
                  <a:cubicBezTo>
                    <a:pt x="2781333" y="835933"/>
                    <a:pt x="2783359" y="836502"/>
                    <a:pt x="2784892" y="837619"/>
                  </a:cubicBezTo>
                  <a:lnTo>
                    <a:pt x="2791473" y="842416"/>
                  </a:lnTo>
                  <a:cubicBezTo>
                    <a:pt x="2794540" y="844652"/>
                    <a:pt x="2794481" y="848233"/>
                    <a:pt x="2791340" y="850417"/>
                  </a:cubicBezTo>
                  <a:lnTo>
                    <a:pt x="2761992" y="870821"/>
                  </a:lnTo>
                  <a:cubicBezTo>
                    <a:pt x="2758852" y="873005"/>
                    <a:pt x="2753821" y="872962"/>
                    <a:pt x="2750754" y="870728"/>
                  </a:cubicBezTo>
                  <a:lnTo>
                    <a:pt x="2744172" y="865931"/>
                  </a:lnTo>
                  <a:cubicBezTo>
                    <a:pt x="2741106" y="863695"/>
                    <a:pt x="2741165" y="860113"/>
                    <a:pt x="2744305" y="857930"/>
                  </a:cubicBezTo>
                  <a:lnTo>
                    <a:pt x="2773654" y="837525"/>
                  </a:lnTo>
                  <a:cubicBezTo>
                    <a:pt x="2775223" y="836434"/>
                    <a:pt x="2777266" y="835898"/>
                    <a:pt x="2779300" y="835915"/>
                  </a:cubicBezTo>
                  <a:close/>
                  <a:moveTo>
                    <a:pt x="2148669" y="835915"/>
                  </a:moveTo>
                  <a:cubicBezTo>
                    <a:pt x="2150703" y="835933"/>
                    <a:pt x="2152728" y="836502"/>
                    <a:pt x="2154262" y="837619"/>
                  </a:cubicBezTo>
                  <a:lnTo>
                    <a:pt x="2160842" y="842416"/>
                  </a:lnTo>
                  <a:cubicBezTo>
                    <a:pt x="2163909" y="844652"/>
                    <a:pt x="2163850" y="848233"/>
                    <a:pt x="2160709" y="850417"/>
                  </a:cubicBezTo>
                  <a:lnTo>
                    <a:pt x="2131362" y="870821"/>
                  </a:lnTo>
                  <a:cubicBezTo>
                    <a:pt x="2128222" y="873005"/>
                    <a:pt x="2123191" y="872962"/>
                    <a:pt x="2120123" y="870728"/>
                  </a:cubicBezTo>
                  <a:lnTo>
                    <a:pt x="2113542" y="865931"/>
                  </a:lnTo>
                  <a:cubicBezTo>
                    <a:pt x="2110475" y="863695"/>
                    <a:pt x="2110534" y="860113"/>
                    <a:pt x="2113674" y="857930"/>
                  </a:cubicBezTo>
                  <a:lnTo>
                    <a:pt x="2143023" y="837525"/>
                  </a:lnTo>
                  <a:cubicBezTo>
                    <a:pt x="2144593" y="836434"/>
                    <a:pt x="2146636" y="835898"/>
                    <a:pt x="2148669" y="835915"/>
                  </a:cubicBezTo>
                  <a:close/>
                  <a:moveTo>
                    <a:pt x="1518166" y="835915"/>
                  </a:moveTo>
                  <a:cubicBezTo>
                    <a:pt x="1520199" y="835933"/>
                    <a:pt x="1522225" y="836502"/>
                    <a:pt x="1523758" y="837619"/>
                  </a:cubicBezTo>
                  <a:lnTo>
                    <a:pt x="1530339" y="842416"/>
                  </a:lnTo>
                  <a:cubicBezTo>
                    <a:pt x="1533406" y="844652"/>
                    <a:pt x="1533347" y="848233"/>
                    <a:pt x="1530206" y="850417"/>
                  </a:cubicBezTo>
                  <a:lnTo>
                    <a:pt x="1500859" y="870821"/>
                  </a:lnTo>
                  <a:cubicBezTo>
                    <a:pt x="1497718" y="873005"/>
                    <a:pt x="1492687" y="872962"/>
                    <a:pt x="1489619" y="870728"/>
                  </a:cubicBezTo>
                  <a:lnTo>
                    <a:pt x="1483039" y="865931"/>
                  </a:lnTo>
                  <a:cubicBezTo>
                    <a:pt x="1479972" y="863695"/>
                    <a:pt x="1480031" y="860113"/>
                    <a:pt x="1483171" y="857930"/>
                  </a:cubicBezTo>
                  <a:lnTo>
                    <a:pt x="1512519" y="837525"/>
                  </a:lnTo>
                  <a:cubicBezTo>
                    <a:pt x="1514090" y="836434"/>
                    <a:pt x="1516133" y="835898"/>
                    <a:pt x="1518166" y="835915"/>
                  </a:cubicBezTo>
                  <a:close/>
                  <a:moveTo>
                    <a:pt x="888857" y="835915"/>
                  </a:moveTo>
                  <a:cubicBezTo>
                    <a:pt x="890890" y="835933"/>
                    <a:pt x="892915" y="836502"/>
                    <a:pt x="894448" y="837619"/>
                  </a:cubicBezTo>
                  <a:lnTo>
                    <a:pt x="901030" y="842416"/>
                  </a:lnTo>
                  <a:cubicBezTo>
                    <a:pt x="904096" y="844652"/>
                    <a:pt x="904038" y="848233"/>
                    <a:pt x="900897" y="850417"/>
                  </a:cubicBezTo>
                  <a:lnTo>
                    <a:pt x="871549" y="870821"/>
                  </a:lnTo>
                  <a:cubicBezTo>
                    <a:pt x="868408" y="873005"/>
                    <a:pt x="863377" y="872962"/>
                    <a:pt x="860310" y="870728"/>
                  </a:cubicBezTo>
                  <a:lnTo>
                    <a:pt x="853729" y="865931"/>
                  </a:lnTo>
                  <a:cubicBezTo>
                    <a:pt x="850662" y="863695"/>
                    <a:pt x="850722" y="860113"/>
                    <a:pt x="853861" y="857930"/>
                  </a:cubicBezTo>
                  <a:lnTo>
                    <a:pt x="883210" y="837525"/>
                  </a:lnTo>
                  <a:cubicBezTo>
                    <a:pt x="884780" y="836434"/>
                    <a:pt x="886823" y="835898"/>
                    <a:pt x="888857" y="835915"/>
                  </a:cubicBezTo>
                  <a:close/>
                  <a:moveTo>
                    <a:pt x="258353" y="835915"/>
                  </a:moveTo>
                  <a:cubicBezTo>
                    <a:pt x="260386" y="835933"/>
                    <a:pt x="262411" y="836502"/>
                    <a:pt x="263945" y="837619"/>
                  </a:cubicBezTo>
                  <a:lnTo>
                    <a:pt x="270526" y="842416"/>
                  </a:lnTo>
                  <a:cubicBezTo>
                    <a:pt x="273593" y="844652"/>
                    <a:pt x="273534" y="848233"/>
                    <a:pt x="270393" y="850417"/>
                  </a:cubicBezTo>
                  <a:lnTo>
                    <a:pt x="241045" y="870821"/>
                  </a:lnTo>
                  <a:cubicBezTo>
                    <a:pt x="237905" y="873005"/>
                    <a:pt x="232874" y="872962"/>
                    <a:pt x="229807" y="870728"/>
                  </a:cubicBezTo>
                  <a:lnTo>
                    <a:pt x="223225" y="865931"/>
                  </a:lnTo>
                  <a:cubicBezTo>
                    <a:pt x="220159" y="863695"/>
                    <a:pt x="220218" y="860113"/>
                    <a:pt x="223358" y="857930"/>
                  </a:cubicBezTo>
                  <a:lnTo>
                    <a:pt x="252707" y="837525"/>
                  </a:lnTo>
                  <a:cubicBezTo>
                    <a:pt x="254276" y="836434"/>
                    <a:pt x="256319" y="835898"/>
                    <a:pt x="258353" y="835915"/>
                  </a:cubicBezTo>
                  <a:close/>
                  <a:moveTo>
                    <a:pt x="3883115" y="812494"/>
                  </a:moveTo>
                  <a:cubicBezTo>
                    <a:pt x="3885887" y="812495"/>
                    <a:pt x="3888659" y="813247"/>
                    <a:pt x="3890774" y="814752"/>
                  </a:cubicBezTo>
                  <a:lnTo>
                    <a:pt x="3942561" y="851618"/>
                  </a:lnTo>
                  <a:cubicBezTo>
                    <a:pt x="3946790" y="854629"/>
                    <a:pt x="3946791" y="859510"/>
                    <a:pt x="3942561" y="862522"/>
                  </a:cubicBezTo>
                  <a:lnTo>
                    <a:pt x="3877846" y="908589"/>
                  </a:lnTo>
                  <a:cubicBezTo>
                    <a:pt x="3873616" y="911600"/>
                    <a:pt x="3866758" y="911600"/>
                    <a:pt x="3862529" y="908589"/>
                  </a:cubicBezTo>
                  <a:lnTo>
                    <a:pt x="3810742" y="871724"/>
                  </a:lnTo>
                  <a:cubicBezTo>
                    <a:pt x="3806512" y="868713"/>
                    <a:pt x="3806512" y="863831"/>
                    <a:pt x="3810742" y="860820"/>
                  </a:cubicBezTo>
                  <a:lnTo>
                    <a:pt x="3875456" y="814752"/>
                  </a:lnTo>
                  <a:cubicBezTo>
                    <a:pt x="3877572" y="813247"/>
                    <a:pt x="3880343" y="812494"/>
                    <a:pt x="3883115" y="812494"/>
                  </a:cubicBezTo>
                  <a:close/>
                  <a:moveTo>
                    <a:pt x="3253806" y="812494"/>
                  </a:moveTo>
                  <a:cubicBezTo>
                    <a:pt x="3256578" y="812495"/>
                    <a:pt x="3259350" y="813247"/>
                    <a:pt x="3261464" y="814752"/>
                  </a:cubicBezTo>
                  <a:lnTo>
                    <a:pt x="3313251" y="851618"/>
                  </a:lnTo>
                  <a:cubicBezTo>
                    <a:pt x="3317481" y="854629"/>
                    <a:pt x="3317481" y="859510"/>
                    <a:pt x="3313251" y="862522"/>
                  </a:cubicBezTo>
                  <a:lnTo>
                    <a:pt x="3248537" y="908589"/>
                  </a:lnTo>
                  <a:cubicBezTo>
                    <a:pt x="3244307" y="911600"/>
                    <a:pt x="3237449" y="911600"/>
                    <a:pt x="3233219" y="908589"/>
                  </a:cubicBezTo>
                  <a:lnTo>
                    <a:pt x="3181432" y="871724"/>
                  </a:lnTo>
                  <a:cubicBezTo>
                    <a:pt x="3177202" y="868713"/>
                    <a:pt x="3177202" y="863831"/>
                    <a:pt x="3181432" y="860820"/>
                  </a:cubicBezTo>
                  <a:lnTo>
                    <a:pt x="3246147" y="814752"/>
                  </a:lnTo>
                  <a:cubicBezTo>
                    <a:pt x="3248262" y="813247"/>
                    <a:pt x="3251034" y="812494"/>
                    <a:pt x="3253806" y="812494"/>
                  </a:cubicBezTo>
                  <a:close/>
                  <a:moveTo>
                    <a:pt x="2623303" y="812494"/>
                  </a:moveTo>
                  <a:cubicBezTo>
                    <a:pt x="2626074" y="812495"/>
                    <a:pt x="2628846" y="813247"/>
                    <a:pt x="2630961" y="814752"/>
                  </a:cubicBezTo>
                  <a:lnTo>
                    <a:pt x="2682748" y="851618"/>
                  </a:lnTo>
                  <a:cubicBezTo>
                    <a:pt x="2686977" y="854629"/>
                    <a:pt x="2686978" y="859510"/>
                    <a:pt x="2682748" y="862522"/>
                  </a:cubicBezTo>
                  <a:lnTo>
                    <a:pt x="2618033" y="908589"/>
                  </a:lnTo>
                  <a:cubicBezTo>
                    <a:pt x="2613804" y="911600"/>
                    <a:pt x="2606946" y="911600"/>
                    <a:pt x="2602716" y="908589"/>
                  </a:cubicBezTo>
                  <a:lnTo>
                    <a:pt x="2550929" y="871724"/>
                  </a:lnTo>
                  <a:cubicBezTo>
                    <a:pt x="2546699" y="868713"/>
                    <a:pt x="2546699" y="863831"/>
                    <a:pt x="2550929" y="860820"/>
                  </a:cubicBezTo>
                  <a:lnTo>
                    <a:pt x="2615643" y="814752"/>
                  </a:lnTo>
                  <a:cubicBezTo>
                    <a:pt x="2617759" y="813247"/>
                    <a:pt x="2620531" y="812494"/>
                    <a:pt x="2623303" y="812494"/>
                  </a:cubicBezTo>
                  <a:close/>
                  <a:moveTo>
                    <a:pt x="1992672" y="812494"/>
                  </a:moveTo>
                  <a:cubicBezTo>
                    <a:pt x="1995443" y="812495"/>
                    <a:pt x="1998215" y="813247"/>
                    <a:pt x="2000330" y="814752"/>
                  </a:cubicBezTo>
                  <a:lnTo>
                    <a:pt x="2052117" y="851618"/>
                  </a:lnTo>
                  <a:cubicBezTo>
                    <a:pt x="2056347" y="854629"/>
                    <a:pt x="2056348" y="859510"/>
                    <a:pt x="2052117" y="862522"/>
                  </a:cubicBezTo>
                  <a:lnTo>
                    <a:pt x="1987403" y="908589"/>
                  </a:lnTo>
                  <a:cubicBezTo>
                    <a:pt x="1983173" y="911600"/>
                    <a:pt x="1976315" y="911600"/>
                    <a:pt x="1972085" y="908589"/>
                  </a:cubicBezTo>
                  <a:lnTo>
                    <a:pt x="1920298" y="871724"/>
                  </a:lnTo>
                  <a:cubicBezTo>
                    <a:pt x="1916068" y="868713"/>
                    <a:pt x="1916068" y="863831"/>
                    <a:pt x="1920298" y="860820"/>
                  </a:cubicBezTo>
                  <a:lnTo>
                    <a:pt x="1985013" y="814752"/>
                  </a:lnTo>
                  <a:cubicBezTo>
                    <a:pt x="1987128" y="813247"/>
                    <a:pt x="1989900" y="812494"/>
                    <a:pt x="1992672" y="812494"/>
                  </a:cubicBezTo>
                  <a:close/>
                  <a:moveTo>
                    <a:pt x="1362169" y="812494"/>
                  </a:moveTo>
                  <a:cubicBezTo>
                    <a:pt x="1364940" y="812495"/>
                    <a:pt x="1367712" y="813247"/>
                    <a:pt x="1369827" y="814752"/>
                  </a:cubicBezTo>
                  <a:lnTo>
                    <a:pt x="1421614" y="851618"/>
                  </a:lnTo>
                  <a:cubicBezTo>
                    <a:pt x="1425844" y="854629"/>
                    <a:pt x="1425844" y="859510"/>
                    <a:pt x="1421614" y="862522"/>
                  </a:cubicBezTo>
                  <a:lnTo>
                    <a:pt x="1356899" y="908589"/>
                  </a:lnTo>
                  <a:cubicBezTo>
                    <a:pt x="1352669" y="911600"/>
                    <a:pt x="1345812" y="911600"/>
                    <a:pt x="1341582" y="908589"/>
                  </a:cubicBezTo>
                  <a:lnTo>
                    <a:pt x="1289795" y="871724"/>
                  </a:lnTo>
                  <a:cubicBezTo>
                    <a:pt x="1285565" y="868713"/>
                    <a:pt x="1285565" y="863831"/>
                    <a:pt x="1289795" y="860820"/>
                  </a:cubicBezTo>
                  <a:lnTo>
                    <a:pt x="1354510" y="814752"/>
                  </a:lnTo>
                  <a:cubicBezTo>
                    <a:pt x="1356625" y="813247"/>
                    <a:pt x="1359396" y="812494"/>
                    <a:pt x="1362169" y="812494"/>
                  </a:cubicBezTo>
                  <a:close/>
                  <a:moveTo>
                    <a:pt x="732859" y="812494"/>
                  </a:moveTo>
                  <a:cubicBezTo>
                    <a:pt x="735630" y="812495"/>
                    <a:pt x="738403" y="813247"/>
                    <a:pt x="740517" y="814752"/>
                  </a:cubicBezTo>
                  <a:lnTo>
                    <a:pt x="792304" y="851618"/>
                  </a:lnTo>
                  <a:cubicBezTo>
                    <a:pt x="796534" y="854629"/>
                    <a:pt x="796534" y="859510"/>
                    <a:pt x="792304" y="862522"/>
                  </a:cubicBezTo>
                  <a:lnTo>
                    <a:pt x="727590" y="908589"/>
                  </a:lnTo>
                  <a:cubicBezTo>
                    <a:pt x="723360" y="911600"/>
                    <a:pt x="716502" y="911600"/>
                    <a:pt x="712273" y="908589"/>
                  </a:cubicBezTo>
                  <a:lnTo>
                    <a:pt x="660485" y="871724"/>
                  </a:lnTo>
                  <a:cubicBezTo>
                    <a:pt x="656256" y="868713"/>
                    <a:pt x="656256" y="863831"/>
                    <a:pt x="660485" y="860820"/>
                  </a:cubicBezTo>
                  <a:lnTo>
                    <a:pt x="725200" y="814752"/>
                  </a:lnTo>
                  <a:cubicBezTo>
                    <a:pt x="727315" y="813247"/>
                    <a:pt x="730087" y="812494"/>
                    <a:pt x="732859" y="812494"/>
                  </a:cubicBezTo>
                  <a:close/>
                  <a:moveTo>
                    <a:pt x="4337280" y="810799"/>
                  </a:moveTo>
                  <a:lnTo>
                    <a:pt x="4340943" y="811879"/>
                  </a:lnTo>
                  <a:lnTo>
                    <a:pt x="4340943" y="875682"/>
                  </a:lnTo>
                  <a:lnTo>
                    <a:pt x="4298952" y="845790"/>
                  </a:lnTo>
                  <a:cubicBezTo>
                    <a:pt x="4294724" y="842781"/>
                    <a:pt x="4294724" y="837902"/>
                    <a:pt x="4298952" y="834892"/>
                  </a:cubicBezTo>
                  <a:lnTo>
                    <a:pt x="4329626" y="813056"/>
                  </a:lnTo>
                  <a:cubicBezTo>
                    <a:pt x="4331740" y="811552"/>
                    <a:pt x="4334510" y="810799"/>
                    <a:pt x="4337280" y="810799"/>
                  </a:cubicBezTo>
                  <a:close/>
                  <a:moveTo>
                    <a:pt x="3706777" y="810799"/>
                  </a:moveTo>
                  <a:cubicBezTo>
                    <a:pt x="3709547" y="810799"/>
                    <a:pt x="3712318" y="811552"/>
                    <a:pt x="3714432" y="813056"/>
                  </a:cubicBezTo>
                  <a:lnTo>
                    <a:pt x="3759437" y="845094"/>
                  </a:lnTo>
                  <a:cubicBezTo>
                    <a:pt x="3763665" y="848104"/>
                    <a:pt x="3763665" y="852983"/>
                    <a:pt x="3759437" y="855992"/>
                  </a:cubicBezTo>
                  <a:lnTo>
                    <a:pt x="3728763" y="877828"/>
                  </a:lnTo>
                  <a:cubicBezTo>
                    <a:pt x="3724535" y="880837"/>
                    <a:pt x="3717681" y="880837"/>
                    <a:pt x="3713454" y="877828"/>
                  </a:cubicBezTo>
                  <a:lnTo>
                    <a:pt x="3668448" y="845790"/>
                  </a:lnTo>
                  <a:cubicBezTo>
                    <a:pt x="3664220" y="842781"/>
                    <a:pt x="3664220" y="837902"/>
                    <a:pt x="3668448" y="834892"/>
                  </a:cubicBezTo>
                  <a:lnTo>
                    <a:pt x="3699122" y="813056"/>
                  </a:lnTo>
                  <a:cubicBezTo>
                    <a:pt x="3701236" y="811552"/>
                    <a:pt x="3704006" y="810799"/>
                    <a:pt x="3706777" y="810799"/>
                  </a:cubicBezTo>
                  <a:close/>
                  <a:moveTo>
                    <a:pt x="3077467" y="810799"/>
                  </a:moveTo>
                  <a:cubicBezTo>
                    <a:pt x="3080238" y="810799"/>
                    <a:pt x="3083008" y="811552"/>
                    <a:pt x="3085122" y="813056"/>
                  </a:cubicBezTo>
                  <a:lnTo>
                    <a:pt x="3130128" y="845094"/>
                  </a:lnTo>
                  <a:cubicBezTo>
                    <a:pt x="3134355" y="848104"/>
                    <a:pt x="3134355" y="852983"/>
                    <a:pt x="3130128" y="855992"/>
                  </a:cubicBezTo>
                  <a:lnTo>
                    <a:pt x="3099454" y="877828"/>
                  </a:lnTo>
                  <a:cubicBezTo>
                    <a:pt x="3095226" y="880837"/>
                    <a:pt x="3088371" y="880837"/>
                    <a:pt x="3084144" y="877828"/>
                  </a:cubicBezTo>
                  <a:lnTo>
                    <a:pt x="3039138" y="845790"/>
                  </a:lnTo>
                  <a:cubicBezTo>
                    <a:pt x="3034911" y="842781"/>
                    <a:pt x="3034911" y="837902"/>
                    <a:pt x="3039138" y="834892"/>
                  </a:cubicBezTo>
                  <a:lnTo>
                    <a:pt x="3069812" y="813056"/>
                  </a:lnTo>
                  <a:cubicBezTo>
                    <a:pt x="3071926" y="811552"/>
                    <a:pt x="3074697" y="810799"/>
                    <a:pt x="3077467" y="810799"/>
                  </a:cubicBezTo>
                  <a:close/>
                  <a:moveTo>
                    <a:pt x="2446964" y="810799"/>
                  </a:moveTo>
                  <a:cubicBezTo>
                    <a:pt x="2449735" y="810799"/>
                    <a:pt x="2452505" y="811552"/>
                    <a:pt x="2454619" y="813056"/>
                  </a:cubicBezTo>
                  <a:lnTo>
                    <a:pt x="2499624" y="845094"/>
                  </a:lnTo>
                  <a:cubicBezTo>
                    <a:pt x="2503852" y="848104"/>
                    <a:pt x="2503852" y="852983"/>
                    <a:pt x="2499624" y="855992"/>
                  </a:cubicBezTo>
                  <a:lnTo>
                    <a:pt x="2468950" y="877828"/>
                  </a:lnTo>
                  <a:cubicBezTo>
                    <a:pt x="2464723" y="880837"/>
                    <a:pt x="2457868" y="880837"/>
                    <a:pt x="2453641" y="877828"/>
                  </a:cubicBezTo>
                  <a:lnTo>
                    <a:pt x="2408635" y="845790"/>
                  </a:lnTo>
                  <a:cubicBezTo>
                    <a:pt x="2404408" y="842781"/>
                    <a:pt x="2404408" y="837902"/>
                    <a:pt x="2408635" y="834892"/>
                  </a:cubicBezTo>
                  <a:lnTo>
                    <a:pt x="2439309" y="813056"/>
                  </a:lnTo>
                  <a:cubicBezTo>
                    <a:pt x="2441423" y="811552"/>
                    <a:pt x="2444193" y="810799"/>
                    <a:pt x="2446964" y="810799"/>
                  </a:cubicBezTo>
                  <a:close/>
                  <a:moveTo>
                    <a:pt x="1816333" y="810799"/>
                  </a:moveTo>
                  <a:cubicBezTo>
                    <a:pt x="1819104" y="810799"/>
                    <a:pt x="1821875" y="811552"/>
                    <a:pt x="1823988" y="813056"/>
                  </a:cubicBezTo>
                  <a:lnTo>
                    <a:pt x="1868994" y="845094"/>
                  </a:lnTo>
                  <a:cubicBezTo>
                    <a:pt x="1873222" y="848104"/>
                    <a:pt x="1873222" y="852983"/>
                    <a:pt x="1868994" y="855992"/>
                  </a:cubicBezTo>
                  <a:lnTo>
                    <a:pt x="1838320" y="877828"/>
                  </a:lnTo>
                  <a:cubicBezTo>
                    <a:pt x="1834092" y="880837"/>
                    <a:pt x="1827238" y="880837"/>
                    <a:pt x="1823010" y="877828"/>
                  </a:cubicBezTo>
                  <a:lnTo>
                    <a:pt x="1778005" y="845790"/>
                  </a:lnTo>
                  <a:cubicBezTo>
                    <a:pt x="1773777" y="842781"/>
                    <a:pt x="1773777" y="837902"/>
                    <a:pt x="1778005" y="834892"/>
                  </a:cubicBezTo>
                  <a:lnTo>
                    <a:pt x="1808679" y="813056"/>
                  </a:lnTo>
                  <a:cubicBezTo>
                    <a:pt x="1810793" y="811552"/>
                    <a:pt x="1813563" y="810799"/>
                    <a:pt x="1816333" y="810799"/>
                  </a:cubicBezTo>
                  <a:close/>
                  <a:moveTo>
                    <a:pt x="1185830" y="810799"/>
                  </a:moveTo>
                  <a:cubicBezTo>
                    <a:pt x="1188601" y="810799"/>
                    <a:pt x="1191371" y="811552"/>
                    <a:pt x="1193485" y="813056"/>
                  </a:cubicBezTo>
                  <a:lnTo>
                    <a:pt x="1238490" y="845094"/>
                  </a:lnTo>
                  <a:cubicBezTo>
                    <a:pt x="1242718" y="848104"/>
                    <a:pt x="1242718" y="852983"/>
                    <a:pt x="1238490" y="855992"/>
                  </a:cubicBezTo>
                  <a:lnTo>
                    <a:pt x="1207817" y="877828"/>
                  </a:lnTo>
                  <a:cubicBezTo>
                    <a:pt x="1203588" y="880837"/>
                    <a:pt x="1196734" y="880837"/>
                    <a:pt x="1192507" y="877828"/>
                  </a:cubicBezTo>
                  <a:lnTo>
                    <a:pt x="1147501" y="845790"/>
                  </a:lnTo>
                  <a:cubicBezTo>
                    <a:pt x="1143273" y="842781"/>
                    <a:pt x="1143273" y="837902"/>
                    <a:pt x="1147501" y="834892"/>
                  </a:cubicBezTo>
                  <a:lnTo>
                    <a:pt x="1178175" y="813056"/>
                  </a:lnTo>
                  <a:cubicBezTo>
                    <a:pt x="1180289" y="811552"/>
                    <a:pt x="1183059" y="810799"/>
                    <a:pt x="1185830" y="810799"/>
                  </a:cubicBezTo>
                  <a:close/>
                  <a:moveTo>
                    <a:pt x="556520" y="810799"/>
                  </a:moveTo>
                  <a:cubicBezTo>
                    <a:pt x="559291" y="810799"/>
                    <a:pt x="562061" y="811552"/>
                    <a:pt x="564176" y="813056"/>
                  </a:cubicBezTo>
                  <a:lnTo>
                    <a:pt x="609181" y="845094"/>
                  </a:lnTo>
                  <a:cubicBezTo>
                    <a:pt x="613408" y="848104"/>
                    <a:pt x="613408" y="852983"/>
                    <a:pt x="609181" y="855992"/>
                  </a:cubicBezTo>
                  <a:lnTo>
                    <a:pt x="578507" y="877828"/>
                  </a:lnTo>
                  <a:cubicBezTo>
                    <a:pt x="574279" y="880837"/>
                    <a:pt x="567424" y="880837"/>
                    <a:pt x="563197" y="877828"/>
                  </a:cubicBezTo>
                  <a:lnTo>
                    <a:pt x="518191" y="845790"/>
                  </a:lnTo>
                  <a:cubicBezTo>
                    <a:pt x="513964" y="842781"/>
                    <a:pt x="513964" y="837902"/>
                    <a:pt x="518191" y="834892"/>
                  </a:cubicBezTo>
                  <a:lnTo>
                    <a:pt x="548866" y="813056"/>
                  </a:lnTo>
                  <a:cubicBezTo>
                    <a:pt x="550979" y="811552"/>
                    <a:pt x="553750" y="810799"/>
                    <a:pt x="556520" y="810799"/>
                  </a:cubicBezTo>
                  <a:close/>
                  <a:moveTo>
                    <a:pt x="4267316" y="809574"/>
                  </a:moveTo>
                  <a:cubicBezTo>
                    <a:pt x="4269616" y="809548"/>
                    <a:pt x="4271928" y="810147"/>
                    <a:pt x="4273710" y="811377"/>
                  </a:cubicBezTo>
                  <a:lnTo>
                    <a:pt x="4281358" y="816653"/>
                  </a:lnTo>
                  <a:cubicBezTo>
                    <a:pt x="4284920" y="819110"/>
                    <a:pt x="4285009" y="823160"/>
                    <a:pt x="4281556" y="825696"/>
                  </a:cubicBezTo>
                  <a:lnTo>
                    <a:pt x="4260728" y="840993"/>
                  </a:lnTo>
                  <a:cubicBezTo>
                    <a:pt x="4257275" y="843530"/>
                    <a:pt x="4251586" y="843593"/>
                    <a:pt x="4248024" y="841134"/>
                  </a:cubicBezTo>
                  <a:lnTo>
                    <a:pt x="4240377" y="835859"/>
                  </a:lnTo>
                  <a:cubicBezTo>
                    <a:pt x="4236814" y="833400"/>
                    <a:pt x="4236725" y="829351"/>
                    <a:pt x="4240178" y="826815"/>
                  </a:cubicBezTo>
                  <a:lnTo>
                    <a:pt x="4261005" y="811518"/>
                  </a:lnTo>
                  <a:cubicBezTo>
                    <a:pt x="4262732" y="810250"/>
                    <a:pt x="4265018" y="809600"/>
                    <a:pt x="4267316" y="809574"/>
                  </a:cubicBezTo>
                  <a:close/>
                  <a:moveTo>
                    <a:pt x="3636813" y="809574"/>
                  </a:moveTo>
                  <a:cubicBezTo>
                    <a:pt x="3639112" y="809548"/>
                    <a:pt x="3641425" y="810147"/>
                    <a:pt x="3643207" y="811377"/>
                  </a:cubicBezTo>
                  <a:lnTo>
                    <a:pt x="3650854" y="816653"/>
                  </a:lnTo>
                  <a:cubicBezTo>
                    <a:pt x="3654416" y="819110"/>
                    <a:pt x="3654506" y="823160"/>
                    <a:pt x="3651051" y="825696"/>
                  </a:cubicBezTo>
                  <a:lnTo>
                    <a:pt x="3630225" y="840993"/>
                  </a:lnTo>
                  <a:cubicBezTo>
                    <a:pt x="3626771" y="843530"/>
                    <a:pt x="3621083" y="843593"/>
                    <a:pt x="3617520" y="841134"/>
                  </a:cubicBezTo>
                  <a:lnTo>
                    <a:pt x="3609874" y="835859"/>
                  </a:lnTo>
                  <a:cubicBezTo>
                    <a:pt x="3606310" y="833400"/>
                    <a:pt x="3606221" y="829351"/>
                    <a:pt x="3609676" y="826815"/>
                  </a:cubicBezTo>
                  <a:lnTo>
                    <a:pt x="3630502" y="811518"/>
                  </a:lnTo>
                  <a:cubicBezTo>
                    <a:pt x="3632229" y="810250"/>
                    <a:pt x="3634514" y="809600"/>
                    <a:pt x="3636813" y="809574"/>
                  </a:cubicBezTo>
                  <a:close/>
                  <a:moveTo>
                    <a:pt x="3007503" y="809574"/>
                  </a:moveTo>
                  <a:cubicBezTo>
                    <a:pt x="3009803" y="809548"/>
                    <a:pt x="3012115" y="810147"/>
                    <a:pt x="3013897" y="811377"/>
                  </a:cubicBezTo>
                  <a:lnTo>
                    <a:pt x="3021544" y="816653"/>
                  </a:lnTo>
                  <a:cubicBezTo>
                    <a:pt x="3025107" y="819110"/>
                    <a:pt x="3025196" y="823160"/>
                    <a:pt x="3021742" y="825696"/>
                  </a:cubicBezTo>
                  <a:lnTo>
                    <a:pt x="3000915" y="840993"/>
                  </a:lnTo>
                  <a:cubicBezTo>
                    <a:pt x="2997462" y="843530"/>
                    <a:pt x="2991774" y="843593"/>
                    <a:pt x="2988211" y="841134"/>
                  </a:cubicBezTo>
                  <a:lnTo>
                    <a:pt x="2980564" y="835859"/>
                  </a:lnTo>
                  <a:cubicBezTo>
                    <a:pt x="2977001" y="833400"/>
                    <a:pt x="2976912" y="829351"/>
                    <a:pt x="2980366" y="826815"/>
                  </a:cubicBezTo>
                  <a:lnTo>
                    <a:pt x="3001192" y="811518"/>
                  </a:lnTo>
                  <a:cubicBezTo>
                    <a:pt x="3002919" y="810250"/>
                    <a:pt x="3005205" y="809600"/>
                    <a:pt x="3007503" y="809574"/>
                  </a:cubicBezTo>
                  <a:close/>
                  <a:moveTo>
                    <a:pt x="2377000" y="809574"/>
                  </a:moveTo>
                  <a:cubicBezTo>
                    <a:pt x="2379299" y="809548"/>
                    <a:pt x="2381612" y="810147"/>
                    <a:pt x="2383394" y="811377"/>
                  </a:cubicBezTo>
                  <a:lnTo>
                    <a:pt x="2391041" y="816653"/>
                  </a:lnTo>
                  <a:cubicBezTo>
                    <a:pt x="2394603" y="819110"/>
                    <a:pt x="2394692" y="823160"/>
                    <a:pt x="2391239" y="825696"/>
                  </a:cubicBezTo>
                  <a:lnTo>
                    <a:pt x="2370412" y="840993"/>
                  </a:lnTo>
                  <a:cubicBezTo>
                    <a:pt x="2366959" y="843530"/>
                    <a:pt x="2361270" y="843593"/>
                    <a:pt x="2357707" y="841134"/>
                  </a:cubicBezTo>
                  <a:lnTo>
                    <a:pt x="2350061" y="835859"/>
                  </a:lnTo>
                  <a:cubicBezTo>
                    <a:pt x="2346497" y="833400"/>
                    <a:pt x="2346409" y="829351"/>
                    <a:pt x="2349862" y="826815"/>
                  </a:cubicBezTo>
                  <a:lnTo>
                    <a:pt x="2370689" y="811518"/>
                  </a:lnTo>
                  <a:cubicBezTo>
                    <a:pt x="2372416" y="810250"/>
                    <a:pt x="2374701" y="809600"/>
                    <a:pt x="2377000" y="809574"/>
                  </a:cubicBezTo>
                  <a:close/>
                  <a:moveTo>
                    <a:pt x="1746369" y="809574"/>
                  </a:moveTo>
                  <a:cubicBezTo>
                    <a:pt x="1748669" y="809548"/>
                    <a:pt x="1750982" y="810147"/>
                    <a:pt x="1752763" y="811377"/>
                  </a:cubicBezTo>
                  <a:lnTo>
                    <a:pt x="1760410" y="816653"/>
                  </a:lnTo>
                  <a:cubicBezTo>
                    <a:pt x="1763973" y="819110"/>
                    <a:pt x="1764062" y="823160"/>
                    <a:pt x="1760608" y="825696"/>
                  </a:cubicBezTo>
                  <a:lnTo>
                    <a:pt x="1739781" y="840993"/>
                  </a:lnTo>
                  <a:cubicBezTo>
                    <a:pt x="1736328" y="843530"/>
                    <a:pt x="1730639" y="843593"/>
                    <a:pt x="1727076" y="841134"/>
                  </a:cubicBezTo>
                  <a:lnTo>
                    <a:pt x="1719430" y="835859"/>
                  </a:lnTo>
                  <a:cubicBezTo>
                    <a:pt x="1715867" y="833400"/>
                    <a:pt x="1715778" y="829351"/>
                    <a:pt x="1719232" y="826815"/>
                  </a:cubicBezTo>
                  <a:lnTo>
                    <a:pt x="1740058" y="811518"/>
                  </a:lnTo>
                  <a:cubicBezTo>
                    <a:pt x="1741785" y="810250"/>
                    <a:pt x="1744071" y="809600"/>
                    <a:pt x="1746369" y="809574"/>
                  </a:cubicBezTo>
                  <a:close/>
                  <a:moveTo>
                    <a:pt x="1115866" y="809574"/>
                  </a:moveTo>
                  <a:cubicBezTo>
                    <a:pt x="1118165" y="809548"/>
                    <a:pt x="1120478" y="810147"/>
                    <a:pt x="1122260" y="811377"/>
                  </a:cubicBezTo>
                  <a:lnTo>
                    <a:pt x="1129907" y="816653"/>
                  </a:lnTo>
                  <a:cubicBezTo>
                    <a:pt x="1133469" y="819110"/>
                    <a:pt x="1133559" y="823160"/>
                    <a:pt x="1130105" y="825696"/>
                  </a:cubicBezTo>
                  <a:lnTo>
                    <a:pt x="1109278" y="840993"/>
                  </a:lnTo>
                  <a:cubicBezTo>
                    <a:pt x="1105825" y="843530"/>
                    <a:pt x="1100136" y="843593"/>
                    <a:pt x="1096573" y="841134"/>
                  </a:cubicBezTo>
                  <a:lnTo>
                    <a:pt x="1088927" y="835859"/>
                  </a:lnTo>
                  <a:cubicBezTo>
                    <a:pt x="1085364" y="833400"/>
                    <a:pt x="1085274" y="829351"/>
                    <a:pt x="1088729" y="826815"/>
                  </a:cubicBezTo>
                  <a:lnTo>
                    <a:pt x="1109555" y="811518"/>
                  </a:lnTo>
                  <a:cubicBezTo>
                    <a:pt x="1111282" y="810250"/>
                    <a:pt x="1113567" y="809600"/>
                    <a:pt x="1115866" y="809574"/>
                  </a:cubicBezTo>
                  <a:close/>
                  <a:moveTo>
                    <a:pt x="486557" y="809574"/>
                  </a:moveTo>
                  <a:cubicBezTo>
                    <a:pt x="488856" y="809548"/>
                    <a:pt x="491169" y="810147"/>
                    <a:pt x="492950" y="811377"/>
                  </a:cubicBezTo>
                  <a:lnTo>
                    <a:pt x="500597" y="816653"/>
                  </a:lnTo>
                  <a:cubicBezTo>
                    <a:pt x="504160" y="819110"/>
                    <a:pt x="504249" y="823160"/>
                    <a:pt x="500795" y="825696"/>
                  </a:cubicBezTo>
                  <a:lnTo>
                    <a:pt x="479969" y="840993"/>
                  </a:lnTo>
                  <a:cubicBezTo>
                    <a:pt x="476515" y="843530"/>
                    <a:pt x="470827" y="843593"/>
                    <a:pt x="467264" y="841134"/>
                  </a:cubicBezTo>
                  <a:lnTo>
                    <a:pt x="459617" y="835859"/>
                  </a:lnTo>
                  <a:cubicBezTo>
                    <a:pt x="456054" y="833400"/>
                    <a:pt x="455965" y="829351"/>
                    <a:pt x="459419" y="826815"/>
                  </a:cubicBezTo>
                  <a:lnTo>
                    <a:pt x="480245" y="811518"/>
                  </a:lnTo>
                  <a:cubicBezTo>
                    <a:pt x="481972" y="810250"/>
                    <a:pt x="484258" y="809600"/>
                    <a:pt x="486557" y="809574"/>
                  </a:cubicBezTo>
                  <a:close/>
                  <a:moveTo>
                    <a:pt x="4160999" y="809382"/>
                  </a:moveTo>
                  <a:lnTo>
                    <a:pt x="4189371" y="809383"/>
                  </a:lnTo>
                  <a:cubicBezTo>
                    <a:pt x="4198141" y="809383"/>
                    <a:pt x="4205250" y="814443"/>
                    <a:pt x="4205250" y="820686"/>
                  </a:cubicBezTo>
                  <a:lnTo>
                    <a:pt x="4205250" y="834082"/>
                  </a:lnTo>
                  <a:cubicBezTo>
                    <a:pt x="4205250" y="840324"/>
                    <a:pt x="4198141" y="845385"/>
                    <a:pt x="4189372" y="845384"/>
                  </a:cubicBezTo>
                  <a:lnTo>
                    <a:pt x="4160999" y="845384"/>
                  </a:lnTo>
                  <a:cubicBezTo>
                    <a:pt x="4152230" y="845385"/>
                    <a:pt x="4145121" y="840324"/>
                    <a:pt x="4145121" y="834082"/>
                  </a:cubicBezTo>
                  <a:lnTo>
                    <a:pt x="4145121" y="820685"/>
                  </a:lnTo>
                  <a:cubicBezTo>
                    <a:pt x="4145121" y="814443"/>
                    <a:pt x="4152230" y="809383"/>
                    <a:pt x="4160999" y="809382"/>
                  </a:cubicBezTo>
                  <a:close/>
                  <a:moveTo>
                    <a:pt x="3531689" y="809382"/>
                  </a:moveTo>
                  <a:lnTo>
                    <a:pt x="3560062" y="809383"/>
                  </a:lnTo>
                  <a:cubicBezTo>
                    <a:pt x="3568831" y="809383"/>
                    <a:pt x="3575940" y="814443"/>
                    <a:pt x="3575940" y="820686"/>
                  </a:cubicBezTo>
                  <a:lnTo>
                    <a:pt x="3575940" y="834082"/>
                  </a:lnTo>
                  <a:cubicBezTo>
                    <a:pt x="3575940" y="840324"/>
                    <a:pt x="3568831" y="845385"/>
                    <a:pt x="3560062" y="845384"/>
                  </a:cubicBezTo>
                  <a:lnTo>
                    <a:pt x="3531689" y="845384"/>
                  </a:lnTo>
                  <a:cubicBezTo>
                    <a:pt x="3522920" y="845385"/>
                    <a:pt x="3515812" y="840324"/>
                    <a:pt x="3515812" y="834082"/>
                  </a:cubicBezTo>
                  <a:lnTo>
                    <a:pt x="3515812" y="820685"/>
                  </a:lnTo>
                  <a:cubicBezTo>
                    <a:pt x="3515812" y="814443"/>
                    <a:pt x="3522920" y="809383"/>
                    <a:pt x="3531689" y="809382"/>
                  </a:cubicBezTo>
                  <a:close/>
                  <a:moveTo>
                    <a:pt x="2901186" y="809382"/>
                  </a:moveTo>
                  <a:lnTo>
                    <a:pt x="2929558" y="809383"/>
                  </a:lnTo>
                  <a:cubicBezTo>
                    <a:pt x="2938328" y="809383"/>
                    <a:pt x="2945436" y="814443"/>
                    <a:pt x="2945436" y="820686"/>
                  </a:cubicBezTo>
                  <a:lnTo>
                    <a:pt x="2945436" y="834082"/>
                  </a:lnTo>
                  <a:cubicBezTo>
                    <a:pt x="2945437" y="840324"/>
                    <a:pt x="2938328" y="845385"/>
                    <a:pt x="2929559" y="845384"/>
                  </a:cubicBezTo>
                  <a:lnTo>
                    <a:pt x="2901186" y="845384"/>
                  </a:lnTo>
                  <a:cubicBezTo>
                    <a:pt x="2892417" y="845385"/>
                    <a:pt x="2885308" y="840324"/>
                    <a:pt x="2885308" y="834082"/>
                  </a:cubicBezTo>
                  <a:lnTo>
                    <a:pt x="2885308" y="820685"/>
                  </a:lnTo>
                  <a:cubicBezTo>
                    <a:pt x="2885308" y="814443"/>
                    <a:pt x="2892417" y="809383"/>
                    <a:pt x="2901186" y="809382"/>
                  </a:cubicBezTo>
                  <a:close/>
                  <a:moveTo>
                    <a:pt x="2270555" y="809382"/>
                  </a:moveTo>
                  <a:lnTo>
                    <a:pt x="2298928" y="809383"/>
                  </a:lnTo>
                  <a:cubicBezTo>
                    <a:pt x="2307697" y="809383"/>
                    <a:pt x="2314806" y="814443"/>
                    <a:pt x="2314806" y="820686"/>
                  </a:cubicBezTo>
                  <a:lnTo>
                    <a:pt x="2314806" y="834082"/>
                  </a:lnTo>
                  <a:cubicBezTo>
                    <a:pt x="2314807" y="840324"/>
                    <a:pt x="2307697" y="845385"/>
                    <a:pt x="2298928" y="845384"/>
                  </a:cubicBezTo>
                  <a:lnTo>
                    <a:pt x="2270555" y="845384"/>
                  </a:lnTo>
                  <a:cubicBezTo>
                    <a:pt x="2261787" y="845385"/>
                    <a:pt x="2254678" y="840324"/>
                    <a:pt x="2254678" y="834082"/>
                  </a:cubicBezTo>
                  <a:lnTo>
                    <a:pt x="2254678" y="820685"/>
                  </a:lnTo>
                  <a:cubicBezTo>
                    <a:pt x="2254678" y="814443"/>
                    <a:pt x="2261787" y="809383"/>
                    <a:pt x="2270555" y="809382"/>
                  </a:cubicBezTo>
                  <a:close/>
                  <a:moveTo>
                    <a:pt x="1640052" y="809382"/>
                  </a:moveTo>
                  <a:lnTo>
                    <a:pt x="1668424" y="809383"/>
                  </a:lnTo>
                  <a:cubicBezTo>
                    <a:pt x="1677194" y="809383"/>
                    <a:pt x="1684303" y="814443"/>
                    <a:pt x="1684303" y="820686"/>
                  </a:cubicBezTo>
                  <a:lnTo>
                    <a:pt x="1684303" y="834082"/>
                  </a:lnTo>
                  <a:cubicBezTo>
                    <a:pt x="1684303" y="840324"/>
                    <a:pt x="1677194" y="845385"/>
                    <a:pt x="1668425" y="845384"/>
                  </a:cubicBezTo>
                  <a:lnTo>
                    <a:pt x="1640052" y="845384"/>
                  </a:lnTo>
                  <a:cubicBezTo>
                    <a:pt x="1631283" y="845385"/>
                    <a:pt x="1624174" y="840324"/>
                    <a:pt x="1624174" y="834082"/>
                  </a:cubicBezTo>
                  <a:lnTo>
                    <a:pt x="1624174" y="820685"/>
                  </a:lnTo>
                  <a:cubicBezTo>
                    <a:pt x="1624174" y="814443"/>
                    <a:pt x="1631283" y="809383"/>
                    <a:pt x="1640052" y="809382"/>
                  </a:cubicBezTo>
                  <a:close/>
                  <a:moveTo>
                    <a:pt x="1010742" y="809382"/>
                  </a:moveTo>
                  <a:lnTo>
                    <a:pt x="1039115" y="809383"/>
                  </a:lnTo>
                  <a:cubicBezTo>
                    <a:pt x="1047884" y="809383"/>
                    <a:pt x="1054993" y="814443"/>
                    <a:pt x="1054993" y="820686"/>
                  </a:cubicBezTo>
                  <a:lnTo>
                    <a:pt x="1054993" y="834082"/>
                  </a:lnTo>
                  <a:cubicBezTo>
                    <a:pt x="1054993" y="840324"/>
                    <a:pt x="1047884" y="845385"/>
                    <a:pt x="1039115" y="845384"/>
                  </a:cubicBezTo>
                  <a:lnTo>
                    <a:pt x="1010742" y="845384"/>
                  </a:lnTo>
                  <a:cubicBezTo>
                    <a:pt x="1001974" y="845385"/>
                    <a:pt x="994865" y="840324"/>
                    <a:pt x="994865" y="834082"/>
                  </a:cubicBezTo>
                  <a:lnTo>
                    <a:pt x="994865" y="820685"/>
                  </a:lnTo>
                  <a:cubicBezTo>
                    <a:pt x="994865" y="814443"/>
                    <a:pt x="1001974" y="809383"/>
                    <a:pt x="1010742" y="809382"/>
                  </a:cubicBezTo>
                  <a:close/>
                  <a:moveTo>
                    <a:pt x="380239" y="809382"/>
                  </a:moveTo>
                  <a:lnTo>
                    <a:pt x="408611" y="809383"/>
                  </a:lnTo>
                  <a:cubicBezTo>
                    <a:pt x="417381" y="809383"/>
                    <a:pt x="424489" y="814443"/>
                    <a:pt x="424489" y="820686"/>
                  </a:cubicBezTo>
                  <a:lnTo>
                    <a:pt x="424489" y="834082"/>
                  </a:lnTo>
                  <a:cubicBezTo>
                    <a:pt x="424490" y="840324"/>
                    <a:pt x="417381" y="845385"/>
                    <a:pt x="408612" y="845384"/>
                  </a:cubicBezTo>
                  <a:lnTo>
                    <a:pt x="380239" y="845384"/>
                  </a:lnTo>
                  <a:cubicBezTo>
                    <a:pt x="371470" y="845385"/>
                    <a:pt x="364361" y="840324"/>
                    <a:pt x="364361" y="834082"/>
                  </a:cubicBezTo>
                  <a:lnTo>
                    <a:pt x="364361" y="820685"/>
                  </a:lnTo>
                  <a:cubicBezTo>
                    <a:pt x="364361" y="814443"/>
                    <a:pt x="371470" y="809383"/>
                    <a:pt x="380239" y="809382"/>
                  </a:cubicBezTo>
                  <a:close/>
                  <a:moveTo>
                    <a:pt x="3867407" y="774970"/>
                  </a:moveTo>
                  <a:cubicBezTo>
                    <a:pt x="3869076" y="774991"/>
                    <a:pt x="3870735" y="775465"/>
                    <a:pt x="3871986" y="776388"/>
                  </a:cubicBezTo>
                  <a:lnTo>
                    <a:pt x="3892704" y="791668"/>
                  </a:lnTo>
                  <a:cubicBezTo>
                    <a:pt x="3895206" y="793514"/>
                    <a:pt x="3895132" y="796454"/>
                    <a:pt x="3892540" y="798235"/>
                  </a:cubicBezTo>
                  <a:lnTo>
                    <a:pt x="3885429" y="803121"/>
                  </a:lnTo>
                  <a:cubicBezTo>
                    <a:pt x="3882836" y="804902"/>
                    <a:pt x="3878706" y="804850"/>
                    <a:pt x="3876204" y="803004"/>
                  </a:cubicBezTo>
                  <a:lnTo>
                    <a:pt x="3855486" y="787724"/>
                  </a:lnTo>
                  <a:cubicBezTo>
                    <a:pt x="3852985" y="785879"/>
                    <a:pt x="3853057" y="782939"/>
                    <a:pt x="3855650" y="781157"/>
                  </a:cubicBezTo>
                  <a:lnTo>
                    <a:pt x="3862760" y="776272"/>
                  </a:lnTo>
                  <a:cubicBezTo>
                    <a:pt x="3864057" y="775381"/>
                    <a:pt x="3865738" y="774949"/>
                    <a:pt x="3867407" y="774970"/>
                  </a:cubicBezTo>
                  <a:close/>
                  <a:moveTo>
                    <a:pt x="3238097" y="774970"/>
                  </a:moveTo>
                  <a:lnTo>
                    <a:pt x="3242676" y="776388"/>
                  </a:lnTo>
                  <a:lnTo>
                    <a:pt x="3263394" y="791668"/>
                  </a:lnTo>
                  <a:cubicBezTo>
                    <a:pt x="3265896" y="793514"/>
                    <a:pt x="3265823" y="796454"/>
                    <a:pt x="3263230" y="798235"/>
                  </a:cubicBezTo>
                  <a:lnTo>
                    <a:pt x="3256120" y="803121"/>
                  </a:lnTo>
                  <a:cubicBezTo>
                    <a:pt x="3253527" y="804902"/>
                    <a:pt x="3249396" y="804850"/>
                    <a:pt x="3246894" y="803004"/>
                  </a:cubicBezTo>
                  <a:lnTo>
                    <a:pt x="3226176" y="787724"/>
                  </a:lnTo>
                  <a:cubicBezTo>
                    <a:pt x="3223674" y="785879"/>
                    <a:pt x="3223748" y="782939"/>
                    <a:pt x="3226340" y="781157"/>
                  </a:cubicBezTo>
                  <a:lnTo>
                    <a:pt x="3233451" y="776272"/>
                  </a:lnTo>
                  <a:cubicBezTo>
                    <a:pt x="3234748" y="775381"/>
                    <a:pt x="3236428" y="774949"/>
                    <a:pt x="3238097" y="774970"/>
                  </a:cubicBezTo>
                  <a:close/>
                  <a:moveTo>
                    <a:pt x="2607594" y="774970"/>
                  </a:moveTo>
                  <a:cubicBezTo>
                    <a:pt x="2609264" y="774991"/>
                    <a:pt x="2610922" y="775465"/>
                    <a:pt x="2612173" y="776388"/>
                  </a:cubicBezTo>
                  <a:lnTo>
                    <a:pt x="2632890" y="791668"/>
                  </a:lnTo>
                  <a:cubicBezTo>
                    <a:pt x="2635393" y="793514"/>
                    <a:pt x="2635319" y="796454"/>
                    <a:pt x="2632727" y="798235"/>
                  </a:cubicBezTo>
                  <a:lnTo>
                    <a:pt x="2625616" y="803121"/>
                  </a:lnTo>
                  <a:cubicBezTo>
                    <a:pt x="2623024" y="804902"/>
                    <a:pt x="2618893" y="804850"/>
                    <a:pt x="2616391" y="803004"/>
                  </a:cubicBezTo>
                  <a:lnTo>
                    <a:pt x="2595673" y="787724"/>
                  </a:lnTo>
                  <a:cubicBezTo>
                    <a:pt x="2593172" y="785879"/>
                    <a:pt x="2593244" y="782939"/>
                    <a:pt x="2595837" y="781157"/>
                  </a:cubicBezTo>
                  <a:lnTo>
                    <a:pt x="2602948" y="776272"/>
                  </a:lnTo>
                  <a:cubicBezTo>
                    <a:pt x="2604244" y="775381"/>
                    <a:pt x="2605925" y="774949"/>
                    <a:pt x="2607594" y="774970"/>
                  </a:cubicBezTo>
                  <a:close/>
                  <a:moveTo>
                    <a:pt x="1976964" y="774970"/>
                  </a:moveTo>
                  <a:lnTo>
                    <a:pt x="1981543" y="776388"/>
                  </a:lnTo>
                  <a:lnTo>
                    <a:pt x="2002260" y="791668"/>
                  </a:lnTo>
                  <a:cubicBezTo>
                    <a:pt x="2004762" y="793514"/>
                    <a:pt x="2004689" y="796454"/>
                    <a:pt x="2002096" y="798235"/>
                  </a:cubicBezTo>
                  <a:lnTo>
                    <a:pt x="1994986" y="803121"/>
                  </a:lnTo>
                  <a:cubicBezTo>
                    <a:pt x="1992393" y="804902"/>
                    <a:pt x="1988262" y="804850"/>
                    <a:pt x="1985760" y="803004"/>
                  </a:cubicBezTo>
                  <a:lnTo>
                    <a:pt x="1965043" y="787724"/>
                  </a:lnTo>
                  <a:cubicBezTo>
                    <a:pt x="1962541" y="785879"/>
                    <a:pt x="1962613" y="782939"/>
                    <a:pt x="1965206" y="781157"/>
                  </a:cubicBezTo>
                  <a:lnTo>
                    <a:pt x="1972317" y="776272"/>
                  </a:lnTo>
                  <a:cubicBezTo>
                    <a:pt x="1973613" y="775381"/>
                    <a:pt x="1975294" y="774949"/>
                    <a:pt x="1976964" y="774970"/>
                  </a:cubicBezTo>
                  <a:close/>
                  <a:moveTo>
                    <a:pt x="1346460" y="774970"/>
                  </a:moveTo>
                  <a:cubicBezTo>
                    <a:pt x="1348130" y="774991"/>
                    <a:pt x="1349788" y="775465"/>
                    <a:pt x="1351039" y="776388"/>
                  </a:cubicBezTo>
                  <a:lnTo>
                    <a:pt x="1371757" y="791668"/>
                  </a:lnTo>
                  <a:cubicBezTo>
                    <a:pt x="1374259" y="793514"/>
                    <a:pt x="1374186" y="796454"/>
                    <a:pt x="1371593" y="798235"/>
                  </a:cubicBezTo>
                  <a:lnTo>
                    <a:pt x="1364482" y="803121"/>
                  </a:lnTo>
                  <a:cubicBezTo>
                    <a:pt x="1361890" y="804902"/>
                    <a:pt x="1357759" y="804850"/>
                    <a:pt x="1355257" y="803004"/>
                  </a:cubicBezTo>
                  <a:lnTo>
                    <a:pt x="1334540" y="787724"/>
                  </a:lnTo>
                  <a:cubicBezTo>
                    <a:pt x="1332037" y="785879"/>
                    <a:pt x="1332110" y="782939"/>
                    <a:pt x="1334703" y="781157"/>
                  </a:cubicBezTo>
                  <a:lnTo>
                    <a:pt x="1341814" y="776272"/>
                  </a:lnTo>
                  <a:cubicBezTo>
                    <a:pt x="1343110" y="775381"/>
                    <a:pt x="1344791" y="774949"/>
                    <a:pt x="1346460" y="774970"/>
                  </a:cubicBezTo>
                  <a:close/>
                  <a:moveTo>
                    <a:pt x="717150" y="774970"/>
                  </a:moveTo>
                  <a:lnTo>
                    <a:pt x="721729" y="776388"/>
                  </a:lnTo>
                  <a:lnTo>
                    <a:pt x="742447" y="791668"/>
                  </a:lnTo>
                  <a:cubicBezTo>
                    <a:pt x="744950" y="793514"/>
                    <a:pt x="744876" y="796454"/>
                    <a:pt x="742284" y="798235"/>
                  </a:cubicBezTo>
                  <a:lnTo>
                    <a:pt x="735172" y="803121"/>
                  </a:lnTo>
                  <a:cubicBezTo>
                    <a:pt x="732580" y="804902"/>
                    <a:pt x="728450" y="804850"/>
                    <a:pt x="725948" y="803004"/>
                  </a:cubicBezTo>
                  <a:lnTo>
                    <a:pt x="705230" y="787724"/>
                  </a:lnTo>
                  <a:cubicBezTo>
                    <a:pt x="702728" y="785879"/>
                    <a:pt x="702801" y="782939"/>
                    <a:pt x="705393" y="781157"/>
                  </a:cubicBezTo>
                  <a:lnTo>
                    <a:pt x="712504" y="776272"/>
                  </a:lnTo>
                  <a:cubicBezTo>
                    <a:pt x="713800" y="775381"/>
                    <a:pt x="715481" y="774949"/>
                    <a:pt x="717150" y="774970"/>
                  </a:cubicBezTo>
                  <a:close/>
                  <a:moveTo>
                    <a:pt x="222208" y="767272"/>
                  </a:moveTo>
                  <a:lnTo>
                    <a:pt x="226472" y="768529"/>
                  </a:lnTo>
                  <a:lnTo>
                    <a:pt x="259703" y="792185"/>
                  </a:lnTo>
                  <a:cubicBezTo>
                    <a:pt x="262732" y="794341"/>
                    <a:pt x="265003" y="796832"/>
                    <a:pt x="266518" y="799491"/>
                  </a:cubicBezTo>
                  <a:lnTo>
                    <a:pt x="268178" y="805565"/>
                  </a:lnTo>
                  <a:lnTo>
                    <a:pt x="268697" y="805565"/>
                  </a:lnTo>
                  <a:lnTo>
                    <a:pt x="268790" y="805905"/>
                  </a:lnTo>
                  <a:lnTo>
                    <a:pt x="268437" y="806512"/>
                  </a:lnTo>
                  <a:lnTo>
                    <a:pt x="268790" y="807802"/>
                  </a:lnTo>
                  <a:lnTo>
                    <a:pt x="267686" y="807802"/>
                  </a:lnTo>
                  <a:lnTo>
                    <a:pt x="259703" y="821522"/>
                  </a:lnTo>
                  <a:lnTo>
                    <a:pt x="226472" y="845178"/>
                  </a:lnTo>
                  <a:cubicBezTo>
                    <a:pt x="220414" y="849490"/>
                    <a:pt x="212474" y="851646"/>
                    <a:pt x="204534" y="851646"/>
                  </a:cubicBezTo>
                  <a:lnTo>
                    <a:pt x="193008" y="848248"/>
                  </a:lnTo>
                  <a:close/>
                  <a:moveTo>
                    <a:pt x="4321488" y="762624"/>
                  </a:moveTo>
                  <a:cubicBezTo>
                    <a:pt x="4323296" y="762551"/>
                    <a:pt x="4325154" y="762729"/>
                    <a:pt x="4326966" y="763190"/>
                  </a:cubicBezTo>
                  <a:lnTo>
                    <a:pt x="4340943" y="766749"/>
                  </a:lnTo>
                  <a:lnTo>
                    <a:pt x="4340943" y="798876"/>
                  </a:lnTo>
                  <a:lnTo>
                    <a:pt x="4332632" y="801675"/>
                  </a:lnTo>
                  <a:lnTo>
                    <a:pt x="4310466" y="796032"/>
                  </a:lnTo>
                  <a:cubicBezTo>
                    <a:pt x="4303217" y="794186"/>
                    <a:pt x="4299442" y="788506"/>
                    <a:pt x="4302034" y="783346"/>
                  </a:cubicBezTo>
                  <a:lnTo>
                    <a:pt x="4309145" y="769192"/>
                  </a:lnTo>
                  <a:cubicBezTo>
                    <a:pt x="4311090" y="765322"/>
                    <a:pt x="4316064" y="762843"/>
                    <a:pt x="4321488" y="762624"/>
                  </a:cubicBezTo>
                  <a:close/>
                  <a:moveTo>
                    <a:pt x="3690984" y="762624"/>
                  </a:moveTo>
                  <a:cubicBezTo>
                    <a:pt x="3692792" y="762551"/>
                    <a:pt x="3694650" y="762729"/>
                    <a:pt x="3696462" y="763190"/>
                  </a:cubicBezTo>
                  <a:lnTo>
                    <a:pt x="3718628" y="768834"/>
                  </a:lnTo>
                  <a:cubicBezTo>
                    <a:pt x="3725878" y="770679"/>
                    <a:pt x="3729653" y="776359"/>
                    <a:pt x="3727060" y="781519"/>
                  </a:cubicBezTo>
                  <a:lnTo>
                    <a:pt x="3719950" y="795673"/>
                  </a:lnTo>
                  <a:cubicBezTo>
                    <a:pt x="3717357" y="800833"/>
                    <a:pt x="3709378" y="803521"/>
                    <a:pt x="3702129" y="801675"/>
                  </a:cubicBezTo>
                  <a:lnTo>
                    <a:pt x="3679962" y="796032"/>
                  </a:lnTo>
                  <a:cubicBezTo>
                    <a:pt x="3672713" y="794186"/>
                    <a:pt x="3668939" y="788506"/>
                    <a:pt x="3671531" y="783346"/>
                  </a:cubicBezTo>
                  <a:lnTo>
                    <a:pt x="3678642" y="769192"/>
                  </a:lnTo>
                  <a:cubicBezTo>
                    <a:pt x="3680586" y="765322"/>
                    <a:pt x="3685561" y="762843"/>
                    <a:pt x="3690984" y="762624"/>
                  </a:cubicBezTo>
                  <a:close/>
                  <a:moveTo>
                    <a:pt x="3061675" y="762624"/>
                  </a:moveTo>
                  <a:cubicBezTo>
                    <a:pt x="3063482" y="762551"/>
                    <a:pt x="3065340" y="762729"/>
                    <a:pt x="3067153" y="763190"/>
                  </a:cubicBezTo>
                  <a:lnTo>
                    <a:pt x="3089319" y="768834"/>
                  </a:lnTo>
                  <a:cubicBezTo>
                    <a:pt x="3096569" y="770679"/>
                    <a:pt x="3100343" y="776359"/>
                    <a:pt x="3097751" y="781519"/>
                  </a:cubicBezTo>
                  <a:lnTo>
                    <a:pt x="3090640" y="795673"/>
                  </a:lnTo>
                  <a:cubicBezTo>
                    <a:pt x="3088048" y="800833"/>
                    <a:pt x="3080069" y="803521"/>
                    <a:pt x="3072820" y="801675"/>
                  </a:cubicBezTo>
                  <a:lnTo>
                    <a:pt x="3050653" y="796032"/>
                  </a:lnTo>
                  <a:cubicBezTo>
                    <a:pt x="3043404" y="794186"/>
                    <a:pt x="3039628" y="788506"/>
                    <a:pt x="3042222" y="783346"/>
                  </a:cubicBezTo>
                  <a:lnTo>
                    <a:pt x="3049332" y="769192"/>
                  </a:lnTo>
                  <a:cubicBezTo>
                    <a:pt x="3051276" y="765322"/>
                    <a:pt x="3056251" y="762843"/>
                    <a:pt x="3061675" y="762624"/>
                  </a:cubicBezTo>
                  <a:close/>
                  <a:moveTo>
                    <a:pt x="2431171" y="762624"/>
                  </a:moveTo>
                  <a:cubicBezTo>
                    <a:pt x="2432979" y="762551"/>
                    <a:pt x="2434837" y="762729"/>
                    <a:pt x="2436649" y="763190"/>
                  </a:cubicBezTo>
                  <a:lnTo>
                    <a:pt x="2458815" y="768834"/>
                  </a:lnTo>
                  <a:cubicBezTo>
                    <a:pt x="2466065" y="770679"/>
                    <a:pt x="2469840" y="776359"/>
                    <a:pt x="2467247" y="781519"/>
                  </a:cubicBezTo>
                  <a:lnTo>
                    <a:pt x="2460136" y="795673"/>
                  </a:lnTo>
                  <a:cubicBezTo>
                    <a:pt x="2457544" y="800833"/>
                    <a:pt x="2449565" y="803521"/>
                    <a:pt x="2442316" y="801675"/>
                  </a:cubicBezTo>
                  <a:lnTo>
                    <a:pt x="2420149" y="796032"/>
                  </a:lnTo>
                  <a:cubicBezTo>
                    <a:pt x="2412900" y="794186"/>
                    <a:pt x="2409125" y="788506"/>
                    <a:pt x="2411718" y="783346"/>
                  </a:cubicBezTo>
                  <a:lnTo>
                    <a:pt x="2418829" y="769192"/>
                  </a:lnTo>
                  <a:cubicBezTo>
                    <a:pt x="2420773" y="765322"/>
                    <a:pt x="2425747" y="762843"/>
                    <a:pt x="2431171" y="762624"/>
                  </a:cubicBezTo>
                  <a:close/>
                  <a:moveTo>
                    <a:pt x="1800541" y="762624"/>
                  </a:moveTo>
                  <a:cubicBezTo>
                    <a:pt x="1802349" y="762551"/>
                    <a:pt x="1804206" y="762729"/>
                    <a:pt x="1806019" y="763190"/>
                  </a:cubicBezTo>
                  <a:lnTo>
                    <a:pt x="1828185" y="768834"/>
                  </a:lnTo>
                  <a:cubicBezTo>
                    <a:pt x="1835435" y="770679"/>
                    <a:pt x="1839210" y="776359"/>
                    <a:pt x="1836617" y="781519"/>
                  </a:cubicBezTo>
                  <a:lnTo>
                    <a:pt x="1829506" y="795673"/>
                  </a:lnTo>
                  <a:cubicBezTo>
                    <a:pt x="1826913" y="800833"/>
                    <a:pt x="1818935" y="803521"/>
                    <a:pt x="1811686" y="801675"/>
                  </a:cubicBezTo>
                  <a:lnTo>
                    <a:pt x="1789519" y="796032"/>
                  </a:lnTo>
                  <a:cubicBezTo>
                    <a:pt x="1782270" y="794186"/>
                    <a:pt x="1778495" y="788506"/>
                    <a:pt x="1781087" y="783346"/>
                  </a:cubicBezTo>
                  <a:lnTo>
                    <a:pt x="1788198" y="769192"/>
                  </a:lnTo>
                  <a:cubicBezTo>
                    <a:pt x="1790143" y="765322"/>
                    <a:pt x="1795117" y="762843"/>
                    <a:pt x="1800541" y="762624"/>
                  </a:cubicBezTo>
                  <a:close/>
                  <a:moveTo>
                    <a:pt x="1170037" y="762624"/>
                  </a:moveTo>
                  <a:cubicBezTo>
                    <a:pt x="1171845" y="762551"/>
                    <a:pt x="1173703" y="762729"/>
                    <a:pt x="1175516" y="763190"/>
                  </a:cubicBezTo>
                  <a:lnTo>
                    <a:pt x="1197682" y="768834"/>
                  </a:lnTo>
                  <a:cubicBezTo>
                    <a:pt x="1204931" y="770679"/>
                    <a:pt x="1208706" y="776359"/>
                    <a:pt x="1206114" y="781519"/>
                  </a:cubicBezTo>
                  <a:lnTo>
                    <a:pt x="1199003" y="795673"/>
                  </a:lnTo>
                  <a:cubicBezTo>
                    <a:pt x="1196410" y="800833"/>
                    <a:pt x="1188432" y="803521"/>
                    <a:pt x="1181182" y="801675"/>
                  </a:cubicBezTo>
                  <a:lnTo>
                    <a:pt x="1159016" y="796032"/>
                  </a:lnTo>
                  <a:cubicBezTo>
                    <a:pt x="1151766" y="794186"/>
                    <a:pt x="1147991" y="788506"/>
                    <a:pt x="1150584" y="783346"/>
                  </a:cubicBezTo>
                  <a:lnTo>
                    <a:pt x="1157695" y="769192"/>
                  </a:lnTo>
                  <a:cubicBezTo>
                    <a:pt x="1159640" y="765322"/>
                    <a:pt x="1164614" y="762843"/>
                    <a:pt x="1170037" y="762624"/>
                  </a:cubicBezTo>
                  <a:close/>
                  <a:moveTo>
                    <a:pt x="540728" y="762624"/>
                  </a:moveTo>
                  <a:cubicBezTo>
                    <a:pt x="542536" y="762551"/>
                    <a:pt x="544393" y="762729"/>
                    <a:pt x="546206" y="763190"/>
                  </a:cubicBezTo>
                  <a:lnTo>
                    <a:pt x="568372" y="768834"/>
                  </a:lnTo>
                  <a:cubicBezTo>
                    <a:pt x="575622" y="770679"/>
                    <a:pt x="579396" y="776359"/>
                    <a:pt x="576804" y="781519"/>
                  </a:cubicBezTo>
                  <a:lnTo>
                    <a:pt x="569693" y="795673"/>
                  </a:lnTo>
                  <a:cubicBezTo>
                    <a:pt x="567101" y="800833"/>
                    <a:pt x="559122" y="803521"/>
                    <a:pt x="551873" y="801675"/>
                  </a:cubicBezTo>
                  <a:lnTo>
                    <a:pt x="529706" y="796032"/>
                  </a:lnTo>
                  <a:cubicBezTo>
                    <a:pt x="522457" y="794186"/>
                    <a:pt x="518682" y="788506"/>
                    <a:pt x="521275" y="783346"/>
                  </a:cubicBezTo>
                  <a:lnTo>
                    <a:pt x="528386" y="769192"/>
                  </a:lnTo>
                  <a:cubicBezTo>
                    <a:pt x="530330" y="765322"/>
                    <a:pt x="535304" y="762843"/>
                    <a:pt x="540728" y="762624"/>
                  </a:cubicBezTo>
                  <a:close/>
                  <a:moveTo>
                    <a:pt x="3985294" y="762061"/>
                  </a:moveTo>
                  <a:cubicBezTo>
                    <a:pt x="3993234" y="762061"/>
                    <a:pt x="4001174" y="764218"/>
                    <a:pt x="4007232" y="768529"/>
                  </a:cubicBezTo>
                  <a:lnTo>
                    <a:pt x="4040462" y="792185"/>
                  </a:lnTo>
                  <a:cubicBezTo>
                    <a:pt x="4043491" y="794341"/>
                    <a:pt x="4045764" y="796832"/>
                    <a:pt x="4047278" y="799491"/>
                  </a:cubicBezTo>
                  <a:lnTo>
                    <a:pt x="4048938" y="805565"/>
                  </a:lnTo>
                  <a:lnTo>
                    <a:pt x="4049456" y="805565"/>
                  </a:lnTo>
                  <a:cubicBezTo>
                    <a:pt x="4049488" y="805678"/>
                    <a:pt x="4049518" y="805792"/>
                    <a:pt x="4049550" y="805905"/>
                  </a:cubicBezTo>
                  <a:lnTo>
                    <a:pt x="4049196" y="806511"/>
                  </a:lnTo>
                  <a:lnTo>
                    <a:pt x="4049550" y="807802"/>
                  </a:lnTo>
                  <a:lnTo>
                    <a:pt x="4048446" y="807802"/>
                  </a:lnTo>
                  <a:lnTo>
                    <a:pt x="4040462" y="821522"/>
                  </a:lnTo>
                  <a:lnTo>
                    <a:pt x="4007232" y="845178"/>
                  </a:lnTo>
                  <a:cubicBezTo>
                    <a:pt x="3995116" y="853803"/>
                    <a:pt x="3975472" y="853803"/>
                    <a:pt x="3963356" y="845178"/>
                  </a:cubicBezTo>
                  <a:lnTo>
                    <a:pt x="3930126" y="821522"/>
                  </a:lnTo>
                  <a:lnTo>
                    <a:pt x="3922142" y="807802"/>
                  </a:lnTo>
                  <a:lnTo>
                    <a:pt x="3921038" y="807802"/>
                  </a:lnTo>
                  <a:lnTo>
                    <a:pt x="3921391" y="806511"/>
                  </a:lnTo>
                  <a:lnTo>
                    <a:pt x="3921038" y="805905"/>
                  </a:lnTo>
                  <a:cubicBezTo>
                    <a:pt x="3921069" y="805792"/>
                    <a:pt x="3921101" y="805678"/>
                    <a:pt x="3921132" y="805565"/>
                  </a:cubicBezTo>
                  <a:lnTo>
                    <a:pt x="3921650" y="805565"/>
                  </a:lnTo>
                  <a:lnTo>
                    <a:pt x="3923310" y="799491"/>
                  </a:lnTo>
                  <a:cubicBezTo>
                    <a:pt x="3924825" y="796832"/>
                    <a:pt x="3927096" y="794341"/>
                    <a:pt x="3930126" y="792185"/>
                  </a:cubicBezTo>
                  <a:lnTo>
                    <a:pt x="3963356" y="768530"/>
                  </a:lnTo>
                  <a:cubicBezTo>
                    <a:pt x="3969413" y="764218"/>
                    <a:pt x="3977354" y="762061"/>
                    <a:pt x="3985294" y="762061"/>
                  </a:cubicBezTo>
                  <a:close/>
                  <a:moveTo>
                    <a:pt x="3795388" y="762061"/>
                  </a:moveTo>
                  <a:cubicBezTo>
                    <a:pt x="3803328" y="762061"/>
                    <a:pt x="3811269" y="764217"/>
                    <a:pt x="3817326" y="768529"/>
                  </a:cubicBezTo>
                  <a:lnTo>
                    <a:pt x="3850558" y="792184"/>
                  </a:lnTo>
                  <a:lnTo>
                    <a:pt x="3858343" y="805565"/>
                  </a:lnTo>
                  <a:lnTo>
                    <a:pt x="3859552" y="805565"/>
                  </a:lnTo>
                  <a:cubicBezTo>
                    <a:pt x="3859582" y="805678"/>
                    <a:pt x="3859613" y="805792"/>
                    <a:pt x="3859644" y="805905"/>
                  </a:cubicBezTo>
                  <a:lnTo>
                    <a:pt x="3859093" y="806854"/>
                  </a:lnTo>
                  <a:lnTo>
                    <a:pt x="3859644" y="807802"/>
                  </a:lnTo>
                  <a:lnTo>
                    <a:pt x="3858541" y="807802"/>
                  </a:lnTo>
                  <a:lnTo>
                    <a:pt x="3850558" y="821522"/>
                  </a:lnTo>
                  <a:lnTo>
                    <a:pt x="3817326" y="845177"/>
                  </a:lnTo>
                  <a:cubicBezTo>
                    <a:pt x="3805211" y="853802"/>
                    <a:pt x="3785566" y="853802"/>
                    <a:pt x="3773451" y="845177"/>
                  </a:cubicBezTo>
                  <a:lnTo>
                    <a:pt x="3740220" y="821522"/>
                  </a:lnTo>
                  <a:lnTo>
                    <a:pt x="3732236" y="807802"/>
                  </a:lnTo>
                  <a:lnTo>
                    <a:pt x="3731133" y="807802"/>
                  </a:lnTo>
                  <a:lnTo>
                    <a:pt x="3731685" y="806854"/>
                  </a:lnTo>
                  <a:lnTo>
                    <a:pt x="3731133" y="805905"/>
                  </a:lnTo>
                  <a:cubicBezTo>
                    <a:pt x="3731164" y="805792"/>
                    <a:pt x="3731195" y="805678"/>
                    <a:pt x="3731226" y="805565"/>
                  </a:cubicBezTo>
                  <a:lnTo>
                    <a:pt x="3732434" y="805565"/>
                  </a:lnTo>
                  <a:lnTo>
                    <a:pt x="3740220" y="792184"/>
                  </a:lnTo>
                  <a:lnTo>
                    <a:pt x="3773451" y="768529"/>
                  </a:lnTo>
                  <a:cubicBezTo>
                    <a:pt x="3779508" y="764217"/>
                    <a:pt x="3787448" y="762061"/>
                    <a:pt x="3795388" y="762061"/>
                  </a:cubicBezTo>
                  <a:close/>
                  <a:moveTo>
                    <a:pt x="3355984" y="762061"/>
                  </a:moveTo>
                  <a:cubicBezTo>
                    <a:pt x="3363924" y="762061"/>
                    <a:pt x="3371865" y="764218"/>
                    <a:pt x="3377922" y="768529"/>
                  </a:cubicBezTo>
                  <a:lnTo>
                    <a:pt x="3411153" y="792185"/>
                  </a:lnTo>
                  <a:cubicBezTo>
                    <a:pt x="3414182" y="794341"/>
                    <a:pt x="3416454" y="796832"/>
                    <a:pt x="3417968" y="799491"/>
                  </a:cubicBezTo>
                  <a:lnTo>
                    <a:pt x="3419628" y="805565"/>
                  </a:lnTo>
                  <a:lnTo>
                    <a:pt x="3420147" y="805565"/>
                  </a:lnTo>
                  <a:cubicBezTo>
                    <a:pt x="3420178" y="805678"/>
                    <a:pt x="3420209" y="805792"/>
                    <a:pt x="3420240" y="805905"/>
                  </a:cubicBezTo>
                  <a:lnTo>
                    <a:pt x="3419887" y="806511"/>
                  </a:lnTo>
                  <a:lnTo>
                    <a:pt x="3420240" y="807802"/>
                  </a:lnTo>
                  <a:lnTo>
                    <a:pt x="3419136" y="807802"/>
                  </a:lnTo>
                  <a:lnTo>
                    <a:pt x="3411153" y="821522"/>
                  </a:lnTo>
                  <a:lnTo>
                    <a:pt x="3377922" y="845178"/>
                  </a:lnTo>
                  <a:cubicBezTo>
                    <a:pt x="3365806" y="853803"/>
                    <a:pt x="3346162" y="853803"/>
                    <a:pt x="3334046" y="845178"/>
                  </a:cubicBezTo>
                  <a:lnTo>
                    <a:pt x="3300816" y="821522"/>
                  </a:lnTo>
                  <a:lnTo>
                    <a:pt x="3292832" y="807802"/>
                  </a:lnTo>
                  <a:lnTo>
                    <a:pt x="3291729" y="807802"/>
                  </a:lnTo>
                  <a:lnTo>
                    <a:pt x="3292082" y="806511"/>
                  </a:lnTo>
                  <a:lnTo>
                    <a:pt x="3291729" y="805905"/>
                  </a:lnTo>
                  <a:cubicBezTo>
                    <a:pt x="3291760" y="805792"/>
                    <a:pt x="3291791" y="805678"/>
                    <a:pt x="3291822" y="805565"/>
                  </a:cubicBezTo>
                  <a:lnTo>
                    <a:pt x="3292340" y="805565"/>
                  </a:lnTo>
                  <a:lnTo>
                    <a:pt x="3294000" y="799491"/>
                  </a:lnTo>
                  <a:cubicBezTo>
                    <a:pt x="3295515" y="796832"/>
                    <a:pt x="3297787" y="794341"/>
                    <a:pt x="3300816" y="792185"/>
                  </a:cubicBezTo>
                  <a:lnTo>
                    <a:pt x="3334046" y="768530"/>
                  </a:lnTo>
                  <a:cubicBezTo>
                    <a:pt x="3340104" y="764218"/>
                    <a:pt x="3348044" y="762061"/>
                    <a:pt x="3355984" y="762061"/>
                  </a:cubicBezTo>
                  <a:close/>
                  <a:moveTo>
                    <a:pt x="3166079" y="762061"/>
                  </a:moveTo>
                  <a:cubicBezTo>
                    <a:pt x="3174019" y="762061"/>
                    <a:pt x="3181959" y="764217"/>
                    <a:pt x="3188017" y="768529"/>
                  </a:cubicBezTo>
                  <a:lnTo>
                    <a:pt x="3221247" y="792184"/>
                  </a:lnTo>
                  <a:lnTo>
                    <a:pt x="3229033" y="805565"/>
                  </a:lnTo>
                  <a:lnTo>
                    <a:pt x="3230242" y="805565"/>
                  </a:lnTo>
                  <a:cubicBezTo>
                    <a:pt x="3230273" y="805678"/>
                    <a:pt x="3230304" y="805792"/>
                    <a:pt x="3230335" y="805905"/>
                  </a:cubicBezTo>
                  <a:lnTo>
                    <a:pt x="3229783" y="806854"/>
                  </a:lnTo>
                  <a:lnTo>
                    <a:pt x="3230335" y="807802"/>
                  </a:lnTo>
                  <a:lnTo>
                    <a:pt x="3229232" y="807802"/>
                  </a:lnTo>
                  <a:lnTo>
                    <a:pt x="3221247" y="821522"/>
                  </a:lnTo>
                  <a:lnTo>
                    <a:pt x="3188017" y="845177"/>
                  </a:lnTo>
                  <a:cubicBezTo>
                    <a:pt x="3175902" y="853802"/>
                    <a:pt x="3156257" y="853802"/>
                    <a:pt x="3144141" y="845177"/>
                  </a:cubicBezTo>
                  <a:lnTo>
                    <a:pt x="3110911" y="821522"/>
                  </a:lnTo>
                  <a:lnTo>
                    <a:pt x="3102927" y="807802"/>
                  </a:lnTo>
                  <a:lnTo>
                    <a:pt x="3101824" y="807802"/>
                  </a:lnTo>
                  <a:lnTo>
                    <a:pt x="3102376" y="806854"/>
                  </a:lnTo>
                  <a:lnTo>
                    <a:pt x="3101824" y="805905"/>
                  </a:lnTo>
                  <a:cubicBezTo>
                    <a:pt x="3101854" y="805792"/>
                    <a:pt x="3101885" y="805678"/>
                    <a:pt x="3101916" y="805565"/>
                  </a:cubicBezTo>
                  <a:lnTo>
                    <a:pt x="3103125" y="805565"/>
                  </a:lnTo>
                  <a:lnTo>
                    <a:pt x="3110911" y="792184"/>
                  </a:lnTo>
                  <a:lnTo>
                    <a:pt x="3144141" y="768529"/>
                  </a:lnTo>
                  <a:cubicBezTo>
                    <a:pt x="3150199" y="764217"/>
                    <a:pt x="3158139" y="762061"/>
                    <a:pt x="3166079" y="762061"/>
                  </a:cubicBezTo>
                  <a:close/>
                  <a:moveTo>
                    <a:pt x="2725481" y="762061"/>
                  </a:moveTo>
                  <a:cubicBezTo>
                    <a:pt x="2733421" y="762061"/>
                    <a:pt x="2741361" y="764218"/>
                    <a:pt x="2747419" y="768529"/>
                  </a:cubicBezTo>
                  <a:lnTo>
                    <a:pt x="2780650" y="792185"/>
                  </a:lnTo>
                  <a:cubicBezTo>
                    <a:pt x="2783679" y="794341"/>
                    <a:pt x="2785950" y="796832"/>
                    <a:pt x="2787465" y="799491"/>
                  </a:cubicBezTo>
                  <a:lnTo>
                    <a:pt x="2789125" y="805565"/>
                  </a:lnTo>
                  <a:lnTo>
                    <a:pt x="2789644" y="805565"/>
                  </a:lnTo>
                  <a:cubicBezTo>
                    <a:pt x="2789675" y="805678"/>
                    <a:pt x="2789706" y="805792"/>
                    <a:pt x="2789737" y="805905"/>
                  </a:cubicBezTo>
                  <a:lnTo>
                    <a:pt x="2789384" y="806512"/>
                  </a:lnTo>
                  <a:lnTo>
                    <a:pt x="2789737" y="807802"/>
                  </a:lnTo>
                  <a:lnTo>
                    <a:pt x="2788633" y="807802"/>
                  </a:lnTo>
                  <a:lnTo>
                    <a:pt x="2780650" y="821522"/>
                  </a:lnTo>
                  <a:lnTo>
                    <a:pt x="2747419" y="845178"/>
                  </a:lnTo>
                  <a:cubicBezTo>
                    <a:pt x="2735303" y="853803"/>
                    <a:pt x="2715659" y="853803"/>
                    <a:pt x="2703543" y="845178"/>
                  </a:cubicBezTo>
                  <a:lnTo>
                    <a:pt x="2670313" y="821522"/>
                  </a:lnTo>
                  <a:lnTo>
                    <a:pt x="2662329" y="807802"/>
                  </a:lnTo>
                  <a:lnTo>
                    <a:pt x="2661226" y="807802"/>
                  </a:lnTo>
                  <a:lnTo>
                    <a:pt x="2661579" y="806511"/>
                  </a:lnTo>
                  <a:lnTo>
                    <a:pt x="2661226" y="805905"/>
                  </a:lnTo>
                  <a:lnTo>
                    <a:pt x="2661319" y="805565"/>
                  </a:lnTo>
                  <a:lnTo>
                    <a:pt x="2661837" y="805565"/>
                  </a:lnTo>
                  <a:lnTo>
                    <a:pt x="2663497" y="799491"/>
                  </a:lnTo>
                  <a:cubicBezTo>
                    <a:pt x="2665012" y="796832"/>
                    <a:pt x="2667284" y="794341"/>
                    <a:pt x="2670313" y="792185"/>
                  </a:cubicBezTo>
                  <a:lnTo>
                    <a:pt x="2703543" y="768530"/>
                  </a:lnTo>
                  <a:cubicBezTo>
                    <a:pt x="2709601" y="764218"/>
                    <a:pt x="2717541" y="762061"/>
                    <a:pt x="2725481" y="762061"/>
                  </a:cubicBezTo>
                  <a:close/>
                  <a:moveTo>
                    <a:pt x="2535575" y="762061"/>
                  </a:moveTo>
                  <a:cubicBezTo>
                    <a:pt x="2543516" y="762061"/>
                    <a:pt x="2551456" y="764217"/>
                    <a:pt x="2557514" y="768529"/>
                  </a:cubicBezTo>
                  <a:lnTo>
                    <a:pt x="2590744" y="792184"/>
                  </a:lnTo>
                  <a:lnTo>
                    <a:pt x="2598530" y="805565"/>
                  </a:lnTo>
                  <a:lnTo>
                    <a:pt x="2599739" y="805565"/>
                  </a:lnTo>
                  <a:cubicBezTo>
                    <a:pt x="2599770" y="805678"/>
                    <a:pt x="2599801" y="805792"/>
                    <a:pt x="2599831" y="805905"/>
                  </a:cubicBezTo>
                  <a:lnTo>
                    <a:pt x="2599280" y="806854"/>
                  </a:lnTo>
                  <a:lnTo>
                    <a:pt x="2599831" y="807802"/>
                  </a:lnTo>
                  <a:lnTo>
                    <a:pt x="2598728" y="807802"/>
                  </a:lnTo>
                  <a:lnTo>
                    <a:pt x="2590744" y="821522"/>
                  </a:lnTo>
                  <a:lnTo>
                    <a:pt x="2557514" y="845177"/>
                  </a:lnTo>
                  <a:cubicBezTo>
                    <a:pt x="2545398" y="853802"/>
                    <a:pt x="2525753" y="853802"/>
                    <a:pt x="2513638" y="845177"/>
                  </a:cubicBezTo>
                  <a:lnTo>
                    <a:pt x="2480407" y="821522"/>
                  </a:lnTo>
                  <a:lnTo>
                    <a:pt x="2472424" y="807802"/>
                  </a:lnTo>
                  <a:lnTo>
                    <a:pt x="2471320" y="807802"/>
                  </a:lnTo>
                  <a:lnTo>
                    <a:pt x="2471872" y="806854"/>
                  </a:lnTo>
                  <a:lnTo>
                    <a:pt x="2471320" y="805905"/>
                  </a:lnTo>
                  <a:cubicBezTo>
                    <a:pt x="2471351" y="805792"/>
                    <a:pt x="2471382" y="805678"/>
                    <a:pt x="2471413" y="805565"/>
                  </a:cubicBezTo>
                  <a:lnTo>
                    <a:pt x="2472622" y="805565"/>
                  </a:lnTo>
                  <a:lnTo>
                    <a:pt x="2480407" y="792184"/>
                  </a:lnTo>
                  <a:lnTo>
                    <a:pt x="2513638" y="768529"/>
                  </a:lnTo>
                  <a:cubicBezTo>
                    <a:pt x="2519696" y="764217"/>
                    <a:pt x="2527635" y="762061"/>
                    <a:pt x="2535575" y="762061"/>
                  </a:cubicBezTo>
                  <a:close/>
                  <a:moveTo>
                    <a:pt x="2094851" y="762061"/>
                  </a:moveTo>
                  <a:cubicBezTo>
                    <a:pt x="2102791" y="762061"/>
                    <a:pt x="2110731" y="764218"/>
                    <a:pt x="2116789" y="768529"/>
                  </a:cubicBezTo>
                  <a:lnTo>
                    <a:pt x="2150019" y="792185"/>
                  </a:lnTo>
                  <a:cubicBezTo>
                    <a:pt x="2153048" y="794341"/>
                    <a:pt x="2155320" y="796832"/>
                    <a:pt x="2156834" y="799491"/>
                  </a:cubicBezTo>
                  <a:lnTo>
                    <a:pt x="2158494" y="805565"/>
                  </a:lnTo>
                  <a:lnTo>
                    <a:pt x="2159013" y="805565"/>
                  </a:lnTo>
                  <a:cubicBezTo>
                    <a:pt x="2159044" y="805678"/>
                    <a:pt x="2159075" y="805792"/>
                    <a:pt x="2159106" y="805905"/>
                  </a:cubicBezTo>
                  <a:lnTo>
                    <a:pt x="2158753" y="806511"/>
                  </a:lnTo>
                  <a:lnTo>
                    <a:pt x="2159106" y="807802"/>
                  </a:lnTo>
                  <a:lnTo>
                    <a:pt x="2158003" y="807802"/>
                  </a:lnTo>
                  <a:lnTo>
                    <a:pt x="2150019" y="821522"/>
                  </a:lnTo>
                  <a:lnTo>
                    <a:pt x="2116789" y="845178"/>
                  </a:lnTo>
                  <a:cubicBezTo>
                    <a:pt x="2104672" y="853803"/>
                    <a:pt x="2085029" y="853803"/>
                    <a:pt x="2072912" y="845178"/>
                  </a:cubicBezTo>
                  <a:lnTo>
                    <a:pt x="2039682" y="821522"/>
                  </a:lnTo>
                  <a:lnTo>
                    <a:pt x="2031698" y="807802"/>
                  </a:lnTo>
                  <a:lnTo>
                    <a:pt x="2030595" y="807802"/>
                  </a:lnTo>
                  <a:lnTo>
                    <a:pt x="2030948" y="806511"/>
                  </a:lnTo>
                  <a:lnTo>
                    <a:pt x="2030595" y="805905"/>
                  </a:lnTo>
                  <a:cubicBezTo>
                    <a:pt x="2030626" y="805792"/>
                    <a:pt x="2030657" y="805678"/>
                    <a:pt x="2030688" y="805565"/>
                  </a:cubicBezTo>
                  <a:lnTo>
                    <a:pt x="2031207" y="805565"/>
                  </a:lnTo>
                  <a:lnTo>
                    <a:pt x="2032867" y="799491"/>
                  </a:lnTo>
                  <a:cubicBezTo>
                    <a:pt x="2034382" y="796832"/>
                    <a:pt x="2036653" y="794341"/>
                    <a:pt x="2039682" y="792185"/>
                  </a:cubicBezTo>
                  <a:lnTo>
                    <a:pt x="2072912" y="768530"/>
                  </a:lnTo>
                  <a:cubicBezTo>
                    <a:pt x="2078970" y="764218"/>
                    <a:pt x="2086910" y="762061"/>
                    <a:pt x="2094851" y="762061"/>
                  </a:cubicBezTo>
                  <a:close/>
                  <a:moveTo>
                    <a:pt x="1904945" y="762061"/>
                  </a:moveTo>
                  <a:cubicBezTo>
                    <a:pt x="1912885" y="762061"/>
                    <a:pt x="1920826" y="764217"/>
                    <a:pt x="1926883" y="768529"/>
                  </a:cubicBezTo>
                  <a:lnTo>
                    <a:pt x="1960114" y="792184"/>
                  </a:lnTo>
                  <a:lnTo>
                    <a:pt x="1967900" y="805565"/>
                  </a:lnTo>
                  <a:lnTo>
                    <a:pt x="1969108" y="805565"/>
                  </a:lnTo>
                  <a:cubicBezTo>
                    <a:pt x="1969139" y="805678"/>
                    <a:pt x="1969170" y="805792"/>
                    <a:pt x="1969201" y="805905"/>
                  </a:cubicBezTo>
                  <a:lnTo>
                    <a:pt x="1968649" y="806854"/>
                  </a:lnTo>
                  <a:lnTo>
                    <a:pt x="1969201" y="807802"/>
                  </a:lnTo>
                  <a:lnTo>
                    <a:pt x="1968098" y="807802"/>
                  </a:lnTo>
                  <a:lnTo>
                    <a:pt x="1960114" y="821522"/>
                  </a:lnTo>
                  <a:lnTo>
                    <a:pt x="1926883" y="845177"/>
                  </a:lnTo>
                  <a:cubicBezTo>
                    <a:pt x="1914767" y="853802"/>
                    <a:pt x="1895123" y="853802"/>
                    <a:pt x="1883007" y="845177"/>
                  </a:cubicBezTo>
                  <a:lnTo>
                    <a:pt x="1849777" y="821522"/>
                  </a:lnTo>
                  <a:lnTo>
                    <a:pt x="1841793" y="807802"/>
                  </a:lnTo>
                  <a:lnTo>
                    <a:pt x="1840690" y="807802"/>
                  </a:lnTo>
                  <a:lnTo>
                    <a:pt x="1841242" y="806854"/>
                  </a:lnTo>
                  <a:lnTo>
                    <a:pt x="1840690" y="805905"/>
                  </a:lnTo>
                  <a:cubicBezTo>
                    <a:pt x="1840721" y="805792"/>
                    <a:pt x="1840752" y="805678"/>
                    <a:pt x="1840783" y="805565"/>
                  </a:cubicBezTo>
                  <a:lnTo>
                    <a:pt x="1841991" y="805565"/>
                  </a:lnTo>
                  <a:lnTo>
                    <a:pt x="1849777" y="792184"/>
                  </a:lnTo>
                  <a:lnTo>
                    <a:pt x="1883007" y="768529"/>
                  </a:lnTo>
                  <a:cubicBezTo>
                    <a:pt x="1889065" y="764217"/>
                    <a:pt x="1897005" y="762061"/>
                    <a:pt x="1904945" y="762061"/>
                  </a:cubicBezTo>
                  <a:close/>
                  <a:moveTo>
                    <a:pt x="1464348" y="762061"/>
                  </a:moveTo>
                  <a:cubicBezTo>
                    <a:pt x="1472287" y="762061"/>
                    <a:pt x="1480227" y="764218"/>
                    <a:pt x="1486286" y="768529"/>
                  </a:cubicBezTo>
                  <a:lnTo>
                    <a:pt x="1519516" y="792185"/>
                  </a:lnTo>
                  <a:cubicBezTo>
                    <a:pt x="1522544" y="794341"/>
                    <a:pt x="1524816" y="796832"/>
                    <a:pt x="1526331" y="799491"/>
                  </a:cubicBezTo>
                  <a:lnTo>
                    <a:pt x="1527991" y="805565"/>
                  </a:lnTo>
                  <a:lnTo>
                    <a:pt x="1528510" y="805565"/>
                  </a:lnTo>
                  <a:cubicBezTo>
                    <a:pt x="1528541" y="805678"/>
                    <a:pt x="1528572" y="805792"/>
                    <a:pt x="1528602" y="805905"/>
                  </a:cubicBezTo>
                  <a:lnTo>
                    <a:pt x="1528250" y="806511"/>
                  </a:lnTo>
                  <a:lnTo>
                    <a:pt x="1528602" y="807802"/>
                  </a:lnTo>
                  <a:lnTo>
                    <a:pt x="1527499" y="807802"/>
                  </a:lnTo>
                  <a:lnTo>
                    <a:pt x="1519516" y="821522"/>
                  </a:lnTo>
                  <a:lnTo>
                    <a:pt x="1486286" y="845178"/>
                  </a:lnTo>
                  <a:cubicBezTo>
                    <a:pt x="1474169" y="853803"/>
                    <a:pt x="1454525" y="853803"/>
                    <a:pt x="1442409" y="845178"/>
                  </a:cubicBezTo>
                  <a:lnTo>
                    <a:pt x="1409179" y="821522"/>
                  </a:lnTo>
                  <a:lnTo>
                    <a:pt x="1401195" y="807802"/>
                  </a:lnTo>
                  <a:lnTo>
                    <a:pt x="1400092" y="807802"/>
                  </a:lnTo>
                  <a:lnTo>
                    <a:pt x="1400445" y="806511"/>
                  </a:lnTo>
                  <a:lnTo>
                    <a:pt x="1400092" y="805905"/>
                  </a:lnTo>
                  <a:lnTo>
                    <a:pt x="1400185" y="805565"/>
                  </a:lnTo>
                  <a:lnTo>
                    <a:pt x="1400704" y="805565"/>
                  </a:lnTo>
                  <a:lnTo>
                    <a:pt x="1402363" y="799491"/>
                  </a:lnTo>
                  <a:cubicBezTo>
                    <a:pt x="1403878" y="796832"/>
                    <a:pt x="1406150" y="794341"/>
                    <a:pt x="1409179" y="792185"/>
                  </a:cubicBezTo>
                  <a:lnTo>
                    <a:pt x="1442409" y="768530"/>
                  </a:lnTo>
                  <a:cubicBezTo>
                    <a:pt x="1448467" y="764218"/>
                    <a:pt x="1456407" y="762061"/>
                    <a:pt x="1464348" y="762061"/>
                  </a:cubicBezTo>
                  <a:close/>
                  <a:moveTo>
                    <a:pt x="1274442" y="762061"/>
                  </a:moveTo>
                  <a:cubicBezTo>
                    <a:pt x="1282381" y="762061"/>
                    <a:pt x="1290322" y="764217"/>
                    <a:pt x="1296380" y="768529"/>
                  </a:cubicBezTo>
                  <a:lnTo>
                    <a:pt x="1329611" y="792184"/>
                  </a:lnTo>
                  <a:lnTo>
                    <a:pt x="1337396" y="805565"/>
                  </a:lnTo>
                  <a:lnTo>
                    <a:pt x="1338605" y="805565"/>
                  </a:lnTo>
                  <a:cubicBezTo>
                    <a:pt x="1338635" y="805678"/>
                    <a:pt x="1338666" y="805792"/>
                    <a:pt x="1338697" y="805905"/>
                  </a:cubicBezTo>
                  <a:lnTo>
                    <a:pt x="1338146" y="806854"/>
                  </a:lnTo>
                  <a:lnTo>
                    <a:pt x="1338697" y="807802"/>
                  </a:lnTo>
                  <a:lnTo>
                    <a:pt x="1337594" y="807802"/>
                  </a:lnTo>
                  <a:lnTo>
                    <a:pt x="1329611" y="821522"/>
                  </a:lnTo>
                  <a:lnTo>
                    <a:pt x="1296380" y="845177"/>
                  </a:lnTo>
                  <a:cubicBezTo>
                    <a:pt x="1284264" y="853802"/>
                    <a:pt x="1264620" y="853802"/>
                    <a:pt x="1252504" y="845177"/>
                  </a:cubicBezTo>
                  <a:lnTo>
                    <a:pt x="1219273" y="821522"/>
                  </a:lnTo>
                  <a:lnTo>
                    <a:pt x="1211289" y="807802"/>
                  </a:lnTo>
                  <a:lnTo>
                    <a:pt x="1210186" y="807802"/>
                  </a:lnTo>
                  <a:lnTo>
                    <a:pt x="1210738" y="806854"/>
                  </a:lnTo>
                  <a:lnTo>
                    <a:pt x="1210186" y="805905"/>
                  </a:lnTo>
                  <a:cubicBezTo>
                    <a:pt x="1210218" y="805792"/>
                    <a:pt x="1210248" y="805678"/>
                    <a:pt x="1210279" y="805565"/>
                  </a:cubicBezTo>
                  <a:lnTo>
                    <a:pt x="1211487" y="805565"/>
                  </a:lnTo>
                  <a:lnTo>
                    <a:pt x="1219273" y="792184"/>
                  </a:lnTo>
                  <a:lnTo>
                    <a:pt x="1252504" y="768529"/>
                  </a:lnTo>
                  <a:cubicBezTo>
                    <a:pt x="1258562" y="764217"/>
                    <a:pt x="1266502" y="762061"/>
                    <a:pt x="1274442" y="762061"/>
                  </a:cubicBezTo>
                  <a:close/>
                  <a:moveTo>
                    <a:pt x="835038" y="762061"/>
                  </a:moveTo>
                  <a:cubicBezTo>
                    <a:pt x="842978" y="762061"/>
                    <a:pt x="850918" y="764218"/>
                    <a:pt x="856976" y="768529"/>
                  </a:cubicBezTo>
                  <a:lnTo>
                    <a:pt x="890206" y="792185"/>
                  </a:lnTo>
                  <a:cubicBezTo>
                    <a:pt x="893235" y="794341"/>
                    <a:pt x="895507" y="796832"/>
                    <a:pt x="897021" y="799491"/>
                  </a:cubicBezTo>
                  <a:lnTo>
                    <a:pt x="898682" y="805565"/>
                  </a:lnTo>
                  <a:lnTo>
                    <a:pt x="899200" y="805565"/>
                  </a:lnTo>
                  <a:cubicBezTo>
                    <a:pt x="899231" y="805678"/>
                    <a:pt x="899262" y="805792"/>
                    <a:pt x="899293" y="805905"/>
                  </a:cubicBezTo>
                  <a:lnTo>
                    <a:pt x="898941" y="806511"/>
                  </a:lnTo>
                  <a:lnTo>
                    <a:pt x="899293" y="807802"/>
                  </a:lnTo>
                  <a:lnTo>
                    <a:pt x="898190" y="807802"/>
                  </a:lnTo>
                  <a:lnTo>
                    <a:pt x="890206" y="821522"/>
                  </a:lnTo>
                  <a:lnTo>
                    <a:pt x="856976" y="845178"/>
                  </a:lnTo>
                  <a:cubicBezTo>
                    <a:pt x="844859" y="853803"/>
                    <a:pt x="825216" y="853803"/>
                    <a:pt x="813099" y="845178"/>
                  </a:cubicBezTo>
                  <a:lnTo>
                    <a:pt x="779869" y="821522"/>
                  </a:lnTo>
                  <a:lnTo>
                    <a:pt x="771885" y="807802"/>
                  </a:lnTo>
                  <a:lnTo>
                    <a:pt x="770782" y="807802"/>
                  </a:lnTo>
                  <a:lnTo>
                    <a:pt x="771135" y="806511"/>
                  </a:lnTo>
                  <a:lnTo>
                    <a:pt x="770782" y="805905"/>
                  </a:lnTo>
                  <a:cubicBezTo>
                    <a:pt x="770813" y="805792"/>
                    <a:pt x="770844" y="805678"/>
                    <a:pt x="770876" y="805565"/>
                  </a:cubicBezTo>
                  <a:lnTo>
                    <a:pt x="771394" y="805565"/>
                  </a:lnTo>
                  <a:lnTo>
                    <a:pt x="773054" y="799491"/>
                  </a:lnTo>
                  <a:cubicBezTo>
                    <a:pt x="774568" y="796832"/>
                    <a:pt x="776840" y="794341"/>
                    <a:pt x="779869" y="792185"/>
                  </a:cubicBezTo>
                  <a:lnTo>
                    <a:pt x="813099" y="768530"/>
                  </a:lnTo>
                  <a:cubicBezTo>
                    <a:pt x="819157" y="764218"/>
                    <a:pt x="827097" y="762061"/>
                    <a:pt x="835038" y="762061"/>
                  </a:cubicBezTo>
                  <a:close/>
                  <a:moveTo>
                    <a:pt x="645132" y="762061"/>
                  </a:moveTo>
                  <a:cubicBezTo>
                    <a:pt x="653072" y="762061"/>
                    <a:pt x="661012" y="764217"/>
                    <a:pt x="667071" y="768529"/>
                  </a:cubicBezTo>
                  <a:lnTo>
                    <a:pt x="700301" y="792184"/>
                  </a:lnTo>
                  <a:lnTo>
                    <a:pt x="708086" y="805565"/>
                  </a:lnTo>
                  <a:lnTo>
                    <a:pt x="709295" y="805565"/>
                  </a:lnTo>
                  <a:cubicBezTo>
                    <a:pt x="709326" y="805678"/>
                    <a:pt x="709357" y="805792"/>
                    <a:pt x="709388" y="805905"/>
                  </a:cubicBezTo>
                  <a:lnTo>
                    <a:pt x="708837" y="806854"/>
                  </a:lnTo>
                  <a:lnTo>
                    <a:pt x="709388" y="807802"/>
                  </a:lnTo>
                  <a:lnTo>
                    <a:pt x="708285" y="807802"/>
                  </a:lnTo>
                  <a:lnTo>
                    <a:pt x="700301" y="821522"/>
                  </a:lnTo>
                  <a:lnTo>
                    <a:pt x="667071" y="845177"/>
                  </a:lnTo>
                  <a:cubicBezTo>
                    <a:pt x="654955" y="853802"/>
                    <a:pt x="635310" y="853802"/>
                    <a:pt x="623194" y="845177"/>
                  </a:cubicBezTo>
                  <a:lnTo>
                    <a:pt x="589964" y="821522"/>
                  </a:lnTo>
                  <a:lnTo>
                    <a:pt x="581980" y="807802"/>
                  </a:lnTo>
                  <a:lnTo>
                    <a:pt x="580877" y="807802"/>
                  </a:lnTo>
                  <a:lnTo>
                    <a:pt x="581429" y="806854"/>
                  </a:lnTo>
                  <a:lnTo>
                    <a:pt x="580877" y="805905"/>
                  </a:lnTo>
                  <a:cubicBezTo>
                    <a:pt x="580908" y="805792"/>
                    <a:pt x="580939" y="805678"/>
                    <a:pt x="580970" y="805565"/>
                  </a:cubicBezTo>
                  <a:lnTo>
                    <a:pt x="582178" y="805565"/>
                  </a:lnTo>
                  <a:lnTo>
                    <a:pt x="589964" y="792184"/>
                  </a:lnTo>
                  <a:lnTo>
                    <a:pt x="623194" y="768529"/>
                  </a:lnTo>
                  <a:cubicBezTo>
                    <a:pt x="629252" y="764217"/>
                    <a:pt x="637192" y="762061"/>
                    <a:pt x="645132" y="762061"/>
                  </a:cubicBezTo>
                  <a:close/>
                  <a:moveTo>
                    <a:pt x="4043485" y="755474"/>
                  </a:moveTo>
                  <a:cubicBezTo>
                    <a:pt x="4045425" y="755853"/>
                    <a:pt x="4047160" y="756760"/>
                    <a:pt x="4048234" y="758103"/>
                  </a:cubicBezTo>
                  <a:lnTo>
                    <a:pt x="4054242" y="765626"/>
                  </a:lnTo>
                  <a:cubicBezTo>
                    <a:pt x="4056387" y="768313"/>
                    <a:pt x="4055067" y="771728"/>
                    <a:pt x="4051292" y="773256"/>
                  </a:cubicBezTo>
                  <a:lnTo>
                    <a:pt x="4040942" y="777445"/>
                  </a:lnTo>
                  <a:cubicBezTo>
                    <a:pt x="4037168" y="778972"/>
                    <a:pt x="4032369" y="778032"/>
                    <a:pt x="4030224" y="775346"/>
                  </a:cubicBezTo>
                  <a:lnTo>
                    <a:pt x="4024216" y="767823"/>
                  </a:lnTo>
                  <a:cubicBezTo>
                    <a:pt x="4022070" y="765137"/>
                    <a:pt x="4023390" y="761720"/>
                    <a:pt x="4027164" y="760193"/>
                  </a:cubicBezTo>
                  <a:lnTo>
                    <a:pt x="4037515" y="756004"/>
                  </a:lnTo>
                  <a:cubicBezTo>
                    <a:pt x="4039402" y="755240"/>
                    <a:pt x="4041545" y="755093"/>
                    <a:pt x="4043485" y="755474"/>
                  </a:cubicBezTo>
                  <a:close/>
                  <a:moveTo>
                    <a:pt x="3414176" y="755474"/>
                  </a:moveTo>
                  <a:cubicBezTo>
                    <a:pt x="3416115" y="755853"/>
                    <a:pt x="3417852" y="756760"/>
                    <a:pt x="3418924" y="758103"/>
                  </a:cubicBezTo>
                  <a:lnTo>
                    <a:pt x="3424932" y="765626"/>
                  </a:lnTo>
                  <a:cubicBezTo>
                    <a:pt x="3427078" y="768313"/>
                    <a:pt x="3425757" y="771728"/>
                    <a:pt x="3421983" y="773256"/>
                  </a:cubicBezTo>
                  <a:lnTo>
                    <a:pt x="3411632" y="777445"/>
                  </a:lnTo>
                  <a:cubicBezTo>
                    <a:pt x="3407858" y="778972"/>
                    <a:pt x="3403060" y="778032"/>
                    <a:pt x="3400914" y="775346"/>
                  </a:cubicBezTo>
                  <a:lnTo>
                    <a:pt x="3394906" y="767823"/>
                  </a:lnTo>
                  <a:cubicBezTo>
                    <a:pt x="3392760" y="765137"/>
                    <a:pt x="3394081" y="761720"/>
                    <a:pt x="3397854" y="760193"/>
                  </a:cubicBezTo>
                  <a:lnTo>
                    <a:pt x="3408206" y="756004"/>
                  </a:lnTo>
                  <a:cubicBezTo>
                    <a:pt x="3410092" y="755240"/>
                    <a:pt x="3412236" y="755093"/>
                    <a:pt x="3414176" y="755474"/>
                  </a:cubicBezTo>
                  <a:close/>
                  <a:moveTo>
                    <a:pt x="2783672" y="755474"/>
                  </a:moveTo>
                  <a:cubicBezTo>
                    <a:pt x="2785612" y="755853"/>
                    <a:pt x="2787348" y="756760"/>
                    <a:pt x="2788421" y="758103"/>
                  </a:cubicBezTo>
                  <a:lnTo>
                    <a:pt x="2794428" y="765626"/>
                  </a:lnTo>
                  <a:cubicBezTo>
                    <a:pt x="2796574" y="768313"/>
                    <a:pt x="2795254" y="771728"/>
                    <a:pt x="2791479" y="773256"/>
                  </a:cubicBezTo>
                  <a:lnTo>
                    <a:pt x="2781129" y="777445"/>
                  </a:lnTo>
                  <a:cubicBezTo>
                    <a:pt x="2777355" y="778972"/>
                    <a:pt x="2772556" y="778032"/>
                    <a:pt x="2770410" y="775346"/>
                  </a:cubicBezTo>
                  <a:lnTo>
                    <a:pt x="2764403" y="767823"/>
                  </a:lnTo>
                  <a:cubicBezTo>
                    <a:pt x="2762257" y="765137"/>
                    <a:pt x="2763577" y="761720"/>
                    <a:pt x="2767351" y="760193"/>
                  </a:cubicBezTo>
                  <a:lnTo>
                    <a:pt x="2777702" y="756004"/>
                  </a:lnTo>
                  <a:cubicBezTo>
                    <a:pt x="2779589" y="755240"/>
                    <a:pt x="2781733" y="755093"/>
                    <a:pt x="2783672" y="755474"/>
                  </a:cubicBezTo>
                  <a:close/>
                  <a:moveTo>
                    <a:pt x="2153041" y="755474"/>
                  </a:moveTo>
                  <a:cubicBezTo>
                    <a:pt x="2154981" y="755853"/>
                    <a:pt x="2156717" y="756760"/>
                    <a:pt x="2157791" y="758103"/>
                  </a:cubicBezTo>
                  <a:lnTo>
                    <a:pt x="2163798" y="765626"/>
                  </a:lnTo>
                  <a:cubicBezTo>
                    <a:pt x="2165944" y="768313"/>
                    <a:pt x="2164623" y="771728"/>
                    <a:pt x="2160849" y="773256"/>
                  </a:cubicBezTo>
                  <a:lnTo>
                    <a:pt x="2150498" y="777445"/>
                  </a:lnTo>
                  <a:cubicBezTo>
                    <a:pt x="2146725" y="778972"/>
                    <a:pt x="2141925" y="778032"/>
                    <a:pt x="2139780" y="775346"/>
                  </a:cubicBezTo>
                  <a:lnTo>
                    <a:pt x="2133772" y="767823"/>
                  </a:lnTo>
                  <a:cubicBezTo>
                    <a:pt x="2131627" y="765137"/>
                    <a:pt x="2132947" y="761720"/>
                    <a:pt x="2136721" y="760193"/>
                  </a:cubicBezTo>
                  <a:lnTo>
                    <a:pt x="2147072" y="756004"/>
                  </a:lnTo>
                  <a:cubicBezTo>
                    <a:pt x="2148959" y="755240"/>
                    <a:pt x="2151102" y="755093"/>
                    <a:pt x="2153041" y="755474"/>
                  </a:cubicBezTo>
                  <a:close/>
                  <a:moveTo>
                    <a:pt x="1522538" y="755474"/>
                  </a:moveTo>
                  <a:cubicBezTo>
                    <a:pt x="1524478" y="755853"/>
                    <a:pt x="1526214" y="756760"/>
                    <a:pt x="1527287" y="758103"/>
                  </a:cubicBezTo>
                  <a:lnTo>
                    <a:pt x="1533295" y="765626"/>
                  </a:lnTo>
                  <a:cubicBezTo>
                    <a:pt x="1535440" y="768313"/>
                    <a:pt x="1534120" y="771728"/>
                    <a:pt x="1530346" y="773256"/>
                  </a:cubicBezTo>
                  <a:lnTo>
                    <a:pt x="1519995" y="777445"/>
                  </a:lnTo>
                  <a:cubicBezTo>
                    <a:pt x="1516221" y="778972"/>
                    <a:pt x="1511422" y="778032"/>
                    <a:pt x="1509277" y="775346"/>
                  </a:cubicBezTo>
                  <a:lnTo>
                    <a:pt x="1503269" y="767823"/>
                  </a:lnTo>
                  <a:cubicBezTo>
                    <a:pt x="1501124" y="765137"/>
                    <a:pt x="1502444" y="761720"/>
                    <a:pt x="1506217" y="760193"/>
                  </a:cubicBezTo>
                  <a:lnTo>
                    <a:pt x="1516568" y="756004"/>
                  </a:lnTo>
                  <a:cubicBezTo>
                    <a:pt x="1518455" y="755240"/>
                    <a:pt x="1520599" y="755093"/>
                    <a:pt x="1522538" y="755474"/>
                  </a:cubicBezTo>
                  <a:close/>
                  <a:moveTo>
                    <a:pt x="893229" y="755474"/>
                  </a:moveTo>
                  <a:cubicBezTo>
                    <a:pt x="895168" y="755853"/>
                    <a:pt x="896904" y="756760"/>
                    <a:pt x="897977" y="758103"/>
                  </a:cubicBezTo>
                  <a:lnTo>
                    <a:pt x="903985" y="765626"/>
                  </a:lnTo>
                  <a:cubicBezTo>
                    <a:pt x="906131" y="768313"/>
                    <a:pt x="904811" y="771728"/>
                    <a:pt x="901036" y="773256"/>
                  </a:cubicBezTo>
                  <a:lnTo>
                    <a:pt x="890685" y="777445"/>
                  </a:lnTo>
                  <a:cubicBezTo>
                    <a:pt x="886912" y="778972"/>
                    <a:pt x="882113" y="778032"/>
                    <a:pt x="879967" y="775346"/>
                  </a:cubicBezTo>
                  <a:lnTo>
                    <a:pt x="873960" y="767823"/>
                  </a:lnTo>
                  <a:cubicBezTo>
                    <a:pt x="871814" y="765137"/>
                    <a:pt x="873134" y="761720"/>
                    <a:pt x="876908" y="760193"/>
                  </a:cubicBezTo>
                  <a:lnTo>
                    <a:pt x="887259" y="756004"/>
                  </a:lnTo>
                  <a:cubicBezTo>
                    <a:pt x="889146" y="755240"/>
                    <a:pt x="891289" y="755093"/>
                    <a:pt x="893229" y="755474"/>
                  </a:cubicBezTo>
                  <a:close/>
                  <a:moveTo>
                    <a:pt x="262725" y="755474"/>
                  </a:moveTo>
                  <a:cubicBezTo>
                    <a:pt x="264665" y="755853"/>
                    <a:pt x="266401" y="756760"/>
                    <a:pt x="267474" y="758103"/>
                  </a:cubicBezTo>
                  <a:lnTo>
                    <a:pt x="273481" y="765626"/>
                  </a:lnTo>
                  <a:cubicBezTo>
                    <a:pt x="275627" y="768313"/>
                    <a:pt x="274307" y="771728"/>
                    <a:pt x="270532" y="773256"/>
                  </a:cubicBezTo>
                  <a:lnTo>
                    <a:pt x="260182" y="777445"/>
                  </a:lnTo>
                  <a:cubicBezTo>
                    <a:pt x="256408" y="778972"/>
                    <a:pt x="251609" y="778032"/>
                    <a:pt x="249463" y="775346"/>
                  </a:cubicBezTo>
                  <a:lnTo>
                    <a:pt x="243456" y="767823"/>
                  </a:lnTo>
                  <a:cubicBezTo>
                    <a:pt x="241310" y="765137"/>
                    <a:pt x="242631" y="761720"/>
                    <a:pt x="246404" y="760193"/>
                  </a:cubicBezTo>
                  <a:lnTo>
                    <a:pt x="256755" y="756004"/>
                  </a:lnTo>
                  <a:cubicBezTo>
                    <a:pt x="258642" y="755240"/>
                    <a:pt x="260786" y="755093"/>
                    <a:pt x="262725" y="755474"/>
                  </a:cubicBezTo>
                  <a:close/>
                  <a:moveTo>
                    <a:pt x="4080356" y="753210"/>
                  </a:moveTo>
                  <a:lnTo>
                    <a:pt x="4108129" y="753210"/>
                  </a:lnTo>
                  <a:cubicBezTo>
                    <a:pt x="4118256" y="753210"/>
                    <a:pt x="4126466" y="759054"/>
                    <a:pt x="4126466" y="766263"/>
                  </a:cubicBezTo>
                  <a:lnTo>
                    <a:pt x="4126466" y="805565"/>
                  </a:lnTo>
                  <a:lnTo>
                    <a:pt x="4126466" y="807802"/>
                  </a:lnTo>
                  <a:lnTo>
                    <a:pt x="4126466" y="829754"/>
                  </a:lnTo>
                  <a:cubicBezTo>
                    <a:pt x="4126466" y="836962"/>
                    <a:pt x="4118256" y="842807"/>
                    <a:pt x="4108129" y="842807"/>
                  </a:cubicBezTo>
                  <a:lnTo>
                    <a:pt x="4080356" y="842807"/>
                  </a:lnTo>
                  <a:cubicBezTo>
                    <a:pt x="4070228" y="842807"/>
                    <a:pt x="4062019" y="836962"/>
                    <a:pt x="4062019" y="829754"/>
                  </a:cubicBezTo>
                  <a:lnTo>
                    <a:pt x="4062019" y="807802"/>
                  </a:lnTo>
                  <a:lnTo>
                    <a:pt x="4062019" y="805565"/>
                  </a:lnTo>
                  <a:lnTo>
                    <a:pt x="4062019" y="766263"/>
                  </a:lnTo>
                  <a:cubicBezTo>
                    <a:pt x="4062019" y="759054"/>
                    <a:pt x="4070228" y="753210"/>
                    <a:pt x="4080356" y="753210"/>
                  </a:cubicBezTo>
                  <a:close/>
                  <a:moveTo>
                    <a:pt x="3451045" y="753210"/>
                  </a:moveTo>
                  <a:lnTo>
                    <a:pt x="3478819" y="753210"/>
                  </a:lnTo>
                  <a:cubicBezTo>
                    <a:pt x="3488946" y="753210"/>
                    <a:pt x="3497156" y="759054"/>
                    <a:pt x="3497156" y="766263"/>
                  </a:cubicBezTo>
                  <a:lnTo>
                    <a:pt x="3497156" y="805565"/>
                  </a:lnTo>
                  <a:lnTo>
                    <a:pt x="3497156" y="807802"/>
                  </a:lnTo>
                  <a:lnTo>
                    <a:pt x="3497156" y="829754"/>
                  </a:lnTo>
                  <a:cubicBezTo>
                    <a:pt x="3497156" y="836962"/>
                    <a:pt x="3488946" y="842807"/>
                    <a:pt x="3478819" y="842807"/>
                  </a:cubicBezTo>
                  <a:lnTo>
                    <a:pt x="3451046" y="842807"/>
                  </a:lnTo>
                  <a:cubicBezTo>
                    <a:pt x="3440918" y="842807"/>
                    <a:pt x="3432709" y="836962"/>
                    <a:pt x="3432709" y="829754"/>
                  </a:cubicBezTo>
                  <a:lnTo>
                    <a:pt x="3432709" y="807802"/>
                  </a:lnTo>
                  <a:lnTo>
                    <a:pt x="3432709" y="805565"/>
                  </a:lnTo>
                  <a:lnTo>
                    <a:pt x="3432709" y="766263"/>
                  </a:lnTo>
                  <a:cubicBezTo>
                    <a:pt x="3432709" y="759054"/>
                    <a:pt x="3440918" y="753210"/>
                    <a:pt x="3451045" y="753210"/>
                  </a:cubicBezTo>
                  <a:close/>
                  <a:moveTo>
                    <a:pt x="2820542" y="753210"/>
                  </a:moveTo>
                  <a:lnTo>
                    <a:pt x="2848316" y="753210"/>
                  </a:lnTo>
                  <a:cubicBezTo>
                    <a:pt x="2858443" y="753210"/>
                    <a:pt x="2866652" y="759054"/>
                    <a:pt x="2866652" y="766263"/>
                  </a:cubicBezTo>
                  <a:lnTo>
                    <a:pt x="2866652" y="805565"/>
                  </a:lnTo>
                  <a:lnTo>
                    <a:pt x="2866652" y="807802"/>
                  </a:lnTo>
                  <a:lnTo>
                    <a:pt x="2866652" y="829754"/>
                  </a:lnTo>
                  <a:cubicBezTo>
                    <a:pt x="2866652" y="836962"/>
                    <a:pt x="2858443" y="842807"/>
                    <a:pt x="2848316" y="842807"/>
                  </a:cubicBezTo>
                  <a:lnTo>
                    <a:pt x="2820543" y="842807"/>
                  </a:lnTo>
                  <a:cubicBezTo>
                    <a:pt x="2810416" y="842807"/>
                    <a:pt x="2802206" y="836962"/>
                    <a:pt x="2802206" y="829754"/>
                  </a:cubicBezTo>
                  <a:lnTo>
                    <a:pt x="2802206" y="807802"/>
                  </a:lnTo>
                  <a:lnTo>
                    <a:pt x="2802206" y="805565"/>
                  </a:lnTo>
                  <a:lnTo>
                    <a:pt x="2802206" y="766263"/>
                  </a:lnTo>
                  <a:cubicBezTo>
                    <a:pt x="2802206" y="759054"/>
                    <a:pt x="2810416" y="753210"/>
                    <a:pt x="2820542" y="753210"/>
                  </a:cubicBezTo>
                  <a:close/>
                  <a:moveTo>
                    <a:pt x="2189912" y="753210"/>
                  </a:moveTo>
                  <a:lnTo>
                    <a:pt x="2217686" y="753210"/>
                  </a:lnTo>
                  <a:cubicBezTo>
                    <a:pt x="2227812" y="753210"/>
                    <a:pt x="2236022" y="759054"/>
                    <a:pt x="2236022" y="766263"/>
                  </a:cubicBezTo>
                  <a:lnTo>
                    <a:pt x="2236022" y="805565"/>
                  </a:lnTo>
                  <a:lnTo>
                    <a:pt x="2236022" y="807802"/>
                  </a:lnTo>
                  <a:lnTo>
                    <a:pt x="2236022" y="829754"/>
                  </a:lnTo>
                  <a:cubicBezTo>
                    <a:pt x="2236022" y="836962"/>
                    <a:pt x="2227812" y="842807"/>
                    <a:pt x="2217686" y="842807"/>
                  </a:cubicBezTo>
                  <a:lnTo>
                    <a:pt x="2189913" y="842807"/>
                  </a:lnTo>
                  <a:cubicBezTo>
                    <a:pt x="2179785" y="842807"/>
                    <a:pt x="2171575" y="836962"/>
                    <a:pt x="2171575" y="829754"/>
                  </a:cubicBezTo>
                  <a:lnTo>
                    <a:pt x="2171575" y="807802"/>
                  </a:lnTo>
                  <a:lnTo>
                    <a:pt x="2171575" y="805565"/>
                  </a:lnTo>
                  <a:lnTo>
                    <a:pt x="2171575" y="766263"/>
                  </a:lnTo>
                  <a:cubicBezTo>
                    <a:pt x="2171575" y="759054"/>
                    <a:pt x="2179785" y="753210"/>
                    <a:pt x="2189912" y="753210"/>
                  </a:cubicBezTo>
                  <a:close/>
                  <a:moveTo>
                    <a:pt x="1559409" y="753210"/>
                  </a:moveTo>
                  <a:lnTo>
                    <a:pt x="1587182" y="753210"/>
                  </a:lnTo>
                  <a:cubicBezTo>
                    <a:pt x="1597309" y="753210"/>
                    <a:pt x="1605519" y="759054"/>
                    <a:pt x="1605519" y="766263"/>
                  </a:cubicBezTo>
                  <a:lnTo>
                    <a:pt x="1605519" y="805565"/>
                  </a:lnTo>
                  <a:lnTo>
                    <a:pt x="1605519" y="807802"/>
                  </a:lnTo>
                  <a:lnTo>
                    <a:pt x="1605519" y="829754"/>
                  </a:lnTo>
                  <a:cubicBezTo>
                    <a:pt x="1605519" y="836962"/>
                    <a:pt x="1597309" y="842807"/>
                    <a:pt x="1587182" y="842807"/>
                  </a:cubicBezTo>
                  <a:lnTo>
                    <a:pt x="1559409" y="842807"/>
                  </a:lnTo>
                  <a:cubicBezTo>
                    <a:pt x="1549282" y="842807"/>
                    <a:pt x="1541072" y="836962"/>
                    <a:pt x="1541072" y="829754"/>
                  </a:cubicBezTo>
                  <a:lnTo>
                    <a:pt x="1541072" y="807802"/>
                  </a:lnTo>
                  <a:lnTo>
                    <a:pt x="1541072" y="805565"/>
                  </a:lnTo>
                  <a:lnTo>
                    <a:pt x="1541072" y="766263"/>
                  </a:lnTo>
                  <a:cubicBezTo>
                    <a:pt x="1541072" y="759054"/>
                    <a:pt x="1549282" y="753210"/>
                    <a:pt x="1559409" y="753210"/>
                  </a:cubicBezTo>
                  <a:close/>
                  <a:moveTo>
                    <a:pt x="930099" y="753210"/>
                  </a:moveTo>
                  <a:lnTo>
                    <a:pt x="957872" y="753210"/>
                  </a:lnTo>
                  <a:cubicBezTo>
                    <a:pt x="967999" y="753210"/>
                    <a:pt x="976209" y="759054"/>
                    <a:pt x="976209" y="766263"/>
                  </a:cubicBezTo>
                  <a:lnTo>
                    <a:pt x="976209" y="805565"/>
                  </a:lnTo>
                  <a:lnTo>
                    <a:pt x="976209" y="807802"/>
                  </a:lnTo>
                  <a:lnTo>
                    <a:pt x="976209" y="829754"/>
                  </a:lnTo>
                  <a:cubicBezTo>
                    <a:pt x="976209" y="836962"/>
                    <a:pt x="967999" y="842807"/>
                    <a:pt x="957872" y="842807"/>
                  </a:cubicBezTo>
                  <a:lnTo>
                    <a:pt x="930099" y="842807"/>
                  </a:lnTo>
                  <a:cubicBezTo>
                    <a:pt x="919972" y="842807"/>
                    <a:pt x="911762" y="836962"/>
                    <a:pt x="911762" y="829754"/>
                  </a:cubicBezTo>
                  <a:lnTo>
                    <a:pt x="911762" y="807802"/>
                  </a:lnTo>
                  <a:lnTo>
                    <a:pt x="911762" y="805565"/>
                  </a:lnTo>
                  <a:lnTo>
                    <a:pt x="911762" y="766263"/>
                  </a:lnTo>
                  <a:cubicBezTo>
                    <a:pt x="911762" y="759054"/>
                    <a:pt x="919972" y="753210"/>
                    <a:pt x="930099" y="753210"/>
                  </a:cubicBezTo>
                  <a:close/>
                  <a:moveTo>
                    <a:pt x="299595" y="753210"/>
                  </a:moveTo>
                  <a:lnTo>
                    <a:pt x="327369" y="753210"/>
                  </a:lnTo>
                  <a:cubicBezTo>
                    <a:pt x="337496" y="753210"/>
                    <a:pt x="345705" y="759054"/>
                    <a:pt x="345705" y="766263"/>
                  </a:cubicBezTo>
                  <a:lnTo>
                    <a:pt x="345705" y="805565"/>
                  </a:lnTo>
                  <a:lnTo>
                    <a:pt x="345705" y="807802"/>
                  </a:lnTo>
                  <a:lnTo>
                    <a:pt x="345705" y="829754"/>
                  </a:lnTo>
                  <a:cubicBezTo>
                    <a:pt x="345705" y="836962"/>
                    <a:pt x="337496" y="842807"/>
                    <a:pt x="327369" y="842807"/>
                  </a:cubicBezTo>
                  <a:lnTo>
                    <a:pt x="299596" y="842807"/>
                  </a:lnTo>
                  <a:cubicBezTo>
                    <a:pt x="289469" y="842807"/>
                    <a:pt x="281259" y="836962"/>
                    <a:pt x="281259" y="829754"/>
                  </a:cubicBezTo>
                  <a:lnTo>
                    <a:pt x="281259" y="807802"/>
                  </a:lnTo>
                  <a:lnTo>
                    <a:pt x="281259" y="805565"/>
                  </a:lnTo>
                  <a:lnTo>
                    <a:pt x="281259" y="766263"/>
                  </a:lnTo>
                  <a:cubicBezTo>
                    <a:pt x="281259" y="759054"/>
                    <a:pt x="289469" y="753210"/>
                    <a:pt x="299595" y="753210"/>
                  </a:cubicBezTo>
                  <a:close/>
                  <a:moveTo>
                    <a:pt x="3905683" y="750854"/>
                  </a:moveTo>
                  <a:cubicBezTo>
                    <a:pt x="3908697" y="750854"/>
                    <a:pt x="3911710" y="751672"/>
                    <a:pt x="3914009" y="753310"/>
                  </a:cubicBezTo>
                  <a:lnTo>
                    <a:pt x="3933742" y="767357"/>
                  </a:lnTo>
                  <a:cubicBezTo>
                    <a:pt x="3938341" y="770630"/>
                    <a:pt x="3938341" y="775937"/>
                    <a:pt x="3933742" y="779211"/>
                  </a:cubicBezTo>
                  <a:lnTo>
                    <a:pt x="3921131" y="788187"/>
                  </a:lnTo>
                  <a:cubicBezTo>
                    <a:pt x="3916533" y="791461"/>
                    <a:pt x="3909078" y="791461"/>
                    <a:pt x="3904480" y="788187"/>
                  </a:cubicBezTo>
                  <a:lnTo>
                    <a:pt x="3884746" y="774140"/>
                  </a:lnTo>
                  <a:cubicBezTo>
                    <a:pt x="3880148" y="770867"/>
                    <a:pt x="3880148" y="765560"/>
                    <a:pt x="3884746" y="762286"/>
                  </a:cubicBezTo>
                  <a:lnTo>
                    <a:pt x="3897357" y="753310"/>
                  </a:lnTo>
                  <a:cubicBezTo>
                    <a:pt x="3899656" y="751673"/>
                    <a:pt x="3902670" y="750854"/>
                    <a:pt x="3905683" y="750854"/>
                  </a:cubicBezTo>
                  <a:close/>
                  <a:moveTo>
                    <a:pt x="3276374" y="750854"/>
                  </a:moveTo>
                  <a:cubicBezTo>
                    <a:pt x="3279387" y="750854"/>
                    <a:pt x="3282400" y="751672"/>
                    <a:pt x="3284699" y="753310"/>
                  </a:cubicBezTo>
                  <a:lnTo>
                    <a:pt x="3304433" y="767357"/>
                  </a:lnTo>
                  <a:cubicBezTo>
                    <a:pt x="3309031" y="770630"/>
                    <a:pt x="3309031" y="775937"/>
                    <a:pt x="3304432" y="779211"/>
                  </a:cubicBezTo>
                  <a:lnTo>
                    <a:pt x="3291822" y="788187"/>
                  </a:lnTo>
                  <a:cubicBezTo>
                    <a:pt x="3287224" y="791461"/>
                    <a:pt x="3279769" y="791461"/>
                    <a:pt x="3275170" y="788187"/>
                  </a:cubicBezTo>
                  <a:lnTo>
                    <a:pt x="3255436" y="774140"/>
                  </a:lnTo>
                  <a:cubicBezTo>
                    <a:pt x="3250839" y="770867"/>
                    <a:pt x="3250839" y="765560"/>
                    <a:pt x="3255436" y="762286"/>
                  </a:cubicBezTo>
                  <a:lnTo>
                    <a:pt x="3268047" y="753310"/>
                  </a:lnTo>
                  <a:cubicBezTo>
                    <a:pt x="3270347" y="751673"/>
                    <a:pt x="3273360" y="750854"/>
                    <a:pt x="3276374" y="750854"/>
                  </a:cubicBezTo>
                  <a:close/>
                  <a:moveTo>
                    <a:pt x="2645870" y="750854"/>
                  </a:moveTo>
                  <a:cubicBezTo>
                    <a:pt x="2648884" y="750854"/>
                    <a:pt x="2651897" y="751672"/>
                    <a:pt x="2654196" y="753310"/>
                  </a:cubicBezTo>
                  <a:lnTo>
                    <a:pt x="2673930" y="767357"/>
                  </a:lnTo>
                  <a:cubicBezTo>
                    <a:pt x="2678528" y="770630"/>
                    <a:pt x="2678528" y="775937"/>
                    <a:pt x="2673929" y="779211"/>
                  </a:cubicBezTo>
                  <a:lnTo>
                    <a:pt x="2661318" y="788187"/>
                  </a:lnTo>
                  <a:cubicBezTo>
                    <a:pt x="2656720" y="791461"/>
                    <a:pt x="2649266" y="791461"/>
                    <a:pt x="2644667" y="788187"/>
                  </a:cubicBezTo>
                  <a:lnTo>
                    <a:pt x="2624933" y="774140"/>
                  </a:lnTo>
                  <a:cubicBezTo>
                    <a:pt x="2620335" y="770867"/>
                    <a:pt x="2620335" y="765560"/>
                    <a:pt x="2624933" y="762286"/>
                  </a:cubicBezTo>
                  <a:lnTo>
                    <a:pt x="2637544" y="753310"/>
                  </a:lnTo>
                  <a:cubicBezTo>
                    <a:pt x="2639844" y="751673"/>
                    <a:pt x="2642857" y="750854"/>
                    <a:pt x="2645870" y="750854"/>
                  </a:cubicBezTo>
                  <a:close/>
                  <a:moveTo>
                    <a:pt x="2015240" y="750854"/>
                  </a:moveTo>
                  <a:cubicBezTo>
                    <a:pt x="2018254" y="750854"/>
                    <a:pt x="2021266" y="751672"/>
                    <a:pt x="2023565" y="753310"/>
                  </a:cubicBezTo>
                  <a:lnTo>
                    <a:pt x="2043299" y="767357"/>
                  </a:lnTo>
                  <a:cubicBezTo>
                    <a:pt x="2047897" y="770630"/>
                    <a:pt x="2047897" y="775937"/>
                    <a:pt x="2043299" y="779211"/>
                  </a:cubicBezTo>
                  <a:lnTo>
                    <a:pt x="2030688" y="788187"/>
                  </a:lnTo>
                  <a:cubicBezTo>
                    <a:pt x="2026090" y="791461"/>
                    <a:pt x="2018635" y="791461"/>
                    <a:pt x="2014036" y="788187"/>
                  </a:cubicBezTo>
                  <a:lnTo>
                    <a:pt x="1994303" y="774140"/>
                  </a:lnTo>
                  <a:cubicBezTo>
                    <a:pt x="1989705" y="770867"/>
                    <a:pt x="1989705" y="765560"/>
                    <a:pt x="1994303" y="762286"/>
                  </a:cubicBezTo>
                  <a:lnTo>
                    <a:pt x="2006914" y="753310"/>
                  </a:lnTo>
                  <a:cubicBezTo>
                    <a:pt x="2009213" y="751673"/>
                    <a:pt x="2012226" y="750854"/>
                    <a:pt x="2015240" y="750854"/>
                  </a:cubicBezTo>
                  <a:close/>
                  <a:moveTo>
                    <a:pt x="1384736" y="750854"/>
                  </a:moveTo>
                  <a:cubicBezTo>
                    <a:pt x="1387750" y="750854"/>
                    <a:pt x="1390763" y="751672"/>
                    <a:pt x="1393062" y="753310"/>
                  </a:cubicBezTo>
                  <a:lnTo>
                    <a:pt x="1412795" y="767357"/>
                  </a:lnTo>
                  <a:cubicBezTo>
                    <a:pt x="1417394" y="770630"/>
                    <a:pt x="1417394" y="775937"/>
                    <a:pt x="1412795" y="779211"/>
                  </a:cubicBezTo>
                  <a:lnTo>
                    <a:pt x="1400185" y="788187"/>
                  </a:lnTo>
                  <a:cubicBezTo>
                    <a:pt x="1395586" y="791461"/>
                    <a:pt x="1388131" y="791461"/>
                    <a:pt x="1383533" y="788187"/>
                  </a:cubicBezTo>
                  <a:lnTo>
                    <a:pt x="1363800" y="774140"/>
                  </a:lnTo>
                  <a:cubicBezTo>
                    <a:pt x="1359202" y="770867"/>
                    <a:pt x="1359202" y="765560"/>
                    <a:pt x="1363800" y="762286"/>
                  </a:cubicBezTo>
                  <a:lnTo>
                    <a:pt x="1376411" y="753310"/>
                  </a:lnTo>
                  <a:cubicBezTo>
                    <a:pt x="1378709" y="751673"/>
                    <a:pt x="1381723" y="750854"/>
                    <a:pt x="1384736" y="750854"/>
                  </a:cubicBezTo>
                  <a:close/>
                  <a:moveTo>
                    <a:pt x="755427" y="750854"/>
                  </a:moveTo>
                  <a:cubicBezTo>
                    <a:pt x="758440" y="750854"/>
                    <a:pt x="761453" y="751672"/>
                    <a:pt x="763752" y="753310"/>
                  </a:cubicBezTo>
                  <a:lnTo>
                    <a:pt x="783486" y="767357"/>
                  </a:lnTo>
                  <a:cubicBezTo>
                    <a:pt x="788084" y="770630"/>
                    <a:pt x="788084" y="775937"/>
                    <a:pt x="783485" y="779211"/>
                  </a:cubicBezTo>
                  <a:lnTo>
                    <a:pt x="770875" y="788187"/>
                  </a:lnTo>
                  <a:cubicBezTo>
                    <a:pt x="766277" y="791461"/>
                    <a:pt x="758822" y="791461"/>
                    <a:pt x="754224" y="788187"/>
                  </a:cubicBezTo>
                  <a:lnTo>
                    <a:pt x="734490" y="774140"/>
                  </a:lnTo>
                  <a:cubicBezTo>
                    <a:pt x="729892" y="770867"/>
                    <a:pt x="729892" y="765560"/>
                    <a:pt x="734490" y="762286"/>
                  </a:cubicBezTo>
                  <a:lnTo>
                    <a:pt x="747101" y="753310"/>
                  </a:lnTo>
                  <a:cubicBezTo>
                    <a:pt x="749400" y="751673"/>
                    <a:pt x="752413" y="750854"/>
                    <a:pt x="755427" y="750854"/>
                  </a:cubicBezTo>
                  <a:close/>
                  <a:moveTo>
                    <a:pt x="230629" y="743921"/>
                  </a:moveTo>
                  <a:lnTo>
                    <a:pt x="234249" y="746591"/>
                  </a:lnTo>
                  <a:cubicBezTo>
                    <a:pt x="236751" y="748437"/>
                    <a:pt x="236678" y="751377"/>
                    <a:pt x="234086" y="753158"/>
                  </a:cubicBezTo>
                  <a:lnTo>
                    <a:pt x="226975" y="758044"/>
                  </a:lnTo>
                  <a:lnTo>
                    <a:pt x="225543" y="758026"/>
                  </a:lnTo>
                  <a:close/>
                  <a:moveTo>
                    <a:pt x="4003566" y="740110"/>
                  </a:moveTo>
                  <a:cubicBezTo>
                    <a:pt x="4005236" y="740131"/>
                    <a:pt x="4006894" y="740606"/>
                    <a:pt x="4008145" y="741529"/>
                  </a:cubicBezTo>
                  <a:lnTo>
                    <a:pt x="4015009" y="746591"/>
                  </a:lnTo>
                  <a:cubicBezTo>
                    <a:pt x="4017512" y="748437"/>
                    <a:pt x="4017438" y="751377"/>
                    <a:pt x="4014846" y="753158"/>
                  </a:cubicBezTo>
                  <a:lnTo>
                    <a:pt x="4007734" y="758044"/>
                  </a:lnTo>
                  <a:cubicBezTo>
                    <a:pt x="4005141" y="759825"/>
                    <a:pt x="4001011" y="759773"/>
                    <a:pt x="3998509" y="757928"/>
                  </a:cubicBezTo>
                  <a:lnTo>
                    <a:pt x="3991645" y="752865"/>
                  </a:lnTo>
                  <a:cubicBezTo>
                    <a:pt x="3989144" y="751020"/>
                    <a:pt x="3989216" y="748079"/>
                    <a:pt x="3991808" y="746298"/>
                  </a:cubicBezTo>
                  <a:lnTo>
                    <a:pt x="3998920" y="741413"/>
                  </a:lnTo>
                  <a:cubicBezTo>
                    <a:pt x="4000216" y="740522"/>
                    <a:pt x="4001897" y="740089"/>
                    <a:pt x="4003566" y="740110"/>
                  </a:cubicBezTo>
                  <a:close/>
                  <a:moveTo>
                    <a:pt x="3374257" y="740110"/>
                  </a:moveTo>
                  <a:cubicBezTo>
                    <a:pt x="3375926" y="740131"/>
                    <a:pt x="3377585" y="740606"/>
                    <a:pt x="3378836" y="741529"/>
                  </a:cubicBezTo>
                  <a:lnTo>
                    <a:pt x="3385699" y="746591"/>
                  </a:lnTo>
                  <a:cubicBezTo>
                    <a:pt x="3388202" y="748437"/>
                    <a:pt x="3388128" y="751377"/>
                    <a:pt x="3385536" y="753158"/>
                  </a:cubicBezTo>
                  <a:lnTo>
                    <a:pt x="3378425" y="758044"/>
                  </a:lnTo>
                  <a:cubicBezTo>
                    <a:pt x="3375832" y="759825"/>
                    <a:pt x="3371702" y="759773"/>
                    <a:pt x="3369199" y="757928"/>
                  </a:cubicBezTo>
                  <a:lnTo>
                    <a:pt x="3362336" y="752865"/>
                  </a:lnTo>
                  <a:cubicBezTo>
                    <a:pt x="3359834" y="751020"/>
                    <a:pt x="3359907" y="748079"/>
                    <a:pt x="3362499" y="746298"/>
                  </a:cubicBezTo>
                  <a:lnTo>
                    <a:pt x="3369610" y="741413"/>
                  </a:lnTo>
                  <a:cubicBezTo>
                    <a:pt x="3370906" y="740522"/>
                    <a:pt x="3372587" y="740089"/>
                    <a:pt x="3374257" y="740110"/>
                  </a:cubicBezTo>
                  <a:close/>
                  <a:moveTo>
                    <a:pt x="2743754" y="740110"/>
                  </a:moveTo>
                  <a:cubicBezTo>
                    <a:pt x="2745423" y="740131"/>
                    <a:pt x="2747081" y="740606"/>
                    <a:pt x="2748333" y="741529"/>
                  </a:cubicBezTo>
                  <a:lnTo>
                    <a:pt x="2755196" y="746591"/>
                  </a:lnTo>
                  <a:cubicBezTo>
                    <a:pt x="2757698" y="748437"/>
                    <a:pt x="2757625" y="751377"/>
                    <a:pt x="2755033" y="753158"/>
                  </a:cubicBezTo>
                  <a:lnTo>
                    <a:pt x="2747922" y="758044"/>
                  </a:lnTo>
                  <a:cubicBezTo>
                    <a:pt x="2745329" y="759825"/>
                    <a:pt x="2741198" y="759773"/>
                    <a:pt x="2738696" y="757928"/>
                  </a:cubicBezTo>
                  <a:lnTo>
                    <a:pt x="2731832" y="752865"/>
                  </a:lnTo>
                  <a:cubicBezTo>
                    <a:pt x="2729330" y="751020"/>
                    <a:pt x="2729404" y="748079"/>
                    <a:pt x="2731996" y="746298"/>
                  </a:cubicBezTo>
                  <a:lnTo>
                    <a:pt x="2739106" y="741413"/>
                  </a:lnTo>
                  <a:cubicBezTo>
                    <a:pt x="2740403" y="740522"/>
                    <a:pt x="2742084" y="740089"/>
                    <a:pt x="2743754" y="740110"/>
                  </a:cubicBezTo>
                  <a:close/>
                  <a:moveTo>
                    <a:pt x="2113123" y="740110"/>
                  </a:moveTo>
                  <a:cubicBezTo>
                    <a:pt x="2114792" y="740131"/>
                    <a:pt x="2116451" y="740606"/>
                    <a:pt x="2117702" y="741529"/>
                  </a:cubicBezTo>
                  <a:lnTo>
                    <a:pt x="2124566" y="746591"/>
                  </a:lnTo>
                  <a:cubicBezTo>
                    <a:pt x="2127068" y="748437"/>
                    <a:pt x="2126995" y="751377"/>
                    <a:pt x="2124402" y="753158"/>
                  </a:cubicBezTo>
                  <a:lnTo>
                    <a:pt x="2117291" y="758044"/>
                  </a:lnTo>
                  <a:cubicBezTo>
                    <a:pt x="2114698" y="759825"/>
                    <a:pt x="2110568" y="759773"/>
                    <a:pt x="2108065" y="757928"/>
                  </a:cubicBezTo>
                  <a:lnTo>
                    <a:pt x="2101202" y="752865"/>
                  </a:lnTo>
                  <a:cubicBezTo>
                    <a:pt x="2098700" y="751020"/>
                    <a:pt x="2098773" y="748079"/>
                    <a:pt x="2101365" y="746298"/>
                  </a:cubicBezTo>
                  <a:lnTo>
                    <a:pt x="2108476" y="741413"/>
                  </a:lnTo>
                  <a:cubicBezTo>
                    <a:pt x="2109773" y="740522"/>
                    <a:pt x="2111453" y="740089"/>
                    <a:pt x="2113123" y="740110"/>
                  </a:cubicBezTo>
                  <a:close/>
                  <a:moveTo>
                    <a:pt x="1482620" y="740110"/>
                  </a:moveTo>
                  <a:cubicBezTo>
                    <a:pt x="1484289" y="740131"/>
                    <a:pt x="1485948" y="740606"/>
                    <a:pt x="1487199" y="741529"/>
                  </a:cubicBezTo>
                  <a:lnTo>
                    <a:pt x="1494062" y="746591"/>
                  </a:lnTo>
                  <a:cubicBezTo>
                    <a:pt x="1496565" y="748437"/>
                    <a:pt x="1496492" y="751377"/>
                    <a:pt x="1493899" y="753158"/>
                  </a:cubicBezTo>
                  <a:lnTo>
                    <a:pt x="1486788" y="758044"/>
                  </a:lnTo>
                  <a:cubicBezTo>
                    <a:pt x="1484195" y="759825"/>
                    <a:pt x="1480064" y="759773"/>
                    <a:pt x="1477562" y="757928"/>
                  </a:cubicBezTo>
                  <a:lnTo>
                    <a:pt x="1470698" y="752865"/>
                  </a:lnTo>
                  <a:cubicBezTo>
                    <a:pt x="1468197" y="751020"/>
                    <a:pt x="1468270" y="748079"/>
                    <a:pt x="1470862" y="746298"/>
                  </a:cubicBezTo>
                  <a:lnTo>
                    <a:pt x="1477973" y="741413"/>
                  </a:lnTo>
                  <a:cubicBezTo>
                    <a:pt x="1479269" y="740522"/>
                    <a:pt x="1480950" y="740089"/>
                    <a:pt x="1482620" y="740110"/>
                  </a:cubicBezTo>
                  <a:close/>
                  <a:moveTo>
                    <a:pt x="853310" y="740110"/>
                  </a:moveTo>
                  <a:cubicBezTo>
                    <a:pt x="854979" y="740131"/>
                    <a:pt x="856638" y="740606"/>
                    <a:pt x="857889" y="741529"/>
                  </a:cubicBezTo>
                  <a:lnTo>
                    <a:pt x="864752" y="746591"/>
                  </a:lnTo>
                  <a:cubicBezTo>
                    <a:pt x="867255" y="748437"/>
                    <a:pt x="867182" y="751377"/>
                    <a:pt x="864589" y="753158"/>
                  </a:cubicBezTo>
                  <a:lnTo>
                    <a:pt x="857478" y="758044"/>
                  </a:lnTo>
                  <a:cubicBezTo>
                    <a:pt x="854885" y="759825"/>
                    <a:pt x="850755" y="759773"/>
                    <a:pt x="848252" y="757928"/>
                  </a:cubicBezTo>
                  <a:lnTo>
                    <a:pt x="841389" y="752865"/>
                  </a:lnTo>
                  <a:cubicBezTo>
                    <a:pt x="838887" y="751020"/>
                    <a:pt x="838960" y="748079"/>
                    <a:pt x="841552" y="746298"/>
                  </a:cubicBezTo>
                  <a:lnTo>
                    <a:pt x="848663" y="741413"/>
                  </a:lnTo>
                  <a:cubicBezTo>
                    <a:pt x="849960" y="740522"/>
                    <a:pt x="851640" y="740089"/>
                    <a:pt x="853310" y="740110"/>
                  </a:cubicBezTo>
                  <a:close/>
                  <a:moveTo>
                    <a:pt x="4311513" y="739736"/>
                  </a:moveTo>
                  <a:cubicBezTo>
                    <a:pt x="4313354" y="739794"/>
                    <a:pt x="4315164" y="740352"/>
                    <a:pt x="4316506" y="741396"/>
                  </a:cubicBezTo>
                  <a:lnTo>
                    <a:pt x="4322266" y="745877"/>
                  </a:lnTo>
                  <a:cubicBezTo>
                    <a:pt x="4324950" y="747966"/>
                    <a:pt x="4324748" y="751207"/>
                    <a:pt x="4321815" y="753118"/>
                  </a:cubicBezTo>
                  <a:lnTo>
                    <a:pt x="4315519" y="757218"/>
                  </a:lnTo>
                  <a:cubicBezTo>
                    <a:pt x="4312586" y="759129"/>
                    <a:pt x="4308032" y="758985"/>
                    <a:pt x="4305348" y="756897"/>
                  </a:cubicBezTo>
                  <a:lnTo>
                    <a:pt x="4299588" y="752416"/>
                  </a:lnTo>
                  <a:cubicBezTo>
                    <a:pt x="4296904" y="750327"/>
                    <a:pt x="4297106" y="747086"/>
                    <a:pt x="4300038" y="745176"/>
                  </a:cubicBezTo>
                  <a:lnTo>
                    <a:pt x="4306334" y="741075"/>
                  </a:lnTo>
                  <a:cubicBezTo>
                    <a:pt x="4307801" y="740120"/>
                    <a:pt x="4309673" y="739678"/>
                    <a:pt x="4311513" y="739736"/>
                  </a:cubicBezTo>
                  <a:close/>
                  <a:moveTo>
                    <a:pt x="3681010" y="739736"/>
                  </a:moveTo>
                  <a:cubicBezTo>
                    <a:pt x="3682850" y="739794"/>
                    <a:pt x="3684660" y="740352"/>
                    <a:pt x="3686002" y="741396"/>
                  </a:cubicBezTo>
                  <a:lnTo>
                    <a:pt x="3691762" y="745877"/>
                  </a:lnTo>
                  <a:cubicBezTo>
                    <a:pt x="3694447" y="747966"/>
                    <a:pt x="3694244" y="751207"/>
                    <a:pt x="3691312" y="753118"/>
                  </a:cubicBezTo>
                  <a:lnTo>
                    <a:pt x="3685016" y="757218"/>
                  </a:lnTo>
                  <a:cubicBezTo>
                    <a:pt x="3682082" y="759129"/>
                    <a:pt x="3677529" y="758985"/>
                    <a:pt x="3674845" y="756897"/>
                  </a:cubicBezTo>
                  <a:lnTo>
                    <a:pt x="3669084" y="752416"/>
                  </a:lnTo>
                  <a:cubicBezTo>
                    <a:pt x="3666400" y="750327"/>
                    <a:pt x="3666602" y="747086"/>
                    <a:pt x="3669535" y="745176"/>
                  </a:cubicBezTo>
                  <a:lnTo>
                    <a:pt x="3675831" y="741075"/>
                  </a:lnTo>
                  <a:cubicBezTo>
                    <a:pt x="3677298" y="740120"/>
                    <a:pt x="3679170" y="739678"/>
                    <a:pt x="3681010" y="739736"/>
                  </a:cubicBezTo>
                  <a:close/>
                  <a:moveTo>
                    <a:pt x="3051700" y="739736"/>
                  </a:moveTo>
                  <a:cubicBezTo>
                    <a:pt x="3053541" y="739794"/>
                    <a:pt x="3055351" y="740352"/>
                    <a:pt x="3056693" y="741396"/>
                  </a:cubicBezTo>
                  <a:lnTo>
                    <a:pt x="3062453" y="745877"/>
                  </a:lnTo>
                  <a:cubicBezTo>
                    <a:pt x="3065137" y="747966"/>
                    <a:pt x="3064935" y="751207"/>
                    <a:pt x="3062002" y="753118"/>
                  </a:cubicBezTo>
                  <a:lnTo>
                    <a:pt x="3055706" y="757218"/>
                  </a:lnTo>
                  <a:cubicBezTo>
                    <a:pt x="3052773" y="759129"/>
                    <a:pt x="3048219" y="758985"/>
                    <a:pt x="3045535" y="756897"/>
                  </a:cubicBezTo>
                  <a:lnTo>
                    <a:pt x="3039775" y="752416"/>
                  </a:lnTo>
                  <a:cubicBezTo>
                    <a:pt x="3037091" y="750327"/>
                    <a:pt x="3037293" y="747086"/>
                    <a:pt x="3040226" y="745176"/>
                  </a:cubicBezTo>
                  <a:lnTo>
                    <a:pt x="3046521" y="741075"/>
                  </a:lnTo>
                  <a:cubicBezTo>
                    <a:pt x="3047988" y="740120"/>
                    <a:pt x="3049860" y="739678"/>
                    <a:pt x="3051700" y="739736"/>
                  </a:cubicBezTo>
                  <a:close/>
                  <a:moveTo>
                    <a:pt x="2421197" y="739736"/>
                  </a:moveTo>
                  <a:cubicBezTo>
                    <a:pt x="2423038" y="739794"/>
                    <a:pt x="2424847" y="740352"/>
                    <a:pt x="2426189" y="741396"/>
                  </a:cubicBezTo>
                  <a:lnTo>
                    <a:pt x="2431950" y="745877"/>
                  </a:lnTo>
                  <a:cubicBezTo>
                    <a:pt x="2434634" y="747966"/>
                    <a:pt x="2434432" y="751207"/>
                    <a:pt x="2431498" y="753118"/>
                  </a:cubicBezTo>
                  <a:lnTo>
                    <a:pt x="2425203" y="757218"/>
                  </a:lnTo>
                  <a:cubicBezTo>
                    <a:pt x="2422270" y="759129"/>
                    <a:pt x="2417716" y="758985"/>
                    <a:pt x="2415032" y="756897"/>
                  </a:cubicBezTo>
                  <a:lnTo>
                    <a:pt x="2409271" y="752416"/>
                  </a:lnTo>
                  <a:cubicBezTo>
                    <a:pt x="2406588" y="750327"/>
                    <a:pt x="2406790" y="747086"/>
                    <a:pt x="2409722" y="745176"/>
                  </a:cubicBezTo>
                  <a:lnTo>
                    <a:pt x="2416018" y="741075"/>
                  </a:lnTo>
                  <a:cubicBezTo>
                    <a:pt x="2417484" y="740120"/>
                    <a:pt x="2419356" y="739678"/>
                    <a:pt x="2421197" y="739736"/>
                  </a:cubicBezTo>
                  <a:close/>
                  <a:moveTo>
                    <a:pt x="1790566" y="739736"/>
                  </a:moveTo>
                  <a:cubicBezTo>
                    <a:pt x="1792407" y="739794"/>
                    <a:pt x="1794217" y="740352"/>
                    <a:pt x="1795559" y="741396"/>
                  </a:cubicBezTo>
                  <a:lnTo>
                    <a:pt x="1801319" y="745877"/>
                  </a:lnTo>
                  <a:cubicBezTo>
                    <a:pt x="1804003" y="747966"/>
                    <a:pt x="1803801" y="751207"/>
                    <a:pt x="1800868" y="753118"/>
                  </a:cubicBezTo>
                  <a:lnTo>
                    <a:pt x="1794572" y="757218"/>
                  </a:lnTo>
                  <a:cubicBezTo>
                    <a:pt x="1791639" y="759129"/>
                    <a:pt x="1787086" y="758985"/>
                    <a:pt x="1784401" y="756897"/>
                  </a:cubicBezTo>
                  <a:lnTo>
                    <a:pt x="1778641" y="752416"/>
                  </a:lnTo>
                  <a:cubicBezTo>
                    <a:pt x="1775957" y="750327"/>
                    <a:pt x="1776159" y="747086"/>
                    <a:pt x="1779092" y="745176"/>
                  </a:cubicBezTo>
                  <a:lnTo>
                    <a:pt x="1785388" y="741075"/>
                  </a:lnTo>
                  <a:cubicBezTo>
                    <a:pt x="1786854" y="740120"/>
                    <a:pt x="1788726" y="739678"/>
                    <a:pt x="1790566" y="739736"/>
                  </a:cubicBezTo>
                  <a:close/>
                  <a:moveTo>
                    <a:pt x="1160063" y="739736"/>
                  </a:moveTo>
                  <a:cubicBezTo>
                    <a:pt x="1161904" y="739794"/>
                    <a:pt x="1163714" y="740352"/>
                    <a:pt x="1165056" y="741396"/>
                  </a:cubicBezTo>
                  <a:lnTo>
                    <a:pt x="1170816" y="745877"/>
                  </a:lnTo>
                  <a:cubicBezTo>
                    <a:pt x="1173500" y="747966"/>
                    <a:pt x="1173298" y="751207"/>
                    <a:pt x="1170365" y="753118"/>
                  </a:cubicBezTo>
                  <a:lnTo>
                    <a:pt x="1164069" y="757218"/>
                  </a:lnTo>
                  <a:cubicBezTo>
                    <a:pt x="1161136" y="759129"/>
                    <a:pt x="1156582" y="758985"/>
                    <a:pt x="1153898" y="756897"/>
                  </a:cubicBezTo>
                  <a:lnTo>
                    <a:pt x="1148137" y="752416"/>
                  </a:lnTo>
                  <a:cubicBezTo>
                    <a:pt x="1145453" y="750327"/>
                    <a:pt x="1145656" y="747086"/>
                    <a:pt x="1148588" y="745176"/>
                  </a:cubicBezTo>
                  <a:lnTo>
                    <a:pt x="1154884" y="741075"/>
                  </a:lnTo>
                  <a:cubicBezTo>
                    <a:pt x="1156351" y="740120"/>
                    <a:pt x="1158223" y="739678"/>
                    <a:pt x="1160063" y="739736"/>
                  </a:cubicBezTo>
                  <a:close/>
                  <a:moveTo>
                    <a:pt x="530753" y="739736"/>
                  </a:moveTo>
                  <a:cubicBezTo>
                    <a:pt x="532594" y="739794"/>
                    <a:pt x="534404" y="740352"/>
                    <a:pt x="535746" y="741396"/>
                  </a:cubicBezTo>
                  <a:lnTo>
                    <a:pt x="541506" y="745877"/>
                  </a:lnTo>
                  <a:cubicBezTo>
                    <a:pt x="544190" y="747966"/>
                    <a:pt x="543988" y="751207"/>
                    <a:pt x="541055" y="753118"/>
                  </a:cubicBezTo>
                  <a:lnTo>
                    <a:pt x="534759" y="757218"/>
                  </a:lnTo>
                  <a:cubicBezTo>
                    <a:pt x="531826" y="759129"/>
                    <a:pt x="527272" y="758985"/>
                    <a:pt x="524589" y="756897"/>
                  </a:cubicBezTo>
                  <a:lnTo>
                    <a:pt x="518828" y="752416"/>
                  </a:lnTo>
                  <a:cubicBezTo>
                    <a:pt x="516144" y="750327"/>
                    <a:pt x="516346" y="747086"/>
                    <a:pt x="519279" y="745176"/>
                  </a:cubicBezTo>
                  <a:lnTo>
                    <a:pt x="525574" y="741075"/>
                  </a:lnTo>
                  <a:cubicBezTo>
                    <a:pt x="527041" y="740120"/>
                    <a:pt x="528913" y="739678"/>
                    <a:pt x="530753" y="739736"/>
                  </a:cubicBezTo>
                  <a:close/>
                  <a:moveTo>
                    <a:pt x="4065674" y="730758"/>
                  </a:moveTo>
                  <a:cubicBezTo>
                    <a:pt x="4067344" y="730779"/>
                    <a:pt x="4069002" y="731253"/>
                    <a:pt x="4070253" y="732176"/>
                  </a:cubicBezTo>
                  <a:lnTo>
                    <a:pt x="4077116" y="737238"/>
                  </a:lnTo>
                  <a:cubicBezTo>
                    <a:pt x="4079618" y="739084"/>
                    <a:pt x="4079545" y="742024"/>
                    <a:pt x="4076953" y="743806"/>
                  </a:cubicBezTo>
                  <a:lnTo>
                    <a:pt x="4069842" y="748691"/>
                  </a:lnTo>
                  <a:cubicBezTo>
                    <a:pt x="4067250" y="750472"/>
                    <a:pt x="4063120" y="750421"/>
                    <a:pt x="4060616" y="748575"/>
                  </a:cubicBezTo>
                  <a:lnTo>
                    <a:pt x="4053753" y="743513"/>
                  </a:lnTo>
                  <a:cubicBezTo>
                    <a:pt x="4051250" y="741667"/>
                    <a:pt x="4051324" y="738727"/>
                    <a:pt x="4053916" y="736946"/>
                  </a:cubicBezTo>
                  <a:lnTo>
                    <a:pt x="4061026" y="732059"/>
                  </a:lnTo>
                  <a:cubicBezTo>
                    <a:pt x="4062324" y="731169"/>
                    <a:pt x="4064004" y="730737"/>
                    <a:pt x="4065674" y="730758"/>
                  </a:cubicBezTo>
                  <a:close/>
                  <a:moveTo>
                    <a:pt x="3436364" y="730758"/>
                  </a:moveTo>
                  <a:cubicBezTo>
                    <a:pt x="3438034" y="730779"/>
                    <a:pt x="3439692" y="731253"/>
                    <a:pt x="3440944" y="732176"/>
                  </a:cubicBezTo>
                  <a:lnTo>
                    <a:pt x="3447807" y="737238"/>
                  </a:lnTo>
                  <a:cubicBezTo>
                    <a:pt x="3450309" y="739084"/>
                    <a:pt x="3450236" y="742024"/>
                    <a:pt x="3447644" y="743806"/>
                  </a:cubicBezTo>
                  <a:lnTo>
                    <a:pt x="3440533" y="748691"/>
                  </a:lnTo>
                  <a:cubicBezTo>
                    <a:pt x="3437940" y="750472"/>
                    <a:pt x="3433810" y="750421"/>
                    <a:pt x="3431306" y="748575"/>
                  </a:cubicBezTo>
                  <a:lnTo>
                    <a:pt x="3424444" y="743513"/>
                  </a:lnTo>
                  <a:cubicBezTo>
                    <a:pt x="3421941" y="741667"/>
                    <a:pt x="3422014" y="738727"/>
                    <a:pt x="3424607" y="736946"/>
                  </a:cubicBezTo>
                  <a:lnTo>
                    <a:pt x="3431718" y="732059"/>
                  </a:lnTo>
                  <a:cubicBezTo>
                    <a:pt x="3433014" y="731169"/>
                    <a:pt x="3434695" y="730737"/>
                    <a:pt x="3436364" y="730758"/>
                  </a:cubicBezTo>
                  <a:close/>
                  <a:moveTo>
                    <a:pt x="2805861" y="730758"/>
                  </a:moveTo>
                  <a:cubicBezTo>
                    <a:pt x="2807530" y="730779"/>
                    <a:pt x="2809189" y="731253"/>
                    <a:pt x="2810440" y="732176"/>
                  </a:cubicBezTo>
                  <a:lnTo>
                    <a:pt x="2817303" y="737238"/>
                  </a:lnTo>
                  <a:cubicBezTo>
                    <a:pt x="2819806" y="739084"/>
                    <a:pt x="2819732" y="742024"/>
                    <a:pt x="2817140" y="743806"/>
                  </a:cubicBezTo>
                  <a:lnTo>
                    <a:pt x="2810029" y="748691"/>
                  </a:lnTo>
                  <a:cubicBezTo>
                    <a:pt x="2807436" y="750472"/>
                    <a:pt x="2803306" y="750421"/>
                    <a:pt x="2800803" y="748575"/>
                  </a:cubicBezTo>
                  <a:lnTo>
                    <a:pt x="2793940" y="743513"/>
                  </a:lnTo>
                  <a:cubicBezTo>
                    <a:pt x="2791437" y="741667"/>
                    <a:pt x="2791511" y="738727"/>
                    <a:pt x="2794103" y="736946"/>
                  </a:cubicBezTo>
                  <a:lnTo>
                    <a:pt x="2801214" y="732059"/>
                  </a:lnTo>
                  <a:cubicBezTo>
                    <a:pt x="2802511" y="731169"/>
                    <a:pt x="2804191" y="730737"/>
                    <a:pt x="2805861" y="730758"/>
                  </a:cubicBezTo>
                  <a:close/>
                  <a:moveTo>
                    <a:pt x="2175231" y="730758"/>
                  </a:moveTo>
                  <a:cubicBezTo>
                    <a:pt x="2176900" y="730779"/>
                    <a:pt x="2178558" y="731253"/>
                    <a:pt x="2179809" y="732176"/>
                  </a:cubicBezTo>
                  <a:lnTo>
                    <a:pt x="2186673" y="737238"/>
                  </a:lnTo>
                  <a:cubicBezTo>
                    <a:pt x="2189175" y="739084"/>
                    <a:pt x="2189102" y="742024"/>
                    <a:pt x="2186510" y="743806"/>
                  </a:cubicBezTo>
                  <a:lnTo>
                    <a:pt x="2179399" y="748691"/>
                  </a:lnTo>
                  <a:cubicBezTo>
                    <a:pt x="2176806" y="750472"/>
                    <a:pt x="2172676" y="750421"/>
                    <a:pt x="2170173" y="748575"/>
                  </a:cubicBezTo>
                  <a:lnTo>
                    <a:pt x="2163310" y="743513"/>
                  </a:lnTo>
                  <a:cubicBezTo>
                    <a:pt x="2160807" y="741667"/>
                    <a:pt x="2160880" y="738727"/>
                    <a:pt x="2163473" y="736946"/>
                  </a:cubicBezTo>
                  <a:lnTo>
                    <a:pt x="2170583" y="732059"/>
                  </a:lnTo>
                  <a:cubicBezTo>
                    <a:pt x="2171880" y="731169"/>
                    <a:pt x="2173561" y="730737"/>
                    <a:pt x="2175231" y="730758"/>
                  </a:cubicBezTo>
                  <a:close/>
                  <a:moveTo>
                    <a:pt x="1544727" y="730758"/>
                  </a:moveTo>
                  <a:cubicBezTo>
                    <a:pt x="1546397" y="730779"/>
                    <a:pt x="1548055" y="731253"/>
                    <a:pt x="1549306" y="732176"/>
                  </a:cubicBezTo>
                  <a:lnTo>
                    <a:pt x="1556170" y="737238"/>
                  </a:lnTo>
                  <a:cubicBezTo>
                    <a:pt x="1558672" y="739084"/>
                    <a:pt x="1558598" y="742024"/>
                    <a:pt x="1556006" y="743806"/>
                  </a:cubicBezTo>
                  <a:lnTo>
                    <a:pt x="1548895" y="748691"/>
                  </a:lnTo>
                  <a:cubicBezTo>
                    <a:pt x="1546303" y="750472"/>
                    <a:pt x="1542172" y="750421"/>
                    <a:pt x="1539669" y="748575"/>
                  </a:cubicBezTo>
                  <a:lnTo>
                    <a:pt x="1532806" y="743513"/>
                  </a:lnTo>
                  <a:cubicBezTo>
                    <a:pt x="1530304" y="741667"/>
                    <a:pt x="1530377" y="738727"/>
                    <a:pt x="1532970" y="736946"/>
                  </a:cubicBezTo>
                  <a:lnTo>
                    <a:pt x="1540080" y="732059"/>
                  </a:lnTo>
                  <a:cubicBezTo>
                    <a:pt x="1541377" y="731169"/>
                    <a:pt x="1543058" y="730737"/>
                    <a:pt x="1544727" y="730758"/>
                  </a:cubicBezTo>
                  <a:close/>
                  <a:moveTo>
                    <a:pt x="915418" y="730758"/>
                  </a:moveTo>
                  <a:cubicBezTo>
                    <a:pt x="917087" y="730779"/>
                    <a:pt x="918745" y="731253"/>
                    <a:pt x="919997" y="732176"/>
                  </a:cubicBezTo>
                  <a:lnTo>
                    <a:pt x="926860" y="737238"/>
                  </a:lnTo>
                  <a:cubicBezTo>
                    <a:pt x="929362" y="739084"/>
                    <a:pt x="929289" y="742024"/>
                    <a:pt x="926697" y="743806"/>
                  </a:cubicBezTo>
                  <a:lnTo>
                    <a:pt x="919586" y="748691"/>
                  </a:lnTo>
                  <a:cubicBezTo>
                    <a:pt x="916993" y="750472"/>
                    <a:pt x="912863" y="750421"/>
                    <a:pt x="910360" y="748575"/>
                  </a:cubicBezTo>
                  <a:lnTo>
                    <a:pt x="903497" y="743513"/>
                  </a:lnTo>
                  <a:cubicBezTo>
                    <a:pt x="900994" y="741667"/>
                    <a:pt x="901068" y="738727"/>
                    <a:pt x="903660" y="736946"/>
                  </a:cubicBezTo>
                  <a:lnTo>
                    <a:pt x="910771" y="732059"/>
                  </a:lnTo>
                  <a:cubicBezTo>
                    <a:pt x="912067" y="731169"/>
                    <a:pt x="913748" y="730737"/>
                    <a:pt x="915418" y="730758"/>
                  </a:cubicBezTo>
                  <a:close/>
                  <a:moveTo>
                    <a:pt x="284914" y="730758"/>
                  </a:moveTo>
                  <a:cubicBezTo>
                    <a:pt x="286584" y="730779"/>
                    <a:pt x="288242" y="731253"/>
                    <a:pt x="289493" y="732176"/>
                  </a:cubicBezTo>
                  <a:lnTo>
                    <a:pt x="296357" y="737238"/>
                  </a:lnTo>
                  <a:cubicBezTo>
                    <a:pt x="298858" y="739084"/>
                    <a:pt x="298785" y="742024"/>
                    <a:pt x="296193" y="743806"/>
                  </a:cubicBezTo>
                  <a:lnTo>
                    <a:pt x="289082" y="748691"/>
                  </a:lnTo>
                  <a:cubicBezTo>
                    <a:pt x="286490" y="750472"/>
                    <a:pt x="282359" y="750421"/>
                    <a:pt x="279856" y="748575"/>
                  </a:cubicBezTo>
                  <a:lnTo>
                    <a:pt x="272993" y="743513"/>
                  </a:lnTo>
                  <a:cubicBezTo>
                    <a:pt x="270490" y="741667"/>
                    <a:pt x="270564" y="738727"/>
                    <a:pt x="273156" y="736946"/>
                  </a:cubicBezTo>
                  <a:lnTo>
                    <a:pt x="280267" y="732059"/>
                  </a:lnTo>
                  <a:cubicBezTo>
                    <a:pt x="281564" y="731169"/>
                    <a:pt x="283244" y="730737"/>
                    <a:pt x="284914" y="730758"/>
                  </a:cubicBezTo>
                  <a:close/>
                  <a:moveTo>
                    <a:pt x="3844021" y="722404"/>
                  </a:moveTo>
                  <a:cubicBezTo>
                    <a:pt x="3848302" y="722404"/>
                    <a:pt x="3852582" y="723567"/>
                    <a:pt x="3855847" y="725891"/>
                  </a:cubicBezTo>
                  <a:lnTo>
                    <a:pt x="3873760" y="738642"/>
                  </a:lnTo>
                  <a:cubicBezTo>
                    <a:pt x="3880292" y="743292"/>
                    <a:pt x="3880292" y="750831"/>
                    <a:pt x="3873760" y="755480"/>
                  </a:cubicBezTo>
                  <a:lnTo>
                    <a:pt x="3854932" y="768882"/>
                  </a:lnTo>
                  <a:cubicBezTo>
                    <a:pt x="3848402" y="773531"/>
                    <a:pt x="3837812" y="773531"/>
                    <a:pt x="3831281" y="768882"/>
                  </a:cubicBezTo>
                  <a:lnTo>
                    <a:pt x="3813368" y="756130"/>
                  </a:lnTo>
                  <a:cubicBezTo>
                    <a:pt x="3806837" y="751481"/>
                    <a:pt x="3806836" y="743943"/>
                    <a:pt x="3813368" y="739293"/>
                  </a:cubicBezTo>
                  <a:lnTo>
                    <a:pt x="3832196" y="725891"/>
                  </a:lnTo>
                  <a:cubicBezTo>
                    <a:pt x="3835460" y="723566"/>
                    <a:pt x="3839741" y="722404"/>
                    <a:pt x="3844021" y="722404"/>
                  </a:cubicBezTo>
                  <a:close/>
                  <a:moveTo>
                    <a:pt x="3214711" y="722404"/>
                  </a:moveTo>
                  <a:cubicBezTo>
                    <a:pt x="3218992" y="722404"/>
                    <a:pt x="3223272" y="723567"/>
                    <a:pt x="3226538" y="725891"/>
                  </a:cubicBezTo>
                  <a:lnTo>
                    <a:pt x="3244450" y="738642"/>
                  </a:lnTo>
                  <a:cubicBezTo>
                    <a:pt x="3250982" y="743292"/>
                    <a:pt x="3250982" y="750831"/>
                    <a:pt x="3244450" y="755480"/>
                  </a:cubicBezTo>
                  <a:lnTo>
                    <a:pt x="3225624" y="768882"/>
                  </a:lnTo>
                  <a:cubicBezTo>
                    <a:pt x="3219093" y="773531"/>
                    <a:pt x="3208502" y="773531"/>
                    <a:pt x="3201972" y="768882"/>
                  </a:cubicBezTo>
                  <a:lnTo>
                    <a:pt x="3184059" y="756130"/>
                  </a:lnTo>
                  <a:cubicBezTo>
                    <a:pt x="3177527" y="751481"/>
                    <a:pt x="3177527" y="743943"/>
                    <a:pt x="3184059" y="739293"/>
                  </a:cubicBezTo>
                  <a:lnTo>
                    <a:pt x="3202886" y="725891"/>
                  </a:lnTo>
                  <a:cubicBezTo>
                    <a:pt x="3206151" y="723566"/>
                    <a:pt x="3210431" y="722404"/>
                    <a:pt x="3214711" y="722404"/>
                  </a:cubicBezTo>
                  <a:close/>
                  <a:moveTo>
                    <a:pt x="2584208" y="722404"/>
                  </a:moveTo>
                  <a:cubicBezTo>
                    <a:pt x="2588488" y="722404"/>
                    <a:pt x="2592769" y="723567"/>
                    <a:pt x="2596034" y="725891"/>
                  </a:cubicBezTo>
                  <a:lnTo>
                    <a:pt x="2613947" y="738642"/>
                  </a:lnTo>
                  <a:cubicBezTo>
                    <a:pt x="2620479" y="743292"/>
                    <a:pt x="2620479" y="750831"/>
                    <a:pt x="2613947" y="755480"/>
                  </a:cubicBezTo>
                  <a:lnTo>
                    <a:pt x="2595120" y="768882"/>
                  </a:lnTo>
                  <a:cubicBezTo>
                    <a:pt x="2588590" y="773531"/>
                    <a:pt x="2577999" y="773531"/>
                    <a:pt x="2571468" y="768882"/>
                  </a:cubicBezTo>
                  <a:lnTo>
                    <a:pt x="2553555" y="756130"/>
                  </a:lnTo>
                  <a:cubicBezTo>
                    <a:pt x="2547024" y="751481"/>
                    <a:pt x="2547023" y="743943"/>
                    <a:pt x="2553555" y="739293"/>
                  </a:cubicBezTo>
                  <a:lnTo>
                    <a:pt x="2572383" y="725891"/>
                  </a:lnTo>
                  <a:cubicBezTo>
                    <a:pt x="2575648" y="723566"/>
                    <a:pt x="2579928" y="722404"/>
                    <a:pt x="2584208" y="722404"/>
                  </a:cubicBezTo>
                  <a:close/>
                  <a:moveTo>
                    <a:pt x="1953578" y="722404"/>
                  </a:moveTo>
                  <a:cubicBezTo>
                    <a:pt x="1957858" y="722404"/>
                    <a:pt x="1962138" y="723567"/>
                    <a:pt x="1965404" y="725891"/>
                  </a:cubicBezTo>
                  <a:lnTo>
                    <a:pt x="1983317" y="738642"/>
                  </a:lnTo>
                  <a:cubicBezTo>
                    <a:pt x="1989848" y="743292"/>
                    <a:pt x="1989848" y="750831"/>
                    <a:pt x="1983317" y="755480"/>
                  </a:cubicBezTo>
                  <a:lnTo>
                    <a:pt x="1964489" y="768882"/>
                  </a:lnTo>
                  <a:cubicBezTo>
                    <a:pt x="1957959" y="773531"/>
                    <a:pt x="1947369" y="773531"/>
                    <a:pt x="1940837" y="768882"/>
                  </a:cubicBezTo>
                  <a:lnTo>
                    <a:pt x="1922925" y="756130"/>
                  </a:lnTo>
                  <a:cubicBezTo>
                    <a:pt x="1916394" y="751481"/>
                    <a:pt x="1916393" y="743943"/>
                    <a:pt x="1922925" y="739293"/>
                  </a:cubicBezTo>
                  <a:lnTo>
                    <a:pt x="1941752" y="725891"/>
                  </a:lnTo>
                  <a:cubicBezTo>
                    <a:pt x="1945017" y="723566"/>
                    <a:pt x="1949298" y="722404"/>
                    <a:pt x="1953578" y="722404"/>
                  </a:cubicBezTo>
                  <a:close/>
                  <a:moveTo>
                    <a:pt x="1323074" y="722404"/>
                  </a:moveTo>
                  <a:cubicBezTo>
                    <a:pt x="1327355" y="722404"/>
                    <a:pt x="1331635" y="723567"/>
                    <a:pt x="1334900" y="725891"/>
                  </a:cubicBezTo>
                  <a:lnTo>
                    <a:pt x="1352813" y="738642"/>
                  </a:lnTo>
                  <a:cubicBezTo>
                    <a:pt x="1359345" y="743292"/>
                    <a:pt x="1359345" y="750831"/>
                    <a:pt x="1352813" y="755480"/>
                  </a:cubicBezTo>
                  <a:lnTo>
                    <a:pt x="1333986" y="768882"/>
                  </a:lnTo>
                  <a:cubicBezTo>
                    <a:pt x="1327455" y="773531"/>
                    <a:pt x="1316865" y="773531"/>
                    <a:pt x="1310334" y="768882"/>
                  </a:cubicBezTo>
                  <a:lnTo>
                    <a:pt x="1292422" y="756130"/>
                  </a:lnTo>
                  <a:cubicBezTo>
                    <a:pt x="1285890" y="751481"/>
                    <a:pt x="1285890" y="743943"/>
                    <a:pt x="1292422" y="739293"/>
                  </a:cubicBezTo>
                  <a:lnTo>
                    <a:pt x="1311249" y="725891"/>
                  </a:lnTo>
                  <a:cubicBezTo>
                    <a:pt x="1314514" y="723566"/>
                    <a:pt x="1318794" y="722404"/>
                    <a:pt x="1323074" y="722404"/>
                  </a:cubicBezTo>
                  <a:close/>
                  <a:moveTo>
                    <a:pt x="693765" y="722404"/>
                  </a:moveTo>
                  <a:cubicBezTo>
                    <a:pt x="698045" y="722404"/>
                    <a:pt x="702325" y="723567"/>
                    <a:pt x="705591" y="725891"/>
                  </a:cubicBezTo>
                  <a:lnTo>
                    <a:pt x="723504" y="738642"/>
                  </a:lnTo>
                  <a:cubicBezTo>
                    <a:pt x="730035" y="743292"/>
                    <a:pt x="730035" y="750831"/>
                    <a:pt x="723504" y="755480"/>
                  </a:cubicBezTo>
                  <a:lnTo>
                    <a:pt x="704677" y="768882"/>
                  </a:lnTo>
                  <a:cubicBezTo>
                    <a:pt x="698146" y="773531"/>
                    <a:pt x="687556" y="773531"/>
                    <a:pt x="681025" y="768882"/>
                  </a:cubicBezTo>
                  <a:lnTo>
                    <a:pt x="663112" y="756130"/>
                  </a:lnTo>
                  <a:cubicBezTo>
                    <a:pt x="656580" y="751481"/>
                    <a:pt x="656580" y="743943"/>
                    <a:pt x="663112" y="739293"/>
                  </a:cubicBezTo>
                  <a:lnTo>
                    <a:pt x="681939" y="725891"/>
                  </a:lnTo>
                  <a:cubicBezTo>
                    <a:pt x="685204" y="723566"/>
                    <a:pt x="689484" y="722404"/>
                    <a:pt x="693765" y="722404"/>
                  </a:cubicBezTo>
                  <a:close/>
                  <a:moveTo>
                    <a:pt x="4166935" y="720848"/>
                  </a:moveTo>
                  <a:lnTo>
                    <a:pt x="4211966" y="720848"/>
                  </a:lnTo>
                  <a:lnTo>
                    <a:pt x="4211966" y="720849"/>
                  </a:lnTo>
                  <a:lnTo>
                    <a:pt x="4256872" y="720849"/>
                  </a:lnTo>
                  <a:cubicBezTo>
                    <a:pt x="4274515" y="720848"/>
                    <a:pt x="4288817" y="731030"/>
                    <a:pt x="4288817" y="743590"/>
                  </a:cubicBezTo>
                  <a:lnTo>
                    <a:pt x="4288817" y="778036"/>
                  </a:lnTo>
                  <a:cubicBezTo>
                    <a:pt x="4288817" y="790596"/>
                    <a:pt x="4274514" y="800778"/>
                    <a:pt x="4256872" y="800778"/>
                  </a:cubicBezTo>
                  <a:lnTo>
                    <a:pt x="4211966" y="800778"/>
                  </a:lnTo>
                  <a:lnTo>
                    <a:pt x="4211839" y="800778"/>
                  </a:lnTo>
                  <a:lnTo>
                    <a:pt x="4166934" y="800778"/>
                  </a:lnTo>
                  <a:cubicBezTo>
                    <a:pt x="4149292" y="800778"/>
                    <a:pt x="4134988" y="790596"/>
                    <a:pt x="4134988" y="778036"/>
                  </a:cubicBezTo>
                  <a:cubicBezTo>
                    <a:pt x="4134988" y="766554"/>
                    <a:pt x="4134988" y="755072"/>
                    <a:pt x="4134988" y="743590"/>
                  </a:cubicBezTo>
                  <a:cubicBezTo>
                    <a:pt x="4134988" y="731030"/>
                    <a:pt x="4149292" y="720849"/>
                    <a:pt x="4166935" y="720848"/>
                  </a:cubicBezTo>
                  <a:close/>
                  <a:moveTo>
                    <a:pt x="3537626" y="720848"/>
                  </a:moveTo>
                  <a:lnTo>
                    <a:pt x="3582656" y="720848"/>
                  </a:lnTo>
                  <a:lnTo>
                    <a:pt x="3582656" y="720849"/>
                  </a:lnTo>
                  <a:lnTo>
                    <a:pt x="3626368" y="720849"/>
                  </a:lnTo>
                  <a:cubicBezTo>
                    <a:pt x="3644011" y="720848"/>
                    <a:pt x="3658314" y="731030"/>
                    <a:pt x="3658314" y="743590"/>
                  </a:cubicBezTo>
                  <a:lnTo>
                    <a:pt x="3658314" y="778036"/>
                  </a:lnTo>
                  <a:cubicBezTo>
                    <a:pt x="3658314" y="790596"/>
                    <a:pt x="3644010" y="800778"/>
                    <a:pt x="3626368" y="800778"/>
                  </a:cubicBezTo>
                  <a:lnTo>
                    <a:pt x="3582656" y="800778"/>
                  </a:lnTo>
                  <a:lnTo>
                    <a:pt x="3581335" y="800778"/>
                  </a:lnTo>
                  <a:lnTo>
                    <a:pt x="3537625" y="800778"/>
                  </a:lnTo>
                  <a:cubicBezTo>
                    <a:pt x="3519981" y="800778"/>
                    <a:pt x="3505678" y="790596"/>
                    <a:pt x="3505678" y="778036"/>
                  </a:cubicBezTo>
                  <a:cubicBezTo>
                    <a:pt x="3505678" y="766554"/>
                    <a:pt x="3505679" y="755072"/>
                    <a:pt x="3505680" y="743590"/>
                  </a:cubicBezTo>
                  <a:cubicBezTo>
                    <a:pt x="3505680" y="731030"/>
                    <a:pt x="3519981" y="720849"/>
                    <a:pt x="3537626" y="720848"/>
                  </a:cubicBezTo>
                  <a:close/>
                  <a:moveTo>
                    <a:pt x="2907122" y="720848"/>
                  </a:moveTo>
                  <a:lnTo>
                    <a:pt x="2952152" y="720848"/>
                  </a:lnTo>
                  <a:lnTo>
                    <a:pt x="2952152" y="720849"/>
                  </a:lnTo>
                  <a:lnTo>
                    <a:pt x="2997058" y="720849"/>
                  </a:lnTo>
                  <a:cubicBezTo>
                    <a:pt x="3014701" y="720848"/>
                    <a:pt x="3029004" y="731030"/>
                    <a:pt x="3029004" y="743590"/>
                  </a:cubicBezTo>
                  <a:lnTo>
                    <a:pt x="3029004" y="778036"/>
                  </a:lnTo>
                  <a:cubicBezTo>
                    <a:pt x="3029004" y="790596"/>
                    <a:pt x="3014701" y="800778"/>
                    <a:pt x="2997058" y="800778"/>
                  </a:cubicBezTo>
                  <a:lnTo>
                    <a:pt x="2952152" y="800778"/>
                  </a:lnTo>
                  <a:lnTo>
                    <a:pt x="2952026" y="800778"/>
                  </a:lnTo>
                  <a:lnTo>
                    <a:pt x="2907122" y="800778"/>
                  </a:lnTo>
                  <a:cubicBezTo>
                    <a:pt x="2889478" y="800778"/>
                    <a:pt x="2875175" y="790596"/>
                    <a:pt x="2875175" y="778036"/>
                  </a:cubicBezTo>
                  <a:cubicBezTo>
                    <a:pt x="2875175" y="766554"/>
                    <a:pt x="2875176" y="755072"/>
                    <a:pt x="2875176" y="743590"/>
                  </a:cubicBezTo>
                  <a:cubicBezTo>
                    <a:pt x="2875176" y="731030"/>
                    <a:pt x="2889478" y="720849"/>
                    <a:pt x="2907122" y="720848"/>
                  </a:cubicBezTo>
                  <a:close/>
                  <a:moveTo>
                    <a:pt x="2276492" y="720848"/>
                  </a:moveTo>
                  <a:lnTo>
                    <a:pt x="2321522" y="720848"/>
                  </a:lnTo>
                  <a:lnTo>
                    <a:pt x="2321522" y="720849"/>
                  </a:lnTo>
                  <a:lnTo>
                    <a:pt x="2366555" y="720849"/>
                  </a:lnTo>
                  <a:cubicBezTo>
                    <a:pt x="2384198" y="720848"/>
                    <a:pt x="2398500" y="731030"/>
                    <a:pt x="2398500" y="743590"/>
                  </a:cubicBezTo>
                  <a:lnTo>
                    <a:pt x="2398500" y="778036"/>
                  </a:lnTo>
                  <a:cubicBezTo>
                    <a:pt x="2398500" y="790596"/>
                    <a:pt x="2384198" y="800778"/>
                    <a:pt x="2366555" y="800778"/>
                  </a:cubicBezTo>
                  <a:lnTo>
                    <a:pt x="2321522" y="800778"/>
                  </a:lnTo>
                  <a:lnTo>
                    <a:pt x="2276491" y="800778"/>
                  </a:lnTo>
                  <a:cubicBezTo>
                    <a:pt x="2258848" y="800778"/>
                    <a:pt x="2244545" y="790596"/>
                    <a:pt x="2244545" y="778036"/>
                  </a:cubicBezTo>
                  <a:cubicBezTo>
                    <a:pt x="2244545" y="766554"/>
                    <a:pt x="2244545" y="755072"/>
                    <a:pt x="2244545" y="743590"/>
                  </a:cubicBezTo>
                  <a:cubicBezTo>
                    <a:pt x="2244545" y="731030"/>
                    <a:pt x="2258848" y="720849"/>
                    <a:pt x="2276492" y="720848"/>
                  </a:cubicBezTo>
                  <a:close/>
                  <a:moveTo>
                    <a:pt x="1645988" y="720848"/>
                  </a:moveTo>
                  <a:lnTo>
                    <a:pt x="1691019" y="720848"/>
                  </a:lnTo>
                  <a:lnTo>
                    <a:pt x="1691019" y="720849"/>
                  </a:lnTo>
                  <a:lnTo>
                    <a:pt x="1735925" y="720849"/>
                  </a:lnTo>
                  <a:cubicBezTo>
                    <a:pt x="1753568" y="720848"/>
                    <a:pt x="1767870" y="731030"/>
                    <a:pt x="1767870" y="743590"/>
                  </a:cubicBezTo>
                  <a:lnTo>
                    <a:pt x="1767870" y="778036"/>
                  </a:lnTo>
                  <a:cubicBezTo>
                    <a:pt x="1767870" y="790596"/>
                    <a:pt x="1753567" y="800778"/>
                    <a:pt x="1735925" y="800778"/>
                  </a:cubicBezTo>
                  <a:lnTo>
                    <a:pt x="1691019" y="800778"/>
                  </a:lnTo>
                  <a:lnTo>
                    <a:pt x="1690892" y="800778"/>
                  </a:lnTo>
                  <a:lnTo>
                    <a:pt x="1645988" y="800778"/>
                  </a:lnTo>
                  <a:cubicBezTo>
                    <a:pt x="1628345" y="800778"/>
                    <a:pt x="1614041" y="790596"/>
                    <a:pt x="1614041" y="778036"/>
                  </a:cubicBezTo>
                  <a:cubicBezTo>
                    <a:pt x="1614042" y="766554"/>
                    <a:pt x="1614042" y="755072"/>
                    <a:pt x="1614042" y="743590"/>
                  </a:cubicBezTo>
                  <a:cubicBezTo>
                    <a:pt x="1614042" y="731030"/>
                    <a:pt x="1628345" y="720849"/>
                    <a:pt x="1645988" y="720848"/>
                  </a:cubicBezTo>
                  <a:close/>
                  <a:moveTo>
                    <a:pt x="1016679" y="720848"/>
                  </a:moveTo>
                  <a:lnTo>
                    <a:pt x="1061709" y="720848"/>
                  </a:lnTo>
                  <a:lnTo>
                    <a:pt x="1061709" y="720849"/>
                  </a:lnTo>
                  <a:lnTo>
                    <a:pt x="1105421" y="720849"/>
                  </a:lnTo>
                  <a:cubicBezTo>
                    <a:pt x="1123064" y="720848"/>
                    <a:pt x="1137367" y="731030"/>
                    <a:pt x="1137367" y="743590"/>
                  </a:cubicBezTo>
                  <a:lnTo>
                    <a:pt x="1137367" y="778036"/>
                  </a:lnTo>
                  <a:cubicBezTo>
                    <a:pt x="1137367" y="790596"/>
                    <a:pt x="1123064" y="800778"/>
                    <a:pt x="1105421" y="800778"/>
                  </a:cubicBezTo>
                  <a:lnTo>
                    <a:pt x="1061709" y="800778"/>
                  </a:lnTo>
                  <a:lnTo>
                    <a:pt x="1060388" y="800778"/>
                  </a:lnTo>
                  <a:lnTo>
                    <a:pt x="1016678" y="800778"/>
                  </a:lnTo>
                  <a:cubicBezTo>
                    <a:pt x="999034" y="800778"/>
                    <a:pt x="984732" y="790596"/>
                    <a:pt x="984732" y="778036"/>
                  </a:cubicBezTo>
                  <a:cubicBezTo>
                    <a:pt x="984732" y="766554"/>
                    <a:pt x="984732" y="755072"/>
                    <a:pt x="984733" y="743590"/>
                  </a:cubicBezTo>
                  <a:cubicBezTo>
                    <a:pt x="984733" y="731030"/>
                    <a:pt x="999034" y="720849"/>
                    <a:pt x="1016679" y="720848"/>
                  </a:cubicBezTo>
                  <a:close/>
                  <a:moveTo>
                    <a:pt x="386175" y="720848"/>
                  </a:moveTo>
                  <a:lnTo>
                    <a:pt x="431205" y="720848"/>
                  </a:lnTo>
                  <a:lnTo>
                    <a:pt x="431205" y="720849"/>
                  </a:lnTo>
                  <a:lnTo>
                    <a:pt x="476111" y="720849"/>
                  </a:lnTo>
                  <a:cubicBezTo>
                    <a:pt x="493754" y="720848"/>
                    <a:pt x="508057" y="731030"/>
                    <a:pt x="508057" y="743590"/>
                  </a:cubicBezTo>
                  <a:lnTo>
                    <a:pt x="508057" y="778036"/>
                  </a:lnTo>
                  <a:cubicBezTo>
                    <a:pt x="508057" y="790596"/>
                    <a:pt x="493754" y="800778"/>
                    <a:pt x="476111" y="800778"/>
                  </a:cubicBezTo>
                  <a:lnTo>
                    <a:pt x="431205" y="800778"/>
                  </a:lnTo>
                  <a:lnTo>
                    <a:pt x="431079" y="800778"/>
                  </a:lnTo>
                  <a:lnTo>
                    <a:pt x="386175" y="800778"/>
                  </a:lnTo>
                  <a:cubicBezTo>
                    <a:pt x="368531" y="800778"/>
                    <a:pt x="354228" y="790596"/>
                    <a:pt x="354228" y="778036"/>
                  </a:cubicBezTo>
                  <a:cubicBezTo>
                    <a:pt x="354229" y="766554"/>
                    <a:pt x="354229" y="755072"/>
                    <a:pt x="354229" y="743590"/>
                  </a:cubicBezTo>
                  <a:cubicBezTo>
                    <a:pt x="354229" y="731030"/>
                    <a:pt x="368531" y="720849"/>
                    <a:pt x="386175" y="720848"/>
                  </a:cubicBezTo>
                  <a:close/>
                  <a:moveTo>
                    <a:pt x="3953458" y="717690"/>
                  </a:moveTo>
                  <a:cubicBezTo>
                    <a:pt x="3957206" y="717690"/>
                    <a:pt x="3960952" y="718708"/>
                    <a:pt x="3963811" y="720742"/>
                  </a:cubicBezTo>
                  <a:lnTo>
                    <a:pt x="3979491" y="731904"/>
                  </a:lnTo>
                  <a:cubicBezTo>
                    <a:pt x="3985208" y="735975"/>
                    <a:pt x="3985208" y="742573"/>
                    <a:pt x="3979490" y="746644"/>
                  </a:cubicBezTo>
                  <a:lnTo>
                    <a:pt x="3959587" y="760812"/>
                  </a:lnTo>
                  <a:cubicBezTo>
                    <a:pt x="3953869" y="764882"/>
                    <a:pt x="3944600" y="764882"/>
                    <a:pt x="3938883" y="760812"/>
                  </a:cubicBezTo>
                  <a:lnTo>
                    <a:pt x="3923202" y="749650"/>
                  </a:lnTo>
                  <a:cubicBezTo>
                    <a:pt x="3917485" y="745580"/>
                    <a:pt x="3917485" y="738981"/>
                    <a:pt x="3923202" y="734911"/>
                  </a:cubicBezTo>
                  <a:lnTo>
                    <a:pt x="3943106" y="720742"/>
                  </a:lnTo>
                  <a:cubicBezTo>
                    <a:pt x="3945965" y="718707"/>
                    <a:pt x="3949712" y="717690"/>
                    <a:pt x="3953458" y="717690"/>
                  </a:cubicBezTo>
                  <a:close/>
                  <a:moveTo>
                    <a:pt x="3324148" y="717690"/>
                  </a:moveTo>
                  <a:cubicBezTo>
                    <a:pt x="3327896" y="717690"/>
                    <a:pt x="3331642" y="718708"/>
                    <a:pt x="3334501" y="720742"/>
                  </a:cubicBezTo>
                  <a:lnTo>
                    <a:pt x="3350181" y="731904"/>
                  </a:lnTo>
                  <a:cubicBezTo>
                    <a:pt x="3355899" y="735975"/>
                    <a:pt x="3355899" y="742573"/>
                    <a:pt x="3350181" y="746644"/>
                  </a:cubicBezTo>
                  <a:lnTo>
                    <a:pt x="3330277" y="760812"/>
                  </a:lnTo>
                  <a:cubicBezTo>
                    <a:pt x="3324560" y="764882"/>
                    <a:pt x="3315290" y="764882"/>
                    <a:pt x="3309573" y="760812"/>
                  </a:cubicBezTo>
                  <a:lnTo>
                    <a:pt x="3293892" y="749650"/>
                  </a:lnTo>
                  <a:cubicBezTo>
                    <a:pt x="3288175" y="745580"/>
                    <a:pt x="3288175" y="738981"/>
                    <a:pt x="3293892" y="734911"/>
                  </a:cubicBezTo>
                  <a:lnTo>
                    <a:pt x="3313796" y="720742"/>
                  </a:lnTo>
                  <a:cubicBezTo>
                    <a:pt x="3316655" y="718707"/>
                    <a:pt x="3320402" y="717690"/>
                    <a:pt x="3324148" y="717690"/>
                  </a:cubicBezTo>
                  <a:close/>
                  <a:moveTo>
                    <a:pt x="2693646" y="717690"/>
                  </a:moveTo>
                  <a:cubicBezTo>
                    <a:pt x="2697392" y="717690"/>
                    <a:pt x="2701139" y="718708"/>
                    <a:pt x="2703998" y="720742"/>
                  </a:cubicBezTo>
                  <a:lnTo>
                    <a:pt x="2719678" y="731904"/>
                  </a:lnTo>
                  <a:cubicBezTo>
                    <a:pt x="2725395" y="735975"/>
                    <a:pt x="2725395" y="742573"/>
                    <a:pt x="2719678" y="746644"/>
                  </a:cubicBezTo>
                  <a:lnTo>
                    <a:pt x="2699774" y="760812"/>
                  </a:lnTo>
                  <a:cubicBezTo>
                    <a:pt x="2694057" y="764882"/>
                    <a:pt x="2684787" y="764882"/>
                    <a:pt x="2679070" y="760812"/>
                  </a:cubicBezTo>
                  <a:lnTo>
                    <a:pt x="2663389" y="749650"/>
                  </a:lnTo>
                  <a:cubicBezTo>
                    <a:pt x="2657672" y="745580"/>
                    <a:pt x="2657672" y="738981"/>
                    <a:pt x="2663389" y="734911"/>
                  </a:cubicBezTo>
                  <a:lnTo>
                    <a:pt x="2683293" y="720742"/>
                  </a:lnTo>
                  <a:cubicBezTo>
                    <a:pt x="2686152" y="718707"/>
                    <a:pt x="2689899" y="717690"/>
                    <a:pt x="2693646" y="717690"/>
                  </a:cubicBezTo>
                  <a:close/>
                  <a:moveTo>
                    <a:pt x="2063015" y="717690"/>
                  </a:moveTo>
                  <a:cubicBezTo>
                    <a:pt x="2066761" y="717690"/>
                    <a:pt x="2070508" y="718708"/>
                    <a:pt x="2073367" y="720742"/>
                  </a:cubicBezTo>
                  <a:lnTo>
                    <a:pt x="2089047" y="731904"/>
                  </a:lnTo>
                  <a:cubicBezTo>
                    <a:pt x="2094765" y="735975"/>
                    <a:pt x="2094765" y="742573"/>
                    <a:pt x="2089047" y="746644"/>
                  </a:cubicBezTo>
                  <a:lnTo>
                    <a:pt x="2069144" y="760812"/>
                  </a:lnTo>
                  <a:cubicBezTo>
                    <a:pt x="2063426" y="764882"/>
                    <a:pt x="2054157" y="764882"/>
                    <a:pt x="2048439" y="760812"/>
                  </a:cubicBezTo>
                  <a:lnTo>
                    <a:pt x="2032759" y="749650"/>
                  </a:lnTo>
                  <a:cubicBezTo>
                    <a:pt x="2027041" y="745580"/>
                    <a:pt x="2027041" y="738981"/>
                    <a:pt x="2032759" y="734911"/>
                  </a:cubicBezTo>
                  <a:lnTo>
                    <a:pt x="2052662" y="720742"/>
                  </a:lnTo>
                  <a:cubicBezTo>
                    <a:pt x="2055521" y="718707"/>
                    <a:pt x="2059268" y="717690"/>
                    <a:pt x="2063015" y="717690"/>
                  </a:cubicBezTo>
                  <a:close/>
                  <a:moveTo>
                    <a:pt x="1432512" y="717690"/>
                  </a:moveTo>
                  <a:cubicBezTo>
                    <a:pt x="1436258" y="717690"/>
                    <a:pt x="1440005" y="718708"/>
                    <a:pt x="1442864" y="720742"/>
                  </a:cubicBezTo>
                  <a:lnTo>
                    <a:pt x="1458544" y="731904"/>
                  </a:lnTo>
                  <a:cubicBezTo>
                    <a:pt x="1464262" y="735975"/>
                    <a:pt x="1464262" y="742573"/>
                    <a:pt x="1458544" y="746644"/>
                  </a:cubicBezTo>
                  <a:lnTo>
                    <a:pt x="1438640" y="760812"/>
                  </a:lnTo>
                  <a:cubicBezTo>
                    <a:pt x="1432923" y="764882"/>
                    <a:pt x="1423654" y="764882"/>
                    <a:pt x="1417936" y="760812"/>
                  </a:cubicBezTo>
                  <a:lnTo>
                    <a:pt x="1402256" y="749650"/>
                  </a:lnTo>
                  <a:cubicBezTo>
                    <a:pt x="1396538" y="745580"/>
                    <a:pt x="1396538" y="738981"/>
                    <a:pt x="1402256" y="734911"/>
                  </a:cubicBezTo>
                  <a:lnTo>
                    <a:pt x="1422159" y="720742"/>
                  </a:lnTo>
                  <a:cubicBezTo>
                    <a:pt x="1425018" y="718707"/>
                    <a:pt x="1428765" y="717690"/>
                    <a:pt x="1432512" y="717690"/>
                  </a:cubicBezTo>
                  <a:close/>
                  <a:moveTo>
                    <a:pt x="803202" y="717690"/>
                  </a:moveTo>
                  <a:cubicBezTo>
                    <a:pt x="806949" y="717690"/>
                    <a:pt x="810695" y="718708"/>
                    <a:pt x="813554" y="720742"/>
                  </a:cubicBezTo>
                  <a:lnTo>
                    <a:pt x="829235" y="731904"/>
                  </a:lnTo>
                  <a:cubicBezTo>
                    <a:pt x="834952" y="735975"/>
                    <a:pt x="834952" y="742573"/>
                    <a:pt x="829234" y="746644"/>
                  </a:cubicBezTo>
                  <a:lnTo>
                    <a:pt x="809331" y="760812"/>
                  </a:lnTo>
                  <a:cubicBezTo>
                    <a:pt x="803613" y="764882"/>
                    <a:pt x="794344" y="764882"/>
                    <a:pt x="788626" y="760812"/>
                  </a:cubicBezTo>
                  <a:lnTo>
                    <a:pt x="772946" y="749650"/>
                  </a:lnTo>
                  <a:cubicBezTo>
                    <a:pt x="767228" y="745580"/>
                    <a:pt x="767228" y="738981"/>
                    <a:pt x="772946" y="734911"/>
                  </a:cubicBezTo>
                  <a:lnTo>
                    <a:pt x="792849" y="720742"/>
                  </a:lnTo>
                  <a:cubicBezTo>
                    <a:pt x="795709" y="718707"/>
                    <a:pt x="799455" y="717690"/>
                    <a:pt x="803202" y="717690"/>
                  </a:cubicBezTo>
                  <a:close/>
                  <a:moveTo>
                    <a:pt x="4106551" y="703027"/>
                  </a:moveTo>
                  <a:cubicBezTo>
                    <a:pt x="4109577" y="702706"/>
                    <a:pt x="4112774" y="703207"/>
                    <a:pt x="4115428" y="704605"/>
                  </a:cubicBezTo>
                  <a:lnTo>
                    <a:pt x="4129980" y="712274"/>
                  </a:lnTo>
                  <a:cubicBezTo>
                    <a:pt x="4135286" y="715070"/>
                    <a:pt x="4136402" y="720399"/>
                    <a:pt x="4132474" y="724176"/>
                  </a:cubicBezTo>
                  <a:lnTo>
                    <a:pt x="4116225" y="739800"/>
                  </a:lnTo>
                  <a:cubicBezTo>
                    <a:pt x="4112298" y="743578"/>
                    <a:pt x="4104811" y="744373"/>
                    <a:pt x="4099505" y="741577"/>
                  </a:cubicBezTo>
                  <a:lnTo>
                    <a:pt x="4084952" y="733907"/>
                  </a:lnTo>
                  <a:cubicBezTo>
                    <a:pt x="4079647" y="731111"/>
                    <a:pt x="4078530" y="725782"/>
                    <a:pt x="4082458" y="722005"/>
                  </a:cubicBezTo>
                  <a:lnTo>
                    <a:pt x="4098708" y="706380"/>
                  </a:lnTo>
                  <a:cubicBezTo>
                    <a:pt x="4100672" y="704492"/>
                    <a:pt x="4103526" y="703349"/>
                    <a:pt x="4106551" y="703027"/>
                  </a:cubicBezTo>
                  <a:close/>
                  <a:moveTo>
                    <a:pt x="3477242" y="703027"/>
                  </a:moveTo>
                  <a:cubicBezTo>
                    <a:pt x="3480267" y="702706"/>
                    <a:pt x="3483465" y="703207"/>
                    <a:pt x="3486118" y="704605"/>
                  </a:cubicBezTo>
                  <a:lnTo>
                    <a:pt x="3500670" y="712274"/>
                  </a:lnTo>
                  <a:cubicBezTo>
                    <a:pt x="3505976" y="715070"/>
                    <a:pt x="3507093" y="720399"/>
                    <a:pt x="3503165" y="724176"/>
                  </a:cubicBezTo>
                  <a:lnTo>
                    <a:pt x="3486915" y="739800"/>
                  </a:lnTo>
                  <a:cubicBezTo>
                    <a:pt x="3482987" y="743578"/>
                    <a:pt x="3475502" y="744373"/>
                    <a:pt x="3470196" y="741577"/>
                  </a:cubicBezTo>
                  <a:lnTo>
                    <a:pt x="3455644" y="733907"/>
                  </a:lnTo>
                  <a:cubicBezTo>
                    <a:pt x="3450337" y="731111"/>
                    <a:pt x="3449220" y="725782"/>
                    <a:pt x="3453149" y="722005"/>
                  </a:cubicBezTo>
                  <a:lnTo>
                    <a:pt x="3469398" y="706380"/>
                  </a:lnTo>
                  <a:cubicBezTo>
                    <a:pt x="3471362" y="704492"/>
                    <a:pt x="3474216" y="703349"/>
                    <a:pt x="3477242" y="703027"/>
                  </a:cubicBezTo>
                  <a:close/>
                  <a:moveTo>
                    <a:pt x="2846738" y="703027"/>
                  </a:moveTo>
                  <a:cubicBezTo>
                    <a:pt x="2849764" y="702706"/>
                    <a:pt x="2852962" y="703207"/>
                    <a:pt x="2855615" y="704605"/>
                  </a:cubicBezTo>
                  <a:lnTo>
                    <a:pt x="2870167" y="712274"/>
                  </a:lnTo>
                  <a:cubicBezTo>
                    <a:pt x="2875473" y="715070"/>
                    <a:pt x="2876590" y="720399"/>
                    <a:pt x="2872662" y="724176"/>
                  </a:cubicBezTo>
                  <a:lnTo>
                    <a:pt x="2856412" y="739800"/>
                  </a:lnTo>
                  <a:cubicBezTo>
                    <a:pt x="2852484" y="743578"/>
                    <a:pt x="2844998" y="744373"/>
                    <a:pt x="2839692" y="741577"/>
                  </a:cubicBezTo>
                  <a:lnTo>
                    <a:pt x="2825140" y="733907"/>
                  </a:lnTo>
                  <a:cubicBezTo>
                    <a:pt x="2819834" y="731111"/>
                    <a:pt x="2818717" y="725782"/>
                    <a:pt x="2822645" y="722005"/>
                  </a:cubicBezTo>
                  <a:lnTo>
                    <a:pt x="2838895" y="706380"/>
                  </a:lnTo>
                  <a:cubicBezTo>
                    <a:pt x="2840859" y="704492"/>
                    <a:pt x="2843712" y="703349"/>
                    <a:pt x="2846738" y="703027"/>
                  </a:cubicBezTo>
                  <a:close/>
                  <a:moveTo>
                    <a:pt x="2216107" y="703027"/>
                  </a:moveTo>
                  <a:cubicBezTo>
                    <a:pt x="2219134" y="702706"/>
                    <a:pt x="2222331" y="703207"/>
                    <a:pt x="2224984" y="704605"/>
                  </a:cubicBezTo>
                  <a:lnTo>
                    <a:pt x="2239536" y="712274"/>
                  </a:lnTo>
                  <a:cubicBezTo>
                    <a:pt x="2244842" y="715070"/>
                    <a:pt x="2245959" y="720399"/>
                    <a:pt x="2242031" y="724176"/>
                  </a:cubicBezTo>
                  <a:lnTo>
                    <a:pt x="2225781" y="739800"/>
                  </a:lnTo>
                  <a:cubicBezTo>
                    <a:pt x="2221854" y="743578"/>
                    <a:pt x="2214367" y="744373"/>
                    <a:pt x="2209061" y="741577"/>
                  </a:cubicBezTo>
                  <a:lnTo>
                    <a:pt x="2194509" y="733907"/>
                  </a:lnTo>
                  <a:cubicBezTo>
                    <a:pt x="2189204" y="731111"/>
                    <a:pt x="2188086" y="725782"/>
                    <a:pt x="2192015" y="722005"/>
                  </a:cubicBezTo>
                  <a:lnTo>
                    <a:pt x="2208265" y="706380"/>
                  </a:lnTo>
                  <a:cubicBezTo>
                    <a:pt x="2210228" y="704492"/>
                    <a:pt x="2213082" y="703349"/>
                    <a:pt x="2216107" y="703027"/>
                  </a:cubicBezTo>
                  <a:close/>
                  <a:moveTo>
                    <a:pt x="1585604" y="703027"/>
                  </a:moveTo>
                  <a:cubicBezTo>
                    <a:pt x="1588631" y="702706"/>
                    <a:pt x="1591828" y="703207"/>
                    <a:pt x="1594481" y="704605"/>
                  </a:cubicBezTo>
                  <a:lnTo>
                    <a:pt x="1609033" y="712274"/>
                  </a:lnTo>
                  <a:cubicBezTo>
                    <a:pt x="1614339" y="715070"/>
                    <a:pt x="1615456" y="720399"/>
                    <a:pt x="1611528" y="724176"/>
                  </a:cubicBezTo>
                  <a:lnTo>
                    <a:pt x="1595278" y="739800"/>
                  </a:lnTo>
                  <a:cubicBezTo>
                    <a:pt x="1591350" y="743578"/>
                    <a:pt x="1583864" y="744373"/>
                    <a:pt x="1578558" y="741577"/>
                  </a:cubicBezTo>
                  <a:lnTo>
                    <a:pt x="1564006" y="733907"/>
                  </a:lnTo>
                  <a:cubicBezTo>
                    <a:pt x="1558701" y="731111"/>
                    <a:pt x="1557583" y="725782"/>
                    <a:pt x="1561512" y="722005"/>
                  </a:cubicBezTo>
                  <a:lnTo>
                    <a:pt x="1577761" y="706380"/>
                  </a:lnTo>
                  <a:cubicBezTo>
                    <a:pt x="1579725" y="704492"/>
                    <a:pt x="1582579" y="703349"/>
                    <a:pt x="1585604" y="703027"/>
                  </a:cubicBezTo>
                  <a:close/>
                  <a:moveTo>
                    <a:pt x="956295" y="703027"/>
                  </a:moveTo>
                  <a:cubicBezTo>
                    <a:pt x="959321" y="702706"/>
                    <a:pt x="962518" y="703207"/>
                    <a:pt x="965171" y="704605"/>
                  </a:cubicBezTo>
                  <a:lnTo>
                    <a:pt x="979723" y="712274"/>
                  </a:lnTo>
                  <a:cubicBezTo>
                    <a:pt x="985029" y="715070"/>
                    <a:pt x="986146" y="720399"/>
                    <a:pt x="982218" y="724176"/>
                  </a:cubicBezTo>
                  <a:lnTo>
                    <a:pt x="965968" y="739800"/>
                  </a:lnTo>
                  <a:cubicBezTo>
                    <a:pt x="962040" y="743578"/>
                    <a:pt x="954555" y="744373"/>
                    <a:pt x="949248" y="741577"/>
                  </a:cubicBezTo>
                  <a:lnTo>
                    <a:pt x="934696" y="733907"/>
                  </a:lnTo>
                  <a:cubicBezTo>
                    <a:pt x="929390" y="731111"/>
                    <a:pt x="928273" y="725782"/>
                    <a:pt x="932202" y="722005"/>
                  </a:cubicBezTo>
                  <a:lnTo>
                    <a:pt x="948451" y="706380"/>
                  </a:lnTo>
                  <a:cubicBezTo>
                    <a:pt x="950415" y="704492"/>
                    <a:pt x="953269" y="703349"/>
                    <a:pt x="956295" y="703027"/>
                  </a:cubicBezTo>
                  <a:close/>
                  <a:moveTo>
                    <a:pt x="325791" y="703027"/>
                  </a:moveTo>
                  <a:cubicBezTo>
                    <a:pt x="328817" y="702706"/>
                    <a:pt x="332015" y="703207"/>
                    <a:pt x="334667" y="704605"/>
                  </a:cubicBezTo>
                  <a:lnTo>
                    <a:pt x="349220" y="712274"/>
                  </a:lnTo>
                  <a:cubicBezTo>
                    <a:pt x="354526" y="715070"/>
                    <a:pt x="355643" y="720399"/>
                    <a:pt x="351715" y="724176"/>
                  </a:cubicBezTo>
                  <a:lnTo>
                    <a:pt x="335465" y="739800"/>
                  </a:lnTo>
                  <a:cubicBezTo>
                    <a:pt x="331537" y="743578"/>
                    <a:pt x="324051" y="744373"/>
                    <a:pt x="318745" y="741577"/>
                  </a:cubicBezTo>
                  <a:lnTo>
                    <a:pt x="304193" y="733907"/>
                  </a:lnTo>
                  <a:cubicBezTo>
                    <a:pt x="298887" y="731111"/>
                    <a:pt x="297770" y="725782"/>
                    <a:pt x="301698" y="722005"/>
                  </a:cubicBezTo>
                  <a:lnTo>
                    <a:pt x="317948" y="706380"/>
                  </a:lnTo>
                  <a:cubicBezTo>
                    <a:pt x="319911" y="704492"/>
                    <a:pt x="322766" y="703349"/>
                    <a:pt x="325791" y="703027"/>
                  </a:cubicBezTo>
                  <a:close/>
                  <a:moveTo>
                    <a:pt x="4176676" y="698075"/>
                  </a:moveTo>
                  <a:cubicBezTo>
                    <a:pt x="4178518" y="698133"/>
                    <a:pt x="4180327" y="698691"/>
                    <a:pt x="4181669" y="699735"/>
                  </a:cubicBezTo>
                  <a:lnTo>
                    <a:pt x="4187429" y="704216"/>
                  </a:lnTo>
                  <a:cubicBezTo>
                    <a:pt x="4190114" y="706305"/>
                    <a:pt x="4189911" y="709546"/>
                    <a:pt x="4186978" y="711457"/>
                  </a:cubicBezTo>
                  <a:lnTo>
                    <a:pt x="4180683" y="715558"/>
                  </a:lnTo>
                  <a:cubicBezTo>
                    <a:pt x="4177750" y="717468"/>
                    <a:pt x="4173195" y="717325"/>
                    <a:pt x="4170510" y="715236"/>
                  </a:cubicBezTo>
                  <a:lnTo>
                    <a:pt x="4164750" y="710755"/>
                  </a:lnTo>
                  <a:cubicBezTo>
                    <a:pt x="4162067" y="708667"/>
                    <a:pt x="4162270" y="705425"/>
                    <a:pt x="4165202" y="703514"/>
                  </a:cubicBezTo>
                  <a:lnTo>
                    <a:pt x="4171498" y="699413"/>
                  </a:lnTo>
                  <a:cubicBezTo>
                    <a:pt x="4172964" y="698458"/>
                    <a:pt x="4174836" y="698017"/>
                    <a:pt x="4176676" y="698075"/>
                  </a:cubicBezTo>
                  <a:close/>
                  <a:moveTo>
                    <a:pt x="3547367" y="698075"/>
                  </a:moveTo>
                  <a:cubicBezTo>
                    <a:pt x="3549208" y="698133"/>
                    <a:pt x="3551018" y="698691"/>
                    <a:pt x="3552360" y="699735"/>
                  </a:cubicBezTo>
                  <a:lnTo>
                    <a:pt x="3558119" y="704216"/>
                  </a:lnTo>
                  <a:cubicBezTo>
                    <a:pt x="3560804" y="706305"/>
                    <a:pt x="3560602" y="709546"/>
                    <a:pt x="3557668" y="711457"/>
                  </a:cubicBezTo>
                  <a:lnTo>
                    <a:pt x="3551373" y="715558"/>
                  </a:lnTo>
                  <a:cubicBezTo>
                    <a:pt x="3548440" y="717468"/>
                    <a:pt x="3543885" y="717325"/>
                    <a:pt x="3541201" y="715236"/>
                  </a:cubicBezTo>
                  <a:lnTo>
                    <a:pt x="3535442" y="710755"/>
                  </a:lnTo>
                  <a:cubicBezTo>
                    <a:pt x="3532757" y="708667"/>
                    <a:pt x="3532959" y="705425"/>
                    <a:pt x="3535892" y="703514"/>
                  </a:cubicBezTo>
                  <a:lnTo>
                    <a:pt x="3542188" y="699413"/>
                  </a:lnTo>
                  <a:cubicBezTo>
                    <a:pt x="3543654" y="698458"/>
                    <a:pt x="3545526" y="698017"/>
                    <a:pt x="3547367" y="698075"/>
                  </a:cubicBezTo>
                  <a:close/>
                  <a:moveTo>
                    <a:pt x="2916864" y="698075"/>
                  </a:moveTo>
                  <a:cubicBezTo>
                    <a:pt x="2918705" y="698133"/>
                    <a:pt x="2920514" y="698691"/>
                    <a:pt x="2921857" y="699735"/>
                  </a:cubicBezTo>
                  <a:lnTo>
                    <a:pt x="2927616" y="704216"/>
                  </a:lnTo>
                  <a:cubicBezTo>
                    <a:pt x="2930300" y="706305"/>
                    <a:pt x="2930098" y="709546"/>
                    <a:pt x="2927165" y="711457"/>
                  </a:cubicBezTo>
                  <a:lnTo>
                    <a:pt x="2920870" y="715558"/>
                  </a:lnTo>
                  <a:cubicBezTo>
                    <a:pt x="2917936" y="717468"/>
                    <a:pt x="2913382" y="717325"/>
                    <a:pt x="2910698" y="715236"/>
                  </a:cubicBezTo>
                  <a:lnTo>
                    <a:pt x="2904938" y="710755"/>
                  </a:lnTo>
                  <a:cubicBezTo>
                    <a:pt x="2902254" y="708667"/>
                    <a:pt x="2902456" y="705425"/>
                    <a:pt x="2905390" y="703514"/>
                  </a:cubicBezTo>
                  <a:lnTo>
                    <a:pt x="2911684" y="699413"/>
                  </a:lnTo>
                  <a:cubicBezTo>
                    <a:pt x="2913151" y="698458"/>
                    <a:pt x="2915023" y="698017"/>
                    <a:pt x="2916864" y="698075"/>
                  </a:cubicBezTo>
                  <a:close/>
                  <a:moveTo>
                    <a:pt x="2286233" y="698075"/>
                  </a:moveTo>
                  <a:cubicBezTo>
                    <a:pt x="2288074" y="698133"/>
                    <a:pt x="2289884" y="698691"/>
                    <a:pt x="2291226" y="699735"/>
                  </a:cubicBezTo>
                  <a:lnTo>
                    <a:pt x="2296986" y="704216"/>
                  </a:lnTo>
                  <a:cubicBezTo>
                    <a:pt x="2299670" y="706305"/>
                    <a:pt x="2299468" y="709546"/>
                    <a:pt x="2296534" y="711457"/>
                  </a:cubicBezTo>
                  <a:lnTo>
                    <a:pt x="2290239" y="715558"/>
                  </a:lnTo>
                  <a:cubicBezTo>
                    <a:pt x="2287306" y="717468"/>
                    <a:pt x="2282752" y="717325"/>
                    <a:pt x="2280067" y="715236"/>
                  </a:cubicBezTo>
                  <a:lnTo>
                    <a:pt x="2274307" y="710755"/>
                  </a:lnTo>
                  <a:cubicBezTo>
                    <a:pt x="2271623" y="708667"/>
                    <a:pt x="2271825" y="705425"/>
                    <a:pt x="2274758" y="703514"/>
                  </a:cubicBezTo>
                  <a:lnTo>
                    <a:pt x="2281054" y="699413"/>
                  </a:lnTo>
                  <a:cubicBezTo>
                    <a:pt x="2282520" y="698458"/>
                    <a:pt x="2284392" y="698017"/>
                    <a:pt x="2286233" y="698075"/>
                  </a:cubicBezTo>
                  <a:close/>
                  <a:moveTo>
                    <a:pt x="1655730" y="698075"/>
                  </a:moveTo>
                  <a:cubicBezTo>
                    <a:pt x="1657571" y="698133"/>
                    <a:pt x="1659380" y="698691"/>
                    <a:pt x="1660722" y="699735"/>
                  </a:cubicBezTo>
                  <a:lnTo>
                    <a:pt x="1666482" y="704216"/>
                  </a:lnTo>
                  <a:cubicBezTo>
                    <a:pt x="1669167" y="706305"/>
                    <a:pt x="1668964" y="709546"/>
                    <a:pt x="1666031" y="711457"/>
                  </a:cubicBezTo>
                  <a:lnTo>
                    <a:pt x="1659736" y="715558"/>
                  </a:lnTo>
                  <a:cubicBezTo>
                    <a:pt x="1656803" y="717468"/>
                    <a:pt x="1652248" y="717325"/>
                    <a:pt x="1649564" y="715236"/>
                  </a:cubicBezTo>
                  <a:lnTo>
                    <a:pt x="1643804" y="710755"/>
                  </a:lnTo>
                  <a:cubicBezTo>
                    <a:pt x="1641120" y="708667"/>
                    <a:pt x="1641322" y="705425"/>
                    <a:pt x="1644255" y="703514"/>
                  </a:cubicBezTo>
                  <a:lnTo>
                    <a:pt x="1650551" y="699413"/>
                  </a:lnTo>
                  <a:cubicBezTo>
                    <a:pt x="1652017" y="698458"/>
                    <a:pt x="1653889" y="698017"/>
                    <a:pt x="1655730" y="698075"/>
                  </a:cubicBezTo>
                  <a:close/>
                  <a:moveTo>
                    <a:pt x="1026420" y="698075"/>
                  </a:moveTo>
                  <a:cubicBezTo>
                    <a:pt x="1028261" y="698133"/>
                    <a:pt x="1030071" y="698691"/>
                    <a:pt x="1031413" y="699735"/>
                  </a:cubicBezTo>
                  <a:lnTo>
                    <a:pt x="1037172" y="704216"/>
                  </a:lnTo>
                  <a:cubicBezTo>
                    <a:pt x="1039857" y="706305"/>
                    <a:pt x="1039655" y="709546"/>
                    <a:pt x="1036722" y="711457"/>
                  </a:cubicBezTo>
                  <a:lnTo>
                    <a:pt x="1030426" y="715558"/>
                  </a:lnTo>
                  <a:cubicBezTo>
                    <a:pt x="1027493" y="717468"/>
                    <a:pt x="1022938" y="717325"/>
                    <a:pt x="1020254" y="715236"/>
                  </a:cubicBezTo>
                  <a:lnTo>
                    <a:pt x="1014495" y="710755"/>
                  </a:lnTo>
                  <a:cubicBezTo>
                    <a:pt x="1011810" y="708667"/>
                    <a:pt x="1012012" y="705425"/>
                    <a:pt x="1014946" y="703514"/>
                  </a:cubicBezTo>
                  <a:lnTo>
                    <a:pt x="1021241" y="699413"/>
                  </a:lnTo>
                  <a:cubicBezTo>
                    <a:pt x="1022707" y="698458"/>
                    <a:pt x="1024579" y="698017"/>
                    <a:pt x="1026420" y="698075"/>
                  </a:cubicBezTo>
                  <a:close/>
                  <a:moveTo>
                    <a:pt x="395917" y="698075"/>
                  </a:moveTo>
                  <a:cubicBezTo>
                    <a:pt x="397758" y="698133"/>
                    <a:pt x="399567" y="698691"/>
                    <a:pt x="400910" y="699735"/>
                  </a:cubicBezTo>
                  <a:lnTo>
                    <a:pt x="406669" y="704216"/>
                  </a:lnTo>
                  <a:cubicBezTo>
                    <a:pt x="409353" y="706305"/>
                    <a:pt x="409151" y="709546"/>
                    <a:pt x="406218" y="711457"/>
                  </a:cubicBezTo>
                  <a:lnTo>
                    <a:pt x="399923" y="715558"/>
                  </a:lnTo>
                  <a:cubicBezTo>
                    <a:pt x="396989" y="717468"/>
                    <a:pt x="392435" y="717325"/>
                    <a:pt x="389751" y="715236"/>
                  </a:cubicBezTo>
                  <a:lnTo>
                    <a:pt x="383991" y="710755"/>
                  </a:lnTo>
                  <a:cubicBezTo>
                    <a:pt x="381307" y="708667"/>
                    <a:pt x="381509" y="705425"/>
                    <a:pt x="384443" y="703514"/>
                  </a:cubicBezTo>
                  <a:lnTo>
                    <a:pt x="390738" y="699413"/>
                  </a:lnTo>
                  <a:cubicBezTo>
                    <a:pt x="392204" y="698458"/>
                    <a:pt x="394076" y="698017"/>
                    <a:pt x="395917" y="698075"/>
                  </a:cubicBezTo>
                  <a:close/>
                  <a:moveTo>
                    <a:pt x="4254182" y="698074"/>
                  </a:moveTo>
                  <a:cubicBezTo>
                    <a:pt x="4256024" y="698132"/>
                    <a:pt x="4257834" y="698690"/>
                    <a:pt x="4259176" y="699734"/>
                  </a:cubicBezTo>
                  <a:lnTo>
                    <a:pt x="4264936" y="704216"/>
                  </a:lnTo>
                  <a:cubicBezTo>
                    <a:pt x="4267620" y="706304"/>
                    <a:pt x="4267418" y="709545"/>
                    <a:pt x="4264484" y="711456"/>
                  </a:cubicBezTo>
                  <a:lnTo>
                    <a:pt x="4258188" y="715557"/>
                  </a:lnTo>
                  <a:cubicBezTo>
                    <a:pt x="4255255" y="717467"/>
                    <a:pt x="4250702" y="717324"/>
                    <a:pt x="4248018" y="715236"/>
                  </a:cubicBezTo>
                  <a:lnTo>
                    <a:pt x="4242258" y="710754"/>
                  </a:lnTo>
                  <a:cubicBezTo>
                    <a:pt x="4239574" y="708666"/>
                    <a:pt x="4239776" y="705424"/>
                    <a:pt x="4242709" y="703514"/>
                  </a:cubicBezTo>
                  <a:lnTo>
                    <a:pt x="4249004" y="699413"/>
                  </a:lnTo>
                  <a:cubicBezTo>
                    <a:pt x="4250470" y="698458"/>
                    <a:pt x="4252342" y="698016"/>
                    <a:pt x="4254182" y="698074"/>
                  </a:cubicBezTo>
                  <a:close/>
                  <a:moveTo>
                    <a:pt x="3623679" y="698074"/>
                  </a:moveTo>
                  <a:cubicBezTo>
                    <a:pt x="3625520" y="698132"/>
                    <a:pt x="3627330" y="698690"/>
                    <a:pt x="3628672" y="699734"/>
                  </a:cubicBezTo>
                  <a:lnTo>
                    <a:pt x="3634432" y="704216"/>
                  </a:lnTo>
                  <a:cubicBezTo>
                    <a:pt x="3637116" y="706304"/>
                    <a:pt x="3636914" y="709545"/>
                    <a:pt x="3633981" y="711456"/>
                  </a:cubicBezTo>
                  <a:lnTo>
                    <a:pt x="3627685" y="715557"/>
                  </a:lnTo>
                  <a:cubicBezTo>
                    <a:pt x="3624752" y="717467"/>
                    <a:pt x="3620198" y="717324"/>
                    <a:pt x="3617514" y="715236"/>
                  </a:cubicBezTo>
                  <a:lnTo>
                    <a:pt x="3611754" y="710754"/>
                  </a:lnTo>
                  <a:cubicBezTo>
                    <a:pt x="3609070" y="708666"/>
                    <a:pt x="3609272" y="705424"/>
                    <a:pt x="3612205" y="703514"/>
                  </a:cubicBezTo>
                  <a:lnTo>
                    <a:pt x="3618500" y="699413"/>
                  </a:lnTo>
                  <a:cubicBezTo>
                    <a:pt x="3619967" y="698458"/>
                    <a:pt x="3621839" y="698016"/>
                    <a:pt x="3623679" y="698074"/>
                  </a:cubicBezTo>
                  <a:close/>
                  <a:moveTo>
                    <a:pt x="2994370" y="698074"/>
                  </a:moveTo>
                  <a:cubicBezTo>
                    <a:pt x="2996210" y="698132"/>
                    <a:pt x="2998020" y="698690"/>
                    <a:pt x="2999362" y="699734"/>
                  </a:cubicBezTo>
                  <a:lnTo>
                    <a:pt x="3005123" y="704216"/>
                  </a:lnTo>
                  <a:cubicBezTo>
                    <a:pt x="3007807" y="706304"/>
                    <a:pt x="3007605" y="709545"/>
                    <a:pt x="3004671" y="711456"/>
                  </a:cubicBezTo>
                  <a:lnTo>
                    <a:pt x="2998376" y="715557"/>
                  </a:lnTo>
                  <a:cubicBezTo>
                    <a:pt x="2995442" y="717467"/>
                    <a:pt x="2990889" y="717324"/>
                    <a:pt x="2988205" y="715236"/>
                  </a:cubicBezTo>
                  <a:lnTo>
                    <a:pt x="2982445" y="710754"/>
                  </a:lnTo>
                  <a:cubicBezTo>
                    <a:pt x="2979761" y="708666"/>
                    <a:pt x="2979963" y="705424"/>
                    <a:pt x="2982896" y="703514"/>
                  </a:cubicBezTo>
                  <a:lnTo>
                    <a:pt x="2989191" y="699413"/>
                  </a:lnTo>
                  <a:cubicBezTo>
                    <a:pt x="2990657" y="698458"/>
                    <a:pt x="2992529" y="698016"/>
                    <a:pt x="2994370" y="698074"/>
                  </a:cubicBezTo>
                  <a:close/>
                  <a:moveTo>
                    <a:pt x="2363866" y="698074"/>
                  </a:moveTo>
                  <a:cubicBezTo>
                    <a:pt x="2365707" y="698132"/>
                    <a:pt x="2367517" y="698690"/>
                    <a:pt x="2368859" y="699734"/>
                  </a:cubicBezTo>
                  <a:lnTo>
                    <a:pt x="2374619" y="704216"/>
                  </a:lnTo>
                  <a:cubicBezTo>
                    <a:pt x="2377303" y="706304"/>
                    <a:pt x="2377101" y="709545"/>
                    <a:pt x="2374168" y="711456"/>
                  </a:cubicBezTo>
                  <a:lnTo>
                    <a:pt x="2367872" y="715557"/>
                  </a:lnTo>
                  <a:cubicBezTo>
                    <a:pt x="2364939" y="717467"/>
                    <a:pt x="2360385" y="717324"/>
                    <a:pt x="2357701" y="715236"/>
                  </a:cubicBezTo>
                  <a:lnTo>
                    <a:pt x="2351941" y="710754"/>
                  </a:lnTo>
                  <a:cubicBezTo>
                    <a:pt x="2349257" y="708666"/>
                    <a:pt x="2349459" y="705424"/>
                    <a:pt x="2352392" y="703514"/>
                  </a:cubicBezTo>
                  <a:lnTo>
                    <a:pt x="2358688" y="699413"/>
                  </a:lnTo>
                  <a:cubicBezTo>
                    <a:pt x="2360154" y="698458"/>
                    <a:pt x="2362026" y="698016"/>
                    <a:pt x="2363866" y="698074"/>
                  </a:cubicBezTo>
                  <a:close/>
                  <a:moveTo>
                    <a:pt x="1733236" y="698074"/>
                  </a:moveTo>
                  <a:cubicBezTo>
                    <a:pt x="1735077" y="698132"/>
                    <a:pt x="1736887" y="698690"/>
                    <a:pt x="1738229" y="699734"/>
                  </a:cubicBezTo>
                  <a:lnTo>
                    <a:pt x="1743989" y="704216"/>
                  </a:lnTo>
                  <a:cubicBezTo>
                    <a:pt x="1746673" y="706304"/>
                    <a:pt x="1746470" y="709545"/>
                    <a:pt x="1743537" y="711456"/>
                  </a:cubicBezTo>
                  <a:lnTo>
                    <a:pt x="1737242" y="715557"/>
                  </a:lnTo>
                  <a:cubicBezTo>
                    <a:pt x="1734308" y="717467"/>
                    <a:pt x="1729755" y="717324"/>
                    <a:pt x="1727071" y="715236"/>
                  </a:cubicBezTo>
                  <a:lnTo>
                    <a:pt x="1721310" y="710754"/>
                  </a:lnTo>
                  <a:cubicBezTo>
                    <a:pt x="1718627" y="708666"/>
                    <a:pt x="1718828" y="705424"/>
                    <a:pt x="1721762" y="703514"/>
                  </a:cubicBezTo>
                  <a:lnTo>
                    <a:pt x="1728057" y="699413"/>
                  </a:lnTo>
                  <a:cubicBezTo>
                    <a:pt x="1729524" y="698458"/>
                    <a:pt x="1731396" y="698016"/>
                    <a:pt x="1733236" y="698074"/>
                  </a:cubicBezTo>
                  <a:close/>
                  <a:moveTo>
                    <a:pt x="1102733" y="698074"/>
                  </a:moveTo>
                  <a:cubicBezTo>
                    <a:pt x="1104573" y="698132"/>
                    <a:pt x="1106383" y="698690"/>
                    <a:pt x="1107725" y="699734"/>
                  </a:cubicBezTo>
                  <a:lnTo>
                    <a:pt x="1113485" y="704216"/>
                  </a:lnTo>
                  <a:cubicBezTo>
                    <a:pt x="1116170" y="706304"/>
                    <a:pt x="1115967" y="709545"/>
                    <a:pt x="1113034" y="711456"/>
                  </a:cubicBezTo>
                  <a:lnTo>
                    <a:pt x="1106739" y="715557"/>
                  </a:lnTo>
                  <a:cubicBezTo>
                    <a:pt x="1103805" y="717467"/>
                    <a:pt x="1099252" y="717324"/>
                    <a:pt x="1096567" y="715236"/>
                  </a:cubicBezTo>
                  <a:lnTo>
                    <a:pt x="1090807" y="710754"/>
                  </a:lnTo>
                  <a:cubicBezTo>
                    <a:pt x="1088123" y="708666"/>
                    <a:pt x="1088325" y="705424"/>
                    <a:pt x="1091258" y="703514"/>
                  </a:cubicBezTo>
                  <a:lnTo>
                    <a:pt x="1097553" y="699413"/>
                  </a:lnTo>
                  <a:cubicBezTo>
                    <a:pt x="1099020" y="698458"/>
                    <a:pt x="1100892" y="698016"/>
                    <a:pt x="1102733" y="698074"/>
                  </a:cubicBezTo>
                  <a:close/>
                  <a:moveTo>
                    <a:pt x="473423" y="698074"/>
                  </a:moveTo>
                  <a:cubicBezTo>
                    <a:pt x="475263" y="698132"/>
                    <a:pt x="477073" y="698690"/>
                    <a:pt x="478415" y="699734"/>
                  </a:cubicBezTo>
                  <a:lnTo>
                    <a:pt x="484176" y="704216"/>
                  </a:lnTo>
                  <a:cubicBezTo>
                    <a:pt x="486860" y="706304"/>
                    <a:pt x="486657" y="709545"/>
                    <a:pt x="483724" y="711456"/>
                  </a:cubicBezTo>
                  <a:lnTo>
                    <a:pt x="477429" y="715557"/>
                  </a:lnTo>
                  <a:cubicBezTo>
                    <a:pt x="474495" y="717467"/>
                    <a:pt x="469942" y="717324"/>
                    <a:pt x="467258" y="715236"/>
                  </a:cubicBezTo>
                  <a:lnTo>
                    <a:pt x="461497" y="710754"/>
                  </a:lnTo>
                  <a:cubicBezTo>
                    <a:pt x="458814" y="708666"/>
                    <a:pt x="459016" y="705424"/>
                    <a:pt x="461949" y="703514"/>
                  </a:cubicBezTo>
                  <a:lnTo>
                    <a:pt x="468244" y="699413"/>
                  </a:lnTo>
                  <a:cubicBezTo>
                    <a:pt x="469710" y="698458"/>
                    <a:pt x="471582" y="698016"/>
                    <a:pt x="473423" y="698074"/>
                  </a:cubicBezTo>
                  <a:close/>
                  <a:moveTo>
                    <a:pt x="3888859" y="696083"/>
                  </a:moveTo>
                  <a:cubicBezTo>
                    <a:pt x="3892166" y="696125"/>
                    <a:pt x="3895450" y="697064"/>
                    <a:pt x="3897928" y="698892"/>
                  </a:cubicBezTo>
                  <a:lnTo>
                    <a:pt x="3919476" y="714785"/>
                  </a:lnTo>
                  <a:cubicBezTo>
                    <a:pt x="3924431" y="718440"/>
                    <a:pt x="3924286" y="724263"/>
                    <a:pt x="3919152" y="727790"/>
                  </a:cubicBezTo>
                  <a:lnTo>
                    <a:pt x="3905069" y="737466"/>
                  </a:lnTo>
                  <a:cubicBezTo>
                    <a:pt x="3899935" y="740994"/>
                    <a:pt x="3891755" y="740891"/>
                    <a:pt x="3886799" y="737236"/>
                  </a:cubicBezTo>
                  <a:lnTo>
                    <a:pt x="3865251" y="721343"/>
                  </a:lnTo>
                  <a:cubicBezTo>
                    <a:pt x="3860295" y="717688"/>
                    <a:pt x="3860440" y="711865"/>
                    <a:pt x="3865574" y="708337"/>
                  </a:cubicBezTo>
                  <a:lnTo>
                    <a:pt x="3879657" y="698661"/>
                  </a:lnTo>
                  <a:cubicBezTo>
                    <a:pt x="3882224" y="696897"/>
                    <a:pt x="3885553" y="696041"/>
                    <a:pt x="3888859" y="696083"/>
                  </a:cubicBezTo>
                  <a:close/>
                  <a:moveTo>
                    <a:pt x="3259550" y="696083"/>
                  </a:moveTo>
                  <a:cubicBezTo>
                    <a:pt x="3262856" y="696125"/>
                    <a:pt x="3266140" y="697064"/>
                    <a:pt x="3268618" y="698892"/>
                  </a:cubicBezTo>
                  <a:lnTo>
                    <a:pt x="3290166" y="714785"/>
                  </a:lnTo>
                  <a:cubicBezTo>
                    <a:pt x="3295121" y="718440"/>
                    <a:pt x="3294977" y="724263"/>
                    <a:pt x="3289842" y="727790"/>
                  </a:cubicBezTo>
                  <a:lnTo>
                    <a:pt x="3275760" y="737466"/>
                  </a:lnTo>
                  <a:cubicBezTo>
                    <a:pt x="3270625" y="740994"/>
                    <a:pt x="3262445" y="740891"/>
                    <a:pt x="3257490" y="737236"/>
                  </a:cubicBezTo>
                  <a:lnTo>
                    <a:pt x="3235941" y="721343"/>
                  </a:lnTo>
                  <a:cubicBezTo>
                    <a:pt x="3230986" y="717688"/>
                    <a:pt x="3231130" y="711865"/>
                    <a:pt x="3236264" y="708337"/>
                  </a:cubicBezTo>
                  <a:lnTo>
                    <a:pt x="3250348" y="698661"/>
                  </a:lnTo>
                  <a:cubicBezTo>
                    <a:pt x="3252914" y="696897"/>
                    <a:pt x="3256244" y="696041"/>
                    <a:pt x="3259550" y="696083"/>
                  </a:cubicBezTo>
                  <a:close/>
                  <a:moveTo>
                    <a:pt x="2629046" y="696083"/>
                  </a:moveTo>
                  <a:cubicBezTo>
                    <a:pt x="2632353" y="696125"/>
                    <a:pt x="2635636" y="697064"/>
                    <a:pt x="2638114" y="698892"/>
                  </a:cubicBezTo>
                  <a:lnTo>
                    <a:pt x="2659663" y="714785"/>
                  </a:lnTo>
                  <a:cubicBezTo>
                    <a:pt x="2664618" y="718440"/>
                    <a:pt x="2664473" y="724263"/>
                    <a:pt x="2659339" y="727790"/>
                  </a:cubicBezTo>
                  <a:lnTo>
                    <a:pt x="2645257" y="737466"/>
                  </a:lnTo>
                  <a:cubicBezTo>
                    <a:pt x="2640121" y="740994"/>
                    <a:pt x="2631942" y="740891"/>
                    <a:pt x="2626986" y="737236"/>
                  </a:cubicBezTo>
                  <a:lnTo>
                    <a:pt x="2605438" y="721343"/>
                  </a:lnTo>
                  <a:cubicBezTo>
                    <a:pt x="2600482" y="717688"/>
                    <a:pt x="2600627" y="711865"/>
                    <a:pt x="2605761" y="708337"/>
                  </a:cubicBezTo>
                  <a:lnTo>
                    <a:pt x="2619844" y="698661"/>
                  </a:lnTo>
                  <a:cubicBezTo>
                    <a:pt x="2622411" y="696897"/>
                    <a:pt x="2625740" y="696041"/>
                    <a:pt x="2629046" y="696083"/>
                  </a:cubicBezTo>
                  <a:close/>
                  <a:moveTo>
                    <a:pt x="1998415" y="696083"/>
                  </a:moveTo>
                  <a:cubicBezTo>
                    <a:pt x="2001722" y="696125"/>
                    <a:pt x="2005006" y="697064"/>
                    <a:pt x="2007484" y="698892"/>
                  </a:cubicBezTo>
                  <a:lnTo>
                    <a:pt x="2029032" y="714785"/>
                  </a:lnTo>
                  <a:cubicBezTo>
                    <a:pt x="2033988" y="718440"/>
                    <a:pt x="2033843" y="724263"/>
                    <a:pt x="2028709" y="727790"/>
                  </a:cubicBezTo>
                  <a:lnTo>
                    <a:pt x="2014626" y="737466"/>
                  </a:lnTo>
                  <a:cubicBezTo>
                    <a:pt x="2009491" y="740994"/>
                    <a:pt x="2001311" y="740891"/>
                    <a:pt x="1996355" y="737236"/>
                  </a:cubicBezTo>
                  <a:lnTo>
                    <a:pt x="1974808" y="721343"/>
                  </a:lnTo>
                  <a:cubicBezTo>
                    <a:pt x="1969852" y="717688"/>
                    <a:pt x="1969996" y="711865"/>
                    <a:pt x="1975131" y="708337"/>
                  </a:cubicBezTo>
                  <a:lnTo>
                    <a:pt x="1989213" y="698661"/>
                  </a:lnTo>
                  <a:cubicBezTo>
                    <a:pt x="1991781" y="696897"/>
                    <a:pt x="1995110" y="696041"/>
                    <a:pt x="1998415" y="696083"/>
                  </a:cubicBezTo>
                  <a:close/>
                  <a:moveTo>
                    <a:pt x="1367912" y="696083"/>
                  </a:moveTo>
                  <a:cubicBezTo>
                    <a:pt x="1371219" y="696125"/>
                    <a:pt x="1374503" y="697064"/>
                    <a:pt x="1376981" y="698892"/>
                  </a:cubicBezTo>
                  <a:lnTo>
                    <a:pt x="1398529" y="714785"/>
                  </a:lnTo>
                  <a:cubicBezTo>
                    <a:pt x="1403484" y="718440"/>
                    <a:pt x="1403339" y="724263"/>
                    <a:pt x="1398205" y="727790"/>
                  </a:cubicBezTo>
                  <a:lnTo>
                    <a:pt x="1384122" y="737466"/>
                  </a:lnTo>
                  <a:cubicBezTo>
                    <a:pt x="1378988" y="740994"/>
                    <a:pt x="1370808" y="740891"/>
                    <a:pt x="1365852" y="737236"/>
                  </a:cubicBezTo>
                  <a:lnTo>
                    <a:pt x="1344304" y="721343"/>
                  </a:lnTo>
                  <a:cubicBezTo>
                    <a:pt x="1339348" y="717688"/>
                    <a:pt x="1339493" y="711865"/>
                    <a:pt x="1344628" y="708337"/>
                  </a:cubicBezTo>
                  <a:lnTo>
                    <a:pt x="1358710" y="698661"/>
                  </a:lnTo>
                  <a:cubicBezTo>
                    <a:pt x="1361277" y="696897"/>
                    <a:pt x="1364606" y="696041"/>
                    <a:pt x="1367912" y="696083"/>
                  </a:cubicBezTo>
                  <a:close/>
                  <a:moveTo>
                    <a:pt x="738602" y="696083"/>
                  </a:moveTo>
                  <a:cubicBezTo>
                    <a:pt x="741909" y="696125"/>
                    <a:pt x="745193" y="697064"/>
                    <a:pt x="747671" y="698892"/>
                  </a:cubicBezTo>
                  <a:lnTo>
                    <a:pt x="769219" y="714785"/>
                  </a:lnTo>
                  <a:cubicBezTo>
                    <a:pt x="774175" y="718440"/>
                    <a:pt x="774029" y="724263"/>
                    <a:pt x="768896" y="727790"/>
                  </a:cubicBezTo>
                  <a:lnTo>
                    <a:pt x="754813" y="737466"/>
                  </a:lnTo>
                  <a:cubicBezTo>
                    <a:pt x="749678" y="740994"/>
                    <a:pt x="741498" y="740891"/>
                    <a:pt x="736543" y="737236"/>
                  </a:cubicBezTo>
                  <a:lnTo>
                    <a:pt x="714994" y="721343"/>
                  </a:lnTo>
                  <a:cubicBezTo>
                    <a:pt x="710039" y="717688"/>
                    <a:pt x="710183" y="711865"/>
                    <a:pt x="715318" y="708337"/>
                  </a:cubicBezTo>
                  <a:lnTo>
                    <a:pt x="729401" y="698661"/>
                  </a:lnTo>
                  <a:cubicBezTo>
                    <a:pt x="731967" y="696897"/>
                    <a:pt x="735297" y="696041"/>
                    <a:pt x="738602" y="696083"/>
                  </a:cubicBezTo>
                  <a:close/>
                  <a:moveTo>
                    <a:pt x="4208460" y="687297"/>
                  </a:moveTo>
                  <a:lnTo>
                    <a:pt x="4211839" y="687297"/>
                  </a:lnTo>
                  <a:lnTo>
                    <a:pt x="4218901" y="687297"/>
                  </a:lnTo>
                  <a:cubicBezTo>
                    <a:pt x="4224956" y="687297"/>
                    <a:pt x="4229865" y="690792"/>
                    <a:pt x="4229865" y="695103"/>
                  </a:cubicBezTo>
                  <a:cubicBezTo>
                    <a:pt x="4229866" y="698351"/>
                    <a:pt x="4229866" y="701599"/>
                    <a:pt x="4229866" y="704848"/>
                  </a:cubicBezTo>
                  <a:cubicBezTo>
                    <a:pt x="4229865" y="709158"/>
                    <a:pt x="4224956" y="712653"/>
                    <a:pt x="4218902" y="712653"/>
                  </a:cubicBezTo>
                  <a:lnTo>
                    <a:pt x="4211839" y="712653"/>
                  </a:lnTo>
                  <a:lnTo>
                    <a:pt x="4211839" y="712653"/>
                  </a:lnTo>
                  <a:lnTo>
                    <a:pt x="4208461" y="712653"/>
                  </a:lnTo>
                  <a:cubicBezTo>
                    <a:pt x="4202406" y="712653"/>
                    <a:pt x="4197496" y="709159"/>
                    <a:pt x="4197496" y="704848"/>
                  </a:cubicBezTo>
                  <a:lnTo>
                    <a:pt x="4197496" y="695102"/>
                  </a:lnTo>
                  <a:cubicBezTo>
                    <a:pt x="4197496" y="690791"/>
                    <a:pt x="4202406" y="687297"/>
                    <a:pt x="4208460" y="687297"/>
                  </a:cubicBezTo>
                  <a:close/>
                  <a:moveTo>
                    <a:pt x="3579151" y="687297"/>
                  </a:moveTo>
                  <a:lnTo>
                    <a:pt x="3581335" y="687297"/>
                  </a:lnTo>
                  <a:lnTo>
                    <a:pt x="3588397" y="687297"/>
                  </a:lnTo>
                  <a:cubicBezTo>
                    <a:pt x="3594453" y="687297"/>
                    <a:pt x="3599362" y="690792"/>
                    <a:pt x="3599362" y="695103"/>
                  </a:cubicBezTo>
                  <a:cubicBezTo>
                    <a:pt x="3599362" y="698351"/>
                    <a:pt x="3599362" y="701599"/>
                    <a:pt x="3599362" y="704848"/>
                  </a:cubicBezTo>
                  <a:cubicBezTo>
                    <a:pt x="3599362" y="709158"/>
                    <a:pt x="3594453" y="712653"/>
                    <a:pt x="3588398" y="712653"/>
                  </a:cubicBezTo>
                  <a:lnTo>
                    <a:pt x="3581335" y="712653"/>
                  </a:lnTo>
                  <a:lnTo>
                    <a:pt x="3581335" y="712653"/>
                  </a:lnTo>
                  <a:lnTo>
                    <a:pt x="3579152" y="712653"/>
                  </a:lnTo>
                  <a:cubicBezTo>
                    <a:pt x="3573096" y="712653"/>
                    <a:pt x="3568187" y="709159"/>
                    <a:pt x="3568187" y="704848"/>
                  </a:cubicBezTo>
                  <a:lnTo>
                    <a:pt x="3568187" y="695102"/>
                  </a:lnTo>
                  <a:cubicBezTo>
                    <a:pt x="3568187" y="690791"/>
                    <a:pt x="3573096" y="687297"/>
                    <a:pt x="3579151" y="687297"/>
                  </a:cubicBezTo>
                  <a:close/>
                  <a:moveTo>
                    <a:pt x="2948647" y="687297"/>
                  </a:moveTo>
                  <a:lnTo>
                    <a:pt x="2952026" y="687297"/>
                  </a:lnTo>
                  <a:lnTo>
                    <a:pt x="2959088" y="687297"/>
                  </a:lnTo>
                  <a:cubicBezTo>
                    <a:pt x="2965144" y="687297"/>
                    <a:pt x="2970053" y="690792"/>
                    <a:pt x="2970053" y="695103"/>
                  </a:cubicBezTo>
                  <a:cubicBezTo>
                    <a:pt x="2970053" y="698351"/>
                    <a:pt x="2970053" y="701599"/>
                    <a:pt x="2970053" y="704848"/>
                  </a:cubicBezTo>
                  <a:cubicBezTo>
                    <a:pt x="2970053" y="709158"/>
                    <a:pt x="2965144" y="712653"/>
                    <a:pt x="2959088" y="712653"/>
                  </a:cubicBezTo>
                  <a:lnTo>
                    <a:pt x="2952026" y="712653"/>
                  </a:lnTo>
                  <a:lnTo>
                    <a:pt x="2952026" y="712653"/>
                  </a:lnTo>
                  <a:lnTo>
                    <a:pt x="2948648" y="712653"/>
                  </a:lnTo>
                  <a:cubicBezTo>
                    <a:pt x="2942592" y="712653"/>
                    <a:pt x="2937683" y="709159"/>
                    <a:pt x="2937683" y="704848"/>
                  </a:cubicBezTo>
                  <a:lnTo>
                    <a:pt x="2937683" y="695102"/>
                  </a:lnTo>
                  <a:cubicBezTo>
                    <a:pt x="2937683" y="690791"/>
                    <a:pt x="2942592" y="687297"/>
                    <a:pt x="2948647" y="687297"/>
                  </a:cubicBezTo>
                  <a:close/>
                  <a:moveTo>
                    <a:pt x="2318017" y="687297"/>
                  </a:moveTo>
                  <a:lnTo>
                    <a:pt x="2321522" y="687297"/>
                  </a:lnTo>
                  <a:lnTo>
                    <a:pt x="2328584" y="687297"/>
                  </a:lnTo>
                  <a:cubicBezTo>
                    <a:pt x="2334640" y="687297"/>
                    <a:pt x="2339549" y="690792"/>
                    <a:pt x="2339549" y="695103"/>
                  </a:cubicBezTo>
                  <a:cubicBezTo>
                    <a:pt x="2339549" y="698351"/>
                    <a:pt x="2339549" y="701599"/>
                    <a:pt x="2339549" y="704848"/>
                  </a:cubicBezTo>
                  <a:cubicBezTo>
                    <a:pt x="2339549" y="709158"/>
                    <a:pt x="2334640" y="712653"/>
                    <a:pt x="2328585" y="712653"/>
                  </a:cubicBezTo>
                  <a:lnTo>
                    <a:pt x="2321522" y="712653"/>
                  </a:lnTo>
                  <a:lnTo>
                    <a:pt x="2321522" y="712653"/>
                  </a:lnTo>
                  <a:lnTo>
                    <a:pt x="2318017" y="712653"/>
                  </a:lnTo>
                  <a:cubicBezTo>
                    <a:pt x="2311962" y="712653"/>
                    <a:pt x="2307053" y="709159"/>
                    <a:pt x="2307053" y="704848"/>
                  </a:cubicBezTo>
                  <a:lnTo>
                    <a:pt x="2307053" y="695102"/>
                  </a:lnTo>
                  <a:cubicBezTo>
                    <a:pt x="2307053" y="690791"/>
                    <a:pt x="2311962" y="687297"/>
                    <a:pt x="2318017" y="687297"/>
                  </a:cubicBezTo>
                  <a:close/>
                  <a:moveTo>
                    <a:pt x="1687513" y="687297"/>
                  </a:moveTo>
                  <a:lnTo>
                    <a:pt x="1690892" y="687297"/>
                  </a:lnTo>
                  <a:lnTo>
                    <a:pt x="1697954" y="687297"/>
                  </a:lnTo>
                  <a:cubicBezTo>
                    <a:pt x="1704009" y="687297"/>
                    <a:pt x="1708918" y="690792"/>
                    <a:pt x="1708918" y="695103"/>
                  </a:cubicBezTo>
                  <a:cubicBezTo>
                    <a:pt x="1708919" y="698351"/>
                    <a:pt x="1708919" y="701599"/>
                    <a:pt x="1708919" y="704848"/>
                  </a:cubicBezTo>
                  <a:cubicBezTo>
                    <a:pt x="1708918" y="709158"/>
                    <a:pt x="1704009" y="712653"/>
                    <a:pt x="1697955" y="712653"/>
                  </a:cubicBezTo>
                  <a:lnTo>
                    <a:pt x="1690892" y="712653"/>
                  </a:lnTo>
                  <a:lnTo>
                    <a:pt x="1690892" y="712653"/>
                  </a:lnTo>
                  <a:lnTo>
                    <a:pt x="1687514" y="712653"/>
                  </a:lnTo>
                  <a:cubicBezTo>
                    <a:pt x="1681459" y="712653"/>
                    <a:pt x="1676550" y="709159"/>
                    <a:pt x="1676550" y="704848"/>
                  </a:cubicBezTo>
                  <a:lnTo>
                    <a:pt x="1676550" y="695102"/>
                  </a:lnTo>
                  <a:cubicBezTo>
                    <a:pt x="1676550" y="690791"/>
                    <a:pt x="1681459" y="687297"/>
                    <a:pt x="1687513" y="687297"/>
                  </a:cubicBezTo>
                  <a:close/>
                  <a:moveTo>
                    <a:pt x="1058204" y="687297"/>
                  </a:moveTo>
                  <a:lnTo>
                    <a:pt x="1060388" y="687297"/>
                  </a:lnTo>
                  <a:lnTo>
                    <a:pt x="1067451" y="687297"/>
                  </a:lnTo>
                  <a:cubicBezTo>
                    <a:pt x="1073506" y="687297"/>
                    <a:pt x="1078415" y="690792"/>
                    <a:pt x="1078415" y="695103"/>
                  </a:cubicBezTo>
                  <a:cubicBezTo>
                    <a:pt x="1078415" y="698351"/>
                    <a:pt x="1078415" y="701599"/>
                    <a:pt x="1078416" y="704848"/>
                  </a:cubicBezTo>
                  <a:cubicBezTo>
                    <a:pt x="1078415" y="709158"/>
                    <a:pt x="1073506" y="712653"/>
                    <a:pt x="1067451" y="712653"/>
                  </a:cubicBezTo>
                  <a:lnTo>
                    <a:pt x="1060388" y="712653"/>
                  </a:lnTo>
                  <a:lnTo>
                    <a:pt x="1060388" y="712653"/>
                  </a:lnTo>
                  <a:lnTo>
                    <a:pt x="1058205" y="712653"/>
                  </a:lnTo>
                  <a:cubicBezTo>
                    <a:pt x="1052149" y="712653"/>
                    <a:pt x="1047240" y="709159"/>
                    <a:pt x="1047240" y="704848"/>
                  </a:cubicBezTo>
                  <a:lnTo>
                    <a:pt x="1047240" y="695102"/>
                  </a:lnTo>
                  <a:cubicBezTo>
                    <a:pt x="1047240" y="690791"/>
                    <a:pt x="1052149" y="687297"/>
                    <a:pt x="1058204" y="687297"/>
                  </a:cubicBezTo>
                  <a:close/>
                  <a:moveTo>
                    <a:pt x="427701" y="687297"/>
                  </a:moveTo>
                  <a:lnTo>
                    <a:pt x="431079" y="687297"/>
                  </a:lnTo>
                  <a:lnTo>
                    <a:pt x="438141" y="687297"/>
                  </a:lnTo>
                  <a:cubicBezTo>
                    <a:pt x="444197" y="687297"/>
                    <a:pt x="449106" y="690792"/>
                    <a:pt x="449106" y="695103"/>
                  </a:cubicBezTo>
                  <a:cubicBezTo>
                    <a:pt x="449106" y="698351"/>
                    <a:pt x="449106" y="701599"/>
                    <a:pt x="449106" y="704848"/>
                  </a:cubicBezTo>
                  <a:cubicBezTo>
                    <a:pt x="449106" y="709158"/>
                    <a:pt x="444197" y="712653"/>
                    <a:pt x="438141" y="712653"/>
                  </a:cubicBezTo>
                  <a:lnTo>
                    <a:pt x="431079" y="712653"/>
                  </a:lnTo>
                  <a:lnTo>
                    <a:pt x="431079" y="712653"/>
                  </a:lnTo>
                  <a:lnTo>
                    <a:pt x="427701" y="712653"/>
                  </a:lnTo>
                  <a:cubicBezTo>
                    <a:pt x="421645" y="712653"/>
                    <a:pt x="416736" y="709159"/>
                    <a:pt x="416736" y="704848"/>
                  </a:cubicBezTo>
                  <a:lnTo>
                    <a:pt x="416736" y="695102"/>
                  </a:lnTo>
                  <a:cubicBezTo>
                    <a:pt x="416736" y="690791"/>
                    <a:pt x="421645" y="687297"/>
                    <a:pt x="427701" y="687297"/>
                  </a:cubicBezTo>
                  <a:close/>
                  <a:moveTo>
                    <a:pt x="3912720" y="677669"/>
                  </a:moveTo>
                  <a:cubicBezTo>
                    <a:pt x="3914560" y="677727"/>
                    <a:pt x="3916370" y="678285"/>
                    <a:pt x="3917712" y="679329"/>
                  </a:cubicBezTo>
                  <a:lnTo>
                    <a:pt x="3923472" y="683810"/>
                  </a:lnTo>
                  <a:cubicBezTo>
                    <a:pt x="3926156" y="685899"/>
                    <a:pt x="3925954" y="689140"/>
                    <a:pt x="3923020" y="691051"/>
                  </a:cubicBezTo>
                  <a:lnTo>
                    <a:pt x="3916725" y="695152"/>
                  </a:lnTo>
                  <a:cubicBezTo>
                    <a:pt x="3913792" y="697062"/>
                    <a:pt x="3909238" y="696919"/>
                    <a:pt x="3906554" y="694830"/>
                  </a:cubicBezTo>
                  <a:lnTo>
                    <a:pt x="3900794" y="690349"/>
                  </a:lnTo>
                  <a:cubicBezTo>
                    <a:pt x="3898110" y="688261"/>
                    <a:pt x="3898312" y="685020"/>
                    <a:pt x="3901246" y="683109"/>
                  </a:cubicBezTo>
                  <a:lnTo>
                    <a:pt x="3907540" y="679008"/>
                  </a:lnTo>
                  <a:cubicBezTo>
                    <a:pt x="3909007" y="678053"/>
                    <a:pt x="3910879" y="677611"/>
                    <a:pt x="3912720" y="677669"/>
                  </a:cubicBezTo>
                  <a:close/>
                  <a:moveTo>
                    <a:pt x="3283410" y="677669"/>
                  </a:moveTo>
                  <a:cubicBezTo>
                    <a:pt x="3285250" y="677727"/>
                    <a:pt x="3287060" y="678285"/>
                    <a:pt x="3288402" y="679329"/>
                  </a:cubicBezTo>
                  <a:lnTo>
                    <a:pt x="3294163" y="683810"/>
                  </a:lnTo>
                  <a:cubicBezTo>
                    <a:pt x="3296846" y="685899"/>
                    <a:pt x="3296644" y="689140"/>
                    <a:pt x="3293711" y="691051"/>
                  </a:cubicBezTo>
                  <a:lnTo>
                    <a:pt x="3287416" y="695152"/>
                  </a:lnTo>
                  <a:cubicBezTo>
                    <a:pt x="3284482" y="697062"/>
                    <a:pt x="3279929" y="696919"/>
                    <a:pt x="3277245" y="694830"/>
                  </a:cubicBezTo>
                  <a:lnTo>
                    <a:pt x="3271484" y="690349"/>
                  </a:lnTo>
                  <a:cubicBezTo>
                    <a:pt x="3268800" y="688261"/>
                    <a:pt x="3269003" y="685020"/>
                    <a:pt x="3271936" y="683109"/>
                  </a:cubicBezTo>
                  <a:lnTo>
                    <a:pt x="3278231" y="679008"/>
                  </a:lnTo>
                  <a:cubicBezTo>
                    <a:pt x="3279698" y="678053"/>
                    <a:pt x="3281570" y="677611"/>
                    <a:pt x="3283410" y="677669"/>
                  </a:cubicBezTo>
                  <a:close/>
                  <a:moveTo>
                    <a:pt x="2652907" y="677669"/>
                  </a:moveTo>
                  <a:cubicBezTo>
                    <a:pt x="2654747" y="677727"/>
                    <a:pt x="2656557" y="678285"/>
                    <a:pt x="2657899" y="679329"/>
                  </a:cubicBezTo>
                  <a:lnTo>
                    <a:pt x="2663659" y="683810"/>
                  </a:lnTo>
                  <a:cubicBezTo>
                    <a:pt x="2666343" y="685899"/>
                    <a:pt x="2666141" y="689140"/>
                    <a:pt x="2663208" y="691051"/>
                  </a:cubicBezTo>
                  <a:lnTo>
                    <a:pt x="2656913" y="695152"/>
                  </a:lnTo>
                  <a:cubicBezTo>
                    <a:pt x="2653978" y="697062"/>
                    <a:pt x="2649426" y="696919"/>
                    <a:pt x="2646741" y="694830"/>
                  </a:cubicBezTo>
                  <a:lnTo>
                    <a:pt x="2640981" y="690349"/>
                  </a:lnTo>
                  <a:cubicBezTo>
                    <a:pt x="2638297" y="688261"/>
                    <a:pt x="2638500" y="685020"/>
                    <a:pt x="2641432" y="683109"/>
                  </a:cubicBezTo>
                  <a:lnTo>
                    <a:pt x="2647727" y="679008"/>
                  </a:lnTo>
                  <a:cubicBezTo>
                    <a:pt x="2649194" y="678053"/>
                    <a:pt x="2651066" y="677611"/>
                    <a:pt x="2652907" y="677669"/>
                  </a:cubicBezTo>
                  <a:close/>
                  <a:moveTo>
                    <a:pt x="2022276" y="677669"/>
                  </a:moveTo>
                  <a:cubicBezTo>
                    <a:pt x="2024117" y="677727"/>
                    <a:pt x="2025926" y="678285"/>
                    <a:pt x="2027268" y="679329"/>
                  </a:cubicBezTo>
                  <a:lnTo>
                    <a:pt x="2033029" y="683810"/>
                  </a:lnTo>
                  <a:cubicBezTo>
                    <a:pt x="2035713" y="685899"/>
                    <a:pt x="2035510" y="689140"/>
                    <a:pt x="2032577" y="691051"/>
                  </a:cubicBezTo>
                  <a:lnTo>
                    <a:pt x="2026282" y="695152"/>
                  </a:lnTo>
                  <a:cubicBezTo>
                    <a:pt x="2023348" y="697062"/>
                    <a:pt x="2018795" y="696919"/>
                    <a:pt x="2016111" y="694830"/>
                  </a:cubicBezTo>
                  <a:lnTo>
                    <a:pt x="2010351" y="690349"/>
                  </a:lnTo>
                  <a:cubicBezTo>
                    <a:pt x="2007667" y="688261"/>
                    <a:pt x="2007869" y="685020"/>
                    <a:pt x="2010802" y="683109"/>
                  </a:cubicBezTo>
                  <a:lnTo>
                    <a:pt x="2017097" y="679008"/>
                  </a:lnTo>
                  <a:cubicBezTo>
                    <a:pt x="2018564" y="678053"/>
                    <a:pt x="2020435" y="677611"/>
                    <a:pt x="2022276" y="677669"/>
                  </a:cubicBezTo>
                  <a:close/>
                  <a:moveTo>
                    <a:pt x="1391773" y="677669"/>
                  </a:moveTo>
                  <a:cubicBezTo>
                    <a:pt x="1393613" y="677727"/>
                    <a:pt x="1395423" y="678285"/>
                    <a:pt x="1396765" y="679329"/>
                  </a:cubicBezTo>
                  <a:lnTo>
                    <a:pt x="1402525" y="683810"/>
                  </a:lnTo>
                  <a:cubicBezTo>
                    <a:pt x="1405210" y="685899"/>
                    <a:pt x="1405007" y="689140"/>
                    <a:pt x="1402074" y="691051"/>
                  </a:cubicBezTo>
                  <a:lnTo>
                    <a:pt x="1395779" y="695152"/>
                  </a:lnTo>
                  <a:cubicBezTo>
                    <a:pt x="1392845" y="697062"/>
                    <a:pt x="1388291" y="696919"/>
                    <a:pt x="1385608" y="694830"/>
                  </a:cubicBezTo>
                  <a:lnTo>
                    <a:pt x="1379847" y="690349"/>
                  </a:lnTo>
                  <a:cubicBezTo>
                    <a:pt x="1377163" y="688261"/>
                    <a:pt x="1377365" y="685020"/>
                    <a:pt x="1380299" y="683109"/>
                  </a:cubicBezTo>
                  <a:lnTo>
                    <a:pt x="1386594" y="679008"/>
                  </a:lnTo>
                  <a:cubicBezTo>
                    <a:pt x="1388060" y="678053"/>
                    <a:pt x="1389932" y="677611"/>
                    <a:pt x="1391773" y="677669"/>
                  </a:cubicBezTo>
                  <a:close/>
                  <a:moveTo>
                    <a:pt x="762463" y="677669"/>
                  </a:moveTo>
                  <a:cubicBezTo>
                    <a:pt x="764304" y="677727"/>
                    <a:pt x="766113" y="678285"/>
                    <a:pt x="767455" y="679329"/>
                  </a:cubicBezTo>
                  <a:lnTo>
                    <a:pt x="773216" y="683810"/>
                  </a:lnTo>
                  <a:cubicBezTo>
                    <a:pt x="775900" y="685899"/>
                    <a:pt x="775698" y="689140"/>
                    <a:pt x="772764" y="691051"/>
                  </a:cubicBezTo>
                  <a:lnTo>
                    <a:pt x="766469" y="695152"/>
                  </a:lnTo>
                  <a:cubicBezTo>
                    <a:pt x="763535" y="697062"/>
                    <a:pt x="758982" y="696919"/>
                    <a:pt x="756298" y="694830"/>
                  </a:cubicBezTo>
                  <a:lnTo>
                    <a:pt x="750538" y="690349"/>
                  </a:lnTo>
                  <a:cubicBezTo>
                    <a:pt x="747853" y="688261"/>
                    <a:pt x="748056" y="685020"/>
                    <a:pt x="750989" y="683109"/>
                  </a:cubicBezTo>
                  <a:lnTo>
                    <a:pt x="757284" y="679008"/>
                  </a:lnTo>
                  <a:cubicBezTo>
                    <a:pt x="758751" y="678053"/>
                    <a:pt x="760623" y="677611"/>
                    <a:pt x="762463" y="677669"/>
                  </a:cubicBezTo>
                  <a:close/>
                  <a:moveTo>
                    <a:pt x="4340943" y="669573"/>
                  </a:moveTo>
                  <a:lnTo>
                    <a:pt x="4340943" y="748533"/>
                  </a:lnTo>
                  <a:lnTo>
                    <a:pt x="4299898" y="719314"/>
                  </a:lnTo>
                  <a:cubicBezTo>
                    <a:pt x="4291937" y="713647"/>
                    <a:pt x="4291937" y="704459"/>
                    <a:pt x="4299898" y="698792"/>
                  </a:cubicBezTo>
                  <a:close/>
                  <a:moveTo>
                    <a:pt x="259743" y="663187"/>
                  </a:moveTo>
                  <a:lnTo>
                    <a:pt x="283974" y="673748"/>
                  </a:lnTo>
                  <a:cubicBezTo>
                    <a:pt x="297114" y="679475"/>
                    <a:pt x="301244" y="691701"/>
                    <a:pt x="293198" y="701056"/>
                  </a:cubicBezTo>
                  <a:lnTo>
                    <a:pt x="271132" y="726711"/>
                  </a:lnTo>
                  <a:cubicBezTo>
                    <a:pt x="267109" y="731388"/>
                    <a:pt x="260804" y="734462"/>
                    <a:pt x="253862" y="735650"/>
                  </a:cubicBezTo>
                  <a:lnTo>
                    <a:pt x="234401" y="733461"/>
                  </a:lnTo>
                  <a:close/>
                  <a:moveTo>
                    <a:pt x="3741572" y="653423"/>
                  </a:moveTo>
                  <a:cubicBezTo>
                    <a:pt x="3746789" y="653423"/>
                    <a:pt x="3752006" y="654840"/>
                    <a:pt x="3755986" y="657673"/>
                  </a:cubicBezTo>
                  <a:lnTo>
                    <a:pt x="3819412" y="702824"/>
                  </a:lnTo>
                  <a:cubicBezTo>
                    <a:pt x="3827374" y="708491"/>
                    <a:pt x="3827374" y="717679"/>
                    <a:pt x="3819412" y="723346"/>
                  </a:cubicBezTo>
                  <a:lnTo>
                    <a:pt x="3761650" y="764465"/>
                  </a:lnTo>
                  <a:cubicBezTo>
                    <a:pt x="3753689" y="770132"/>
                    <a:pt x="3740781" y="770132"/>
                    <a:pt x="3732820" y="764465"/>
                  </a:cubicBezTo>
                  <a:lnTo>
                    <a:pt x="3669394" y="719314"/>
                  </a:lnTo>
                  <a:cubicBezTo>
                    <a:pt x="3661434" y="713647"/>
                    <a:pt x="3661434" y="704459"/>
                    <a:pt x="3669394" y="698792"/>
                  </a:cubicBezTo>
                  <a:lnTo>
                    <a:pt x="3727156" y="657673"/>
                  </a:lnTo>
                  <a:cubicBezTo>
                    <a:pt x="3731137" y="654840"/>
                    <a:pt x="3736354" y="653423"/>
                    <a:pt x="3741572" y="653423"/>
                  </a:cubicBezTo>
                  <a:close/>
                  <a:moveTo>
                    <a:pt x="3112262" y="653423"/>
                  </a:moveTo>
                  <a:cubicBezTo>
                    <a:pt x="3117479" y="653423"/>
                    <a:pt x="3122696" y="654840"/>
                    <a:pt x="3126677" y="657673"/>
                  </a:cubicBezTo>
                  <a:lnTo>
                    <a:pt x="3190102" y="702824"/>
                  </a:lnTo>
                  <a:cubicBezTo>
                    <a:pt x="3198064" y="708491"/>
                    <a:pt x="3198064" y="717679"/>
                    <a:pt x="3190102" y="723346"/>
                  </a:cubicBezTo>
                  <a:lnTo>
                    <a:pt x="3132340" y="764465"/>
                  </a:lnTo>
                  <a:cubicBezTo>
                    <a:pt x="3124380" y="770132"/>
                    <a:pt x="3111472" y="770132"/>
                    <a:pt x="3103510" y="764465"/>
                  </a:cubicBezTo>
                  <a:lnTo>
                    <a:pt x="3040086" y="719314"/>
                  </a:lnTo>
                  <a:cubicBezTo>
                    <a:pt x="3032124" y="713647"/>
                    <a:pt x="3032124" y="704459"/>
                    <a:pt x="3040084" y="698792"/>
                  </a:cubicBezTo>
                  <a:lnTo>
                    <a:pt x="3097847" y="657673"/>
                  </a:lnTo>
                  <a:cubicBezTo>
                    <a:pt x="3101827" y="654840"/>
                    <a:pt x="3107045" y="653423"/>
                    <a:pt x="3112262" y="653423"/>
                  </a:cubicBezTo>
                  <a:close/>
                  <a:moveTo>
                    <a:pt x="2481759" y="653423"/>
                  </a:moveTo>
                  <a:cubicBezTo>
                    <a:pt x="2486976" y="653423"/>
                    <a:pt x="2492193" y="654840"/>
                    <a:pt x="2496174" y="657673"/>
                  </a:cubicBezTo>
                  <a:lnTo>
                    <a:pt x="2559599" y="702824"/>
                  </a:lnTo>
                  <a:cubicBezTo>
                    <a:pt x="2567560" y="708491"/>
                    <a:pt x="2567560" y="717679"/>
                    <a:pt x="2559599" y="723346"/>
                  </a:cubicBezTo>
                  <a:lnTo>
                    <a:pt x="2501837" y="764465"/>
                  </a:lnTo>
                  <a:cubicBezTo>
                    <a:pt x="2493876" y="770132"/>
                    <a:pt x="2480969" y="770132"/>
                    <a:pt x="2473007" y="764465"/>
                  </a:cubicBezTo>
                  <a:lnTo>
                    <a:pt x="2409582" y="719314"/>
                  </a:lnTo>
                  <a:cubicBezTo>
                    <a:pt x="2401620" y="713647"/>
                    <a:pt x="2401620" y="704459"/>
                    <a:pt x="2409581" y="698792"/>
                  </a:cubicBezTo>
                  <a:lnTo>
                    <a:pt x="2467343" y="657673"/>
                  </a:lnTo>
                  <a:cubicBezTo>
                    <a:pt x="2471324" y="654840"/>
                    <a:pt x="2476541" y="653423"/>
                    <a:pt x="2481759" y="653423"/>
                  </a:cubicBezTo>
                  <a:close/>
                  <a:moveTo>
                    <a:pt x="1851129" y="653423"/>
                  </a:moveTo>
                  <a:cubicBezTo>
                    <a:pt x="1856346" y="653423"/>
                    <a:pt x="1861563" y="654840"/>
                    <a:pt x="1865543" y="657673"/>
                  </a:cubicBezTo>
                  <a:lnTo>
                    <a:pt x="1928969" y="702824"/>
                  </a:lnTo>
                  <a:cubicBezTo>
                    <a:pt x="1936930" y="708491"/>
                    <a:pt x="1936930" y="717679"/>
                    <a:pt x="1928969" y="723346"/>
                  </a:cubicBezTo>
                  <a:lnTo>
                    <a:pt x="1871206" y="764465"/>
                  </a:lnTo>
                  <a:cubicBezTo>
                    <a:pt x="1863245" y="770132"/>
                    <a:pt x="1850338" y="770132"/>
                    <a:pt x="1842376" y="764465"/>
                  </a:cubicBezTo>
                  <a:lnTo>
                    <a:pt x="1778951" y="719314"/>
                  </a:lnTo>
                  <a:cubicBezTo>
                    <a:pt x="1770990" y="713647"/>
                    <a:pt x="1770990" y="704459"/>
                    <a:pt x="1778951" y="698792"/>
                  </a:cubicBezTo>
                  <a:lnTo>
                    <a:pt x="1836713" y="657673"/>
                  </a:lnTo>
                  <a:cubicBezTo>
                    <a:pt x="1840693" y="654840"/>
                    <a:pt x="1845911" y="653423"/>
                    <a:pt x="1851129" y="653423"/>
                  </a:cubicBezTo>
                  <a:close/>
                  <a:moveTo>
                    <a:pt x="1220625" y="653423"/>
                  </a:moveTo>
                  <a:cubicBezTo>
                    <a:pt x="1225842" y="653423"/>
                    <a:pt x="1231059" y="654840"/>
                    <a:pt x="1235040" y="657673"/>
                  </a:cubicBezTo>
                  <a:lnTo>
                    <a:pt x="1298465" y="702824"/>
                  </a:lnTo>
                  <a:cubicBezTo>
                    <a:pt x="1306427" y="708491"/>
                    <a:pt x="1306427" y="717679"/>
                    <a:pt x="1298465" y="723346"/>
                  </a:cubicBezTo>
                  <a:lnTo>
                    <a:pt x="1240703" y="764465"/>
                  </a:lnTo>
                  <a:cubicBezTo>
                    <a:pt x="1232742" y="770132"/>
                    <a:pt x="1219834" y="770132"/>
                    <a:pt x="1211873" y="764465"/>
                  </a:cubicBezTo>
                  <a:lnTo>
                    <a:pt x="1148448" y="719314"/>
                  </a:lnTo>
                  <a:cubicBezTo>
                    <a:pt x="1140487" y="713647"/>
                    <a:pt x="1140487" y="704459"/>
                    <a:pt x="1148447" y="698792"/>
                  </a:cubicBezTo>
                  <a:lnTo>
                    <a:pt x="1206209" y="657673"/>
                  </a:lnTo>
                  <a:cubicBezTo>
                    <a:pt x="1210190" y="654840"/>
                    <a:pt x="1215408" y="653423"/>
                    <a:pt x="1220625" y="653423"/>
                  </a:cubicBezTo>
                  <a:close/>
                  <a:moveTo>
                    <a:pt x="591315" y="653423"/>
                  </a:moveTo>
                  <a:cubicBezTo>
                    <a:pt x="596532" y="653423"/>
                    <a:pt x="601750" y="654840"/>
                    <a:pt x="605730" y="657673"/>
                  </a:cubicBezTo>
                  <a:lnTo>
                    <a:pt x="669155" y="702824"/>
                  </a:lnTo>
                  <a:cubicBezTo>
                    <a:pt x="677117" y="708491"/>
                    <a:pt x="677117" y="717679"/>
                    <a:pt x="669155" y="723346"/>
                  </a:cubicBezTo>
                  <a:lnTo>
                    <a:pt x="611394" y="764465"/>
                  </a:lnTo>
                  <a:cubicBezTo>
                    <a:pt x="603433" y="770132"/>
                    <a:pt x="590525" y="770132"/>
                    <a:pt x="582563" y="764465"/>
                  </a:cubicBezTo>
                  <a:lnTo>
                    <a:pt x="519138" y="719314"/>
                  </a:lnTo>
                  <a:cubicBezTo>
                    <a:pt x="511177" y="713647"/>
                    <a:pt x="511177" y="704459"/>
                    <a:pt x="519138" y="698792"/>
                  </a:cubicBezTo>
                  <a:lnTo>
                    <a:pt x="576899" y="657673"/>
                  </a:lnTo>
                  <a:cubicBezTo>
                    <a:pt x="580880" y="654840"/>
                    <a:pt x="586098" y="653423"/>
                    <a:pt x="591315" y="653423"/>
                  </a:cubicBezTo>
                  <a:close/>
                  <a:moveTo>
                    <a:pt x="3982895" y="643395"/>
                  </a:moveTo>
                  <a:cubicBezTo>
                    <a:pt x="3985548" y="643128"/>
                    <a:pt x="3988262" y="643131"/>
                    <a:pt x="3990950" y="643419"/>
                  </a:cubicBezTo>
                  <a:cubicBezTo>
                    <a:pt x="3994534" y="643802"/>
                    <a:pt x="3998071" y="644692"/>
                    <a:pt x="4001355" y="646124"/>
                  </a:cubicBezTo>
                  <a:lnTo>
                    <a:pt x="4064734" y="673748"/>
                  </a:lnTo>
                  <a:cubicBezTo>
                    <a:pt x="4077874" y="679475"/>
                    <a:pt x="4082004" y="691701"/>
                    <a:pt x="4073958" y="701056"/>
                  </a:cubicBezTo>
                  <a:lnTo>
                    <a:pt x="4051892" y="726711"/>
                  </a:lnTo>
                  <a:cubicBezTo>
                    <a:pt x="4043846" y="736065"/>
                    <a:pt x="4026671" y="739005"/>
                    <a:pt x="4013530" y="733277"/>
                  </a:cubicBezTo>
                  <a:lnTo>
                    <a:pt x="3950154" y="705653"/>
                  </a:lnTo>
                  <a:cubicBezTo>
                    <a:pt x="3937013" y="699926"/>
                    <a:pt x="3932882" y="687700"/>
                    <a:pt x="3940928" y="678345"/>
                  </a:cubicBezTo>
                  <a:lnTo>
                    <a:pt x="3962995" y="652691"/>
                  </a:lnTo>
                  <a:cubicBezTo>
                    <a:pt x="3967521" y="647429"/>
                    <a:pt x="3974935" y="644197"/>
                    <a:pt x="3982895" y="643395"/>
                  </a:cubicBezTo>
                  <a:close/>
                  <a:moveTo>
                    <a:pt x="3353586" y="643395"/>
                  </a:moveTo>
                  <a:cubicBezTo>
                    <a:pt x="3356238" y="643128"/>
                    <a:pt x="3358953" y="643131"/>
                    <a:pt x="3361640" y="643419"/>
                  </a:cubicBezTo>
                  <a:cubicBezTo>
                    <a:pt x="3365224" y="643802"/>
                    <a:pt x="3368762" y="644692"/>
                    <a:pt x="3372046" y="646124"/>
                  </a:cubicBezTo>
                  <a:lnTo>
                    <a:pt x="3435424" y="673748"/>
                  </a:lnTo>
                  <a:cubicBezTo>
                    <a:pt x="3448564" y="679475"/>
                    <a:pt x="3452694" y="691701"/>
                    <a:pt x="3444649" y="701056"/>
                  </a:cubicBezTo>
                  <a:lnTo>
                    <a:pt x="3422582" y="726711"/>
                  </a:lnTo>
                  <a:cubicBezTo>
                    <a:pt x="3414536" y="736065"/>
                    <a:pt x="3397361" y="739005"/>
                    <a:pt x="3384221" y="733277"/>
                  </a:cubicBezTo>
                  <a:lnTo>
                    <a:pt x="3320844" y="705653"/>
                  </a:lnTo>
                  <a:cubicBezTo>
                    <a:pt x="3307704" y="699926"/>
                    <a:pt x="3303573" y="687700"/>
                    <a:pt x="3311619" y="678345"/>
                  </a:cubicBezTo>
                  <a:lnTo>
                    <a:pt x="3333685" y="652691"/>
                  </a:lnTo>
                  <a:cubicBezTo>
                    <a:pt x="3338211" y="647429"/>
                    <a:pt x="3345625" y="644197"/>
                    <a:pt x="3353586" y="643395"/>
                  </a:cubicBezTo>
                  <a:close/>
                  <a:moveTo>
                    <a:pt x="2723082" y="643395"/>
                  </a:moveTo>
                  <a:cubicBezTo>
                    <a:pt x="2725735" y="643128"/>
                    <a:pt x="2728449" y="643131"/>
                    <a:pt x="2731138" y="643419"/>
                  </a:cubicBezTo>
                  <a:cubicBezTo>
                    <a:pt x="2734721" y="643802"/>
                    <a:pt x="2738258" y="644692"/>
                    <a:pt x="2741543" y="646124"/>
                  </a:cubicBezTo>
                  <a:lnTo>
                    <a:pt x="2804921" y="673748"/>
                  </a:lnTo>
                  <a:cubicBezTo>
                    <a:pt x="2818061" y="679475"/>
                    <a:pt x="2822191" y="691701"/>
                    <a:pt x="2814145" y="701056"/>
                  </a:cubicBezTo>
                  <a:lnTo>
                    <a:pt x="2792079" y="726711"/>
                  </a:lnTo>
                  <a:cubicBezTo>
                    <a:pt x="2784033" y="736065"/>
                    <a:pt x="2766858" y="739005"/>
                    <a:pt x="2753718" y="733277"/>
                  </a:cubicBezTo>
                  <a:lnTo>
                    <a:pt x="2690340" y="705653"/>
                  </a:lnTo>
                  <a:cubicBezTo>
                    <a:pt x="2677200" y="699926"/>
                    <a:pt x="2673070" y="687700"/>
                    <a:pt x="2681115" y="678345"/>
                  </a:cubicBezTo>
                  <a:lnTo>
                    <a:pt x="2703182" y="652691"/>
                  </a:lnTo>
                  <a:cubicBezTo>
                    <a:pt x="2707708" y="647429"/>
                    <a:pt x="2715122" y="644197"/>
                    <a:pt x="2723082" y="643395"/>
                  </a:cubicBezTo>
                  <a:close/>
                  <a:moveTo>
                    <a:pt x="2092451" y="643395"/>
                  </a:moveTo>
                  <a:cubicBezTo>
                    <a:pt x="2095105" y="643128"/>
                    <a:pt x="2097819" y="643131"/>
                    <a:pt x="2100506" y="643419"/>
                  </a:cubicBezTo>
                  <a:cubicBezTo>
                    <a:pt x="2104090" y="643802"/>
                    <a:pt x="2107627" y="644692"/>
                    <a:pt x="2110912" y="646124"/>
                  </a:cubicBezTo>
                  <a:lnTo>
                    <a:pt x="2174290" y="673748"/>
                  </a:lnTo>
                  <a:cubicBezTo>
                    <a:pt x="2187430" y="679475"/>
                    <a:pt x="2191561" y="691701"/>
                    <a:pt x="2183515" y="701056"/>
                  </a:cubicBezTo>
                  <a:lnTo>
                    <a:pt x="2161448" y="726711"/>
                  </a:lnTo>
                  <a:cubicBezTo>
                    <a:pt x="2153402" y="736065"/>
                    <a:pt x="2136228" y="739005"/>
                    <a:pt x="2123087" y="733277"/>
                  </a:cubicBezTo>
                  <a:lnTo>
                    <a:pt x="2059710" y="705653"/>
                  </a:lnTo>
                  <a:cubicBezTo>
                    <a:pt x="2046569" y="699926"/>
                    <a:pt x="2042439" y="687700"/>
                    <a:pt x="2050485" y="678345"/>
                  </a:cubicBezTo>
                  <a:lnTo>
                    <a:pt x="2072552" y="652691"/>
                  </a:lnTo>
                  <a:cubicBezTo>
                    <a:pt x="2077077" y="647429"/>
                    <a:pt x="2084492" y="644197"/>
                    <a:pt x="2092451" y="643395"/>
                  </a:cubicBezTo>
                  <a:close/>
                  <a:moveTo>
                    <a:pt x="1461948" y="643395"/>
                  </a:moveTo>
                  <a:cubicBezTo>
                    <a:pt x="1464602" y="643128"/>
                    <a:pt x="1467315" y="643131"/>
                    <a:pt x="1470003" y="643419"/>
                  </a:cubicBezTo>
                  <a:cubicBezTo>
                    <a:pt x="1473587" y="643802"/>
                    <a:pt x="1477124" y="644692"/>
                    <a:pt x="1480409" y="646124"/>
                  </a:cubicBezTo>
                  <a:lnTo>
                    <a:pt x="1543787" y="673748"/>
                  </a:lnTo>
                  <a:cubicBezTo>
                    <a:pt x="1556927" y="679475"/>
                    <a:pt x="1561057" y="691701"/>
                    <a:pt x="1553012" y="701056"/>
                  </a:cubicBezTo>
                  <a:lnTo>
                    <a:pt x="1530945" y="726711"/>
                  </a:lnTo>
                  <a:cubicBezTo>
                    <a:pt x="1522899" y="736065"/>
                    <a:pt x="1505724" y="739005"/>
                    <a:pt x="1492583" y="733277"/>
                  </a:cubicBezTo>
                  <a:lnTo>
                    <a:pt x="1429207" y="705653"/>
                  </a:lnTo>
                  <a:cubicBezTo>
                    <a:pt x="1416066" y="699926"/>
                    <a:pt x="1411936" y="687700"/>
                    <a:pt x="1419982" y="678345"/>
                  </a:cubicBezTo>
                  <a:lnTo>
                    <a:pt x="1442048" y="652691"/>
                  </a:lnTo>
                  <a:cubicBezTo>
                    <a:pt x="1446574" y="647429"/>
                    <a:pt x="1453988" y="644197"/>
                    <a:pt x="1461948" y="643395"/>
                  </a:cubicBezTo>
                  <a:close/>
                  <a:moveTo>
                    <a:pt x="832639" y="643395"/>
                  </a:moveTo>
                  <a:cubicBezTo>
                    <a:pt x="835292" y="643128"/>
                    <a:pt x="838005" y="643131"/>
                    <a:pt x="840694" y="643419"/>
                  </a:cubicBezTo>
                  <a:cubicBezTo>
                    <a:pt x="844277" y="643802"/>
                    <a:pt x="847815" y="644692"/>
                    <a:pt x="851099" y="646124"/>
                  </a:cubicBezTo>
                  <a:lnTo>
                    <a:pt x="914477" y="673748"/>
                  </a:lnTo>
                  <a:cubicBezTo>
                    <a:pt x="927617" y="679475"/>
                    <a:pt x="931748" y="691701"/>
                    <a:pt x="923702" y="701056"/>
                  </a:cubicBezTo>
                  <a:lnTo>
                    <a:pt x="901636" y="726711"/>
                  </a:lnTo>
                  <a:cubicBezTo>
                    <a:pt x="893589" y="736065"/>
                    <a:pt x="876415" y="739005"/>
                    <a:pt x="863274" y="733277"/>
                  </a:cubicBezTo>
                  <a:lnTo>
                    <a:pt x="799897" y="705653"/>
                  </a:lnTo>
                  <a:cubicBezTo>
                    <a:pt x="786757" y="699926"/>
                    <a:pt x="782626" y="687700"/>
                    <a:pt x="790672" y="678345"/>
                  </a:cubicBezTo>
                  <a:lnTo>
                    <a:pt x="812738" y="652691"/>
                  </a:lnTo>
                  <a:cubicBezTo>
                    <a:pt x="817264" y="647429"/>
                    <a:pt x="824678" y="644197"/>
                    <a:pt x="832639" y="643395"/>
                  </a:cubicBezTo>
                  <a:close/>
                  <a:moveTo>
                    <a:pt x="3932181" y="637515"/>
                  </a:moveTo>
                  <a:cubicBezTo>
                    <a:pt x="3934967" y="637757"/>
                    <a:pt x="3937622" y="638756"/>
                    <a:pt x="3939487" y="640453"/>
                  </a:cubicBezTo>
                  <a:lnTo>
                    <a:pt x="3947494" y="647739"/>
                  </a:lnTo>
                  <a:cubicBezTo>
                    <a:pt x="3951225" y="651135"/>
                    <a:pt x="3950383" y="656040"/>
                    <a:pt x="3945613" y="658696"/>
                  </a:cubicBezTo>
                  <a:lnTo>
                    <a:pt x="3934830" y="664701"/>
                  </a:lnTo>
                  <a:cubicBezTo>
                    <a:pt x="3930061" y="667357"/>
                    <a:pt x="3923170" y="666757"/>
                    <a:pt x="3919439" y="663362"/>
                  </a:cubicBezTo>
                  <a:lnTo>
                    <a:pt x="3911432" y="656076"/>
                  </a:lnTo>
                  <a:cubicBezTo>
                    <a:pt x="3907702" y="652681"/>
                    <a:pt x="3908543" y="647775"/>
                    <a:pt x="3913314" y="645119"/>
                  </a:cubicBezTo>
                  <a:lnTo>
                    <a:pt x="3924096" y="639115"/>
                  </a:lnTo>
                  <a:cubicBezTo>
                    <a:pt x="3926480" y="637787"/>
                    <a:pt x="3929396" y="637273"/>
                    <a:pt x="3932181" y="637515"/>
                  </a:cubicBezTo>
                  <a:close/>
                  <a:moveTo>
                    <a:pt x="3302872" y="637515"/>
                  </a:moveTo>
                  <a:cubicBezTo>
                    <a:pt x="3305657" y="637757"/>
                    <a:pt x="3308312" y="638756"/>
                    <a:pt x="3310178" y="640453"/>
                  </a:cubicBezTo>
                  <a:lnTo>
                    <a:pt x="3318184" y="647739"/>
                  </a:lnTo>
                  <a:cubicBezTo>
                    <a:pt x="3321916" y="651135"/>
                    <a:pt x="3321073" y="656040"/>
                    <a:pt x="3316304" y="658696"/>
                  </a:cubicBezTo>
                  <a:lnTo>
                    <a:pt x="3305521" y="664701"/>
                  </a:lnTo>
                  <a:cubicBezTo>
                    <a:pt x="3300752" y="667357"/>
                    <a:pt x="3293860" y="666757"/>
                    <a:pt x="3290129" y="663362"/>
                  </a:cubicBezTo>
                  <a:lnTo>
                    <a:pt x="3282123" y="656076"/>
                  </a:lnTo>
                  <a:cubicBezTo>
                    <a:pt x="3278392" y="652681"/>
                    <a:pt x="3279234" y="647775"/>
                    <a:pt x="3284004" y="645119"/>
                  </a:cubicBezTo>
                  <a:lnTo>
                    <a:pt x="3294786" y="639115"/>
                  </a:lnTo>
                  <a:cubicBezTo>
                    <a:pt x="3297171" y="637787"/>
                    <a:pt x="3300086" y="637273"/>
                    <a:pt x="3302872" y="637515"/>
                  </a:cubicBezTo>
                  <a:close/>
                  <a:moveTo>
                    <a:pt x="2672368" y="637515"/>
                  </a:moveTo>
                  <a:cubicBezTo>
                    <a:pt x="2675154" y="637757"/>
                    <a:pt x="2677809" y="638756"/>
                    <a:pt x="2679675" y="640453"/>
                  </a:cubicBezTo>
                  <a:lnTo>
                    <a:pt x="2687681" y="647739"/>
                  </a:lnTo>
                  <a:cubicBezTo>
                    <a:pt x="2691412" y="651135"/>
                    <a:pt x="2690570" y="656040"/>
                    <a:pt x="2685800" y="658696"/>
                  </a:cubicBezTo>
                  <a:lnTo>
                    <a:pt x="2675018" y="664701"/>
                  </a:lnTo>
                  <a:cubicBezTo>
                    <a:pt x="2670248" y="667357"/>
                    <a:pt x="2663357" y="666757"/>
                    <a:pt x="2659626" y="663362"/>
                  </a:cubicBezTo>
                  <a:lnTo>
                    <a:pt x="2651619" y="656076"/>
                  </a:lnTo>
                  <a:cubicBezTo>
                    <a:pt x="2647889" y="652681"/>
                    <a:pt x="2648730" y="647775"/>
                    <a:pt x="2653500" y="645119"/>
                  </a:cubicBezTo>
                  <a:lnTo>
                    <a:pt x="2664283" y="639115"/>
                  </a:lnTo>
                  <a:cubicBezTo>
                    <a:pt x="2666668" y="637787"/>
                    <a:pt x="2669583" y="637273"/>
                    <a:pt x="2672368" y="637515"/>
                  </a:cubicBezTo>
                  <a:close/>
                  <a:moveTo>
                    <a:pt x="2041737" y="637515"/>
                  </a:moveTo>
                  <a:cubicBezTo>
                    <a:pt x="2044523" y="637757"/>
                    <a:pt x="2047179" y="638756"/>
                    <a:pt x="2049044" y="640453"/>
                  </a:cubicBezTo>
                  <a:lnTo>
                    <a:pt x="2057050" y="647739"/>
                  </a:lnTo>
                  <a:cubicBezTo>
                    <a:pt x="2060781" y="651135"/>
                    <a:pt x="2059939" y="656040"/>
                    <a:pt x="2055170" y="658696"/>
                  </a:cubicBezTo>
                  <a:lnTo>
                    <a:pt x="2044387" y="664701"/>
                  </a:lnTo>
                  <a:cubicBezTo>
                    <a:pt x="2039618" y="667357"/>
                    <a:pt x="2032727" y="666757"/>
                    <a:pt x="2028996" y="663362"/>
                  </a:cubicBezTo>
                  <a:lnTo>
                    <a:pt x="2020989" y="656076"/>
                  </a:lnTo>
                  <a:cubicBezTo>
                    <a:pt x="2017258" y="652681"/>
                    <a:pt x="2018100" y="647775"/>
                    <a:pt x="2022870" y="645119"/>
                  </a:cubicBezTo>
                  <a:lnTo>
                    <a:pt x="2033652" y="639115"/>
                  </a:lnTo>
                  <a:cubicBezTo>
                    <a:pt x="2036037" y="637787"/>
                    <a:pt x="2038952" y="637273"/>
                    <a:pt x="2041737" y="637515"/>
                  </a:cubicBezTo>
                  <a:close/>
                  <a:moveTo>
                    <a:pt x="1411234" y="637515"/>
                  </a:moveTo>
                  <a:cubicBezTo>
                    <a:pt x="1414020" y="637757"/>
                    <a:pt x="1416675" y="638756"/>
                    <a:pt x="1418540" y="640453"/>
                  </a:cubicBezTo>
                  <a:lnTo>
                    <a:pt x="1426547" y="647739"/>
                  </a:lnTo>
                  <a:cubicBezTo>
                    <a:pt x="1430279" y="651135"/>
                    <a:pt x="1429436" y="656040"/>
                    <a:pt x="1424666" y="658696"/>
                  </a:cubicBezTo>
                  <a:lnTo>
                    <a:pt x="1413883" y="664701"/>
                  </a:lnTo>
                  <a:cubicBezTo>
                    <a:pt x="1409114" y="667357"/>
                    <a:pt x="1402223" y="666757"/>
                    <a:pt x="1398492" y="663362"/>
                  </a:cubicBezTo>
                  <a:lnTo>
                    <a:pt x="1390486" y="656076"/>
                  </a:lnTo>
                  <a:cubicBezTo>
                    <a:pt x="1386755" y="652681"/>
                    <a:pt x="1387597" y="647775"/>
                    <a:pt x="1392367" y="645119"/>
                  </a:cubicBezTo>
                  <a:lnTo>
                    <a:pt x="1403149" y="639115"/>
                  </a:lnTo>
                  <a:cubicBezTo>
                    <a:pt x="1405534" y="637787"/>
                    <a:pt x="1408449" y="637273"/>
                    <a:pt x="1411234" y="637515"/>
                  </a:cubicBezTo>
                  <a:close/>
                  <a:moveTo>
                    <a:pt x="781925" y="637515"/>
                  </a:moveTo>
                  <a:cubicBezTo>
                    <a:pt x="784710" y="637757"/>
                    <a:pt x="787365" y="638756"/>
                    <a:pt x="789231" y="640453"/>
                  </a:cubicBezTo>
                  <a:lnTo>
                    <a:pt x="797237" y="647739"/>
                  </a:lnTo>
                  <a:cubicBezTo>
                    <a:pt x="800969" y="651135"/>
                    <a:pt x="800126" y="656040"/>
                    <a:pt x="795357" y="658696"/>
                  </a:cubicBezTo>
                  <a:lnTo>
                    <a:pt x="784574" y="664701"/>
                  </a:lnTo>
                  <a:cubicBezTo>
                    <a:pt x="779805" y="667357"/>
                    <a:pt x="772914" y="666757"/>
                    <a:pt x="769183" y="663362"/>
                  </a:cubicBezTo>
                  <a:lnTo>
                    <a:pt x="761176" y="656076"/>
                  </a:lnTo>
                  <a:cubicBezTo>
                    <a:pt x="757445" y="652681"/>
                    <a:pt x="758287" y="647775"/>
                    <a:pt x="763057" y="645119"/>
                  </a:cubicBezTo>
                  <a:lnTo>
                    <a:pt x="773839" y="639115"/>
                  </a:lnTo>
                  <a:cubicBezTo>
                    <a:pt x="776224" y="637787"/>
                    <a:pt x="779139" y="637273"/>
                    <a:pt x="781925" y="637515"/>
                  </a:cubicBezTo>
                  <a:close/>
                  <a:moveTo>
                    <a:pt x="3864354" y="637482"/>
                  </a:moveTo>
                  <a:cubicBezTo>
                    <a:pt x="3869876" y="637963"/>
                    <a:pt x="3875142" y="639943"/>
                    <a:pt x="3878841" y="643309"/>
                  </a:cubicBezTo>
                  <a:lnTo>
                    <a:pt x="3894716" y="657755"/>
                  </a:lnTo>
                  <a:cubicBezTo>
                    <a:pt x="3902114" y="664487"/>
                    <a:pt x="3900444" y="674214"/>
                    <a:pt x="3890988" y="679480"/>
                  </a:cubicBezTo>
                  <a:lnTo>
                    <a:pt x="3856922" y="698449"/>
                  </a:lnTo>
                  <a:cubicBezTo>
                    <a:pt x="3847465" y="703715"/>
                    <a:pt x="3833802" y="702527"/>
                    <a:pt x="3826404" y="695795"/>
                  </a:cubicBezTo>
                  <a:lnTo>
                    <a:pt x="3810528" y="681348"/>
                  </a:lnTo>
                  <a:cubicBezTo>
                    <a:pt x="3803132" y="674616"/>
                    <a:pt x="3804800" y="664890"/>
                    <a:pt x="3814257" y="659624"/>
                  </a:cubicBezTo>
                  <a:lnTo>
                    <a:pt x="3848323" y="640654"/>
                  </a:lnTo>
                  <a:cubicBezTo>
                    <a:pt x="3853052" y="638021"/>
                    <a:pt x="3858832" y="637002"/>
                    <a:pt x="3864354" y="637482"/>
                  </a:cubicBezTo>
                  <a:close/>
                  <a:moveTo>
                    <a:pt x="3235044" y="637482"/>
                  </a:moveTo>
                  <a:cubicBezTo>
                    <a:pt x="3240567" y="637963"/>
                    <a:pt x="3245832" y="639943"/>
                    <a:pt x="3249531" y="643309"/>
                  </a:cubicBezTo>
                  <a:lnTo>
                    <a:pt x="3265406" y="657755"/>
                  </a:lnTo>
                  <a:cubicBezTo>
                    <a:pt x="3272804" y="664487"/>
                    <a:pt x="3271135" y="674214"/>
                    <a:pt x="3261678" y="679480"/>
                  </a:cubicBezTo>
                  <a:lnTo>
                    <a:pt x="3227612" y="698449"/>
                  </a:lnTo>
                  <a:cubicBezTo>
                    <a:pt x="3218156" y="703715"/>
                    <a:pt x="3204492" y="702527"/>
                    <a:pt x="3197095" y="695795"/>
                  </a:cubicBezTo>
                  <a:lnTo>
                    <a:pt x="3181219" y="681348"/>
                  </a:lnTo>
                  <a:cubicBezTo>
                    <a:pt x="3173822" y="674616"/>
                    <a:pt x="3175491" y="664890"/>
                    <a:pt x="3184948" y="659624"/>
                  </a:cubicBezTo>
                  <a:lnTo>
                    <a:pt x="3219014" y="640654"/>
                  </a:lnTo>
                  <a:cubicBezTo>
                    <a:pt x="3223742" y="638021"/>
                    <a:pt x="3229522" y="637002"/>
                    <a:pt x="3235044" y="637482"/>
                  </a:cubicBezTo>
                  <a:close/>
                  <a:moveTo>
                    <a:pt x="2604541" y="637482"/>
                  </a:moveTo>
                  <a:cubicBezTo>
                    <a:pt x="2610063" y="637963"/>
                    <a:pt x="2615329" y="639943"/>
                    <a:pt x="2619028" y="643309"/>
                  </a:cubicBezTo>
                  <a:lnTo>
                    <a:pt x="2634903" y="657755"/>
                  </a:lnTo>
                  <a:cubicBezTo>
                    <a:pt x="2642300" y="664487"/>
                    <a:pt x="2640631" y="674214"/>
                    <a:pt x="2631175" y="679480"/>
                  </a:cubicBezTo>
                  <a:lnTo>
                    <a:pt x="2597109" y="698449"/>
                  </a:lnTo>
                  <a:cubicBezTo>
                    <a:pt x="2587652" y="703715"/>
                    <a:pt x="2573988" y="702527"/>
                    <a:pt x="2566591" y="695795"/>
                  </a:cubicBezTo>
                  <a:lnTo>
                    <a:pt x="2550715" y="681348"/>
                  </a:lnTo>
                  <a:cubicBezTo>
                    <a:pt x="2543318" y="674616"/>
                    <a:pt x="2544988" y="664890"/>
                    <a:pt x="2554444" y="659624"/>
                  </a:cubicBezTo>
                  <a:lnTo>
                    <a:pt x="2588510" y="640654"/>
                  </a:lnTo>
                  <a:cubicBezTo>
                    <a:pt x="2593238" y="638021"/>
                    <a:pt x="2599019" y="637002"/>
                    <a:pt x="2604541" y="637482"/>
                  </a:cubicBezTo>
                  <a:close/>
                  <a:moveTo>
                    <a:pt x="1973910" y="637482"/>
                  </a:moveTo>
                  <a:cubicBezTo>
                    <a:pt x="1979433" y="637963"/>
                    <a:pt x="1984698" y="639943"/>
                    <a:pt x="1988398" y="643309"/>
                  </a:cubicBezTo>
                  <a:lnTo>
                    <a:pt x="2004273" y="657755"/>
                  </a:lnTo>
                  <a:cubicBezTo>
                    <a:pt x="2011670" y="664487"/>
                    <a:pt x="2010001" y="674214"/>
                    <a:pt x="2000544" y="679480"/>
                  </a:cubicBezTo>
                  <a:lnTo>
                    <a:pt x="1966479" y="698449"/>
                  </a:lnTo>
                  <a:cubicBezTo>
                    <a:pt x="1957022" y="703715"/>
                    <a:pt x="1943358" y="702527"/>
                    <a:pt x="1935961" y="695795"/>
                  </a:cubicBezTo>
                  <a:lnTo>
                    <a:pt x="1920085" y="681348"/>
                  </a:lnTo>
                  <a:cubicBezTo>
                    <a:pt x="1912688" y="674616"/>
                    <a:pt x="1914357" y="664890"/>
                    <a:pt x="1923814" y="659624"/>
                  </a:cubicBezTo>
                  <a:lnTo>
                    <a:pt x="1957880" y="640654"/>
                  </a:lnTo>
                  <a:cubicBezTo>
                    <a:pt x="1962608" y="638021"/>
                    <a:pt x="1968388" y="637002"/>
                    <a:pt x="1973910" y="637482"/>
                  </a:cubicBezTo>
                  <a:close/>
                  <a:moveTo>
                    <a:pt x="1343407" y="637482"/>
                  </a:moveTo>
                  <a:cubicBezTo>
                    <a:pt x="1348930" y="637963"/>
                    <a:pt x="1354195" y="639943"/>
                    <a:pt x="1357894" y="643309"/>
                  </a:cubicBezTo>
                  <a:lnTo>
                    <a:pt x="1373769" y="657755"/>
                  </a:lnTo>
                  <a:cubicBezTo>
                    <a:pt x="1381167" y="664487"/>
                    <a:pt x="1379498" y="674214"/>
                    <a:pt x="1370041" y="679480"/>
                  </a:cubicBezTo>
                  <a:lnTo>
                    <a:pt x="1335975" y="698449"/>
                  </a:lnTo>
                  <a:cubicBezTo>
                    <a:pt x="1326518" y="703715"/>
                    <a:pt x="1312855" y="702527"/>
                    <a:pt x="1305457" y="695795"/>
                  </a:cubicBezTo>
                  <a:lnTo>
                    <a:pt x="1289582" y="681348"/>
                  </a:lnTo>
                  <a:cubicBezTo>
                    <a:pt x="1282185" y="674616"/>
                    <a:pt x="1283854" y="664890"/>
                    <a:pt x="1293310" y="659624"/>
                  </a:cubicBezTo>
                  <a:lnTo>
                    <a:pt x="1327376" y="640654"/>
                  </a:lnTo>
                  <a:cubicBezTo>
                    <a:pt x="1332105" y="638021"/>
                    <a:pt x="1337885" y="637002"/>
                    <a:pt x="1343407" y="637482"/>
                  </a:cubicBezTo>
                  <a:close/>
                  <a:moveTo>
                    <a:pt x="714098" y="637482"/>
                  </a:moveTo>
                  <a:cubicBezTo>
                    <a:pt x="719620" y="637963"/>
                    <a:pt x="724885" y="639943"/>
                    <a:pt x="728584" y="643309"/>
                  </a:cubicBezTo>
                  <a:lnTo>
                    <a:pt x="744459" y="657755"/>
                  </a:lnTo>
                  <a:cubicBezTo>
                    <a:pt x="751857" y="664487"/>
                    <a:pt x="750188" y="674214"/>
                    <a:pt x="740732" y="679480"/>
                  </a:cubicBezTo>
                  <a:lnTo>
                    <a:pt x="706666" y="698449"/>
                  </a:lnTo>
                  <a:cubicBezTo>
                    <a:pt x="697209" y="703715"/>
                    <a:pt x="683545" y="702527"/>
                    <a:pt x="676148" y="695795"/>
                  </a:cubicBezTo>
                  <a:lnTo>
                    <a:pt x="660272" y="681348"/>
                  </a:lnTo>
                  <a:cubicBezTo>
                    <a:pt x="652875" y="674616"/>
                    <a:pt x="654544" y="664890"/>
                    <a:pt x="664001" y="659624"/>
                  </a:cubicBezTo>
                  <a:lnTo>
                    <a:pt x="698067" y="640654"/>
                  </a:lnTo>
                  <a:cubicBezTo>
                    <a:pt x="702795" y="638021"/>
                    <a:pt x="708575" y="637002"/>
                    <a:pt x="714098" y="637482"/>
                  </a:cubicBezTo>
                  <a:close/>
                  <a:moveTo>
                    <a:pt x="271302" y="631131"/>
                  </a:moveTo>
                  <a:lnTo>
                    <a:pt x="273375" y="632278"/>
                  </a:lnTo>
                  <a:lnTo>
                    <a:pt x="279382" y="639802"/>
                  </a:lnTo>
                  <a:cubicBezTo>
                    <a:pt x="281528" y="642487"/>
                    <a:pt x="280208" y="645904"/>
                    <a:pt x="276434" y="647431"/>
                  </a:cubicBezTo>
                  <a:lnTo>
                    <a:pt x="266083" y="651620"/>
                  </a:lnTo>
                  <a:lnTo>
                    <a:pt x="264057" y="651223"/>
                  </a:lnTo>
                  <a:close/>
                  <a:moveTo>
                    <a:pt x="4289214" y="629701"/>
                  </a:moveTo>
                  <a:cubicBezTo>
                    <a:pt x="4292013" y="629701"/>
                    <a:pt x="4294811" y="630461"/>
                    <a:pt x="4296946" y="631981"/>
                  </a:cubicBezTo>
                  <a:lnTo>
                    <a:pt x="4327928" y="654036"/>
                  </a:lnTo>
                  <a:cubicBezTo>
                    <a:pt x="4332199" y="657076"/>
                    <a:pt x="4332198" y="662004"/>
                    <a:pt x="4327928" y="665044"/>
                  </a:cubicBezTo>
                  <a:lnTo>
                    <a:pt x="4284721" y="695802"/>
                  </a:lnTo>
                  <a:cubicBezTo>
                    <a:pt x="4280450" y="698841"/>
                    <a:pt x="4273527" y="698842"/>
                    <a:pt x="4269257" y="695802"/>
                  </a:cubicBezTo>
                  <a:lnTo>
                    <a:pt x="4238274" y="673747"/>
                  </a:lnTo>
                  <a:cubicBezTo>
                    <a:pt x="4234004" y="670707"/>
                    <a:pt x="4234004" y="665779"/>
                    <a:pt x="4238274" y="662739"/>
                  </a:cubicBezTo>
                  <a:lnTo>
                    <a:pt x="4281482" y="631981"/>
                  </a:lnTo>
                  <a:cubicBezTo>
                    <a:pt x="4283617" y="630461"/>
                    <a:pt x="4286416" y="629701"/>
                    <a:pt x="4289214" y="629701"/>
                  </a:cubicBezTo>
                  <a:close/>
                  <a:moveTo>
                    <a:pt x="3658710" y="629701"/>
                  </a:moveTo>
                  <a:cubicBezTo>
                    <a:pt x="3661510" y="629701"/>
                    <a:pt x="3664308" y="630461"/>
                    <a:pt x="3666443" y="631981"/>
                  </a:cubicBezTo>
                  <a:lnTo>
                    <a:pt x="3697425" y="654036"/>
                  </a:lnTo>
                  <a:cubicBezTo>
                    <a:pt x="3701695" y="657076"/>
                    <a:pt x="3701694" y="662004"/>
                    <a:pt x="3697425" y="665044"/>
                  </a:cubicBezTo>
                  <a:lnTo>
                    <a:pt x="3654217" y="695802"/>
                  </a:lnTo>
                  <a:cubicBezTo>
                    <a:pt x="3649946" y="698841"/>
                    <a:pt x="3643023" y="698842"/>
                    <a:pt x="3638753" y="695802"/>
                  </a:cubicBezTo>
                  <a:lnTo>
                    <a:pt x="3607771" y="673747"/>
                  </a:lnTo>
                  <a:cubicBezTo>
                    <a:pt x="3603501" y="670707"/>
                    <a:pt x="3603501" y="665779"/>
                    <a:pt x="3607771" y="662739"/>
                  </a:cubicBezTo>
                  <a:lnTo>
                    <a:pt x="3650978" y="631981"/>
                  </a:lnTo>
                  <a:cubicBezTo>
                    <a:pt x="3653114" y="630461"/>
                    <a:pt x="3655912" y="629701"/>
                    <a:pt x="3658710" y="629701"/>
                  </a:cubicBezTo>
                  <a:close/>
                  <a:moveTo>
                    <a:pt x="3029401" y="629701"/>
                  </a:moveTo>
                  <a:cubicBezTo>
                    <a:pt x="3032200" y="629701"/>
                    <a:pt x="3034998" y="630461"/>
                    <a:pt x="3037133" y="631981"/>
                  </a:cubicBezTo>
                  <a:lnTo>
                    <a:pt x="3068115" y="654036"/>
                  </a:lnTo>
                  <a:cubicBezTo>
                    <a:pt x="3072386" y="657076"/>
                    <a:pt x="3072385" y="662004"/>
                    <a:pt x="3068115" y="665044"/>
                  </a:cubicBezTo>
                  <a:lnTo>
                    <a:pt x="3024908" y="695802"/>
                  </a:lnTo>
                  <a:cubicBezTo>
                    <a:pt x="3020638" y="698841"/>
                    <a:pt x="3013714" y="698842"/>
                    <a:pt x="3009444" y="695802"/>
                  </a:cubicBezTo>
                  <a:lnTo>
                    <a:pt x="2978461" y="673747"/>
                  </a:lnTo>
                  <a:cubicBezTo>
                    <a:pt x="2974191" y="670707"/>
                    <a:pt x="2974191" y="665779"/>
                    <a:pt x="2978461" y="662739"/>
                  </a:cubicBezTo>
                  <a:lnTo>
                    <a:pt x="3021669" y="631981"/>
                  </a:lnTo>
                  <a:cubicBezTo>
                    <a:pt x="3023804" y="630461"/>
                    <a:pt x="3026602" y="629701"/>
                    <a:pt x="3029401" y="629701"/>
                  </a:cubicBezTo>
                  <a:close/>
                  <a:moveTo>
                    <a:pt x="2398898" y="629701"/>
                  </a:moveTo>
                  <a:cubicBezTo>
                    <a:pt x="2401697" y="629701"/>
                    <a:pt x="2404495" y="630461"/>
                    <a:pt x="2406630" y="631981"/>
                  </a:cubicBezTo>
                  <a:lnTo>
                    <a:pt x="2437612" y="654036"/>
                  </a:lnTo>
                  <a:cubicBezTo>
                    <a:pt x="2441882" y="657076"/>
                    <a:pt x="2441882" y="662004"/>
                    <a:pt x="2437612" y="665044"/>
                  </a:cubicBezTo>
                  <a:lnTo>
                    <a:pt x="2394404" y="695802"/>
                  </a:lnTo>
                  <a:cubicBezTo>
                    <a:pt x="2390134" y="698841"/>
                    <a:pt x="2383211" y="698842"/>
                    <a:pt x="2378940" y="695802"/>
                  </a:cubicBezTo>
                  <a:lnTo>
                    <a:pt x="2347958" y="673747"/>
                  </a:lnTo>
                  <a:cubicBezTo>
                    <a:pt x="2343688" y="670707"/>
                    <a:pt x="2343688" y="665779"/>
                    <a:pt x="2347958" y="662739"/>
                  </a:cubicBezTo>
                  <a:lnTo>
                    <a:pt x="2391166" y="631981"/>
                  </a:lnTo>
                  <a:cubicBezTo>
                    <a:pt x="2393301" y="630461"/>
                    <a:pt x="2396099" y="629701"/>
                    <a:pt x="2398898" y="629701"/>
                  </a:cubicBezTo>
                  <a:close/>
                  <a:moveTo>
                    <a:pt x="1768267" y="629701"/>
                  </a:moveTo>
                  <a:cubicBezTo>
                    <a:pt x="1771066" y="629701"/>
                    <a:pt x="1773864" y="630461"/>
                    <a:pt x="1775999" y="631981"/>
                  </a:cubicBezTo>
                  <a:lnTo>
                    <a:pt x="1806982" y="654036"/>
                  </a:lnTo>
                  <a:cubicBezTo>
                    <a:pt x="1811252" y="657076"/>
                    <a:pt x="1811251" y="662004"/>
                    <a:pt x="1806982" y="665044"/>
                  </a:cubicBezTo>
                  <a:lnTo>
                    <a:pt x="1763774" y="695802"/>
                  </a:lnTo>
                  <a:cubicBezTo>
                    <a:pt x="1759503" y="698841"/>
                    <a:pt x="1752580" y="698842"/>
                    <a:pt x="1748310" y="695802"/>
                  </a:cubicBezTo>
                  <a:lnTo>
                    <a:pt x="1717327" y="673747"/>
                  </a:lnTo>
                  <a:cubicBezTo>
                    <a:pt x="1713058" y="670707"/>
                    <a:pt x="1713058" y="665779"/>
                    <a:pt x="1717327" y="662739"/>
                  </a:cubicBezTo>
                  <a:lnTo>
                    <a:pt x="1760535" y="631981"/>
                  </a:lnTo>
                  <a:cubicBezTo>
                    <a:pt x="1762670" y="630461"/>
                    <a:pt x="1765469" y="629701"/>
                    <a:pt x="1768267" y="629701"/>
                  </a:cubicBezTo>
                  <a:close/>
                  <a:moveTo>
                    <a:pt x="1137763" y="629701"/>
                  </a:moveTo>
                  <a:cubicBezTo>
                    <a:pt x="1140563" y="629701"/>
                    <a:pt x="1143361" y="630461"/>
                    <a:pt x="1145496" y="631981"/>
                  </a:cubicBezTo>
                  <a:lnTo>
                    <a:pt x="1176478" y="654036"/>
                  </a:lnTo>
                  <a:cubicBezTo>
                    <a:pt x="1180749" y="657076"/>
                    <a:pt x="1180748" y="662004"/>
                    <a:pt x="1176478" y="665044"/>
                  </a:cubicBezTo>
                  <a:lnTo>
                    <a:pt x="1133270" y="695802"/>
                  </a:lnTo>
                  <a:cubicBezTo>
                    <a:pt x="1129000" y="698841"/>
                    <a:pt x="1122077" y="698842"/>
                    <a:pt x="1117806" y="695802"/>
                  </a:cubicBezTo>
                  <a:lnTo>
                    <a:pt x="1086824" y="673747"/>
                  </a:lnTo>
                  <a:cubicBezTo>
                    <a:pt x="1082554" y="670707"/>
                    <a:pt x="1082554" y="665779"/>
                    <a:pt x="1086824" y="662739"/>
                  </a:cubicBezTo>
                  <a:lnTo>
                    <a:pt x="1130031" y="631981"/>
                  </a:lnTo>
                  <a:cubicBezTo>
                    <a:pt x="1132167" y="630461"/>
                    <a:pt x="1134965" y="629701"/>
                    <a:pt x="1137763" y="629701"/>
                  </a:cubicBezTo>
                  <a:close/>
                  <a:moveTo>
                    <a:pt x="508454" y="629701"/>
                  </a:moveTo>
                  <a:cubicBezTo>
                    <a:pt x="511253" y="629701"/>
                    <a:pt x="514051" y="630461"/>
                    <a:pt x="516186" y="631981"/>
                  </a:cubicBezTo>
                  <a:lnTo>
                    <a:pt x="547169" y="654036"/>
                  </a:lnTo>
                  <a:cubicBezTo>
                    <a:pt x="551439" y="657076"/>
                    <a:pt x="551438" y="662004"/>
                    <a:pt x="547169" y="665044"/>
                  </a:cubicBezTo>
                  <a:lnTo>
                    <a:pt x="503961" y="695802"/>
                  </a:lnTo>
                  <a:cubicBezTo>
                    <a:pt x="499691" y="698841"/>
                    <a:pt x="492767" y="698842"/>
                    <a:pt x="488497" y="695802"/>
                  </a:cubicBezTo>
                  <a:lnTo>
                    <a:pt x="457515" y="673747"/>
                  </a:lnTo>
                  <a:cubicBezTo>
                    <a:pt x="453244" y="670707"/>
                    <a:pt x="453244" y="665779"/>
                    <a:pt x="457515" y="662739"/>
                  </a:cubicBezTo>
                  <a:lnTo>
                    <a:pt x="500722" y="631981"/>
                  </a:lnTo>
                  <a:cubicBezTo>
                    <a:pt x="502857" y="630461"/>
                    <a:pt x="505656" y="629701"/>
                    <a:pt x="508454" y="629701"/>
                  </a:cubicBezTo>
                  <a:close/>
                  <a:moveTo>
                    <a:pt x="4049386" y="629648"/>
                  </a:moveTo>
                  <a:cubicBezTo>
                    <a:pt x="4051325" y="630028"/>
                    <a:pt x="4053062" y="630935"/>
                    <a:pt x="4054134" y="632278"/>
                  </a:cubicBezTo>
                  <a:lnTo>
                    <a:pt x="4060142" y="639802"/>
                  </a:lnTo>
                  <a:cubicBezTo>
                    <a:pt x="4062288" y="642487"/>
                    <a:pt x="4060967" y="645904"/>
                    <a:pt x="4057194" y="647431"/>
                  </a:cubicBezTo>
                  <a:lnTo>
                    <a:pt x="4046843" y="651620"/>
                  </a:lnTo>
                  <a:cubicBezTo>
                    <a:pt x="4043068" y="653147"/>
                    <a:pt x="4038270" y="652207"/>
                    <a:pt x="4036124" y="649521"/>
                  </a:cubicBezTo>
                  <a:lnTo>
                    <a:pt x="4030116" y="641998"/>
                  </a:lnTo>
                  <a:cubicBezTo>
                    <a:pt x="4027971" y="639312"/>
                    <a:pt x="4029291" y="635895"/>
                    <a:pt x="4033064" y="634368"/>
                  </a:cubicBezTo>
                  <a:lnTo>
                    <a:pt x="4043416" y="630179"/>
                  </a:lnTo>
                  <a:cubicBezTo>
                    <a:pt x="4045302" y="629416"/>
                    <a:pt x="4047446" y="629268"/>
                    <a:pt x="4049386" y="629648"/>
                  </a:cubicBezTo>
                  <a:close/>
                  <a:moveTo>
                    <a:pt x="3420076" y="629648"/>
                  </a:moveTo>
                  <a:cubicBezTo>
                    <a:pt x="3422016" y="630028"/>
                    <a:pt x="3423752" y="630935"/>
                    <a:pt x="3424824" y="632278"/>
                  </a:cubicBezTo>
                  <a:lnTo>
                    <a:pt x="3430832" y="639802"/>
                  </a:lnTo>
                  <a:cubicBezTo>
                    <a:pt x="3432978" y="642487"/>
                    <a:pt x="3431658" y="645904"/>
                    <a:pt x="3427884" y="647431"/>
                  </a:cubicBezTo>
                  <a:lnTo>
                    <a:pt x="3417533" y="651620"/>
                  </a:lnTo>
                  <a:cubicBezTo>
                    <a:pt x="3413759" y="653147"/>
                    <a:pt x="3408960" y="652207"/>
                    <a:pt x="3406814" y="649521"/>
                  </a:cubicBezTo>
                  <a:lnTo>
                    <a:pt x="3400807" y="641998"/>
                  </a:lnTo>
                  <a:cubicBezTo>
                    <a:pt x="3398661" y="639312"/>
                    <a:pt x="3399982" y="635895"/>
                    <a:pt x="3403755" y="634368"/>
                  </a:cubicBezTo>
                  <a:lnTo>
                    <a:pt x="3414106" y="630179"/>
                  </a:lnTo>
                  <a:cubicBezTo>
                    <a:pt x="3415993" y="629416"/>
                    <a:pt x="3418136" y="629268"/>
                    <a:pt x="3420076" y="629648"/>
                  </a:cubicBezTo>
                  <a:close/>
                  <a:moveTo>
                    <a:pt x="2789573" y="629648"/>
                  </a:moveTo>
                  <a:cubicBezTo>
                    <a:pt x="2791512" y="630028"/>
                    <a:pt x="2793249" y="630935"/>
                    <a:pt x="2794321" y="632278"/>
                  </a:cubicBezTo>
                  <a:lnTo>
                    <a:pt x="2800329" y="639802"/>
                  </a:lnTo>
                  <a:cubicBezTo>
                    <a:pt x="2802474" y="642487"/>
                    <a:pt x="2801154" y="645904"/>
                    <a:pt x="2797381" y="647431"/>
                  </a:cubicBezTo>
                  <a:lnTo>
                    <a:pt x="2787030" y="651620"/>
                  </a:lnTo>
                  <a:cubicBezTo>
                    <a:pt x="2783256" y="653147"/>
                    <a:pt x="2778456" y="652207"/>
                    <a:pt x="2776311" y="649521"/>
                  </a:cubicBezTo>
                  <a:lnTo>
                    <a:pt x="2770303" y="641998"/>
                  </a:lnTo>
                  <a:cubicBezTo>
                    <a:pt x="2768158" y="639312"/>
                    <a:pt x="2769478" y="635895"/>
                    <a:pt x="2773252" y="634368"/>
                  </a:cubicBezTo>
                  <a:lnTo>
                    <a:pt x="2783603" y="630179"/>
                  </a:lnTo>
                  <a:cubicBezTo>
                    <a:pt x="2785489" y="629416"/>
                    <a:pt x="2787632" y="629268"/>
                    <a:pt x="2789573" y="629648"/>
                  </a:cubicBezTo>
                  <a:close/>
                  <a:moveTo>
                    <a:pt x="2158942" y="629648"/>
                  </a:moveTo>
                  <a:cubicBezTo>
                    <a:pt x="2160882" y="630028"/>
                    <a:pt x="2162618" y="630935"/>
                    <a:pt x="2163691" y="632278"/>
                  </a:cubicBezTo>
                  <a:lnTo>
                    <a:pt x="2169698" y="639802"/>
                  </a:lnTo>
                  <a:cubicBezTo>
                    <a:pt x="2171844" y="642487"/>
                    <a:pt x="2170524" y="645904"/>
                    <a:pt x="2166750" y="647431"/>
                  </a:cubicBezTo>
                  <a:lnTo>
                    <a:pt x="2156399" y="651620"/>
                  </a:lnTo>
                  <a:cubicBezTo>
                    <a:pt x="2152625" y="653147"/>
                    <a:pt x="2147826" y="652207"/>
                    <a:pt x="2145680" y="649521"/>
                  </a:cubicBezTo>
                  <a:lnTo>
                    <a:pt x="2139673" y="641998"/>
                  </a:lnTo>
                  <a:cubicBezTo>
                    <a:pt x="2137527" y="639312"/>
                    <a:pt x="2138847" y="635895"/>
                    <a:pt x="2142621" y="634368"/>
                  </a:cubicBezTo>
                  <a:lnTo>
                    <a:pt x="2152973" y="630179"/>
                  </a:lnTo>
                  <a:cubicBezTo>
                    <a:pt x="2154859" y="629416"/>
                    <a:pt x="2157002" y="629268"/>
                    <a:pt x="2158942" y="629648"/>
                  </a:cubicBezTo>
                  <a:close/>
                  <a:moveTo>
                    <a:pt x="1528439" y="629648"/>
                  </a:moveTo>
                  <a:cubicBezTo>
                    <a:pt x="1530378" y="630028"/>
                    <a:pt x="1532114" y="630935"/>
                    <a:pt x="1533188" y="632278"/>
                  </a:cubicBezTo>
                  <a:lnTo>
                    <a:pt x="1539195" y="639802"/>
                  </a:lnTo>
                  <a:cubicBezTo>
                    <a:pt x="1541341" y="642487"/>
                    <a:pt x="1540021" y="645904"/>
                    <a:pt x="1536247" y="647431"/>
                  </a:cubicBezTo>
                  <a:lnTo>
                    <a:pt x="1525896" y="651620"/>
                  </a:lnTo>
                  <a:cubicBezTo>
                    <a:pt x="1522122" y="653147"/>
                    <a:pt x="1517323" y="652207"/>
                    <a:pt x="1515177" y="649521"/>
                  </a:cubicBezTo>
                  <a:lnTo>
                    <a:pt x="1509170" y="641998"/>
                  </a:lnTo>
                  <a:cubicBezTo>
                    <a:pt x="1507024" y="639312"/>
                    <a:pt x="1508344" y="635895"/>
                    <a:pt x="1512118" y="634368"/>
                  </a:cubicBezTo>
                  <a:lnTo>
                    <a:pt x="1522469" y="630179"/>
                  </a:lnTo>
                  <a:cubicBezTo>
                    <a:pt x="1524356" y="629416"/>
                    <a:pt x="1526498" y="629268"/>
                    <a:pt x="1528439" y="629648"/>
                  </a:cubicBezTo>
                  <a:close/>
                  <a:moveTo>
                    <a:pt x="899129" y="629648"/>
                  </a:moveTo>
                  <a:cubicBezTo>
                    <a:pt x="901069" y="630028"/>
                    <a:pt x="902805" y="630935"/>
                    <a:pt x="903878" y="632278"/>
                  </a:cubicBezTo>
                  <a:lnTo>
                    <a:pt x="909885" y="639802"/>
                  </a:lnTo>
                  <a:cubicBezTo>
                    <a:pt x="912031" y="642487"/>
                    <a:pt x="910711" y="645904"/>
                    <a:pt x="906937" y="647431"/>
                  </a:cubicBezTo>
                  <a:lnTo>
                    <a:pt x="896586" y="651620"/>
                  </a:lnTo>
                  <a:cubicBezTo>
                    <a:pt x="892812" y="653147"/>
                    <a:pt x="888013" y="652207"/>
                    <a:pt x="885868" y="649521"/>
                  </a:cubicBezTo>
                  <a:lnTo>
                    <a:pt x="879860" y="641998"/>
                  </a:lnTo>
                  <a:cubicBezTo>
                    <a:pt x="877714" y="639312"/>
                    <a:pt x="879035" y="635895"/>
                    <a:pt x="882808" y="634368"/>
                  </a:cubicBezTo>
                  <a:lnTo>
                    <a:pt x="893159" y="630179"/>
                  </a:lnTo>
                  <a:cubicBezTo>
                    <a:pt x="895046" y="629416"/>
                    <a:pt x="897189" y="629268"/>
                    <a:pt x="899129" y="629648"/>
                  </a:cubicBezTo>
                  <a:close/>
                  <a:moveTo>
                    <a:pt x="4340943" y="626879"/>
                  </a:moveTo>
                  <a:lnTo>
                    <a:pt x="4340943" y="650637"/>
                  </a:lnTo>
                  <a:lnTo>
                    <a:pt x="4331100" y="643631"/>
                  </a:lnTo>
                  <a:lnTo>
                    <a:pt x="4331100" y="633886"/>
                  </a:lnTo>
                  <a:close/>
                  <a:moveTo>
                    <a:pt x="3711562" y="626081"/>
                  </a:moveTo>
                  <a:lnTo>
                    <a:pt x="3724556" y="626081"/>
                  </a:lnTo>
                  <a:cubicBezTo>
                    <a:pt x="3730612" y="626081"/>
                    <a:pt x="3735521" y="629575"/>
                    <a:pt x="3735521" y="633886"/>
                  </a:cubicBezTo>
                  <a:cubicBezTo>
                    <a:pt x="3735521" y="637135"/>
                    <a:pt x="3735521" y="640383"/>
                    <a:pt x="3735521" y="643631"/>
                  </a:cubicBezTo>
                  <a:cubicBezTo>
                    <a:pt x="3735521" y="647942"/>
                    <a:pt x="3730612" y="651436"/>
                    <a:pt x="3724556" y="651436"/>
                  </a:cubicBezTo>
                  <a:lnTo>
                    <a:pt x="3711562" y="651437"/>
                  </a:lnTo>
                  <a:cubicBezTo>
                    <a:pt x="3705506" y="651437"/>
                    <a:pt x="3700598" y="647942"/>
                    <a:pt x="3700598" y="643631"/>
                  </a:cubicBezTo>
                  <a:lnTo>
                    <a:pt x="3700598" y="633886"/>
                  </a:lnTo>
                  <a:cubicBezTo>
                    <a:pt x="3700598" y="629575"/>
                    <a:pt x="3705506" y="626081"/>
                    <a:pt x="3711562" y="626081"/>
                  </a:cubicBezTo>
                  <a:close/>
                  <a:moveTo>
                    <a:pt x="3082252" y="626081"/>
                  </a:moveTo>
                  <a:lnTo>
                    <a:pt x="3095247" y="626081"/>
                  </a:lnTo>
                  <a:cubicBezTo>
                    <a:pt x="3101303" y="626081"/>
                    <a:pt x="3106212" y="629575"/>
                    <a:pt x="3106212" y="633886"/>
                  </a:cubicBezTo>
                  <a:cubicBezTo>
                    <a:pt x="3106212" y="637135"/>
                    <a:pt x="3106212" y="640383"/>
                    <a:pt x="3106211" y="643631"/>
                  </a:cubicBezTo>
                  <a:cubicBezTo>
                    <a:pt x="3106212" y="647942"/>
                    <a:pt x="3101303" y="651436"/>
                    <a:pt x="3095247" y="651436"/>
                  </a:cubicBezTo>
                  <a:lnTo>
                    <a:pt x="3082252" y="651437"/>
                  </a:lnTo>
                  <a:cubicBezTo>
                    <a:pt x="3076197" y="651437"/>
                    <a:pt x="3071288" y="647942"/>
                    <a:pt x="3071288" y="643631"/>
                  </a:cubicBezTo>
                  <a:lnTo>
                    <a:pt x="3071288" y="633886"/>
                  </a:lnTo>
                  <a:cubicBezTo>
                    <a:pt x="3071288" y="629575"/>
                    <a:pt x="3076197" y="626081"/>
                    <a:pt x="3082252" y="626081"/>
                  </a:cubicBezTo>
                  <a:close/>
                  <a:moveTo>
                    <a:pt x="2451749" y="626081"/>
                  </a:moveTo>
                  <a:lnTo>
                    <a:pt x="2464744" y="626081"/>
                  </a:lnTo>
                  <a:cubicBezTo>
                    <a:pt x="2470800" y="626081"/>
                    <a:pt x="2475708" y="629575"/>
                    <a:pt x="2475708" y="633886"/>
                  </a:cubicBezTo>
                  <a:cubicBezTo>
                    <a:pt x="2475708" y="637135"/>
                    <a:pt x="2475708" y="640383"/>
                    <a:pt x="2475708" y="643631"/>
                  </a:cubicBezTo>
                  <a:cubicBezTo>
                    <a:pt x="2475708" y="647942"/>
                    <a:pt x="2470800" y="651436"/>
                    <a:pt x="2464744" y="651436"/>
                  </a:cubicBezTo>
                  <a:lnTo>
                    <a:pt x="2451749" y="651437"/>
                  </a:lnTo>
                  <a:cubicBezTo>
                    <a:pt x="2445694" y="651437"/>
                    <a:pt x="2440784" y="647942"/>
                    <a:pt x="2440784" y="643631"/>
                  </a:cubicBezTo>
                  <a:lnTo>
                    <a:pt x="2440784" y="633886"/>
                  </a:lnTo>
                  <a:cubicBezTo>
                    <a:pt x="2440784" y="629575"/>
                    <a:pt x="2445694" y="626081"/>
                    <a:pt x="2451749" y="626081"/>
                  </a:cubicBezTo>
                  <a:close/>
                  <a:moveTo>
                    <a:pt x="1821118" y="626081"/>
                  </a:moveTo>
                  <a:lnTo>
                    <a:pt x="1834113" y="626081"/>
                  </a:lnTo>
                  <a:cubicBezTo>
                    <a:pt x="1840169" y="626081"/>
                    <a:pt x="1845078" y="629575"/>
                    <a:pt x="1845078" y="633886"/>
                  </a:cubicBezTo>
                  <a:cubicBezTo>
                    <a:pt x="1845078" y="637135"/>
                    <a:pt x="1845078" y="640383"/>
                    <a:pt x="1845077" y="643631"/>
                  </a:cubicBezTo>
                  <a:cubicBezTo>
                    <a:pt x="1845078" y="647942"/>
                    <a:pt x="1840169" y="651436"/>
                    <a:pt x="1834113" y="651436"/>
                  </a:cubicBezTo>
                  <a:lnTo>
                    <a:pt x="1821119" y="651437"/>
                  </a:lnTo>
                  <a:cubicBezTo>
                    <a:pt x="1815063" y="651437"/>
                    <a:pt x="1810154" y="647942"/>
                    <a:pt x="1810154" y="643631"/>
                  </a:cubicBezTo>
                  <a:lnTo>
                    <a:pt x="1810154" y="633886"/>
                  </a:lnTo>
                  <a:cubicBezTo>
                    <a:pt x="1810154" y="629575"/>
                    <a:pt x="1815063" y="626081"/>
                    <a:pt x="1821118" y="626081"/>
                  </a:cubicBezTo>
                  <a:close/>
                  <a:moveTo>
                    <a:pt x="1190615" y="626081"/>
                  </a:moveTo>
                  <a:lnTo>
                    <a:pt x="1203609" y="626081"/>
                  </a:lnTo>
                  <a:cubicBezTo>
                    <a:pt x="1209666" y="626081"/>
                    <a:pt x="1214575" y="629575"/>
                    <a:pt x="1214575" y="633886"/>
                  </a:cubicBezTo>
                  <a:cubicBezTo>
                    <a:pt x="1214575" y="637135"/>
                    <a:pt x="1214574" y="640383"/>
                    <a:pt x="1214574" y="643631"/>
                  </a:cubicBezTo>
                  <a:cubicBezTo>
                    <a:pt x="1214575" y="647942"/>
                    <a:pt x="1209666" y="651436"/>
                    <a:pt x="1203609" y="651436"/>
                  </a:cubicBezTo>
                  <a:lnTo>
                    <a:pt x="1190616" y="651437"/>
                  </a:lnTo>
                  <a:cubicBezTo>
                    <a:pt x="1184560" y="651437"/>
                    <a:pt x="1179651" y="647942"/>
                    <a:pt x="1179651" y="643631"/>
                  </a:cubicBezTo>
                  <a:lnTo>
                    <a:pt x="1179651" y="633886"/>
                  </a:lnTo>
                  <a:cubicBezTo>
                    <a:pt x="1179651" y="629575"/>
                    <a:pt x="1184560" y="626081"/>
                    <a:pt x="1190615" y="626081"/>
                  </a:cubicBezTo>
                  <a:close/>
                  <a:moveTo>
                    <a:pt x="561305" y="626081"/>
                  </a:moveTo>
                  <a:lnTo>
                    <a:pt x="574300" y="626081"/>
                  </a:lnTo>
                  <a:cubicBezTo>
                    <a:pt x="580356" y="626081"/>
                    <a:pt x="585265" y="629575"/>
                    <a:pt x="585265" y="633886"/>
                  </a:cubicBezTo>
                  <a:cubicBezTo>
                    <a:pt x="585265" y="637135"/>
                    <a:pt x="585265" y="640383"/>
                    <a:pt x="585265" y="643631"/>
                  </a:cubicBezTo>
                  <a:cubicBezTo>
                    <a:pt x="585265" y="647942"/>
                    <a:pt x="580356" y="651436"/>
                    <a:pt x="574300" y="651436"/>
                  </a:cubicBezTo>
                  <a:lnTo>
                    <a:pt x="561306" y="651437"/>
                  </a:lnTo>
                  <a:cubicBezTo>
                    <a:pt x="555250" y="651437"/>
                    <a:pt x="550341" y="647942"/>
                    <a:pt x="550341" y="643631"/>
                  </a:cubicBezTo>
                  <a:lnTo>
                    <a:pt x="550341" y="633886"/>
                  </a:lnTo>
                  <a:cubicBezTo>
                    <a:pt x="550341" y="629575"/>
                    <a:pt x="555250" y="626081"/>
                    <a:pt x="561305" y="626081"/>
                  </a:cubicBezTo>
                  <a:close/>
                  <a:moveTo>
                    <a:pt x="4116446" y="618332"/>
                  </a:moveTo>
                  <a:cubicBezTo>
                    <a:pt x="4122652" y="618161"/>
                    <a:pt x="4128947" y="619676"/>
                    <a:pt x="4133864" y="622916"/>
                  </a:cubicBezTo>
                  <a:lnTo>
                    <a:pt x="4183648" y="655726"/>
                  </a:lnTo>
                  <a:cubicBezTo>
                    <a:pt x="4193481" y="662207"/>
                    <a:pt x="4194072" y="673136"/>
                    <a:pt x="4184968" y="680136"/>
                  </a:cubicBezTo>
                  <a:lnTo>
                    <a:pt x="4160001" y="699333"/>
                  </a:lnTo>
                  <a:cubicBezTo>
                    <a:pt x="4150898" y="706333"/>
                    <a:pt x="4135546" y="706754"/>
                    <a:pt x="4125712" y="700273"/>
                  </a:cubicBezTo>
                  <a:lnTo>
                    <a:pt x="4075928" y="667463"/>
                  </a:lnTo>
                  <a:cubicBezTo>
                    <a:pt x="4066094" y="660982"/>
                    <a:pt x="4065504" y="650054"/>
                    <a:pt x="4074608" y="643055"/>
                  </a:cubicBezTo>
                  <a:lnTo>
                    <a:pt x="4099576" y="623856"/>
                  </a:lnTo>
                  <a:cubicBezTo>
                    <a:pt x="4104127" y="620356"/>
                    <a:pt x="4110241" y="618501"/>
                    <a:pt x="4116446" y="618332"/>
                  </a:cubicBezTo>
                  <a:close/>
                  <a:moveTo>
                    <a:pt x="3487136" y="618332"/>
                  </a:moveTo>
                  <a:cubicBezTo>
                    <a:pt x="3493342" y="618161"/>
                    <a:pt x="3499638" y="619676"/>
                    <a:pt x="3504554" y="622916"/>
                  </a:cubicBezTo>
                  <a:lnTo>
                    <a:pt x="3554338" y="655726"/>
                  </a:lnTo>
                  <a:cubicBezTo>
                    <a:pt x="3564171" y="662207"/>
                    <a:pt x="3564763" y="673136"/>
                    <a:pt x="3555659" y="680136"/>
                  </a:cubicBezTo>
                  <a:lnTo>
                    <a:pt x="3530691" y="699333"/>
                  </a:lnTo>
                  <a:cubicBezTo>
                    <a:pt x="3521588" y="706333"/>
                    <a:pt x="3506236" y="706754"/>
                    <a:pt x="3496402" y="700273"/>
                  </a:cubicBezTo>
                  <a:lnTo>
                    <a:pt x="3446618" y="667463"/>
                  </a:lnTo>
                  <a:cubicBezTo>
                    <a:pt x="3436786" y="660982"/>
                    <a:pt x="3436194" y="650054"/>
                    <a:pt x="3445298" y="643055"/>
                  </a:cubicBezTo>
                  <a:lnTo>
                    <a:pt x="3470266" y="623856"/>
                  </a:lnTo>
                  <a:cubicBezTo>
                    <a:pt x="3474818" y="620356"/>
                    <a:pt x="3480932" y="618501"/>
                    <a:pt x="3487136" y="618332"/>
                  </a:cubicBezTo>
                  <a:close/>
                  <a:moveTo>
                    <a:pt x="2856633" y="618332"/>
                  </a:moveTo>
                  <a:cubicBezTo>
                    <a:pt x="2862838" y="618161"/>
                    <a:pt x="2869135" y="619676"/>
                    <a:pt x="2874052" y="622916"/>
                  </a:cubicBezTo>
                  <a:lnTo>
                    <a:pt x="2923835" y="655726"/>
                  </a:lnTo>
                  <a:cubicBezTo>
                    <a:pt x="2933668" y="662207"/>
                    <a:pt x="2934259" y="673136"/>
                    <a:pt x="2925156" y="680136"/>
                  </a:cubicBezTo>
                  <a:lnTo>
                    <a:pt x="2900188" y="699333"/>
                  </a:lnTo>
                  <a:cubicBezTo>
                    <a:pt x="2891084" y="706333"/>
                    <a:pt x="2875733" y="706754"/>
                    <a:pt x="2865899" y="700273"/>
                  </a:cubicBezTo>
                  <a:lnTo>
                    <a:pt x="2816116" y="667463"/>
                  </a:lnTo>
                  <a:cubicBezTo>
                    <a:pt x="2806282" y="660982"/>
                    <a:pt x="2805690" y="650054"/>
                    <a:pt x="2814795" y="643055"/>
                  </a:cubicBezTo>
                  <a:lnTo>
                    <a:pt x="2839762" y="623856"/>
                  </a:lnTo>
                  <a:cubicBezTo>
                    <a:pt x="2844314" y="620356"/>
                    <a:pt x="2850428" y="618501"/>
                    <a:pt x="2856633" y="618332"/>
                  </a:cubicBezTo>
                  <a:close/>
                  <a:moveTo>
                    <a:pt x="2226003" y="618332"/>
                  </a:moveTo>
                  <a:cubicBezTo>
                    <a:pt x="2232208" y="618161"/>
                    <a:pt x="2238504" y="619676"/>
                    <a:pt x="2243420" y="622916"/>
                  </a:cubicBezTo>
                  <a:lnTo>
                    <a:pt x="2293204" y="655726"/>
                  </a:lnTo>
                  <a:cubicBezTo>
                    <a:pt x="2303038" y="662207"/>
                    <a:pt x="2303629" y="673136"/>
                    <a:pt x="2294525" y="680136"/>
                  </a:cubicBezTo>
                  <a:lnTo>
                    <a:pt x="2269557" y="699333"/>
                  </a:lnTo>
                  <a:cubicBezTo>
                    <a:pt x="2260454" y="706333"/>
                    <a:pt x="2245102" y="706754"/>
                    <a:pt x="2235269" y="700273"/>
                  </a:cubicBezTo>
                  <a:lnTo>
                    <a:pt x="2185485" y="667463"/>
                  </a:lnTo>
                  <a:cubicBezTo>
                    <a:pt x="2175651" y="660982"/>
                    <a:pt x="2175060" y="650054"/>
                    <a:pt x="2184164" y="643055"/>
                  </a:cubicBezTo>
                  <a:lnTo>
                    <a:pt x="2209132" y="623856"/>
                  </a:lnTo>
                  <a:cubicBezTo>
                    <a:pt x="2213684" y="620356"/>
                    <a:pt x="2219797" y="618501"/>
                    <a:pt x="2226003" y="618332"/>
                  </a:cubicBezTo>
                  <a:close/>
                  <a:moveTo>
                    <a:pt x="1595499" y="618332"/>
                  </a:moveTo>
                  <a:cubicBezTo>
                    <a:pt x="1601705" y="618161"/>
                    <a:pt x="1608000" y="619676"/>
                    <a:pt x="1612917" y="622916"/>
                  </a:cubicBezTo>
                  <a:lnTo>
                    <a:pt x="1662701" y="655726"/>
                  </a:lnTo>
                  <a:cubicBezTo>
                    <a:pt x="1672534" y="662207"/>
                    <a:pt x="1673125" y="673136"/>
                    <a:pt x="1664022" y="680136"/>
                  </a:cubicBezTo>
                  <a:lnTo>
                    <a:pt x="1639054" y="699333"/>
                  </a:lnTo>
                  <a:cubicBezTo>
                    <a:pt x="1629950" y="706333"/>
                    <a:pt x="1614599" y="706754"/>
                    <a:pt x="1604765" y="700273"/>
                  </a:cubicBezTo>
                  <a:lnTo>
                    <a:pt x="1554981" y="667463"/>
                  </a:lnTo>
                  <a:cubicBezTo>
                    <a:pt x="1545148" y="660982"/>
                    <a:pt x="1544557" y="650054"/>
                    <a:pt x="1553661" y="643055"/>
                  </a:cubicBezTo>
                  <a:lnTo>
                    <a:pt x="1578628" y="623856"/>
                  </a:lnTo>
                  <a:cubicBezTo>
                    <a:pt x="1583180" y="620356"/>
                    <a:pt x="1589294" y="618501"/>
                    <a:pt x="1595499" y="618332"/>
                  </a:cubicBezTo>
                  <a:close/>
                  <a:moveTo>
                    <a:pt x="966189" y="618332"/>
                  </a:moveTo>
                  <a:cubicBezTo>
                    <a:pt x="972395" y="618161"/>
                    <a:pt x="978691" y="619676"/>
                    <a:pt x="983608" y="622916"/>
                  </a:cubicBezTo>
                  <a:lnTo>
                    <a:pt x="1033391" y="655726"/>
                  </a:lnTo>
                  <a:cubicBezTo>
                    <a:pt x="1043224" y="662207"/>
                    <a:pt x="1043816" y="673136"/>
                    <a:pt x="1034712" y="680136"/>
                  </a:cubicBezTo>
                  <a:lnTo>
                    <a:pt x="1009744" y="699333"/>
                  </a:lnTo>
                  <a:cubicBezTo>
                    <a:pt x="1000641" y="706333"/>
                    <a:pt x="985290" y="706754"/>
                    <a:pt x="975456" y="700273"/>
                  </a:cubicBezTo>
                  <a:lnTo>
                    <a:pt x="925672" y="667463"/>
                  </a:lnTo>
                  <a:cubicBezTo>
                    <a:pt x="915839" y="660982"/>
                    <a:pt x="915247" y="650054"/>
                    <a:pt x="924351" y="643055"/>
                  </a:cubicBezTo>
                  <a:lnTo>
                    <a:pt x="949319" y="623856"/>
                  </a:lnTo>
                  <a:cubicBezTo>
                    <a:pt x="953871" y="620356"/>
                    <a:pt x="959985" y="618501"/>
                    <a:pt x="966189" y="618332"/>
                  </a:cubicBezTo>
                  <a:close/>
                  <a:moveTo>
                    <a:pt x="335686" y="618332"/>
                  </a:moveTo>
                  <a:cubicBezTo>
                    <a:pt x="341891" y="618161"/>
                    <a:pt x="348188" y="619676"/>
                    <a:pt x="353105" y="622916"/>
                  </a:cubicBezTo>
                  <a:lnTo>
                    <a:pt x="402888" y="655726"/>
                  </a:lnTo>
                  <a:cubicBezTo>
                    <a:pt x="412721" y="662207"/>
                    <a:pt x="413312" y="673136"/>
                    <a:pt x="404209" y="680136"/>
                  </a:cubicBezTo>
                  <a:lnTo>
                    <a:pt x="379241" y="699333"/>
                  </a:lnTo>
                  <a:cubicBezTo>
                    <a:pt x="370137" y="706333"/>
                    <a:pt x="354786" y="706754"/>
                    <a:pt x="344953" y="700273"/>
                  </a:cubicBezTo>
                  <a:lnTo>
                    <a:pt x="295168" y="667463"/>
                  </a:lnTo>
                  <a:cubicBezTo>
                    <a:pt x="285335" y="660982"/>
                    <a:pt x="284744" y="650054"/>
                    <a:pt x="293848" y="643055"/>
                  </a:cubicBezTo>
                  <a:lnTo>
                    <a:pt x="318815" y="623856"/>
                  </a:lnTo>
                  <a:cubicBezTo>
                    <a:pt x="323368" y="620356"/>
                    <a:pt x="329481" y="618501"/>
                    <a:pt x="335686" y="618332"/>
                  </a:cubicBezTo>
                  <a:close/>
                  <a:moveTo>
                    <a:pt x="3873304" y="613902"/>
                  </a:moveTo>
                  <a:cubicBezTo>
                    <a:pt x="3875146" y="613960"/>
                    <a:pt x="3876955" y="614518"/>
                    <a:pt x="3878297" y="615562"/>
                  </a:cubicBezTo>
                  <a:lnTo>
                    <a:pt x="3884057" y="620044"/>
                  </a:lnTo>
                  <a:cubicBezTo>
                    <a:pt x="3886741" y="622132"/>
                    <a:pt x="3886539" y="625373"/>
                    <a:pt x="3883606" y="627284"/>
                  </a:cubicBezTo>
                  <a:lnTo>
                    <a:pt x="3877310" y="631385"/>
                  </a:lnTo>
                  <a:cubicBezTo>
                    <a:pt x="3874377" y="633296"/>
                    <a:pt x="3869824" y="633151"/>
                    <a:pt x="3867140" y="631063"/>
                  </a:cubicBezTo>
                  <a:lnTo>
                    <a:pt x="3861379" y="626582"/>
                  </a:lnTo>
                  <a:cubicBezTo>
                    <a:pt x="3858695" y="624493"/>
                    <a:pt x="3858897" y="621252"/>
                    <a:pt x="3861830" y="619341"/>
                  </a:cubicBezTo>
                  <a:lnTo>
                    <a:pt x="3868125" y="615241"/>
                  </a:lnTo>
                  <a:cubicBezTo>
                    <a:pt x="3869593" y="614285"/>
                    <a:pt x="3871464" y="613844"/>
                    <a:pt x="3873304" y="613902"/>
                  </a:cubicBezTo>
                  <a:close/>
                  <a:moveTo>
                    <a:pt x="3243995" y="613902"/>
                  </a:moveTo>
                  <a:cubicBezTo>
                    <a:pt x="3245836" y="613960"/>
                    <a:pt x="3247646" y="614518"/>
                    <a:pt x="3248988" y="615562"/>
                  </a:cubicBezTo>
                  <a:lnTo>
                    <a:pt x="3254748" y="620044"/>
                  </a:lnTo>
                  <a:cubicBezTo>
                    <a:pt x="3257432" y="622132"/>
                    <a:pt x="3257230" y="625373"/>
                    <a:pt x="3254296" y="627284"/>
                  </a:cubicBezTo>
                  <a:lnTo>
                    <a:pt x="3248001" y="631385"/>
                  </a:lnTo>
                  <a:cubicBezTo>
                    <a:pt x="3245068" y="633296"/>
                    <a:pt x="3240514" y="633151"/>
                    <a:pt x="3237830" y="631063"/>
                  </a:cubicBezTo>
                  <a:lnTo>
                    <a:pt x="3232070" y="626582"/>
                  </a:lnTo>
                  <a:cubicBezTo>
                    <a:pt x="3229386" y="624493"/>
                    <a:pt x="3229588" y="621252"/>
                    <a:pt x="3232520" y="619341"/>
                  </a:cubicBezTo>
                  <a:lnTo>
                    <a:pt x="3238816" y="615241"/>
                  </a:lnTo>
                  <a:cubicBezTo>
                    <a:pt x="3240284" y="614285"/>
                    <a:pt x="3242154" y="613844"/>
                    <a:pt x="3243995" y="613902"/>
                  </a:cubicBezTo>
                  <a:close/>
                  <a:moveTo>
                    <a:pt x="2613491" y="613902"/>
                  </a:moveTo>
                  <a:cubicBezTo>
                    <a:pt x="2615332" y="613960"/>
                    <a:pt x="2617142" y="614518"/>
                    <a:pt x="2618484" y="615562"/>
                  </a:cubicBezTo>
                  <a:lnTo>
                    <a:pt x="2624244" y="620044"/>
                  </a:lnTo>
                  <a:cubicBezTo>
                    <a:pt x="2626929" y="622132"/>
                    <a:pt x="2626727" y="625373"/>
                    <a:pt x="2623793" y="627284"/>
                  </a:cubicBezTo>
                  <a:lnTo>
                    <a:pt x="2617498" y="631385"/>
                  </a:lnTo>
                  <a:cubicBezTo>
                    <a:pt x="2614565" y="633296"/>
                    <a:pt x="2610010" y="633151"/>
                    <a:pt x="2607327" y="631063"/>
                  </a:cubicBezTo>
                  <a:lnTo>
                    <a:pt x="2601566" y="626582"/>
                  </a:lnTo>
                  <a:cubicBezTo>
                    <a:pt x="2598883" y="624493"/>
                    <a:pt x="2599085" y="621252"/>
                    <a:pt x="2602017" y="619341"/>
                  </a:cubicBezTo>
                  <a:lnTo>
                    <a:pt x="2608312" y="615241"/>
                  </a:lnTo>
                  <a:cubicBezTo>
                    <a:pt x="2609780" y="614285"/>
                    <a:pt x="2611651" y="613844"/>
                    <a:pt x="2613491" y="613902"/>
                  </a:cubicBezTo>
                  <a:close/>
                  <a:moveTo>
                    <a:pt x="1982861" y="613902"/>
                  </a:moveTo>
                  <a:cubicBezTo>
                    <a:pt x="1984702" y="613960"/>
                    <a:pt x="1986512" y="614518"/>
                    <a:pt x="1987853" y="615562"/>
                  </a:cubicBezTo>
                  <a:lnTo>
                    <a:pt x="1993614" y="620044"/>
                  </a:lnTo>
                  <a:cubicBezTo>
                    <a:pt x="1996298" y="622132"/>
                    <a:pt x="1996096" y="625373"/>
                    <a:pt x="1993162" y="627284"/>
                  </a:cubicBezTo>
                  <a:lnTo>
                    <a:pt x="1986867" y="631385"/>
                  </a:lnTo>
                  <a:cubicBezTo>
                    <a:pt x="1983934" y="633296"/>
                    <a:pt x="1979380" y="633151"/>
                    <a:pt x="1976696" y="631063"/>
                  </a:cubicBezTo>
                  <a:lnTo>
                    <a:pt x="1970936" y="626582"/>
                  </a:lnTo>
                  <a:cubicBezTo>
                    <a:pt x="1968251" y="624493"/>
                    <a:pt x="1968454" y="621252"/>
                    <a:pt x="1971387" y="619341"/>
                  </a:cubicBezTo>
                  <a:lnTo>
                    <a:pt x="1977682" y="615241"/>
                  </a:lnTo>
                  <a:cubicBezTo>
                    <a:pt x="1979150" y="614285"/>
                    <a:pt x="1981021" y="613844"/>
                    <a:pt x="1982861" y="613902"/>
                  </a:cubicBezTo>
                  <a:close/>
                  <a:moveTo>
                    <a:pt x="1352358" y="613902"/>
                  </a:moveTo>
                  <a:cubicBezTo>
                    <a:pt x="1354199" y="613960"/>
                    <a:pt x="1356008" y="614518"/>
                    <a:pt x="1357350" y="615562"/>
                  </a:cubicBezTo>
                  <a:lnTo>
                    <a:pt x="1363110" y="620044"/>
                  </a:lnTo>
                  <a:cubicBezTo>
                    <a:pt x="1365794" y="622132"/>
                    <a:pt x="1365592" y="625373"/>
                    <a:pt x="1362659" y="627284"/>
                  </a:cubicBezTo>
                  <a:lnTo>
                    <a:pt x="1356364" y="631385"/>
                  </a:lnTo>
                  <a:cubicBezTo>
                    <a:pt x="1353430" y="633296"/>
                    <a:pt x="1348877" y="633151"/>
                    <a:pt x="1346193" y="631063"/>
                  </a:cubicBezTo>
                  <a:lnTo>
                    <a:pt x="1340432" y="626582"/>
                  </a:lnTo>
                  <a:cubicBezTo>
                    <a:pt x="1337748" y="624493"/>
                    <a:pt x="1337950" y="621252"/>
                    <a:pt x="1340884" y="619341"/>
                  </a:cubicBezTo>
                  <a:lnTo>
                    <a:pt x="1347179" y="615241"/>
                  </a:lnTo>
                  <a:cubicBezTo>
                    <a:pt x="1348646" y="614285"/>
                    <a:pt x="1350518" y="613844"/>
                    <a:pt x="1352358" y="613902"/>
                  </a:cubicBezTo>
                  <a:close/>
                  <a:moveTo>
                    <a:pt x="723048" y="613902"/>
                  </a:moveTo>
                  <a:cubicBezTo>
                    <a:pt x="724889" y="613960"/>
                    <a:pt x="726699" y="614518"/>
                    <a:pt x="728041" y="615562"/>
                  </a:cubicBezTo>
                  <a:lnTo>
                    <a:pt x="733801" y="620044"/>
                  </a:lnTo>
                  <a:cubicBezTo>
                    <a:pt x="736485" y="622132"/>
                    <a:pt x="736283" y="625373"/>
                    <a:pt x="733350" y="627284"/>
                  </a:cubicBezTo>
                  <a:lnTo>
                    <a:pt x="727054" y="631385"/>
                  </a:lnTo>
                  <a:cubicBezTo>
                    <a:pt x="724121" y="633296"/>
                    <a:pt x="719567" y="633151"/>
                    <a:pt x="716884" y="631063"/>
                  </a:cubicBezTo>
                  <a:lnTo>
                    <a:pt x="711123" y="626582"/>
                  </a:lnTo>
                  <a:cubicBezTo>
                    <a:pt x="708439" y="624493"/>
                    <a:pt x="708641" y="621252"/>
                    <a:pt x="711574" y="619341"/>
                  </a:cubicBezTo>
                  <a:lnTo>
                    <a:pt x="717869" y="615241"/>
                  </a:lnTo>
                  <a:cubicBezTo>
                    <a:pt x="719337" y="614285"/>
                    <a:pt x="721208" y="613844"/>
                    <a:pt x="723048" y="613902"/>
                  </a:cubicBezTo>
                  <a:close/>
                  <a:moveTo>
                    <a:pt x="4317486" y="610501"/>
                  </a:moveTo>
                  <a:cubicBezTo>
                    <a:pt x="4319326" y="610559"/>
                    <a:pt x="4321135" y="611117"/>
                    <a:pt x="4322477" y="612161"/>
                  </a:cubicBezTo>
                  <a:lnTo>
                    <a:pt x="4328238" y="616643"/>
                  </a:lnTo>
                  <a:cubicBezTo>
                    <a:pt x="4330922" y="618731"/>
                    <a:pt x="4330720" y="621972"/>
                    <a:pt x="4327787" y="623883"/>
                  </a:cubicBezTo>
                  <a:lnTo>
                    <a:pt x="4321492" y="627984"/>
                  </a:lnTo>
                  <a:cubicBezTo>
                    <a:pt x="4318557" y="629894"/>
                    <a:pt x="4314004" y="629750"/>
                    <a:pt x="4311320" y="627663"/>
                  </a:cubicBezTo>
                  <a:lnTo>
                    <a:pt x="4305559" y="623181"/>
                  </a:lnTo>
                  <a:cubicBezTo>
                    <a:pt x="4302876" y="621093"/>
                    <a:pt x="4303077" y="617851"/>
                    <a:pt x="4306010" y="615940"/>
                  </a:cubicBezTo>
                  <a:lnTo>
                    <a:pt x="4312306" y="611840"/>
                  </a:lnTo>
                  <a:cubicBezTo>
                    <a:pt x="4313774" y="610885"/>
                    <a:pt x="4315645" y="610443"/>
                    <a:pt x="4317486" y="610501"/>
                  </a:cubicBezTo>
                  <a:close/>
                  <a:moveTo>
                    <a:pt x="3686982" y="610501"/>
                  </a:moveTo>
                  <a:cubicBezTo>
                    <a:pt x="3688822" y="610559"/>
                    <a:pt x="3690632" y="611117"/>
                    <a:pt x="3691974" y="612161"/>
                  </a:cubicBezTo>
                  <a:lnTo>
                    <a:pt x="3697734" y="616643"/>
                  </a:lnTo>
                  <a:cubicBezTo>
                    <a:pt x="3700418" y="618731"/>
                    <a:pt x="3700216" y="621972"/>
                    <a:pt x="3697284" y="623883"/>
                  </a:cubicBezTo>
                  <a:lnTo>
                    <a:pt x="3690988" y="627984"/>
                  </a:lnTo>
                  <a:cubicBezTo>
                    <a:pt x="3688054" y="629894"/>
                    <a:pt x="3683501" y="629750"/>
                    <a:pt x="3680816" y="627663"/>
                  </a:cubicBezTo>
                  <a:lnTo>
                    <a:pt x="3675056" y="623181"/>
                  </a:lnTo>
                  <a:cubicBezTo>
                    <a:pt x="3672372" y="621093"/>
                    <a:pt x="3672574" y="617851"/>
                    <a:pt x="3675507" y="615940"/>
                  </a:cubicBezTo>
                  <a:lnTo>
                    <a:pt x="3681803" y="611840"/>
                  </a:lnTo>
                  <a:cubicBezTo>
                    <a:pt x="3683270" y="610885"/>
                    <a:pt x="3685141" y="610443"/>
                    <a:pt x="3686982" y="610501"/>
                  </a:cubicBezTo>
                  <a:close/>
                  <a:moveTo>
                    <a:pt x="3057672" y="610501"/>
                  </a:moveTo>
                  <a:cubicBezTo>
                    <a:pt x="3059514" y="610559"/>
                    <a:pt x="3061322" y="611117"/>
                    <a:pt x="3062664" y="612161"/>
                  </a:cubicBezTo>
                  <a:lnTo>
                    <a:pt x="3068425" y="616643"/>
                  </a:lnTo>
                  <a:cubicBezTo>
                    <a:pt x="3071109" y="618731"/>
                    <a:pt x="3070906" y="621972"/>
                    <a:pt x="3067974" y="623883"/>
                  </a:cubicBezTo>
                  <a:lnTo>
                    <a:pt x="3061678" y="627984"/>
                  </a:lnTo>
                  <a:cubicBezTo>
                    <a:pt x="3058744" y="629894"/>
                    <a:pt x="3054191" y="629750"/>
                    <a:pt x="3051507" y="627663"/>
                  </a:cubicBezTo>
                  <a:lnTo>
                    <a:pt x="3045746" y="623181"/>
                  </a:lnTo>
                  <a:cubicBezTo>
                    <a:pt x="3043063" y="621093"/>
                    <a:pt x="3043264" y="617851"/>
                    <a:pt x="3046197" y="615940"/>
                  </a:cubicBezTo>
                  <a:lnTo>
                    <a:pt x="3052493" y="611840"/>
                  </a:lnTo>
                  <a:cubicBezTo>
                    <a:pt x="3053960" y="610885"/>
                    <a:pt x="3055832" y="610443"/>
                    <a:pt x="3057672" y="610501"/>
                  </a:cubicBezTo>
                  <a:close/>
                  <a:moveTo>
                    <a:pt x="2427169" y="610501"/>
                  </a:moveTo>
                  <a:cubicBezTo>
                    <a:pt x="2429010" y="610559"/>
                    <a:pt x="2430819" y="611117"/>
                    <a:pt x="2432161" y="612161"/>
                  </a:cubicBezTo>
                  <a:lnTo>
                    <a:pt x="2437921" y="616643"/>
                  </a:lnTo>
                  <a:cubicBezTo>
                    <a:pt x="2440605" y="618731"/>
                    <a:pt x="2440403" y="621972"/>
                    <a:pt x="2437471" y="623883"/>
                  </a:cubicBezTo>
                  <a:lnTo>
                    <a:pt x="2431175" y="627984"/>
                  </a:lnTo>
                  <a:cubicBezTo>
                    <a:pt x="2428241" y="629894"/>
                    <a:pt x="2423688" y="629750"/>
                    <a:pt x="2421004" y="627663"/>
                  </a:cubicBezTo>
                  <a:lnTo>
                    <a:pt x="2415243" y="623181"/>
                  </a:lnTo>
                  <a:cubicBezTo>
                    <a:pt x="2412559" y="621093"/>
                    <a:pt x="2412761" y="617851"/>
                    <a:pt x="2415694" y="615940"/>
                  </a:cubicBezTo>
                  <a:lnTo>
                    <a:pt x="2421990" y="611840"/>
                  </a:lnTo>
                  <a:cubicBezTo>
                    <a:pt x="2423457" y="610885"/>
                    <a:pt x="2425328" y="610443"/>
                    <a:pt x="2427169" y="610501"/>
                  </a:cubicBezTo>
                  <a:close/>
                  <a:moveTo>
                    <a:pt x="1796538" y="610501"/>
                  </a:moveTo>
                  <a:cubicBezTo>
                    <a:pt x="1798379" y="610559"/>
                    <a:pt x="1800188" y="611117"/>
                    <a:pt x="1801530" y="612161"/>
                  </a:cubicBezTo>
                  <a:lnTo>
                    <a:pt x="1807291" y="616643"/>
                  </a:lnTo>
                  <a:cubicBezTo>
                    <a:pt x="1809975" y="618731"/>
                    <a:pt x="1809773" y="621972"/>
                    <a:pt x="1806840" y="623883"/>
                  </a:cubicBezTo>
                  <a:lnTo>
                    <a:pt x="1800544" y="627984"/>
                  </a:lnTo>
                  <a:cubicBezTo>
                    <a:pt x="1797610" y="629894"/>
                    <a:pt x="1793058" y="629750"/>
                    <a:pt x="1790373" y="627663"/>
                  </a:cubicBezTo>
                  <a:lnTo>
                    <a:pt x="1784612" y="623181"/>
                  </a:lnTo>
                  <a:cubicBezTo>
                    <a:pt x="1781929" y="621093"/>
                    <a:pt x="1782130" y="617851"/>
                    <a:pt x="1785063" y="615940"/>
                  </a:cubicBezTo>
                  <a:lnTo>
                    <a:pt x="1791359" y="611840"/>
                  </a:lnTo>
                  <a:cubicBezTo>
                    <a:pt x="1792826" y="610885"/>
                    <a:pt x="1794698" y="610443"/>
                    <a:pt x="1796538" y="610501"/>
                  </a:cubicBezTo>
                  <a:close/>
                  <a:moveTo>
                    <a:pt x="1166035" y="610501"/>
                  </a:moveTo>
                  <a:cubicBezTo>
                    <a:pt x="1167876" y="610559"/>
                    <a:pt x="1169685" y="611117"/>
                    <a:pt x="1171027" y="612161"/>
                  </a:cubicBezTo>
                  <a:lnTo>
                    <a:pt x="1176787" y="616643"/>
                  </a:lnTo>
                  <a:cubicBezTo>
                    <a:pt x="1179472" y="618731"/>
                    <a:pt x="1179269" y="621972"/>
                    <a:pt x="1176337" y="623883"/>
                  </a:cubicBezTo>
                  <a:lnTo>
                    <a:pt x="1170041" y="627984"/>
                  </a:lnTo>
                  <a:cubicBezTo>
                    <a:pt x="1167107" y="629894"/>
                    <a:pt x="1162554" y="629750"/>
                    <a:pt x="1159870" y="627663"/>
                  </a:cubicBezTo>
                  <a:lnTo>
                    <a:pt x="1154109" y="623181"/>
                  </a:lnTo>
                  <a:cubicBezTo>
                    <a:pt x="1151425" y="621093"/>
                    <a:pt x="1151627" y="617851"/>
                    <a:pt x="1154560" y="615940"/>
                  </a:cubicBezTo>
                  <a:lnTo>
                    <a:pt x="1160856" y="611840"/>
                  </a:lnTo>
                  <a:cubicBezTo>
                    <a:pt x="1162323" y="610885"/>
                    <a:pt x="1164194" y="610443"/>
                    <a:pt x="1166035" y="610501"/>
                  </a:cubicBezTo>
                  <a:close/>
                  <a:moveTo>
                    <a:pt x="536726" y="610501"/>
                  </a:moveTo>
                  <a:cubicBezTo>
                    <a:pt x="538567" y="610559"/>
                    <a:pt x="540376" y="611117"/>
                    <a:pt x="541717" y="612161"/>
                  </a:cubicBezTo>
                  <a:lnTo>
                    <a:pt x="547478" y="616643"/>
                  </a:lnTo>
                  <a:cubicBezTo>
                    <a:pt x="550162" y="618731"/>
                    <a:pt x="549960" y="621972"/>
                    <a:pt x="547027" y="623883"/>
                  </a:cubicBezTo>
                  <a:lnTo>
                    <a:pt x="540731" y="627984"/>
                  </a:lnTo>
                  <a:cubicBezTo>
                    <a:pt x="537798" y="629894"/>
                    <a:pt x="533244" y="629750"/>
                    <a:pt x="530560" y="627663"/>
                  </a:cubicBezTo>
                  <a:lnTo>
                    <a:pt x="524799" y="623181"/>
                  </a:lnTo>
                  <a:cubicBezTo>
                    <a:pt x="522116" y="621093"/>
                    <a:pt x="522317" y="617851"/>
                    <a:pt x="525250" y="615940"/>
                  </a:cubicBezTo>
                  <a:lnTo>
                    <a:pt x="531546" y="611840"/>
                  </a:lnTo>
                  <a:cubicBezTo>
                    <a:pt x="533013" y="610885"/>
                    <a:pt x="534885" y="610443"/>
                    <a:pt x="536726" y="610501"/>
                  </a:cubicBezTo>
                  <a:close/>
                  <a:moveTo>
                    <a:pt x="4013338" y="602334"/>
                  </a:moveTo>
                  <a:cubicBezTo>
                    <a:pt x="4016066" y="602463"/>
                    <a:pt x="4018724" y="603333"/>
                    <a:pt x="4020667" y="604913"/>
                  </a:cubicBezTo>
                  <a:lnTo>
                    <a:pt x="4031324" y="613580"/>
                  </a:lnTo>
                  <a:cubicBezTo>
                    <a:pt x="4035209" y="616739"/>
                    <a:pt x="4034760" y="621544"/>
                    <a:pt x="4030322" y="624310"/>
                  </a:cubicBezTo>
                  <a:lnTo>
                    <a:pt x="4014980" y="633869"/>
                  </a:lnTo>
                  <a:cubicBezTo>
                    <a:pt x="4010541" y="636635"/>
                    <a:pt x="4003792" y="636316"/>
                    <a:pt x="3999906" y="633155"/>
                  </a:cubicBezTo>
                  <a:lnTo>
                    <a:pt x="3989250" y="624489"/>
                  </a:lnTo>
                  <a:cubicBezTo>
                    <a:pt x="3985365" y="621329"/>
                    <a:pt x="3985814" y="616525"/>
                    <a:pt x="3990252" y="613760"/>
                  </a:cubicBezTo>
                  <a:lnTo>
                    <a:pt x="4005594" y="604200"/>
                  </a:lnTo>
                  <a:cubicBezTo>
                    <a:pt x="4007814" y="602817"/>
                    <a:pt x="4010610" y="602206"/>
                    <a:pt x="4013338" y="602334"/>
                  </a:cubicBezTo>
                  <a:close/>
                  <a:moveTo>
                    <a:pt x="3384028" y="602334"/>
                  </a:moveTo>
                  <a:cubicBezTo>
                    <a:pt x="3386756" y="602463"/>
                    <a:pt x="3389414" y="603333"/>
                    <a:pt x="3391358" y="604913"/>
                  </a:cubicBezTo>
                  <a:lnTo>
                    <a:pt x="3402014" y="613580"/>
                  </a:lnTo>
                  <a:cubicBezTo>
                    <a:pt x="3405900" y="616739"/>
                    <a:pt x="3405450" y="621544"/>
                    <a:pt x="3401012" y="624310"/>
                  </a:cubicBezTo>
                  <a:lnTo>
                    <a:pt x="3385670" y="633869"/>
                  </a:lnTo>
                  <a:cubicBezTo>
                    <a:pt x="3381232" y="636635"/>
                    <a:pt x="3374483" y="636316"/>
                    <a:pt x="3370597" y="633155"/>
                  </a:cubicBezTo>
                  <a:lnTo>
                    <a:pt x="3359940" y="624489"/>
                  </a:lnTo>
                  <a:cubicBezTo>
                    <a:pt x="3356056" y="621329"/>
                    <a:pt x="3356504" y="616525"/>
                    <a:pt x="3360942" y="613760"/>
                  </a:cubicBezTo>
                  <a:lnTo>
                    <a:pt x="3376284" y="604200"/>
                  </a:lnTo>
                  <a:cubicBezTo>
                    <a:pt x="3378504" y="602817"/>
                    <a:pt x="3381301" y="602206"/>
                    <a:pt x="3384028" y="602334"/>
                  </a:cubicBezTo>
                  <a:close/>
                  <a:moveTo>
                    <a:pt x="2753525" y="602334"/>
                  </a:moveTo>
                  <a:cubicBezTo>
                    <a:pt x="2756253" y="602463"/>
                    <a:pt x="2758911" y="603333"/>
                    <a:pt x="2760854" y="604913"/>
                  </a:cubicBezTo>
                  <a:lnTo>
                    <a:pt x="2771511" y="613580"/>
                  </a:lnTo>
                  <a:cubicBezTo>
                    <a:pt x="2775396" y="616739"/>
                    <a:pt x="2774947" y="621544"/>
                    <a:pt x="2770509" y="624310"/>
                  </a:cubicBezTo>
                  <a:lnTo>
                    <a:pt x="2755167" y="633869"/>
                  </a:lnTo>
                  <a:cubicBezTo>
                    <a:pt x="2750728" y="636635"/>
                    <a:pt x="2743979" y="636316"/>
                    <a:pt x="2740094" y="633155"/>
                  </a:cubicBezTo>
                  <a:lnTo>
                    <a:pt x="2729437" y="624489"/>
                  </a:lnTo>
                  <a:cubicBezTo>
                    <a:pt x="2725552" y="621329"/>
                    <a:pt x="2726001" y="616525"/>
                    <a:pt x="2730440" y="613760"/>
                  </a:cubicBezTo>
                  <a:lnTo>
                    <a:pt x="2745781" y="604200"/>
                  </a:lnTo>
                  <a:cubicBezTo>
                    <a:pt x="2748000" y="602817"/>
                    <a:pt x="2750798" y="602206"/>
                    <a:pt x="2753525" y="602334"/>
                  </a:cubicBezTo>
                  <a:close/>
                  <a:moveTo>
                    <a:pt x="2122895" y="602334"/>
                  </a:moveTo>
                  <a:cubicBezTo>
                    <a:pt x="2125623" y="602463"/>
                    <a:pt x="2128281" y="603333"/>
                    <a:pt x="2130224" y="604913"/>
                  </a:cubicBezTo>
                  <a:lnTo>
                    <a:pt x="2140880" y="613580"/>
                  </a:lnTo>
                  <a:cubicBezTo>
                    <a:pt x="2144766" y="616739"/>
                    <a:pt x="2144316" y="621544"/>
                    <a:pt x="2139878" y="624310"/>
                  </a:cubicBezTo>
                  <a:lnTo>
                    <a:pt x="2124536" y="633869"/>
                  </a:lnTo>
                  <a:cubicBezTo>
                    <a:pt x="2120098" y="636635"/>
                    <a:pt x="2113349" y="636316"/>
                    <a:pt x="2109463" y="633155"/>
                  </a:cubicBezTo>
                  <a:lnTo>
                    <a:pt x="2098807" y="624489"/>
                  </a:lnTo>
                  <a:cubicBezTo>
                    <a:pt x="2094921" y="621329"/>
                    <a:pt x="2095370" y="616525"/>
                    <a:pt x="2099809" y="613760"/>
                  </a:cubicBezTo>
                  <a:lnTo>
                    <a:pt x="2115150" y="604200"/>
                  </a:lnTo>
                  <a:cubicBezTo>
                    <a:pt x="2117370" y="602817"/>
                    <a:pt x="2120167" y="602206"/>
                    <a:pt x="2122895" y="602334"/>
                  </a:cubicBezTo>
                  <a:close/>
                  <a:moveTo>
                    <a:pt x="1492391" y="602334"/>
                  </a:moveTo>
                  <a:cubicBezTo>
                    <a:pt x="1495119" y="602463"/>
                    <a:pt x="1497777" y="603333"/>
                    <a:pt x="1499720" y="604913"/>
                  </a:cubicBezTo>
                  <a:lnTo>
                    <a:pt x="1510377" y="613580"/>
                  </a:lnTo>
                  <a:cubicBezTo>
                    <a:pt x="1514262" y="616739"/>
                    <a:pt x="1513813" y="621544"/>
                    <a:pt x="1509375" y="624310"/>
                  </a:cubicBezTo>
                  <a:lnTo>
                    <a:pt x="1494033" y="633869"/>
                  </a:lnTo>
                  <a:cubicBezTo>
                    <a:pt x="1489595" y="636635"/>
                    <a:pt x="1482846" y="636316"/>
                    <a:pt x="1478959" y="633155"/>
                  </a:cubicBezTo>
                  <a:lnTo>
                    <a:pt x="1468303" y="624489"/>
                  </a:lnTo>
                  <a:cubicBezTo>
                    <a:pt x="1464418" y="621329"/>
                    <a:pt x="1464867" y="616525"/>
                    <a:pt x="1469305" y="613760"/>
                  </a:cubicBezTo>
                  <a:lnTo>
                    <a:pt x="1484647" y="604200"/>
                  </a:lnTo>
                  <a:cubicBezTo>
                    <a:pt x="1486867" y="602817"/>
                    <a:pt x="1489664" y="602206"/>
                    <a:pt x="1492391" y="602334"/>
                  </a:cubicBezTo>
                  <a:close/>
                  <a:moveTo>
                    <a:pt x="863081" y="602334"/>
                  </a:moveTo>
                  <a:cubicBezTo>
                    <a:pt x="865809" y="602463"/>
                    <a:pt x="868468" y="603333"/>
                    <a:pt x="870411" y="604913"/>
                  </a:cubicBezTo>
                  <a:lnTo>
                    <a:pt x="881067" y="613580"/>
                  </a:lnTo>
                  <a:cubicBezTo>
                    <a:pt x="884953" y="616739"/>
                    <a:pt x="884504" y="621544"/>
                    <a:pt x="880065" y="624310"/>
                  </a:cubicBezTo>
                  <a:lnTo>
                    <a:pt x="864724" y="633869"/>
                  </a:lnTo>
                  <a:cubicBezTo>
                    <a:pt x="860285" y="636635"/>
                    <a:pt x="853536" y="636316"/>
                    <a:pt x="849650" y="633155"/>
                  </a:cubicBezTo>
                  <a:lnTo>
                    <a:pt x="838994" y="624489"/>
                  </a:lnTo>
                  <a:cubicBezTo>
                    <a:pt x="835109" y="621329"/>
                    <a:pt x="835557" y="616525"/>
                    <a:pt x="839996" y="613760"/>
                  </a:cubicBezTo>
                  <a:lnTo>
                    <a:pt x="855337" y="604200"/>
                  </a:lnTo>
                  <a:cubicBezTo>
                    <a:pt x="857557" y="602817"/>
                    <a:pt x="860354" y="602206"/>
                    <a:pt x="863081" y="602334"/>
                  </a:cubicBezTo>
                  <a:close/>
                  <a:moveTo>
                    <a:pt x="4320779" y="596900"/>
                  </a:moveTo>
                  <a:lnTo>
                    <a:pt x="4340943" y="596900"/>
                  </a:lnTo>
                  <a:lnTo>
                    <a:pt x="4340943" y="616800"/>
                  </a:lnTo>
                  <a:lnTo>
                    <a:pt x="4320779" y="602447"/>
                  </a:lnTo>
                  <a:close/>
                  <a:moveTo>
                    <a:pt x="4120892" y="596900"/>
                  </a:moveTo>
                  <a:lnTo>
                    <a:pt x="4302690" y="596900"/>
                  </a:lnTo>
                  <a:lnTo>
                    <a:pt x="4295766" y="608800"/>
                  </a:lnTo>
                  <a:lnTo>
                    <a:pt x="4245214" y="644786"/>
                  </a:lnTo>
                  <a:cubicBezTo>
                    <a:pt x="4235998" y="651347"/>
                    <a:pt x="4223919" y="654627"/>
                    <a:pt x="4211840" y="654627"/>
                  </a:cubicBezTo>
                  <a:lnTo>
                    <a:pt x="4211839" y="654627"/>
                  </a:lnTo>
                  <a:lnTo>
                    <a:pt x="4211839" y="654614"/>
                  </a:lnTo>
                  <a:lnTo>
                    <a:pt x="4211743" y="654627"/>
                  </a:lnTo>
                  <a:cubicBezTo>
                    <a:pt x="4199664" y="654627"/>
                    <a:pt x="4187584" y="651347"/>
                    <a:pt x="4178368" y="644786"/>
                  </a:cubicBezTo>
                  <a:lnTo>
                    <a:pt x="4127816" y="608800"/>
                  </a:lnTo>
                  <a:close/>
                  <a:moveTo>
                    <a:pt x="4031929" y="596900"/>
                  </a:moveTo>
                  <a:lnTo>
                    <a:pt x="4099989" y="596900"/>
                  </a:lnTo>
                  <a:lnTo>
                    <a:pt x="4094872" y="610140"/>
                  </a:lnTo>
                  <a:lnTo>
                    <a:pt x="4070728" y="619912"/>
                  </a:lnTo>
                  <a:cubicBezTo>
                    <a:pt x="4061924" y="623474"/>
                    <a:pt x="4050729" y="621282"/>
                    <a:pt x="4045724" y="615015"/>
                  </a:cubicBezTo>
                  <a:lnTo>
                    <a:pt x="4031710" y="597467"/>
                  </a:lnTo>
                  <a:close/>
                  <a:moveTo>
                    <a:pt x="3864103" y="596900"/>
                  </a:moveTo>
                  <a:lnTo>
                    <a:pt x="3978953" y="596900"/>
                  </a:lnTo>
                  <a:lnTo>
                    <a:pt x="3978953" y="606376"/>
                  </a:lnTo>
                  <a:lnTo>
                    <a:pt x="3948372" y="628144"/>
                  </a:lnTo>
                  <a:cubicBezTo>
                    <a:pt x="3937223" y="636082"/>
                    <a:pt x="3919144" y="636082"/>
                    <a:pt x="3907994" y="628144"/>
                  </a:cubicBezTo>
                  <a:close/>
                  <a:moveTo>
                    <a:pt x="3767794" y="596900"/>
                  </a:moveTo>
                  <a:lnTo>
                    <a:pt x="3843799" y="596900"/>
                  </a:lnTo>
                  <a:lnTo>
                    <a:pt x="3853055" y="603489"/>
                  </a:lnTo>
                  <a:cubicBezTo>
                    <a:pt x="3858268" y="607200"/>
                    <a:pt x="3858268" y="613216"/>
                    <a:pt x="3853055" y="616927"/>
                  </a:cubicBezTo>
                  <a:lnTo>
                    <a:pt x="3797880" y="656204"/>
                  </a:lnTo>
                  <a:cubicBezTo>
                    <a:pt x="3792667" y="659915"/>
                    <a:pt x="3784216" y="659914"/>
                    <a:pt x="3779003" y="656204"/>
                  </a:cubicBezTo>
                  <a:lnTo>
                    <a:pt x="3741183" y="629281"/>
                  </a:lnTo>
                  <a:cubicBezTo>
                    <a:pt x="3735970" y="625570"/>
                    <a:pt x="3735970" y="619555"/>
                    <a:pt x="3741182" y="615844"/>
                  </a:cubicBezTo>
                  <a:close/>
                  <a:moveTo>
                    <a:pt x="3690276" y="596900"/>
                  </a:moveTo>
                  <a:lnTo>
                    <a:pt x="3732857" y="596900"/>
                  </a:lnTo>
                  <a:lnTo>
                    <a:pt x="3736664" y="599610"/>
                  </a:lnTo>
                  <a:cubicBezTo>
                    <a:pt x="3741032" y="602720"/>
                    <a:pt x="3741032" y="607760"/>
                    <a:pt x="3736664" y="610869"/>
                  </a:cubicBezTo>
                  <a:lnTo>
                    <a:pt x="3727293" y="617540"/>
                  </a:lnTo>
                  <a:cubicBezTo>
                    <a:pt x="3722926" y="620649"/>
                    <a:pt x="3715846" y="620649"/>
                    <a:pt x="3711478" y="617540"/>
                  </a:cubicBezTo>
                  <a:lnTo>
                    <a:pt x="3690276" y="602447"/>
                  </a:lnTo>
                  <a:close/>
                  <a:moveTo>
                    <a:pt x="3491582" y="596900"/>
                  </a:moveTo>
                  <a:lnTo>
                    <a:pt x="3672188" y="596900"/>
                  </a:lnTo>
                  <a:lnTo>
                    <a:pt x="3665264" y="608800"/>
                  </a:lnTo>
                  <a:lnTo>
                    <a:pt x="3614711" y="644786"/>
                  </a:lnTo>
                  <a:cubicBezTo>
                    <a:pt x="3610102" y="648066"/>
                    <a:pt x="3604779" y="650527"/>
                    <a:pt x="3599097" y="652167"/>
                  </a:cubicBezTo>
                  <a:lnTo>
                    <a:pt x="3582656" y="654444"/>
                  </a:lnTo>
                  <a:lnTo>
                    <a:pt x="3582656" y="654596"/>
                  </a:lnTo>
                  <a:lnTo>
                    <a:pt x="3582433" y="654627"/>
                  </a:lnTo>
                  <a:lnTo>
                    <a:pt x="3581884" y="654551"/>
                  </a:lnTo>
                  <a:lnTo>
                    <a:pt x="3581336" y="654627"/>
                  </a:lnTo>
                  <a:lnTo>
                    <a:pt x="3581335" y="654627"/>
                  </a:lnTo>
                  <a:lnTo>
                    <a:pt x="3581335" y="654475"/>
                  </a:lnTo>
                  <a:lnTo>
                    <a:pt x="3564672" y="652167"/>
                  </a:lnTo>
                  <a:cubicBezTo>
                    <a:pt x="3558990" y="650527"/>
                    <a:pt x="3553667" y="648067"/>
                    <a:pt x="3549059" y="644786"/>
                  </a:cubicBezTo>
                  <a:lnTo>
                    <a:pt x="3498506" y="608800"/>
                  </a:lnTo>
                  <a:close/>
                  <a:moveTo>
                    <a:pt x="3402619" y="596900"/>
                  </a:moveTo>
                  <a:lnTo>
                    <a:pt x="3470679" y="596900"/>
                  </a:lnTo>
                  <a:lnTo>
                    <a:pt x="3465562" y="610140"/>
                  </a:lnTo>
                  <a:lnTo>
                    <a:pt x="3441418" y="619912"/>
                  </a:lnTo>
                  <a:cubicBezTo>
                    <a:pt x="3432614" y="623474"/>
                    <a:pt x="3421420" y="621282"/>
                    <a:pt x="3416415" y="615015"/>
                  </a:cubicBezTo>
                  <a:lnTo>
                    <a:pt x="3402400" y="597467"/>
                  </a:lnTo>
                  <a:close/>
                  <a:moveTo>
                    <a:pt x="3234793" y="596900"/>
                  </a:moveTo>
                  <a:lnTo>
                    <a:pt x="3349644" y="596900"/>
                  </a:lnTo>
                  <a:lnTo>
                    <a:pt x="3349644" y="606376"/>
                  </a:lnTo>
                  <a:lnTo>
                    <a:pt x="3319064" y="628144"/>
                  </a:lnTo>
                  <a:cubicBezTo>
                    <a:pt x="3307913" y="636082"/>
                    <a:pt x="3289834" y="636082"/>
                    <a:pt x="3278684" y="628144"/>
                  </a:cubicBezTo>
                  <a:close/>
                  <a:moveTo>
                    <a:pt x="3138484" y="596900"/>
                  </a:moveTo>
                  <a:lnTo>
                    <a:pt x="3214490" y="596900"/>
                  </a:lnTo>
                  <a:lnTo>
                    <a:pt x="3223746" y="603489"/>
                  </a:lnTo>
                  <a:cubicBezTo>
                    <a:pt x="3228958" y="607200"/>
                    <a:pt x="3228958" y="613216"/>
                    <a:pt x="3223746" y="616927"/>
                  </a:cubicBezTo>
                  <a:lnTo>
                    <a:pt x="3168570" y="656204"/>
                  </a:lnTo>
                  <a:cubicBezTo>
                    <a:pt x="3163357" y="659915"/>
                    <a:pt x="3154906" y="659914"/>
                    <a:pt x="3149693" y="656204"/>
                  </a:cubicBezTo>
                  <a:lnTo>
                    <a:pt x="3111873" y="629281"/>
                  </a:lnTo>
                  <a:cubicBezTo>
                    <a:pt x="3106660" y="625570"/>
                    <a:pt x="3106660" y="619555"/>
                    <a:pt x="3111873" y="615844"/>
                  </a:cubicBezTo>
                  <a:close/>
                  <a:moveTo>
                    <a:pt x="3060966" y="596900"/>
                  </a:moveTo>
                  <a:lnTo>
                    <a:pt x="3103548" y="596900"/>
                  </a:lnTo>
                  <a:lnTo>
                    <a:pt x="3107355" y="599610"/>
                  </a:lnTo>
                  <a:cubicBezTo>
                    <a:pt x="3111723" y="602720"/>
                    <a:pt x="3111723" y="607760"/>
                    <a:pt x="3107355" y="610869"/>
                  </a:cubicBezTo>
                  <a:lnTo>
                    <a:pt x="3097983" y="617540"/>
                  </a:lnTo>
                  <a:cubicBezTo>
                    <a:pt x="3093617" y="620649"/>
                    <a:pt x="3086536" y="620649"/>
                    <a:pt x="3082169" y="617540"/>
                  </a:cubicBezTo>
                  <a:lnTo>
                    <a:pt x="3060966" y="602447"/>
                  </a:lnTo>
                  <a:close/>
                  <a:moveTo>
                    <a:pt x="2861079" y="596900"/>
                  </a:moveTo>
                  <a:lnTo>
                    <a:pt x="3042878" y="596900"/>
                  </a:lnTo>
                  <a:lnTo>
                    <a:pt x="3035954" y="608800"/>
                  </a:lnTo>
                  <a:lnTo>
                    <a:pt x="2985401" y="644786"/>
                  </a:lnTo>
                  <a:cubicBezTo>
                    <a:pt x="2976185" y="651347"/>
                    <a:pt x="2964106" y="654627"/>
                    <a:pt x="2952027" y="654627"/>
                  </a:cubicBezTo>
                  <a:lnTo>
                    <a:pt x="2952026" y="654627"/>
                  </a:lnTo>
                  <a:lnTo>
                    <a:pt x="2952026" y="654614"/>
                  </a:lnTo>
                  <a:lnTo>
                    <a:pt x="2951930" y="654627"/>
                  </a:lnTo>
                  <a:cubicBezTo>
                    <a:pt x="2939851" y="654627"/>
                    <a:pt x="2927771" y="651347"/>
                    <a:pt x="2918556" y="644786"/>
                  </a:cubicBezTo>
                  <a:lnTo>
                    <a:pt x="2868003" y="608800"/>
                  </a:lnTo>
                  <a:close/>
                  <a:moveTo>
                    <a:pt x="2447741" y="582186"/>
                  </a:moveTo>
                  <a:cubicBezTo>
                    <a:pt x="2450603" y="582186"/>
                    <a:pt x="2453465" y="582963"/>
                    <a:pt x="2455649" y="584517"/>
                  </a:cubicBezTo>
                  <a:lnTo>
                    <a:pt x="2476851" y="599610"/>
                  </a:lnTo>
                  <a:cubicBezTo>
                    <a:pt x="2481219" y="602720"/>
                    <a:pt x="2481219" y="607760"/>
                    <a:pt x="2476851" y="610869"/>
                  </a:cubicBezTo>
                  <a:lnTo>
                    <a:pt x="2467480" y="617540"/>
                  </a:lnTo>
                  <a:cubicBezTo>
                    <a:pt x="2463113" y="620649"/>
                    <a:pt x="2456032" y="620649"/>
                    <a:pt x="2451665" y="617540"/>
                  </a:cubicBezTo>
                  <a:lnTo>
                    <a:pt x="2430463" y="602447"/>
                  </a:lnTo>
                  <a:cubicBezTo>
                    <a:pt x="2426095" y="599337"/>
                    <a:pt x="2426095" y="594297"/>
                    <a:pt x="2430463" y="591189"/>
                  </a:cubicBezTo>
                  <a:lnTo>
                    <a:pt x="2439834" y="584517"/>
                  </a:lnTo>
                  <a:cubicBezTo>
                    <a:pt x="2442018" y="582963"/>
                    <a:pt x="2444880" y="582186"/>
                    <a:pt x="2447741" y="582186"/>
                  </a:cubicBezTo>
                  <a:close/>
                  <a:moveTo>
                    <a:pt x="1817111" y="582186"/>
                  </a:moveTo>
                  <a:cubicBezTo>
                    <a:pt x="1819973" y="582186"/>
                    <a:pt x="1822835" y="582963"/>
                    <a:pt x="1825019" y="584517"/>
                  </a:cubicBezTo>
                  <a:lnTo>
                    <a:pt x="1846221" y="599610"/>
                  </a:lnTo>
                  <a:cubicBezTo>
                    <a:pt x="1850589" y="602720"/>
                    <a:pt x="1850589" y="607760"/>
                    <a:pt x="1846221" y="610869"/>
                  </a:cubicBezTo>
                  <a:lnTo>
                    <a:pt x="1836849" y="617540"/>
                  </a:lnTo>
                  <a:cubicBezTo>
                    <a:pt x="1832483" y="620649"/>
                    <a:pt x="1825402" y="620649"/>
                    <a:pt x="1821035" y="617540"/>
                  </a:cubicBezTo>
                  <a:lnTo>
                    <a:pt x="1799832" y="602447"/>
                  </a:lnTo>
                  <a:cubicBezTo>
                    <a:pt x="1795465" y="599337"/>
                    <a:pt x="1795465" y="594297"/>
                    <a:pt x="1799832" y="591189"/>
                  </a:cubicBezTo>
                  <a:lnTo>
                    <a:pt x="1809204" y="584517"/>
                  </a:lnTo>
                  <a:cubicBezTo>
                    <a:pt x="1811387" y="582963"/>
                    <a:pt x="1814249" y="582186"/>
                    <a:pt x="1817111" y="582186"/>
                  </a:cubicBezTo>
                  <a:close/>
                  <a:moveTo>
                    <a:pt x="1186608" y="582186"/>
                  </a:moveTo>
                  <a:cubicBezTo>
                    <a:pt x="1189469" y="582186"/>
                    <a:pt x="1192332" y="582963"/>
                    <a:pt x="1194515" y="584517"/>
                  </a:cubicBezTo>
                  <a:lnTo>
                    <a:pt x="1215718" y="599610"/>
                  </a:lnTo>
                  <a:cubicBezTo>
                    <a:pt x="1220086" y="602720"/>
                    <a:pt x="1220086" y="607760"/>
                    <a:pt x="1215718" y="610869"/>
                  </a:cubicBezTo>
                  <a:lnTo>
                    <a:pt x="1206347" y="617540"/>
                  </a:lnTo>
                  <a:cubicBezTo>
                    <a:pt x="1201980" y="620649"/>
                    <a:pt x="1194899" y="620649"/>
                    <a:pt x="1190532" y="617540"/>
                  </a:cubicBezTo>
                  <a:lnTo>
                    <a:pt x="1169329" y="602447"/>
                  </a:lnTo>
                  <a:cubicBezTo>
                    <a:pt x="1164962" y="599337"/>
                    <a:pt x="1164962" y="594297"/>
                    <a:pt x="1169329" y="591189"/>
                  </a:cubicBezTo>
                  <a:lnTo>
                    <a:pt x="1178701" y="584517"/>
                  </a:lnTo>
                  <a:cubicBezTo>
                    <a:pt x="1180884" y="582963"/>
                    <a:pt x="1183746" y="582186"/>
                    <a:pt x="1186608" y="582186"/>
                  </a:cubicBezTo>
                  <a:close/>
                  <a:moveTo>
                    <a:pt x="557298" y="582186"/>
                  </a:moveTo>
                  <a:cubicBezTo>
                    <a:pt x="560159" y="582186"/>
                    <a:pt x="563022" y="582963"/>
                    <a:pt x="565206" y="584517"/>
                  </a:cubicBezTo>
                  <a:lnTo>
                    <a:pt x="586408" y="599610"/>
                  </a:lnTo>
                  <a:cubicBezTo>
                    <a:pt x="590776" y="602720"/>
                    <a:pt x="590776" y="607760"/>
                    <a:pt x="586408" y="610869"/>
                  </a:cubicBezTo>
                  <a:lnTo>
                    <a:pt x="577037" y="617540"/>
                  </a:lnTo>
                  <a:cubicBezTo>
                    <a:pt x="572670" y="620649"/>
                    <a:pt x="565589" y="620649"/>
                    <a:pt x="561222" y="617540"/>
                  </a:cubicBezTo>
                  <a:lnTo>
                    <a:pt x="540020" y="602447"/>
                  </a:lnTo>
                  <a:cubicBezTo>
                    <a:pt x="535652" y="599337"/>
                    <a:pt x="535652" y="594297"/>
                    <a:pt x="540020" y="591189"/>
                  </a:cubicBezTo>
                  <a:lnTo>
                    <a:pt x="549391" y="584517"/>
                  </a:lnTo>
                  <a:cubicBezTo>
                    <a:pt x="551575" y="582963"/>
                    <a:pt x="554436" y="582186"/>
                    <a:pt x="557298" y="582186"/>
                  </a:cubicBezTo>
                  <a:close/>
                  <a:moveTo>
                    <a:pt x="2545983" y="573783"/>
                  </a:moveTo>
                  <a:cubicBezTo>
                    <a:pt x="2549399" y="573783"/>
                    <a:pt x="2552815" y="574711"/>
                    <a:pt x="2555422" y="576567"/>
                  </a:cubicBezTo>
                  <a:lnTo>
                    <a:pt x="2593242" y="603489"/>
                  </a:lnTo>
                  <a:cubicBezTo>
                    <a:pt x="2598454" y="607200"/>
                    <a:pt x="2598454" y="613216"/>
                    <a:pt x="2593242" y="616927"/>
                  </a:cubicBezTo>
                  <a:lnTo>
                    <a:pt x="2538067" y="656204"/>
                  </a:lnTo>
                  <a:cubicBezTo>
                    <a:pt x="2532854" y="659915"/>
                    <a:pt x="2524403" y="659914"/>
                    <a:pt x="2519190" y="656204"/>
                  </a:cubicBezTo>
                  <a:lnTo>
                    <a:pt x="2481370" y="629281"/>
                  </a:lnTo>
                  <a:cubicBezTo>
                    <a:pt x="2476157" y="625570"/>
                    <a:pt x="2476157" y="619555"/>
                    <a:pt x="2481369" y="615844"/>
                  </a:cubicBezTo>
                  <a:lnTo>
                    <a:pt x="2536545" y="576567"/>
                  </a:lnTo>
                  <a:cubicBezTo>
                    <a:pt x="2539151" y="574711"/>
                    <a:pt x="2542567" y="573783"/>
                    <a:pt x="2545983" y="573783"/>
                  </a:cubicBezTo>
                  <a:close/>
                  <a:moveTo>
                    <a:pt x="1915353" y="573783"/>
                  </a:moveTo>
                  <a:cubicBezTo>
                    <a:pt x="1918769" y="573783"/>
                    <a:pt x="1922185" y="574711"/>
                    <a:pt x="1924791" y="576567"/>
                  </a:cubicBezTo>
                  <a:lnTo>
                    <a:pt x="1962612" y="603489"/>
                  </a:lnTo>
                  <a:cubicBezTo>
                    <a:pt x="1967824" y="607200"/>
                    <a:pt x="1967824" y="613216"/>
                    <a:pt x="1962612" y="616927"/>
                  </a:cubicBezTo>
                  <a:lnTo>
                    <a:pt x="1907436" y="656204"/>
                  </a:lnTo>
                  <a:cubicBezTo>
                    <a:pt x="1902224" y="659915"/>
                    <a:pt x="1893773" y="659914"/>
                    <a:pt x="1888560" y="656204"/>
                  </a:cubicBezTo>
                  <a:lnTo>
                    <a:pt x="1850740" y="629281"/>
                  </a:lnTo>
                  <a:cubicBezTo>
                    <a:pt x="1845526" y="625570"/>
                    <a:pt x="1845526" y="619555"/>
                    <a:pt x="1850739" y="615844"/>
                  </a:cubicBezTo>
                  <a:lnTo>
                    <a:pt x="1905915" y="576567"/>
                  </a:lnTo>
                  <a:cubicBezTo>
                    <a:pt x="1908521" y="574711"/>
                    <a:pt x="1911936" y="573783"/>
                    <a:pt x="1915353" y="573783"/>
                  </a:cubicBezTo>
                  <a:close/>
                  <a:moveTo>
                    <a:pt x="1284849" y="573783"/>
                  </a:moveTo>
                  <a:cubicBezTo>
                    <a:pt x="1288266" y="573783"/>
                    <a:pt x="1291682" y="574711"/>
                    <a:pt x="1294288" y="576567"/>
                  </a:cubicBezTo>
                  <a:lnTo>
                    <a:pt x="1332108" y="603489"/>
                  </a:lnTo>
                  <a:cubicBezTo>
                    <a:pt x="1337321" y="607200"/>
                    <a:pt x="1337321" y="613216"/>
                    <a:pt x="1332108" y="616927"/>
                  </a:cubicBezTo>
                  <a:lnTo>
                    <a:pt x="1276933" y="656204"/>
                  </a:lnTo>
                  <a:cubicBezTo>
                    <a:pt x="1271720" y="659915"/>
                    <a:pt x="1263269" y="659914"/>
                    <a:pt x="1258056" y="656204"/>
                  </a:cubicBezTo>
                  <a:lnTo>
                    <a:pt x="1220236" y="629281"/>
                  </a:lnTo>
                  <a:cubicBezTo>
                    <a:pt x="1215023" y="625570"/>
                    <a:pt x="1215023" y="619555"/>
                    <a:pt x="1220235" y="615844"/>
                  </a:cubicBezTo>
                  <a:lnTo>
                    <a:pt x="1275411" y="576567"/>
                  </a:lnTo>
                  <a:cubicBezTo>
                    <a:pt x="1278017" y="574711"/>
                    <a:pt x="1281433" y="573783"/>
                    <a:pt x="1284849" y="573783"/>
                  </a:cubicBezTo>
                  <a:close/>
                  <a:moveTo>
                    <a:pt x="655540" y="573783"/>
                  </a:moveTo>
                  <a:cubicBezTo>
                    <a:pt x="658956" y="573783"/>
                    <a:pt x="662372" y="574711"/>
                    <a:pt x="664978" y="576567"/>
                  </a:cubicBezTo>
                  <a:lnTo>
                    <a:pt x="702799" y="603489"/>
                  </a:lnTo>
                  <a:cubicBezTo>
                    <a:pt x="708011" y="607200"/>
                    <a:pt x="708011" y="613216"/>
                    <a:pt x="702799" y="616927"/>
                  </a:cubicBezTo>
                  <a:lnTo>
                    <a:pt x="647623" y="656204"/>
                  </a:lnTo>
                  <a:cubicBezTo>
                    <a:pt x="642410" y="659915"/>
                    <a:pt x="633959" y="659914"/>
                    <a:pt x="628746" y="656204"/>
                  </a:cubicBezTo>
                  <a:lnTo>
                    <a:pt x="590926" y="629281"/>
                  </a:lnTo>
                  <a:cubicBezTo>
                    <a:pt x="585713" y="625570"/>
                    <a:pt x="585713" y="619555"/>
                    <a:pt x="590926" y="615844"/>
                  </a:cubicBezTo>
                  <a:lnTo>
                    <a:pt x="646101" y="576567"/>
                  </a:lnTo>
                  <a:cubicBezTo>
                    <a:pt x="648708" y="574711"/>
                    <a:pt x="652123" y="573783"/>
                    <a:pt x="655540" y="573783"/>
                  </a:cubicBezTo>
                  <a:close/>
                  <a:moveTo>
                    <a:pt x="2753741" y="573533"/>
                  </a:moveTo>
                  <a:cubicBezTo>
                    <a:pt x="2755681" y="573913"/>
                    <a:pt x="2757417" y="574819"/>
                    <a:pt x="2758489" y="576163"/>
                  </a:cubicBezTo>
                  <a:lnTo>
                    <a:pt x="2764498" y="583686"/>
                  </a:lnTo>
                  <a:cubicBezTo>
                    <a:pt x="2766643" y="586373"/>
                    <a:pt x="2765323" y="589788"/>
                    <a:pt x="2761548" y="591316"/>
                  </a:cubicBezTo>
                  <a:lnTo>
                    <a:pt x="2751199" y="595505"/>
                  </a:lnTo>
                  <a:cubicBezTo>
                    <a:pt x="2747424" y="597032"/>
                    <a:pt x="2742625" y="596092"/>
                    <a:pt x="2740480" y="593406"/>
                  </a:cubicBezTo>
                  <a:lnTo>
                    <a:pt x="2734471" y="585882"/>
                  </a:lnTo>
                  <a:cubicBezTo>
                    <a:pt x="2732326" y="583196"/>
                    <a:pt x="2733646" y="579780"/>
                    <a:pt x="2737420" y="578253"/>
                  </a:cubicBezTo>
                  <a:lnTo>
                    <a:pt x="2747771" y="574064"/>
                  </a:lnTo>
                  <a:cubicBezTo>
                    <a:pt x="2749658" y="573300"/>
                    <a:pt x="2751801" y="573154"/>
                    <a:pt x="2753741" y="573533"/>
                  </a:cubicBezTo>
                  <a:close/>
                  <a:moveTo>
                    <a:pt x="2123110" y="573533"/>
                  </a:moveTo>
                  <a:cubicBezTo>
                    <a:pt x="2125051" y="573913"/>
                    <a:pt x="2126787" y="574819"/>
                    <a:pt x="2127859" y="576163"/>
                  </a:cubicBezTo>
                  <a:lnTo>
                    <a:pt x="2133867" y="583686"/>
                  </a:lnTo>
                  <a:cubicBezTo>
                    <a:pt x="2136013" y="586373"/>
                    <a:pt x="2134692" y="589788"/>
                    <a:pt x="2130918" y="591316"/>
                  </a:cubicBezTo>
                  <a:lnTo>
                    <a:pt x="2120568" y="595505"/>
                  </a:lnTo>
                  <a:cubicBezTo>
                    <a:pt x="2116794" y="597032"/>
                    <a:pt x="2111995" y="596092"/>
                    <a:pt x="2109849" y="593406"/>
                  </a:cubicBezTo>
                  <a:lnTo>
                    <a:pt x="2103841" y="585882"/>
                  </a:lnTo>
                  <a:cubicBezTo>
                    <a:pt x="2101696" y="583196"/>
                    <a:pt x="2103016" y="579780"/>
                    <a:pt x="2106790" y="578253"/>
                  </a:cubicBezTo>
                  <a:lnTo>
                    <a:pt x="2117140" y="574064"/>
                  </a:lnTo>
                  <a:cubicBezTo>
                    <a:pt x="2119028" y="573300"/>
                    <a:pt x="2121171" y="573154"/>
                    <a:pt x="2123110" y="573533"/>
                  </a:cubicBezTo>
                  <a:close/>
                  <a:moveTo>
                    <a:pt x="1492607" y="573533"/>
                  </a:moveTo>
                  <a:cubicBezTo>
                    <a:pt x="1494547" y="573913"/>
                    <a:pt x="1496283" y="574819"/>
                    <a:pt x="1497356" y="576163"/>
                  </a:cubicBezTo>
                  <a:lnTo>
                    <a:pt x="1503364" y="583686"/>
                  </a:lnTo>
                  <a:cubicBezTo>
                    <a:pt x="1505509" y="586373"/>
                    <a:pt x="1504189" y="589788"/>
                    <a:pt x="1500415" y="591316"/>
                  </a:cubicBezTo>
                  <a:lnTo>
                    <a:pt x="1490065" y="595505"/>
                  </a:lnTo>
                  <a:cubicBezTo>
                    <a:pt x="1486290" y="597032"/>
                    <a:pt x="1481491" y="596092"/>
                    <a:pt x="1479346" y="593406"/>
                  </a:cubicBezTo>
                  <a:lnTo>
                    <a:pt x="1473338" y="585882"/>
                  </a:lnTo>
                  <a:cubicBezTo>
                    <a:pt x="1471192" y="583196"/>
                    <a:pt x="1472513" y="579780"/>
                    <a:pt x="1476287" y="578253"/>
                  </a:cubicBezTo>
                  <a:lnTo>
                    <a:pt x="1486637" y="574064"/>
                  </a:lnTo>
                  <a:cubicBezTo>
                    <a:pt x="1488524" y="573300"/>
                    <a:pt x="1490668" y="573154"/>
                    <a:pt x="1492607" y="573533"/>
                  </a:cubicBezTo>
                  <a:close/>
                  <a:moveTo>
                    <a:pt x="863298" y="573533"/>
                  </a:moveTo>
                  <a:cubicBezTo>
                    <a:pt x="865237" y="573913"/>
                    <a:pt x="866973" y="574819"/>
                    <a:pt x="868046" y="576163"/>
                  </a:cubicBezTo>
                  <a:lnTo>
                    <a:pt x="874055" y="583686"/>
                  </a:lnTo>
                  <a:cubicBezTo>
                    <a:pt x="876200" y="586373"/>
                    <a:pt x="874879" y="589788"/>
                    <a:pt x="871105" y="591316"/>
                  </a:cubicBezTo>
                  <a:lnTo>
                    <a:pt x="860755" y="595505"/>
                  </a:lnTo>
                  <a:cubicBezTo>
                    <a:pt x="856980" y="597032"/>
                    <a:pt x="852182" y="596092"/>
                    <a:pt x="850037" y="593406"/>
                  </a:cubicBezTo>
                  <a:lnTo>
                    <a:pt x="844028" y="585882"/>
                  </a:lnTo>
                  <a:cubicBezTo>
                    <a:pt x="841883" y="583196"/>
                    <a:pt x="843203" y="579780"/>
                    <a:pt x="846977" y="578253"/>
                  </a:cubicBezTo>
                  <a:lnTo>
                    <a:pt x="857327" y="574064"/>
                  </a:lnTo>
                  <a:cubicBezTo>
                    <a:pt x="859215" y="573300"/>
                    <a:pt x="861358" y="573154"/>
                    <a:pt x="863298" y="573533"/>
                  </a:cubicBezTo>
                  <a:close/>
                  <a:moveTo>
                    <a:pt x="293870" y="568549"/>
                  </a:moveTo>
                  <a:lnTo>
                    <a:pt x="295899" y="568659"/>
                  </a:lnTo>
                  <a:cubicBezTo>
                    <a:pt x="300424" y="569545"/>
                    <a:pt x="304474" y="571660"/>
                    <a:pt x="306976" y="574794"/>
                  </a:cubicBezTo>
                  <a:lnTo>
                    <a:pt x="320990" y="592342"/>
                  </a:lnTo>
                  <a:cubicBezTo>
                    <a:pt x="325996" y="598609"/>
                    <a:pt x="322915" y="606578"/>
                    <a:pt x="314112" y="610140"/>
                  </a:cubicBezTo>
                  <a:lnTo>
                    <a:pt x="289968" y="619912"/>
                  </a:lnTo>
                  <a:cubicBezTo>
                    <a:pt x="285566" y="621693"/>
                    <a:pt x="280566" y="622036"/>
                    <a:pt x="276041" y="621150"/>
                  </a:cubicBezTo>
                  <a:lnTo>
                    <a:pt x="275091" y="620623"/>
                  </a:lnTo>
                  <a:close/>
                  <a:moveTo>
                    <a:pt x="2809837" y="568277"/>
                  </a:moveTo>
                  <a:cubicBezTo>
                    <a:pt x="2812203" y="568080"/>
                    <a:pt x="2814584" y="568216"/>
                    <a:pt x="2816846" y="568659"/>
                  </a:cubicBezTo>
                  <a:cubicBezTo>
                    <a:pt x="2821371" y="569545"/>
                    <a:pt x="2825421" y="571660"/>
                    <a:pt x="2827923" y="574794"/>
                  </a:cubicBezTo>
                  <a:lnTo>
                    <a:pt x="2841937" y="592342"/>
                  </a:lnTo>
                  <a:cubicBezTo>
                    <a:pt x="2846943" y="598609"/>
                    <a:pt x="2843862" y="606578"/>
                    <a:pt x="2835059" y="610140"/>
                  </a:cubicBezTo>
                  <a:lnTo>
                    <a:pt x="2810914" y="619912"/>
                  </a:lnTo>
                  <a:cubicBezTo>
                    <a:pt x="2802110" y="623474"/>
                    <a:pt x="2790916" y="621282"/>
                    <a:pt x="2785912" y="615015"/>
                  </a:cubicBezTo>
                  <a:lnTo>
                    <a:pt x="2771897" y="597467"/>
                  </a:lnTo>
                  <a:cubicBezTo>
                    <a:pt x="2766892" y="591200"/>
                    <a:pt x="2769972" y="583231"/>
                    <a:pt x="2778775" y="579668"/>
                  </a:cubicBezTo>
                  <a:lnTo>
                    <a:pt x="2802920" y="569897"/>
                  </a:lnTo>
                  <a:cubicBezTo>
                    <a:pt x="2805121" y="569006"/>
                    <a:pt x="2807472" y="568475"/>
                    <a:pt x="2809837" y="568277"/>
                  </a:cubicBezTo>
                  <a:close/>
                  <a:moveTo>
                    <a:pt x="2179207" y="568277"/>
                  </a:moveTo>
                  <a:cubicBezTo>
                    <a:pt x="2181572" y="568080"/>
                    <a:pt x="2183953" y="568216"/>
                    <a:pt x="2186216" y="568659"/>
                  </a:cubicBezTo>
                  <a:cubicBezTo>
                    <a:pt x="2190740" y="569545"/>
                    <a:pt x="2194790" y="571660"/>
                    <a:pt x="2197293" y="574794"/>
                  </a:cubicBezTo>
                  <a:lnTo>
                    <a:pt x="2211307" y="592342"/>
                  </a:lnTo>
                  <a:cubicBezTo>
                    <a:pt x="2216312" y="598609"/>
                    <a:pt x="2213232" y="606578"/>
                    <a:pt x="2204428" y="610140"/>
                  </a:cubicBezTo>
                  <a:lnTo>
                    <a:pt x="2180284" y="619912"/>
                  </a:lnTo>
                  <a:cubicBezTo>
                    <a:pt x="2171480" y="623474"/>
                    <a:pt x="2160286" y="621282"/>
                    <a:pt x="2155281" y="615015"/>
                  </a:cubicBezTo>
                  <a:lnTo>
                    <a:pt x="2141266" y="597467"/>
                  </a:lnTo>
                  <a:cubicBezTo>
                    <a:pt x="2136261" y="591200"/>
                    <a:pt x="2139341" y="583231"/>
                    <a:pt x="2148145" y="579668"/>
                  </a:cubicBezTo>
                  <a:lnTo>
                    <a:pt x="2172290" y="569897"/>
                  </a:lnTo>
                  <a:cubicBezTo>
                    <a:pt x="2174491" y="569006"/>
                    <a:pt x="2176841" y="568475"/>
                    <a:pt x="2179207" y="568277"/>
                  </a:cubicBezTo>
                  <a:close/>
                  <a:moveTo>
                    <a:pt x="1548703" y="568277"/>
                  </a:moveTo>
                  <a:cubicBezTo>
                    <a:pt x="1551069" y="568080"/>
                    <a:pt x="1553450" y="568216"/>
                    <a:pt x="1555712" y="568659"/>
                  </a:cubicBezTo>
                  <a:cubicBezTo>
                    <a:pt x="1560237" y="569545"/>
                    <a:pt x="1564287" y="571660"/>
                    <a:pt x="1566789" y="574794"/>
                  </a:cubicBezTo>
                  <a:lnTo>
                    <a:pt x="1580804" y="592342"/>
                  </a:lnTo>
                  <a:cubicBezTo>
                    <a:pt x="1585808" y="598609"/>
                    <a:pt x="1582729" y="606578"/>
                    <a:pt x="1573925" y="610140"/>
                  </a:cubicBezTo>
                  <a:lnTo>
                    <a:pt x="1549781" y="619912"/>
                  </a:lnTo>
                  <a:cubicBezTo>
                    <a:pt x="1540976" y="623474"/>
                    <a:pt x="1529783" y="621282"/>
                    <a:pt x="1524778" y="615015"/>
                  </a:cubicBezTo>
                  <a:lnTo>
                    <a:pt x="1510763" y="597467"/>
                  </a:lnTo>
                  <a:cubicBezTo>
                    <a:pt x="1505758" y="591200"/>
                    <a:pt x="1508838" y="583231"/>
                    <a:pt x="1517641" y="579668"/>
                  </a:cubicBezTo>
                  <a:lnTo>
                    <a:pt x="1541787" y="569897"/>
                  </a:lnTo>
                  <a:cubicBezTo>
                    <a:pt x="1543988" y="569006"/>
                    <a:pt x="1546338" y="568475"/>
                    <a:pt x="1548703" y="568277"/>
                  </a:cubicBezTo>
                  <a:close/>
                  <a:moveTo>
                    <a:pt x="919394" y="568277"/>
                  </a:moveTo>
                  <a:cubicBezTo>
                    <a:pt x="921759" y="568080"/>
                    <a:pt x="924140" y="568216"/>
                    <a:pt x="926403" y="568659"/>
                  </a:cubicBezTo>
                  <a:cubicBezTo>
                    <a:pt x="930927" y="569545"/>
                    <a:pt x="934977" y="571660"/>
                    <a:pt x="937480" y="574794"/>
                  </a:cubicBezTo>
                  <a:lnTo>
                    <a:pt x="951494" y="592342"/>
                  </a:lnTo>
                  <a:cubicBezTo>
                    <a:pt x="956499" y="598609"/>
                    <a:pt x="953419" y="606578"/>
                    <a:pt x="944615" y="610140"/>
                  </a:cubicBezTo>
                  <a:lnTo>
                    <a:pt x="920471" y="619912"/>
                  </a:lnTo>
                  <a:cubicBezTo>
                    <a:pt x="911667" y="623474"/>
                    <a:pt x="900473" y="621282"/>
                    <a:pt x="895468" y="615015"/>
                  </a:cubicBezTo>
                  <a:lnTo>
                    <a:pt x="881453" y="597467"/>
                  </a:lnTo>
                  <a:cubicBezTo>
                    <a:pt x="876448" y="591200"/>
                    <a:pt x="879528" y="583231"/>
                    <a:pt x="888332" y="579668"/>
                  </a:cubicBezTo>
                  <a:lnTo>
                    <a:pt x="912477" y="569897"/>
                  </a:lnTo>
                  <a:cubicBezTo>
                    <a:pt x="914678" y="569006"/>
                    <a:pt x="917028" y="568475"/>
                    <a:pt x="919394" y="568277"/>
                  </a:cubicBezTo>
                  <a:close/>
                  <a:moveTo>
                    <a:pt x="302831" y="543699"/>
                  </a:moveTo>
                  <a:lnTo>
                    <a:pt x="304164" y="544143"/>
                  </a:lnTo>
                  <a:lnTo>
                    <a:pt x="309925" y="548624"/>
                  </a:lnTo>
                  <a:cubicBezTo>
                    <a:pt x="312609" y="550713"/>
                    <a:pt x="312407" y="553954"/>
                    <a:pt x="309473" y="555865"/>
                  </a:cubicBezTo>
                  <a:lnTo>
                    <a:pt x="303178" y="559966"/>
                  </a:lnTo>
                  <a:lnTo>
                    <a:pt x="297035" y="559772"/>
                  </a:lnTo>
                  <a:close/>
                  <a:moveTo>
                    <a:pt x="2820119" y="542482"/>
                  </a:moveTo>
                  <a:cubicBezTo>
                    <a:pt x="2821960" y="542541"/>
                    <a:pt x="2823769" y="543099"/>
                    <a:pt x="2825111" y="544143"/>
                  </a:cubicBezTo>
                  <a:lnTo>
                    <a:pt x="2830871" y="548624"/>
                  </a:lnTo>
                  <a:cubicBezTo>
                    <a:pt x="2833556" y="550713"/>
                    <a:pt x="2833354" y="553954"/>
                    <a:pt x="2830420" y="555865"/>
                  </a:cubicBezTo>
                  <a:lnTo>
                    <a:pt x="2824125" y="559966"/>
                  </a:lnTo>
                  <a:cubicBezTo>
                    <a:pt x="2821192" y="561876"/>
                    <a:pt x="2816638" y="561732"/>
                    <a:pt x="2813953" y="559644"/>
                  </a:cubicBezTo>
                  <a:lnTo>
                    <a:pt x="2808194" y="555163"/>
                  </a:lnTo>
                  <a:cubicBezTo>
                    <a:pt x="2805509" y="553075"/>
                    <a:pt x="2805711" y="549833"/>
                    <a:pt x="2808644" y="547922"/>
                  </a:cubicBezTo>
                  <a:lnTo>
                    <a:pt x="2814940" y="543822"/>
                  </a:lnTo>
                  <a:cubicBezTo>
                    <a:pt x="2816407" y="542866"/>
                    <a:pt x="2818278" y="542425"/>
                    <a:pt x="2820119" y="542482"/>
                  </a:cubicBezTo>
                  <a:close/>
                  <a:moveTo>
                    <a:pt x="2189488" y="542482"/>
                  </a:moveTo>
                  <a:cubicBezTo>
                    <a:pt x="2191330" y="542541"/>
                    <a:pt x="2193139" y="543099"/>
                    <a:pt x="2194481" y="544143"/>
                  </a:cubicBezTo>
                  <a:lnTo>
                    <a:pt x="2200241" y="548624"/>
                  </a:lnTo>
                  <a:cubicBezTo>
                    <a:pt x="2202925" y="550713"/>
                    <a:pt x="2202723" y="553954"/>
                    <a:pt x="2199790" y="555865"/>
                  </a:cubicBezTo>
                  <a:lnTo>
                    <a:pt x="2193494" y="559966"/>
                  </a:lnTo>
                  <a:cubicBezTo>
                    <a:pt x="2190561" y="561876"/>
                    <a:pt x="2186007" y="561732"/>
                    <a:pt x="2183323" y="559644"/>
                  </a:cubicBezTo>
                  <a:lnTo>
                    <a:pt x="2177563" y="555163"/>
                  </a:lnTo>
                  <a:cubicBezTo>
                    <a:pt x="2174878" y="553075"/>
                    <a:pt x="2175081" y="549833"/>
                    <a:pt x="2178014" y="547922"/>
                  </a:cubicBezTo>
                  <a:lnTo>
                    <a:pt x="2184310" y="543822"/>
                  </a:lnTo>
                  <a:cubicBezTo>
                    <a:pt x="2185777" y="542866"/>
                    <a:pt x="2187648" y="542425"/>
                    <a:pt x="2189488" y="542482"/>
                  </a:cubicBezTo>
                  <a:close/>
                  <a:moveTo>
                    <a:pt x="1558985" y="542482"/>
                  </a:moveTo>
                  <a:cubicBezTo>
                    <a:pt x="1560827" y="542541"/>
                    <a:pt x="1562636" y="543099"/>
                    <a:pt x="1563978" y="544143"/>
                  </a:cubicBezTo>
                  <a:lnTo>
                    <a:pt x="1569738" y="548624"/>
                  </a:lnTo>
                  <a:cubicBezTo>
                    <a:pt x="1572422" y="550713"/>
                    <a:pt x="1572220" y="553954"/>
                    <a:pt x="1569287" y="555865"/>
                  </a:cubicBezTo>
                  <a:lnTo>
                    <a:pt x="1562991" y="559966"/>
                  </a:lnTo>
                  <a:cubicBezTo>
                    <a:pt x="1560058" y="561876"/>
                    <a:pt x="1555504" y="561732"/>
                    <a:pt x="1552820" y="559644"/>
                  </a:cubicBezTo>
                  <a:lnTo>
                    <a:pt x="1547059" y="555163"/>
                  </a:lnTo>
                  <a:cubicBezTo>
                    <a:pt x="1544375" y="553075"/>
                    <a:pt x="1544578" y="549833"/>
                    <a:pt x="1547511" y="547922"/>
                  </a:cubicBezTo>
                  <a:lnTo>
                    <a:pt x="1553806" y="543822"/>
                  </a:lnTo>
                  <a:cubicBezTo>
                    <a:pt x="1555274" y="542866"/>
                    <a:pt x="1557144" y="542425"/>
                    <a:pt x="1558985" y="542482"/>
                  </a:cubicBezTo>
                  <a:close/>
                  <a:moveTo>
                    <a:pt x="929676" y="542482"/>
                  </a:moveTo>
                  <a:cubicBezTo>
                    <a:pt x="931517" y="542541"/>
                    <a:pt x="933326" y="543099"/>
                    <a:pt x="934668" y="544143"/>
                  </a:cubicBezTo>
                  <a:lnTo>
                    <a:pt x="940428" y="548624"/>
                  </a:lnTo>
                  <a:cubicBezTo>
                    <a:pt x="943113" y="550713"/>
                    <a:pt x="942910" y="553954"/>
                    <a:pt x="939977" y="555865"/>
                  </a:cubicBezTo>
                  <a:lnTo>
                    <a:pt x="933682" y="559966"/>
                  </a:lnTo>
                  <a:cubicBezTo>
                    <a:pt x="930748" y="561876"/>
                    <a:pt x="926195" y="561732"/>
                    <a:pt x="923510" y="559644"/>
                  </a:cubicBezTo>
                  <a:lnTo>
                    <a:pt x="917750" y="555163"/>
                  </a:lnTo>
                  <a:cubicBezTo>
                    <a:pt x="915066" y="553075"/>
                    <a:pt x="915268" y="549833"/>
                    <a:pt x="918201" y="547922"/>
                  </a:cubicBezTo>
                  <a:lnTo>
                    <a:pt x="924497" y="543822"/>
                  </a:lnTo>
                  <a:cubicBezTo>
                    <a:pt x="925964" y="542866"/>
                    <a:pt x="927835" y="542425"/>
                    <a:pt x="929676" y="542482"/>
                  </a:cubicBezTo>
                  <a:close/>
                  <a:moveTo>
                    <a:pt x="2778608" y="541968"/>
                  </a:moveTo>
                  <a:cubicBezTo>
                    <a:pt x="2781335" y="542097"/>
                    <a:pt x="2783994" y="542967"/>
                    <a:pt x="2785936" y="544547"/>
                  </a:cubicBezTo>
                  <a:lnTo>
                    <a:pt x="2796593" y="553214"/>
                  </a:lnTo>
                  <a:cubicBezTo>
                    <a:pt x="2800478" y="556373"/>
                    <a:pt x="2800030" y="561177"/>
                    <a:pt x="2795590" y="563943"/>
                  </a:cubicBezTo>
                  <a:lnTo>
                    <a:pt x="2780249" y="573503"/>
                  </a:lnTo>
                  <a:cubicBezTo>
                    <a:pt x="2775810" y="576269"/>
                    <a:pt x="2769062" y="575949"/>
                    <a:pt x="2765177" y="572790"/>
                  </a:cubicBezTo>
                  <a:lnTo>
                    <a:pt x="2754520" y="564123"/>
                  </a:lnTo>
                  <a:cubicBezTo>
                    <a:pt x="2750634" y="560963"/>
                    <a:pt x="2751083" y="556159"/>
                    <a:pt x="2755522" y="553393"/>
                  </a:cubicBezTo>
                  <a:lnTo>
                    <a:pt x="2770864" y="543833"/>
                  </a:lnTo>
                  <a:cubicBezTo>
                    <a:pt x="2773083" y="542450"/>
                    <a:pt x="2775880" y="541839"/>
                    <a:pt x="2778608" y="541968"/>
                  </a:cubicBezTo>
                  <a:close/>
                  <a:moveTo>
                    <a:pt x="2147977" y="541968"/>
                  </a:moveTo>
                  <a:cubicBezTo>
                    <a:pt x="2150705" y="542097"/>
                    <a:pt x="2153363" y="542967"/>
                    <a:pt x="2155305" y="544547"/>
                  </a:cubicBezTo>
                  <a:lnTo>
                    <a:pt x="2165962" y="553214"/>
                  </a:lnTo>
                  <a:cubicBezTo>
                    <a:pt x="2169848" y="556373"/>
                    <a:pt x="2169398" y="561177"/>
                    <a:pt x="2164960" y="563943"/>
                  </a:cubicBezTo>
                  <a:lnTo>
                    <a:pt x="2149619" y="573503"/>
                  </a:lnTo>
                  <a:cubicBezTo>
                    <a:pt x="2145180" y="576269"/>
                    <a:pt x="2138431" y="575949"/>
                    <a:pt x="2134546" y="572790"/>
                  </a:cubicBezTo>
                  <a:lnTo>
                    <a:pt x="2123889" y="564123"/>
                  </a:lnTo>
                  <a:cubicBezTo>
                    <a:pt x="2120004" y="560963"/>
                    <a:pt x="2120452" y="556159"/>
                    <a:pt x="2124891" y="553393"/>
                  </a:cubicBezTo>
                  <a:lnTo>
                    <a:pt x="2140233" y="543833"/>
                  </a:lnTo>
                  <a:cubicBezTo>
                    <a:pt x="2142452" y="542450"/>
                    <a:pt x="2145249" y="541839"/>
                    <a:pt x="2147977" y="541968"/>
                  </a:cubicBezTo>
                  <a:close/>
                  <a:moveTo>
                    <a:pt x="1517474" y="541968"/>
                  </a:moveTo>
                  <a:cubicBezTo>
                    <a:pt x="1520201" y="542097"/>
                    <a:pt x="1522859" y="542967"/>
                    <a:pt x="1524802" y="544547"/>
                  </a:cubicBezTo>
                  <a:lnTo>
                    <a:pt x="1535459" y="553214"/>
                  </a:lnTo>
                  <a:cubicBezTo>
                    <a:pt x="1539344" y="556373"/>
                    <a:pt x="1538895" y="561177"/>
                    <a:pt x="1534457" y="563943"/>
                  </a:cubicBezTo>
                  <a:lnTo>
                    <a:pt x="1519115" y="573503"/>
                  </a:lnTo>
                  <a:cubicBezTo>
                    <a:pt x="1514677" y="576269"/>
                    <a:pt x="1507928" y="575949"/>
                    <a:pt x="1504043" y="572790"/>
                  </a:cubicBezTo>
                  <a:lnTo>
                    <a:pt x="1493385" y="564123"/>
                  </a:lnTo>
                  <a:cubicBezTo>
                    <a:pt x="1489500" y="560963"/>
                    <a:pt x="1489949" y="556159"/>
                    <a:pt x="1494388" y="553393"/>
                  </a:cubicBezTo>
                  <a:lnTo>
                    <a:pt x="1509730" y="543833"/>
                  </a:lnTo>
                  <a:cubicBezTo>
                    <a:pt x="1511949" y="542450"/>
                    <a:pt x="1514746" y="541839"/>
                    <a:pt x="1517474" y="541968"/>
                  </a:cubicBezTo>
                  <a:close/>
                  <a:moveTo>
                    <a:pt x="888165" y="541968"/>
                  </a:moveTo>
                  <a:cubicBezTo>
                    <a:pt x="890892" y="542097"/>
                    <a:pt x="893550" y="542967"/>
                    <a:pt x="895493" y="544547"/>
                  </a:cubicBezTo>
                  <a:lnTo>
                    <a:pt x="906150" y="553214"/>
                  </a:lnTo>
                  <a:cubicBezTo>
                    <a:pt x="910035" y="556373"/>
                    <a:pt x="909586" y="561177"/>
                    <a:pt x="905147" y="563943"/>
                  </a:cubicBezTo>
                  <a:lnTo>
                    <a:pt x="889805" y="573503"/>
                  </a:lnTo>
                  <a:cubicBezTo>
                    <a:pt x="885367" y="576269"/>
                    <a:pt x="878618" y="575949"/>
                    <a:pt x="874733" y="572790"/>
                  </a:cubicBezTo>
                  <a:lnTo>
                    <a:pt x="864076" y="564123"/>
                  </a:lnTo>
                  <a:cubicBezTo>
                    <a:pt x="860191" y="560963"/>
                    <a:pt x="860639" y="556159"/>
                    <a:pt x="865078" y="553393"/>
                  </a:cubicBezTo>
                  <a:lnTo>
                    <a:pt x="880420" y="543833"/>
                  </a:lnTo>
                  <a:cubicBezTo>
                    <a:pt x="882639" y="542450"/>
                    <a:pt x="885436" y="541839"/>
                    <a:pt x="888165" y="541968"/>
                  </a:cubicBezTo>
                  <a:close/>
                  <a:moveTo>
                    <a:pt x="2630081" y="522652"/>
                  </a:moveTo>
                  <a:cubicBezTo>
                    <a:pt x="2637388" y="522651"/>
                    <a:pt x="2644695" y="524636"/>
                    <a:pt x="2650270" y="528605"/>
                  </a:cubicBezTo>
                  <a:lnTo>
                    <a:pt x="2719141" y="577631"/>
                  </a:lnTo>
                  <a:cubicBezTo>
                    <a:pt x="2730291" y="585568"/>
                    <a:pt x="2730291" y="598438"/>
                    <a:pt x="2719141" y="606376"/>
                  </a:cubicBezTo>
                  <a:lnTo>
                    <a:pt x="2688560" y="628144"/>
                  </a:lnTo>
                  <a:cubicBezTo>
                    <a:pt x="2677410" y="636082"/>
                    <a:pt x="2659330" y="636082"/>
                    <a:pt x="2648180" y="628144"/>
                  </a:cubicBezTo>
                  <a:lnTo>
                    <a:pt x="2579310" y="579119"/>
                  </a:lnTo>
                  <a:cubicBezTo>
                    <a:pt x="2568160" y="571181"/>
                    <a:pt x="2568160" y="558312"/>
                    <a:pt x="2579310" y="550374"/>
                  </a:cubicBezTo>
                  <a:lnTo>
                    <a:pt x="2609890" y="528605"/>
                  </a:lnTo>
                  <a:cubicBezTo>
                    <a:pt x="2615466" y="524636"/>
                    <a:pt x="2622774" y="522652"/>
                    <a:pt x="2630081" y="522652"/>
                  </a:cubicBezTo>
                  <a:close/>
                  <a:moveTo>
                    <a:pt x="1999450" y="522652"/>
                  </a:moveTo>
                  <a:cubicBezTo>
                    <a:pt x="2006757" y="522651"/>
                    <a:pt x="2014065" y="524636"/>
                    <a:pt x="2019640" y="528605"/>
                  </a:cubicBezTo>
                  <a:lnTo>
                    <a:pt x="2088510" y="577631"/>
                  </a:lnTo>
                  <a:cubicBezTo>
                    <a:pt x="2099660" y="585568"/>
                    <a:pt x="2099660" y="598438"/>
                    <a:pt x="2088510" y="606376"/>
                  </a:cubicBezTo>
                  <a:lnTo>
                    <a:pt x="2057929" y="628144"/>
                  </a:lnTo>
                  <a:cubicBezTo>
                    <a:pt x="2046779" y="636082"/>
                    <a:pt x="2028700" y="636082"/>
                    <a:pt x="2017550" y="628144"/>
                  </a:cubicBezTo>
                  <a:lnTo>
                    <a:pt x="1948680" y="579119"/>
                  </a:lnTo>
                  <a:cubicBezTo>
                    <a:pt x="1937529" y="571181"/>
                    <a:pt x="1937529" y="558312"/>
                    <a:pt x="1948680" y="550374"/>
                  </a:cubicBezTo>
                  <a:lnTo>
                    <a:pt x="1979260" y="528605"/>
                  </a:lnTo>
                  <a:cubicBezTo>
                    <a:pt x="1984835" y="524636"/>
                    <a:pt x="1992142" y="522652"/>
                    <a:pt x="1999450" y="522652"/>
                  </a:cubicBezTo>
                  <a:close/>
                  <a:moveTo>
                    <a:pt x="1368947" y="522652"/>
                  </a:moveTo>
                  <a:cubicBezTo>
                    <a:pt x="1376253" y="522651"/>
                    <a:pt x="1383561" y="524636"/>
                    <a:pt x="1389136" y="528605"/>
                  </a:cubicBezTo>
                  <a:lnTo>
                    <a:pt x="1458006" y="577631"/>
                  </a:lnTo>
                  <a:cubicBezTo>
                    <a:pt x="1469157" y="585568"/>
                    <a:pt x="1469157" y="598438"/>
                    <a:pt x="1458006" y="606376"/>
                  </a:cubicBezTo>
                  <a:lnTo>
                    <a:pt x="1427426" y="628144"/>
                  </a:lnTo>
                  <a:cubicBezTo>
                    <a:pt x="1416276" y="636082"/>
                    <a:pt x="1398197" y="636082"/>
                    <a:pt x="1387047" y="628144"/>
                  </a:cubicBezTo>
                  <a:lnTo>
                    <a:pt x="1318177" y="579119"/>
                  </a:lnTo>
                  <a:cubicBezTo>
                    <a:pt x="1307025" y="571181"/>
                    <a:pt x="1307026" y="558312"/>
                    <a:pt x="1318177" y="550374"/>
                  </a:cubicBezTo>
                  <a:lnTo>
                    <a:pt x="1348756" y="528605"/>
                  </a:lnTo>
                  <a:cubicBezTo>
                    <a:pt x="1354332" y="524636"/>
                    <a:pt x="1361639" y="522652"/>
                    <a:pt x="1368947" y="522652"/>
                  </a:cubicBezTo>
                  <a:close/>
                  <a:moveTo>
                    <a:pt x="739637" y="522652"/>
                  </a:moveTo>
                  <a:cubicBezTo>
                    <a:pt x="746944" y="522651"/>
                    <a:pt x="754252" y="524636"/>
                    <a:pt x="759826" y="528605"/>
                  </a:cubicBezTo>
                  <a:lnTo>
                    <a:pt x="828697" y="577631"/>
                  </a:lnTo>
                  <a:cubicBezTo>
                    <a:pt x="839847" y="585568"/>
                    <a:pt x="839847" y="598438"/>
                    <a:pt x="828697" y="606376"/>
                  </a:cubicBezTo>
                  <a:lnTo>
                    <a:pt x="798116" y="628144"/>
                  </a:lnTo>
                  <a:cubicBezTo>
                    <a:pt x="786966" y="636082"/>
                    <a:pt x="768887" y="636082"/>
                    <a:pt x="757737" y="628144"/>
                  </a:cubicBezTo>
                  <a:lnTo>
                    <a:pt x="688867" y="579119"/>
                  </a:lnTo>
                  <a:cubicBezTo>
                    <a:pt x="677715" y="571181"/>
                    <a:pt x="677716" y="558312"/>
                    <a:pt x="688867" y="550374"/>
                  </a:cubicBezTo>
                  <a:lnTo>
                    <a:pt x="719447" y="528605"/>
                  </a:lnTo>
                  <a:cubicBezTo>
                    <a:pt x="725022" y="524636"/>
                    <a:pt x="732330" y="522652"/>
                    <a:pt x="739637" y="522652"/>
                  </a:cubicBezTo>
                  <a:close/>
                  <a:moveTo>
                    <a:pt x="2321300" y="515456"/>
                  </a:moveTo>
                  <a:lnTo>
                    <a:pt x="2321522" y="515487"/>
                  </a:lnTo>
                  <a:lnTo>
                    <a:pt x="2321522" y="515456"/>
                  </a:lnTo>
                  <a:lnTo>
                    <a:pt x="2321524" y="515456"/>
                  </a:lnTo>
                  <a:cubicBezTo>
                    <a:pt x="2333602" y="515456"/>
                    <a:pt x="2345682" y="518737"/>
                    <a:pt x="2354898" y="525297"/>
                  </a:cubicBezTo>
                  <a:lnTo>
                    <a:pt x="2405450" y="561283"/>
                  </a:lnTo>
                  <a:cubicBezTo>
                    <a:pt x="2423882" y="574404"/>
                    <a:pt x="2423882" y="595678"/>
                    <a:pt x="2405450" y="608800"/>
                  </a:cubicBezTo>
                  <a:lnTo>
                    <a:pt x="2354898" y="644786"/>
                  </a:lnTo>
                  <a:cubicBezTo>
                    <a:pt x="2345681" y="651347"/>
                    <a:pt x="2333602" y="654627"/>
                    <a:pt x="2321524" y="654627"/>
                  </a:cubicBezTo>
                  <a:lnTo>
                    <a:pt x="2321522" y="654627"/>
                  </a:lnTo>
                  <a:lnTo>
                    <a:pt x="2321522" y="654596"/>
                  </a:lnTo>
                  <a:lnTo>
                    <a:pt x="2321300" y="654627"/>
                  </a:lnTo>
                  <a:cubicBezTo>
                    <a:pt x="2309220" y="654627"/>
                    <a:pt x="2297141" y="651347"/>
                    <a:pt x="2287925" y="644786"/>
                  </a:cubicBezTo>
                  <a:lnTo>
                    <a:pt x="2237372" y="608800"/>
                  </a:lnTo>
                  <a:cubicBezTo>
                    <a:pt x="2218940" y="595679"/>
                    <a:pt x="2218940" y="574405"/>
                    <a:pt x="2237372" y="561284"/>
                  </a:cubicBezTo>
                  <a:lnTo>
                    <a:pt x="2287925" y="525298"/>
                  </a:lnTo>
                  <a:cubicBezTo>
                    <a:pt x="2297141" y="518737"/>
                    <a:pt x="2309220" y="515456"/>
                    <a:pt x="2321300" y="515456"/>
                  </a:cubicBezTo>
                  <a:close/>
                  <a:moveTo>
                    <a:pt x="1690796" y="515456"/>
                  </a:moveTo>
                  <a:lnTo>
                    <a:pt x="1690892" y="515470"/>
                  </a:lnTo>
                  <a:lnTo>
                    <a:pt x="1690892" y="515456"/>
                  </a:lnTo>
                  <a:lnTo>
                    <a:pt x="1690893" y="515456"/>
                  </a:lnTo>
                  <a:cubicBezTo>
                    <a:pt x="1702972" y="515456"/>
                    <a:pt x="1715052" y="518737"/>
                    <a:pt x="1724268" y="525297"/>
                  </a:cubicBezTo>
                  <a:lnTo>
                    <a:pt x="1774820" y="561283"/>
                  </a:lnTo>
                  <a:cubicBezTo>
                    <a:pt x="1793252" y="574404"/>
                    <a:pt x="1793252" y="595678"/>
                    <a:pt x="1774820" y="608800"/>
                  </a:cubicBezTo>
                  <a:lnTo>
                    <a:pt x="1724267" y="644786"/>
                  </a:lnTo>
                  <a:cubicBezTo>
                    <a:pt x="1715051" y="651347"/>
                    <a:pt x="1702972" y="654627"/>
                    <a:pt x="1690893" y="654627"/>
                  </a:cubicBezTo>
                  <a:lnTo>
                    <a:pt x="1690892" y="654627"/>
                  </a:lnTo>
                  <a:lnTo>
                    <a:pt x="1690892" y="654614"/>
                  </a:lnTo>
                  <a:lnTo>
                    <a:pt x="1690796" y="654627"/>
                  </a:lnTo>
                  <a:cubicBezTo>
                    <a:pt x="1678717" y="654627"/>
                    <a:pt x="1666638" y="651347"/>
                    <a:pt x="1657421" y="644786"/>
                  </a:cubicBezTo>
                  <a:lnTo>
                    <a:pt x="1606869" y="608800"/>
                  </a:lnTo>
                  <a:cubicBezTo>
                    <a:pt x="1588437" y="595679"/>
                    <a:pt x="1588437" y="574405"/>
                    <a:pt x="1606869" y="561284"/>
                  </a:cubicBezTo>
                  <a:lnTo>
                    <a:pt x="1657421" y="525298"/>
                  </a:lnTo>
                  <a:cubicBezTo>
                    <a:pt x="1666638" y="518737"/>
                    <a:pt x="1678717" y="515456"/>
                    <a:pt x="1690796" y="515456"/>
                  </a:cubicBezTo>
                  <a:close/>
                  <a:moveTo>
                    <a:pt x="1060388" y="515456"/>
                  </a:moveTo>
                  <a:lnTo>
                    <a:pt x="1060389" y="515456"/>
                  </a:lnTo>
                  <a:lnTo>
                    <a:pt x="1060938" y="515532"/>
                  </a:lnTo>
                  <a:lnTo>
                    <a:pt x="1061486" y="515456"/>
                  </a:lnTo>
                  <a:lnTo>
                    <a:pt x="1061709" y="515487"/>
                  </a:lnTo>
                  <a:lnTo>
                    <a:pt x="1061709" y="515639"/>
                  </a:lnTo>
                  <a:lnTo>
                    <a:pt x="1078151" y="517916"/>
                  </a:lnTo>
                  <a:cubicBezTo>
                    <a:pt x="1083832" y="519557"/>
                    <a:pt x="1089156" y="522017"/>
                    <a:pt x="1093764" y="525297"/>
                  </a:cubicBezTo>
                  <a:lnTo>
                    <a:pt x="1144317" y="561283"/>
                  </a:lnTo>
                  <a:cubicBezTo>
                    <a:pt x="1162749" y="574404"/>
                    <a:pt x="1162749" y="595678"/>
                    <a:pt x="1144317" y="608800"/>
                  </a:cubicBezTo>
                  <a:lnTo>
                    <a:pt x="1093764" y="644786"/>
                  </a:lnTo>
                  <a:cubicBezTo>
                    <a:pt x="1089156" y="648066"/>
                    <a:pt x="1083832" y="650527"/>
                    <a:pt x="1078150" y="652167"/>
                  </a:cubicBezTo>
                  <a:lnTo>
                    <a:pt x="1061709" y="654444"/>
                  </a:lnTo>
                  <a:lnTo>
                    <a:pt x="1061709" y="654596"/>
                  </a:lnTo>
                  <a:lnTo>
                    <a:pt x="1061486" y="654627"/>
                  </a:lnTo>
                  <a:lnTo>
                    <a:pt x="1060937" y="654551"/>
                  </a:lnTo>
                  <a:lnTo>
                    <a:pt x="1060389" y="654627"/>
                  </a:lnTo>
                  <a:lnTo>
                    <a:pt x="1060388" y="654627"/>
                  </a:lnTo>
                  <a:lnTo>
                    <a:pt x="1060388" y="654475"/>
                  </a:lnTo>
                  <a:lnTo>
                    <a:pt x="1043726" y="652167"/>
                  </a:lnTo>
                  <a:cubicBezTo>
                    <a:pt x="1038044" y="650527"/>
                    <a:pt x="1032720" y="648067"/>
                    <a:pt x="1028112" y="644786"/>
                  </a:cubicBezTo>
                  <a:lnTo>
                    <a:pt x="977559" y="608800"/>
                  </a:lnTo>
                  <a:cubicBezTo>
                    <a:pt x="959127" y="595679"/>
                    <a:pt x="959128" y="574405"/>
                    <a:pt x="977559" y="561284"/>
                  </a:cubicBezTo>
                  <a:lnTo>
                    <a:pt x="1028112" y="525298"/>
                  </a:lnTo>
                  <a:cubicBezTo>
                    <a:pt x="1032720" y="522017"/>
                    <a:pt x="1038044" y="519557"/>
                    <a:pt x="1043726" y="517917"/>
                  </a:cubicBezTo>
                  <a:lnTo>
                    <a:pt x="1060388" y="515608"/>
                  </a:lnTo>
                  <a:close/>
                  <a:moveTo>
                    <a:pt x="430983" y="515456"/>
                  </a:moveTo>
                  <a:lnTo>
                    <a:pt x="431079" y="515470"/>
                  </a:lnTo>
                  <a:lnTo>
                    <a:pt x="431079" y="515456"/>
                  </a:lnTo>
                  <a:lnTo>
                    <a:pt x="431080" y="515456"/>
                  </a:lnTo>
                  <a:cubicBezTo>
                    <a:pt x="443159" y="515456"/>
                    <a:pt x="455239" y="518737"/>
                    <a:pt x="464454" y="525297"/>
                  </a:cubicBezTo>
                  <a:lnTo>
                    <a:pt x="515007" y="561283"/>
                  </a:lnTo>
                  <a:cubicBezTo>
                    <a:pt x="533439" y="574404"/>
                    <a:pt x="533439" y="595678"/>
                    <a:pt x="515007" y="608800"/>
                  </a:cubicBezTo>
                  <a:lnTo>
                    <a:pt x="464454" y="644786"/>
                  </a:lnTo>
                  <a:cubicBezTo>
                    <a:pt x="455238" y="651347"/>
                    <a:pt x="443159" y="654627"/>
                    <a:pt x="431080" y="654627"/>
                  </a:cubicBezTo>
                  <a:lnTo>
                    <a:pt x="431079" y="654627"/>
                  </a:lnTo>
                  <a:lnTo>
                    <a:pt x="431079" y="654614"/>
                  </a:lnTo>
                  <a:lnTo>
                    <a:pt x="430983" y="654627"/>
                  </a:lnTo>
                  <a:cubicBezTo>
                    <a:pt x="418904" y="654627"/>
                    <a:pt x="406825" y="651347"/>
                    <a:pt x="397609" y="644786"/>
                  </a:cubicBezTo>
                  <a:lnTo>
                    <a:pt x="347056" y="608800"/>
                  </a:lnTo>
                  <a:cubicBezTo>
                    <a:pt x="328624" y="595679"/>
                    <a:pt x="328624" y="574405"/>
                    <a:pt x="347056" y="561284"/>
                  </a:cubicBezTo>
                  <a:lnTo>
                    <a:pt x="397609" y="525298"/>
                  </a:lnTo>
                  <a:cubicBezTo>
                    <a:pt x="406825" y="518737"/>
                    <a:pt x="418904" y="515456"/>
                    <a:pt x="430983" y="515456"/>
                  </a:cubicBezTo>
                  <a:close/>
                  <a:moveTo>
                    <a:pt x="2823200" y="504754"/>
                  </a:moveTo>
                  <a:lnTo>
                    <a:pt x="2835024" y="537541"/>
                  </a:lnTo>
                  <a:lnTo>
                    <a:pt x="2819930" y="526796"/>
                  </a:lnTo>
                  <a:cubicBezTo>
                    <a:pt x="2812282" y="521352"/>
                    <a:pt x="2812282" y="512526"/>
                    <a:pt x="2819929" y="507082"/>
                  </a:cubicBezTo>
                  <a:close/>
                  <a:moveTo>
                    <a:pt x="2483242" y="503691"/>
                  </a:moveTo>
                  <a:cubicBezTo>
                    <a:pt x="2489676" y="503691"/>
                    <a:pt x="2496110" y="505438"/>
                    <a:pt x="2501020" y="508933"/>
                  </a:cubicBezTo>
                  <a:lnTo>
                    <a:pt x="2539279" y="536167"/>
                  </a:lnTo>
                  <a:cubicBezTo>
                    <a:pt x="2549097" y="543157"/>
                    <a:pt x="2549097" y="554489"/>
                    <a:pt x="2539279" y="561478"/>
                  </a:cubicBezTo>
                  <a:lnTo>
                    <a:pt x="2504329" y="586357"/>
                  </a:lnTo>
                  <a:cubicBezTo>
                    <a:pt x="2494511" y="593346"/>
                    <a:pt x="2478592" y="593346"/>
                    <a:pt x="2468774" y="586357"/>
                  </a:cubicBezTo>
                  <a:lnTo>
                    <a:pt x="2430515" y="559122"/>
                  </a:lnTo>
                  <a:cubicBezTo>
                    <a:pt x="2420697" y="552133"/>
                    <a:pt x="2420697" y="540801"/>
                    <a:pt x="2430515" y="533812"/>
                  </a:cubicBezTo>
                  <a:lnTo>
                    <a:pt x="2465465" y="508933"/>
                  </a:lnTo>
                  <a:cubicBezTo>
                    <a:pt x="2470373" y="505438"/>
                    <a:pt x="2476808" y="503691"/>
                    <a:pt x="2483242" y="503691"/>
                  </a:cubicBezTo>
                  <a:close/>
                  <a:moveTo>
                    <a:pt x="1852611" y="503691"/>
                  </a:moveTo>
                  <a:cubicBezTo>
                    <a:pt x="1859046" y="503691"/>
                    <a:pt x="1865480" y="505438"/>
                    <a:pt x="1870390" y="508933"/>
                  </a:cubicBezTo>
                  <a:lnTo>
                    <a:pt x="1908648" y="536167"/>
                  </a:lnTo>
                  <a:cubicBezTo>
                    <a:pt x="1918466" y="543157"/>
                    <a:pt x="1918466" y="554489"/>
                    <a:pt x="1908648" y="561478"/>
                  </a:cubicBezTo>
                  <a:lnTo>
                    <a:pt x="1873699" y="586357"/>
                  </a:lnTo>
                  <a:cubicBezTo>
                    <a:pt x="1863881" y="593346"/>
                    <a:pt x="1847962" y="593346"/>
                    <a:pt x="1838144" y="586357"/>
                  </a:cubicBezTo>
                  <a:lnTo>
                    <a:pt x="1799885" y="559122"/>
                  </a:lnTo>
                  <a:cubicBezTo>
                    <a:pt x="1790066" y="552133"/>
                    <a:pt x="1790066" y="540801"/>
                    <a:pt x="1799885" y="533812"/>
                  </a:cubicBezTo>
                  <a:lnTo>
                    <a:pt x="1834834" y="508933"/>
                  </a:lnTo>
                  <a:cubicBezTo>
                    <a:pt x="1839743" y="505438"/>
                    <a:pt x="1846177" y="503691"/>
                    <a:pt x="1852611" y="503691"/>
                  </a:cubicBezTo>
                  <a:close/>
                  <a:moveTo>
                    <a:pt x="1222108" y="503691"/>
                  </a:moveTo>
                  <a:cubicBezTo>
                    <a:pt x="1228542" y="503691"/>
                    <a:pt x="1234977" y="505438"/>
                    <a:pt x="1239886" y="508933"/>
                  </a:cubicBezTo>
                  <a:lnTo>
                    <a:pt x="1278145" y="536167"/>
                  </a:lnTo>
                  <a:cubicBezTo>
                    <a:pt x="1287963" y="543157"/>
                    <a:pt x="1287963" y="554489"/>
                    <a:pt x="1278145" y="561478"/>
                  </a:cubicBezTo>
                  <a:lnTo>
                    <a:pt x="1243195" y="586357"/>
                  </a:lnTo>
                  <a:cubicBezTo>
                    <a:pt x="1233378" y="593346"/>
                    <a:pt x="1217459" y="593346"/>
                    <a:pt x="1207640" y="586357"/>
                  </a:cubicBezTo>
                  <a:lnTo>
                    <a:pt x="1169381" y="559122"/>
                  </a:lnTo>
                  <a:cubicBezTo>
                    <a:pt x="1159563" y="552133"/>
                    <a:pt x="1159563" y="540801"/>
                    <a:pt x="1169381" y="533812"/>
                  </a:cubicBezTo>
                  <a:lnTo>
                    <a:pt x="1204330" y="508933"/>
                  </a:lnTo>
                  <a:cubicBezTo>
                    <a:pt x="1209239" y="505438"/>
                    <a:pt x="1215674" y="503691"/>
                    <a:pt x="1222108" y="503691"/>
                  </a:cubicBezTo>
                  <a:close/>
                  <a:moveTo>
                    <a:pt x="592798" y="503691"/>
                  </a:moveTo>
                  <a:cubicBezTo>
                    <a:pt x="599233" y="503691"/>
                    <a:pt x="605667" y="505438"/>
                    <a:pt x="610576" y="508933"/>
                  </a:cubicBezTo>
                  <a:lnTo>
                    <a:pt x="648835" y="536167"/>
                  </a:lnTo>
                  <a:cubicBezTo>
                    <a:pt x="658653" y="543157"/>
                    <a:pt x="658653" y="554489"/>
                    <a:pt x="648835" y="561478"/>
                  </a:cubicBezTo>
                  <a:lnTo>
                    <a:pt x="613886" y="586357"/>
                  </a:lnTo>
                  <a:cubicBezTo>
                    <a:pt x="604068" y="593346"/>
                    <a:pt x="588149" y="593346"/>
                    <a:pt x="578331" y="586357"/>
                  </a:cubicBezTo>
                  <a:lnTo>
                    <a:pt x="540072" y="559122"/>
                  </a:lnTo>
                  <a:cubicBezTo>
                    <a:pt x="530253" y="552133"/>
                    <a:pt x="530253" y="540801"/>
                    <a:pt x="540072" y="533812"/>
                  </a:cubicBezTo>
                  <a:lnTo>
                    <a:pt x="575021" y="508933"/>
                  </a:lnTo>
                  <a:cubicBezTo>
                    <a:pt x="579930" y="505438"/>
                    <a:pt x="586365" y="503691"/>
                    <a:pt x="592798" y="503691"/>
                  </a:cubicBezTo>
                  <a:close/>
                  <a:moveTo>
                    <a:pt x="2391875" y="503180"/>
                  </a:moveTo>
                  <a:cubicBezTo>
                    <a:pt x="2395104" y="503090"/>
                    <a:pt x="2398382" y="503877"/>
                    <a:pt x="2400943" y="505561"/>
                  </a:cubicBezTo>
                  <a:lnTo>
                    <a:pt x="2417900" y="516719"/>
                  </a:lnTo>
                  <a:cubicBezTo>
                    <a:pt x="2423021" y="520089"/>
                    <a:pt x="2423334" y="525776"/>
                    <a:pt x="2418601" y="529422"/>
                  </a:cubicBezTo>
                  <a:lnTo>
                    <a:pt x="2408441" y="537246"/>
                  </a:lnTo>
                  <a:cubicBezTo>
                    <a:pt x="2403708" y="540892"/>
                    <a:pt x="2395718" y="541115"/>
                    <a:pt x="2390597" y="537745"/>
                  </a:cubicBezTo>
                  <a:lnTo>
                    <a:pt x="2373640" y="526588"/>
                  </a:lnTo>
                  <a:cubicBezTo>
                    <a:pt x="2368519" y="523218"/>
                    <a:pt x="2368205" y="517530"/>
                    <a:pt x="2372939" y="513885"/>
                  </a:cubicBezTo>
                  <a:lnTo>
                    <a:pt x="2383098" y="506061"/>
                  </a:lnTo>
                  <a:cubicBezTo>
                    <a:pt x="2385465" y="504238"/>
                    <a:pt x="2388646" y="503271"/>
                    <a:pt x="2391875" y="503180"/>
                  </a:cubicBezTo>
                  <a:close/>
                  <a:moveTo>
                    <a:pt x="1761245" y="503180"/>
                  </a:moveTo>
                  <a:cubicBezTo>
                    <a:pt x="1764474" y="503090"/>
                    <a:pt x="1767752" y="503877"/>
                    <a:pt x="1770312" y="505561"/>
                  </a:cubicBezTo>
                  <a:lnTo>
                    <a:pt x="1787269" y="516719"/>
                  </a:lnTo>
                  <a:cubicBezTo>
                    <a:pt x="1792390" y="520089"/>
                    <a:pt x="1792704" y="525776"/>
                    <a:pt x="1787970" y="529422"/>
                  </a:cubicBezTo>
                  <a:lnTo>
                    <a:pt x="1777811" y="537246"/>
                  </a:lnTo>
                  <a:cubicBezTo>
                    <a:pt x="1773078" y="540892"/>
                    <a:pt x="1765088" y="541115"/>
                    <a:pt x="1759966" y="537745"/>
                  </a:cubicBezTo>
                  <a:lnTo>
                    <a:pt x="1743010" y="526588"/>
                  </a:lnTo>
                  <a:cubicBezTo>
                    <a:pt x="1737889" y="523218"/>
                    <a:pt x="1737574" y="517530"/>
                    <a:pt x="1742308" y="513885"/>
                  </a:cubicBezTo>
                  <a:lnTo>
                    <a:pt x="1752468" y="506061"/>
                  </a:lnTo>
                  <a:cubicBezTo>
                    <a:pt x="1754835" y="504238"/>
                    <a:pt x="1758016" y="503271"/>
                    <a:pt x="1761245" y="503180"/>
                  </a:cubicBezTo>
                  <a:close/>
                  <a:moveTo>
                    <a:pt x="1130741" y="503180"/>
                  </a:moveTo>
                  <a:cubicBezTo>
                    <a:pt x="1133971" y="503090"/>
                    <a:pt x="1137248" y="503877"/>
                    <a:pt x="1139809" y="505561"/>
                  </a:cubicBezTo>
                  <a:lnTo>
                    <a:pt x="1156766" y="516719"/>
                  </a:lnTo>
                  <a:cubicBezTo>
                    <a:pt x="1161886" y="520089"/>
                    <a:pt x="1162201" y="525776"/>
                    <a:pt x="1157467" y="529422"/>
                  </a:cubicBezTo>
                  <a:lnTo>
                    <a:pt x="1147307" y="537246"/>
                  </a:lnTo>
                  <a:cubicBezTo>
                    <a:pt x="1142574" y="540892"/>
                    <a:pt x="1134584" y="541115"/>
                    <a:pt x="1129463" y="537745"/>
                  </a:cubicBezTo>
                  <a:lnTo>
                    <a:pt x="1112506" y="526588"/>
                  </a:lnTo>
                  <a:cubicBezTo>
                    <a:pt x="1107385" y="523218"/>
                    <a:pt x="1107071" y="517530"/>
                    <a:pt x="1111805" y="513885"/>
                  </a:cubicBezTo>
                  <a:lnTo>
                    <a:pt x="1121964" y="506061"/>
                  </a:lnTo>
                  <a:cubicBezTo>
                    <a:pt x="1124331" y="504238"/>
                    <a:pt x="1127513" y="503271"/>
                    <a:pt x="1130741" y="503180"/>
                  </a:cubicBezTo>
                  <a:close/>
                  <a:moveTo>
                    <a:pt x="501432" y="503180"/>
                  </a:moveTo>
                  <a:cubicBezTo>
                    <a:pt x="504661" y="503090"/>
                    <a:pt x="507939" y="503877"/>
                    <a:pt x="510499" y="505561"/>
                  </a:cubicBezTo>
                  <a:lnTo>
                    <a:pt x="527456" y="516719"/>
                  </a:lnTo>
                  <a:cubicBezTo>
                    <a:pt x="532577" y="520089"/>
                    <a:pt x="532891" y="525776"/>
                    <a:pt x="528157" y="529422"/>
                  </a:cubicBezTo>
                  <a:lnTo>
                    <a:pt x="517998" y="537246"/>
                  </a:lnTo>
                  <a:cubicBezTo>
                    <a:pt x="513264" y="540892"/>
                    <a:pt x="505275" y="541115"/>
                    <a:pt x="500153" y="537745"/>
                  </a:cubicBezTo>
                  <a:lnTo>
                    <a:pt x="483196" y="526588"/>
                  </a:lnTo>
                  <a:cubicBezTo>
                    <a:pt x="478076" y="523218"/>
                    <a:pt x="477761" y="517530"/>
                    <a:pt x="482496" y="513885"/>
                  </a:cubicBezTo>
                  <a:lnTo>
                    <a:pt x="492655" y="506061"/>
                  </a:lnTo>
                  <a:cubicBezTo>
                    <a:pt x="495022" y="504238"/>
                    <a:pt x="498202" y="503271"/>
                    <a:pt x="501432" y="503180"/>
                  </a:cubicBezTo>
                  <a:close/>
                  <a:moveTo>
                    <a:pt x="2639769" y="500821"/>
                  </a:moveTo>
                  <a:cubicBezTo>
                    <a:pt x="2641610" y="500879"/>
                    <a:pt x="2643419" y="501438"/>
                    <a:pt x="2644761" y="502481"/>
                  </a:cubicBezTo>
                  <a:lnTo>
                    <a:pt x="2650521" y="506963"/>
                  </a:lnTo>
                  <a:cubicBezTo>
                    <a:pt x="2653206" y="509051"/>
                    <a:pt x="2653004" y="512292"/>
                    <a:pt x="2650070" y="514203"/>
                  </a:cubicBezTo>
                  <a:lnTo>
                    <a:pt x="2643775" y="518304"/>
                  </a:lnTo>
                  <a:cubicBezTo>
                    <a:pt x="2640841" y="520215"/>
                    <a:pt x="2636288" y="520071"/>
                    <a:pt x="2633604" y="517983"/>
                  </a:cubicBezTo>
                  <a:lnTo>
                    <a:pt x="2627843" y="513501"/>
                  </a:lnTo>
                  <a:cubicBezTo>
                    <a:pt x="2625159" y="511413"/>
                    <a:pt x="2625361" y="508172"/>
                    <a:pt x="2628295" y="506261"/>
                  </a:cubicBezTo>
                  <a:lnTo>
                    <a:pt x="2634590" y="502160"/>
                  </a:lnTo>
                  <a:cubicBezTo>
                    <a:pt x="2636057" y="501205"/>
                    <a:pt x="2637928" y="500763"/>
                    <a:pt x="2639769" y="500821"/>
                  </a:cubicBezTo>
                  <a:close/>
                  <a:moveTo>
                    <a:pt x="2009138" y="500821"/>
                  </a:moveTo>
                  <a:cubicBezTo>
                    <a:pt x="2010979" y="500879"/>
                    <a:pt x="2012788" y="501438"/>
                    <a:pt x="2014130" y="502481"/>
                  </a:cubicBezTo>
                  <a:lnTo>
                    <a:pt x="2019891" y="506963"/>
                  </a:lnTo>
                  <a:cubicBezTo>
                    <a:pt x="2022575" y="509051"/>
                    <a:pt x="2022373" y="512292"/>
                    <a:pt x="2019439" y="514203"/>
                  </a:cubicBezTo>
                  <a:lnTo>
                    <a:pt x="2013144" y="518304"/>
                  </a:lnTo>
                  <a:cubicBezTo>
                    <a:pt x="2010210" y="520215"/>
                    <a:pt x="2005658" y="520071"/>
                    <a:pt x="2002973" y="517983"/>
                  </a:cubicBezTo>
                  <a:lnTo>
                    <a:pt x="1997213" y="513501"/>
                  </a:lnTo>
                  <a:cubicBezTo>
                    <a:pt x="1994528" y="511413"/>
                    <a:pt x="1994730" y="508172"/>
                    <a:pt x="1997664" y="506261"/>
                  </a:cubicBezTo>
                  <a:lnTo>
                    <a:pt x="2003959" y="502160"/>
                  </a:lnTo>
                  <a:cubicBezTo>
                    <a:pt x="2005426" y="501205"/>
                    <a:pt x="2007298" y="500763"/>
                    <a:pt x="2009138" y="500821"/>
                  </a:cubicBezTo>
                  <a:close/>
                  <a:moveTo>
                    <a:pt x="1378635" y="500821"/>
                  </a:moveTo>
                  <a:cubicBezTo>
                    <a:pt x="1380475" y="500879"/>
                    <a:pt x="1382285" y="501438"/>
                    <a:pt x="1383627" y="502481"/>
                  </a:cubicBezTo>
                  <a:lnTo>
                    <a:pt x="1389388" y="506963"/>
                  </a:lnTo>
                  <a:cubicBezTo>
                    <a:pt x="1392072" y="509051"/>
                    <a:pt x="1391870" y="512292"/>
                    <a:pt x="1388936" y="514203"/>
                  </a:cubicBezTo>
                  <a:lnTo>
                    <a:pt x="1382641" y="518304"/>
                  </a:lnTo>
                  <a:cubicBezTo>
                    <a:pt x="1379707" y="520215"/>
                    <a:pt x="1375154" y="520071"/>
                    <a:pt x="1372470" y="517983"/>
                  </a:cubicBezTo>
                  <a:lnTo>
                    <a:pt x="1366709" y="513501"/>
                  </a:lnTo>
                  <a:cubicBezTo>
                    <a:pt x="1364025" y="511413"/>
                    <a:pt x="1364227" y="508172"/>
                    <a:pt x="1367160" y="506261"/>
                  </a:cubicBezTo>
                  <a:lnTo>
                    <a:pt x="1373456" y="502160"/>
                  </a:lnTo>
                  <a:cubicBezTo>
                    <a:pt x="1374923" y="501205"/>
                    <a:pt x="1376794" y="500763"/>
                    <a:pt x="1378635" y="500821"/>
                  </a:cubicBezTo>
                  <a:close/>
                  <a:moveTo>
                    <a:pt x="749326" y="500821"/>
                  </a:moveTo>
                  <a:cubicBezTo>
                    <a:pt x="751166" y="500879"/>
                    <a:pt x="752976" y="501438"/>
                    <a:pt x="754317" y="502481"/>
                  </a:cubicBezTo>
                  <a:lnTo>
                    <a:pt x="760078" y="506963"/>
                  </a:lnTo>
                  <a:cubicBezTo>
                    <a:pt x="762762" y="509051"/>
                    <a:pt x="762561" y="512292"/>
                    <a:pt x="759626" y="514203"/>
                  </a:cubicBezTo>
                  <a:lnTo>
                    <a:pt x="753331" y="518304"/>
                  </a:lnTo>
                  <a:cubicBezTo>
                    <a:pt x="750397" y="520215"/>
                    <a:pt x="745844" y="520071"/>
                    <a:pt x="743160" y="517983"/>
                  </a:cubicBezTo>
                  <a:lnTo>
                    <a:pt x="737400" y="513501"/>
                  </a:lnTo>
                  <a:cubicBezTo>
                    <a:pt x="734716" y="511413"/>
                    <a:pt x="734917" y="508172"/>
                    <a:pt x="737851" y="506261"/>
                  </a:cubicBezTo>
                  <a:lnTo>
                    <a:pt x="744146" y="502160"/>
                  </a:lnTo>
                  <a:cubicBezTo>
                    <a:pt x="745613" y="501205"/>
                    <a:pt x="747485" y="500763"/>
                    <a:pt x="749326" y="500821"/>
                  </a:cubicBezTo>
                  <a:close/>
                  <a:moveTo>
                    <a:pt x="2362067" y="486329"/>
                  </a:moveTo>
                  <a:cubicBezTo>
                    <a:pt x="2364155" y="486271"/>
                    <a:pt x="2366275" y="486780"/>
                    <a:pt x="2367932" y="487870"/>
                  </a:cubicBezTo>
                  <a:lnTo>
                    <a:pt x="2375039" y="492546"/>
                  </a:lnTo>
                  <a:cubicBezTo>
                    <a:pt x="2378351" y="494726"/>
                    <a:pt x="2378554" y="498404"/>
                    <a:pt x="2375493" y="500763"/>
                  </a:cubicBezTo>
                  <a:lnTo>
                    <a:pt x="2366960" y="507333"/>
                  </a:lnTo>
                  <a:cubicBezTo>
                    <a:pt x="2363898" y="509691"/>
                    <a:pt x="2358731" y="509836"/>
                    <a:pt x="2355418" y="507657"/>
                  </a:cubicBezTo>
                  <a:lnTo>
                    <a:pt x="2348310" y="502979"/>
                  </a:lnTo>
                  <a:cubicBezTo>
                    <a:pt x="2344998" y="500800"/>
                    <a:pt x="2344795" y="497122"/>
                    <a:pt x="2347857" y="494764"/>
                  </a:cubicBezTo>
                  <a:lnTo>
                    <a:pt x="2356390" y="488193"/>
                  </a:lnTo>
                  <a:cubicBezTo>
                    <a:pt x="2357921" y="487014"/>
                    <a:pt x="2359978" y="486388"/>
                    <a:pt x="2362067" y="486329"/>
                  </a:cubicBezTo>
                  <a:close/>
                  <a:moveTo>
                    <a:pt x="1731436" y="486329"/>
                  </a:moveTo>
                  <a:cubicBezTo>
                    <a:pt x="1733525" y="486271"/>
                    <a:pt x="1735644" y="486780"/>
                    <a:pt x="1737301" y="487870"/>
                  </a:cubicBezTo>
                  <a:lnTo>
                    <a:pt x="1744408" y="492546"/>
                  </a:lnTo>
                  <a:cubicBezTo>
                    <a:pt x="1747721" y="494726"/>
                    <a:pt x="1747924" y="498404"/>
                    <a:pt x="1744862" y="500763"/>
                  </a:cubicBezTo>
                  <a:lnTo>
                    <a:pt x="1736329" y="507333"/>
                  </a:lnTo>
                  <a:cubicBezTo>
                    <a:pt x="1733268" y="509691"/>
                    <a:pt x="1728100" y="509836"/>
                    <a:pt x="1724788" y="507657"/>
                  </a:cubicBezTo>
                  <a:lnTo>
                    <a:pt x="1717680" y="502979"/>
                  </a:lnTo>
                  <a:cubicBezTo>
                    <a:pt x="1714368" y="500800"/>
                    <a:pt x="1714164" y="497122"/>
                    <a:pt x="1717227" y="494764"/>
                  </a:cubicBezTo>
                  <a:lnTo>
                    <a:pt x="1725759" y="488193"/>
                  </a:lnTo>
                  <a:cubicBezTo>
                    <a:pt x="1727290" y="487014"/>
                    <a:pt x="1729347" y="486388"/>
                    <a:pt x="1731436" y="486329"/>
                  </a:cubicBezTo>
                  <a:close/>
                  <a:moveTo>
                    <a:pt x="1100933" y="486329"/>
                  </a:moveTo>
                  <a:cubicBezTo>
                    <a:pt x="1103021" y="486271"/>
                    <a:pt x="1105141" y="486780"/>
                    <a:pt x="1106798" y="487870"/>
                  </a:cubicBezTo>
                  <a:lnTo>
                    <a:pt x="1113905" y="492546"/>
                  </a:lnTo>
                  <a:cubicBezTo>
                    <a:pt x="1117217" y="494726"/>
                    <a:pt x="1117421" y="498404"/>
                    <a:pt x="1114359" y="500763"/>
                  </a:cubicBezTo>
                  <a:lnTo>
                    <a:pt x="1105826" y="507333"/>
                  </a:lnTo>
                  <a:cubicBezTo>
                    <a:pt x="1102764" y="509691"/>
                    <a:pt x="1097597" y="509836"/>
                    <a:pt x="1094284" y="507657"/>
                  </a:cubicBezTo>
                  <a:lnTo>
                    <a:pt x="1087177" y="502979"/>
                  </a:lnTo>
                  <a:cubicBezTo>
                    <a:pt x="1083865" y="500800"/>
                    <a:pt x="1083661" y="497122"/>
                    <a:pt x="1086723" y="494764"/>
                  </a:cubicBezTo>
                  <a:lnTo>
                    <a:pt x="1095256" y="488193"/>
                  </a:lnTo>
                  <a:cubicBezTo>
                    <a:pt x="1096787" y="487014"/>
                    <a:pt x="1098843" y="486388"/>
                    <a:pt x="1100933" y="486329"/>
                  </a:cubicBezTo>
                  <a:close/>
                  <a:moveTo>
                    <a:pt x="471623" y="486329"/>
                  </a:moveTo>
                  <a:cubicBezTo>
                    <a:pt x="473712" y="486271"/>
                    <a:pt x="475831" y="486780"/>
                    <a:pt x="477488" y="487870"/>
                  </a:cubicBezTo>
                  <a:lnTo>
                    <a:pt x="484595" y="492546"/>
                  </a:lnTo>
                  <a:cubicBezTo>
                    <a:pt x="487908" y="494726"/>
                    <a:pt x="488111" y="498404"/>
                    <a:pt x="485049" y="500763"/>
                  </a:cubicBezTo>
                  <a:lnTo>
                    <a:pt x="476516" y="507333"/>
                  </a:lnTo>
                  <a:cubicBezTo>
                    <a:pt x="473454" y="509691"/>
                    <a:pt x="468287" y="509836"/>
                    <a:pt x="464975" y="507657"/>
                  </a:cubicBezTo>
                  <a:lnTo>
                    <a:pt x="457867" y="502979"/>
                  </a:lnTo>
                  <a:cubicBezTo>
                    <a:pt x="454555" y="500800"/>
                    <a:pt x="454352" y="497122"/>
                    <a:pt x="457413" y="494764"/>
                  </a:cubicBezTo>
                  <a:lnTo>
                    <a:pt x="465946" y="488193"/>
                  </a:lnTo>
                  <a:cubicBezTo>
                    <a:pt x="467478" y="487014"/>
                    <a:pt x="469534" y="486388"/>
                    <a:pt x="471623" y="486329"/>
                  </a:cubicBezTo>
                  <a:close/>
                  <a:moveTo>
                    <a:pt x="2649619" y="479151"/>
                  </a:moveTo>
                  <a:cubicBezTo>
                    <a:pt x="2653509" y="478218"/>
                    <a:pt x="2657723" y="479707"/>
                    <a:pt x="2659035" y="482476"/>
                  </a:cubicBezTo>
                  <a:lnTo>
                    <a:pt x="2661847" y="488417"/>
                  </a:lnTo>
                  <a:cubicBezTo>
                    <a:pt x="2663157" y="491186"/>
                    <a:pt x="2661066" y="494187"/>
                    <a:pt x="2657176" y="495120"/>
                  </a:cubicBezTo>
                  <a:lnTo>
                    <a:pt x="2646692" y="497634"/>
                  </a:lnTo>
                  <a:cubicBezTo>
                    <a:pt x="2642803" y="498568"/>
                    <a:pt x="2638587" y="497079"/>
                    <a:pt x="2637277" y="494310"/>
                  </a:cubicBezTo>
                  <a:lnTo>
                    <a:pt x="2634464" y="488369"/>
                  </a:lnTo>
                  <a:cubicBezTo>
                    <a:pt x="2633154" y="485600"/>
                    <a:pt x="2635245" y="482599"/>
                    <a:pt x="2639135" y="481666"/>
                  </a:cubicBezTo>
                  <a:close/>
                  <a:moveTo>
                    <a:pt x="2018988" y="479151"/>
                  </a:moveTo>
                  <a:cubicBezTo>
                    <a:pt x="2022878" y="478218"/>
                    <a:pt x="2027093" y="479707"/>
                    <a:pt x="2028404" y="482476"/>
                  </a:cubicBezTo>
                  <a:lnTo>
                    <a:pt x="2031217" y="488417"/>
                  </a:lnTo>
                  <a:cubicBezTo>
                    <a:pt x="2032526" y="491186"/>
                    <a:pt x="2030436" y="494187"/>
                    <a:pt x="2026546" y="495120"/>
                  </a:cubicBezTo>
                  <a:lnTo>
                    <a:pt x="2016062" y="497634"/>
                  </a:lnTo>
                  <a:cubicBezTo>
                    <a:pt x="2012172" y="498568"/>
                    <a:pt x="2007957" y="497079"/>
                    <a:pt x="2006646" y="494310"/>
                  </a:cubicBezTo>
                  <a:lnTo>
                    <a:pt x="2003834" y="488369"/>
                  </a:lnTo>
                  <a:cubicBezTo>
                    <a:pt x="2002524" y="485600"/>
                    <a:pt x="2004615" y="482599"/>
                    <a:pt x="2008505" y="481666"/>
                  </a:cubicBezTo>
                  <a:close/>
                  <a:moveTo>
                    <a:pt x="1388485" y="479151"/>
                  </a:moveTo>
                  <a:cubicBezTo>
                    <a:pt x="1392375" y="478218"/>
                    <a:pt x="1396590" y="479707"/>
                    <a:pt x="1397901" y="482476"/>
                  </a:cubicBezTo>
                  <a:lnTo>
                    <a:pt x="1400713" y="488417"/>
                  </a:lnTo>
                  <a:cubicBezTo>
                    <a:pt x="1402023" y="491186"/>
                    <a:pt x="1399932" y="494187"/>
                    <a:pt x="1396042" y="495120"/>
                  </a:cubicBezTo>
                  <a:lnTo>
                    <a:pt x="1385559" y="497634"/>
                  </a:lnTo>
                  <a:cubicBezTo>
                    <a:pt x="1381669" y="498568"/>
                    <a:pt x="1377453" y="497079"/>
                    <a:pt x="1376143" y="494310"/>
                  </a:cubicBezTo>
                  <a:lnTo>
                    <a:pt x="1373331" y="488369"/>
                  </a:lnTo>
                  <a:cubicBezTo>
                    <a:pt x="1372021" y="485600"/>
                    <a:pt x="1374112" y="482599"/>
                    <a:pt x="1378001" y="481666"/>
                  </a:cubicBezTo>
                  <a:close/>
                  <a:moveTo>
                    <a:pt x="759176" y="479151"/>
                  </a:moveTo>
                  <a:cubicBezTo>
                    <a:pt x="763065" y="478218"/>
                    <a:pt x="767280" y="479707"/>
                    <a:pt x="768592" y="482476"/>
                  </a:cubicBezTo>
                  <a:lnTo>
                    <a:pt x="771404" y="488417"/>
                  </a:lnTo>
                  <a:cubicBezTo>
                    <a:pt x="772714" y="491186"/>
                    <a:pt x="770622" y="494187"/>
                    <a:pt x="766733" y="495120"/>
                  </a:cubicBezTo>
                  <a:lnTo>
                    <a:pt x="756249" y="497634"/>
                  </a:lnTo>
                  <a:cubicBezTo>
                    <a:pt x="752359" y="498568"/>
                    <a:pt x="748144" y="497079"/>
                    <a:pt x="746833" y="494310"/>
                  </a:cubicBezTo>
                  <a:lnTo>
                    <a:pt x="744021" y="488369"/>
                  </a:lnTo>
                  <a:cubicBezTo>
                    <a:pt x="742711" y="485600"/>
                    <a:pt x="744802" y="482599"/>
                    <a:pt x="748692" y="481666"/>
                  </a:cubicBezTo>
                  <a:close/>
                  <a:moveTo>
                    <a:pt x="2239948" y="476801"/>
                  </a:moveTo>
                  <a:cubicBezTo>
                    <a:pt x="2244960" y="476801"/>
                    <a:pt x="2249971" y="478162"/>
                    <a:pt x="2253795" y="480884"/>
                  </a:cubicBezTo>
                  <a:lnTo>
                    <a:pt x="2274769" y="495814"/>
                  </a:lnTo>
                  <a:cubicBezTo>
                    <a:pt x="2282417" y="501258"/>
                    <a:pt x="2282417" y="510085"/>
                    <a:pt x="2274769" y="515529"/>
                  </a:cubicBezTo>
                  <a:lnTo>
                    <a:pt x="2237967" y="541727"/>
                  </a:lnTo>
                  <a:cubicBezTo>
                    <a:pt x="2230320" y="547171"/>
                    <a:pt x="2217920" y="547171"/>
                    <a:pt x="2210273" y="541727"/>
                  </a:cubicBezTo>
                  <a:lnTo>
                    <a:pt x="2189299" y="526796"/>
                  </a:lnTo>
                  <a:cubicBezTo>
                    <a:pt x="2181651" y="521352"/>
                    <a:pt x="2181651" y="512526"/>
                    <a:pt x="2189299" y="507082"/>
                  </a:cubicBezTo>
                  <a:lnTo>
                    <a:pt x="2226101" y="480884"/>
                  </a:lnTo>
                  <a:cubicBezTo>
                    <a:pt x="2229925" y="478162"/>
                    <a:pt x="2234937" y="476801"/>
                    <a:pt x="2239948" y="476801"/>
                  </a:cubicBezTo>
                  <a:close/>
                  <a:moveTo>
                    <a:pt x="1609445" y="476801"/>
                  </a:moveTo>
                  <a:cubicBezTo>
                    <a:pt x="1614456" y="476801"/>
                    <a:pt x="1619468" y="478162"/>
                    <a:pt x="1623292" y="480884"/>
                  </a:cubicBezTo>
                  <a:lnTo>
                    <a:pt x="1644265" y="495814"/>
                  </a:lnTo>
                  <a:cubicBezTo>
                    <a:pt x="1651913" y="501258"/>
                    <a:pt x="1651914" y="510085"/>
                    <a:pt x="1644266" y="515529"/>
                  </a:cubicBezTo>
                  <a:lnTo>
                    <a:pt x="1607464" y="541727"/>
                  </a:lnTo>
                  <a:cubicBezTo>
                    <a:pt x="1599817" y="547171"/>
                    <a:pt x="1587417" y="547171"/>
                    <a:pt x="1579769" y="541727"/>
                  </a:cubicBezTo>
                  <a:lnTo>
                    <a:pt x="1558796" y="526796"/>
                  </a:lnTo>
                  <a:cubicBezTo>
                    <a:pt x="1551148" y="521352"/>
                    <a:pt x="1551148" y="512526"/>
                    <a:pt x="1558796" y="507082"/>
                  </a:cubicBezTo>
                  <a:lnTo>
                    <a:pt x="1595598" y="480884"/>
                  </a:lnTo>
                  <a:cubicBezTo>
                    <a:pt x="1599422" y="478162"/>
                    <a:pt x="1604433" y="476801"/>
                    <a:pt x="1609445" y="476801"/>
                  </a:cubicBezTo>
                  <a:close/>
                  <a:moveTo>
                    <a:pt x="980135" y="476801"/>
                  </a:moveTo>
                  <a:cubicBezTo>
                    <a:pt x="985147" y="476801"/>
                    <a:pt x="990158" y="478162"/>
                    <a:pt x="993982" y="480884"/>
                  </a:cubicBezTo>
                  <a:lnTo>
                    <a:pt x="1014955" y="495814"/>
                  </a:lnTo>
                  <a:cubicBezTo>
                    <a:pt x="1022604" y="501258"/>
                    <a:pt x="1022604" y="510085"/>
                    <a:pt x="1014956" y="515529"/>
                  </a:cubicBezTo>
                  <a:lnTo>
                    <a:pt x="978154" y="541727"/>
                  </a:lnTo>
                  <a:cubicBezTo>
                    <a:pt x="970507" y="547171"/>
                    <a:pt x="958107" y="547171"/>
                    <a:pt x="950459" y="541727"/>
                  </a:cubicBezTo>
                  <a:lnTo>
                    <a:pt x="929486" y="526796"/>
                  </a:lnTo>
                  <a:cubicBezTo>
                    <a:pt x="921839" y="521352"/>
                    <a:pt x="921839" y="512526"/>
                    <a:pt x="929486" y="507082"/>
                  </a:cubicBezTo>
                  <a:lnTo>
                    <a:pt x="966289" y="480884"/>
                  </a:lnTo>
                  <a:cubicBezTo>
                    <a:pt x="970112" y="478162"/>
                    <a:pt x="975123" y="476801"/>
                    <a:pt x="980135" y="476801"/>
                  </a:cubicBezTo>
                  <a:close/>
                  <a:moveTo>
                    <a:pt x="349631" y="476801"/>
                  </a:moveTo>
                  <a:cubicBezTo>
                    <a:pt x="354643" y="476801"/>
                    <a:pt x="359655" y="478162"/>
                    <a:pt x="363479" y="480884"/>
                  </a:cubicBezTo>
                  <a:lnTo>
                    <a:pt x="384452" y="495814"/>
                  </a:lnTo>
                  <a:cubicBezTo>
                    <a:pt x="392100" y="501258"/>
                    <a:pt x="392101" y="510085"/>
                    <a:pt x="384453" y="515529"/>
                  </a:cubicBezTo>
                  <a:lnTo>
                    <a:pt x="347651" y="541727"/>
                  </a:lnTo>
                  <a:cubicBezTo>
                    <a:pt x="340004" y="547171"/>
                    <a:pt x="327604" y="547171"/>
                    <a:pt x="319956" y="541727"/>
                  </a:cubicBezTo>
                  <a:lnTo>
                    <a:pt x="306895" y="532429"/>
                  </a:lnTo>
                  <a:lnTo>
                    <a:pt x="321925" y="490750"/>
                  </a:lnTo>
                  <a:lnTo>
                    <a:pt x="335785" y="480884"/>
                  </a:lnTo>
                  <a:cubicBezTo>
                    <a:pt x="339608" y="478162"/>
                    <a:pt x="344620" y="476801"/>
                    <a:pt x="349631" y="476801"/>
                  </a:cubicBezTo>
                  <a:close/>
                  <a:moveTo>
                    <a:pt x="2717446" y="467408"/>
                  </a:moveTo>
                  <a:cubicBezTo>
                    <a:pt x="2720226" y="467408"/>
                    <a:pt x="2723006" y="468162"/>
                    <a:pt x="2725128" y="469673"/>
                  </a:cubicBezTo>
                  <a:lnTo>
                    <a:pt x="2785358" y="512548"/>
                  </a:lnTo>
                  <a:cubicBezTo>
                    <a:pt x="2789600" y="515569"/>
                    <a:pt x="2789600" y="520465"/>
                    <a:pt x="2785358" y="523485"/>
                  </a:cubicBezTo>
                  <a:lnTo>
                    <a:pt x="2733844" y="560156"/>
                  </a:lnTo>
                  <a:cubicBezTo>
                    <a:pt x="2729602" y="563176"/>
                    <a:pt x="2722722" y="563176"/>
                    <a:pt x="2718480" y="560156"/>
                  </a:cubicBezTo>
                  <a:lnTo>
                    <a:pt x="2658249" y="517280"/>
                  </a:lnTo>
                  <a:cubicBezTo>
                    <a:pt x="2654007" y="514260"/>
                    <a:pt x="2654007" y="509363"/>
                    <a:pt x="2658249" y="506343"/>
                  </a:cubicBezTo>
                  <a:lnTo>
                    <a:pt x="2709764" y="469673"/>
                  </a:lnTo>
                  <a:cubicBezTo>
                    <a:pt x="2711884" y="468163"/>
                    <a:pt x="2714665" y="467408"/>
                    <a:pt x="2717446" y="467408"/>
                  </a:cubicBezTo>
                  <a:close/>
                  <a:moveTo>
                    <a:pt x="2086815" y="467408"/>
                  </a:moveTo>
                  <a:cubicBezTo>
                    <a:pt x="2089595" y="467408"/>
                    <a:pt x="2092376" y="468162"/>
                    <a:pt x="2094497" y="469673"/>
                  </a:cubicBezTo>
                  <a:lnTo>
                    <a:pt x="2154728" y="512548"/>
                  </a:lnTo>
                  <a:cubicBezTo>
                    <a:pt x="2158970" y="515569"/>
                    <a:pt x="2158970" y="520465"/>
                    <a:pt x="2154728" y="523485"/>
                  </a:cubicBezTo>
                  <a:lnTo>
                    <a:pt x="2103213" y="560156"/>
                  </a:lnTo>
                  <a:cubicBezTo>
                    <a:pt x="2098971" y="563176"/>
                    <a:pt x="2092092" y="563176"/>
                    <a:pt x="2087849" y="560156"/>
                  </a:cubicBezTo>
                  <a:lnTo>
                    <a:pt x="2027618" y="517280"/>
                  </a:lnTo>
                  <a:cubicBezTo>
                    <a:pt x="2023376" y="514260"/>
                    <a:pt x="2023376" y="509363"/>
                    <a:pt x="2027618" y="506343"/>
                  </a:cubicBezTo>
                  <a:lnTo>
                    <a:pt x="2079133" y="469673"/>
                  </a:lnTo>
                  <a:cubicBezTo>
                    <a:pt x="2081254" y="468163"/>
                    <a:pt x="2084034" y="467408"/>
                    <a:pt x="2086815" y="467408"/>
                  </a:cubicBezTo>
                  <a:close/>
                  <a:moveTo>
                    <a:pt x="1456312" y="467408"/>
                  </a:moveTo>
                  <a:cubicBezTo>
                    <a:pt x="1459092" y="467408"/>
                    <a:pt x="1461873" y="468162"/>
                    <a:pt x="1463994" y="469673"/>
                  </a:cubicBezTo>
                  <a:lnTo>
                    <a:pt x="1524224" y="512548"/>
                  </a:lnTo>
                  <a:cubicBezTo>
                    <a:pt x="1528466" y="515569"/>
                    <a:pt x="1528466" y="520465"/>
                    <a:pt x="1524224" y="523485"/>
                  </a:cubicBezTo>
                  <a:lnTo>
                    <a:pt x="1472710" y="560156"/>
                  </a:lnTo>
                  <a:cubicBezTo>
                    <a:pt x="1468468" y="563176"/>
                    <a:pt x="1461589" y="563176"/>
                    <a:pt x="1457346" y="560156"/>
                  </a:cubicBezTo>
                  <a:lnTo>
                    <a:pt x="1397115" y="517280"/>
                  </a:lnTo>
                  <a:cubicBezTo>
                    <a:pt x="1392873" y="514260"/>
                    <a:pt x="1392873" y="509363"/>
                    <a:pt x="1397115" y="506343"/>
                  </a:cubicBezTo>
                  <a:lnTo>
                    <a:pt x="1448629" y="469673"/>
                  </a:lnTo>
                  <a:cubicBezTo>
                    <a:pt x="1450750" y="468163"/>
                    <a:pt x="1453531" y="467408"/>
                    <a:pt x="1456312" y="467408"/>
                  </a:cubicBezTo>
                  <a:close/>
                  <a:moveTo>
                    <a:pt x="827002" y="467408"/>
                  </a:moveTo>
                  <a:cubicBezTo>
                    <a:pt x="829782" y="467408"/>
                    <a:pt x="832563" y="468162"/>
                    <a:pt x="834684" y="469673"/>
                  </a:cubicBezTo>
                  <a:lnTo>
                    <a:pt x="894915" y="512548"/>
                  </a:lnTo>
                  <a:cubicBezTo>
                    <a:pt x="899157" y="515569"/>
                    <a:pt x="899157" y="520465"/>
                    <a:pt x="894915" y="523485"/>
                  </a:cubicBezTo>
                  <a:lnTo>
                    <a:pt x="843400" y="560156"/>
                  </a:lnTo>
                  <a:cubicBezTo>
                    <a:pt x="839158" y="563176"/>
                    <a:pt x="832279" y="563176"/>
                    <a:pt x="828036" y="560156"/>
                  </a:cubicBezTo>
                  <a:lnTo>
                    <a:pt x="767806" y="517280"/>
                  </a:lnTo>
                  <a:cubicBezTo>
                    <a:pt x="763563" y="514260"/>
                    <a:pt x="763563" y="509363"/>
                    <a:pt x="767806" y="506343"/>
                  </a:cubicBezTo>
                  <a:lnTo>
                    <a:pt x="819320" y="469673"/>
                  </a:lnTo>
                  <a:cubicBezTo>
                    <a:pt x="821441" y="468163"/>
                    <a:pt x="824222" y="467408"/>
                    <a:pt x="827002" y="467408"/>
                  </a:cubicBezTo>
                  <a:close/>
                  <a:moveTo>
                    <a:pt x="332501" y="461422"/>
                  </a:moveTo>
                  <a:lnTo>
                    <a:pt x="332589" y="468461"/>
                  </a:lnTo>
                  <a:lnTo>
                    <a:pt x="329033" y="471038"/>
                  </a:lnTo>
                  <a:close/>
                  <a:moveTo>
                    <a:pt x="2633796" y="457460"/>
                  </a:moveTo>
                  <a:cubicBezTo>
                    <a:pt x="2635636" y="457518"/>
                    <a:pt x="2637446" y="458076"/>
                    <a:pt x="2638788" y="459119"/>
                  </a:cubicBezTo>
                  <a:lnTo>
                    <a:pt x="2644549" y="463601"/>
                  </a:lnTo>
                  <a:cubicBezTo>
                    <a:pt x="2647233" y="465689"/>
                    <a:pt x="2647030" y="468931"/>
                    <a:pt x="2644097" y="470841"/>
                  </a:cubicBezTo>
                  <a:lnTo>
                    <a:pt x="2637802" y="474942"/>
                  </a:lnTo>
                  <a:cubicBezTo>
                    <a:pt x="2634868" y="476853"/>
                    <a:pt x="2630315" y="476709"/>
                    <a:pt x="2627631" y="474621"/>
                  </a:cubicBezTo>
                  <a:lnTo>
                    <a:pt x="2621871" y="470140"/>
                  </a:lnTo>
                  <a:cubicBezTo>
                    <a:pt x="2619186" y="468051"/>
                    <a:pt x="2619389" y="464810"/>
                    <a:pt x="2622321" y="462899"/>
                  </a:cubicBezTo>
                  <a:lnTo>
                    <a:pt x="2628617" y="458798"/>
                  </a:lnTo>
                  <a:cubicBezTo>
                    <a:pt x="2630084" y="457843"/>
                    <a:pt x="2631955" y="457401"/>
                    <a:pt x="2633796" y="457460"/>
                  </a:cubicBezTo>
                  <a:close/>
                  <a:moveTo>
                    <a:pt x="2003166" y="457460"/>
                  </a:moveTo>
                  <a:cubicBezTo>
                    <a:pt x="2005006" y="457518"/>
                    <a:pt x="2006816" y="458076"/>
                    <a:pt x="2008157" y="459119"/>
                  </a:cubicBezTo>
                  <a:lnTo>
                    <a:pt x="2013918" y="463601"/>
                  </a:lnTo>
                  <a:cubicBezTo>
                    <a:pt x="2016602" y="465689"/>
                    <a:pt x="2016400" y="468931"/>
                    <a:pt x="2013467" y="470841"/>
                  </a:cubicBezTo>
                  <a:lnTo>
                    <a:pt x="2007171" y="474942"/>
                  </a:lnTo>
                  <a:cubicBezTo>
                    <a:pt x="2004238" y="476853"/>
                    <a:pt x="1999684" y="476709"/>
                    <a:pt x="1997000" y="474621"/>
                  </a:cubicBezTo>
                  <a:lnTo>
                    <a:pt x="1991240" y="470140"/>
                  </a:lnTo>
                  <a:cubicBezTo>
                    <a:pt x="1988556" y="468051"/>
                    <a:pt x="1988758" y="464810"/>
                    <a:pt x="1991691" y="462899"/>
                  </a:cubicBezTo>
                  <a:lnTo>
                    <a:pt x="1997987" y="458798"/>
                  </a:lnTo>
                  <a:cubicBezTo>
                    <a:pt x="1999453" y="457843"/>
                    <a:pt x="2001325" y="457401"/>
                    <a:pt x="2003166" y="457460"/>
                  </a:cubicBezTo>
                  <a:close/>
                  <a:moveTo>
                    <a:pt x="1372663" y="457460"/>
                  </a:moveTo>
                  <a:cubicBezTo>
                    <a:pt x="1374503" y="457518"/>
                    <a:pt x="1376312" y="458076"/>
                    <a:pt x="1377654" y="459119"/>
                  </a:cubicBezTo>
                  <a:lnTo>
                    <a:pt x="1383415" y="463601"/>
                  </a:lnTo>
                  <a:cubicBezTo>
                    <a:pt x="1386099" y="465689"/>
                    <a:pt x="1385897" y="468931"/>
                    <a:pt x="1382963" y="470841"/>
                  </a:cubicBezTo>
                  <a:lnTo>
                    <a:pt x="1376668" y="474942"/>
                  </a:lnTo>
                  <a:cubicBezTo>
                    <a:pt x="1373735" y="476853"/>
                    <a:pt x="1369181" y="476709"/>
                    <a:pt x="1366497" y="474621"/>
                  </a:cubicBezTo>
                  <a:lnTo>
                    <a:pt x="1360737" y="470140"/>
                  </a:lnTo>
                  <a:cubicBezTo>
                    <a:pt x="1358052" y="468051"/>
                    <a:pt x="1358255" y="464810"/>
                    <a:pt x="1361188" y="462899"/>
                  </a:cubicBezTo>
                  <a:lnTo>
                    <a:pt x="1367484" y="458798"/>
                  </a:lnTo>
                  <a:cubicBezTo>
                    <a:pt x="1368950" y="457843"/>
                    <a:pt x="1370822" y="457401"/>
                    <a:pt x="1372663" y="457460"/>
                  </a:cubicBezTo>
                  <a:close/>
                  <a:moveTo>
                    <a:pt x="743353" y="457460"/>
                  </a:moveTo>
                  <a:cubicBezTo>
                    <a:pt x="745193" y="457518"/>
                    <a:pt x="747003" y="458076"/>
                    <a:pt x="748345" y="459119"/>
                  </a:cubicBezTo>
                  <a:lnTo>
                    <a:pt x="754105" y="463601"/>
                  </a:lnTo>
                  <a:cubicBezTo>
                    <a:pt x="756789" y="465689"/>
                    <a:pt x="756587" y="468931"/>
                    <a:pt x="753653" y="470841"/>
                  </a:cubicBezTo>
                  <a:lnTo>
                    <a:pt x="747359" y="474942"/>
                  </a:lnTo>
                  <a:cubicBezTo>
                    <a:pt x="744425" y="476853"/>
                    <a:pt x="739871" y="476709"/>
                    <a:pt x="737188" y="474621"/>
                  </a:cubicBezTo>
                  <a:lnTo>
                    <a:pt x="731427" y="470140"/>
                  </a:lnTo>
                  <a:cubicBezTo>
                    <a:pt x="728743" y="468051"/>
                    <a:pt x="728945" y="464810"/>
                    <a:pt x="731878" y="462899"/>
                  </a:cubicBezTo>
                  <a:lnTo>
                    <a:pt x="738174" y="458798"/>
                  </a:lnTo>
                  <a:cubicBezTo>
                    <a:pt x="739641" y="457843"/>
                    <a:pt x="741512" y="457401"/>
                    <a:pt x="743353" y="457460"/>
                  </a:cubicBezTo>
                  <a:close/>
                  <a:moveTo>
                    <a:pt x="2261151" y="453209"/>
                  </a:moveTo>
                  <a:cubicBezTo>
                    <a:pt x="2262992" y="453267"/>
                    <a:pt x="2264802" y="453825"/>
                    <a:pt x="2266143" y="454869"/>
                  </a:cubicBezTo>
                  <a:lnTo>
                    <a:pt x="2271904" y="459351"/>
                  </a:lnTo>
                  <a:cubicBezTo>
                    <a:pt x="2274589" y="461439"/>
                    <a:pt x="2274387" y="464680"/>
                    <a:pt x="2271454" y="466591"/>
                  </a:cubicBezTo>
                  <a:lnTo>
                    <a:pt x="2265158" y="470691"/>
                  </a:lnTo>
                  <a:cubicBezTo>
                    <a:pt x="2262224" y="472602"/>
                    <a:pt x="2257671" y="472458"/>
                    <a:pt x="2254986" y="470370"/>
                  </a:cubicBezTo>
                  <a:lnTo>
                    <a:pt x="2249226" y="465889"/>
                  </a:lnTo>
                  <a:cubicBezTo>
                    <a:pt x="2246541" y="463800"/>
                    <a:pt x="2246743" y="460559"/>
                    <a:pt x="2249677" y="458648"/>
                  </a:cubicBezTo>
                  <a:lnTo>
                    <a:pt x="2255973" y="454548"/>
                  </a:lnTo>
                  <a:cubicBezTo>
                    <a:pt x="2257440" y="453592"/>
                    <a:pt x="2259311" y="453150"/>
                    <a:pt x="2261151" y="453209"/>
                  </a:cubicBezTo>
                  <a:close/>
                  <a:moveTo>
                    <a:pt x="1630648" y="453209"/>
                  </a:moveTo>
                  <a:cubicBezTo>
                    <a:pt x="1632489" y="453267"/>
                    <a:pt x="1634299" y="453825"/>
                    <a:pt x="1635640" y="454869"/>
                  </a:cubicBezTo>
                  <a:lnTo>
                    <a:pt x="1641401" y="459351"/>
                  </a:lnTo>
                  <a:cubicBezTo>
                    <a:pt x="1644085" y="461439"/>
                    <a:pt x="1643883" y="464680"/>
                    <a:pt x="1640950" y="466591"/>
                  </a:cubicBezTo>
                  <a:lnTo>
                    <a:pt x="1634655" y="470691"/>
                  </a:lnTo>
                  <a:cubicBezTo>
                    <a:pt x="1631720" y="472602"/>
                    <a:pt x="1627168" y="472458"/>
                    <a:pt x="1624483" y="470370"/>
                  </a:cubicBezTo>
                  <a:lnTo>
                    <a:pt x="1618723" y="465889"/>
                  </a:lnTo>
                  <a:cubicBezTo>
                    <a:pt x="1616038" y="463800"/>
                    <a:pt x="1616240" y="460559"/>
                    <a:pt x="1619174" y="458648"/>
                  </a:cubicBezTo>
                  <a:lnTo>
                    <a:pt x="1625469" y="454548"/>
                  </a:lnTo>
                  <a:cubicBezTo>
                    <a:pt x="1626937" y="453592"/>
                    <a:pt x="1628808" y="453150"/>
                    <a:pt x="1630648" y="453209"/>
                  </a:cubicBezTo>
                  <a:close/>
                  <a:moveTo>
                    <a:pt x="1001339" y="453209"/>
                  </a:moveTo>
                  <a:cubicBezTo>
                    <a:pt x="1003179" y="453267"/>
                    <a:pt x="1004989" y="453825"/>
                    <a:pt x="1006331" y="454869"/>
                  </a:cubicBezTo>
                  <a:lnTo>
                    <a:pt x="1012091" y="459351"/>
                  </a:lnTo>
                  <a:cubicBezTo>
                    <a:pt x="1014775" y="461439"/>
                    <a:pt x="1014574" y="464680"/>
                    <a:pt x="1011640" y="466591"/>
                  </a:cubicBezTo>
                  <a:lnTo>
                    <a:pt x="1005345" y="470691"/>
                  </a:lnTo>
                  <a:cubicBezTo>
                    <a:pt x="1002411" y="472602"/>
                    <a:pt x="997858" y="472458"/>
                    <a:pt x="995173" y="470370"/>
                  </a:cubicBezTo>
                  <a:lnTo>
                    <a:pt x="989413" y="465889"/>
                  </a:lnTo>
                  <a:cubicBezTo>
                    <a:pt x="986729" y="463800"/>
                    <a:pt x="986931" y="460559"/>
                    <a:pt x="989864" y="458648"/>
                  </a:cubicBezTo>
                  <a:lnTo>
                    <a:pt x="996159" y="454548"/>
                  </a:lnTo>
                  <a:cubicBezTo>
                    <a:pt x="997627" y="453592"/>
                    <a:pt x="999498" y="453150"/>
                    <a:pt x="1001339" y="453209"/>
                  </a:cubicBezTo>
                  <a:close/>
                  <a:moveTo>
                    <a:pt x="370835" y="453209"/>
                  </a:moveTo>
                  <a:cubicBezTo>
                    <a:pt x="372676" y="453267"/>
                    <a:pt x="374485" y="453825"/>
                    <a:pt x="375827" y="454869"/>
                  </a:cubicBezTo>
                  <a:lnTo>
                    <a:pt x="381588" y="459351"/>
                  </a:lnTo>
                  <a:cubicBezTo>
                    <a:pt x="384272" y="461439"/>
                    <a:pt x="384070" y="464680"/>
                    <a:pt x="381137" y="466591"/>
                  </a:cubicBezTo>
                  <a:lnTo>
                    <a:pt x="374842" y="470691"/>
                  </a:lnTo>
                  <a:cubicBezTo>
                    <a:pt x="371907" y="472602"/>
                    <a:pt x="367355" y="472458"/>
                    <a:pt x="364669" y="470370"/>
                  </a:cubicBezTo>
                  <a:lnTo>
                    <a:pt x="358910" y="465889"/>
                  </a:lnTo>
                  <a:cubicBezTo>
                    <a:pt x="356225" y="463800"/>
                    <a:pt x="356428" y="460559"/>
                    <a:pt x="359360" y="458648"/>
                  </a:cubicBezTo>
                  <a:lnTo>
                    <a:pt x="365656" y="454548"/>
                  </a:lnTo>
                  <a:cubicBezTo>
                    <a:pt x="367123" y="453592"/>
                    <a:pt x="368994" y="453150"/>
                    <a:pt x="370835" y="453209"/>
                  </a:cubicBezTo>
                  <a:close/>
                  <a:moveTo>
                    <a:pt x="1060388" y="451202"/>
                  </a:moveTo>
                  <a:lnTo>
                    <a:pt x="1091800" y="471094"/>
                  </a:lnTo>
                  <a:cubicBezTo>
                    <a:pt x="1095395" y="473653"/>
                    <a:pt x="1095395" y="477802"/>
                    <a:pt x="1091800" y="480361"/>
                  </a:cubicBezTo>
                  <a:lnTo>
                    <a:pt x="1060388" y="500253"/>
                  </a:lnTo>
                  <a:lnTo>
                    <a:pt x="1032444" y="480361"/>
                  </a:lnTo>
                  <a:cubicBezTo>
                    <a:pt x="1028849" y="477802"/>
                    <a:pt x="1028849" y="473653"/>
                    <a:pt x="1032444" y="471094"/>
                  </a:cubicBezTo>
                  <a:close/>
                  <a:moveTo>
                    <a:pt x="1690892" y="450352"/>
                  </a:moveTo>
                  <a:lnTo>
                    <a:pt x="1722304" y="471094"/>
                  </a:lnTo>
                  <a:cubicBezTo>
                    <a:pt x="1725899" y="473653"/>
                    <a:pt x="1725899" y="477802"/>
                    <a:pt x="1722304" y="480361"/>
                  </a:cubicBezTo>
                  <a:lnTo>
                    <a:pt x="1690892" y="502722"/>
                  </a:lnTo>
                  <a:lnTo>
                    <a:pt x="1661754" y="480361"/>
                  </a:lnTo>
                  <a:cubicBezTo>
                    <a:pt x="1658159" y="477802"/>
                    <a:pt x="1658159" y="473653"/>
                    <a:pt x="1661754" y="471094"/>
                  </a:cubicBezTo>
                  <a:close/>
                  <a:moveTo>
                    <a:pt x="431079" y="450352"/>
                  </a:moveTo>
                  <a:lnTo>
                    <a:pt x="462491" y="471094"/>
                  </a:lnTo>
                  <a:cubicBezTo>
                    <a:pt x="466086" y="473653"/>
                    <a:pt x="466086" y="477802"/>
                    <a:pt x="462491" y="480361"/>
                  </a:cubicBezTo>
                  <a:lnTo>
                    <a:pt x="431079" y="502722"/>
                  </a:lnTo>
                  <a:lnTo>
                    <a:pt x="401941" y="480361"/>
                  </a:lnTo>
                  <a:cubicBezTo>
                    <a:pt x="398346" y="477802"/>
                    <a:pt x="398346" y="473653"/>
                    <a:pt x="401941" y="471094"/>
                  </a:cubicBezTo>
                  <a:close/>
                  <a:moveTo>
                    <a:pt x="2557292" y="449969"/>
                  </a:moveTo>
                  <a:cubicBezTo>
                    <a:pt x="2562851" y="449969"/>
                    <a:pt x="2568410" y="451479"/>
                    <a:pt x="2572651" y="454498"/>
                  </a:cubicBezTo>
                  <a:lnTo>
                    <a:pt x="2615642" y="485101"/>
                  </a:lnTo>
                  <a:cubicBezTo>
                    <a:pt x="2624125" y="491140"/>
                    <a:pt x="2624125" y="500930"/>
                    <a:pt x="2615642" y="506969"/>
                  </a:cubicBezTo>
                  <a:lnTo>
                    <a:pt x="2585448" y="528463"/>
                  </a:lnTo>
                  <a:cubicBezTo>
                    <a:pt x="2576965" y="534501"/>
                    <a:pt x="2563212" y="534501"/>
                    <a:pt x="2554729" y="528463"/>
                  </a:cubicBezTo>
                  <a:lnTo>
                    <a:pt x="2511738" y="497859"/>
                  </a:lnTo>
                  <a:cubicBezTo>
                    <a:pt x="2503255" y="491821"/>
                    <a:pt x="2503255" y="482031"/>
                    <a:pt x="2511738" y="475992"/>
                  </a:cubicBezTo>
                  <a:lnTo>
                    <a:pt x="2541933" y="454498"/>
                  </a:lnTo>
                  <a:cubicBezTo>
                    <a:pt x="2546174" y="451478"/>
                    <a:pt x="2551733" y="449969"/>
                    <a:pt x="2557292" y="449969"/>
                  </a:cubicBezTo>
                  <a:close/>
                  <a:moveTo>
                    <a:pt x="1926662" y="449969"/>
                  </a:moveTo>
                  <a:cubicBezTo>
                    <a:pt x="1932220" y="449969"/>
                    <a:pt x="1937780" y="451479"/>
                    <a:pt x="1942021" y="454498"/>
                  </a:cubicBezTo>
                  <a:lnTo>
                    <a:pt x="1985012" y="485101"/>
                  </a:lnTo>
                  <a:cubicBezTo>
                    <a:pt x="1993494" y="491140"/>
                    <a:pt x="1993494" y="500930"/>
                    <a:pt x="1985012" y="506969"/>
                  </a:cubicBezTo>
                  <a:lnTo>
                    <a:pt x="1954817" y="528463"/>
                  </a:lnTo>
                  <a:cubicBezTo>
                    <a:pt x="1946335" y="534501"/>
                    <a:pt x="1932581" y="534501"/>
                    <a:pt x="1924099" y="528463"/>
                  </a:cubicBezTo>
                  <a:lnTo>
                    <a:pt x="1881107" y="497859"/>
                  </a:lnTo>
                  <a:cubicBezTo>
                    <a:pt x="1872625" y="491821"/>
                    <a:pt x="1872625" y="482031"/>
                    <a:pt x="1881107" y="475992"/>
                  </a:cubicBezTo>
                  <a:lnTo>
                    <a:pt x="1911302" y="454498"/>
                  </a:lnTo>
                  <a:cubicBezTo>
                    <a:pt x="1915544" y="451478"/>
                    <a:pt x="1921103" y="449969"/>
                    <a:pt x="1926662" y="449969"/>
                  </a:cubicBezTo>
                  <a:close/>
                  <a:moveTo>
                    <a:pt x="1296158" y="449969"/>
                  </a:moveTo>
                  <a:cubicBezTo>
                    <a:pt x="1301717" y="449969"/>
                    <a:pt x="1307276" y="451479"/>
                    <a:pt x="1311517" y="454498"/>
                  </a:cubicBezTo>
                  <a:lnTo>
                    <a:pt x="1354508" y="485101"/>
                  </a:lnTo>
                  <a:cubicBezTo>
                    <a:pt x="1362991" y="491140"/>
                    <a:pt x="1362991" y="500930"/>
                    <a:pt x="1354508" y="506969"/>
                  </a:cubicBezTo>
                  <a:lnTo>
                    <a:pt x="1324314" y="528463"/>
                  </a:lnTo>
                  <a:cubicBezTo>
                    <a:pt x="1315831" y="534501"/>
                    <a:pt x="1302078" y="534501"/>
                    <a:pt x="1293595" y="528463"/>
                  </a:cubicBezTo>
                  <a:lnTo>
                    <a:pt x="1250604" y="497859"/>
                  </a:lnTo>
                  <a:cubicBezTo>
                    <a:pt x="1242122" y="491821"/>
                    <a:pt x="1242122" y="482031"/>
                    <a:pt x="1250604" y="475992"/>
                  </a:cubicBezTo>
                  <a:lnTo>
                    <a:pt x="1280799" y="454498"/>
                  </a:lnTo>
                  <a:cubicBezTo>
                    <a:pt x="1285041" y="451478"/>
                    <a:pt x="1290599" y="449969"/>
                    <a:pt x="1296158" y="449969"/>
                  </a:cubicBezTo>
                  <a:close/>
                  <a:moveTo>
                    <a:pt x="666849" y="449969"/>
                  </a:moveTo>
                  <a:cubicBezTo>
                    <a:pt x="672408" y="449969"/>
                    <a:pt x="677967" y="451479"/>
                    <a:pt x="682208" y="454498"/>
                  </a:cubicBezTo>
                  <a:lnTo>
                    <a:pt x="725198" y="485101"/>
                  </a:lnTo>
                  <a:cubicBezTo>
                    <a:pt x="733681" y="491140"/>
                    <a:pt x="733681" y="500930"/>
                    <a:pt x="725198" y="506969"/>
                  </a:cubicBezTo>
                  <a:lnTo>
                    <a:pt x="695004" y="528463"/>
                  </a:lnTo>
                  <a:cubicBezTo>
                    <a:pt x="686521" y="534501"/>
                    <a:pt x="672769" y="534501"/>
                    <a:pt x="664286" y="528463"/>
                  </a:cubicBezTo>
                  <a:lnTo>
                    <a:pt x="621295" y="497859"/>
                  </a:lnTo>
                  <a:cubicBezTo>
                    <a:pt x="612812" y="491821"/>
                    <a:pt x="612812" y="482031"/>
                    <a:pt x="621295" y="475992"/>
                  </a:cubicBezTo>
                  <a:lnTo>
                    <a:pt x="651490" y="454498"/>
                  </a:lnTo>
                  <a:cubicBezTo>
                    <a:pt x="655731" y="451478"/>
                    <a:pt x="661290" y="449969"/>
                    <a:pt x="666849" y="449969"/>
                  </a:cubicBezTo>
                  <a:close/>
                  <a:moveTo>
                    <a:pt x="2321522" y="448733"/>
                  </a:moveTo>
                  <a:lnTo>
                    <a:pt x="2352934" y="471094"/>
                  </a:lnTo>
                  <a:cubicBezTo>
                    <a:pt x="2356529" y="473653"/>
                    <a:pt x="2356529" y="477802"/>
                    <a:pt x="2352934" y="480361"/>
                  </a:cubicBezTo>
                  <a:lnTo>
                    <a:pt x="2321522" y="502722"/>
                  </a:lnTo>
                  <a:lnTo>
                    <a:pt x="2292258" y="480361"/>
                  </a:lnTo>
                  <a:cubicBezTo>
                    <a:pt x="2288662" y="477802"/>
                    <a:pt x="2288662" y="473653"/>
                    <a:pt x="2292257" y="471094"/>
                  </a:cubicBezTo>
                  <a:lnTo>
                    <a:pt x="2321522" y="450261"/>
                  </a:lnTo>
                  <a:close/>
                  <a:moveTo>
                    <a:pt x="2662045" y="447285"/>
                  </a:moveTo>
                  <a:cubicBezTo>
                    <a:pt x="2664114" y="447351"/>
                    <a:pt x="2666148" y="447978"/>
                    <a:pt x="2667657" y="449152"/>
                  </a:cubicBezTo>
                  <a:lnTo>
                    <a:pt x="2686897" y="464121"/>
                  </a:lnTo>
                  <a:cubicBezTo>
                    <a:pt x="2689915" y="466468"/>
                    <a:pt x="2689688" y="470112"/>
                    <a:pt x="2686390" y="472260"/>
                  </a:cubicBezTo>
                  <a:lnTo>
                    <a:pt x="2679313" y="476870"/>
                  </a:lnTo>
                  <a:cubicBezTo>
                    <a:pt x="2676015" y="479018"/>
                    <a:pt x="2670896" y="478857"/>
                    <a:pt x="2667879" y="476509"/>
                  </a:cubicBezTo>
                  <a:lnTo>
                    <a:pt x="2648639" y="461540"/>
                  </a:lnTo>
                  <a:cubicBezTo>
                    <a:pt x="2645621" y="459193"/>
                    <a:pt x="2645849" y="455549"/>
                    <a:pt x="2649145" y="453401"/>
                  </a:cubicBezTo>
                  <a:lnTo>
                    <a:pt x="2656222" y="448791"/>
                  </a:lnTo>
                  <a:cubicBezTo>
                    <a:pt x="2657872" y="447717"/>
                    <a:pt x="2659975" y="447220"/>
                    <a:pt x="2662045" y="447285"/>
                  </a:cubicBezTo>
                  <a:close/>
                  <a:moveTo>
                    <a:pt x="2031414" y="447285"/>
                  </a:moveTo>
                  <a:cubicBezTo>
                    <a:pt x="2033484" y="447351"/>
                    <a:pt x="2035517" y="447978"/>
                    <a:pt x="2037026" y="449152"/>
                  </a:cubicBezTo>
                  <a:lnTo>
                    <a:pt x="2056267" y="464121"/>
                  </a:lnTo>
                  <a:cubicBezTo>
                    <a:pt x="2059284" y="466468"/>
                    <a:pt x="2059057" y="470112"/>
                    <a:pt x="2055759" y="472260"/>
                  </a:cubicBezTo>
                  <a:lnTo>
                    <a:pt x="2048682" y="476870"/>
                  </a:lnTo>
                  <a:cubicBezTo>
                    <a:pt x="2045385" y="479018"/>
                    <a:pt x="2040265" y="478857"/>
                    <a:pt x="2037249" y="476509"/>
                  </a:cubicBezTo>
                  <a:lnTo>
                    <a:pt x="2018008" y="461540"/>
                  </a:lnTo>
                  <a:cubicBezTo>
                    <a:pt x="2014990" y="459193"/>
                    <a:pt x="2015218" y="455549"/>
                    <a:pt x="2018515" y="453401"/>
                  </a:cubicBezTo>
                  <a:lnTo>
                    <a:pt x="2025592" y="448791"/>
                  </a:lnTo>
                  <a:cubicBezTo>
                    <a:pt x="2027241" y="447717"/>
                    <a:pt x="2029345" y="447220"/>
                    <a:pt x="2031414" y="447285"/>
                  </a:cubicBezTo>
                  <a:close/>
                  <a:moveTo>
                    <a:pt x="1400911" y="447285"/>
                  </a:moveTo>
                  <a:cubicBezTo>
                    <a:pt x="1402980" y="447351"/>
                    <a:pt x="1405014" y="447978"/>
                    <a:pt x="1406523" y="449152"/>
                  </a:cubicBezTo>
                  <a:lnTo>
                    <a:pt x="1425763" y="464121"/>
                  </a:lnTo>
                  <a:cubicBezTo>
                    <a:pt x="1428781" y="466468"/>
                    <a:pt x="1428554" y="470112"/>
                    <a:pt x="1425256" y="472260"/>
                  </a:cubicBezTo>
                  <a:lnTo>
                    <a:pt x="1418179" y="476870"/>
                  </a:lnTo>
                  <a:cubicBezTo>
                    <a:pt x="1414882" y="479018"/>
                    <a:pt x="1409762" y="478857"/>
                    <a:pt x="1406745" y="476509"/>
                  </a:cubicBezTo>
                  <a:lnTo>
                    <a:pt x="1387505" y="461540"/>
                  </a:lnTo>
                  <a:cubicBezTo>
                    <a:pt x="1384487" y="459193"/>
                    <a:pt x="1384714" y="455549"/>
                    <a:pt x="1388012" y="453401"/>
                  </a:cubicBezTo>
                  <a:lnTo>
                    <a:pt x="1395089" y="448791"/>
                  </a:lnTo>
                  <a:cubicBezTo>
                    <a:pt x="1396738" y="447717"/>
                    <a:pt x="1398842" y="447220"/>
                    <a:pt x="1400911" y="447285"/>
                  </a:cubicBezTo>
                  <a:close/>
                  <a:moveTo>
                    <a:pt x="771602" y="447285"/>
                  </a:moveTo>
                  <a:cubicBezTo>
                    <a:pt x="773671" y="447351"/>
                    <a:pt x="775705" y="447978"/>
                    <a:pt x="777213" y="449152"/>
                  </a:cubicBezTo>
                  <a:lnTo>
                    <a:pt x="796454" y="464121"/>
                  </a:lnTo>
                  <a:cubicBezTo>
                    <a:pt x="799471" y="466468"/>
                    <a:pt x="799244" y="470112"/>
                    <a:pt x="795947" y="472260"/>
                  </a:cubicBezTo>
                  <a:lnTo>
                    <a:pt x="788870" y="476870"/>
                  </a:lnTo>
                  <a:cubicBezTo>
                    <a:pt x="785572" y="479018"/>
                    <a:pt x="780452" y="478857"/>
                    <a:pt x="777436" y="476509"/>
                  </a:cubicBezTo>
                  <a:lnTo>
                    <a:pt x="758195" y="461540"/>
                  </a:lnTo>
                  <a:cubicBezTo>
                    <a:pt x="755177" y="459193"/>
                    <a:pt x="755404" y="455549"/>
                    <a:pt x="758702" y="453401"/>
                  </a:cubicBezTo>
                  <a:lnTo>
                    <a:pt x="765779" y="448791"/>
                  </a:lnTo>
                  <a:cubicBezTo>
                    <a:pt x="767428" y="447717"/>
                    <a:pt x="769532" y="447220"/>
                    <a:pt x="771602" y="447285"/>
                  </a:cubicBezTo>
                  <a:close/>
                  <a:moveTo>
                    <a:pt x="2719792" y="444706"/>
                  </a:moveTo>
                  <a:cubicBezTo>
                    <a:pt x="2721633" y="444764"/>
                    <a:pt x="2723443" y="445322"/>
                    <a:pt x="2724785" y="446366"/>
                  </a:cubicBezTo>
                  <a:lnTo>
                    <a:pt x="2730546" y="450848"/>
                  </a:lnTo>
                  <a:cubicBezTo>
                    <a:pt x="2733229" y="452936"/>
                    <a:pt x="2733028" y="456177"/>
                    <a:pt x="2730094" y="458088"/>
                  </a:cubicBezTo>
                  <a:lnTo>
                    <a:pt x="2723798" y="462188"/>
                  </a:lnTo>
                  <a:cubicBezTo>
                    <a:pt x="2720865" y="464099"/>
                    <a:pt x="2716311" y="463955"/>
                    <a:pt x="2713627" y="461868"/>
                  </a:cubicBezTo>
                  <a:lnTo>
                    <a:pt x="2707867" y="457386"/>
                  </a:lnTo>
                  <a:cubicBezTo>
                    <a:pt x="2705183" y="455298"/>
                    <a:pt x="2705385" y="452056"/>
                    <a:pt x="2708318" y="450145"/>
                  </a:cubicBezTo>
                  <a:lnTo>
                    <a:pt x="2714614" y="446045"/>
                  </a:lnTo>
                  <a:cubicBezTo>
                    <a:pt x="2716079" y="445090"/>
                    <a:pt x="2717952" y="444648"/>
                    <a:pt x="2719792" y="444706"/>
                  </a:cubicBezTo>
                  <a:close/>
                  <a:moveTo>
                    <a:pt x="2089162" y="444706"/>
                  </a:moveTo>
                  <a:cubicBezTo>
                    <a:pt x="2091003" y="444764"/>
                    <a:pt x="2092812" y="445322"/>
                    <a:pt x="2094155" y="446366"/>
                  </a:cubicBezTo>
                  <a:lnTo>
                    <a:pt x="2099915" y="450848"/>
                  </a:lnTo>
                  <a:cubicBezTo>
                    <a:pt x="2102599" y="452936"/>
                    <a:pt x="2102397" y="456177"/>
                    <a:pt x="2099463" y="458088"/>
                  </a:cubicBezTo>
                  <a:lnTo>
                    <a:pt x="2093167" y="462188"/>
                  </a:lnTo>
                  <a:cubicBezTo>
                    <a:pt x="2090235" y="464099"/>
                    <a:pt x="2085680" y="463955"/>
                    <a:pt x="2082996" y="461868"/>
                  </a:cubicBezTo>
                  <a:lnTo>
                    <a:pt x="2077236" y="457386"/>
                  </a:lnTo>
                  <a:cubicBezTo>
                    <a:pt x="2074552" y="455298"/>
                    <a:pt x="2074754" y="452056"/>
                    <a:pt x="2077687" y="450145"/>
                  </a:cubicBezTo>
                  <a:lnTo>
                    <a:pt x="2083983" y="446045"/>
                  </a:lnTo>
                  <a:cubicBezTo>
                    <a:pt x="2085449" y="445090"/>
                    <a:pt x="2087321" y="444648"/>
                    <a:pt x="2089162" y="444706"/>
                  </a:cubicBezTo>
                  <a:close/>
                  <a:moveTo>
                    <a:pt x="1458659" y="444706"/>
                  </a:moveTo>
                  <a:cubicBezTo>
                    <a:pt x="1460500" y="444764"/>
                    <a:pt x="1462309" y="445322"/>
                    <a:pt x="1463651" y="446366"/>
                  </a:cubicBezTo>
                  <a:lnTo>
                    <a:pt x="1469411" y="450848"/>
                  </a:lnTo>
                  <a:cubicBezTo>
                    <a:pt x="1472095" y="452936"/>
                    <a:pt x="1471894" y="456177"/>
                    <a:pt x="1468960" y="458088"/>
                  </a:cubicBezTo>
                  <a:lnTo>
                    <a:pt x="1462664" y="462188"/>
                  </a:lnTo>
                  <a:cubicBezTo>
                    <a:pt x="1459731" y="464099"/>
                    <a:pt x="1455177" y="463955"/>
                    <a:pt x="1452493" y="461868"/>
                  </a:cubicBezTo>
                  <a:lnTo>
                    <a:pt x="1446733" y="457386"/>
                  </a:lnTo>
                  <a:cubicBezTo>
                    <a:pt x="1444049" y="455298"/>
                    <a:pt x="1444251" y="452056"/>
                    <a:pt x="1447184" y="450145"/>
                  </a:cubicBezTo>
                  <a:lnTo>
                    <a:pt x="1453480" y="446045"/>
                  </a:lnTo>
                  <a:cubicBezTo>
                    <a:pt x="1454946" y="445090"/>
                    <a:pt x="1456818" y="444648"/>
                    <a:pt x="1458659" y="444706"/>
                  </a:cubicBezTo>
                  <a:close/>
                  <a:moveTo>
                    <a:pt x="829349" y="444706"/>
                  </a:moveTo>
                  <a:cubicBezTo>
                    <a:pt x="831190" y="444764"/>
                    <a:pt x="833000" y="445322"/>
                    <a:pt x="834342" y="446366"/>
                  </a:cubicBezTo>
                  <a:lnTo>
                    <a:pt x="840102" y="450848"/>
                  </a:lnTo>
                  <a:cubicBezTo>
                    <a:pt x="842785" y="452936"/>
                    <a:pt x="842584" y="456177"/>
                    <a:pt x="839650" y="458088"/>
                  </a:cubicBezTo>
                  <a:lnTo>
                    <a:pt x="833355" y="462188"/>
                  </a:lnTo>
                  <a:cubicBezTo>
                    <a:pt x="830422" y="464099"/>
                    <a:pt x="825868" y="463955"/>
                    <a:pt x="823184" y="461868"/>
                  </a:cubicBezTo>
                  <a:lnTo>
                    <a:pt x="817423" y="457386"/>
                  </a:lnTo>
                  <a:cubicBezTo>
                    <a:pt x="814740" y="455298"/>
                    <a:pt x="814942" y="452056"/>
                    <a:pt x="817875" y="450145"/>
                  </a:cubicBezTo>
                  <a:lnTo>
                    <a:pt x="824170" y="446045"/>
                  </a:lnTo>
                  <a:cubicBezTo>
                    <a:pt x="825636" y="445090"/>
                    <a:pt x="827509" y="444648"/>
                    <a:pt x="829349" y="444706"/>
                  </a:cubicBezTo>
                  <a:close/>
                  <a:moveTo>
                    <a:pt x="2436214" y="434769"/>
                  </a:moveTo>
                  <a:cubicBezTo>
                    <a:pt x="2439797" y="434769"/>
                    <a:pt x="2443380" y="435742"/>
                    <a:pt x="2446112" y="437688"/>
                  </a:cubicBezTo>
                  <a:lnTo>
                    <a:pt x="2485778" y="465924"/>
                  </a:lnTo>
                  <a:cubicBezTo>
                    <a:pt x="2491245" y="469816"/>
                    <a:pt x="2491245" y="476126"/>
                    <a:pt x="2485778" y="480017"/>
                  </a:cubicBezTo>
                  <a:lnTo>
                    <a:pt x="2444170" y="509636"/>
                  </a:lnTo>
                  <a:cubicBezTo>
                    <a:pt x="2438704" y="513528"/>
                    <a:pt x="2429840" y="513528"/>
                    <a:pt x="2424373" y="509636"/>
                  </a:cubicBezTo>
                  <a:lnTo>
                    <a:pt x="2384707" y="481400"/>
                  </a:lnTo>
                  <a:cubicBezTo>
                    <a:pt x="2379240" y="477508"/>
                    <a:pt x="2379240" y="471199"/>
                    <a:pt x="2384707" y="467306"/>
                  </a:cubicBezTo>
                  <a:lnTo>
                    <a:pt x="2426315" y="437688"/>
                  </a:lnTo>
                  <a:cubicBezTo>
                    <a:pt x="2429049" y="435742"/>
                    <a:pt x="2432631" y="434769"/>
                    <a:pt x="2436214" y="434769"/>
                  </a:cubicBezTo>
                  <a:close/>
                  <a:moveTo>
                    <a:pt x="1805583" y="434769"/>
                  </a:moveTo>
                  <a:cubicBezTo>
                    <a:pt x="1809166" y="434769"/>
                    <a:pt x="1812749" y="435742"/>
                    <a:pt x="1815482" y="437688"/>
                  </a:cubicBezTo>
                  <a:lnTo>
                    <a:pt x="1855148" y="465924"/>
                  </a:lnTo>
                  <a:cubicBezTo>
                    <a:pt x="1860615" y="469816"/>
                    <a:pt x="1860615" y="476126"/>
                    <a:pt x="1855148" y="480017"/>
                  </a:cubicBezTo>
                  <a:lnTo>
                    <a:pt x="1813540" y="509636"/>
                  </a:lnTo>
                  <a:cubicBezTo>
                    <a:pt x="1808074" y="513528"/>
                    <a:pt x="1799210" y="513528"/>
                    <a:pt x="1793743" y="509636"/>
                  </a:cubicBezTo>
                  <a:lnTo>
                    <a:pt x="1754077" y="481400"/>
                  </a:lnTo>
                  <a:cubicBezTo>
                    <a:pt x="1748610" y="477508"/>
                    <a:pt x="1748610" y="471199"/>
                    <a:pt x="1754077" y="467306"/>
                  </a:cubicBezTo>
                  <a:lnTo>
                    <a:pt x="1795685" y="437688"/>
                  </a:lnTo>
                  <a:cubicBezTo>
                    <a:pt x="1798418" y="435742"/>
                    <a:pt x="1802001" y="434769"/>
                    <a:pt x="1805583" y="434769"/>
                  </a:cubicBezTo>
                  <a:close/>
                  <a:moveTo>
                    <a:pt x="1175080" y="434769"/>
                  </a:moveTo>
                  <a:cubicBezTo>
                    <a:pt x="1178663" y="434769"/>
                    <a:pt x="1182245" y="435742"/>
                    <a:pt x="1184979" y="437688"/>
                  </a:cubicBezTo>
                  <a:lnTo>
                    <a:pt x="1224644" y="465924"/>
                  </a:lnTo>
                  <a:cubicBezTo>
                    <a:pt x="1230112" y="469816"/>
                    <a:pt x="1230112" y="476126"/>
                    <a:pt x="1224644" y="480017"/>
                  </a:cubicBezTo>
                  <a:lnTo>
                    <a:pt x="1183037" y="509636"/>
                  </a:lnTo>
                  <a:cubicBezTo>
                    <a:pt x="1177570" y="513528"/>
                    <a:pt x="1168706" y="513528"/>
                    <a:pt x="1163239" y="509636"/>
                  </a:cubicBezTo>
                  <a:lnTo>
                    <a:pt x="1123573" y="481400"/>
                  </a:lnTo>
                  <a:cubicBezTo>
                    <a:pt x="1118107" y="477508"/>
                    <a:pt x="1118107" y="471199"/>
                    <a:pt x="1123573" y="467306"/>
                  </a:cubicBezTo>
                  <a:lnTo>
                    <a:pt x="1165182" y="437688"/>
                  </a:lnTo>
                  <a:cubicBezTo>
                    <a:pt x="1167914" y="435742"/>
                    <a:pt x="1171497" y="434769"/>
                    <a:pt x="1175080" y="434769"/>
                  </a:cubicBezTo>
                  <a:close/>
                  <a:moveTo>
                    <a:pt x="545771" y="434769"/>
                  </a:moveTo>
                  <a:cubicBezTo>
                    <a:pt x="549353" y="434769"/>
                    <a:pt x="552936" y="435742"/>
                    <a:pt x="555669" y="437688"/>
                  </a:cubicBezTo>
                  <a:lnTo>
                    <a:pt x="595334" y="465924"/>
                  </a:lnTo>
                  <a:cubicBezTo>
                    <a:pt x="600802" y="469816"/>
                    <a:pt x="600802" y="476126"/>
                    <a:pt x="595334" y="480017"/>
                  </a:cubicBezTo>
                  <a:lnTo>
                    <a:pt x="553727" y="509636"/>
                  </a:lnTo>
                  <a:cubicBezTo>
                    <a:pt x="548260" y="513528"/>
                    <a:pt x="539396" y="513528"/>
                    <a:pt x="533930" y="509636"/>
                  </a:cubicBezTo>
                  <a:lnTo>
                    <a:pt x="494264" y="481400"/>
                  </a:lnTo>
                  <a:cubicBezTo>
                    <a:pt x="488797" y="477508"/>
                    <a:pt x="488797" y="471199"/>
                    <a:pt x="494264" y="467306"/>
                  </a:cubicBezTo>
                  <a:lnTo>
                    <a:pt x="535872" y="437688"/>
                  </a:lnTo>
                  <a:cubicBezTo>
                    <a:pt x="538605" y="435742"/>
                    <a:pt x="542188" y="434769"/>
                    <a:pt x="545771" y="434769"/>
                  </a:cubicBezTo>
                  <a:close/>
                  <a:moveTo>
                    <a:pt x="2287532" y="425155"/>
                  </a:moveTo>
                  <a:cubicBezTo>
                    <a:pt x="2288982" y="425155"/>
                    <a:pt x="2290433" y="425549"/>
                    <a:pt x="2291540" y="426337"/>
                  </a:cubicBezTo>
                  <a:lnTo>
                    <a:pt x="2309315" y="438989"/>
                  </a:lnTo>
                  <a:cubicBezTo>
                    <a:pt x="2311529" y="440566"/>
                    <a:pt x="2311529" y="443121"/>
                    <a:pt x="2309315" y="444697"/>
                  </a:cubicBezTo>
                  <a:lnTo>
                    <a:pt x="2293504" y="455952"/>
                  </a:lnTo>
                  <a:cubicBezTo>
                    <a:pt x="2291290" y="457528"/>
                    <a:pt x="2287700" y="457528"/>
                    <a:pt x="2285487" y="455952"/>
                  </a:cubicBezTo>
                  <a:lnTo>
                    <a:pt x="2267712" y="443299"/>
                  </a:lnTo>
                  <a:cubicBezTo>
                    <a:pt x="2265498" y="441723"/>
                    <a:pt x="2265498" y="439167"/>
                    <a:pt x="2267712" y="437592"/>
                  </a:cubicBezTo>
                  <a:lnTo>
                    <a:pt x="2283523" y="426337"/>
                  </a:lnTo>
                  <a:cubicBezTo>
                    <a:pt x="2284630" y="425549"/>
                    <a:pt x="2286081" y="425155"/>
                    <a:pt x="2287532" y="425155"/>
                  </a:cubicBezTo>
                  <a:close/>
                  <a:moveTo>
                    <a:pt x="1657028" y="425155"/>
                  </a:moveTo>
                  <a:cubicBezTo>
                    <a:pt x="1658479" y="425155"/>
                    <a:pt x="1659930" y="425549"/>
                    <a:pt x="1661037" y="426337"/>
                  </a:cubicBezTo>
                  <a:lnTo>
                    <a:pt x="1678812" y="438989"/>
                  </a:lnTo>
                  <a:cubicBezTo>
                    <a:pt x="1681025" y="440566"/>
                    <a:pt x="1681025" y="443121"/>
                    <a:pt x="1678812" y="444697"/>
                  </a:cubicBezTo>
                  <a:lnTo>
                    <a:pt x="1663001" y="455952"/>
                  </a:lnTo>
                  <a:cubicBezTo>
                    <a:pt x="1660787" y="457528"/>
                    <a:pt x="1657197" y="457528"/>
                    <a:pt x="1654984" y="455952"/>
                  </a:cubicBezTo>
                  <a:lnTo>
                    <a:pt x="1637209" y="443299"/>
                  </a:lnTo>
                  <a:cubicBezTo>
                    <a:pt x="1634995" y="441723"/>
                    <a:pt x="1634995" y="439167"/>
                    <a:pt x="1637209" y="437592"/>
                  </a:cubicBezTo>
                  <a:lnTo>
                    <a:pt x="1653020" y="426337"/>
                  </a:lnTo>
                  <a:cubicBezTo>
                    <a:pt x="1654126" y="425549"/>
                    <a:pt x="1655577" y="425155"/>
                    <a:pt x="1657028" y="425155"/>
                  </a:cubicBezTo>
                  <a:close/>
                  <a:moveTo>
                    <a:pt x="1027718" y="425155"/>
                  </a:moveTo>
                  <a:cubicBezTo>
                    <a:pt x="1029169" y="425155"/>
                    <a:pt x="1030620" y="425549"/>
                    <a:pt x="1031727" y="426337"/>
                  </a:cubicBezTo>
                  <a:lnTo>
                    <a:pt x="1049502" y="438989"/>
                  </a:lnTo>
                  <a:cubicBezTo>
                    <a:pt x="1051716" y="440566"/>
                    <a:pt x="1051716" y="443121"/>
                    <a:pt x="1049502" y="444697"/>
                  </a:cubicBezTo>
                  <a:lnTo>
                    <a:pt x="1033691" y="455952"/>
                  </a:lnTo>
                  <a:cubicBezTo>
                    <a:pt x="1031478" y="457528"/>
                    <a:pt x="1027887" y="457528"/>
                    <a:pt x="1025674" y="455952"/>
                  </a:cubicBezTo>
                  <a:lnTo>
                    <a:pt x="1007899" y="443299"/>
                  </a:lnTo>
                  <a:cubicBezTo>
                    <a:pt x="1005685" y="441723"/>
                    <a:pt x="1005685" y="439167"/>
                    <a:pt x="1007899" y="437592"/>
                  </a:cubicBezTo>
                  <a:lnTo>
                    <a:pt x="1023709" y="426337"/>
                  </a:lnTo>
                  <a:cubicBezTo>
                    <a:pt x="1024817" y="425549"/>
                    <a:pt x="1026268" y="425155"/>
                    <a:pt x="1027718" y="425155"/>
                  </a:cubicBezTo>
                  <a:close/>
                  <a:moveTo>
                    <a:pt x="397215" y="425155"/>
                  </a:moveTo>
                  <a:cubicBezTo>
                    <a:pt x="398666" y="425155"/>
                    <a:pt x="400117" y="425549"/>
                    <a:pt x="401224" y="426337"/>
                  </a:cubicBezTo>
                  <a:lnTo>
                    <a:pt x="418999" y="438989"/>
                  </a:lnTo>
                  <a:cubicBezTo>
                    <a:pt x="421212" y="440566"/>
                    <a:pt x="421212" y="443121"/>
                    <a:pt x="418999" y="444697"/>
                  </a:cubicBezTo>
                  <a:lnTo>
                    <a:pt x="403187" y="455952"/>
                  </a:lnTo>
                  <a:cubicBezTo>
                    <a:pt x="400974" y="457528"/>
                    <a:pt x="397384" y="457528"/>
                    <a:pt x="395170" y="455952"/>
                  </a:cubicBezTo>
                  <a:lnTo>
                    <a:pt x="377396" y="443299"/>
                  </a:lnTo>
                  <a:cubicBezTo>
                    <a:pt x="375182" y="441723"/>
                    <a:pt x="375182" y="439167"/>
                    <a:pt x="377396" y="437592"/>
                  </a:cubicBezTo>
                  <a:lnTo>
                    <a:pt x="393206" y="426337"/>
                  </a:lnTo>
                  <a:cubicBezTo>
                    <a:pt x="394313" y="425549"/>
                    <a:pt x="395764" y="425155"/>
                    <a:pt x="397215" y="425155"/>
                  </a:cubicBezTo>
                  <a:close/>
                  <a:moveTo>
                    <a:pt x="2791652" y="417269"/>
                  </a:moveTo>
                  <a:lnTo>
                    <a:pt x="2819109" y="493409"/>
                  </a:lnTo>
                  <a:lnTo>
                    <a:pt x="2815472" y="496045"/>
                  </a:lnTo>
                  <a:cubicBezTo>
                    <a:pt x="2807687" y="501687"/>
                    <a:pt x="2794954" y="501768"/>
                    <a:pt x="2787028" y="496226"/>
                  </a:cubicBezTo>
                  <a:lnTo>
                    <a:pt x="2745936" y="467492"/>
                  </a:lnTo>
                  <a:cubicBezTo>
                    <a:pt x="2738012" y="461951"/>
                    <a:pt x="2737898" y="452886"/>
                    <a:pt x="2745682" y="447244"/>
                  </a:cubicBezTo>
                  <a:lnTo>
                    <a:pt x="2783746" y="419659"/>
                  </a:lnTo>
                  <a:close/>
                  <a:moveTo>
                    <a:pt x="2167285" y="415375"/>
                  </a:moveTo>
                  <a:cubicBezTo>
                    <a:pt x="2172432" y="415343"/>
                    <a:pt x="2177596" y="416709"/>
                    <a:pt x="2181559" y="419479"/>
                  </a:cubicBezTo>
                  <a:lnTo>
                    <a:pt x="2222651" y="448213"/>
                  </a:lnTo>
                  <a:cubicBezTo>
                    <a:pt x="2230575" y="453754"/>
                    <a:pt x="2230690" y="462819"/>
                    <a:pt x="2222905" y="468461"/>
                  </a:cubicBezTo>
                  <a:lnTo>
                    <a:pt x="2184841" y="496045"/>
                  </a:lnTo>
                  <a:cubicBezTo>
                    <a:pt x="2177057" y="501687"/>
                    <a:pt x="2164323" y="501768"/>
                    <a:pt x="2156398" y="496226"/>
                  </a:cubicBezTo>
                  <a:lnTo>
                    <a:pt x="2115306" y="467492"/>
                  </a:lnTo>
                  <a:cubicBezTo>
                    <a:pt x="2107381" y="461951"/>
                    <a:pt x="2107267" y="452886"/>
                    <a:pt x="2115052" y="447244"/>
                  </a:cubicBezTo>
                  <a:lnTo>
                    <a:pt x="2153116" y="419659"/>
                  </a:lnTo>
                  <a:cubicBezTo>
                    <a:pt x="2157008" y="416839"/>
                    <a:pt x="2162138" y="415408"/>
                    <a:pt x="2167285" y="415375"/>
                  </a:cubicBezTo>
                  <a:close/>
                  <a:moveTo>
                    <a:pt x="1536782" y="415375"/>
                  </a:moveTo>
                  <a:cubicBezTo>
                    <a:pt x="1541928" y="415343"/>
                    <a:pt x="1547093" y="416709"/>
                    <a:pt x="1551055" y="419479"/>
                  </a:cubicBezTo>
                  <a:lnTo>
                    <a:pt x="1592148" y="448213"/>
                  </a:lnTo>
                  <a:cubicBezTo>
                    <a:pt x="1600072" y="453754"/>
                    <a:pt x="1600187" y="462819"/>
                    <a:pt x="1592402" y="468461"/>
                  </a:cubicBezTo>
                  <a:lnTo>
                    <a:pt x="1554338" y="496045"/>
                  </a:lnTo>
                  <a:cubicBezTo>
                    <a:pt x="1546553" y="501687"/>
                    <a:pt x="1533820" y="501768"/>
                    <a:pt x="1525895" y="496226"/>
                  </a:cubicBezTo>
                  <a:lnTo>
                    <a:pt x="1484803" y="467492"/>
                  </a:lnTo>
                  <a:cubicBezTo>
                    <a:pt x="1476878" y="461951"/>
                    <a:pt x="1476764" y="452886"/>
                    <a:pt x="1484549" y="447244"/>
                  </a:cubicBezTo>
                  <a:lnTo>
                    <a:pt x="1522613" y="419659"/>
                  </a:lnTo>
                  <a:cubicBezTo>
                    <a:pt x="1526505" y="416839"/>
                    <a:pt x="1531634" y="415408"/>
                    <a:pt x="1536782" y="415375"/>
                  </a:cubicBezTo>
                  <a:close/>
                  <a:moveTo>
                    <a:pt x="907472" y="415375"/>
                  </a:moveTo>
                  <a:cubicBezTo>
                    <a:pt x="912619" y="415343"/>
                    <a:pt x="917784" y="416709"/>
                    <a:pt x="921746" y="419479"/>
                  </a:cubicBezTo>
                  <a:lnTo>
                    <a:pt x="962839" y="448213"/>
                  </a:lnTo>
                  <a:cubicBezTo>
                    <a:pt x="970763" y="453754"/>
                    <a:pt x="970877" y="462819"/>
                    <a:pt x="963093" y="468461"/>
                  </a:cubicBezTo>
                  <a:lnTo>
                    <a:pt x="925028" y="496045"/>
                  </a:lnTo>
                  <a:cubicBezTo>
                    <a:pt x="917244" y="501687"/>
                    <a:pt x="904510" y="501768"/>
                    <a:pt x="896584" y="496226"/>
                  </a:cubicBezTo>
                  <a:lnTo>
                    <a:pt x="855493" y="467492"/>
                  </a:lnTo>
                  <a:cubicBezTo>
                    <a:pt x="847568" y="461951"/>
                    <a:pt x="847454" y="452886"/>
                    <a:pt x="855239" y="447244"/>
                  </a:cubicBezTo>
                  <a:lnTo>
                    <a:pt x="893303" y="419659"/>
                  </a:lnTo>
                  <a:cubicBezTo>
                    <a:pt x="897195" y="416839"/>
                    <a:pt x="902325" y="415408"/>
                    <a:pt x="907472" y="415375"/>
                  </a:cubicBezTo>
                  <a:close/>
                  <a:moveTo>
                    <a:pt x="2515043" y="413739"/>
                  </a:moveTo>
                  <a:cubicBezTo>
                    <a:pt x="2517345" y="413739"/>
                    <a:pt x="2519648" y="414364"/>
                    <a:pt x="2521405" y="415615"/>
                  </a:cubicBezTo>
                  <a:lnTo>
                    <a:pt x="2546901" y="433764"/>
                  </a:lnTo>
                  <a:cubicBezTo>
                    <a:pt x="2550414" y="436265"/>
                    <a:pt x="2550414" y="440321"/>
                    <a:pt x="2546901" y="442822"/>
                  </a:cubicBezTo>
                  <a:lnTo>
                    <a:pt x="2517064" y="464062"/>
                  </a:lnTo>
                  <a:cubicBezTo>
                    <a:pt x="2513551" y="466563"/>
                    <a:pt x="2507853" y="466563"/>
                    <a:pt x="2504340" y="464062"/>
                  </a:cubicBezTo>
                  <a:lnTo>
                    <a:pt x="2478845" y="445912"/>
                  </a:lnTo>
                  <a:cubicBezTo>
                    <a:pt x="2475330" y="443411"/>
                    <a:pt x="2475330" y="439355"/>
                    <a:pt x="2478845" y="436854"/>
                  </a:cubicBezTo>
                  <a:lnTo>
                    <a:pt x="2508680" y="415615"/>
                  </a:lnTo>
                  <a:cubicBezTo>
                    <a:pt x="2510437" y="414364"/>
                    <a:pt x="2512740" y="413739"/>
                    <a:pt x="2515043" y="413739"/>
                  </a:cubicBezTo>
                  <a:close/>
                  <a:moveTo>
                    <a:pt x="1884412" y="413739"/>
                  </a:moveTo>
                  <a:cubicBezTo>
                    <a:pt x="1886715" y="413739"/>
                    <a:pt x="1889018" y="414364"/>
                    <a:pt x="1890775" y="415615"/>
                  </a:cubicBezTo>
                  <a:lnTo>
                    <a:pt x="1916270" y="433764"/>
                  </a:lnTo>
                  <a:cubicBezTo>
                    <a:pt x="1919784" y="436265"/>
                    <a:pt x="1919784" y="440321"/>
                    <a:pt x="1916270" y="442822"/>
                  </a:cubicBezTo>
                  <a:lnTo>
                    <a:pt x="1886434" y="464062"/>
                  </a:lnTo>
                  <a:cubicBezTo>
                    <a:pt x="1882920" y="466563"/>
                    <a:pt x="1877223" y="466563"/>
                    <a:pt x="1873710" y="464062"/>
                  </a:cubicBezTo>
                  <a:lnTo>
                    <a:pt x="1848214" y="445912"/>
                  </a:lnTo>
                  <a:cubicBezTo>
                    <a:pt x="1844700" y="443411"/>
                    <a:pt x="1844700" y="439355"/>
                    <a:pt x="1848214" y="436854"/>
                  </a:cubicBezTo>
                  <a:lnTo>
                    <a:pt x="1878050" y="415615"/>
                  </a:lnTo>
                  <a:cubicBezTo>
                    <a:pt x="1879806" y="414364"/>
                    <a:pt x="1882109" y="413739"/>
                    <a:pt x="1884412" y="413739"/>
                  </a:cubicBezTo>
                  <a:close/>
                  <a:moveTo>
                    <a:pt x="1253909" y="413739"/>
                  </a:moveTo>
                  <a:cubicBezTo>
                    <a:pt x="1256212" y="413739"/>
                    <a:pt x="1258515" y="414364"/>
                    <a:pt x="1260272" y="415615"/>
                  </a:cubicBezTo>
                  <a:lnTo>
                    <a:pt x="1285767" y="433764"/>
                  </a:lnTo>
                  <a:cubicBezTo>
                    <a:pt x="1289281" y="436265"/>
                    <a:pt x="1289281" y="440321"/>
                    <a:pt x="1285767" y="442822"/>
                  </a:cubicBezTo>
                  <a:lnTo>
                    <a:pt x="1255930" y="464062"/>
                  </a:lnTo>
                  <a:cubicBezTo>
                    <a:pt x="1252417" y="466563"/>
                    <a:pt x="1246719" y="466563"/>
                    <a:pt x="1243206" y="464062"/>
                  </a:cubicBezTo>
                  <a:lnTo>
                    <a:pt x="1217710" y="445912"/>
                  </a:lnTo>
                  <a:cubicBezTo>
                    <a:pt x="1214196" y="443411"/>
                    <a:pt x="1214196" y="439355"/>
                    <a:pt x="1217710" y="436854"/>
                  </a:cubicBezTo>
                  <a:lnTo>
                    <a:pt x="1247547" y="415615"/>
                  </a:lnTo>
                  <a:cubicBezTo>
                    <a:pt x="1249303" y="414364"/>
                    <a:pt x="1251606" y="413739"/>
                    <a:pt x="1253909" y="413739"/>
                  </a:cubicBezTo>
                  <a:close/>
                  <a:moveTo>
                    <a:pt x="624599" y="413739"/>
                  </a:moveTo>
                  <a:cubicBezTo>
                    <a:pt x="626902" y="413739"/>
                    <a:pt x="629205" y="414364"/>
                    <a:pt x="630962" y="415615"/>
                  </a:cubicBezTo>
                  <a:lnTo>
                    <a:pt x="656458" y="433764"/>
                  </a:lnTo>
                  <a:cubicBezTo>
                    <a:pt x="659971" y="436265"/>
                    <a:pt x="659971" y="440321"/>
                    <a:pt x="656458" y="442822"/>
                  </a:cubicBezTo>
                  <a:lnTo>
                    <a:pt x="626621" y="464062"/>
                  </a:lnTo>
                  <a:cubicBezTo>
                    <a:pt x="623107" y="466563"/>
                    <a:pt x="617410" y="466563"/>
                    <a:pt x="613896" y="464062"/>
                  </a:cubicBezTo>
                  <a:lnTo>
                    <a:pt x="588401" y="445912"/>
                  </a:lnTo>
                  <a:cubicBezTo>
                    <a:pt x="584886" y="443411"/>
                    <a:pt x="584886" y="439355"/>
                    <a:pt x="588401" y="436854"/>
                  </a:cubicBezTo>
                  <a:lnTo>
                    <a:pt x="618237" y="415615"/>
                  </a:lnTo>
                  <a:cubicBezTo>
                    <a:pt x="619994" y="414364"/>
                    <a:pt x="622297" y="413739"/>
                    <a:pt x="624599" y="413739"/>
                  </a:cubicBezTo>
                  <a:close/>
                  <a:moveTo>
                    <a:pt x="2710008" y="409045"/>
                  </a:moveTo>
                  <a:cubicBezTo>
                    <a:pt x="2713004" y="409070"/>
                    <a:pt x="2715985" y="409909"/>
                    <a:pt x="2718245" y="411555"/>
                  </a:cubicBezTo>
                  <a:lnTo>
                    <a:pt x="2727939" y="418621"/>
                  </a:lnTo>
                  <a:cubicBezTo>
                    <a:pt x="2732456" y="421914"/>
                    <a:pt x="2732369" y="427190"/>
                    <a:pt x="2727744" y="430405"/>
                  </a:cubicBezTo>
                  <a:lnTo>
                    <a:pt x="2702477" y="447972"/>
                  </a:lnTo>
                  <a:cubicBezTo>
                    <a:pt x="2697852" y="451188"/>
                    <a:pt x="2690441" y="451126"/>
                    <a:pt x="2685923" y="447833"/>
                  </a:cubicBezTo>
                  <a:lnTo>
                    <a:pt x="2676228" y="440768"/>
                  </a:lnTo>
                  <a:cubicBezTo>
                    <a:pt x="2671711" y="437475"/>
                    <a:pt x="2671798" y="432199"/>
                    <a:pt x="2676424" y="428983"/>
                  </a:cubicBezTo>
                  <a:lnTo>
                    <a:pt x="2701690" y="411416"/>
                  </a:lnTo>
                  <a:cubicBezTo>
                    <a:pt x="2704002" y="409808"/>
                    <a:pt x="2707012" y="409020"/>
                    <a:pt x="2710008" y="409045"/>
                  </a:cubicBezTo>
                  <a:close/>
                  <a:moveTo>
                    <a:pt x="2079377" y="409045"/>
                  </a:moveTo>
                  <a:cubicBezTo>
                    <a:pt x="2082373" y="409070"/>
                    <a:pt x="2085355" y="409909"/>
                    <a:pt x="2087614" y="411555"/>
                  </a:cubicBezTo>
                  <a:lnTo>
                    <a:pt x="2097309" y="418621"/>
                  </a:lnTo>
                  <a:cubicBezTo>
                    <a:pt x="2101826" y="421914"/>
                    <a:pt x="2101738" y="427190"/>
                    <a:pt x="2097113" y="430405"/>
                  </a:cubicBezTo>
                  <a:lnTo>
                    <a:pt x="2071847" y="447972"/>
                  </a:lnTo>
                  <a:cubicBezTo>
                    <a:pt x="2067222" y="451188"/>
                    <a:pt x="2059810" y="451126"/>
                    <a:pt x="2055292" y="447833"/>
                  </a:cubicBezTo>
                  <a:lnTo>
                    <a:pt x="2045597" y="440768"/>
                  </a:lnTo>
                  <a:cubicBezTo>
                    <a:pt x="2041080" y="437475"/>
                    <a:pt x="2041168" y="432199"/>
                    <a:pt x="2045793" y="428983"/>
                  </a:cubicBezTo>
                  <a:lnTo>
                    <a:pt x="2071059" y="411416"/>
                  </a:lnTo>
                  <a:cubicBezTo>
                    <a:pt x="2073372" y="409808"/>
                    <a:pt x="2076381" y="409020"/>
                    <a:pt x="2079377" y="409045"/>
                  </a:cubicBezTo>
                  <a:close/>
                  <a:moveTo>
                    <a:pt x="1448874" y="409045"/>
                  </a:moveTo>
                  <a:cubicBezTo>
                    <a:pt x="1451870" y="409070"/>
                    <a:pt x="1454852" y="409909"/>
                    <a:pt x="1457111" y="411555"/>
                  </a:cubicBezTo>
                  <a:lnTo>
                    <a:pt x="1466805" y="418621"/>
                  </a:lnTo>
                  <a:cubicBezTo>
                    <a:pt x="1471322" y="421914"/>
                    <a:pt x="1471235" y="427190"/>
                    <a:pt x="1466610" y="430405"/>
                  </a:cubicBezTo>
                  <a:lnTo>
                    <a:pt x="1441343" y="447972"/>
                  </a:lnTo>
                  <a:cubicBezTo>
                    <a:pt x="1436718" y="451188"/>
                    <a:pt x="1429306" y="451126"/>
                    <a:pt x="1424789" y="447833"/>
                  </a:cubicBezTo>
                  <a:lnTo>
                    <a:pt x="1415094" y="440768"/>
                  </a:lnTo>
                  <a:cubicBezTo>
                    <a:pt x="1410577" y="437475"/>
                    <a:pt x="1410665" y="432199"/>
                    <a:pt x="1415290" y="428983"/>
                  </a:cubicBezTo>
                  <a:lnTo>
                    <a:pt x="1440556" y="411416"/>
                  </a:lnTo>
                  <a:cubicBezTo>
                    <a:pt x="1442868" y="409808"/>
                    <a:pt x="1445878" y="409020"/>
                    <a:pt x="1448874" y="409045"/>
                  </a:cubicBezTo>
                  <a:close/>
                  <a:moveTo>
                    <a:pt x="819564" y="409045"/>
                  </a:moveTo>
                  <a:cubicBezTo>
                    <a:pt x="822560" y="409070"/>
                    <a:pt x="825542" y="409909"/>
                    <a:pt x="827801" y="411555"/>
                  </a:cubicBezTo>
                  <a:lnTo>
                    <a:pt x="837495" y="418621"/>
                  </a:lnTo>
                  <a:cubicBezTo>
                    <a:pt x="842012" y="421914"/>
                    <a:pt x="841926" y="427190"/>
                    <a:pt x="837300" y="430405"/>
                  </a:cubicBezTo>
                  <a:lnTo>
                    <a:pt x="812034" y="447972"/>
                  </a:lnTo>
                  <a:cubicBezTo>
                    <a:pt x="807409" y="451188"/>
                    <a:pt x="799997" y="451126"/>
                    <a:pt x="795479" y="447833"/>
                  </a:cubicBezTo>
                  <a:lnTo>
                    <a:pt x="785785" y="440768"/>
                  </a:lnTo>
                  <a:cubicBezTo>
                    <a:pt x="781268" y="437475"/>
                    <a:pt x="781355" y="432199"/>
                    <a:pt x="785980" y="428983"/>
                  </a:cubicBezTo>
                  <a:lnTo>
                    <a:pt x="811246" y="411416"/>
                  </a:lnTo>
                  <a:cubicBezTo>
                    <a:pt x="813559" y="409808"/>
                    <a:pt x="816568" y="409020"/>
                    <a:pt x="819564" y="409045"/>
                  </a:cubicBezTo>
                  <a:close/>
                  <a:moveTo>
                    <a:pt x="2301759" y="403895"/>
                  </a:moveTo>
                  <a:cubicBezTo>
                    <a:pt x="2303601" y="403953"/>
                    <a:pt x="2305410" y="404511"/>
                    <a:pt x="2306752" y="405555"/>
                  </a:cubicBezTo>
                  <a:lnTo>
                    <a:pt x="2312513" y="410036"/>
                  </a:lnTo>
                  <a:cubicBezTo>
                    <a:pt x="2315196" y="412125"/>
                    <a:pt x="2314994" y="415366"/>
                    <a:pt x="2312061" y="417277"/>
                  </a:cubicBezTo>
                  <a:lnTo>
                    <a:pt x="2305766" y="421378"/>
                  </a:lnTo>
                  <a:cubicBezTo>
                    <a:pt x="2302832" y="423288"/>
                    <a:pt x="2298278" y="423144"/>
                    <a:pt x="2295594" y="421056"/>
                  </a:cubicBezTo>
                  <a:lnTo>
                    <a:pt x="2289834" y="416575"/>
                  </a:lnTo>
                  <a:cubicBezTo>
                    <a:pt x="2287150" y="414487"/>
                    <a:pt x="2287352" y="411245"/>
                    <a:pt x="2290285" y="409334"/>
                  </a:cubicBezTo>
                  <a:lnTo>
                    <a:pt x="2296581" y="405234"/>
                  </a:lnTo>
                  <a:cubicBezTo>
                    <a:pt x="2298047" y="404279"/>
                    <a:pt x="2299919" y="403837"/>
                    <a:pt x="2301759" y="403895"/>
                  </a:cubicBezTo>
                  <a:close/>
                  <a:moveTo>
                    <a:pt x="1671256" y="403895"/>
                  </a:moveTo>
                  <a:cubicBezTo>
                    <a:pt x="1673097" y="403953"/>
                    <a:pt x="1674906" y="404511"/>
                    <a:pt x="1676249" y="405555"/>
                  </a:cubicBezTo>
                  <a:lnTo>
                    <a:pt x="1682009" y="410036"/>
                  </a:lnTo>
                  <a:cubicBezTo>
                    <a:pt x="1684693" y="412125"/>
                    <a:pt x="1684491" y="415366"/>
                    <a:pt x="1681558" y="417277"/>
                  </a:cubicBezTo>
                  <a:lnTo>
                    <a:pt x="1675262" y="421378"/>
                  </a:lnTo>
                  <a:cubicBezTo>
                    <a:pt x="1672328" y="423288"/>
                    <a:pt x="1667775" y="423144"/>
                    <a:pt x="1665091" y="421056"/>
                  </a:cubicBezTo>
                  <a:lnTo>
                    <a:pt x="1659331" y="416575"/>
                  </a:lnTo>
                  <a:cubicBezTo>
                    <a:pt x="1656647" y="414487"/>
                    <a:pt x="1656848" y="411245"/>
                    <a:pt x="1659782" y="409334"/>
                  </a:cubicBezTo>
                  <a:lnTo>
                    <a:pt x="1666078" y="405234"/>
                  </a:lnTo>
                  <a:cubicBezTo>
                    <a:pt x="1667544" y="404279"/>
                    <a:pt x="1669416" y="403837"/>
                    <a:pt x="1671256" y="403895"/>
                  </a:cubicBezTo>
                  <a:close/>
                  <a:moveTo>
                    <a:pt x="1041946" y="403895"/>
                  </a:moveTo>
                  <a:cubicBezTo>
                    <a:pt x="1043788" y="403953"/>
                    <a:pt x="1045597" y="404511"/>
                    <a:pt x="1046939" y="405555"/>
                  </a:cubicBezTo>
                  <a:lnTo>
                    <a:pt x="1052699" y="410036"/>
                  </a:lnTo>
                  <a:cubicBezTo>
                    <a:pt x="1055384" y="412125"/>
                    <a:pt x="1055181" y="415366"/>
                    <a:pt x="1052248" y="417277"/>
                  </a:cubicBezTo>
                  <a:lnTo>
                    <a:pt x="1045952" y="421378"/>
                  </a:lnTo>
                  <a:cubicBezTo>
                    <a:pt x="1043019" y="423288"/>
                    <a:pt x="1038465" y="423144"/>
                    <a:pt x="1035781" y="421056"/>
                  </a:cubicBezTo>
                  <a:lnTo>
                    <a:pt x="1030021" y="416575"/>
                  </a:lnTo>
                  <a:cubicBezTo>
                    <a:pt x="1027337" y="414487"/>
                    <a:pt x="1027539" y="411245"/>
                    <a:pt x="1030472" y="409334"/>
                  </a:cubicBezTo>
                  <a:lnTo>
                    <a:pt x="1036769" y="405234"/>
                  </a:lnTo>
                  <a:cubicBezTo>
                    <a:pt x="1038234" y="404279"/>
                    <a:pt x="1040106" y="403837"/>
                    <a:pt x="1041946" y="403895"/>
                  </a:cubicBezTo>
                  <a:close/>
                  <a:moveTo>
                    <a:pt x="411443" y="403895"/>
                  </a:moveTo>
                  <a:cubicBezTo>
                    <a:pt x="413285" y="403953"/>
                    <a:pt x="415094" y="404511"/>
                    <a:pt x="416436" y="405555"/>
                  </a:cubicBezTo>
                  <a:lnTo>
                    <a:pt x="422196" y="410036"/>
                  </a:lnTo>
                  <a:cubicBezTo>
                    <a:pt x="424880" y="412125"/>
                    <a:pt x="424677" y="415366"/>
                    <a:pt x="421745" y="417277"/>
                  </a:cubicBezTo>
                  <a:lnTo>
                    <a:pt x="415449" y="421378"/>
                  </a:lnTo>
                  <a:cubicBezTo>
                    <a:pt x="412515" y="423288"/>
                    <a:pt x="407962" y="423144"/>
                    <a:pt x="405278" y="421056"/>
                  </a:cubicBezTo>
                  <a:lnTo>
                    <a:pt x="399518" y="416575"/>
                  </a:lnTo>
                  <a:cubicBezTo>
                    <a:pt x="396834" y="414487"/>
                    <a:pt x="397035" y="411245"/>
                    <a:pt x="399969" y="409334"/>
                  </a:cubicBezTo>
                  <a:lnTo>
                    <a:pt x="406265" y="405234"/>
                  </a:lnTo>
                  <a:cubicBezTo>
                    <a:pt x="407731" y="404279"/>
                    <a:pt x="409603" y="403837"/>
                    <a:pt x="411443" y="403895"/>
                  </a:cubicBezTo>
                  <a:close/>
                  <a:moveTo>
                    <a:pt x="2380677" y="399317"/>
                  </a:moveTo>
                  <a:cubicBezTo>
                    <a:pt x="2383375" y="399317"/>
                    <a:pt x="2386074" y="400050"/>
                    <a:pt x="2388133" y="401515"/>
                  </a:cubicBezTo>
                  <a:lnTo>
                    <a:pt x="2418008" y="422783"/>
                  </a:lnTo>
                  <a:cubicBezTo>
                    <a:pt x="2422126" y="425714"/>
                    <a:pt x="2422126" y="430467"/>
                    <a:pt x="2418008" y="433398"/>
                  </a:cubicBezTo>
                  <a:lnTo>
                    <a:pt x="2378085" y="461818"/>
                  </a:lnTo>
                  <a:cubicBezTo>
                    <a:pt x="2373967" y="464750"/>
                    <a:pt x="2367290" y="464750"/>
                    <a:pt x="2363173" y="461818"/>
                  </a:cubicBezTo>
                  <a:lnTo>
                    <a:pt x="2333297" y="440551"/>
                  </a:lnTo>
                  <a:cubicBezTo>
                    <a:pt x="2329179" y="437619"/>
                    <a:pt x="2329179" y="432867"/>
                    <a:pt x="2333297" y="429936"/>
                  </a:cubicBezTo>
                  <a:lnTo>
                    <a:pt x="2373221" y="401515"/>
                  </a:lnTo>
                  <a:cubicBezTo>
                    <a:pt x="2375280" y="400050"/>
                    <a:pt x="2377978" y="399317"/>
                    <a:pt x="2380677" y="399317"/>
                  </a:cubicBezTo>
                  <a:close/>
                  <a:moveTo>
                    <a:pt x="1750046" y="399317"/>
                  </a:moveTo>
                  <a:cubicBezTo>
                    <a:pt x="1752744" y="399317"/>
                    <a:pt x="1755443" y="400050"/>
                    <a:pt x="1757502" y="401515"/>
                  </a:cubicBezTo>
                  <a:lnTo>
                    <a:pt x="1787378" y="422783"/>
                  </a:lnTo>
                  <a:cubicBezTo>
                    <a:pt x="1791496" y="425714"/>
                    <a:pt x="1791496" y="430467"/>
                    <a:pt x="1787378" y="433398"/>
                  </a:cubicBezTo>
                  <a:lnTo>
                    <a:pt x="1747454" y="461818"/>
                  </a:lnTo>
                  <a:cubicBezTo>
                    <a:pt x="1743336" y="464750"/>
                    <a:pt x="1736660" y="464750"/>
                    <a:pt x="1732542" y="461818"/>
                  </a:cubicBezTo>
                  <a:lnTo>
                    <a:pt x="1702666" y="440551"/>
                  </a:lnTo>
                  <a:cubicBezTo>
                    <a:pt x="1698549" y="437619"/>
                    <a:pt x="1698549" y="432867"/>
                    <a:pt x="1702666" y="429936"/>
                  </a:cubicBezTo>
                  <a:lnTo>
                    <a:pt x="1742590" y="401515"/>
                  </a:lnTo>
                  <a:cubicBezTo>
                    <a:pt x="1744649" y="400050"/>
                    <a:pt x="1747348" y="399317"/>
                    <a:pt x="1750046" y="399317"/>
                  </a:cubicBezTo>
                  <a:close/>
                  <a:moveTo>
                    <a:pt x="1119543" y="399317"/>
                  </a:moveTo>
                  <a:cubicBezTo>
                    <a:pt x="1122241" y="399317"/>
                    <a:pt x="1124940" y="400050"/>
                    <a:pt x="1126999" y="401515"/>
                  </a:cubicBezTo>
                  <a:lnTo>
                    <a:pt x="1156874" y="422783"/>
                  </a:lnTo>
                  <a:cubicBezTo>
                    <a:pt x="1160992" y="425714"/>
                    <a:pt x="1160992" y="430467"/>
                    <a:pt x="1156874" y="433398"/>
                  </a:cubicBezTo>
                  <a:lnTo>
                    <a:pt x="1116950" y="461818"/>
                  </a:lnTo>
                  <a:cubicBezTo>
                    <a:pt x="1112833" y="464750"/>
                    <a:pt x="1106157" y="464750"/>
                    <a:pt x="1102038" y="461818"/>
                  </a:cubicBezTo>
                  <a:lnTo>
                    <a:pt x="1072163" y="440551"/>
                  </a:lnTo>
                  <a:cubicBezTo>
                    <a:pt x="1068045" y="437619"/>
                    <a:pt x="1068045" y="432867"/>
                    <a:pt x="1072163" y="429936"/>
                  </a:cubicBezTo>
                  <a:lnTo>
                    <a:pt x="1112087" y="401515"/>
                  </a:lnTo>
                  <a:cubicBezTo>
                    <a:pt x="1114146" y="400050"/>
                    <a:pt x="1116844" y="399317"/>
                    <a:pt x="1119543" y="399317"/>
                  </a:cubicBezTo>
                  <a:close/>
                  <a:moveTo>
                    <a:pt x="490233" y="399317"/>
                  </a:moveTo>
                  <a:cubicBezTo>
                    <a:pt x="492932" y="399317"/>
                    <a:pt x="495631" y="400050"/>
                    <a:pt x="497689" y="401515"/>
                  </a:cubicBezTo>
                  <a:lnTo>
                    <a:pt x="527565" y="422783"/>
                  </a:lnTo>
                  <a:cubicBezTo>
                    <a:pt x="531683" y="425714"/>
                    <a:pt x="531683" y="430467"/>
                    <a:pt x="527565" y="433398"/>
                  </a:cubicBezTo>
                  <a:lnTo>
                    <a:pt x="487641" y="461818"/>
                  </a:lnTo>
                  <a:cubicBezTo>
                    <a:pt x="483523" y="464750"/>
                    <a:pt x="476847" y="464750"/>
                    <a:pt x="472729" y="461818"/>
                  </a:cubicBezTo>
                  <a:lnTo>
                    <a:pt x="442854" y="440551"/>
                  </a:lnTo>
                  <a:cubicBezTo>
                    <a:pt x="438735" y="437619"/>
                    <a:pt x="438735" y="432867"/>
                    <a:pt x="442854" y="429936"/>
                  </a:cubicBezTo>
                  <a:lnTo>
                    <a:pt x="482777" y="401515"/>
                  </a:lnTo>
                  <a:cubicBezTo>
                    <a:pt x="484836" y="400050"/>
                    <a:pt x="487534" y="399317"/>
                    <a:pt x="490233" y="399317"/>
                  </a:cubicBezTo>
                  <a:close/>
                  <a:moveTo>
                    <a:pt x="2196655" y="398794"/>
                  </a:moveTo>
                  <a:cubicBezTo>
                    <a:pt x="2198496" y="398852"/>
                    <a:pt x="2200306" y="399410"/>
                    <a:pt x="2201647" y="400454"/>
                  </a:cubicBezTo>
                  <a:lnTo>
                    <a:pt x="2207408" y="404935"/>
                  </a:lnTo>
                  <a:cubicBezTo>
                    <a:pt x="2210092" y="407024"/>
                    <a:pt x="2209891" y="410265"/>
                    <a:pt x="2206957" y="412176"/>
                  </a:cubicBezTo>
                  <a:lnTo>
                    <a:pt x="2200661" y="416276"/>
                  </a:lnTo>
                  <a:cubicBezTo>
                    <a:pt x="2197728" y="418187"/>
                    <a:pt x="2193174" y="418043"/>
                    <a:pt x="2190490" y="415955"/>
                  </a:cubicBezTo>
                  <a:lnTo>
                    <a:pt x="2184730" y="411474"/>
                  </a:lnTo>
                  <a:cubicBezTo>
                    <a:pt x="2182046" y="409385"/>
                    <a:pt x="2182248" y="406144"/>
                    <a:pt x="2185181" y="404234"/>
                  </a:cubicBezTo>
                  <a:lnTo>
                    <a:pt x="2191477" y="400133"/>
                  </a:lnTo>
                  <a:cubicBezTo>
                    <a:pt x="2192943" y="399177"/>
                    <a:pt x="2194815" y="398735"/>
                    <a:pt x="2196655" y="398794"/>
                  </a:cubicBezTo>
                  <a:close/>
                  <a:moveTo>
                    <a:pt x="1566152" y="398794"/>
                  </a:moveTo>
                  <a:cubicBezTo>
                    <a:pt x="1567993" y="398852"/>
                    <a:pt x="1569803" y="399410"/>
                    <a:pt x="1571144" y="400454"/>
                  </a:cubicBezTo>
                  <a:lnTo>
                    <a:pt x="1576905" y="404935"/>
                  </a:lnTo>
                  <a:cubicBezTo>
                    <a:pt x="1579589" y="407024"/>
                    <a:pt x="1579387" y="410265"/>
                    <a:pt x="1576454" y="412176"/>
                  </a:cubicBezTo>
                  <a:lnTo>
                    <a:pt x="1570158" y="416276"/>
                  </a:lnTo>
                  <a:cubicBezTo>
                    <a:pt x="1567225" y="418187"/>
                    <a:pt x="1562671" y="418043"/>
                    <a:pt x="1559987" y="415955"/>
                  </a:cubicBezTo>
                  <a:lnTo>
                    <a:pt x="1554227" y="411474"/>
                  </a:lnTo>
                  <a:cubicBezTo>
                    <a:pt x="1551543" y="409385"/>
                    <a:pt x="1551745" y="406144"/>
                    <a:pt x="1554678" y="404234"/>
                  </a:cubicBezTo>
                  <a:lnTo>
                    <a:pt x="1560974" y="400133"/>
                  </a:lnTo>
                  <a:cubicBezTo>
                    <a:pt x="1562440" y="399177"/>
                    <a:pt x="1564312" y="398735"/>
                    <a:pt x="1566152" y="398794"/>
                  </a:cubicBezTo>
                  <a:close/>
                  <a:moveTo>
                    <a:pt x="936842" y="398794"/>
                  </a:moveTo>
                  <a:cubicBezTo>
                    <a:pt x="938683" y="398852"/>
                    <a:pt x="940493" y="399410"/>
                    <a:pt x="941835" y="400454"/>
                  </a:cubicBezTo>
                  <a:lnTo>
                    <a:pt x="947595" y="404935"/>
                  </a:lnTo>
                  <a:cubicBezTo>
                    <a:pt x="950279" y="407024"/>
                    <a:pt x="950077" y="410265"/>
                    <a:pt x="947144" y="412176"/>
                  </a:cubicBezTo>
                  <a:lnTo>
                    <a:pt x="940849" y="416276"/>
                  </a:lnTo>
                  <a:cubicBezTo>
                    <a:pt x="937915" y="418187"/>
                    <a:pt x="933361" y="418043"/>
                    <a:pt x="930678" y="415955"/>
                  </a:cubicBezTo>
                  <a:lnTo>
                    <a:pt x="924917" y="411474"/>
                  </a:lnTo>
                  <a:cubicBezTo>
                    <a:pt x="922233" y="409385"/>
                    <a:pt x="922435" y="406144"/>
                    <a:pt x="925368" y="404234"/>
                  </a:cubicBezTo>
                  <a:lnTo>
                    <a:pt x="931664" y="400133"/>
                  </a:lnTo>
                  <a:cubicBezTo>
                    <a:pt x="933131" y="399177"/>
                    <a:pt x="935002" y="398735"/>
                    <a:pt x="936842" y="398794"/>
                  </a:cubicBezTo>
                  <a:close/>
                  <a:moveTo>
                    <a:pt x="355249" y="398341"/>
                  </a:moveTo>
                  <a:lnTo>
                    <a:pt x="358971" y="399439"/>
                  </a:lnTo>
                  <a:lnTo>
                    <a:pt x="379512" y="414061"/>
                  </a:lnTo>
                  <a:cubicBezTo>
                    <a:pt x="382388" y="416108"/>
                    <a:pt x="382388" y="419429"/>
                    <a:pt x="379512" y="421476"/>
                  </a:cubicBezTo>
                  <a:lnTo>
                    <a:pt x="349709" y="442692"/>
                  </a:lnTo>
                  <a:cubicBezTo>
                    <a:pt x="346832" y="444740"/>
                    <a:pt x="342169" y="444740"/>
                    <a:pt x="339292" y="442692"/>
                  </a:cubicBezTo>
                  <a:lnTo>
                    <a:pt x="339263" y="442671"/>
                  </a:lnTo>
                  <a:close/>
                  <a:moveTo>
                    <a:pt x="2244080" y="397903"/>
                  </a:moveTo>
                  <a:cubicBezTo>
                    <a:pt x="2245964" y="397903"/>
                    <a:pt x="2247850" y="398415"/>
                    <a:pt x="2249288" y="399439"/>
                  </a:cubicBezTo>
                  <a:lnTo>
                    <a:pt x="2269828" y="414061"/>
                  </a:lnTo>
                  <a:cubicBezTo>
                    <a:pt x="2272705" y="416108"/>
                    <a:pt x="2272705" y="419429"/>
                    <a:pt x="2269828" y="421476"/>
                  </a:cubicBezTo>
                  <a:lnTo>
                    <a:pt x="2240025" y="442692"/>
                  </a:lnTo>
                  <a:cubicBezTo>
                    <a:pt x="2237148" y="444740"/>
                    <a:pt x="2232485" y="444740"/>
                    <a:pt x="2229608" y="442692"/>
                  </a:cubicBezTo>
                  <a:lnTo>
                    <a:pt x="2209068" y="428070"/>
                  </a:lnTo>
                  <a:cubicBezTo>
                    <a:pt x="2206191" y="426022"/>
                    <a:pt x="2206191" y="422702"/>
                    <a:pt x="2209068" y="420654"/>
                  </a:cubicBezTo>
                  <a:lnTo>
                    <a:pt x="2238871" y="399439"/>
                  </a:lnTo>
                  <a:cubicBezTo>
                    <a:pt x="2240309" y="398415"/>
                    <a:pt x="2242194" y="397903"/>
                    <a:pt x="2244080" y="397903"/>
                  </a:cubicBezTo>
                  <a:close/>
                  <a:moveTo>
                    <a:pt x="1613577" y="397903"/>
                  </a:moveTo>
                  <a:cubicBezTo>
                    <a:pt x="1615461" y="397903"/>
                    <a:pt x="1617346" y="398415"/>
                    <a:pt x="1618785" y="399439"/>
                  </a:cubicBezTo>
                  <a:lnTo>
                    <a:pt x="1639325" y="414061"/>
                  </a:lnTo>
                  <a:cubicBezTo>
                    <a:pt x="1642201" y="416108"/>
                    <a:pt x="1642201" y="419429"/>
                    <a:pt x="1639325" y="421476"/>
                  </a:cubicBezTo>
                  <a:lnTo>
                    <a:pt x="1609521" y="442692"/>
                  </a:lnTo>
                  <a:cubicBezTo>
                    <a:pt x="1606645" y="444740"/>
                    <a:pt x="1601981" y="444740"/>
                    <a:pt x="1599105" y="442692"/>
                  </a:cubicBezTo>
                  <a:lnTo>
                    <a:pt x="1578564" y="428070"/>
                  </a:lnTo>
                  <a:cubicBezTo>
                    <a:pt x="1575688" y="426022"/>
                    <a:pt x="1575688" y="422702"/>
                    <a:pt x="1578564" y="420654"/>
                  </a:cubicBezTo>
                  <a:lnTo>
                    <a:pt x="1608367" y="399439"/>
                  </a:lnTo>
                  <a:cubicBezTo>
                    <a:pt x="1609806" y="398415"/>
                    <a:pt x="1611691" y="397903"/>
                    <a:pt x="1613577" y="397903"/>
                  </a:cubicBezTo>
                  <a:close/>
                  <a:moveTo>
                    <a:pt x="984267" y="397903"/>
                  </a:moveTo>
                  <a:cubicBezTo>
                    <a:pt x="986151" y="397903"/>
                    <a:pt x="988037" y="398415"/>
                    <a:pt x="989474" y="399439"/>
                  </a:cubicBezTo>
                  <a:lnTo>
                    <a:pt x="1010015" y="414061"/>
                  </a:lnTo>
                  <a:cubicBezTo>
                    <a:pt x="1012892" y="416108"/>
                    <a:pt x="1012892" y="419429"/>
                    <a:pt x="1010015" y="421476"/>
                  </a:cubicBezTo>
                  <a:lnTo>
                    <a:pt x="980212" y="442692"/>
                  </a:lnTo>
                  <a:cubicBezTo>
                    <a:pt x="977335" y="444740"/>
                    <a:pt x="972672" y="444740"/>
                    <a:pt x="969796" y="442692"/>
                  </a:cubicBezTo>
                  <a:lnTo>
                    <a:pt x="949255" y="428070"/>
                  </a:lnTo>
                  <a:cubicBezTo>
                    <a:pt x="946378" y="426022"/>
                    <a:pt x="946378" y="422702"/>
                    <a:pt x="949254" y="420654"/>
                  </a:cubicBezTo>
                  <a:lnTo>
                    <a:pt x="979058" y="399439"/>
                  </a:lnTo>
                  <a:cubicBezTo>
                    <a:pt x="980496" y="398415"/>
                    <a:pt x="982381" y="397903"/>
                    <a:pt x="984267" y="397903"/>
                  </a:cubicBezTo>
                  <a:close/>
                  <a:moveTo>
                    <a:pt x="2341175" y="392842"/>
                  </a:moveTo>
                  <a:cubicBezTo>
                    <a:pt x="2343016" y="392900"/>
                    <a:pt x="2344825" y="393458"/>
                    <a:pt x="2346167" y="394502"/>
                  </a:cubicBezTo>
                  <a:lnTo>
                    <a:pt x="2351928" y="398984"/>
                  </a:lnTo>
                  <a:cubicBezTo>
                    <a:pt x="2354612" y="401072"/>
                    <a:pt x="2354410" y="404314"/>
                    <a:pt x="2351476" y="406224"/>
                  </a:cubicBezTo>
                  <a:lnTo>
                    <a:pt x="2345181" y="410325"/>
                  </a:lnTo>
                  <a:cubicBezTo>
                    <a:pt x="2342248" y="412235"/>
                    <a:pt x="2337694" y="412091"/>
                    <a:pt x="2335009" y="410004"/>
                  </a:cubicBezTo>
                  <a:lnTo>
                    <a:pt x="2329249" y="405522"/>
                  </a:lnTo>
                  <a:cubicBezTo>
                    <a:pt x="2326566" y="403434"/>
                    <a:pt x="2326768" y="400192"/>
                    <a:pt x="2329700" y="398281"/>
                  </a:cubicBezTo>
                  <a:lnTo>
                    <a:pt x="2335996" y="394181"/>
                  </a:lnTo>
                  <a:cubicBezTo>
                    <a:pt x="2337463" y="393226"/>
                    <a:pt x="2339335" y="392784"/>
                    <a:pt x="2341175" y="392842"/>
                  </a:cubicBezTo>
                  <a:close/>
                  <a:moveTo>
                    <a:pt x="1710545" y="392842"/>
                  </a:moveTo>
                  <a:cubicBezTo>
                    <a:pt x="1712386" y="392900"/>
                    <a:pt x="1714195" y="393458"/>
                    <a:pt x="1715537" y="394502"/>
                  </a:cubicBezTo>
                  <a:lnTo>
                    <a:pt x="1721298" y="398984"/>
                  </a:lnTo>
                  <a:cubicBezTo>
                    <a:pt x="1723981" y="401072"/>
                    <a:pt x="1723780" y="404314"/>
                    <a:pt x="1720846" y="406224"/>
                  </a:cubicBezTo>
                  <a:lnTo>
                    <a:pt x="1714550" y="410325"/>
                  </a:lnTo>
                  <a:cubicBezTo>
                    <a:pt x="1711618" y="412235"/>
                    <a:pt x="1707063" y="412091"/>
                    <a:pt x="1704379" y="410004"/>
                  </a:cubicBezTo>
                  <a:lnTo>
                    <a:pt x="1698619" y="405522"/>
                  </a:lnTo>
                  <a:cubicBezTo>
                    <a:pt x="1695935" y="403434"/>
                    <a:pt x="1696138" y="400192"/>
                    <a:pt x="1699070" y="398281"/>
                  </a:cubicBezTo>
                  <a:lnTo>
                    <a:pt x="1705366" y="394181"/>
                  </a:lnTo>
                  <a:cubicBezTo>
                    <a:pt x="1706833" y="393226"/>
                    <a:pt x="1708704" y="392784"/>
                    <a:pt x="1710545" y="392842"/>
                  </a:cubicBezTo>
                  <a:close/>
                  <a:moveTo>
                    <a:pt x="1080041" y="392842"/>
                  </a:moveTo>
                  <a:cubicBezTo>
                    <a:pt x="1081882" y="392900"/>
                    <a:pt x="1083692" y="393458"/>
                    <a:pt x="1085034" y="394502"/>
                  </a:cubicBezTo>
                  <a:lnTo>
                    <a:pt x="1090794" y="398984"/>
                  </a:lnTo>
                  <a:cubicBezTo>
                    <a:pt x="1093478" y="401072"/>
                    <a:pt x="1093276" y="404314"/>
                    <a:pt x="1090343" y="406224"/>
                  </a:cubicBezTo>
                  <a:lnTo>
                    <a:pt x="1084047" y="410325"/>
                  </a:lnTo>
                  <a:cubicBezTo>
                    <a:pt x="1081114" y="412235"/>
                    <a:pt x="1076560" y="412091"/>
                    <a:pt x="1073876" y="410004"/>
                  </a:cubicBezTo>
                  <a:lnTo>
                    <a:pt x="1068116" y="405522"/>
                  </a:lnTo>
                  <a:cubicBezTo>
                    <a:pt x="1065431" y="403434"/>
                    <a:pt x="1065634" y="400192"/>
                    <a:pt x="1068567" y="398281"/>
                  </a:cubicBezTo>
                  <a:lnTo>
                    <a:pt x="1074862" y="394181"/>
                  </a:lnTo>
                  <a:cubicBezTo>
                    <a:pt x="1076330" y="393226"/>
                    <a:pt x="1078201" y="392784"/>
                    <a:pt x="1080041" y="392842"/>
                  </a:cubicBezTo>
                  <a:close/>
                  <a:moveTo>
                    <a:pt x="450732" y="392842"/>
                  </a:moveTo>
                  <a:cubicBezTo>
                    <a:pt x="452573" y="392900"/>
                    <a:pt x="454382" y="393458"/>
                    <a:pt x="455725" y="394502"/>
                  </a:cubicBezTo>
                  <a:lnTo>
                    <a:pt x="461484" y="398984"/>
                  </a:lnTo>
                  <a:cubicBezTo>
                    <a:pt x="464168" y="401072"/>
                    <a:pt x="463967" y="404314"/>
                    <a:pt x="461033" y="406224"/>
                  </a:cubicBezTo>
                  <a:lnTo>
                    <a:pt x="454737" y="410325"/>
                  </a:lnTo>
                  <a:cubicBezTo>
                    <a:pt x="451805" y="412235"/>
                    <a:pt x="447250" y="412091"/>
                    <a:pt x="444566" y="410004"/>
                  </a:cubicBezTo>
                  <a:lnTo>
                    <a:pt x="438806" y="405522"/>
                  </a:lnTo>
                  <a:cubicBezTo>
                    <a:pt x="436122" y="403434"/>
                    <a:pt x="436324" y="400192"/>
                    <a:pt x="439257" y="398281"/>
                  </a:cubicBezTo>
                  <a:lnTo>
                    <a:pt x="445553" y="394181"/>
                  </a:lnTo>
                  <a:cubicBezTo>
                    <a:pt x="447020" y="393226"/>
                    <a:pt x="448891" y="392784"/>
                    <a:pt x="450732" y="392842"/>
                  </a:cubicBezTo>
                  <a:close/>
                  <a:moveTo>
                    <a:pt x="2779300" y="389231"/>
                  </a:moveTo>
                  <a:lnTo>
                    <a:pt x="2781818" y="389999"/>
                  </a:lnTo>
                  <a:lnTo>
                    <a:pt x="2787687" y="406272"/>
                  </a:lnTo>
                  <a:lnTo>
                    <a:pt x="2761992" y="424137"/>
                  </a:lnTo>
                  <a:cubicBezTo>
                    <a:pt x="2758852" y="426321"/>
                    <a:pt x="2753821" y="426278"/>
                    <a:pt x="2750754" y="424043"/>
                  </a:cubicBezTo>
                  <a:lnTo>
                    <a:pt x="2744172" y="419246"/>
                  </a:lnTo>
                  <a:cubicBezTo>
                    <a:pt x="2741106" y="417011"/>
                    <a:pt x="2741165" y="413429"/>
                    <a:pt x="2744305" y="411246"/>
                  </a:cubicBezTo>
                  <a:lnTo>
                    <a:pt x="2773654" y="390841"/>
                  </a:lnTo>
                  <a:cubicBezTo>
                    <a:pt x="2775223" y="389749"/>
                    <a:pt x="2777266" y="389214"/>
                    <a:pt x="2779300" y="389231"/>
                  </a:cubicBezTo>
                  <a:close/>
                  <a:moveTo>
                    <a:pt x="2148669" y="389231"/>
                  </a:moveTo>
                  <a:cubicBezTo>
                    <a:pt x="2150703" y="389248"/>
                    <a:pt x="2152728" y="389818"/>
                    <a:pt x="2154262" y="390935"/>
                  </a:cubicBezTo>
                  <a:lnTo>
                    <a:pt x="2160842" y="395732"/>
                  </a:lnTo>
                  <a:cubicBezTo>
                    <a:pt x="2163909" y="397968"/>
                    <a:pt x="2163850" y="401549"/>
                    <a:pt x="2160709" y="403732"/>
                  </a:cubicBezTo>
                  <a:lnTo>
                    <a:pt x="2131362" y="424137"/>
                  </a:lnTo>
                  <a:cubicBezTo>
                    <a:pt x="2128222" y="426321"/>
                    <a:pt x="2123191" y="426278"/>
                    <a:pt x="2120123" y="424043"/>
                  </a:cubicBezTo>
                  <a:lnTo>
                    <a:pt x="2113542" y="419246"/>
                  </a:lnTo>
                  <a:cubicBezTo>
                    <a:pt x="2110475" y="417011"/>
                    <a:pt x="2110534" y="413429"/>
                    <a:pt x="2113674" y="411246"/>
                  </a:cubicBezTo>
                  <a:lnTo>
                    <a:pt x="2143023" y="390841"/>
                  </a:lnTo>
                  <a:cubicBezTo>
                    <a:pt x="2144593" y="389749"/>
                    <a:pt x="2146636" y="389214"/>
                    <a:pt x="2148669" y="389231"/>
                  </a:cubicBezTo>
                  <a:close/>
                  <a:moveTo>
                    <a:pt x="1518166" y="389231"/>
                  </a:moveTo>
                  <a:cubicBezTo>
                    <a:pt x="1520199" y="389248"/>
                    <a:pt x="1522225" y="389818"/>
                    <a:pt x="1523758" y="390935"/>
                  </a:cubicBezTo>
                  <a:lnTo>
                    <a:pt x="1530339" y="395732"/>
                  </a:lnTo>
                  <a:cubicBezTo>
                    <a:pt x="1533406" y="397968"/>
                    <a:pt x="1533347" y="401549"/>
                    <a:pt x="1530206" y="403732"/>
                  </a:cubicBezTo>
                  <a:lnTo>
                    <a:pt x="1500859" y="424137"/>
                  </a:lnTo>
                  <a:cubicBezTo>
                    <a:pt x="1497718" y="426321"/>
                    <a:pt x="1492687" y="426278"/>
                    <a:pt x="1489619" y="424043"/>
                  </a:cubicBezTo>
                  <a:lnTo>
                    <a:pt x="1483039" y="419246"/>
                  </a:lnTo>
                  <a:cubicBezTo>
                    <a:pt x="1479972" y="417011"/>
                    <a:pt x="1480031" y="413429"/>
                    <a:pt x="1483171" y="411246"/>
                  </a:cubicBezTo>
                  <a:lnTo>
                    <a:pt x="1512519" y="390841"/>
                  </a:lnTo>
                  <a:cubicBezTo>
                    <a:pt x="1514090" y="389749"/>
                    <a:pt x="1516133" y="389214"/>
                    <a:pt x="1518166" y="389231"/>
                  </a:cubicBezTo>
                  <a:close/>
                  <a:moveTo>
                    <a:pt x="888857" y="389231"/>
                  </a:moveTo>
                  <a:cubicBezTo>
                    <a:pt x="890890" y="389248"/>
                    <a:pt x="892915" y="389818"/>
                    <a:pt x="894448" y="390935"/>
                  </a:cubicBezTo>
                  <a:lnTo>
                    <a:pt x="901030" y="395732"/>
                  </a:lnTo>
                  <a:cubicBezTo>
                    <a:pt x="904096" y="397968"/>
                    <a:pt x="904038" y="401549"/>
                    <a:pt x="900897" y="403732"/>
                  </a:cubicBezTo>
                  <a:lnTo>
                    <a:pt x="871549" y="424137"/>
                  </a:lnTo>
                  <a:cubicBezTo>
                    <a:pt x="868408" y="426321"/>
                    <a:pt x="863377" y="426278"/>
                    <a:pt x="860310" y="424043"/>
                  </a:cubicBezTo>
                  <a:lnTo>
                    <a:pt x="853729" y="419246"/>
                  </a:lnTo>
                  <a:cubicBezTo>
                    <a:pt x="850662" y="417011"/>
                    <a:pt x="850722" y="413429"/>
                    <a:pt x="853861" y="411246"/>
                  </a:cubicBezTo>
                  <a:lnTo>
                    <a:pt x="883210" y="390841"/>
                  </a:lnTo>
                  <a:cubicBezTo>
                    <a:pt x="884780" y="389749"/>
                    <a:pt x="886823" y="389214"/>
                    <a:pt x="888857" y="389231"/>
                  </a:cubicBezTo>
                  <a:close/>
                  <a:moveTo>
                    <a:pt x="2623303" y="365810"/>
                  </a:moveTo>
                  <a:cubicBezTo>
                    <a:pt x="2626074" y="365810"/>
                    <a:pt x="2628846" y="366563"/>
                    <a:pt x="2630961" y="368069"/>
                  </a:cubicBezTo>
                  <a:lnTo>
                    <a:pt x="2682748" y="404934"/>
                  </a:lnTo>
                  <a:cubicBezTo>
                    <a:pt x="2686977" y="407945"/>
                    <a:pt x="2686978" y="412826"/>
                    <a:pt x="2682748" y="415838"/>
                  </a:cubicBezTo>
                  <a:lnTo>
                    <a:pt x="2618033" y="461905"/>
                  </a:lnTo>
                  <a:cubicBezTo>
                    <a:pt x="2613804" y="464916"/>
                    <a:pt x="2606946" y="464916"/>
                    <a:pt x="2602716" y="461905"/>
                  </a:cubicBezTo>
                  <a:lnTo>
                    <a:pt x="2550929" y="425040"/>
                  </a:lnTo>
                  <a:cubicBezTo>
                    <a:pt x="2546699" y="422029"/>
                    <a:pt x="2546699" y="417147"/>
                    <a:pt x="2550929" y="414136"/>
                  </a:cubicBezTo>
                  <a:lnTo>
                    <a:pt x="2615643" y="368069"/>
                  </a:lnTo>
                  <a:cubicBezTo>
                    <a:pt x="2617759" y="366563"/>
                    <a:pt x="2620531" y="365810"/>
                    <a:pt x="2623303" y="365810"/>
                  </a:cubicBezTo>
                  <a:close/>
                  <a:moveTo>
                    <a:pt x="1992672" y="365810"/>
                  </a:moveTo>
                  <a:cubicBezTo>
                    <a:pt x="1995443" y="365810"/>
                    <a:pt x="1998215" y="366563"/>
                    <a:pt x="2000330" y="368069"/>
                  </a:cubicBezTo>
                  <a:lnTo>
                    <a:pt x="2052117" y="404934"/>
                  </a:lnTo>
                  <a:cubicBezTo>
                    <a:pt x="2056347" y="407945"/>
                    <a:pt x="2056348" y="412826"/>
                    <a:pt x="2052117" y="415838"/>
                  </a:cubicBezTo>
                  <a:lnTo>
                    <a:pt x="1987403" y="461905"/>
                  </a:lnTo>
                  <a:cubicBezTo>
                    <a:pt x="1983173" y="464916"/>
                    <a:pt x="1976315" y="464916"/>
                    <a:pt x="1972085" y="461905"/>
                  </a:cubicBezTo>
                  <a:lnTo>
                    <a:pt x="1920298" y="425040"/>
                  </a:lnTo>
                  <a:cubicBezTo>
                    <a:pt x="1916068" y="422029"/>
                    <a:pt x="1916068" y="417147"/>
                    <a:pt x="1920298" y="414136"/>
                  </a:cubicBezTo>
                  <a:lnTo>
                    <a:pt x="1985013" y="368069"/>
                  </a:lnTo>
                  <a:cubicBezTo>
                    <a:pt x="1987128" y="366563"/>
                    <a:pt x="1989900" y="365810"/>
                    <a:pt x="1992672" y="365810"/>
                  </a:cubicBezTo>
                  <a:close/>
                  <a:moveTo>
                    <a:pt x="1362169" y="365810"/>
                  </a:moveTo>
                  <a:cubicBezTo>
                    <a:pt x="1364940" y="365810"/>
                    <a:pt x="1367712" y="366563"/>
                    <a:pt x="1369827" y="368069"/>
                  </a:cubicBezTo>
                  <a:lnTo>
                    <a:pt x="1421614" y="404934"/>
                  </a:lnTo>
                  <a:cubicBezTo>
                    <a:pt x="1425844" y="407945"/>
                    <a:pt x="1425844" y="412826"/>
                    <a:pt x="1421614" y="415838"/>
                  </a:cubicBezTo>
                  <a:lnTo>
                    <a:pt x="1356899" y="461905"/>
                  </a:lnTo>
                  <a:cubicBezTo>
                    <a:pt x="1352669" y="464916"/>
                    <a:pt x="1345812" y="464916"/>
                    <a:pt x="1341582" y="461905"/>
                  </a:cubicBezTo>
                  <a:lnTo>
                    <a:pt x="1289795" y="425040"/>
                  </a:lnTo>
                  <a:cubicBezTo>
                    <a:pt x="1285565" y="422029"/>
                    <a:pt x="1285565" y="417147"/>
                    <a:pt x="1289795" y="414136"/>
                  </a:cubicBezTo>
                  <a:lnTo>
                    <a:pt x="1354510" y="368069"/>
                  </a:lnTo>
                  <a:cubicBezTo>
                    <a:pt x="1356625" y="366563"/>
                    <a:pt x="1359396" y="365810"/>
                    <a:pt x="1362169" y="365810"/>
                  </a:cubicBezTo>
                  <a:close/>
                  <a:moveTo>
                    <a:pt x="732859" y="365810"/>
                  </a:moveTo>
                  <a:cubicBezTo>
                    <a:pt x="735630" y="365810"/>
                    <a:pt x="738403" y="366563"/>
                    <a:pt x="740517" y="368069"/>
                  </a:cubicBezTo>
                  <a:lnTo>
                    <a:pt x="792304" y="404934"/>
                  </a:lnTo>
                  <a:cubicBezTo>
                    <a:pt x="796534" y="407945"/>
                    <a:pt x="796534" y="412826"/>
                    <a:pt x="792304" y="415838"/>
                  </a:cubicBezTo>
                  <a:lnTo>
                    <a:pt x="727590" y="461905"/>
                  </a:lnTo>
                  <a:cubicBezTo>
                    <a:pt x="723360" y="464916"/>
                    <a:pt x="716502" y="464916"/>
                    <a:pt x="712273" y="461905"/>
                  </a:cubicBezTo>
                  <a:lnTo>
                    <a:pt x="660485" y="425040"/>
                  </a:lnTo>
                  <a:cubicBezTo>
                    <a:pt x="656256" y="422029"/>
                    <a:pt x="656256" y="417147"/>
                    <a:pt x="660485" y="414136"/>
                  </a:cubicBezTo>
                  <a:lnTo>
                    <a:pt x="725200" y="368069"/>
                  </a:lnTo>
                  <a:cubicBezTo>
                    <a:pt x="727315" y="366563"/>
                    <a:pt x="730087" y="365810"/>
                    <a:pt x="732859" y="365810"/>
                  </a:cubicBezTo>
                  <a:close/>
                  <a:moveTo>
                    <a:pt x="2446964" y="364115"/>
                  </a:moveTo>
                  <a:cubicBezTo>
                    <a:pt x="2449735" y="364115"/>
                    <a:pt x="2452505" y="364868"/>
                    <a:pt x="2454619" y="366372"/>
                  </a:cubicBezTo>
                  <a:lnTo>
                    <a:pt x="2499624" y="398410"/>
                  </a:lnTo>
                  <a:cubicBezTo>
                    <a:pt x="2503852" y="401420"/>
                    <a:pt x="2503852" y="406299"/>
                    <a:pt x="2499624" y="409308"/>
                  </a:cubicBezTo>
                  <a:lnTo>
                    <a:pt x="2468950" y="431144"/>
                  </a:lnTo>
                  <a:cubicBezTo>
                    <a:pt x="2464723" y="434153"/>
                    <a:pt x="2457868" y="434153"/>
                    <a:pt x="2453641" y="431144"/>
                  </a:cubicBezTo>
                  <a:lnTo>
                    <a:pt x="2408635" y="399106"/>
                  </a:lnTo>
                  <a:cubicBezTo>
                    <a:pt x="2404408" y="396097"/>
                    <a:pt x="2404408" y="391218"/>
                    <a:pt x="2408635" y="388208"/>
                  </a:cubicBezTo>
                  <a:lnTo>
                    <a:pt x="2439309" y="366372"/>
                  </a:lnTo>
                  <a:cubicBezTo>
                    <a:pt x="2441423" y="364868"/>
                    <a:pt x="2444193" y="364115"/>
                    <a:pt x="2446964" y="364115"/>
                  </a:cubicBezTo>
                  <a:close/>
                  <a:moveTo>
                    <a:pt x="1816333" y="364115"/>
                  </a:moveTo>
                  <a:cubicBezTo>
                    <a:pt x="1819104" y="364115"/>
                    <a:pt x="1821875" y="364868"/>
                    <a:pt x="1823988" y="366372"/>
                  </a:cubicBezTo>
                  <a:lnTo>
                    <a:pt x="1868994" y="398410"/>
                  </a:lnTo>
                  <a:cubicBezTo>
                    <a:pt x="1873222" y="401420"/>
                    <a:pt x="1873222" y="406299"/>
                    <a:pt x="1868994" y="409308"/>
                  </a:cubicBezTo>
                  <a:lnTo>
                    <a:pt x="1838320" y="431144"/>
                  </a:lnTo>
                  <a:cubicBezTo>
                    <a:pt x="1834092" y="434153"/>
                    <a:pt x="1827238" y="434153"/>
                    <a:pt x="1823010" y="431144"/>
                  </a:cubicBezTo>
                  <a:lnTo>
                    <a:pt x="1778005" y="399106"/>
                  </a:lnTo>
                  <a:cubicBezTo>
                    <a:pt x="1773777" y="396097"/>
                    <a:pt x="1773777" y="391218"/>
                    <a:pt x="1778005" y="388208"/>
                  </a:cubicBezTo>
                  <a:lnTo>
                    <a:pt x="1808679" y="366372"/>
                  </a:lnTo>
                  <a:cubicBezTo>
                    <a:pt x="1810793" y="364868"/>
                    <a:pt x="1813563" y="364115"/>
                    <a:pt x="1816333" y="364115"/>
                  </a:cubicBezTo>
                  <a:close/>
                  <a:moveTo>
                    <a:pt x="1185830" y="364115"/>
                  </a:moveTo>
                  <a:cubicBezTo>
                    <a:pt x="1188601" y="364115"/>
                    <a:pt x="1191371" y="364868"/>
                    <a:pt x="1193485" y="366372"/>
                  </a:cubicBezTo>
                  <a:lnTo>
                    <a:pt x="1238490" y="398410"/>
                  </a:lnTo>
                  <a:cubicBezTo>
                    <a:pt x="1242718" y="401420"/>
                    <a:pt x="1242718" y="406299"/>
                    <a:pt x="1238490" y="409308"/>
                  </a:cubicBezTo>
                  <a:lnTo>
                    <a:pt x="1207817" y="431144"/>
                  </a:lnTo>
                  <a:cubicBezTo>
                    <a:pt x="1203588" y="434153"/>
                    <a:pt x="1196734" y="434153"/>
                    <a:pt x="1192507" y="431144"/>
                  </a:cubicBezTo>
                  <a:lnTo>
                    <a:pt x="1147501" y="399106"/>
                  </a:lnTo>
                  <a:cubicBezTo>
                    <a:pt x="1143273" y="396097"/>
                    <a:pt x="1143273" y="391218"/>
                    <a:pt x="1147501" y="388208"/>
                  </a:cubicBezTo>
                  <a:lnTo>
                    <a:pt x="1178175" y="366372"/>
                  </a:lnTo>
                  <a:cubicBezTo>
                    <a:pt x="1180289" y="364868"/>
                    <a:pt x="1183059" y="364115"/>
                    <a:pt x="1185830" y="364115"/>
                  </a:cubicBezTo>
                  <a:close/>
                  <a:moveTo>
                    <a:pt x="556520" y="364115"/>
                  </a:moveTo>
                  <a:cubicBezTo>
                    <a:pt x="559291" y="364115"/>
                    <a:pt x="562061" y="364868"/>
                    <a:pt x="564176" y="366372"/>
                  </a:cubicBezTo>
                  <a:lnTo>
                    <a:pt x="609181" y="398410"/>
                  </a:lnTo>
                  <a:cubicBezTo>
                    <a:pt x="613408" y="401420"/>
                    <a:pt x="613408" y="406299"/>
                    <a:pt x="609181" y="409308"/>
                  </a:cubicBezTo>
                  <a:lnTo>
                    <a:pt x="578507" y="431144"/>
                  </a:lnTo>
                  <a:cubicBezTo>
                    <a:pt x="574279" y="434153"/>
                    <a:pt x="567424" y="434153"/>
                    <a:pt x="563197" y="431144"/>
                  </a:cubicBezTo>
                  <a:lnTo>
                    <a:pt x="518191" y="399106"/>
                  </a:lnTo>
                  <a:cubicBezTo>
                    <a:pt x="513964" y="396097"/>
                    <a:pt x="513964" y="391218"/>
                    <a:pt x="518191" y="388208"/>
                  </a:cubicBezTo>
                  <a:lnTo>
                    <a:pt x="548866" y="366372"/>
                  </a:lnTo>
                  <a:cubicBezTo>
                    <a:pt x="550979" y="364868"/>
                    <a:pt x="553750" y="364115"/>
                    <a:pt x="556520" y="364115"/>
                  </a:cubicBezTo>
                  <a:close/>
                  <a:moveTo>
                    <a:pt x="2377000" y="362890"/>
                  </a:moveTo>
                  <a:cubicBezTo>
                    <a:pt x="2379299" y="362864"/>
                    <a:pt x="2381612" y="363463"/>
                    <a:pt x="2383394" y="364692"/>
                  </a:cubicBezTo>
                  <a:lnTo>
                    <a:pt x="2391041" y="369968"/>
                  </a:lnTo>
                  <a:cubicBezTo>
                    <a:pt x="2394603" y="372426"/>
                    <a:pt x="2394692" y="376475"/>
                    <a:pt x="2391239" y="379012"/>
                  </a:cubicBezTo>
                  <a:lnTo>
                    <a:pt x="2370412" y="394309"/>
                  </a:lnTo>
                  <a:cubicBezTo>
                    <a:pt x="2366959" y="396845"/>
                    <a:pt x="2361270" y="396909"/>
                    <a:pt x="2357707" y="394450"/>
                  </a:cubicBezTo>
                  <a:lnTo>
                    <a:pt x="2350061" y="389174"/>
                  </a:lnTo>
                  <a:cubicBezTo>
                    <a:pt x="2346497" y="386716"/>
                    <a:pt x="2346409" y="382667"/>
                    <a:pt x="2349862" y="380131"/>
                  </a:cubicBezTo>
                  <a:lnTo>
                    <a:pt x="2370689" y="364834"/>
                  </a:lnTo>
                  <a:cubicBezTo>
                    <a:pt x="2372416" y="363566"/>
                    <a:pt x="2374701" y="362916"/>
                    <a:pt x="2377000" y="362890"/>
                  </a:cubicBezTo>
                  <a:close/>
                  <a:moveTo>
                    <a:pt x="1746369" y="362890"/>
                  </a:moveTo>
                  <a:cubicBezTo>
                    <a:pt x="1748669" y="362864"/>
                    <a:pt x="1750982" y="363463"/>
                    <a:pt x="1752763" y="364692"/>
                  </a:cubicBezTo>
                  <a:lnTo>
                    <a:pt x="1760410" y="369968"/>
                  </a:lnTo>
                  <a:cubicBezTo>
                    <a:pt x="1763973" y="372426"/>
                    <a:pt x="1764062" y="376475"/>
                    <a:pt x="1760608" y="379012"/>
                  </a:cubicBezTo>
                  <a:lnTo>
                    <a:pt x="1739781" y="394309"/>
                  </a:lnTo>
                  <a:cubicBezTo>
                    <a:pt x="1736328" y="396845"/>
                    <a:pt x="1730639" y="396909"/>
                    <a:pt x="1727076" y="394450"/>
                  </a:cubicBezTo>
                  <a:lnTo>
                    <a:pt x="1719430" y="389174"/>
                  </a:lnTo>
                  <a:cubicBezTo>
                    <a:pt x="1715867" y="386716"/>
                    <a:pt x="1715778" y="382667"/>
                    <a:pt x="1719232" y="380131"/>
                  </a:cubicBezTo>
                  <a:lnTo>
                    <a:pt x="1740058" y="364834"/>
                  </a:lnTo>
                  <a:cubicBezTo>
                    <a:pt x="1741785" y="363566"/>
                    <a:pt x="1744071" y="362916"/>
                    <a:pt x="1746369" y="362890"/>
                  </a:cubicBezTo>
                  <a:close/>
                  <a:moveTo>
                    <a:pt x="1115866" y="362890"/>
                  </a:moveTo>
                  <a:cubicBezTo>
                    <a:pt x="1118165" y="362864"/>
                    <a:pt x="1120478" y="363463"/>
                    <a:pt x="1122260" y="364692"/>
                  </a:cubicBezTo>
                  <a:lnTo>
                    <a:pt x="1129907" y="369968"/>
                  </a:lnTo>
                  <a:cubicBezTo>
                    <a:pt x="1133469" y="372426"/>
                    <a:pt x="1133559" y="376475"/>
                    <a:pt x="1130105" y="379012"/>
                  </a:cubicBezTo>
                  <a:lnTo>
                    <a:pt x="1109278" y="394309"/>
                  </a:lnTo>
                  <a:cubicBezTo>
                    <a:pt x="1105825" y="396845"/>
                    <a:pt x="1100136" y="396909"/>
                    <a:pt x="1096573" y="394450"/>
                  </a:cubicBezTo>
                  <a:lnTo>
                    <a:pt x="1088927" y="389174"/>
                  </a:lnTo>
                  <a:cubicBezTo>
                    <a:pt x="1085364" y="386716"/>
                    <a:pt x="1085274" y="382667"/>
                    <a:pt x="1088729" y="380131"/>
                  </a:cubicBezTo>
                  <a:lnTo>
                    <a:pt x="1109555" y="364834"/>
                  </a:lnTo>
                  <a:cubicBezTo>
                    <a:pt x="1111282" y="363566"/>
                    <a:pt x="1113567" y="362916"/>
                    <a:pt x="1115866" y="362890"/>
                  </a:cubicBezTo>
                  <a:close/>
                  <a:moveTo>
                    <a:pt x="486557" y="362890"/>
                  </a:moveTo>
                  <a:cubicBezTo>
                    <a:pt x="488856" y="362864"/>
                    <a:pt x="491169" y="363463"/>
                    <a:pt x="492950" y="364692"/>
                  </a:cubicBezTo>
                  <a:lnTo>
                    <a:pt x="500597" y="369968"/>
                  </a:lnTo>
                  <a:cubicBezTo>
                    <a:pt x="504160" y="372426"/>
                    <a:pt x="504249" y="376475"/>
                    <a:pt x="500795" y="379012"/>
                  </a:cubicBezTo>
                  <a:lnTo>
                    <a:pt x="479969" y="394309"/>
                  </a:lnTo>
                  <a:cubicBezTo>
                    <a:pt x="476515" y="396845"/>
                    <a:pt x="470827" y="396909"/>
                    <a:pt x="467264" y="394450"/>
                  </a:cubicBezTo>
                  <a:lnTo>
                    <a:pt x="459617" y="389174"/>
                  </a:lnTo>
                  <a:cubicBezTo>
                    <a:pt x="456054" y="386716"/>
                    <a:pt x="455965" y="382667"/>
                    <a:pt x="459419" y="380131"/>
                  </a:cubicBezTo>
                  <a:lnTo>
                    <a:pt x="480245" y="364834"/>
                  </a:lnTo>
                  <a:cubicBezTo>
                    <a:pt x="481972" y="363566"/>
                    <a:pt x="484258" y="362916"/>
                    <a:pt x="486557" y="362890"/>
                  </a:cubicBezTo>
                  <a:close/>
                  <a:moveTo>
                    <a:pt x="2270555" y="362698"/>
                  </a:moveTo>
                  <a:lnTo>
                    <a:pt x="2298928" y="362698"/>
                  </a:lnTo>
                  <a:cubicBezTo>
                    <a:pt x="2307697" y="362698"/>
                    <a:pt x="2314806" y="367759"/>
                    <a:pt x="2314806" y="374001"/>
                  </a:cubicBezTo>
                  <a:lnTo>
                    <a:pt x="2314806" y="387398"/>
                  </a:lnTo>
                  <a:cubicBezTo>
                    <a:pt x="2314807" y="393640"/>
                    <a:pt x="2307697" y="398701"/>
                    <a:pt x="2298928" y="398700"/>
                  </a:cubicBezTo>
                  <a:lnTo>
                    <a:pt x="2270555" y="398700"/>
                  </a:lnTo>
                  <a:cubicBezTo>
                    <a:pt x="2261787" y="398701"/>
                    <a:pt x="2254678" y="393640"/>
                    <a:pt x="2254678" y="387398"/>
                  </a:cubicBezTo>
                  <a:lnTo>
                    <a:pt x="2254678" y="374001"/>
                  </a:lnTo>
                  <a:cubicBezTo>
                    <a:pt x="2254678" y="367759"/>
                    <a:pt x="2261787" y="362698"/>
                    <a:pt x="2270555" y="362698"/>
                  </a:cubicBezTo>
                  <a:close/>
                  <a:moveTo>
                    <a:pt x="1640052" y="362698"/>
                  </a:moveTo>
                  <a:lnTo>
                    <a:pt x="1668424" y="362698"/>
                  </a:lnTo>
                  <a:cubicBezTo>
                    <a:pt x="1677194" y="362698"/>
                    <a:pt x="1684303" y="367759"/>
                    <a:pt x="1684303" y="374001"/>
                  </a:cubicBezTo>
                  <a:lnTo>
                    <a:pt x="1684303" y="387398"/>
                  </a:lnTo>
                  <a:cubicBezTo>
                    <a:pt x="1684303" y="393640"/>
                    <a:pt x="1677194" y="398701"/>
                    <a:pt x="1668425" y="398700"/>
                  </a:cubicBezTo>
                  <a:lnTo>
                    <a:pt x="1640052" y="398700"/>
                  </a:lnTo>
                  <a:cubicBezTo>
                    <a:pt x="1631283" y="398701"/>
                    <a:pt x="1624174" y="393640"/>
                    <a:pt x="1624174" y="387398"/>
                  </a:cubicBezTo>
                  <a:lnTo>
                    <a:pt x="1624174" y="374001"/>
                  </a:lnTo>
                  <a:cubicBezTo>
                    <a:pt x="1624174" y="367759"/>
                    <a:pt x="1631283" y="362698"/>
                    <a:pt x="1640052" y="362698"/>
                  </a:cubicBezTo>
                  <a:close/>
                  <a:moveTo>
                    <a:pt x="1010742" y="362698"/>
                  </a:moveTo>
                  <a:lnTo>
                    <a:pt x="1039115" y="362698"/>
                  </a:lnTo>
                  <a:cubicBezTo>
                    <a:pt x="1047884" y="362698"/>
                    <a:pt x="1054993" y="367759"/>
                    <a:pt x="1054993" y="374001"/>
                  </a:cubicBezTo>
                  <a:lnTo>
                    <a:pt x="1054993" y="387398"/>
                  </a:lnTo>
                  <a:cubicBezTo>
                    <a:pt x="1054993" y="393640"/>
                    <a:pt x="1047884" y="398701"/>
                    <a:pt x="1039115" y="398700"/>
                  </a:cubicBezTo>
                  <a:lnTo>
                    <a:pt x="1010742" y="398700"/>
                  </a:lnTo>
                  <a:cubicBezTo>
                    <a:pt x="1001974" y="398701"/>
                    <a:pt x="994865" y="393640"/>
                    <a:pt x="994865" y="387398"/>
                  </a:cubicBezTo>
                  <a:lnTo>
                    <a:pt x="994865" y="374001"/>
                  </a:lnTo>
                  <a:cubicBezTo>
                    <a:pt x="994865" y="367759"/>
                    <a:pt x="1001974" y="362698"/>
                    <a:pt x="1010742" y="362698"/>
                  </a:cubicBezTo>
                  <a:close/>
                  <a:moveTo>
                    <a:pt x="380239" y="362698"/>
                  </a:moveTo>
                  <a:lnTo>
                    <a:pt x="408611" y="362698"/>
                  </a:lnTo>
                  <a:cubicBezTo>
                    <a:pt x="417381" y="362698"/>
                    <a:pt x="424489" y="367759"/>
                    <a:pt x="424489" y="374001"/>
                  </a:cubicBezTo>
                  <a:lnTo>
                    <a:pt x="424489" y="387398"/>
                  </a:lnTo>
                  <a:cubicBezTo>
                    <a:pt x="424490" y="393640"/>
                    <a:pt x="417381" y="398701"/>
                    <a:pt x="408612" y="398700"/>
                  </a:cubicBezTo>
                  <a:lnTo>
                    <a:pt x="380239" y="398700"/>
                  </a:lnTo>
                  <a:cubicBezTo>
                    <a:pt x="371470" y="398701"/>
                    <a:pt x="364361" y="393640"/>
                    <a:pt x="364361" y="387398"/>
                  </a:cubicBezTo>
                  <a:lnTo>
                    <a:pt x="364361" y="374001"/>
                  </a:lnTo>
                  <a:cubicBezTo>
                    <a:pt x="364361" y="367759"/>
                    <a:pt x="371470" y="362698"/>
                    <a:pt x="380239" y="362698"/>
                  </a:cubicBezTo>
                  <a:close/>
                  <a:moveTo>
                    <a:pt x="2607594" y="327548"/>
                  </a:moveTo>
                  <a:cubicBezTo>
                    <a:pt x="2609264" y="327569"/>
                    <a:pt x="2610922" y="328044"/>
                    <a:pt x="2612173" y="328966"/>
                  </a:cubicBezTo>
                  <a:lnTo>
                    <a:pt x="2632890" y="344246"/>
                  </a:lnTo>
                  <a:cubicBezTo>
                    <a:pt x="2635393" y="346092"/>
                    <a:pt x="2635319" y="349032"/>
                    <a:pt x="2632727" y="350813"/>
                  </a:cubicBezTo>
                  <a:lnTo>
                    <a:pt x="2625616" y="355699"/>
                  </a:lnTo>
                  <a:cubicBezTo>
                    <a:pt x="2623024" y="357481"/>
                    <a:pt x="2618893" y="357428"/>
                    <a:pt x="2616391" y="355583"/>
                  </a:cubicBezTo>
                  <a:lnTo>
                    <a:pt x="2595673" y="340303"/>
                  </a:lnTo>
                  <a:cubicBezTo>
                    <a:pt x="2593172" y="338458"/>
                    <a:pt x="2593244" y="335517"/>
                    <a:pt x="2595837" y="333736"/>
                  </a:cubicBezTo>
                  <a:lnTo>
                    <a:pt x="2602948" y="328850"/>
                  </a:lnTo>
                  <a:cubicBezTo>
                    <a:pt x="2604244" y="327960"/>
                    <a:pt x="2605925" y="327528"/>
                    <a:pt x="2607594" y="327548"/>
                  </a:cubicBezTo>
                  <a:close/>
                  <a:moveTo>
                    <a:pt x="1976964" y="327548"/>
                  </a:moveTo>
                  <a:lnTo>
                    <a:pt x="1981543" y="328966"/>
                  </a:lnTo>
                  <a:lnTo>
                    <a:pt x="2002260" y="344246"/>
                  </a:lnTo>
                  <a:cubicBezTo>
                    <a:pt x="2004762" y="346092"/>
                    <a:pt x="2004689" y="349032"/>
                    <a:pt x="2002096" y="350813"/>
                  </a:cubicBezTo>
                  <a:lnTo>
                    <a:pt x="1994986" y="355699"/>
                  </a:lnTo>
                  <a:cubicBezTo>
                    <a:pt x="1992393" y="357481"/>
                    <a:pt x="1988262" y="357428"/>
                    <a:pt x="1985760" y="355583"/>
                  </a:cubicBezTo>
                  <a:lnTo>
                    <a:pt x="1965043" y="340303"/>
                  </a:lnTo>
                  <a:cubicBezTo>
                    <a:pt x="1962541" y="338458"/>
                    <a:pt x="1962613" y="335517"/>
                    <a:pt x="1965206" y="333736"/>
                  </a:cubicBezTo>
                  <a:lnTo>
                    <a:pt x="1972317" y="328850"/>
                  </a:lnTo>
                  <a:cubicBezTo>
                    <a:pt x="1973613" y="327960"/>
                    <a:pt x="1975294" y="327528"/>
                    <a:pt x="1976964" y="327548"/>
                  </a:cubicBezTo>
                  <a:close/>
                  <a:moveTo>
                    <a:pt x="1346460" y="327548"/>
                  </a:moveTo>
                  <a:cubicBezTo>
                    <a:pt x="1348130" y="327569"/>
                    <a:pt x="1349788" y="328044"/>
                    <a:pt x="1351039" y="328966"/>
                  </a:cubicBezTo>
                  <a:lnTo>
                    <a:pt x="1371757" y="344246"/>
                  </a:lnTo>
                  <a:cubicBezTo>
                    <a:pt x="1374259" y="346092"/>
                    <a:pt x="1374186" y="349032"/>
                    <a:pt x="1371593" y="350813"/>
                  </a:cubicBezTo>
                  <a:lnTo>
                    <a:pt x="1364482" y="355699"/>
                  </a:lnTo>
                  <a:cubicBezTo>
                    <a:pt x="1361890" y="357481"/>
                    <a:pt x="1357759" y="357428"/>
                    <a:pt x="1355257" y="355583"/>
                  </a:cubicBezTo>
                  <a:lnTo>
                    <a:pt x="1334540" y="340303"/>
                  </a:lnTo>
                  <a:cubicBezTo>
                    <a:pt x="1332037" y="338458"/>
                    <a:pt x="1332110" y="335517"/>
                    <a:pt x="1334703" y="333736"/>
                  </a:cubicBezTo>
                  <a:lnTo>
                    <a:pt x="1341814" y="328850"/>
                  </a:lnTo>
                  <a:cubicBezTo>
                    <a:pt x="1343110" y="327960"/>
                    <a:pt x="1344791" y="327528"/>
                    <a:pt x="1346460" y="327548"/>
                  </a:cubicBezTo>
                  <a:close/>
                  <a:moveTo>
                    <a:pt x="717150" y="327548"/>
                  </a:moveTo>
                  <a:lnTo>
                    <a:pt x="721729" y="328966"/>
                  </a:lnTo>
                  <a:lnTo>
                    <a:pt x="742447" y="344246"/>
                  </a:lnTo>
                  <a:cubicBezTo>
                    <a:pt x="744950" y="346092"/>
                    <a:pt x="744876" y="349032"/>
                    <a:pt x="742284" y="350813"/>
                  </a:cubicBezTo>
                  <a:lnTo>
                    <a:pt x="735172" y="355699"/>
                  </a:lnTo>
                  <a:cubicBezTo>
                    <a:pt x="732580" y="357481"/>
                    <a:pt x="728450" y="357428"/>
                    <a:pt x="725948" y="355583"/>
                  </a:cubicBezTo>
                  <a:lnTo>
                    <a:pt x="705230" y="340303"/>
                  </a:lnTo>
                  <a:cubicBezTo>
                    <a:pt x="702728" y="338458"/>
                    <a:pt x="702801" y="335517"/>
                    <a:pt x="705393" y="333736"/>
                  </a:cubicBezTo>
                  <a:lnTo>
                    <a:pt x="712504" y="328850"/>
                  </a:lnTo>
                  <a:cubicBezTo>
                    <a:pt x="713800" y="327960"/>
                    <a:pt x="715481" y="327528"/>
                    <a:pt x="717150" y="327548"/>
                  </a:cubicBezTo>
                  <a:close/>
                  <a:moveTo>
                    <a:pt x="2431171" y="315203"/>
                  </a:moveTo>
                  <a:cubicBezTo>
                    <a:pt x="2432979" y="315130"/>
                    <a:pt x="2434837" y="315308"/>
                    <a:pt x="2436649" y="315769"/>
                  </a:cubicBezTo>
                  <a:lnTo>
                    <a:pt x="2458815" y="321412"/>
                  </a:lnTo>
                  <a:cubicBezTo>
                    <a:pt x="2466065" y="323258"/>
                    <a:pt x="2469840" y="328937"/>
                    <a:pt x="2467247" y="334098"/>
                  </a:cubicBezTo>
                  <a:lnTo>
                    <a:pt x="2460136" y="348251"/>
                  </a:lnTo>
                  <a:cubicBezTo>
                    <a:pt x="2457544" y="353412"/>
                    <a:pt x="2449565" y="356099"/>
                    <a:pt x="2442316" y="354254"/>
                  </a:cubicBezTo>
                  <a:lnTo>
                    <a:pt x="2420149" y="348610"/>
                  </a:lnTo>
                  <a:cubicBezTo>
                    <a:pt x="2412900" y="346765"/>
                    <a:pt x="2409125" y="341085"/>
                    <a:pt x="2411718" y="335925"/>
                  </a:cubicBezTo>
                  <a:lnTo>
                    <a:pt x="2418829" y="321771"/>
                  </a:lnTo>
                  <a:cubicBezTo>
                    <a:pt x="2420773" y="317901"/>
                    <a:pt x="2425747" y="315422"/>
                    <a:pt x="2431171" y="315203"/>
                  </a:cubicBezTo>
                  <a:close/>
                  <a:moveTo>
                    <a:pt x="1800541" y="315203"/>
                  </a:moveTo>
                  <a:cubicBezTo>
                    <a:pt x="1802349" y="315130"/>
                    <a:pt x="1804206" y="315308"/>
                    <a:pt x="1806019" y="315769"/>
                  </a:cubicBezTo>
                  <a:lnTo>
                    <a:pt x="1828185" y="321412"/>
                  </a:lnTo>
                  <a:cubicBezTo>
                    <a:pt x="1835435" y="323258"/>
                    <a:pt x="1839210" y="328937"/>
                    <a:pt x="1836617" y="334098"/>
                  </a:cubicBezTo>
                  <a:lnTo>
                    <a:pt x="1829506" y="348251"/>
                  </a:lnTo>
                  <a:cubicBezTo>
                    <a:pt x="1826913" y="353412"/>
                    <a:pt x="1818935" y="356099"/>
                    <a:pt x="1811686" y="354254"/>
                  </a:cubicBezTo>
                  <a:lnTo>
                    <a:pt x="1789519" y="348610"/>
                  </a:lnTo>
                  <a:cubicBezTo>
                    <a:pt x="1782270" y="346765"/>
                    <a:pt x="1778495" y="341085"/>
                    <a:pt x="1781087" y="335925"/>
                  </a:cubicBezTo>
                  <a:lnTo>
                    <a:pt x="1788198" y="321771"/>
                  </a:lnTo>
                  <a:cubicBezTo>
                    <a:pt x="1790143" y="317901"/>
                    <a:pt x="1795117" y="315422"/>
                    <a:pt x="1800541" y="315203"/>
                  </a:cubicBezTo>
                  <a:close/>
                  <a:moveTo>
                    <a:pt x="1170037" y="315203"/>
                  </a:moveTo>
                  <a:cubicBezTo>
                    <a:pt x="1171845" y="315130"/>
                    <a:pt x="1173703" y="315308"/>
                    <a:pt x="1175516" y="315769"/>
                  </a:cubicBezTo>
                  <a:lnTo>
                    <a:pt x="1197682" y="321412"/>
                  </a:lnTo>
                  <a:cubicBezTo>
                    <a:pt x="1204931" y="323258"/>
                    <a:pt x="1208706" y="328937"/>
                    <a:pt x="1206114" y="334098"/>
                  </a:cubicBezTo>
                  <a:lnTo>
                    <a:pt x="1199003" y="348251"/>
                  </a:lnTo>
                  <a:cubicBezTo>
                    <a:pt x="1196410" y="353412"/>
                    <a:pt x="1188432" y="356099"/>
                    <a:pt x="1181182" y="354254"/>
                  </a:cubicBezTo>
                  <a:lnTo>
                    <a:pt x="1159016" y="348610"/>
                  </a:lnTo>
                  <a:cubicBezTo>
                    <a:pt x="1151766" y="346765"/>
                    <a:pt x="1147991" y="341085"/>
                    <a:pt x="1150584" y="335925"/>
                  </a:cubicBezTo>
                  <a:lnTo>
                    <a:pt x="1157695" y="321771"/>
                  </a:lnTo>
                  <a:cubicBezTo>
                    <a:pt x="1159640" y="317901"/>
                    <a:pt x="1164614" y="315422"/>
                    <a:pt x="1170037" y="315203"/>
                  </a:cubicBezTo>
                  <a:close/>
                  <a:moveTo>
                    <a:pt x="540728" y="315203"/>
                  </a:moveTo>
                  <a:cubicBezTo>
                    <a:pt x="542536" y="315130"/>
                    <a:pt x="544393" y="315308"/>
                    <a:pt x="546206" y="315769"/>
                  </a:cubicBezTo>
                  <a:lnTo>
                    <a:pt x="568372" y="321412"/>
                  </a:lnTo>
                  <a:cubicBezTo>
                    <a:pt x="575622" y="323258"/>
                    <a:pt x="579396" y="328937"/>
                    <a:pt x="576804" y="334098"/>
                  </a:cubicBezTo>
                  <a:lnTo>
                    <a:pt x="569693" y="348251"/>
                  </a:lnTo>
                  <a:cubicBezTo>
                    <a:pt x="567101" y="353412"/>
                    <a:pt x="559122" y="356099"/>
                    <a:pt x="551873" y="354254"/>
                  </a:cubicBezTo>
                  <a:lnTo>
                    <a:pt x="529706" y="348610"/>
                  </a:lnTo>
                  <a:cubicBezTo>
                    <a:pt x="522457" y="346765"/>
                    <a:pt x="518682" y="341085"/>
                    <a:pt x="521275" y="335925"/>
                  </a:cubicBezTo>
                  <a:lnTo>
                    <a:pt x="528386" y="321771"/>
                  </a:lnTo>
                  <a:cubicBezTo>
                    <a:pt x="530330" y="317901"/>
                    <a:pt x="535304" y="315422"/>
                    <a:pt x="540728" y="315203"/>
                  </a:cubicBezTo>
                  <a:close/>
                  <a:moveTo>
                    <a:pt x="2725481" y="314640"/>
                  </a:moveTo>
                  <a:cubicBezTo>
                    <a:pt x="2733421" y="314640"/>
                    <a:pt x="2741361" y="316796"/>
                    <a:pt x="2747419" y="321108"/>
                  </a:cubicBezTo>
                  <a:lnTo>
                    <a:pt x="2760276" y="330260"/>
                  </a:lnTo>
                  <a:lnTo>
                    <a:pt x="2777229" y="377273"/>
                  </a:lnTo>
                  <a:lnTo>
                    <a:pt x="2747419" y="398493"/>
                  </a:lnTo>
                  <a:cubicBezTo>
                    <a:pt x="2735303" y="407118"/>
                    <a:pt x="2715659" y="407118"/>
                    <a:pt x="2703543" y="398493"/>
                  </a:cubicBezTo>
                  <a:lnTo>
                    <a:pt x="2670313" y="374839"/>
                  </a:lnTo>
                  <a:cubicBezTo>
                    <a:pt x="2667284" y="372682"/>
                    <a:pt x="2665012" y="370191"/>
                    <a:pt x="2663497" y="367532"/>
                  </a:cubicBezTo>
                  <a:lnTo>
                    <a:pt x="2661543" y="360380"/>
                  </a:lnTo>
                  <a:lnTo>
                    <a:pt x="2661226" y="360380"/>
                  </a:lnTo>
                  <a:cubicBezTo>
                    <a:pt x="2661279" y="360187"/>
                    <a:pt x="2661331" y="359994"/>
                    <a:pt x="2661384" y="359801"/>
                  </a:cubicBezTo>
                  <a:cubicBezTo>
                    <a:pt x="2661331" y="359608"/>
                    <a:pt x="2661279" y="359414"/>
                    <a:pt x="2661226" y="359221"/>
                  </a:cubicBezTo>
                  <a:lnTo>
                    <a:pt x="2661319" y="358881"/>
                  </a:lnTo>
                  <a:lnTo>
                    <a:pt x="2661635" y="358881"/>
                  </a:lnTo>
                  <a:lnTo>
                    <a:pt x="2663497" y="352070"/>
                  </a:lnTo>
                  <a:cubicBezTo>
                    <a:pt x="2665012" y="349411"/>
                    <a:pt x="2667284" y="346920"/>
                    <a:pt x="2670313" y="344763"/>
                  </a:cubicBezTo>
                  <a:lnTo>
                    <a:pt x="2703543" y="321109"/>
                  </a:lnTo>
                  <a:cubicBezTo>
                    <a:pt x="2709601" y="316796"/>
                    <a:pt x="2717541" y="314640"/>
                    <a:pt x="2725481" y="314640"/>
                  </a:cubicBezTo>
                  <a:close/>
                  <a:moveTo>
                    <a:pt x="2535575" y="314640"/>
                  </a:moveTo>
                  <a:cubicBezTo>
                    <a:pt x="2543516" y="314639"/>
                    <a:pt x="2551456" y="316796"/>
                    <a:pt x="2557514" y="321108"/>
                  </a:cubicBezTo>
                  <a:lnTo>
                    <a:pt x="2590744" y="344763"/>
                  </a:lnTo>
                  <a:cubicBezTo>
                    <a:pt x="2593774" y="346920"/>
                    <a:pt x="2596045" y="349411"/>
                    <a:pt x="2597560" y="352069"/>
                  </a:cubicBezTo>
                  <a:lnTo>
                    <a:pt x="2599422" y="358881"/>
                  </a:lnTo>
                  <a:lnTo>
                    <a:pt x="2599739" y="358881"/>
                  </a:lnTo>
                  <a:cubicBezTo>
                    <a:pt x="2599770" y="358994"/>
                    <a:pt x="2599801" y="359108"/>
                    <a:pt x="2599831" y="359221"/>
                  </a:cubicBezTo>
                  <a:cubicBezTo>
                    <a:pt x="2599779" y="359414"/>
                    <a:pt x="2599726" y="359608"/>
                    <a:pt x="2599673" y="359801"/>
                  </a:cubicBezTo>
                  <a:cubicBezTo>
                    <a:pt x="2599726" y="359994"/>
                    <a:pt x="2599779" y="360187"/>
                    <a:pt x="2599831" y="360380"/>
                  </a:cubicBezTo>
                  <a:lnTo>
                    <a:pt x="2599514" y="360380"/>
                  </a:lnTo>
                  <a:lnTo>
                    <a:pt x="2597560" y="367532"/>
                  </a:lnTo>
                  <a:cubicBezTo>
                    <a:pt x="2596045" y="370190"/>
                    <a:pt x="2593774" y="372681"/>
                    <a:pt x="2590744" y="374838"/>
                  </a:cubicBezTo>
                  <a:lnTo>
                    <a:pt x="2557514" y="398493"/>
                  </a:lnTo>
                  <a:cubicBezTo>
                    <a:pt x="2545398" y="407118"/>
                    <a:pt x="2525753" y="407118"/>
                    <a:pt x="2513638" y="398493"/>
                  </a:cubicBezTo>
                  <a:lnTo>
                    <a:pt x="2480407" y="374838"/>
                  </a:lnTo>
                  <a:cubicBezTo>
                    <a:pt x="2477378" y="372681"/>
                    <a:pt x="2475106" y="370190"/>
                    <a:pt x="2473592" y="367532"/>
                  </a:cubicBezTo>
                  <a:lnTo>
                    <a:pt x="2471637" y="360380"/>
                  </a:lnTo>
                  <a:lnTo>
                    <a:pt x="2471320" y="360380"/>
                  </a:lnTo>
                  <a:cubicBezTo>
                    <a:pt x="2471373" y="360187"/>
                    <a:pt x="2471426" y="359994"/>
                    <a:pt x="2471479" y="359801"/>
                  </a:cubicBezTo>
                  <a:cubicBezTo>
                    <a:pt x="2471426" y="359608"/>
                    <a:pt x="2471373" y="359414"/>
                    <a:pt x="2471320" y="359221"/>
                  </a:cubicBezTo>
                  <a:cubicBezTo>
                    <a:pt x="2471351" y="359108"/>
                    <a:pt x="2471382" y="358994"/>
                    <a:pt x="2471413" y="358881"/>
                  </a:cubicBezTo>
                  <a:lnTo>
                    <a:pt x="2471730" y="358881"/>
                  </a:lnTo>
                  <a:lnTo>
                    <a:pt x="2473592" y="352069"/>
                  </a:lnTo>
                  <a:cubicBezTo>
                    <a:pt x="2475106" y="349411"/>
                    <a:pt x="2477378" y="346920"/>
                    <a:pt x="2480407" y="344763"/>
                  </a:cubicBezTo>
                  <a:lnTo>
                    <a:pt x="2513638" y="321108"/>
                  </a:lnTo>
                  <a:cubicBezTo>
                    <a:pt x="2519696" y="316796"/>
                    <a:pt x="2527635" y="314639"/>
                    <a:pt x="2535575" y="314640"/>
                  </a:cubicBezTo>
                  <a:close/>
                  <a:moveTo>
                    <a:pt x="2094851" y="314640"/>
                  </a:moveTo>
                  <a:cubicBezTo>
                    <a:pt x="2102791" y="314640"/>
                    <a:pt x="2110731" y="316796"/>
                    <a:pt x="2116789" y="321108"/>
                  </a:cubicBezTo>
                  <a:lnTo>
                    <a:pt x="2150019" y="344763"/>
                  </a:lnTo>
                  <a:cubicBezTo>
                    <a:pt x="2153048" y="346920"/>
                    <a:pt x="2155320" y="349411"/>
                    <a:pt x="2156834" y="352070"/>
                  </a:cubicBezTo>
                  <a:lnTo>
                    <a:pt x="2158696" y="358881"/>
                  </a:lnTo>
                  <a:lnTo>
                    <a:pt x="2159013" y="358881"/>
                  </a:lnTo>
                  <a:cubicBezTo>
                    <a:pt x="2159044" y="358994"/>
                    <a:pt x="2159075" y="359108"/>
                    <a:pt x="2159106" y="359221"/>
                  </a:cubicBezTo>
                  <a:cubicBezTo>
                    <a:pt x="2159053" y="359414"/>
                    <a:pt x="2159000" y="359608"/>
                    <a:pt x="2158948" y="359801"/>
                  </a:cubicBezTo>
                  <a:cubicBezTo>
                    <a:pt x="2159000" y="359994"/>
                    <a:pt x="2159053" y="360187"/>
                    <a:pt x="2159106" y="360380"/>
                  </a:cubicBezTo>
                  <a:lnTo>
                    <a:pt x="2158789" y="360380"/>
                  </a:lnTo>
                  <a:lnTo>
                    <a:pt x="2156834" y="367532"/>
                  </a:lnTo>
                  <a:cubicBezTo>
                    <a:pt x="2155320" y="370191"/>
                    <a:pt x="2153048" y="372682"/>
                    <a:pt x="2150019" y="374838"/>
                  </a:cubicBezTo>
                  <a:lnTo>
                    <a:pt x="2116789" y="398493"/>
                  </a:lnTo>
                  <a:cubicBezTo>
                    <a:pt x="2104672" y="407118"/>
                    <a:pt x="2085029" y="407118"/>
                    <a:pt x="2072912" y="398493"/>
                  </a:cubicBezTo>
                  <a:lnTo>
                    <a:pt x="2039682" y="374839"/>
                  </a:lnTo>
                  <a:cubicBezTo>
                    <a:pt x="2036653" y="372682"/>
                    <a:pt x="2034382" y="370191"/>
                    <a:pt x="2032867" y="367532"/>
                  </a:cubicBezTo>
                  <a:lnTo>
                    <a:pt x="2030912" y="360380"/>
                  </a:lnTo>
                  <a:lnTo>
                    <a:pt x="2030595" y="360380"/>
                  </a:lnTo>
                  <a:cubicBezTo>
                    <a:pt x="2030648" y="360187"/>
                    <a:pt x="2030701" y="359994"/>
                    <a:pt x="2030754" y="359801"/>
                  </a:cubicBezTo>
                  <a:cubicBezTo>
                    <a:pt x="2030701" y="359608"/>
                    <a:pt x="2030648" y="359414"/>
                    <a:pt x="2030595" y="359221"/>
                  </a:cubicBezTo>
                  <a:lnTo>
                    <a:pt x="2030688" y="358881"/>
                  </a:lnTo>
                  <a:lnTo>
                    <a:pt x="2031005" y="358881"/>
                  </a:lnTo>
                  <a:lnTo>
                    <a:pt x="2032867" y="352070"/>
                  </a:lnTo>
                  <a:cubicBezTo>
                    <a:pt x="2034382" y="349411"/>
                    <a:pt x="2036653" y="346920"/>
                    <a:pt x="2039682" y="344763"/>
                  </a:cubicBezTo>
                  <a:lnTo>
                    <a:pt x="2072912" y="321109"/>
                  </a:lnTo>
                  <a:cubicBezTo>
                    <a:pt x="2078970" y="316796"/>
                    <a:pt x="2086910" y="314640"/>
                    <a:pt x="2094851" y="314640"/>
                  </a:cubicBezTo>
                  <a:close/>
                  <a:moveTo>
                    <a:pt x="1904945" y="314640"/>
                  </a:moveTo>
                  <a:cubicBezTo>
                    <a:pt x="1912885" y="314639"/>
                    <a:pt x="1920826" y="316796"/>
                    <a:pt x="1926883" y="321108"/>
                  </a:cubicBezTo>
                  <a:lnTo>
                    <a:pt x="1960114" y="344763"/>
                  </a:lnTo>
                  <a:cubicBezTo>
                    <a:pt x="1963142" y="346920"/>
                    <a:pt x="1965414" y="349411"/>
                    <a:pt x="1966929" y="352069"/>
                  </a:cubicBezTo>
                  <a:lnTo>
                    <a:pt x="1968791" y="358881"/>
                  </a:lnTo>
                  <a:lnTo>
                    <a:pt x="1969108" y="358881"/>
                  </a:lnTo>
                  <a:cubicBezTo>
                    <a:pt x="1969139" y="358994"/>
                    <a:pt x="1969170" y="359108"/>
                    <a:pt x="1969201" y="359221"/>
                  </a:cubicBezTo>
                  <a:cubicBezTo>
                    <a:pt x="1969148" y="359414"/>
                    <a:pt x="1969095" y="359608"/>
                    <a:pt x="1969043" y="359801"/>
                  </a:cubicBezTo>
                  <a:cubicBezTo>
                    <a:pt x="1969095" y="359994"/>
                    <a:pt x="1969148" y="360187"/>
                    <a:pt x="1969201" y="360380"/>
                  </a:cubicBezTo>
                  <a:lnTo>
                    <a:pt x="1968884" y="360380"/>
                  </a:lnTo>
                  <a:lnTo>
                    <a:pt x="1966929" y="367532"/>
                  </a:lnTo>
                  <a:cubicBezTo>
                    <a:pt x="1965414" y="370190"/>
                    <a:pt x="1963142" y="372681"/>
                    <a:pt x="1960114" y="374838"/>
                  </a:cubicBezTo>
                  <a:lnTo>
                    <a:pt x="1926883" y="398493"/>
                  </a:lnTo>
                  <a:cubicBezTo>
                    <a:pt x="1914767" y="407118"/>
                    <a:pt x="1895123" y="407118"/>
                    <a:pt x="1883007" y="398493"/>
                  </a:cubicBezTo>
                  <a:lnTo>
                    <a:pt x="1849777" y="374838"/>
                  </a:lnTo>
                  <a:cubicBezTo>
                    <a:pt x="1846748" y="372681"/>
                    <a:pt x="1844476" y="370190"/>
                    <a:pt x="1842961" y="367532"/>
                  </a:cubicBezTo>
                  <a:lnTo>
                    <a:pt x="1841007" y="360380"/>
                  </a:lnTo>
                  <a:lnTo>
                    <a:pt x="1840690" y="360380"/>
                  </a:lnTo>
                  <a:cubicBezTo>
                    <a:pt x="1840743" y="360187"/>
                    <a:pt x="1840795" y="359994"/>
                    <a:pt x="1840848" y="359801"/>
                  </a:cubicBezTo>
                  <a:cubicBezTo>
                    <a:pt x="1840795" y="359608"/>
                    <a:pt x="1840743" y="359414"/>
                    <a:pt x="1840690" y="359221"/>
                  </a:cubicBezTo>
                  <a:lnTo>
                    <a:pt x="1840783" y="358881"/>
                  </a:lnTo>
                  <a:lnTo>
                    <a:pt x="1841100" y="358881"/>
                  </a:lnTo>
                  <a:lnTo>
                    <a:pt x="1842961" y="352069"/>
                  </a:lnTo>
                  <a:cubicBezTo>
                    <a:pt x="1844476" y="349411"/>
                    <a:pt x="1846748" y="346920"/>
                    <a:pt x="1849777" y="344763"/>
                  </a:cubicBezTo>
                  <a:lnTo>
                    <a:pt x="1883007" y="321108"/>
                  </a:lnTo>
                  <a:cubicBezTo>
                    <a:pt x="1889065" y="316796"/>
                    <a:pt x="1897005" y="314639"/>
                    <a:pt x="1904945" y="314640"/>
                  </a:cubicBezTo>
                  <a:close/>
                  <a:moveTo>
                    <a:pt x="1464348" y="314640"/>
                  </a:moveTo>
                  <a:cubicBezTo>
                    <a:pt x="1472287" y="314640"/>
                    <a:pt x="1480227" y="316796"/>
                    <a:pt x="1486286" y="321108"/>
                  </a:cubicBezTo>
                  <a:lnTo>
                    <a:pt x="1519516" y="344763"/>
                  </a:lnTo>
                  <a:cubicBezTo>
                    <a:pt x="1522544" y="346920"/>
                    <a:pt x="1524816" y="349411"/>
                    <a:pt x="1526331" y="352070"/>
                  </a:cubicBezTo>
                  <a:lnTo>
                    <a:pt x="1528193" y="358881"/>
                  </a:lnTo>
                  <a:lnTo>
                    <a:pt x="1528510" y="358881"/>
                  </a:lnTo>
                  <a:cubicBezTo>
                    <a:pt x="1528541" y="358994"/>
                    <a:pt x="1528572" y="359108"/>
                    <a:pt x="1528602" y="359221"/>
                  </a:cubicBezTo>
                  <a:cubicBezTo>
                    <a:pt x="1528550" y="359414"/>
                    <a:pt x="1528497" y="359608"/>
                    <a:pt x="1528444" y="359801"/>
                  </a:cubicBezTo>
                  <a:cubicBezTo>
                    <a:pt x="1528497" y="359994"/>
                    <a:pt x="1528550" y="360187"/>
                    <a:pt x="1528602" y="360380"/>
                  </a:cubicBezTo>
                  <a:lnTo>
                    <a:pt x="1528286" y="360380"/>
                  </a:lnTo>
                  <a:lnTo>
                    <a:pt x="1526331" y="367532"/>
                  </a:lnTo>
                  <a:cubicBezTo>
                    <a:pt x="1524816" y="370191"/>
                    <a:pt x="1522544" y="372682"/>
                    <a:pt x="1519516" y="374838"/>
                  </a:cubicBezTo>
                  <a:lnTo>
                    <a:pt x="1486286" y="398493"/>
                  </a:lnTo>
                  <a:cubicBezTo>
                    <a:pt x="1474169" y="407118"/>
                    <a:pt x="1454525" y="407118"/>
                    <a:pt x="1442409" y="398493"/>
                  </a:cubicBezTo>
                  <a:lnTo>
                    <a:pt x="1409179" y="374839"/>
                  </a:lnTo>
                  <a:cubicBezTo>
                    <a:pt x="1406150" y="372682"/>
                    <a:pt x="1403878" y="370191"/>
                    <a:pt x="1402364" y="367532"/>
                  </a:cubicBezTo>
                  <a:lnTo>
                    <a:pt x="1400409" y="360380"/>
                  </a:lnTo>
                  <a:lnTo>
                    <a:pt x="1400092" y="360380"/>
                  </a:lnTo>
                  <a:cubicBezTo>
                    <a:pt x="1400145" y="360187"/>
                    <a:pt x="1400197" y="359994"/>
                    <a:pt x="1400250" y="359801"/>
                  </a:cubicBezTo>
                  <a:cubicBezTo>
                    <a:pt x="1400197" y="359608"/>
                    <a:pt x="1400145" y="359414"/>
                    <a:pt x="1400092" y="359221"/>
                  </a:cubicBezTo>
                  <a:lnTo>
                    <a:pt x="1400185" y="358881"/>
                  </a:lnTo>
                  <a:lnTo>
                    <a:pt x="1400502" y="358881"/>
                  </a:lnTo>
                  <a:lnTo>
                    <a:pt x="1402363" y="352070"/>
                  </a:lnTo>
                  <a:cubicBezTo>
                    <a:pt x="1403878" y="349411"/>
                    <a:pt x="1406150" y="346920"/>
                    <a:pt x="1409179" y="344763"/>
                  </a:cubicBezTo>
                  <a:lnTo>
                    <a:pt x="1442409" y="321109"/>
                  </a:lnTo>
                  <a:cubicBezTo>
                    <a:pt x="1448467" y="316796"/>
                    <a:pt x="1456407" y="314640"/>
                    <a:pt x="1464348" y="314640"/>
                  </a:cubicBezTo>
                  <a:close/>
                  <a:moveTo>
                    <a:pt x="1274442" y="314640"/>
                  </a:moveTo>
                  <a:cubicBezTo>
                    <a:pt x="1282381" y="314639"/>
                    <a:pt x="1290322" y="316796"/>
                    <a:pt x="1296380" y="321108"/>
                  </a:cubicBezTo>
                  <a:lnTo>
                    <a:pt x="1329611" y="344763"/>
                  </a:lnTo>
                  <a:cubicBezTo>
                    <a:pt x="1332639" y="346920"/>
                    <a:pt x="1334911" y="349411"/>
                    <a:pt x="1336425" y="352069"/>
                  </a:cubicBezTo>
                  <a:lnTo>
                    <a:pt x="1338287" y="358881"/>
                  </a:lnTo>
                  <a:lnTo>
                    <a:pt x="1338605" y="358881"/>
                  </a:lnTo>
                  <a:cubicBezTo>
                    <a:pt x="1338635" y="358994"/>
                    <a:pt x="1338666" y="359108"/>
                    <a:pt x="1338697" y="359221"/>
                  </a:cubicBezTo>
                  <a:cubicBezTo>
                    <a:pt x="1338644" y="359414"/>
                    <a:pt x="1338592" y="359608"/>
                    <a:pt x="1338539" y="359801"/>
                  </a:cubicBezTo>
                  <a:cubicBezTo>
                    <a:pt x="1338592" y="359994"/>
                    <a:pt x="1338644" y="360187"/>
                    <a:pt x="1338697" y="360380"/>
                  </a:cubicBezTo>
                  <a:lnTo>
                    <a:pt x="1338380" y="360380"/>
                  </a:lnTo>
                  <a:lnTo>
                    <a:pt x="1336425" y="367532"/>
                  </a:lnTo>
                  <a:cubicBezTo>
                    <a:pt x="1334911" y="370190"/>
                    <a:pt x="1332639" y="372681"/>
                    <a:pt x="1329611" y="374838"/>
                  </a:cubicBezTo>
                  <a:lnTo>
                    <a:pt x="1296380" y="398493"/>
                  </a:lnTo>
                  <a:cubicBezTo>
                    <a:pt x="1284264" y="407118"/>
                    <a:pt x="1264620" y="407118"/>
                    <a:pt x="1252504" y="398493"/>
                  </a:cubicBezTo>
                  <a:lnTo>
                    <a:pt x="1219273" y="374838"/>
                  </a:lnTo>
                  <a:cubicBezTo>
                    <a:pt x="1216245" y="372681"/>
                    <a:pt x="1213973" y="370190"/>
                    <a:pt x="1212458" y="367532"/>
                  </a:cubicBezTo>
                  <a:lnTo>
                    <a:pt x="1210503" y="360380"/>
                  </a:lnTo>
                  <a:lnTo>
                    <a:pt x="1210186" y="360380"/>
                  </a:lnTo>
                  <a:lnTo>
                    <a:pt x="1210345" y="359801"/>
                  </a:lnTo>
                  <a:lnTo>
                    <a:pt x="1210186" y="359221"/>
                  </a:lnTo>
                  <a:cubicBezTo>
                    <a:pt x="1210218" y="359108"/>
                    <a:pt x="1210248" y="358994"/>
                    <a:pt x="1210279" y="358881"/>
                  </a:cubicBezTo>
                  <a:lnTo>
                    <a:pt x="1210596" y="358881"/>
                  </a:lnTo>
                  <a:lnTo>
                    <a:pt x="1212458" y="352069"/>
                  </a:lnTo>
                  <a:cubicBezTo>
                    <a:pt x="1213973" y="349411"/>
                    <a:pt x="1216245" y="346920"/>
                    <a:pt x="1219273" y="344763"/>
                  </a:cubicBezTo>
                  <a:lnTo>
                    <a:pt x="1252504" y="321108"/>
                  </a:lnTo>
                  <a:cubicBezTo>
                    <a:pt x="1258562" y="316796"/>
                    <a:pt x="1266502" y="314639"/>
                    <a:pt x="1274442" y="314640"/>
                  </a:cubicBezTo>
                  <a:close/>
                  <a:moveTo>
                    <a:pt x="835038" y="314640"/>
                  </a:moveTo>
                  <a:cubicBezTo>
                    <a:pt x="842978" y="314640"/>
                    <a:pt x="850918" y="316796"/>
                    <a:pt x="856976" y="321108"/>
                  </a:cubicBezTo>
                  <a:lnTo>
                    <a:pt x="890206" y="344763"/>
                  </a:lnTo>
                  <a:cubicBezTo>
                    <a:pt x="893235" y="346920"/>
                    <a:pt x="895507" y="349411"/>
                    <a:pt x="897021" y="352070"/>
                  </a:cubicBezTo>
                  <a:lnTo>
                    <a:pt x="898883" y="358881"/>
                  </a:lnTo>
                  <a:lnTo>
                    <a:pt x="899200" y="358881"/>
                  </a:lnTo>
                  <a:cubicBezTo>
                    <a:pt x="899231" y="358994"/>
                    <a:pt x="899262" y="359108"/>
                    <a:pt x="899293" y="359221"/>
                  </a:cubicBezTo>
                  <a:cubicBezTo>
                    <a:pt x="899240" y="359414"/>
                    <a:pt x="899187" y="359608"/>
                    <a:pt x="899134" y="359801"/>
                  </a:cubicBezTo>
                  <a:cubicBezTo>
                    <a:pt x="899187" y="359994"/>
                    <a:pt x="899240" y="360187"/>
                    <a:pt x="899293" y="360380"/>
                  </a:cubicBezTo>
                  <a:lnTo>
                    <a:pt x="898976" y="360380"/>
                  </a:lnTo>
                  <a:lnTo>
                    <a:pt x="897021" y="367532"/>
                  </a:lnTo>
                  <a:cubicBezTo>
                    <a:pt x="895507" y="370191"/>
                    <a:pt x="893235" y="372682"/>
                    <a:pt x="890206" y="374838"/>
                  </a:cubicBezTo>
                  <a:lnTo>
                    <a:pt x="856976" y="398493"/>
                  </a:lnTo>
                  <a:cubicBezTo>
                    <a:pt x="844859" y="407118"/>
                    <a:pt x="825216" y="407118"/>
                    <a:pt x="813099" y="398493"/>
                  </a:cubicBezTo>
                  <a:lnTo>
                    <a:pt x="779869" y="374839"/>
                  </a:lnTo>
                  <a:cubicBezTo>
                    <a:pt x="776840" y="372682"/>
                    <a:pt x="774568" y="370191"/>
                    <a:pt x="773054" y="367532"/>
                  </a:cubicBezTo>
                  <a:lnTo>
                    <a:pt x="771099" y="360380"/>
                  </a:lnTo>
                  <a:lnTo>
                    <a:pt x="770782" y="360380"/>
                  </a:lnTo>
                  <a:cubicBezTo>
                    <a:pt x="770835" y="360187"/>
                    <a:pt x="770887" y="359994"/>
                    <a:pt x="770940" y="359801"/>
                  </a:cubicBezTo>
                  <a:cubicBezTo>
                    <a:pt x="770887" y="359608"/>
                    <a:pt x="770835" y="359414"/>
                    <a:pt x="770782" y="359221"/>
                  </a:cubicBezTo>
                  <a:cubicBezTo>
                    <a:pt x="770813" y="359108"/>
                    <a:pt x="770844" y="358994"/>
                    <a:pt x="770876" y="358881"/>
                  </a:cubicBezTo>
                  <a:lnTo>
                    <a:pt x="771192" y="358881"/>
                  </a:lnTo>
                  <a:lnTo>
                    <a:pt x="773054" y="352070"/>
                  </a:lnTo>
                  <a:cubicBezTo>
                    <a:pt x="774568" y="349411"/>
                    <a:pt x="776840" y="346920"/>
                    <a:pt x="779869" y="344763"/>
                  </a:cubicBezTo>
                  <a:lnTo>
                    <a:pt x="813099" y="321109"/>
                  </a:lnTo>
                  <a:cubicBezTo>
                    <a:pt x="819157" y="316796"/>
                    <a:pt x="827097" y="314640"/>
                    <a:pt x="835038" y="314640"/>
                  </a:cubicBezTo>
                  <a:close/>
                  <a:moveTo>
                    <a:pt x="645132" y="314640"/>
                  </a:moveTo>
                  <a:cubicBezTo>
                    <a:pt x="653072" y="314639"/>
                    <a:pt x="661012" y="316796"/>
                    <a:pt x="667071" y="321108"/>
                  </a:cubicBezTo>
                  <a:lnTo>
                    <a:pt x="700301" y="344763"/>
                  </a:lnTo>
                  <a:cubicBezTo>
                    <a:pt x="703330" y="346920"/>
                    <a:pt x="705602" y="349411"/>
                    <a:pt x="707116" y="352069"/>
                  </a:cubicBezTo>
                  <a:lnTo>
                    <a:pt x="708978" y="358881"/>
                  </a:lnTo>
                  <a:lnTo>
                    <a:pt x="709295" y="358881"/>
                  </a:lnTo>
                  <a:cubicBezTo>
                    <a:pt x="709326" y="358994"/>
                    <a:pt x="709357" y="359108"/>
                    <a:pt x="709388" y="359221"/>
                  </a:cubicBezTo>
                  <a:cubicBezTo>
                    <a:pt x="709335" y="359414"/>
                    <a:pt x="709282" y="359608"/>
                    <a:pt x="709229" y="359801"/>
                  </a:cubicBezTo>
                  <a:cubicBezTo>
                    <a:pt x="709282" y="359994"/>
                    <a:pt x="709335" y="360187"/>
                    <a:pt x="709388" y="360380"/>
                  </a:cubicBezTo>
                  <a:lnTo>
                    <a:pt x="709071" y="360380"/>
                  </a:lnTo>
                  <a:lnTo>
                    <a:pt x="707116" y="367532"/>
                  </a:lnTo>
                  <a:cubicBezTo>
                    <a:pt x="705602" y="370190"/>
                    <a:pt x="703330" y="372681"/>
                    <a:pt x="700301" y="374838"/>
                  </a:cubicBezTo>
                  <a:lnTo>
                    <a:pt x="667071" y="398493"/>
                  </a:lnTo>
                  <a:cubicBezTo>
                    <a:pt x="654955" y="407118"/>
                    <a:pt x="635310" y="407118"/>
                    <a:pt x="623194" y="398493"/>
                  </a:cubicBezTo>
                  <a:lnTo>
                    <a:pt x="589964" y="374838"/>
                  </a:lnTo>
                  <a:cubicBezTo>
                    <a:pt x="586935" y="372681"/>
                    <a:pt x="584663" y="370190"/>
                    <a:pt x="583149" y="367532"/>
                  </a:cubicBezTo>
                  <a:lnTo>
                    <a:pt x="581193" y="360380"/>
                  </a:lnTo>
                  <a:lnTo>
                    <a:pt x="580877" y="360380"/>
                  </a:lnTo>
                  <a:cubicBezTo>
                    <a:pt x="580930" y="360187"/>
                    <a:pt x="580982" y="359994"/>
                    <a:pt x="581035" y="359801"/>
                  </a:cubicBezTo>
                  <a:cubicBezTo>
                    <a:pt x="580982" y="359608"/>
                    <a:pt x="580930" y="359414"/>
                    <a:pt x="580877" y="359221"/>
                  </a:cubicBezTo>
                  <a:cubicBezTo>
                    <a:pt x="580908" y="359108"/>
                    <a:pt x="580939" y="358994"/>
                    <a:pt x="580970" y="358881"/>
                  </a:cubicBezTo>
                  <a:lnTo>
                    <a:pt x="581287" y="358881"/>
                  </a:lnTo>
                  <a:lnTo>
                    <a:pt x="583149" y="352069"/>
                  </a:lnTo>
                  <a:cubicBezTo>
                    <a:pt x="584663" y="349411"/>
                    <a:pt x="586935" y="346920"/>
                    <a:pt x="589964" y="344763"/>
                  </a:cubicBezTo>
                  <a:lnTo>
                    <a:pt x="623194" y="321108"/>
                  </a:lnTo>
                  <a:cubicBezTo>
                    <a:pt x="629252" y="316796"/>
                    <a:pt x="637192" y="314639"/>
                    <a:pt x="645132" y="314640"/>
                  </a:cubicBezTo>
                  <a:close/>
                  <a:moveTo>
                    <a:pt x="2153041" y="308052"/>
                  </a:moveTo>
                  <a:cubicBezTo>
                    <a:pt x="2154981" y="308432"/>
                    <a:pt x="2156717" y="309339"/>
                    <a:pt x="2157791" y="310681"/>
                  </a:cubicBezTo>
                  <a:lnTo>
                    <a:pt x="2163798" y="318205"/>
                  </a:lnTo>
                  <a:cubicBezTo>
                    <a:pt x="2165944" y="320891"/>
                    <a:pt x="2164623" y="324307"/>
                    <a:pt x="2160849" y="325834"/>
                  </a:cubicBezTo>
                  <a:lnTo>
                    <a:pt x="2150498" y="330024"/>
                  </a:lnTo>
                  <a:cubicBezTo>
                    <a:pt x="2146725" y="331551"/>
                    <a:pt x="2141925" y="330611"/>
                    <a:pt x="2139780" y="327925"/>
                  </a:cubicBezTo>
                  <a:lnTo>
                    <a:pt x="2133772" y="320401"/>
                  </a:lnTo>
                  <a:cubicBezTo>
                    <a:pt x="2131627" y="317715"/>
                    <a:pt x="2132947" y="314298"/>
                    <a:pt x="2136721" y="312771"/>
                  </a:cubicBezTo>
                  <a:lnTo>
                    <a:pt x="2147072" y="308582"/>
                  </a:lnTo>
                  <a:cubicBezTo>
                    <a:pt x="2148959" y="307819"/>
                    <a:pt x="2151102" y="307672"/>
                    <a:pt x="2153041" y="308052"/>
                  </a:cubicBezTo>
                  <a:close/>
                  <a:moveTo>
                    <a:pt x="1522538" y="308052"/>
                  </a:moveTo>
                  <a:cubicBezTo>
                    <a:pt x="1524478" y="308432"/>
                    <a:pt x="1526214" y="309339"/>
                    <a:pt x="1527287" y="310681"/>
                  </a:cubicBezTo>
                  <a:lnTo>
                    <a:pt x="1533295" y="318205"/>
                  </a:lnTo>
                  <a:cubicBezTo>
                    <a:pt x="1535440" y="320891"/>
                    <a:pt x="1534120" y="324307"/>
                    <a:pt x="1530346" y="325834"/>
                  </a:cubicBezTo>
                  <a:lnTo>
                    <a:pt x="1519995" y="330024"/>
                  </a:lnTo>
                  <a:cubicBezTo>
                    <a:pt x="1516221" y="331551"/>
                    <a:pt x="1511422" y="330611"/>
                    <a:pt x="1509277" y="327925"/>
                  </a:cubicBezTo>
                  <a:lnTo>
                    <a:pt x="1503269" y="320401"/>
                  </a:lnTo>
                  <a:cubicBezTo>
                    <a:pt x="1501124" y="317715"/>
                    <a:pt x="1502444" y="314298"/>
                    <a:pt x="1506217" y="312771"/>
                  </a:cubicBezTo>
                  <a:lnTo>
                    <a:pt x="1516568" y="308582"/>
                  </a:lnTo>
                  <a:cubicBezTo>
                    <a:pt x="1518455" y="307819"/>
                    <a:pt x="1520599" y="307672"/>
                    <a:pt x="1522538" y="308052"/>
                  </a:cubicBezTo>
                  <a:close/>
                  <a:moveTo>
                    <a:pt x="893229" y="308052"/>
                  </a:moveTo>
                  <a:cubicBezTo>
                    <a:pt x="895168" y="308432"/>
                    <a:pt x="896904" y="309339"/>
                    <a:pt x="897977" y="310681"/>
                  </a:cubicBezTo>
                  <a:lnTo>
                    <a:pt x="903985" y="318205"/>
                  </a:lnTo>
                  <a:cubicBezTo>
                    <a:pt x="906131" y="320891"/>
                    <a:pt x="904811" y="324307"/>
                    <a:pt x="901036" y="325834"/>
                  </a:cubicBezTo>
                  <a:lnTo>
                    <a:pt x="890685" y="330024"/>
                  </a:lnTo>
                  <a:cubicBezTo>
                    <a:pt x="886912" y="331551"/>
                    <a:pt x="882113" y="330611"/>
                    <a:pt x="879967" y="327925"/>
                  </a:cubicBezTo>
                  <a:lnTo>
                    <a:pt x="873960" y="320401"/>
                  </a:lnTo>
                  <a:cubicBezTo>
                    <a:pt x="871814" y="317715"/>
                    <a:pt x="873134" y="314298"/>
                    <a:pt x="876908" y="312771"/>
                  </a:cubicBezTo>
                  <a:lnTo>
                    <a:pt x="887259" y="308582"/>
                  </a:lnTo>
                  <a:cubicBezTo>
                    <a:pt x="889146" y="307819"/>
                    <a:pt x="891289" y="307672"/>
                    <a:pt x="893229" y="308052"/>
                  </a:cubicBezTo>
                  <a:close/>
                  <a:moveTo>
                    <a:pt x="2189912" y="305789"/>
                  </a:moveTo>
                  <a:lnTo>
                    <a:pt x="2217686" y="305789"/>
                  </a:lnTo>
                  <a:cubicBezTo>
                    <a:pt x="2227812" y="305789"/>
                    <a:pt x="2236022" y="311633"/>
                    <a:pt x="2236022" y="318842"/>
                  </a:cubicBezTo>
                  <a:lnTo>
                    <a:pt x="2236022" y="358881"/>
                  </a:lnTo>
                  <a:lnTo>
                    <a:pt x="2236022" y="360380"/>
                  </a:lnTo>
                  <a:lnTo>
                    <a:pt x="2236022" y="383069"/>
                  </a:lnTo>
                  <a:cubicBezTo>
                    <a:pt x="2236022" y="390278"/>
                    <a:pt x="2227812" y="396123"/>
                    <a:pt x="2217686" y="396123"/>
                  </a:cubicBezTo>
                  <a:lnTo>
                    <a:pt x="2189913" y="396123"/>
                  </a:lnTo>
                  <a:cubicBezTo>
                    <a:pt x="2179785" y="396123"/>
                    <a:pt x="2171575" y="390278"/>
                    <a:pt x="2171575" y="383069"/>
                  </a:cubicBezTo>
                  <a:lnTo>
                    <a:pt x="2171575" y="360380"/>
                  </a:lnTo>
                  <a:lnTo>
                    <a:pt x="2171575" y="358881"/>
                  </a:lnTo>
                  <a:lnTo>
                    <a:pt x="2171575" y="318842"/>
                  </a:lnTo>
                  <a:cubicBezTo>
                    <a:pt x="2171575" y="311633"/>
                    <a:pt x="2179785" y="305789"/>
                    <a:pt x="2189912" y="305789"/>
                  </a:cubicBezTo>
                  <a:close/>
                  <a:moveTo>
                    <a:pt x="1559409" y="305789"/>
                  </a:moveTo>
                  <a:lnTo>
                    <a:pt x="1587182" y="305789"/>
                  </a:lnTo>
                  <a:cubicBezTo>
                    <a:pt x="1597309" y="305789"/>
                    <a:pt x="1605519" y="311633"/>
                    <a:pt x="1605519" y="318842"/>
                  </a:cubicBezTo>
                  <a:lnTo>
                    <a:pt x="1605519" y="358881"/>
                  </a:lnTo>
                  <a:lnTo>
                    <a:pt x="1605519" y="360380"/>
                  </a:lnTo>
                  <a:lnTo>
                    <a:pt x="1605519" y="383069"/>
                  </a:lnTo>
                  <a:cubicBezTo>
                    <a:pt x="1605519" y="390278"/>
                    <a:pt x="1597309" y="396123"/>
                    <a:pt x="1587182" y="396123"/>
                  </a:cubicBezTo>
                  <a:lnTo>
                    <a:pt x="1559409" y="396123"/>
                  </a:lnTo>
                  <a:cubicBezTo>
                    <a:pt x="1549282" y="396123"/>
                    <a:pt x="1541072" y="390278"/>
                    <a:pt x="1541072" y="383069"/>
                  </a:cubicBezTo>
                  <a:lnTo>
                    <a:pt x="1541072" y="360380"/>
                  </a:lnTo>
                  <a:lnTo>
                    <a:pt x="1541072" y="358881"/>
                  </a:lnTo>
                  <a:lnTo>
                    <a:pt x="1541072" y="318842"/>
                  </a:lnTo>
                  <a:cubicBezTo>
                    <a:pt x="1541072" y="311633"/>
                    <a:pt x="1549282" y="305789"/>
                    <a:pt x="1559409" y="305789"/>
                  </a:cubicBezTo>
                  <a:close/>
                  <a:moveTo>
                    <a:pt x="930099" y="305789"/>
                  </a:moveTo>
                  <a:lnTo>
                    <a:pt x="957872" y="305789"/>
                  </a:lnTo>
                  <a:cubicBezTo>
                    <a:pt x="967999" y="305789"/>
                    <a:pt x="976209" y="311633"/>
                    <a:pt x="976209" y="318842"/>
                  </a:cubicBezTo>
                  <a:lnTo>
                    <a:pt x="976209" y="358881"/>
                  </a:lnTo>
                  <a:lnTo>
                    <a:pt x="976209" y="360380"/>
                  </a:lnTo>
                  <a:lnTo>
                    <a:pt x="976209" y="383069"/>
                  </a:lnTo>
                  <a:cubicBezTo>
                    <a:pt x="976209" y="390278"/>
                    <a:pt x="967999" y="396123"/>
                    <a:pt x="957872" y="396123"/>
                  </a:cubicBezTo>
                  <a:lnTo>
                    <a:pt x="930099" y="396123"/>
                  </a:lnTo>
                  <a:cubicBezTo>
                    <a:pt x="919972" y="396123"/>
                    <a:pt x="911762" y="390278"/>
                    <a:pt x="911762" y="383069"/>
                  </a:cubicBezTo>
                  <a:lnTo>
                    <a:pt x="911762" y="360380"/>
                  </a:lnTo>
                  <a:lnTo>
                    <a:pt x="911762" y="358881"/>
                  </a:lnTo>
                  <a:lnTo>
                    <a:pt x="911762" y="318842"/>
                  </a:lnTo>
                  <a:cubicBezTo>
                    <a:pt x="911762" y="311633"/>
                    <a:pt x="919972" y="305789"/>
                    <a:pt x="930099" y="305789"/>
                  </a:cubicBezTo>
                  <a:close/>
                  <a:moveTo>
                    <a:pt x="2645870" y="303433"/>
                  </a:moveTo>
                  <a:cubicBezTo>
                    <a:pt x="2648884" y="303433"/>
                    <a:pt x="2651897" y="304251"/>
                    <a:pt x="2654196" y="305888"/>
                  </a:cubicBezTo>
                  <a:lnTo>
                    <a:pt x="2673930" y="319936"/>
                  </a:lnTo>
                  <a:cubicBezTo>
                    <a:pt x="2678528" y="323209"/>
                    <a:pt x="2678528" y="328516"/>
                    <a:pt x="2673929" y="331789"/>
                  </a:cubicBezTo>
                  <a:lnTo>
                    <a:pt x="2661318" y="340766"/>
                  </a:lnTo>
                  <a:cubicBezTo>
                    <a:pt x="2656720" y="344039"/>
                    <a:pt x="2649266" y="344039"/>
                    <a:pt x="2644667" y="340766"/>
                  </a:cubicBezTo>
                  <a:lnTo>
                    <a:pt x="2624933" y="326719"/>
                  </a:lnTo>
                  <a:cubicBezTo>
                    <a:pt x="2620335" y="323446"/>
                    <a:pt x="2620335" y="318139"/>
                    <a:pt x="2624933" y="314865"/>
                  </a:cubicBezTo>
                  <a:lnTo>
                    <a:pt x="2637544" y="305888"/>
                  </a:lnTo>
                  <a:cubicBezTo>
                    <a:pt x="2639844" y="304251"/>
                    <a:pt x="2642857" y="303433"/>
                    <a:pt x="2645870" y="303433"/>
                  </a:cubicBezTo>
                  <a:close/>
                  <a:moveTo>
                    <a:pt x="2015240" y="303433"/>
                  </a:moveTo>
                  <a:cubicBezTo>
                    <a:pt x="2018254" y="303433"/>
                    <a:pt x="2021266" y="304251"/>
                    <a:pt x="2023565" y="305888"/>
                  </a:cubicBezTo>
                  <a:lnTo>
                    <a:pt x="2043299" y="319936"/>
                  </a:lnTo>
                  <a:cubicBezTo>
                    <a:pt x="2047897" y="323209"/>
                    <a:pt x="2047897" y="328516"/>
                    <a:pt x="2043299" y="331789"/>
                  </a:cubicBezTo>
                  <a:lnTo>
                    <a:pt x="2030688" y="340766"/>
                  </a:lnTo>
                  <a:cubicBezTo>
                    <a:pt x="2026090" y="344039"/>
                    <a:pt x="2018635" y="344039"/>
                    <a:pt x="2014036" y="340766"/>
                  </a:cubicBezTo>
                  <a:lnTo>
                    <a:pt x="1994303" y="326719"/>
                  </a:lnTo>
                  <a:cubicBezTo>
                    <a:pt x="1989705" y="323446"/>
                    <a:pt x="1989705" y="318139"/>
                    <a:pt x="1994303" y="314865"/>
                  </a:cubicBezTo>
                  <a:lnTo>
                    <a:pt x="2006914" y="305888"/>
                  </a:lnTo>
                  <a:cubicBezTo>
                    <a:pt x="2009213" y="304251"/>
                    <a:pt x="2012226" y="303433"/>
                    <a:pt x="2015240" y="303433"/>
                  </a:cubicBezTo>
                  <a:close/>
                  <a:moveTo>
                    <a:pt x="1384736" y="303433"/>
                  </a:moveTo>
                  <a:cubicBezTo>
                    <a:pt x="1387750" y="303433"/>
                    <a:pt x="1390763" y="304251"/>
                    <a:pt x="1393062" y="305888"/>
                  </a:cubicBezTo>
                  <a:lnTo>
                    <a:pt x="1412795" y="319936"/>
                  </a:lnTo>
                  <a:cubicBezTo>
                    <a:pt x="1417394" y="323209"/>
                    <a:pt x="1417394" y="328516"/>
                    <a:pt x="1412795" y="331789"/>
                  </a:cubicBezTo>
                  <a:lnTo>
                    <a:pt x="1400185" y="340766"/>
                  </a:lnTo>
                  <a:cubicBezTo>
                    <a:pt x="1395586" y="344039"/>
                    <a:pt x="1388131" y="344039"/>
                    <a:pt x="1383533" y="340766"/>
                  </a:cubicBezTo>
                  <a:lnTo>
                    <a:pt x="1363800" y="326719"/>
                  </a:lnTo>
                  <a:cubicBezTo>
                    <a:pt x="1359202" y="323446"/>
                    <a:pt x="1359202" y="318139"/>
                    <a:pt x="1363800" y="314865"/>
                  </a:cubicBezTo>
                  <a:lnTo>
                    <a:pt x="1376411" y="305888"/>
                  </a:lnTo>
                  <a:cubicBezTo>
                    <a:pt x="1378709" y="304251"/>
                    <a:pt x="1381723" y="303433"/>
                    <a:pt x="1384736" y="303433"/>
                  </a:cubicBezTo>
                  <a:close/>
                  <a:moveTo>
                    <a:pt x="755427" y="303433"/>
                  </a:moveTo>
                  <a:cubicBezTo>
                    <a:pt x="758440" y="303433"/>
                    <a:pt x="761453" y="304251"/>
                    <a:pt x="763752" y="305888"/>
                  </a:cubicBezTo>
                  <a:lnTo>
                    <a:pt x="783486" y="319936"/>
                  </a:lnTo>
                  <a:cubicBezTo>
                    <a:pt x="788084" y="323209"/>
                    <a:pt x="788084" y="328516"/>
                    <a:pt x="783485" y="331789"/>
                  </a:cubicBezTo>
                  <a:lnTo>
                    <a:pt x="770875" y="340766"/>
                  </a:lnTo>
                  <a:cubicBezTo>
                    <a:pt x="766277" y="344039"/>
                    <a:pt x="758822" y="344039"/>
                    <a:pt x="754224" y="340766"/>
                  </a:cubicBezTo>
                  <a:lnTo>
                    <a:pt x="734490" y="326719"/>
                  </a:lnTo>
                  <a:cubicBezTo>
                    <a:pt x="729892" y="323446"/>
                    <a:pt x="729892" y="318139"/>
                    <a:pt x="734490" y="314865"/>
                  </a:cubicBezTo>
                  <a:lnTo>
                    <a:pt x="747101" y="305888"/>
                  </a:lnTo>
                  <a:cubicBezTo>
                    <a:pt x="749400" y="304251"/>
                    <a:pt x="752413" y="303433"/>
                    <a:pt x="755427" y="303433"/>
                  </a:cubicBezTo>
                  <a:close/>
                  <a:moveTo>
                    <a:pt x="2743754" y="292689"/>
                  </a:moveTo>
                  <a:lnTo>
                    <a:pt x="2747102" y="293726"/>
                  </a:lnTo>
                  <a:lnTo>
                    <a:pt x="2752148" y="307719"/>
                  </a:lnTo>
                  <a:lnTo>
                    <a:pt x="2747922" y="310622"/>
                  </a:lnTo>
                  <a:cubicBezTo>
                    <a:pt x="2745329" y="312404"/>
                    <a:pt x="2741198" y="312352"/>
                    <a:pt x="2738696" y="310506"/>
                  </a:cubicBezTo>
                  <a:lnTo>
                    <a:pt x="2731832" y="305444"/>
                  </a:lnTo>
                  <a:cubicBezTo>
                    <a:pt x="2729330" y="303598"/>
                    <a:pt x="2729404" y="300658"/>
                    <a:pt x="2731996" y="298876"/>
                  </a:cubicBezTo>
                  <a:lnTo>
                    <a:pt x="2739106" y="293991"/>
                  </a:lnTo>
                  <a:cubicBezTo>
                    <a:pt x="2740403" y="293100"/>
                    <a:pt x="2742084" y="292668"/>
                    <a:pt x="2743754" y="292689"/>
                  </a:cubicBezTo>
                  <a:close/>
                  <a:moveTo>
                    <a:pt x="2113123" y="292689"/>
                  </a:moveTo>
                  <a:cubicBezTo>
                    <a:pt x="2114792" y="292710"/>
                    <a:pt x="2116451" y="293184"/>
                    <a:pt x="2117702" y="294107"/>
                  </a:cubicBezTo>
                  <a:lnTo>
                    <a:pt x="2124566" y="299169"/>
                  </a:lnTo>
                  <a:cubicBezTo>
                    <a:pt x="2127068" y="301015"/>
                    <a:pt x="2126995" y="303955"/>
                    <a:pt x="2124402" y="305737"/>
                  </a:cubicBezTo>
                  <a:lnTo>
                    <a:pt x="2117291" y="310622"/>
                  </a:lnTo>
                  <a:cubicBezTo>
                    <a:pt x="2114698" y="312404"/>
                    <a:pt x="2110568" y="312352"/>
                    <a:pt x="2108065" y="310506"/>
                  </a:cubicBezTo>
                  <a:lnTo>
                    <a:pt x="2101202" y="305444"/>
                  </a:lnTo>
                  <a:cubicBezTo>
                    <a:pt x="2098700" y="303598"/>
                    <a:pt x="2098773" y="300658"/>
                    <a:pt x="2101365" y="298876"/>
                  </a:cubicBezTo>
                  <a:lnTo>
                    <a:pt x="2108476" y="293991"/>
                  </a:lnTo>
                  <a:cubicBezTo>
                    <a:pt x="2109773" y="293100"/>
                    <a:pt x="2111453" y="292668"/>
                    <a:pt x="2113123" y="292689"/>
                  </a:cubicBezTo>
                  <a:close/>
                  <a:moveTo>
                    <a:pt x="1482620" y="292689"/>
                  </a:moveTo>
                  <a:cubicBezTo>
                    <a:pt x="1484289" y="292710"/>
                    <a:pt x="1485948" y="293184"/>
                    <a:pt x="1487199" y="294107"/>
                  </a:cubicBezTo>
                  <a:lnTo>
                    <a:pt x="1494062" y="299169"/>
                  </a:lnTo>
                  <a:cubicBezTo>
                    <a:pt x="1496565" y="301015"/>
                    <a:pt x="1496492" y="303955"/>
                    <a:pt x="1493899" y="305737"/>
                  </a:cubicBezTo>
                  <a:lnTo>
                    <a:pt x="1486788" y="310622"/>
                  </a:lnTo>
                  <a:cubicBezTo>
                    <a:pt x="1484195" y="312404"/>
                    <a:pt x="1480064" y="312352"/>
                    <a:pt x="1477562" y="310506"/>
                  </a:cubicBezTo>
                  <a:lnTo>
                    <a:pt x="1470698" y="305444"/>
                  </a:lnTo>
                  <a:cubicBezTo>
                    <a:pt x="1468197" y="303598"/>
                    <a:pt x="1468270" y="300658"/>
                    <a:pt x="1470862" y="298876"/>
                  </a:cubicBezTo>
                  <a:lnTo>
                    <a:pt x="1477973" y="293991"/>
                  </a:lnTo>
                  <a:cubicBezTo>
                    <a:pt x="1479269" y="293100"/>
                    <a:pt x="1480950" y="292668"/>
                    <a:pt x="1482620" y="292689"/>
                  </a:cubicBezTo>
                  <a:close/>
                  <a:moveTo>
                    <a:pt x="853310" y="292689"/>
                  </a:moveTo>
                  <a:cubicBezTo>
                    <a:pt x="854979" y="292710"/>
                    <a:pt x="856638" y="293184"/>
                    <a:pt x="857889" y="294107"/>
                  </a:cubicBezTo>
                  <a:lnTo>
                    <a:pt x="864752" y="299169"/>
                  </a:lnTo>
                  <a:cubicBezTo>
                    <a:pt x="867255" y="301015"/>
                    <a:pt x="867182" y="303955"/>
                    <a:pt x="864589" y="305737"/>
                  </a:cubicBezTo>
                  <a:lnTo>
                    <a:pt x="857478" y="310622"/>
                  </a:lnTo>
                  <a:cubicBezTo>
                    <a:pt x="854885" y="312404"/>
                    <a:pt x="850755" y="312352"/>
                    <a:pt x="848252" y="310506"/>
                  </a:cubicBezTo>
                  <a:lnTo>
                    <a:pt x="841389" y="305444"/>
                  </a:lnTo>
                  <a:cubicBezTo>
                    <a:pt x="838887" y="303598"/>
                    <a:pt x="838960" y="300658"/>
                    <a:pt x="841552" y="298876"/>
                  </a:cubicBezTo>
                  <a:lnTo>
                    <a:pt x="848663" y="293991"/>
                  </a:lnTo>
                  <a:cubicBezTo>
                    <a:pt x="849960" y="293100"/>
                    <a:pt x="851640" y="292668"/>
                    <a:pt x="853310" y="292689"/>
                  </a:cubicBezTo>
                  <a:close/>
                  <a:moveTo>
                    <a:pt x="2421197" y="292314"/>
                  </a:moveTo>
                  <a:cubicBezTo>
                    <a:pt x="2423038" y="292373"/>
                    <a:pt x="2424847" y="292930"/>
                    <a:pt x="2426189" y="293975"/>
                  </a:cubicBezTo>
                  <a:lnTo>
                    <a:pt x="2431950" y="298456"/>
                  </a:lnTo>
                  <a:cubicBezTo>
                    <a:pt x="2434634" y="300545"/>
                    <a:pt x="2434432" y="303786"/>
                    <a:pt x="2431498" y="305697"/>
                  </a:cubicBezTo>
                  <a:lnTo>
                    <a:pt x="2425203" y="309797"/>
                  </a:lnTo>
                  <a:cubicBezTo>
                    <a:pt x="2422270" y="311708"/>
                    <a:pt x="2417716" y="311564"/>
                    <a:pt x="2415032" y="309476"/>
                  </a:cubicBezTo>
                  <a:lnTo>
                    <a:pt x="2409271" y="304994"/>
                  </a:lnTo>
                  <a:cubicBezTo>
                    <a:pt x="2406588" y="302906"/>
                    <a:pt x="2406790" y="299665"/>
                    <a:pt x="2409722" y="297754"/>
                  </a:cubicBezTo>
                  <a:lnTo>
                    <a:pt x="2416018" y="293653"/>
                  </a:lnTo>
                  <a:cubicBezTo>
                    <a:pt x="2417484" y="292698"/>
                    <a:pt x="2419356" y="292256"/>
                    <a:pt x="2421197" y="292314"/>
                  </a:cubicBezTo>
                  <a:close/>
                  <a:moveTo>
                    <a:pt x="1790566" y="292314"/>
                  </a:moveTo>
                  <a:cubicBezTo>
                    <a:pt x="1792407" y="292373"/>
                    <a:pt x="1794217" y="292930"/>
                    <a:pt x="1795559" y="293975"/>
                  </a:cubicBezTo>
                  <a:lnTo>
                    <a:pt x="1801319" y="298456"/>
                  </a:lnTo>
                  <a:cubicBezTo>
                    <a:pt x="1804003" y="300545"/>
                    <a:pt x="1803801" y="303786"/>
                    <a:pt x="1800868" y="305697"/>
                  </a:cubicBezTo>
                  <a:lnTo>
                    <a:pt x="1794572" y="309797"/>
                  </a:lnTo>
                  <a:cubicBezTo>
                    <a:pt x="1791639" y="311708"/>
                    <a:pt x="1787086" y="311564"/>
                    <a:pt x="1784401" y="309476"/>
                  </a:cubicBezTo>
                  <a:lnTo>
                    <a:pt x="1778641" y="304994"/>
                  </a:lnTo>
                  <a:cubicBezTo>
                    <a:pt x="1775957" y="302906"/>
                    <a:pt x="1776159" y="299665"/>
                    <a:pt x="1779092" y="297754"/>
                  </a:cubicBezTo>
                  <a:lnTo>
                    <a:pt x="1785388" y="293653"/>
                  </a:lnTo>
                  <a:cubicBezTo>
                    <a:pt x="1786854" y="292698"/>
                    <a:pt x="1788726" y="292256"/>
                    <a:pt x="1790566" y="292314"/>
                  </a:cubicBezTo>
                  <a:close/>
                  <a:moveTo>
                    <a:pt x="1160063" y="292314"/>
                  </a:moveTo>
                  <a:cubicBezTo>
                    <a:pt x="1161904" y="292373"/>
                    <a:pt x="1163714" y="292930"/>
                    <a:pt x="1165056" y="293975"/>
                  </a:cubicBezTo>
                  <a:lnTo>
                    <a:pt x="1170816" y="298456"/>
                  </a:lnTo>
                  <a:cubicBezTo>
                    <a:pt x="1173500" y="300545"/>
                    <a:pt x="1173298" y="303786"/>
                    <a:pt x="1170365" y="305697"/>
                  </a:cubicBezTo>
                  <a:lnTo>
                    <a:pt x="1164069" y="309797"/>
                  </a:lnTo>
                  <a:cubicBezTo>
                    <a:pt x="1161136" y="311708"/>
                    <a:pt x="1156582" y="311564"/>
                    <a:pt x="1153898" y="309476"/>
                  </a:cubicBezTo>
                  <a:lnTo>
                    <a:pt x="1148137" y="304994"/>
                  </a:lnTo>
                  <a:cubicBezTo>
                    <a:pt x="1145453" y="302906"/>
                    <a:pt x="1145656" y="299665"/>
                    <a:pt x="1148588" y="297754"/>
                  </a:cubicBezTo>
                  <a:lnTo>
                    <a:pt x="1154884" y="293653"/>
                  </a:lnTo>
                  <a:cubicBezTo>
                    <a:pt x="1156351" y="292698"/>
                    <a:pt x="1158223" y="292256"/>
                    <a:pt x="1160063" y="292314"/>
                  </a:cubicBezTo>
                  <a:close/>
                  <a:moveTo>
                    <a:pt x="530753" y="292314"/>
                  </a:moveTo>
                  <a:cubicBezTo>
                    <a:pt x="532594" y="292373"/>
                    <a:pt x="534404" y="292930"/>
                    <a:pt x="535746" y="293975"/>
                  </a:cubicBezTo>
                  <a:lnTo>
                    <a:pt x="541506" y="298456"/>
                  </a:lnTo>
                  <a:cubicBezTo>
                    <a:pt x="544190" y="300545"/>
                    <a:pt x="543988" y="303786"/>
                    <a:pt x="541055" y="305697"/>
                  </a:cubicBezTo>
                  <a:lnTo>
                    <a:pt x="534759" y="309797"/>
                  </a:lnTo>
                  <a:cubicBezTo>
                    <a:pt x="531826" y="311708"/>
                    <a:pt x="527272" y="311564"/>
                    <a:pt x="524589" y="309476"/>
                  </a:cubicBezTo>
                  <a:lnTo>
                    <a:pt x="518828" y="304994"/>
                  </a:lnTo>
                  <a:cubicBezTo>
                    <a:pt x="516144" y="302906"/>
                    <a:pt x="516346" y="299665"/>
                    <a:pt x="519279" y="297754"/>
                  </a:cubicBezTo>
                  <a:lnTo>
                    <a:pt x="525574" y="293653"/>
                  </a:lnTo>
                  <a:cubicBezTo>
                    <a:pt x="527041" y="292698"/>
                    <a:pt x="528913" y="292256"/>
                    <a:pt x="530753" y="292314"/>
                  </a:cubicBezTo>
                  <a:close/>
                  <a:moveTo>
                    <a:pt x="2175231" y="283337"/>
                  </a:moveTo>
                  <a:cubicBezTo>
                    <a:pt x="2176900" y="283357"/>
                    <a:pt x="2178558" y="283832"/>
                    <a:pt x="2179809" y="284755"/>
                  </a:cubicBezTo>
                  <a:lnTo>
                    <a:pt x="2186673" y="289816"/>
                  </a:lnTo>
                  <a:cubicBezTo>
                    <a:pt x="2189175" y="291663"/>
                    <a:pt x="2189102" y="294603"/>
                    <a:pt x="2186510" y="296384"/>
                  </a:cubicBezTo>
                  <a:lnTo>
                    <a:pt x="2179399" y="301270"/>
                  </a:lnTo>
                  <a:cubicBezTo>
                    <a:pt x="2176806" y="303051"/>
                    <a:pt x="2172676" y="302999"/>
                    <a:pt x="2170173" y="301154"/>
                  </a:cubicBezTo>
                  <a:lnTo>
                    <a:pt x="2163310" y="296091"/>
                  </a:lnTo>
                  <a:cubicBezTo>
                    <a:pt x="2160807" y="294246"/>
                    <a:pt x="2160880" y="291305"/>
                    <a:pt x="2163473" y="289524"/>
                  </a:cubicBezTo>
                  <a:lnTo>
                    <a:pt x="2170583" y="284638"/>
                  </a:lnTo>
                  <a:cubicBezTo>
                    <a:pt x="2171880" y="283747"/>
                    <a:pt x="2173561" y="283315"/>
                    <a:pt x="2175231" y="283337"/>
                  </a:cubicBezTo>
                  <a:close/>
                  <a:moveTo>
                    <a:pt x="1544727" y="283337"/>
                  </a:moveTo>
                  <a:cubicBezTo>
                    <a:pt x="1546397" y="283357"/>
                    <a:pt x="1548055" y="283832"/>
                    <a:pt x="1549306" y="284755"/>
                  </a:cubicBezTo>
                  <a:lnTo>
                    <a:pt x="1556170" y="289816"/>
                  </a:lnTo>
                  <a:cubicBezTo>
                    <a:pt x="1558672" y="291663"/>
                    <a:pt x="1558598" y="294603"/>
                    <a:pt x="1556006" y="296384"/>
                  </a:cubicBezTo>
                  <a:lnTo>
                    <a:pt x="1548895" y="301270"/>
                  </a:lnTo>
                  <a:cubicBezTo>
                    <a:pt x="1546303" y="303051"/>
                    <a:pt x="1542172" y="302999"/>
                    <a:pt x="1539669" y="301154"/>
                  </a:cubicBezTo>
                  <a:lnTo>
                    <a:pt x="1532806" y="296091"/>
                  </a:lnTo>
                  <a:cubicBezTo>
                    <a:pt x="1530304" y="294246"/>
                    <a:pt x="1530377" y="291305"/>
                    <a:pt x="1532970" y="289524"/>
                  </a:cubicBezTo>
                  <a:lnTo>
                    <a:pt x="1540080" y="284638"/>
                  </a:lnTo>
                  <a:cubicBezTo>
                    <a:pt x="1541377" y="283747"/>
                    <a:pt x="1543058" y="283315"/>
                    <a:pt x="1544727" y="283337"/>
                  </a:cubicBezTo>
                  <a:close/>
                  <a:moveTo>
                    <a:pt x="915418" y="283337"/>
                  </a:moveTo>
                  <a:cubicBezTo>
                    <a:pt x="917087" y="283357"/>
                    <a:pt x="918745" y="283832"/>
                    <a:pt x="919997" y="284755"/>
                  </a:cubicBezTo>
                  <a:lnTo>
                    <a:pt x="926860" y="289816"/>
                  </a:lnTo>
                  <a:cubicBezTo>
                    <a:pt x="929362" y="291663"/>
                    <a:pt x="929289" y="294603"/>
                    <a:pt x="926697" y="296384"/>
                  </a:cubicBezTo>
                  <a:lnTo>
                    <a:pt x="919586" y="301270"/>
                  </a:lnTo>
                  <a:cubicBezTo>
                    <a:pt x="916993" y="303051"/>
                    <a:pt x="912863" y="302999"/>
                    <a:pt x="910360" y="301154"/>
                  </a:cubicBezTo>
                  <a:lnTo>
                    <a:pt x="903497" y="296091"/>
                  </a:lnTo>
                  <a:cubicBezTo>
                    <a:pt x="900994" y="294246"/>
                    <a:pt x="901068" y="291305"/>
                    <a:pt x="903660" y="289524"/>
                  </a:cubicBezTo>
                  <a:lnTo>
                    <a:pt x="910771" y="284638"/>
                  </a:lnTo>
                  <a:cubicBezTo>
                    <a:pt x="912067" y="283747"/>
                    <a:pt x="913748" y="283315"/>
                    <a:pt x="915418" y="283337"/>
                  </a:cubicBezTo>
                  <a:close/>
                  <a:moveTo>
                    <a:pt x="2584208" y="274983"/>
                  </a:moveTo>
                  <a:cubicBezTo>
                    <a:pt x="2588488" y="274983"/>
                    <a:pt x="2592769" y="276145"/>
                    <a:pt x="2596034" y="278470"/>
                  </a:cubicBezTo>
                  <a:lnTo>
                    <a:pt x="2613947" y="291221"/>
                  </a:lnTo>
                  <a:cubicBezTo>
                    <a:pt x="2620479" y="295871"/>
                    <a:pt x="2620479" y="303409"/>
                    <a:pt x="2613947" y="308058"/>
                  </a:cubicBezTo>
                  <a:lnTo>
                    <a:pt x="2595120" y="321461"/>
                  </a:lnTo>
                  <a:cubicBezTo>
                    <a:pt x="2588590" y="326110"/>
                    <a:pt x="2577999" y="326110"/>
                    <a:pt x="2571468" y="321461"/>
                  </a:cubicBezTo>
                  <a:lnTo>
                    <a:pt x="2553555" y="308709"/>
                  </a:lnTo>
                  <a:cubicBezTo>
                    <a:pt x="2547024" y="304060"/>
                    <a:pt x="2547023" y="296521"/>
                    <a:pt x="2553555" y="291872"/>
                  </a:cubicBezTo>
                  <a:lnTo>
                    <a:pt x="2572383" y="278470"/>
                  </a:lnTo>
                  <a:cubicBezTo>
                    <a:pt x="2575648" y="276144"/>
                    <a:pt x="2579928" y="274983"/>
                    <a:pt x="2584208" y="274983"/>
                  </a:cubicBezTo>
                  <a:close/>
                  <a:moveTo>
                    <a:pt x="1953578" y="274983"/>
                  </a:moveTo>
                  <a:cubicBezTo>
                    <a:pt x="1957858" y="274983"/>
                    <a:pt x="1962138" y="276145"/>
                    <a:pt x="1965404" y="278470"/>
                  </a:cubicBezTo>
                  <a:lnTo>
                    <a:pt x="1983317" y="291221"/>
                  </a:lnTo>
                  <a:cubicBezTo>
                    <a:pt x="1989848" y="295871"/>
                    <a:pt x="1989848" y="303409"/>
                    <a:pt x="1983317" y="308058"/>
                  </a:cubicBezTo>
                  <a:lnTo>
                    <a:pt x="1964489" y="321461"/>
                  </a:lnTo>
                  <a:cubicBezTo>
                    <a:pt x="1957959" y="326110"/>
                    <a:pt x="1947369" y="326110"/>
                    <a:pt x="1940837" y="321461"/>
                  </a:cubicBezTo>
                  <a:lnTo>
                    <a:pt x="1922925" y="308709"/>
                  </a:lnTo>
                  <a:cubicBezTo>
                    <a:pt x="1916394" y="304060"/>
                    <a:pt x="1916393" y="296521"/>
                    <a:pt x="1922925" y="291872"/>
                  </a:cubicBezTo>
                  <a:lnTo>
                    <a:pt x="1941752" y="278470"/>
                  </a:lnTo>
                  <a:cubicBezTo>
                    <a:pt x="1945017" y="276144"/>
                    <a:pt x="1949298" y="274983"/>
                    <a:pt x="1953578" y="274983"/>
                  </a:cubicBezTo>
                  <a:close/>
                  <a:moveTo>
                    <a:pt x="1323074" y="274983"/>
                  </a:moveTo>
                  <a:cubicBezTo>
                    <a:pt x="1327355" y="274983"/>
                    <a:pt x="1331635" y="276145"/>
                    <a:pt x="1334900" y="278470"/>
                  </a:cubicBezTo>
                  <a:lnTo>
                    <a:pt x="1352813" y="291221"/>
                  </a:lnTo>
                  <a:cubicBezTo>
                    <a:pt x="1359345" y="295871"/>
                    <a:pt x="1359345" y="303409"/>
                    <a:pt x="1352813" y="308058"/>
                  </a:cubicBezTo>
                  <a:lnTo>
                    <a:pt x="1333986" y="321461"/>
                  </a:lnTo>
                  <a:cubicBezTo>
                    <a:pt x="1327455" y="326110"/>
                    <a:pt x="1316865" y="326110"/>
                    <a:pt x="1310334" y="321461"/>
                  </a:cubicBezTo>
                  <a:lnTo>
                    <a:pt x="1292422" y="308709"/>
                  </a:lnTo>
                  <a:cubicBezTo>
                    <a:pt x="1285890" y="304060"/>
                    <a:pt x="1285890" y="296521"/>
                    <a:pt x="1292422" y="291872"/>
                  </a:cubicBezTo>
                  <a:lnTo>
                    <a:pt x="1311249" y="278470"/>
                  </a:lnTo>
                  <a:cubicBezTo>
                    <a:pt x="1314514" y="276144"/>
                    <a:pt x="1318794" y="274983"/>
                    <a:pt x="1323074" y="274983"/>
                  </a:cubicBezTo>
                  <a:close/>
                  <a:moveTo>
                    <a:pt x="693765" y="274983"/>
                  </a:moveTo>
                  <a:cubicBezTo>
                    <a:pt x="698045" y="274983"/>
                    <a:pt x="702325" y="276145"/>
                    <a:pt x="705591" y="278470"/>
                  </a:cubicBezTo>
                  <a:lnTo>
                    <a:pt x="723504" y="291221"/>
                  </a:lnTo>
                  <a:cubicBezTo>
                    <a:pt x="730035" y="295871"/>
                    <a:pt x="730035" y="303409"/>
                    <a:pt x="723504" y="308058"/>
                  </a:cubicBezTo>
                  <a:lnTo>
                    <a:pt x="704677" y="321461"/>
                  </a:lnTo>
                  <a:cubicBezTo>
                    <a:pt x="698146" y="326110"/>
                    <a:pt x="687556" y="326110"/>
                    <a:pt x="681025" y="321461"/>
                  </a:cubicBezTo>
                  <a:lnTo>
                    <a:pt x="663112" y="308709"/>
                  </a:lnTo>
                  <a:cubicBezTo>
                    <a:pt x="656580" y="304060"/>
                    <a:pt x="656580" y="296521"/>
                    <a:pt x="663112" y="291872"/>
                  </a:cubicBezTo>
                  <a:lnTo>
                    <a:pt x="681939" y="278470"/>
                  </a:lnTo>
                  <a:cubicBezTo>
                    <a:pt x="685204" y="276144"/>
                    <a:pt x="689484" y="274983"/>
                    <a:pt x="693765" y="274983"/>
                  </a:cubicBezTo>
                  <a:close/>
                  <a:moveTo>
                    <a:pt x="2276492" y="273427"/>
                  </a:moveTo>
                  <a:lnTo>
                    <a:pt x="2321522" y="273427"/>
                  </a:lnTo>
                  <a:lnTo>
                    <a:pt x="2321522" y="273427"/>
                  </a:lnTo>
                  <a:lnTo>
                    <a:pt x="2366555" y="273427"/>
                  </a:lnTo>
                  <a:cubicBezTo>
                    <a:pt x="2384198" y="273427"/>
                    <a:pt x="2398500" y="283608"/>
                    <a:pt x="2398500" y="296168"/>
                  </a:cubicBezTo>
                  <a:lnTo>
                    <a:pt x="2398500" y="330615"/>
                  </a:lnTo>
                  <a:cubicBezTo>
                    <a:pt x="2398500" y="343175"/>
                    <a:pt x="2384198" y="353356"/>
                    <a:pt x="2366555" y="353356"/>
                  </a:cubicBezTo>
                  <a:lnTo>
                    <a:pt x="2321522" y="353356"/>
                  </a:lnTo>
                  <a:lnTo>
                    <a:pt x="2276491" y="353356"/>
                  </a:lnTo>
                  <a:cubicBezTo>
                    <a:pt x="2258848" y="353356"/>
                    <a:pt x="2244545" y="343175"/>
                    <a:pt x="2244545" y="330615"/>
                  </a:cubicBezTo>
                  <a:cubicBezTo>
                    <a:pt x="2244545" y="319133"/>
                    <a:pt x="2244545" y="307650"/>
                    <a:pt x="2244545" y="296168"/>
                  </a:cubicBezTo>
                  <a:cubicBezTo>
                    <a:pt x="2244545" y="283609"/>
                    <a:pt x="2258848" y="273427"/>
                    <a:pt x="2276492" y="273427"/>
                  </a:cubicBezTo>
                  <a:close/>
                  <a:moveTo>
                    <a:pt x="1645988" y="273427"/>
                  </a:moveTo>
                  <a:lnTo>
                    <a:pt x="1691019" y="273427"/>
                  </a:lnTo>
                  <a:lnTo>
                    <a:pt x="1691019" y="273427"/>
                  </a:lnTo>
                  <a:lnTo>
                    <a:pt x="1735925" y="273427"/>
                  </a:lnTo>
                  <a:cubicBezTo>
                    <a:pt x="1753568" y="273427"/>
                    <a:pt x="1767870" y="283608"/>
                    <a:pt x="1767870" y="296168"/>
                  </a:cubicBezTo>
                  <a:lnTo>
                    <a:pt x="1767870" y="330615"/>
                  </a:lnTo>
                  <a:cubicBezTo>
                    <a:pt x="1767870" y="343175"/>
                    <a:pt x="1753567" y="353356"/>
                    <a:pt x="1735925" y="353356"/>
                  </a:cubicBezTo>
                  <a:lnTo>
                    <a:pt x="1691019" y="353356"/>
                  </a:lnTo>
                  <a:lnTo>
                    <a:pt x="1690892" y="353356"/>
                  </a:lnTo>
                  <a:lnTo>
                    <a:pt x="1645988" y="353356"/>
                  </a:lnTo>
                  <a:cubicBezTo>
                    <a:pt x="1628345" y="353356"/>
                    <a:pt x="1614041" y="343175"/>
                    <a:pt x="1614041" y="330615"/>
                  </a:cubicBezTo>
                  <a:cubicBezTo>
                    <a:pt x="1614042" y="319133"/>
                    <a:pt x="1614042" y="307650"/>
                    <a:pt x="1614042" y="296168"/>
                  </a:cubicBezTo>
                  <a:cubicBezTo>
                    <a:pt x="1614042" y="283609"/>
                    <a:pt x="1628345" y="273427"/>
                    <a:pt x="1645988" y="273427"/>
                  </a:cubicBezTo>
                  <a:close/>
                  <a:moveTo>
                    <a:pt x="1016679" y="273427"/>
                  </a:moveTo>
                  <a:lnTo>
                    <a:pt x="1061709" y="273427"/>
                  </a:lnTo>
                  <a:lnTo>
                    <a:pt x="1061709" y="273427"/>
                  </a:lnTo>
                  <a:lnTo>
                    <a:pt x="1105421" y="273427"/>
                  </a:lnTo>
                  <a:cubicBezTo>
                    <a:pt x="1123064" y="273427"/>
                    <a:pt x="1137367" y="283608"/>
                    <a:pt x="1137367" y="296168"/>
                  </a:cubicBezTo>
                  <a:lnTo>
                    <a:pt x="1137367" y="330615"/>
                  </a:lnTo>
                  <a:cubicBezTo>
                    <a:pt x="1137367" y="343175"/>
                    <a:pt x="1123064" y="353356"/>
                    <a:pt x="1105421" y="353356"/>
                  </a:cubicBezTo>
                  <a:lnTo>
                    <a:pt x="1061709" y="353356"/>
                  </a:lnTo>
                  <a:lnTo>
                    <a:pt x="1060388" y="353356"/>
                  </a:lnTo>
                  <a:lnTo>
                    <a:pt x="1016678" y="353356"/>
                  </a:lnTo>
                  <a:cubicBezTo>
                    <a:pt x="999034" y="353356"/>
                    <a:pt x="984732" y="343175"/>
                    <a:pt x="984732" y="330615"/>
                  </a:cubicBezTo>
                  <a:cubicBezTo>
                    <a:pt x="984732" y="319133"/>
                    <a:pt x="984732" y="307650"/>
                    <a:pt x="984733" y="296168"/>
                  </a:cubicBezTo>
                  <a:cubicBezTo>
                    <a:pt x="984733" y="283609"/>
                    <a:pt x="999034" y="273427"/>
                    <a:pt x="1016679" y="273427"/>
                  </a:cubicBezTo>
                  <a:close/>
                  <a:moveTo>
                    <a:pt x="400294" y="273427"/>
                  </a:moveTo>
                  <a:lnTo>
                    <a:pt x="431205" y="273427"/>
                  </a:lnTo>
                  <a:lnTo>
                    <a:pt x="431205" y="273427"/>
                  </a:lnTo>
                  <a:lnTo>
                    <a:pt x="476111" y="273427"/>
                  </a:lnTo>
                  <a:cubicBezTo>
                    <a:pt x="493754" y="273427"/>
                    <a:pt x="508057" y="283608"/>
                    <a:pt x="508057" y="296168"/>
                  </a:cubicBezTo>
                  <a:lnTo>
                    <a:pt x="508057" y="330615"/>
                  </a:lnTo>
                  <a:cubicBezTo>
                    <a:pt x="508057" y="343175"/>
                    <a:pt x="493754" y="353356"/>
                    <a:pt x="476111" y="353356"/>
                  </a:cubicBezTo>
                  <a:lnTo>
                    <a:pt x="431205" y="353356"/>
                  </a:lnTo>
                  <a:lnTo>
                    <a:pt x="431079" y="353356"/>
                  </a:lnTo>
                  <a:lnTo>
                    <a:pt x="386175" y="353356"/>
                  </a:lnTo>
                  <a:lnTo>
                    <a:pt x="372884" y="349437"/>
                  </a:lnTo>
                  <a:close/>
                  <a:moveTo>
                    <a:pt x="2693646" y="270269"/>
                  </a:moveTo>
                  <a:cubicBezTo>
                    <a:pt x="2697392" y="270269"/>
                    <a:pt x="2701139" y="271286"/>
                    <a:pt x="2703998" y="273321"/>
                  </a:cubicBezTo>
                  <a:lnTo>
                    <a:pt x="2719678" y="284483"/>
                  </a:lnTo>
                  <a:cubicBezTo>
                    <a:pt x="2725395" y="288553"/>
                    <a:pt x="2725395" y="295152"/>
                    <a:pt x="2719678" y="299222"/>
                  </a:cubicBezTo>
                  <a:lnTo>
                    <a:pt x="2699774" y="313391"/>
                  </a:lnTo>
                  <a:cubicBezTo>
                    <a:pt x="2694057" y="317461"/>
                    <a:pt x="2684787" y="317461"/>
                    <a:pt x="2679070" y="313391"/>
                  </a:cubicBezTo>
                  <a:lnTo>
                    <a:pt x="2663389" y="302229"/>
                  </a:lnTo>
                  <a:cubicBezTo>
                    <a:pt x="2657672" y="298158"/>
                    <a:pt x="2657672" y="291560"/>
                    <a:pt x="2663389" y="287489"/>
                  </a:cubicBezTo>
                  <a:lnTo>
                    <a:pt x="2683293" y="273321"/>
                  </a:lnTo>
                  <a:cubicBezTo>
                    <a:pt x="2686152" y="271286"/>
                    <a:pt x="2689899" y="270268"/>
                    <a:pt x="2693646" y="270269"/>
                  </a:cubicBezTo>
                  <a:close/>
                  <a:moveTo>
                    <a:pt x="2063015" y="270269"/>
                  </a:moveTo>
                  <a:cubicBezTo>
                    <a:pt x="2066761" y="270269"/>
                    <a:pt x="2070508" y="271286"/>
                    <a:pt x="2073367" y="273321"/>
                  </a:cubicBezTo>
                  <a:lnTo>
                    <a:pt x="2089047" y="284483"/>
                  </a:lnTo>
                  <a:cubicBezTo>
                    <a:pt x="2094765" y="288553"/>
                    <a:pt x="2094765" y="295152"/>
                    <a:pt x="2089047" y="299222"/>
                  </a:cubicBezTo>
                  <a:lnTo>
                    <a:pt x="2069144" y="313391"/>
                  </a:lnTo>
                  <a:cubicBezTo>
                    <a:pt x="2063426" y="317461"/>
                    <a:pt x="2054157" y="317461"/>
                    <a:pt x="2048439" y="313391"/>
                  </a:cubicBezTo>
                  <a:lnTo>
                    <a:pt x="2032759" y="302229"/>
                  </a:lnTo>
                  <a:cubicBezTo>
                    <a:pt x="2027041" y="298158"/>
                    <a:pt x="2027041" y="291560"/>
                    <a:pt x="2032759" y="287489"/>
                  </a:cubicBezTo>
                  <a:lnTo>
                    <a:pt x="2052662" y="273321"/>
                  </a:lnTo>
                  <a:cubicBezTo>
                    <a:pt x="2055521" y="271286"/>
                    <a:pt x="2059268" y="270268"/>
                    <a:pt x="2063015" y="270269"/>
                  </a:cubicBezTo>
                  <a:close/>
                  <a:moveTo>
                    <a:pt x="1432512" y="270269"/>
                  </a:moveTo>
                  <a:cubicBezTo>
                    <a:pt x="1436258" y="270269"/>
                    <a:pt x="1440005" y="271286"/>
                    <a:pt x="1442864" y="273321"/>
                  </a:cubicBezTo>
                  <a:lnTo>
                    <a:pt x="1458544" y="284483"/>
                  </a:lnTo>
                  <a:cubicBezTo>
                    <a:pt x="1464262" y="288553"/>
                    <a:pt x="1464262" y="295152"/>
                    <a:pt x="1458544" y="299222"/>
                  </a:cubicBezTo>
                  <a:lnTo>
                    <a:pt x="1438640" y="313391"/>
                  </a:lnTo>
                  <a:cubicBezTo>
                    <a:pt x="1432923" y="317461"/>
                    <a:pt x="1423654" y="317461"/>
                    <a:pt x="1417936" y="313391"/>
                  </a:cubicBezTo>
                  <a:lnTo>
                    <a:pt x="1402256" y="302229"/>
                  </a:lnTo>
                  <a:cubicBezTo>
                    <a:pt x="1396538" y="298158"/>
                    <a:pt x="1396538" y="291560"/>
                    <a:pt x="1402256" y="287489"/>
                  </a:cubicBezTo>
                  <a:lnTo>
                    <a:pt x="1422159" y="273321"/>
                  </a:lnTo>
                  <a:cubicBezTo>
                    <a:pt x="1425018" y="271286"/>
                    <a:pt x="1428765" y="270268"/>
                    <a:pt x="1432512" y="270269"/>
                  </a:cubicBezTo>
                  <a:close/>
                  <a:moveTo>
                    <a:pt x="803202" y="270269"/>
                  </a:moveTo>
                  <a:cubicBezTo>
                    <a:pt x="806949" y="270269"/>
                    <a:pt x="810695" y="271286"/>
                    <a:pt x="813554" y="273321"/>
                  </a:cubicBezTo>
                  <a:lnTo>
                    <a:pt x="829235" y="284483"/>
                  </a:lnTo>
                  <a:cubicBezTo>
                    <a:pt x="834952" y="288553"/>
                    <a:pt x="834952" y="295152"/>
                    <a:pt x="829234" y="299222"/>
                  </a:cubicBezTo>
                  <a:lnTo>
                    <a:pt x="809331" y="313391"/>
                  </a:lnTo>
                  <a:cubicBezTo>
                    <a:pt x="803613" y="317461"/>
                    <a:pt x="794344" y="317461"/>
                    <a:pt x="788626" y="313391"/>
                  </a:cubicBezTo>
                  <a:lnTo>
                    <a:pt x="772946" y="302229"/>
                  </a:lnTo>
                  <a:cubicBezTo>
                    <a:pt x="767228" y="298158"/>
                    <a:pt x="767228" y="291560"/>
                    <a:pt x="772946" y="287489"/>
                  </a:cubicBezTo>
                  <a:lnTo>
                    <a:pt x="792849" y="273321"/>
                  </a:lnTo>
                  <a:cubicBezTo>
                    <a:pt x="795709" y="271286"/>
                    <a:pt x="799455" y="270268"/>
                    <a:pt x="803202" y="270269"/>
                  </a:cubicBezTo>
                  <a:close/>
                  <a:moveTo>
                    <a:pt x="406374" y="256566"/>
                  </a:moveTo>
                  <a:lnTo>
                    <a:pt x="406669" y="256795"/>
                  </a:lnTo>
                  <a:cubicBezTo>
                    <a:pt x="409353" y="258883"/>
                    <a:pt x="409151" y="262125"/>
                    <a:pt x="406218" y="264036"/>
                  </a:cubicBezTo>
                  <a:lnTo>
                    <a:pt x="402901" y="266196"/>
                  </a:lnTo>
                  <a:close/>
                  <a:moveTo>
                    <a:pt x="2216107" y="255606"/>
                  </a:moveTo>
                  <a:cubicBezTo>
                    <a:pt x="2219134" y="255285"/>
                    <a:pt x="2222331" y="255785"/>
                    <a:pt x="2224984" y="257183"/>
                  </a:cubicBezTo>
                  <a:lnTo>
                    <a:pt x="2239536" y="264852"/>
                  </a:lnTo>
                  <a:cubicBezTo>
                    <a:pt x="2244842" y="267649"/>
                    <a:pt x="2245959" y="272978"/>
                    <a:pt x="2242031" y="276755"/>
                  </a:cubicBezTo>
                  <a:lnTo>
                    <a:pt x="2225781" y="292379"/>
                  </a:lnTo>
                  <a:cubicBezTo>
                    <a:pt x="2221854" y="296156"/>
                    <a:pt x="2214367" y="296952"/>
                    <a:pt x="2209061" y="294155"/>
                  </a:cubicBezTo>
                  <a:lnTo>
                    <a:pt x="2194509" y="286485"/>
                  </a:lnTo>
                  <a:cubicBezTo>
                    <a:pt x="2189204" y="283689"/>
                    <a:pt x="2188086" y="278361"/>
                    <a:pt x="2192015" y="274583"/>
                  </a:cubicBezTo>
                  <a:lnTo>
                    <a:pt x="2208265" y="258959"/>
                  </a:lnTo>
                  <a:cubicBezTo>
                    <a:pt x="2210228" y="257070"/>
                    <a:pt x="2213082" y="255927"/>
                    <a:pt x="2216107" y="255606"/>
                  </a:cubicBezTo>
                  <a:close/>
                  <a:moveTo>
                    <a:pt x="1585604" y="255606"/>
                  </a:moveTo>
                  <a:cubicBezTo>
                    <a:pt x="1588631" y="255285"/>
                    <a:pt x="1591828" y="255785"/>
                    <a:pt x="1594481" y="257183"/>
                  </a:cubicBezTo>
                  <a:lnTo>
                    <a:pt x="1609033" y="264852"/>
                  </a:lnTo>
                  <a:cubicBezTo>
                    <a:pt x="1614339" y="267649"/>
                    <a:pt x="1615456" y="272978"/>
                    <a:pt x="1611528" y="276755"/>
                  </a:cubicBezTo>
                  <a:lnTo>
                    <a:pt x="1595278" y="292379"/>
                  </a:lnTo>
                  <a:cubicBezTo>
                    <a:pt x="1591350" y="296156"/>
                    <a:pt x="1583864" y="296952"/>
                    <a:pt x="1578558" y="294155"/>
                  </a:cubicBezTo>
                  <a:lnTo>
                    <a:pt x="1564006" y="286485"/>
                  </a:lnTo>
                  <a:cubicBezTo>
                    <a:pt x="1558701" y="283689"/>
                    <a:pt x="1557583" y="278361"/>
                    <a:pt x="1561512" y="274583"/>
                  </a:cubicBezTo>
                  <a:lnTo>
                    <a:pt x="1577761" y="258959"/>
                  </a:lnTo>
                  <a:cubicBezTo>
                    <a:pt x="1579725" y="257070"/>
                    <a:pt x="1582579" y="255927"/>
                    <a:pt x="1585604" y="255606"/>
                  </a:cubicBezTo>
                  <a:close/>
                  <a:moveTo>
                    <a:pt x="956295" y="255606"/>
                  </a:moveTo>
                  <a:cubicBezTo>
                    <a:pt x="959321" y="255285"/>
                    <a:pt x="962518" y="255785"/>
                    <a:pt x="965171" y="257183"/>
                  </a:cubicBezTo>
                  <a:lnTo>
                    <a:pt x="979723" y="264852"/>
                  </a:lnTo>
                  <a:cubicBezTo>
                    <a:pt x="985029" y="267649"/>
                    <a:pt x="986146" y="272978"/>
                    <a:pt x="982218" y="276755"/>
                  </a:cubicBezTo>
                  <a:lnTo>
                    <a:pt x="965968" y="292379"/>
                  </a:lnTo>
                  <a:cubicBezTo>
                    <a:pt x="962040" y="296156"/>
                    <a:pt x="954555" y="296952"/>
                    <a:pt x="949248" y="294155"/>
                  </a:cubicBezTo>
                  <a:lnTo>
                    <a:pt x="934696" y="286485"/>
                  </a:lnTo>
                  <a:cubicBezTo>
                    <a:pt x="929390" y="283689"/>
                    <a:pt x="928273" y="278361"/>
                    <a:pt x="932202" y="274583"/>
                  </a:cubicBezTo>
                  <a:lnTo>
                    <a:pt x="948451" y="258959"/>
                  </a:lnTo>
                  <a:cubicBezTo>
                    <a:pt x="950415" y="257070"/>
                    <a:pt x="953269" y="255927"/>
                    <a:pt x="956295" y="255606"/>
                  </a:cubicBezTo>
                  <a:close/>
                  <a:moveTo>
                    <a:pt x="2286233" y="250654"/>
                  </a:moveTo>
                  <a:cubicBezTo>
                    <a:pt x="2288074" y="250711"/>
                    <a:pt x="2289884" y="251270"/>
                    <a:pt x="2291226" y="252314"/>
                  </a:cubicBezTo>
                  <a:lnTo>
                    <a:pt x="2296986" y="256795"/>
                  </a:lnTo>
                  <a:cubicBezTo>
                    <a:pt x="2299670" y="258883"/>
                    <a:pt x="2299468" y="262125"/>
                    <a:pt x="2296534" y="264036"/>
                  </a:cubicBezTo>
                  <a:lnTo>
                    <a:pt x="2290239" y="268136"/>
                  </a:lnTo>
                  <a:cubicBezTo>
                    <a:pt x="2287306" y="270047"/>
                    <a:pt x="2282752" y="269903"/>
                    <a:pt x="2280067" y="267815"/>
                  </a:cubicBezTo>
                  <a:lnTo>
                    <a:pt x="2274307" y="263334"/>
                  </a:lnTo>
                  <a:cubicBezTo>
                    <a:pt x="2271623" y="261246"/>
                    <a:pt x="2271825" y="258003"/>
                    <a:pt x="2274758" y="256093"/>
                  </a:cubicBezTo>
                  <a:lnTo>
                    <a:pt x="2281054" y="251992"/>
                  </a:lnTo>
                  <a:cubicBezTo>
                    <a:pt x="2282520" y="251037"/>
                    <a:pt x="2284392" y="250596"/>
                    <a:pt x="2286233" y="250654"/>
                  </a:cubicBezTo>
                  <a:close/>
                  <a:moveTo>
                    <a:pt x="1655730" y="250654"/>
                  </a:moveTo>
                  <a:cubicBezTo>
                    <a:pt x="1657571" y="250711"/>
                    <a:pt x="1659380" y="251270"/>
                    <a:pt x="1660722" y="252314"/>
                  </a:cubicBezTo>
                  <a:lnTo>
                    <a:pt x="1666482" y="256795"/>
                  </a:lnTo>
                  <a:cubicBezTo>
                    <a:pt x="1669167" y="258883"/>
                    <a:pt x="1668964" y="262125"/>
                    <a:pt x="1666031" y="264036"/>
                  </a:cubicBezTo>
                  <a:lnTo>
                    <a:pt x="1659736" y="268136"/>
                  </a:lnTo>
                  <a:cubicBezTo>
                    <a:pt x="1656803" y="270047"/>
                    <a:pt x="1652248" y="269903"/>
                    <a:pt x="1649564" y="267815"/>
                  </a:cubicBezTo>
                  <a:lnTo>
                    <a:pt x="1643804" y="263334"/>
                  </a:lnTo>
                  <a:cubicBezTo>
                    <a:pt x="1641120" y="261246"/>
                    <a:pt x="1641322" y="258003"/>
                    <a:pt x="1644255" y="256093"/>
                  </a:cubicBezTo>
                  <a:lnTo>
                    <a:pt x="1650551" y="251992"/>
                  </a:lnTo>
                  <a:cubicBezTo>
                    <a:pt x="1652017" y="251037"/>
                    <a:pt x="1653889" y="250596"/>
                    <a:pt x="1655730" y="250654"/>
                  </a:cubicBezTo>
                  <a:close/>
                  <a:moveTo>
                    <a:pt x="1026420" y="250654"/>
                  </a:moveTo>
                  <a:cubicBezTo>
                    <a:pt x="1028261" y="250711"/>
                    <a:pt x="1030071" y="251270"/>
                    <a:pt x="1031413" y="252314"/>
                  </a:cubicBezTo>
                  <a:lnTo>
                    <a:pt x="1037172" y="256795"/>
                  </a:lnTo>
                  <a:cubicBezTo>
                    <a:pt x="1039857" y="258883"/>
                    <a:pt x="1039655" y="262125"/>
                    <a:pt x="1036722" y="264036"/>
                  </a:cubicBezTo>
                  <a:lnTo>
                    <a:pt x="1030426" y="268136"/>
                  </a:lnTo>
                  <a:cubicBezTo>
                    <a:pt x="1027493" y="270047"/>
                    <a:pt x="1022938" y="269903"/>
                    <a:pt x="1020254" y="267815"/>
                  </a:cubicBezTo>
                  <a:lnTo>
                    <a:pt x="1014495" y="263334"/>
                  </a:lnTo>
                  <a:cubicBezTo>
                    <a:pt x="1011810" y="261246"/>
                    <a:pt x="1012012" y="258003"/>
                    <a:pt x="1014946" y="256093"/>
                  </a:cubicBezTo>
                  <a:lnTo>
                    <a:pt x="1021241" y="251992"/>
                  </a:lnTo>
                  <a:cubicBezTo>
                    <a:pt x="1022707" y="251037"/>
                    <a:pt x="1024579" y="250596"/>
                    <a:pt x="1026420" y="250654"/>
                  </a:cubicBezTo>
                  <a:close/>
                  <a:moveTo>
                    <a:pt x="2363866" y="250653"/>
                  </a:moveTo>
                  <a:cubicBezTo>
                    <a:pt x="2365707" y="250711"/>
                    <a:pt x="2367517" y="251269"/>
                    <a:pt x="2368859" y="252313"/>
                  </a:cubicBezTo>
                  <a:lnTo>
                    <a:pt x="2374619" y="256794"/>
                  </a:lnTo>
                  <a:cubicBezTo>
                    <a:pt x="2377303" y="258882"/>
                    <a:pt x="2377101" y="262124"/>
                    <a:pt x="2374168" y="264034"/>
                  </a:cubicBezTo>
                  <a:lnTo>
                    <a:pt x="2367872" y="268135"/>
                  </a:lnTo>
                  <a:cubicBezTo>
                    <a:pt x="2364939" y="270046"/>
                    <a:pt x="2360385" y="269902"/>
                    <a:pt x="2357701" y="267814"/>
                  </a:cubicBezTo>
                  <a:lnTo>
                    <a:pt x="2351941" y="263333"/>
                  </a:lnTo>
                  <a:cubicBezTo>
                    <a:pt x="2349257" y="261244"/>
                    <a:pt x="2349459" y="258003"/>
                    <a:pt x="2352392" y="256092"/>
                  </a:cubicBezTo>
                  <a:lnTo>
                    <a:pt x="2358688" y="251991"/>
                  </a:lnTo>
                  <a:cubicBezTo>
                    <a:pt x="2360154" y="251036"/>
                    <a:pt x="2362026" y="250595"/>
                    <a:pt x="2363866" y="250653"/>
                  </a:cubicBezTo>
                  <a:close/>
                  <a:moveTo>
                    <a:pt x="1733236" y="250653"/>
                  </a:moveTo>
                  <a:cubicBezTo>
                    <a:pt x="1735077" y="250711"/>
                    <a:pt x="1736887" y="251269"/>
                    <a:pt x="1738229" y="252313"/>
                  </a:cubicBezTo>
                  <a:lnTo>
                    <a:pt x="1743989" y="256794"/>
                  </a:lnTo>
                  <a:cubicBezTo>
                    <a:pt x="1746673" y="258882"/>
                    <a:pt x="1746470" y="262124"/>
                    <a:pt x="1743537" y="264034"/>
                  </a:cubicBezTo>
                  <a:lnTo>
                    <a:pt x="1737242" y="268135"/>
                  </a:lnTo>
                  <a:cubicBezTo>
                    <a:pt x="1734308" y="270046"/>
                    <a:pt x="1729755" y="269902"/>
                    <a:pt x="1727071" y="267814"/>
                  </a:cubicBezTo>
                  <a:lnTo>
                    <a:pt x="1721310" y="263333"/>
                  </a:lnTo>
                  <a:cubicBezTo>
                    <a:pt x="1718627" y="261244"/>
                    <a:pt x="1718828" y="258003"/>
                    <a:pt x="1721762" y="256092"/>
                  </a:cubicBezTo>
                  <a:lnTo>
                    <a:pt x="1728057" y="251991"/>
                  </a:lnTo>
                  <a:cubicBezTo>
                    <a:pt x="1729524" y="251036"/>
                    <a:pt x="1731396" y="250595"/>
                    <a:pt x="1733236" y="250653"/>
                  </a:cubicBezTo>
                  <a:close/>
                  <a:moveTo>
                    <a:pt x="1102733" y="250653"/>
                  </a:moveTo>
                  <a:cubicBezTo>
                    <a:pt x="1104573" y="250711"/>
                    <a:pt x="1106383" y="251269"/>
                    <a:pt x="1107725" y="252313"/>
                  </a:cubicBezTo>
                  <a:lnTo>
                    <a:pt x="1113485" y="256794"/>
                  </a:lnTo>
                  <a:cubicBezTo>
                    <a:pt x="1116170" y="258882"/>
                    <a:pt x="1115967" y="262124"/>
                    <a:pt x="1113034" y="264034"/>
                  </a:cubicBezTo>
                  <a:lnTo>
                    <a:pt x="1106739" y="268135"/>
                  </a:lnTo>
                  <a:cubicBezTo>
                    <a:pt x="1103805" y="270046"/>
                    <a:pt x="1099252" y="269902"/>
                    <a:pt x="1096567" y="267814"/>
                  </a:cubicBezTo>
                  <a:lnTo>
                    <a:pt x="1090807" y="263333"/>
                  </a:lnTo>
                  <a:cubicBezTo>
                    <a:pt x="1088123" y="261244"/>
                    <a:pt x="1088325" y="258003"/>
                    <a:pt x="1091258" y="256092"/>
                  </a:cubicBezTo>
                  <a:lnTo>
                    <a:pt x="1097553" y="251991"/>
                  </a:lnTo>
                  <a:cubicBezTo>
                    <a:pt x="1099020" y="251036"/>
                    <a:pt x="1100892" y="250595"/>
                    <a:pt x="1102733" y="250653"/>
                  </a:cubicBezTo>
                  <a:close/>
                  <a:moveTo>
                    <a:pt x="473423" y="250653"/>
                  </a:moveTo>
                  <a:cubicBezTo>
                    <a:pt x="475263" y="250711"/>
                    <a:pt x="477073" y="251269"/>
                    <a:pt x="478415" y="252313"/>
                  </a:cubicBezTo>
                  <a:lnTo>
                    <a:pt x="484176" y="256794"/>
                  </a:lnTo>
                  <a:cubicBezTo>
                    <a:pt x="486860" y="258882"/>
                    <a:pt x="486657" y="262124"/>
                    <a:pt x="483724" y="264034"/>
                  </a:cubicBezTo>
                  <a:lnTo>
                    <a:pt x="477429" y="268135"/>
                  </a:lnTo>
                  <a:cubicBezTo>
                    <a:pt x="474495" y="270046"/>
                    <a:pt x="469942" y="269902"/>
                    <a:pt x="467258" y="267814"/>
                  </a:cubicBezTo>
                  <a:lnTo>
                    <a:pt x="461497" y="263333"/>
                  </a:lnTo>
                  <a:cubicBezTo>
                    <a:pt x="458814" y="261244"/>
                    <a:pt x="459016" y="258003"/>
                    <a:pt x="461949" y="256092"/>
                  </a:cubicBezTo>
                  <a:lnTo>
                    <a:pt x="468244" y="251991"/>
                  </a:lnTo>
                  <a:cubicBezTo>
                    <a:pt x="469710" y="251036"/>
                    <a:pt x="471582" y="250595"/>
                    <a:pt x="473423" y="250653"/>
                  </a:cubicBezTo>
                  <a:close/>
                  <a:moveTo>
                    <a:pt x="2629046" y="248662"/>
                  </a:moveTo>
                  <a:cubicBezTo>
                    <a:pt x="2632353" y="248704"/>
                    <a:pt x="2635636" y="249643"/>
                    <a:pt x="2638114" y="251470"/>
                  </a:cubicBezTo>
                  <a:lnTo>
                    <a:pt x="2659663" y="267363"/>
                  </a:lnTo>
                  <a:cubicBezTo>
                    <a:pt x="2664618" y="271018"/>
                    <a:pt x="2664473" y="276841"/>
                    <a:pt x="2659339" y="280369"/>
                  </a:cubicBezTo>
                  <a:lnTo>
                    <a:pt x="2645257" y="290045"/>
                  </a:lnTo>
                  <a:cubicBezTo>
                    <a:pt x="2640121" y="293573"/>
                    <a:pt x="2631942" y="293470"/>
                    <a:pt x="2626986" y="289814"/>
                  </a:cubicBezTo>
                  <a:lnTo>
                    <a:pt x="2605438" y="273922"/>
                  </a:lnTo>
                  <a:cubicBezTo>
                    <a:pt x="2600482" y="270266"/>
                    <a:pt x="2600627" y="264444"/>
                    <a:pt x="2605761" y="260915"/>
                  </a:cubicBezTo>
                  <a:lnTo>
                    <a:pt x="2619844" y="251240"/>
                  </a:lnTo>
                  <a:cubicBezTo>
                    <a:pt x="2622411" y="249476"/>
                    <a:pt x="2625740" y="248620"/>
                    <a:pt x="2629046" y="248662"/>
                  </a:cubicBezTo>
                  <a:close/>
                  <a:moveTo>
                    <a:pt x="1998415" y="248662"/>
                  </a:moveTo>
                  <a:cubicBezTo>
                    <a:pt x="2001722" y="248704"/>
                    <a:pt x="2005006" y="249643"/>
                    <a:pt x="2007484" y="251470"/>
                  </a:cubicBezTo>
                  <a:lnTo>
                    <a:pt x="2029032" y="267363"/>
                  </a:lnTo>
                  <a:cubicBezTo>
                    <a:pt x="2033988" y="271018"/>
                    <a:pt x="2033843" y="276841"/>
                    <a:pt x="2028709" y="280369"/>
                  </a:cubicBezTo>
                  <a:lnTo>
                    <a:pt x="2014626" y="290045"/>
                  </a:lnTo>
                  <a:cubicBezTo>
                    <a:pt x="2009491" y="293573"/>
                    <a:pt x="2001311" y="293470"/>
                    <a:pt x="1996355" y="289814"/>
                  </a:cubicBezTo>
                  <a:lnTo>
                    <a:pt x="1974808" y="273922"/>
                  </a:lnTo>
                  <a:cubicBezTo>
                    <a:pt x="1969852" y="270266"/>
                    <a:pt x="1969996" y="264444"/>
                    <a:pt x="1975131" y="260915"/>
                  </a:cubicBezTo>
                  <a:lnTo>
                    <a:pt x="1989213" y="251240"/>
                  </a:lnTo>
                  <a:cubicBezTo>
                    <a:pt x="1991781" y="249476"/>
                    <a:pt x="1995110" y="248620"/>
                    <a:pt x="1998415" y="248662"/>
                  </a:cubicBezTo>
                  <a:close/>
                  <a:moveTo>
                    <a:pt x="1367912" y="248662"/>
                  </a:moveTo>
                  <a:cubicBezTo>
                    <a:pt x="1371219" y="248704"/>
                    <a:pt x="1374503" y="249643"/>
                    <a:pt x="1376981" y="251470"/>
                  </a:cubicBezTo>
                  <a:lnTo>
                    <a:pt x="1398529" y="267363"/>
                  </a:lnTo>
                  <a:cubicBezTo>
                    <a:pt x="1403484" y="271018"/>
                    <a:pt x="1403339" y="276841"/>
                    <a:pt x="1398205" y="280369"/>
                  </a:cubicBezTo>
                  <a:lnTo>
                    <a:pt x="1384122" y="290045"/>
                  </a:lnTo>
                  <a:cubicBezTo>
                    <a:pt x="1378988" y="293573"/>
                    <a:pt x="1370808" y="293470"/>
                    <a:pt x="1365852" y="289814"/>
                  </a:cubicBezTo>
                  <a:lnTo>
                    <a:pt x="1344304" y="273922"/>
                  </a:lnTo>
                  <a:cubicBezTo>
                    <a:pt x="1339348" y="270266"/>
                    <a:pt x="1339493" y="264444"/>
                    <a:pt x="1344628" y="260915"/>
                  </a:cubicBezTo>
                  <a:lnTo>
                    <a:pt x="1358710" y="251240"/>
                  </a:lnTo>
                  <a:cubicBezTo>
                    <a:pt x="1361277" y="249476"/>
                    <a:pt x="1364606" y="248620"/>
                    <a:pt x="1367912" y="248662"/>
                  </a:cubicBezTo>
                  <a:close/>
                  <a:moveTo>
                    <a:pt x="738602" y="248662"/>
                  </a:moveTo>
                  <a:cubicBezTo>
                    <a:pt x="741909" y="248704"/>
                    <a:pt x="745193" y="249643"/>
                    <a:pt x="747671" y="251470"/>
                  </a:cubicBezTo>
                  <a:lnTo>
                    <a:pt x="769219" y="267363"/>
                  </a:lnTo>
                  <a:cubicBezTo>
                    <a:pt x="774175" y="271018"/>
                    <a:pt x="774029" y="276841"/>
                    <a:pt x="768896" y="280369"/>
                  </a:cubicBezTo>
                  <a:lnTo>
                    <a:pt x="754813" y="290045"/>
                  </a:lnTo>
                  <a:cubicBezTo>
                    <a:pt x="749678" y="293573"/>
                    <a:pt x="741498" y="293470"/>
                    <a:pt x="736543" y="289814"/>
                  </a:cubicBezTo>
                  <a:lnTo>
                    <a:pt x="714994" y="273922"/>
                  </a:lnTo>
                  <a:cubicBezTo>
                    <a:pt x="710039" y="270266"/>
                    <a:pt x="710183" y="264444"/>
                    <a:pt x="715318" y="260915"/>
                  </a:cubicBezTo>
                  <a:lnTo>
                    <a:pt x="729401" y="251240"/>
                  </a:lnTo>
                  <a:cubicBezTo>
                    <a:pt x="731967" y="249476"/>
                    <a:pt x="735297" y="248620"/>
                    <a:pt x="738602" y="248662"/>
                  </a:cubicBezTo>
                  <a:close/>
                  <a:moveTo>
                    <a:pt x="2318017" y="239876"/>
                  </a:moveTo>
                  <a:lnTo>
                    <a:pt x="2321522" y="239876"/>
                  </a:lnTo>
                  <a:lnTo>
                    <a:pt x="2328584" y="239876"/>
                  </a:lnTo>
                  <a:cubicBezTo>
                    <a:pt x="2334640" y="239876"/>
                    <a:pt x="2339549" y="243370"/>
                    <a:pt x="2339549" y="247681"/>
                  </a:cubicBezTo>
                  <a:cubicBezTo>
                    <a:pt x="2339549" y="250930"/>
                    <a:pt x="2339549" y="254178"/>
                    <a:pt x="2339549" y="257426"/>
                  </a:cubicBezTo>
                  <a:cubicBezTo>
                    <a:pt x="2339549" y="261737"/>
                    <a:pt x="2334640" y="265231"/>
                    <a:pt x="2328585" y="265232"/>
                  </a:cubicBezTo>
                  <a:lnTo>
                    <a:pt x="2321522" y="265232"/>
                  </a:lnTo>
                  <a:lnTo>
                    <a:pt x="2321522" y="265231"/>
                  </a:lnTo>
                  <a:lnTo>
                    <a:pt x="2318017" y="265232"/>
                  </a:lnTo>
                  <a:cubicBezTo>
                    <a:pt x="2311962" y="265232"/>
                    <a:pt x="2307053" y="261737"/>
                    <a:pt x="2307053" y="257426"/>
                  </a:cubicBezTo>
                  <a:lnTo>
                    <a:pt x="2307053" y="247681"/>
                  </a:lnTo>
                  <a:cubicBezTo>
                    <a:pt x="2307053" y="243370"/>
                    <a:pt x="2311962" y="239876"/>
                    <a:pt x="2318017" y="239876"/>
                  </a:cubicBezTo>
                  <a:close/>
                  <a:moveTo>
                    <a:pt x="1687513" y="239876"/>
                  </a:moveTo>
                  <a:lnTo>
                    <a:pt x="1690892" y="239876"/>
                  </a:lnTo>
                  <a:lnTo>
                    <a:pt x="1697954" y="239876"/>
                  </a:lnTo>
                  <a:cubicBezTo>
                    <a:pt x="1704009" y="239876"/>
                    <a:pt x="1708918" y="243370"/>
                    <a:pt x="1708918" y="247681"/>
                  </a:cubicBezTo>
                  <a:cubicBezTo>
                    <a:pt x="1708919" y="250930"/>
                    <a:pt x="1708919" y="254178"/>
                    <a:pt x="1708919" y="257426"/>
                  </a:cubicBezTo>
                  <a:cubicBezTo>
                    <a:pt x="1708918" y="261737"/>
                    <a:pt x="1704009" y="265231"/>
                    <a:pt x="1697955" y="265232"/>
                  </a:cubicBezTo>
                  <a:lnTo>
                    <a:pt x="1690892" y="265232"/>
                  </a:lnTo>
                  <a:lnTo>
                    <a:pt x="1690892" y="265231"/>
                  </a:lnTo>
                  <a:lnTo>
                    <a:pt x="1687514" y="265232"/>
                  </a:lnTo>
                  <a:cubicBezTo>
                    <a:pt x="1681459" y="265232"/>
                    <a:pt x="1676550" y="261737"/>
                    <a:pt x="1676550" y="257426"/>
                  </a:cubicBezTo>
                  <a:lnTo>
                    <a:pt x="1676550" y="247681"/>
                  </a:lnTo>
                  <a:cubicBezTo>
                    <a:pt x="1676550" y="243370"/>
                    <a:pt x="1681459" y="239876"/>
                    <a:pt x="1687513" y="239876"/>
                  </a:cubicBezTo>
                  <a:close/>
                  <a:moveTo>
                    <a:pt x="1058204" y="239876"/>
                  </a:moveTo>
                  <a:lnTo>
                    <a:pt x="1060388" y="239876"/>
                  </a:lnTo>
                  <a:lnTo>
                    <a:pt x="1067451" y="239876"/>
                  </a:lnTo>
                  <a:cubicBezTo>
                    <a:pt x="1073506" y="239876"/>
                    <a:pt x="1078415" y="243370"/>
                    <a:pt x="1078415" y="247681"/>
                  </a:cubicBezTo>
                  <a:cubicBezTo>
                    <a:pt x="1078415" y="250930"/>
                    <a:pt x="1078415" y="254178"/>
                    <a:pt x="1078416" y="257426"/>
                  </a:cubicBezTo>
                  <a:cubicBezTo>
                    <a:pt x="1078415" y="261737"/>
                    <a:pt x="1073506" y="265231"/>
                    <a:pt x="1067451" y="265232"/>
                  </a:cubicBezTo>
                  <a:lnTo>
                    <a:pt x="1060388" y="265232"/>
                  </a:lnTo>
                  <a:lnTo>
                    <a:pt x="1060388" y="265231"/>
                  </a:lnTo>
                  <a:lnTo>
                    <a:pt x="1058205" y="265232"/>
                  </a:lnTo>
                  <a:cubicBezTo>
                    <a:pt x="1052149" y="265232"/>
                    <a:pt x="1047240" y="261737"/>
                    <a:pt x="1047240" y="257426"/>
                  </a:cubicBezTo>
                  <a:lnTo>
                    <a:pt x="1047240" y="247681"/>
                  </a:lnTo>
                  <a:cubicBezTo>
                    <a:pt x="1047240" y="243370"/>
                    <a:pt x="1052149" y="239876"/>
                    <a:pt x="1058204" y="239876"/>
                  </a:cubicBezTo>
                  <a:close/>
                  <a:moveTo>
                    <a:pt x="427701" y="239876"/>
                  </a:moveTo>
                  <a:lnTo>
                    <a:pt x="431079" y="239876"/>
                  </a:lnTo>
                  <a:lnTo>
                    <a:pt x="438141" y="239876"/>
                  </a:lnTo>
                  <a:cubicBezTo>
                    <a:pt x="444197" y="239876"/>
                    <a:pt x="449106" y="243370"/>
                    <a:pt x="449106" y="247681"/>
                  </a:cubicBezTo>
                  <a:cubicBezTo>
                    <a:pt x="449106" y="250930"/>
                    <a:pt x="449106" y="254178"/>
                    <a:pt x="449106" y="257426"/>
                  </a:cubicBezTo>
                  <a:cubicBezTo>
                    <a:pt x="449106" y="261737"/>
                    <a:pt x="444197" y="265231"/>
                    <a:pt x="438141" y="265232"/>
                  </a:cubicBezTo>
                  <a:lnTo>
                    <a:pt x="431079" y="265232"/>
                  </a:lnTo>
                  <a:lnTo>
                    <a:pt x="431079" y="265231"/>
                  </a:lnTo>
                  <a:lnTo>
                    <a:pt x="427701" y="265232"/>
                  </a:lnTo>
                  <a:cubicBezTo>
                    <a:pt x="421645" y="265232"/>
                    <a:pt x="416736" y="261737"/>
                    <a:pt x="416736" y="257426"/>
                  </a:cubicBezTo>
                  <a:lnTo>
                    <a:pt x="416736" y="247681"/>
                  </a:lnTo>
                  <a:cubicBezTo>
                    <a:pt x="416736" y="243370"/>
                    <a:pt x="421645" y="239876"/>
                    <a:pt x="427701" y="239876"/>
                  </a:cubicBezTo>
                  <a:close/>
                  <a:moveTo>
                    <a:pt x="2652907" y="230248"/>
                  </a:moveTo>
                  <a:cubicBezTo>
                    <a:pt x="2654747" y="230306"/>
                    <a:pt x="2656557" y="230864"/>
                    <a:pt x="2657899" y="231908"/>
                  </a:cubicBezTo>
                  <a:lnTo>
                    <a:pt x="2663659" y="236389"/>
                  </a:lnTo>
                  <a:cubicBezTo>
                    <a:pt x="2666343" y="238478"/>
                    <a:pt x="2666141" y="241719"/>
                    <a:pt x="2663208" y="243630"/>
                  </a:cubicBezTo>
                  <a:lnTo>
                    <a:pt x="2656913" y="247731"/>
                  </a:lnTo>
                  <a:cubicBezTo>
                    <a:pt x="2653978" y="249641"/>
                    <a:pt x="2649426" y="249497"/>
                    <a:pt x="2646741" y="247409"/>
                  </a:cubicBezTo>
                  <a:lnTo>
                    <a:pt x="2640981" y="242928"/>
                  </a:lnTo>
                  <a:cubicBezTo>
                    <a:pt x="2638297" y="240839"/>
                    <a:pt x="2638500" y="237598"/>
                    <a:pt x="2641432" y="235687"/>
                  </a:cubicBezTo>
                  <a:lnTo>
                    <a:pt x="2647727" y="231587"/>
                  </a:lnTo>
                  <a:cubicBezTo>
                    <a:pt x="2649194" y="230631"/>
                    <a:pt x="2651066" y="230190"/>
                    <a:pt x="2652907" y="230248"/>
                  </a:cubicBezTo>
                  <a:close/>
                  <a:moveTo>
                    <a:pt x="2022276" y="230248"/>
                  </a:moveTo>
                  <a:cubicBezTo>
                    <a:pt x="2024117" y="230306"/>
                    <a:pt x="2025926" y="230864"/>
                    <a:pt x="2027268" y="231908"/>
                  </a:cubicBezTo>
                  <a:lnTo>
                    <a:pt x="2033029" y="236389"/>
                  </a:lnTo>
                  <a:cubicBezTo>
                    <a:pt x="2035713" y="238478"/>
                    <a:pt x="2035510" y="241719"/>
                    <a:pt x="2032577" y="243630"/>
                  </a:cubicBezTo>
                  <a:lnTo>
                    <a:pt x="2026282" y="247731"/>
                  </a:lnTo>
                  <a:cubicBezTo>
                    <a:pt x="2023348" y="249641"/>
                    <a:pt x="2018795" y="249497"/>
                    <a:pt x="2016111" y="247409"/>
                  </a:cubicBezTo>
                  <a:lnTo>
                    <a:pt x="2010351" y="242928"/>
                  </a:lnTo>
                  <a:cubicBezTo>
                    <a:pt x="2007667" y="240839"/>
                    <a:pt x="2007869" y="237598"/>
                    <a:pt x="2010802" y="235687"/>
                  </a:cubicBezTo>
                  <a:lnTo>
                    <a:pt x="2017097" y="231587"/>
                  </a:lnTo>
                  <a:cubicBezTo>
                    <a:pt x="2018564" y="230631"/>
                    <a:pt x="2020435" y="230190"/>
                    <a:pt x="2022276" y="230248"/>
                  </a:cubicBezTo>
                  <a:close/>
                  <a:moveTo>
                    <a:pt x="1391773" y="230248"/>
                  </a:moveTo>
                  <a:cubicBezTo>
                    <a:pt x="1393613" y="230306"/>
                    <a:pt x="1395423" y="230864"/>
                    <a:pt x="1396765" y="231908"/>
                  </a:cubicBezTo>
                  <a:lnTo>
                    <a:pt x="1402525" y="236389"/>
                  </a:lnTo>
                  <a:cubicBezTo>
                    <a:pt x="1405210" y="238478"/>
                    <a:pt x="1405007" y="241719"/>
                    <a:pt x="1402074" y="243630"/>
                  </a:cubicBezTo>
                  <a:lnTo>
                    <a:pt x="1395779" y="247731"/>
                  </a:lnTo>
                  <a:cubicBezTo>
                    <a:pt x="1392845" y="249641"/>
                    <a:pt x="1388291" y="249497"/>
                    <a:pt x="1385608" y="247409"/>
                  </a:cubicBezTo>
                  <a:lnTo>
                    <a:pt x="1379847" y="242928"/>
                  </a:lnTo>
                  <a:cubicBezTo>
                    <a:pt x="1377163" y="240839"/>
                    <a:pt x="1377365" y="237598"/>
                    <a:pt x="1380299" y="235687"/>
                  </a:cubicBezTo>
                  <a:lnTo>
                    <a:pt x="1386594" y="231587"/>
                  </a:lnTo>
                  <a:cubicBezTo>
                    <a:pt x="1388060" y="230631"/>
                    <a:pt x="1389932" y="230190"/>
                    <a:pt x="1391773" y="230248"/>
                  </a:cubicBezTo>
                  <a:close/>
                  <a:moveTo>
                    <a:pt x="762463" y="230248"/>
                  </a:moveTo>
                  <a:cubicBezTo>
                    <a:pt x="764304" y="230306"/>
                    <a:pt x="766113" y="230864"/>
                    <a:pt x="767455" y="231908"/>
                  </a:cubicBezTo>
                  <a:lnTo>
                    <a:pt x="773216" y="236389"/>
                  </a:lnTo>
                  <a:cubicBezTo>
                    <a:pt x="775900" y="238478"/>
                    <a:pt x="775698" y="241719"/>
                    <a:pt x="772764" y="243630"/>
                  </a:cubicBezTo>
                  <a:lnTo>
                    <a:pt x="766469" y="247731"/>
                  </a:lnTo>
                  <a:cubicBezTo>
                    <a:pt x="763535" y="249641"/>
                    <a:pt x="758982" y="249497"/>
                    <a:pt x="756298" y="247409"/>
                  </a:cubicBezTo>
                  <a:lnTo>
                    <a:pt x="750538" y="242928"/>
                  </a:lnTo>
                  <a:cubicBezTo>
                    <a:pt x="747853" y="240839"/>
                    <a:pt x="748056" y="237598"/>
                    <a:pt x="750989" y="235687"/>
                  </a:cubicBezTo>
                  <a:lnTo>
                    <a:pt x="757284" y="231587"/>
                  </a:lnTo>
                  <a:cubicBezTo>
                    <a:pt x="758751" y="230631"/>
                    <a:pt x="760623" y="230190"/>
                    <a:pt x="762463" y="230248"/>
                  </a:cubicBezTo>
                  <a:close/>
                  <a:moveTo>
                    <a:pt x="2481759" y="206001"/>
                  </a:moveTo>
                  <a:cubicBezTo>
                    <a:pt x="2486976" y="206001"/>
                    <a:pt x="2492193" y="207418"/>
                    <a:pt x="2496174" y="210252"/>
                  </a:cubicBezTo>
                  <a:lnTo>
                    <a:pt x="2559599" y="255402"/>
                  </a:lnTo>
                  <a:cubicBezTo>
                    <a:pt x="2567560" y="261069"/>
                    <a:pt x="2567560" y="270258"/>
                    <a:pt x="2559599" y="275925"/>
                  </a:cubicBezTo>
                  <a:lnTo>
                    <a:pt x="2501837" y="317044"/>
                  </a:lnTo>
                  <a:cubicBezTo>
                    <a:pt x="2493876" y="322710"/>
                    <a:pt x="2480969" y="322710"/>
                    <a:pt x="2473007" y="317044"/>
                  </a:cubicBezTo>
                  <a:lnTo>
                    <a:pt x="2409582" y="271893"/>
                  </a:lnTo>
                  <a:cubicBezTo>
                    <a:pt x="2401620" y="266226"/>
                    <a:pt x="2401620" y="257038"/>
                    <a:pt x="2409581" y="251370"/>
                  </a:cubicBezTo>
                  <a:lnTo>
                    <a:pt x="2467343" y="210252"/>
                  </a:lnTo>
                  <a:cubicBezTo>
                    <a:pt x="2471324" y="207418"/>
                    <a:pt x="2476541" y="206001"/>
                    <a:pt x="2481759" y="206001"/>
                  </a:cubicBezTo>
                  <a:close/>
                  <a:moveTo>
                    <a:pt x="1851129" y="206001"/>
                  </a:moveTo>
                  <a:cubicBezTo>
                    <a:pt x="1856346" y="206001"/>
                    <a:pt x="1861563" y="207418"/>
                    <a:pt x="1865543" y="210252"/>
                  </a:cubicBezTo>
                  <a:lnTo>
                    <a:pt x="1928969" y="255402"/>
                  </a:lnTo>
                  <a:cubicBezTo>
                    <a:pt x="1936930" y="261069"/>
                    <a:pt x="1936930" y="270258"/>
                    <a:pt x="1928969" y="275925"/>
                  </a:cubicBezTo>
                  <a:lnTo>
                    <a:pt x="1871206" y="317044"/>
                  </a:lnTo>
                  <a:cubicBezTo>
                    <a:pt x="1863245" y="322710"/>
                    <a:pt x="1850338" y="322710"/>
                    <a:pt x="1842376" y="317044"/>
                  </a:cubicBezTo>
                  <a:lnTo>
                    <a:pt x="1778951" y="271893"/>
                  </a:lnTo>
                  <a:cubicBezTo>
                    <a:pt x="1770990" y="266226"/>
                    <a:pt x="1770990" y="257038"/>
                    <a:pt x="1778951" y="251370"/>
                  </a:cubicBezTo>
                  <a:lnTo>
                    <a:pt x="1836713" y="210252"/>
                  </a:lnTo>
                  <a:cubicBezTo>
                    <a:pt x="1840693" y="207418"/>
                    <a:pt x="1845911" y="206001"/>
                    <a:pt x="1851129" y="206001"/>
                  </a:cubicBezTo>
                  <a:close/>
                  <a:moveTo>
                    <a:pt x="1220625" y="206001"/>
                  </a:moveTo>
                  <a:cubicBezTo>
                    <a:pt x="1225842" y="206001"/>
                    <a:pt x="1231059" y="207418"/>
                    <a:pt x="1235040" y="210252"/>
                  </a:cubicBezTo>
                  <a:lnTo>
                    <a:pt x="1298465" y="255402"/>
                  </a:lnTo>
                  <a:cubicBezTo>
                    <a:pt x="1306427" y="261069"/>
                    <a:pt x="1306427" y="270258"/>
                    <a:pt x="1298465" y="275925"/>
                  </a:cubicBezTo>
                  <a:lnTo>
                    <a:pt x="1240703" y="317044"/>
                  </a:lnTo>
                  <a:cubicBezTo>
                    <a:pt x="1232742" y="322710"/>
                    <a:pt x="1219834" y="322710"/>
                    <a:pt x="1211873" y="317044"/>
                  </a:cubicBezTo>
                  <a:lnTo>
                    <a:pt x="1148448" y="271893"/>
                  </a:lnTo>
                  <a:cubicBezTo>
                    <a:pt x="1140487" y="266226"/>
                    <a:pt x="1140487" y="257038"/>
                    <a:pt x="1148447" y="251370"/>
                  </a:cubicBezTo>
                  <a:lnTo>
                    <a:pt x="1206209" y="210252"/>
                  </a:lnTo>
                  <a:cubicBezTo>
                    <a:pt x="1210190" y="207418"/>
                    <a:pt x="1215408" y="206001"/>
                    <a:pt x="1220625" y="206001"/>
                  </a:cubicBezTo>
                  <a:close/>
                  <a:moveTo>
                    <a:pt x="591315" y="206001"/>
                  </a:moveTo>
                  <a:cubicBezTo>
                    <a:pt x="596532" y="206001"/>
                    <a:pt x="601750" y="207418"/>
                    <a:pt x="605730" y="210252"/>
                  </a:cubicBezTo>
                  <a:lnTo>
                    <a:pt x="669155" y="255402"/>
                  </a:lnTo>
                  <a:cubicBezTo>
                    <a:pt x="677117" y="261069"/>
                    <a:pt x="677117" y="270258"/>
                    <a:pt x="669155" y="275925"/>
                  </a:cubicBezTo>
                  <a:lnTo>
                    <a:pt x="611394" y="317044"/>
                  </a:lnTo>
                  <a:cubicBezTo>
                    <a:pt x="603433" y="322710"/>
                    <a:pt x="590525" y="322710"/>
                    <a:pt x="582563" y="317044"/>
                  </a:cubicBezTo>
                  <a:lnTo>
                    <a:pt x="519138" y="271893"/>
                  </a:lnTo>
                  <a:cubicBezTo>
                    <a:pt x="511177" y="266226"/>
                    <a:pt x="511177" y="257038"/>
                    <a:pt x="519138" y="251370"/>
                  </a:cubicBezTo>
                  <a:lnTo>
                    <a:pt x="576899" y="210252"/>
                  </a:lnTo>
                  <a:cubicBezTo>
                    <a:pt x="580880" y="207418"/>
                    <a:pt x="586098" y="206001"/>
                    <a:pt x="591315" y="206001"/>
                  </a:cubicBezTo>
                  <a:close/>
                  <a:moveTo>
                    <a:pt x="2713470" y="200464"/>
                  </a:moveTo>
                  <a:lnTo>
                    <a:pt x="2742501" y="280967"/>
                  </a:lnTo>
                  <a:lnTo>
                    <a:pt x="2690340" y="258232"/>
                  </a:lnTo>
                  <a:cubicBezTo>
                    <a:pt x="2677200" y="252504"/>
                    <a:pt x="2673070" y="240278"/>
                    <a:pt x="2681115" y="230924"/>
                  </a:cubicBezTo>
                  <a:lnTo>
                    <a:pt x="2703182" y="205269"/>
                  </a:lnTo>
                  <a:close/>
                  <a:moveTo>
                    <a:pt x="2092451" y="195974"/>
                  </a:moveTo>
                  <a:cubicBezTo>
                    <a:pt x="2095105" y="195707"/>
                    <a:pt x="2097819" y="195709"/>
                    <a:pt x="2100506" y="195997"/>
                  </a:cubicBezTo>
                  <a:cubicBezTo>
                    <a:pt x="2104090" y="196380"/>
                    <a:pt x="2107627" y="197271"/>
                    <a:pt x="2110912" y="198703"/>
                  </a:cubicBezTo>
                  <a:lnTo>
                    <a:pt x="2174290" y="226326"/>
                  </a:lnTo>
                  <a:cubicBezTo>
                    <a:pt x="2187430" y="232054"/>
                    <a:pt x="2191561" y="244280"/>
                    <a:pt x="2183515" y="253634"/>
                  </a:cubicBezTo>
                  <a:lnTo>
                    <a:pt x="2161448" y="279289"/>
                  </a:lnTo>
                  <a:cubicBezTo>
                    <a:pt x="2153402" y="288644"/>
                    <a:pt x="2136228" y="291583"/>
                    <a:pt x="2123087" y="285856"/>
                  </a:cubicBezTo>
                  <a:lnTo>
                    <a:pt x="2059710" y="258232"/>
                  </a:lnTo>
                  <a:cubicBezTo>
                    <a:pt x="2046569" y="252504"/>
                    <a:pt x="2042439" y="240278"/>
                    <a:pt x="2050485" y="230924"/>
                  </a:cubicBezTo>
                  <a:lnTo>
                    <a:pt x="2072552" y="205269"/>
                  </a:lnTo>
                  <a:cubicBezTo>
                    <a:pt x="2077077" y="200008"/>
                    <a:pt x="2084492" y="196776"/>
                    <a:pt x="2092451" y="195974"/>
                  </a:cubicBezTo>
                  <a:close/>
                  <a:moveTo>
                    <a:pt x="1461948" y="195974"/>
                  </a:moveTo>
                  <a:cubicBezTo>
                    <a:pt x="1464602" y="195707"/>
                    <a:pt x="1467315" y="195709"/>
                    <a:pt x="1470003" y="195997"/>
                  </a:cubicBezTo>
                  <a:cubicBezTo>
                    <a:pt x="1473587" y="196380"/>
                    <a:pt x="1477124" y="197271"/>
                    <a:pt x="1480409" y="198703"/>
                  </a:cubicBezTo>
                  <a:lnTo>
                    <a:pt x="1543787" y="226326"/>
                  </a:lnTo>
                  <a:cubicBezTo>
                    <a:pt x="1556927" y="232054"/>
                    <a:pt x="1561057" y="244280"/>
                    <a:pt x="1553012" y="253634"/>
                  </a:cubicBezTo>
                  <a:lnTo>
                    <a:pt x="1530945" y="279289"/>
                  </a:lnTo>
                  <a:cubicBezTo>
                    <a:pt x="1522899" y="288644"/>
                    <a:pt x="1505724" y="291583"/>
                    <a:pt x="1492583" y="285856"/>
                  </a:cubicBezTo>
                  <a:lnTo>
                    <a:pt x="1429207" y="258232"/>
                  </a:lnTo>
                  <a:cubicBezTo>
                    <a:pt x="1416066" y="252504"/>
                    <a:pt x="1411936" y="240278"/>
                    <a:pt x="1419982" y="230924"/>
                  </a:cubicBezTo>
                  <a:lnTo>
                    <a:pt x="1442048" y="205269"/>
                  </a:lnTo>
                  <a:cubicBezTo>
                    <a:pt x="1446574" y="200008"/>
                    <a:pt x="1453988" y="196776"/>
                    <a:pt x="1461948" y="195974"/>
                  </a:cubicBezTo>
                  <a:close/>
                  <a:moveTo>
                    <a:pt x="832639" y="195974"/>
                  </a:moveTo>
                  <a:cubicBezTo>
                    <a:pt x="835292" y="195707"/>
                    <a:pt x="838005" y="195709"/>
                    <a:pt x="840694" y="195997"/>
                  </a:cubicBezTo>
                  <a:cubicBezTo>
                    <a:pt x="844277" y="196380"/>
                    <a:pt x="847815" y="197271"/>
                    <a:pt x="851099" y="198703"/>
                  </a:cubicBezTo>
                  <a:lnTo>
                    <a:pt x="914477" y="226326"/>
                  </a:lnTo>
                  <a:cubicBezTo>
                    <a:pt x="927617" y="232054"/>
                    <a:pt x="931748" y="244280"/>
                    <a:pt x="923702" y="253634"/>
                  </a:cubicBezTo>
                  <a:lnTo>
                    <a:pt x="901636" y="279289"/>
                  </a:lnTo>
                  <a:cubicBezTo>
                    <a:pt x="893589" y="288644"/>
                    <a:pt x="876415" y="291583"/>
                    <a:pt x="863274" y="285856"/>
                  </a:cubicBezTo>
                  <a:lnTo>
                    <a:pt x="799897" y="258232"/>
                  </a:lnTo>
                  <a:cubicBezTo>
                    <a:pt x="786757" y="252504"/>
                    <a:pt x="782626" y="240278"/>
                    <a:pt x="790672" y="230924"/>
                  </a:cubicBezTo>
                  <a:lnTo>
                    <a:pt x="812738" y="205269"/>
                  </a:lnTo>
                  <a:cubicBezTo>
                    <a:pt x="817264" y="200008"/>
                    <a:pt x="824678" y="196776"/>
                    <a:pt x="832639" y="195974"/>
                  </a:cubicBezTo>
                  <a:close/>
                  <a:moveTo>
                    <a:pt x="2672368" y="190093"/>
                  </a:moveTo>
                  <a:cubicBezTo>
                    <a:pt x="2675154" y="190336"/>
                    <a:pt x="2677809" y="191335"/>
                    <a:pt x="2679675" y="193032"/>
                  </a:cubicBezTo>
                  <a:lnTo>
                    <a:pt x="2687681" y="200318"/>
                  </a:lnTo>
                  <a:cubicBezTo>
                    <a:pt x="2691412" y="203714"/>
                    <a:pt x="2690570" y="208618"/>
                    <a:pt x="2685800" y="211275"/>
                  </a:cubicBezTo>
                  <a:lnTo>
                    <a:pt x="2675018" y="217279"/>
                  </a:lnTo>
                  <a:cubicBezTo>
                    <a:pt x="2670248" y="219935"/>
                    <a:pt x="2663357" y="219336"/>
                    <a:pt x="2659626" y="215940"/>
                  </a:cubicBezTo>
                  <a:lnTo>
                    <a:pt x="2651619" y="208654"/>
                  </a:lnTo>
                  <a:cubicBezTo>
                    <a:pt x="2647889" y="205259"/>
                    <a:pt x="2648730" y="200354"/>
                    <a:pt x="2653500" y="197698"/>
                  </a:cubicBezTo>
                  <a:lnTo>
                    <a:pt x="2664283" y="191693"/>
                  </a:lnTo>
                  <a:cubicBezTo>
                    <a:pt x="2666668" y="190365"/>
                    <a:pt x="2669583" y="189852"/>
                    <a:pt x="2672368" y="190093"/>
                  </a:cubicBezTo>
                  <a:close/>
                  <a:moveTo>
                    <a:pt x="2041737" y="190093"/>
                  </a:moveTo>
                  <a:cubicBezTo>
                    <a:pt x="2044523" y="190336"/>
                    <a:pt x="2047179" y="191335"/>
                    <a:pt x="2049044" y="193032"/>
                  </a:cubicBezTo>
                  <a:lnTo>
                    <a:pt x="2057050" y="200318"/>
                  </a:lnTo>
                  <a:cubicBezTo>
                    <a:pt x="2060781" y="203714"/>
                    <a:pt x="2059939" y="208618"/>
                    <a:pt x="2055170" y="211275"/>
                  </a:cubicBezTo>
                  <a:lnTo>
                    <a:pt x="2044387" y="217279"/>
                  </a:lnTo>
                  <a:cubicBezTo>
                    <a:pt x="2039618" y="219935"/>
                    <a:pt x="2032727" y="219336"/>
                    <a:pt x="2028996" y="215940"/>
                  </a:cubicBezTo>
                  <a:lnTo>
                    <a:pt x="2020989" y="208654"/>
                  </a:lnTo>
                  <a:cubicBezTo>
                    <a:pt x="2017258" y="205259"/>
                    <a:pt x="2018100" y="200354"/>
                    <a:pt x="2022870" y="197698"/>
                  </a:cubicBezTo>
                  <a:lnTo>
                    <a:pt x="2033652" y="191693"/>
                  </a:lnTo>
                  <a:cubicBezTo>
                    <a:pt x="2036037" y="190365"/>
                    <a:pt x="2038952" y="189852"/>
                    <a:pt x="2041737" y="190093"/>
                  </a:cubicBezTo>
                  <a:close/>
                  <a:moveTo>
                    <a:pt x="1411234" y="190093"/>
                  </a:moveTo>
                  <a:cubicBezTo>
                    <a:pt x="1414020" y="190336"/>
                    <a:pt x="1416675" y="191335"/>
                    <a:pt x="1418540" y="193032"/>
                  </a:cubicBezTo>
                  <a:lnTo>
                    <a:pt x="1426547" y="200318"/>
                  </a:lnTo>
                  <a:cubicBezTo>
                    <a:pt x="1430279" y="203714"/>
                    <a:pt x="1429436" y="208618"/>
                    <a:pt x="1424666" y="211275"/>
                  </a:cubicBezTo>
                  <a:lnTo>
                    <a:pt x="1413883" y="217279"/>
                  </a:lnTo>
                  <a:cubicBezTo>
                    <a:pt x="1409114" y="219935"/>
                    <a:pt x="1402223" y="219336"/>
                    <a:pt x="1398492" y="215940"/>
                  </a:cubicBezTo>
                  <a:lnTo>
                    <a:pt x="1390486" y="208654"/>
                  </a:lnTo>
                  <a:cubicBezTo>
                    <a:pt x="1386755" y="205259"/>
                    <a:pt x="1387597" y="200354"/>
                    <a:pt x="1392367" y="197698"/>
                  </a:cubicBezTo>
                  <a:lnTo>
                    <a:pt x="1403149" y="191693"/>
                  </a:lnTo>
                  <a:cubicBezTo>
                    <a:pt x="1405534" y="190365"/>
                    <a:pt x="1408449" y="189852"/>
                    <a:pt x="1411234" y="190093"/>
                  </a:cubicBezTo>
                  <a:close/>
                  <a:moveTo>
                    <a:pt x="781925" y="190093"/>
                  </a:moveTo>
                  <a:cubicBezTo>
                    <a:pt x="784710" y="190336"/>
                    <a:pt x="787365" y="191335"/>
                    <a:pt x="789231" y="193032"/>
                  </a:cubicBezTo>
                  <a:lnTo>
                    <a:pt x="797237" y="200318"/>
                  </a:lnTo>
                  <a:cubicBezTo>
                    <a:pt x="800969" y="203714"/>
                    <a:pt x="800126" y="208618"/>
                    <a:pt x="795357" y="211275"/>
                  </a:cubicBezTo>
                  <a:lnTo>
                    <a:pt x="784574" y="217279"/>
                  </a:lnTo>
                  <a:cubicBezTo>
                    <a:pt x="779805" y="219935"/>
                    <a:pt x="772914" y="219336"/>
                    <a:pt x="769183" y="215940"/>
                  </a:cubicBezTo>
                  <a:lnTo>
                    <a:pt x="761176" y="208654"/>
                  </a:lnTo>
                  <a:cubicBezTo>
                    <a:pt x="757445" y="205259"/>
                    <a:pt x="758287" y="200354"/>
                    <a:pt x="763057" y="197698"/>
                  </a:cubicBezTo>
                  <a:lnTo>
                    <a:pt x="773839" y="191693"/>
                  </a:lnTo>
                  <a:cubicBezTo>
                    <a:pt x="776224" y="190365"/>
                    <a:pt x="779139" y="189852"/>
                    <a:pt x="781925" y="190093"/>
                  </a:cubicBezTo>
                  <a:close/>
                  <a:moveTo>
                    <a:pt x="2604541" y="190061"/>
                  </a:moveTo>
                  <a:cubicBezTo>
                    <a:pt x="2610063" y="190541"/>
                    <a:pt x="2615329" y="192521"/>
                    <a:pt x="2619028" y="195887"/>
                  </a:cubicBezTo>
                  <a:lnTo>
                    <a:pt x="2634903" y="210334"/>
                  </a:lnTo>
                  <a:cubicBezTo>
                    <a:pt x="2642300" y="217066"/>
                    <a:pt x="2640631" y="226792"/>
                    <a:pt x="2631175" y="232058"/>
                  </a:cubicBezTo>
                  <a:lnTo>
                    <a:pt x="2597109" y="251028"/>
                  </a:lnTo>
                  <a:cubicBezTo>
                    <a:pt x="2587652" y="256294"/>
                    <a:pt x="2573988" y="255106"/>
                    <a:pt x="2566591" y="248374"/>
                  </a:cubicBezTo>
                  <a:lnTo>
                    <a:pt x="2550715" y="233927"/>
                  </a:lnTo>
                  <a:cubicBezTo>
                    <a:pt x="2543318" y="227195"/>
                    <a:pt x="2544988" y="217468"/>
                    <a:pt x="2554444" y="212203"/>
                  </a:cubicBezTo>
                  <a:lnTo>
                    <a:pt x="2588510" y="193233"/>
                  </a:lnTo>
                  <a:cubicBezTo>
                    <a:pt x="2593238" y="190600"/>
                    <a:pt x="2599019" y="189580"/>
                    <a:pt x="2604541" y="190061"/>
                  </a:cubicBezTo>
                  <a:close/>
                  <a:moveTo>
                    <a:pt x="1973910" y="190061"/>
                  </a:moveTo>
                  <a:cubicBezTo>
                    <a:pt x="1979433" y="190541"/>
                    <a:pt x="1984698" y="192521"/>
                    <a:pt x="1988398" y="195887"/>
                  </a:cubicBezTo>
                  <a:lnTo>
                    <a:pt x="2004273" y="210334"/>
                  </a:lnTo>
                  <a:cubicBezTo>
                    <a:pt x="2011670" y="217066"/>
                    <a:pt x="2010001" y="226792"/>
                    <a:pt x="2000544" y="232058"/>
                  </a:cubicBezTo>
                  <a:lnTo>
                    <a:pt x="1966479" y="251028"/>
                  </a:lnTo>
                  <a:cubicBezTo>
                    <a:pt x="1957022" y="256294"/>
                    <a:pt x="1943358" y="255106"/>
                    <a:pt x="1935961" y="248374"/>
                  </a:cubicBezTo>
                  <a:lnTo>
                    <a:pt x="1920085" y="233927"/>
                  </a:lnTo>
                  <a:cubicBezTo>
                    <a:pt x="1912688" y="227195"/>
                    <a:pt x="1914357" y="217468"/>
                    <a:pt x="1923814" y="212203"/>
                  </a:cubicBezTo>
                  <a:lnTo>
                    <a:pt x="1957880" y="193233"/>
                  </a:lnTo>
                  <a:cubicBezTo>
                    <a:pt x="1962608" y="190600"/>
                    <a:pt x="1968388" y="189580"/>
                    <a:pt x="1973910" y="190061"/>
                  </a:cubicBezTo>
                  <a:close/>
                  <a:moveTo>
                    <a:pt x="1343407" y="190061"/>
                  </a:moveTo>
                  <a:cubicBezTo>
                    <a:pt x="1348930" y="190541"/>
                    <a:pt x="1354195" y="192521"/>
                    <a:pt x="1357894" y="195887"/>
                  </a:cubicBezTo>
                  <a:lnTo>
                    <a:pt x="1373769" y="210334"/>
                  </a:lnTo>
                  <a:cubicBezTo>
                    <a:pt x="1381167" y="217066"/>
                    <a:pt x="1379498" y="226792"/>
                    <a:pt x="1370041" y="232058"/>
                  </a:cubicBezTo>
                  <a:lnTo>
                    <a:pt x="1335975" y="251028"/>
                  </a:lnTo>
                  <a:cubicBezTo>
                    <a:pt x="1326518" y="256294"/>
                    <a:pt x="1312855" y="255106"/>
                    <a:pt x="1305457" y="248374"/>
                  </a:cubicBezTo>
                  <a:lnTo>
                    <a:pt x="1289582" y="233927"/>
                  </a:lnTo>
                  <a:cubicBezTo>
                    <a:pt x="1282185" y="227195"/>
                    <a:pt x="1283854" y="217468"/>
                    <a:pt x="1293310" y="212203"/>
                  </a:cubicBezTo>
                  <a:lnTo>
                    <a:pt x="1327376" y="193233"/>
                  </a:lnTo>
                  <a:cubicBezTo>
                    <a:pt x="1332105" y="190600"/>
                    <a:pt x="1337885" y="189580"/>
                    <a:pt x="1343407" y="190061"/>
                  </a:cubicBezTo>
                  <a:close/>
                  <a:moveTo>
                    <a:pt x="714098" y="190061"/>
                  </a:moveTo>
                  <a:cubicBezTo>
                    <a:pt x="719620" y="190541"/>
                    <a:pt x="724885" y="192521"/>
                    <a:pt x="728584" y="195887"/>
                  </a:cubicBezTo>
                  <a:lnTo>
                    <a:pt x="744459" y="210334"/>
                  </a:lnTo>
                  <a:cubicBezTo>
                    <a:pt x="751857" y="217066"/>
                    <a:pt x="750188" y="226792"/>
                    <a:pt x="740732" y="232058"/>
                  </a:cubicBezTo>
                  <a:lnTo>
                    <a:pt x="706666" y="251028"/>
                  </a:lnTo>
                  <a:cubicBezTo>
                    <a:pt x="697209" y="256294"/>
                    <a:pt x="683545" y="255106"/>
                    <a:pt x="676148" y="248374"/>
                  </a:cubicBezTo>
                  <a:lnTo>
                    <a:pt x="660272" y="233927"/>
                  </a:lnTo>
                  <a:cubicBezTo>
                    <a:pt x="652875" y="227195"/>
                    <a:pt x="654544" y="217468"/>
                    <a:pt x="664001" y="212203"/>
                  </a:cubicBezTo>
                  <a:lnTo>
                    <a:pt x="698067" y="193233"/>
                  </a:lnTo>
                  <a:cubicBezTo>
                    <a:pt x="702795" y="190600"/>
                    <a:pt x="708575" y="189580"/>
                    <a:pt x="714098" y="190061"/>
                  </a:cubicBezTo>
                  <a:close/>
                  <a:moveTo>
                    <a:pt x="2398898" y="182280"/>
                  </a:moveTo>
                  <a:cubicBezTo>
                    <a:pt x="2401697" y="182280"/>
                    <a:pt x="2404495" y="183039"/>
                    <a:pt x="2406630" y="184560"/>
                  </a:cubicBezTo>
                  <a:lnTo>
                    <a:pt x="2437612" y="206615"/>
                  </a:lnTo>
                  <a:cubicBezTo>
                    <a:pt x="2441882" y="209654"/>
                    <a:pt x="2441882" y="214583"/>
                    <a:pt x="2437612" y="217623"/>
                  </a:cubicBezTo>
                  <a:lnTo>
                    <a:pt x="2394404" y="248381"/>
                  </a:lnTo>
                  <a:cubicBezTo>
                    <a:pt x="2390134" y="251420"/>
                    <a:pt x="2383211" y="251421"/>
                    <a:pt x="2378940" y="248381"/>
                  </a:cubicBezTo>
                  <a:lnTo>
                    <a:pt x="2347958" y="226326"/>
                  </a:lnTo>
                  <a:cubicBezTo>
                    <a:pt x="2343688" y="223286"/>
                    <a:pt x="2343688" y="218357"/>
                    <a:pt x="2347958" y="215317"/>
                  </a:cubicBezTo>
                  <a:lnTo>
                    <a:pt x="2391166" y="184560"/>
                  </a:lnTo>
                  <a:cubicBezTo>
                    <a:pt x="2393301" y="183039"/>
                    <a:pt x="2396099" y="182280"/>
                    <a:pt x="2398898" y="182280"/>
                  </a:cubicBezTo>
                  <a:close/>
                  <a:moveTo>
                    <a:pt x="1768267" y="182280"/>
                  </a:moveTo>
                  <a:cubicBezTo>
                    <a:pt x="1771066" y="182280"/>
                    <a:pt x="1773864" y="183039"/>
                    <a:pt x="1775999" y="184560"/>
                  </a:cubicBezTo>
                  <a:lnTo>
                    <a:pt x="1806982" y="206615"/>
                  </a:lnTo>
                  <a:cubicBezTo>
                    <a:pt x="1811252" y="209654"/>
                    <a:pt x="1811251" y="214583"/>
                    <a:pt x="1806982" y="217623"/>
                  </a:cubicBezTo>
                  <a:lnTo>
                    <a:pt x="1763774" y="248381"/>
                  </a:lnTo>
                  <a:cubicBezTo>
                    <a:pt x="1759503" y="251420"/>
                    <a:pt x="1752580" y="251421"/>
                    <a:pt x="1748310" y="248381"/>
                  </a:cubicBezTo>
                  <a:lnTo>
                    <a:pt x="1717327" y="226326"/>
                  </a:lnTo>
                  <a:cubicBezTo>
                    <a:pt x="1713058" y="223286"/>
                    <a:pt x="1713058" y="218357"/>
                    <a:pt x="1717327" y="215317"/>
                  </a:cubicBezTo>
                  <a:lnTo>
                    <a:pt x="1760535" y="184560"/>
                  </a:lnTo>
                  <a:cubicBezTo>
                    <a:pt x="1762670" y="183039"/>
                    <a:pt x="1765469" y="182280"/>
                    <a:pt x="1768267" y="182280"/>
                  </a:cubicBezTo>
                  <a:close/>
                  <a:moveTo>
                    <a:pt x="1137763" y="182280"/>
                  </a:moveTo>
                  <a:cubicBezTo>
                    <a:pt x="1140563" y="182280"/>
                    <a:pt x="1143361" y="183039"/>
                    <a:pt x="1145496" y="184560"/>
                  </a:cubicBezTo>
                  <a:lnTo>
                    <a:pt x="1176478" y="206615"/>
                  </a:lnTo>
                  <a:cubicBezTo>
                    <a:pt x="1180749" y="209654"/>
                    <a:pt x="1180748" y="214583"/>
                    <a:pt x="1176478" y="217623"/>
                  </a:cubicBezTo>
                  <a:lnTo>
                    <a:pt x="1133270" y="248381"/>
                  </a:lnTo>
                  <a:cubicBezTo>
                    <a:pt x="1129000" y="251420"/>
                    <a:pt x="1122077" y="251421"/>
                    <a:pt x="1117806" y="248381"/>
                  </a:cubicBezTo>
                  <a:lnTo>
                    <a:pt x="1086824" y="226326"/>
                  </a:lnTo>
                  <a:cubicBezTo>
                    <a:pt x="1082554" y="223286"/>
                    <a:pt x="1082554" y="218357"/>
                    <a:pt x="1086824" y="215317"/>
                  </a:cubicBezTo>
                  <a:lnTo>
                    <a:pt x="1130031" y="184560"/>
                  </a:lnTo>
                  <a:cubicBezTo>
                    <a:pt x="1132167" y="183039"/>
                    <a:pt x="1134965" y="182280"/>
                    <a:pt x="1137763" y="182280"/>
                  </a:cubicBezTo>
                  <a:close/>
                  <a:moveTo>
                    <a:pt x="508454" y="182280"/>
                  </a:moveTo>
                  <a:cubicBezTo>
                    <a:pt x="511253" y="182280"/>
                    <a:pt x="514051" y="183039"/>
                    <a:pt x="516186" y="184560"/>
                  </a:cubicBezTo>
                  <a:lnTo>
                    <a:pt x="547169" y="206615"/>
                  </a:lnTo>
                  <a:cubicBezTo>
                    <a:pt x="551439" y="209654"/>
                    <a:pt x="551438" y="214583"/>
                    <a:pt x="547169" y="217623"/>
                  </a:cubicBezTo>
                  <a:lnTo>
                    <a:pt x="503961" y="248381"/>
                  </a:lnTo>
                  <a:cubicBezTo>
                    <a:pt x="499691" y="251420"/>
                    <a:pt x="492767" y="251421"/>
                    <a:pt x="488497" y="248381"/>
                  </a:cubicBezTo>
                  <a:lnTo>
                    <a:pt x="457515" y="226326"/>
                  </a:lnTo>
                  <a:cubicBezTo>
                    <a:pt x="453244" y="223286"/>
                    <a:pt x="453244" y="218357"/>
                    <a:pt x="457515" y="215317"/>
                  </a:cubicBezTo>
                  <a:lnTo>
                    <a:pt x="500722" y="184560"/>
                  </a:lnTo>
                  <a:cubicBezTo>
                    <a:pt x="502857" y="183039"/>
                    <a:pt x="505656" y="182280"/>
                    <a:pt x="508454" y="182280"/>
                  </a:cubicBezTo>
                  <a:close/>
                  <a:moveTo>
                    <a:pt x="2158942" y="182227"/>
                  </a:moveTo>
                  <a:cubicBezTo>
                    <a:pt x="2160882" y="182607"/>
                    <a:pt x="2162618" y="183513"/>
                    <a:pt x="2163691" y="184857"/>
                  </a:cubicBezTo>
                  <a:lnTo>
                    <a:pt x="2169698" y="192380"/>
                  </a:lnTo>
                  <a:cubicBezTo>
                    <a:pt x="2171844" y="195066"/>
                    <a:pt x="2170524" y="198482"/>
                    <a:pt x="2166750" y="200009"/>
                  </a:cubicBezTo>
                  <a:lnTo>
                    <a:pt x="2156399" y="204198"/>
                  </a:lnTo>
                  <a:cubicBezTo>
                    <a:pt x="2152625" y="205726"/>
                    <a:pt x="2147826" y="204786"/>
                    <a:pt x="2145680" y="202100"/>
                  </a:cubicBezTo>
                  <a:lnTo>
                    <a:pt x="2139673" y="194576"/>
                  </a:lnTo>
                  <a:cubicBezTo>
                    <a:pt x="2137527" y="191890"/>
                    <a:pt x="2138847" y="188473"/>
                    <a:pt x="2142621" y="186946"/>
                  </a:cubicBezTo>
                  <a:lnTo>
                    <a:pt x="2152973" y="182758"/>
                  </a:lnTo>
                  <a:cubicBezTo>
                    <a:pt x="2154859" y="181994"/>
                    <a:pt x="2157002" y="181847"/>
                    <a:pt x="2158942" y="182227"/>
                  </a:cubicBezTo>
                  <a:close/>
                  <a:moveTo>
                    <a:pt x="1528439" y="182227"/>
                  </a:moveTo>
                  <a:cubicBezTo>
                    <a:pt x="1530378" y="182607"/>
                    <a:pt x="1532114" y="183513"/>
                    <a:pt x="1533188" y="184857"/>
                  </a:cubicBezTo>
                  <a:lnTo>
                    <a:pt x="1539195" y="192380"/>
                  </a:lnTo>
                  <a:cubicBezTo>
                    <a:pt x="1541341" y="195066"/>
                    <a:pt x="1540021" y="198482"/>
                    <a:pt x="1536247" y="200009"/>
                  </a:cubicBezTo>
                  <a:lnTo>
                    <a:pt x="1525896" y="204198"/>
                  </a:lnTo>
                  <a:cubicBezTo>
                    <a:pt x="1522122" y="205726"/>
                    <a:pt x="1517323" y="204786"/>
                    <a:pt x="1515177" y="202100"/>
                  </a:cubicBezTo>
                  <a:lnTo>
                    <a:pt x="1509170" y="194576"/>
                  </a:lnTo>
                  <a:cubicBezTo>
                    <a:pt x="1507024" y="191890"/>
                    <a:pt x="1508344" y="188473"/>
                    <a:pt x="1512118" y="186946"/>
                  </a:cubicBezTo>
                  <a:lnTo>
                    <a:pt x="1522469" y="182758"/>
                  </a:lnTo>
                  <a:cubicBezTo>
                    <a:pt x="1524356" y="181994"/>
                    <a:pt x="1526498" y="181847"/>
                    <a:pt x="1528439" y="182227"/>
                  </a:cubicBezTo>
                  <a:close/>
                  <a:moveTo>
                    <a:pt x="899129" y="182227"/>
                  </a:moveTo>
                  <a:cubicBezTo>
                    <a:pt x="901069" y="182607"/>
                    <a:pt x="902805" y="183513"/>
                    <a:pt x="903878" y="184857"/>
                  </a:cubicBezTo>
                  <a:lnTo>
                    <a:pt x="909885" y="192380"/>
                  </a:lnTo>
                  <a:cubicBezTo>
                    <a:pt x="912031" y="195066"/>
                    <a:pt x="910711" y="198482"/>
                    <a:pt x="906937" y="200009"/>
                  </a:cubicBezTo>
                  <a:lnTo>
                    <a:pt x="896586" y="204198"/>
                  </a:lnTo>
                  <a:cubicBezTo>
                    <a:pt x="892812" y="205726"/>
                    <a:pt x="888013" y="204786"/>
                    <a:pt x="885868" y="202100"/>
                  </a:cubicBezTo>
                  <a:lnTo>
                    <a:pt x="879860" y="194576"/>
                  </a:lnTo>
                  <a:cubicBezTo>
                    <a:pt x="877714" y="191890"/>
                    <a:pt x="879035" y="188473"/>
                    <a:pt x="882808" y="186946"/>
                  </a:cubicBezTo>
                  <a:lnTo>
                    <a:pt x="893159" y="182758"/>
                  </a:lnTo>
                  <a:cubicBezTo>
                    <a:pt x="895046" y="181994"/>
                    <a:pt x="897189" y="181847"/>
                    <a:pt x="899129" y="182227"/>
                  </a:cubicBezTo>
                  <a:close/>
                  <a:moveTo>
                    <a:pt x="2451749" y="178659"/>
                  </a:moveTo>
                  <a:lnTo>
                    <a:pt x="2464744" y="178659"/>
                  </a:lnTo>
                  <a:cubicBezTo>
                    <a:pt x="2470800" y="178659"/>
                    <a:pt x="2475708" y="182154"/>
                    <a:pt x="2475708" y="186465"/>
                  </a:cubicBezTo>
                  <a:cubicBezTo>
                    <a:pt x="2475708" y="189713"/>
                    <a:pt x="2475708" y="192961"/>
                    <a:pt x="2475708" y="196210"/>
                  </a:cubicBezTo>
                  <a:cubicBezTo>
                    <a:pt x="2475708" y="200520"/>
                    <a:pt x="2470800" y="204015"/>
                    <a:pt x="2464744" y="204015"/>
                  </a:cubicBezTo>
                  <a:lnTo>
                    <a:pt x="2451749" y="204015"/>
                  </a:lnTo>
                  <a:cubicBezTo>
                    <a:pt x="2445694" y="204015"/>
                    <a:pt x="2440784" y="200521"/>
                    <a:pt x="2440784" y="196210"/>
                  </a:cubicBezTo>
                  <a:lnTo>
                    <a:pt x="2440784" y="186464"/>
                  </a:lnTo>
                  <a:cubicBezTo>
                    <a:pt x="2440784" y="182154"/>
                    <a:pt x="2445694" y="178659"/>
                    <a:pt x="2451749" y="178659"/>
                  </a:cubicBezTo>
                  <a:close/>
                  <a:moveTo>
                    <a:pt x="1821118" y="178659"/>
                  </a:moveTo>
                  <a:lnTo>
                    <a:pt x="1834113" y="178659"/>
                  </a:lnTo>
                  <a:cubicBezTo>
                    <a:pt x="1840169" y="178659"/>
                    <a:pt x="1845078" y="182154"/>
                    <a:pt x="1845078" y="186465"/>
                  </a:cubicBezTo>
                  <a:cubicBezTo>
                    <a:pt x="1845078" y="189713"/>
                    <a:pt x="1845078" y="192961"/>
                    <a:pt x="1845077" y="196210"/>
                  </a:cubicBezTo>
                  <a:cubicBezTo>
                    <a:pt x="1845078" y="200520"/>
                    <a:pt x="1840169" y="204015"/>
                    <a:pt x="1834113" y="204015"/>
                  </a:cubicBezTo>
                  <a:lnTo>
                    <a:pt x="1821119" y="204015"/>
                  </a:lnTo>
                  <a:cubicBezTo>
                    <a:pt x="1815063" y="204015"/>
                    <a:pt x="1810154" y="200521"/>
                    <a:pt x="1810154" y="196210"/>
                  </a:cubicBezTo>
                  <a:lnTo>
                    <a:pt x="1810154" y="186464"/>
                  </a:lnTo>
                  <a:cubicBezTo>
                    <a:pt x="1810154" y="182154"/>
                    <a:pt x="1815063" y="178659"/>
                    <a:pt x="1821118" y="178659"/>
                  </a:cubicBezTo>
                  <a:close/>
                  <a:moveTo>
                    <a:pt x="1190615" y="178659"/>
                  </a:moveTo>
                  <a:lnTo>
                    <a:pt x="1203609" y="178659"/>
                  </a:lnTo>
                  <a:cubicBezTo>
                    <a:pt x="1209666" y="178659"/>
                    <a:pt x="1214575" y="182154"/>
                    <a:pt x="1214575" y="186465"/>
                  </a:cubicBezTo>
                  <a:cubicBezTo>
                    <a:pt x="1214575" y="189713"/>
                    <a:pt x="1214574" y="192961"/>
                    <a:pt x="1214574" y="196210"/>
                  </a:cubicBezTo>
                  <a:cubicBezTo>
                    <a:pt x="1214575" y="200520"/>
                    <a:pt x="1209666" y="204015"/>
                    <a:pt x="1203609" y="204015"/>
                  </a:cubicBezTo>
                  <a:lnTo>
                    <a:pt x="1190616" y="204015"/>
                  </a:lnTo>
                  <a:cubicBezTo>
                    <a:pt x="1184560" y="204015"/>
                    <a:pt x="1179651" y="200521"/>
                    <a:pt x="1179651" y="196210"/>
                  </a:cubicBezTo>
                  <a:lnTo>
                    <a:pt x="1179651" y="186464"/>
                  </a:lnTo>
                  <a:cubicBezTo>
                    <a:pt x="1179651" y="182154"/>
                    <a:pt x="1184560" y="178659"/>
                    <a:pt x="1190615" y="178659"/>
                  </a:cubicBezTo>
                  <a:close/>
                  <a:moveTo>
                    <a:pt x="561305" y="178659"/>
                  </a:moveTo>
                  <a:lnTo>
                    <a:pt x="574300" y="178659"/>
                  </a:lnTo>
                  <a:cubicBezTo>
                    <a:pt x="580356" y="178659"/>
                    <a:pt x="585265" y="182154"/>
                    <a:pt x="585265" y="186465"/>
                  </a:cubicBezTo>
                  <a:cubicBezTo>
                    <a:pt x="585265" y="189713"/>
                    <a:pt x="585265" y="192961"/>
                    <a:pt x="585265" y="196210"/>
                  </a:cubicBezTo>
                  <a:cubicBezTo>
                    <a:pt x="585265" y="200520"/>
                    <a:pt x="580356" y="204015"/>
                    <a:pt x="574300" y="204015"/>
                  </a:cubicBezTo>
                  <a:lnTo>
                    <a:pt x="561306" y="204015"/>
                  </a:lnTo>
                  <a:cubicBezTo>
                    <a:pt x="555250" y="204015"/>
                    <a:pt x="550341" y="200521"/>
                    <a:pt x="550341" y="196210"/>
                  </a:cubicBezTo>
                  <a:lnTo>
                    <a:pt x="550341" y="186464"/>
                  </a:lnTo>
                  <a:cubicBezTo>
                    <a:pt x="550341" y="182154"/>
                    <a:pt x="555250" y="178659"/>
                    <a:pt x="561305" y="178659"/>
                  </a:cubicBezTo>
                  <a:close/>
                  <a:moveTo>
                    <a:pt x="2226003" y="170910"/>
                  </a:moveTo>
                  <a:cubicBezTo>
                    <a:pt x="2232208" y="170740"/>
                    <a:pt x="2238504" y="172255"/>
                    <a:pt x="2243420" y="175495"/>
                  </a:cubicBezTo>
                  <a:lnTo>
                    <a:pt x="2293204" y="208305"/>
                  </a:lnTo>
                  <a:cubicBezTo>
                    <a:pt x="2303038" y="214786"/>
                    <a:pt x="2303629" y="225714"/>
                    <a:pt x="2294525" y="232714"/>
                  </a:cubicBezTo>
                  <a:lnTo>
                    <a:pt x="2269557" y="251912"/>
                  </a:lnTo>
                  <a:cubicBezTo>
                    <a:pt x="2260454" y="258912"/>
                    <a:pt x="2245102" y="259332"/>
                    <a:pt x="2235269" y="252852"/>
                  </a:cubicBezTo>
                  <a:lnTo>
                    <a:pt x="2185485" y="220042"/>
                  </a:lnTo>
                  <a:cubicBezTo>
                    <a:pt x="2175651" y="213561"/>
                    <a:pt x="2175060" y="202633"/>
                    <a:pt x="2184164" y="195633"/>
                  </a:cubicBezTo>
                  <a:lnTo>
                    <a:pt x="2209132" y="176435"/>
                  </a:lnTo>
                  <a:cubicBezTo>
                    <a:pt x="2213684" y="172935"/>
                    <a:pt x="2219797" y="171080"/>
                    <a:pt x="2226003" y="170910"/>
                  </a:cubicBezTo>
                  <a:close/>
                  <a:moveTo>
                    <a:pt x="1595499" y="170910"/>
                  </a:moveTo>
                  <a:cubicBezTo>
                    <a:pt x="1601705" y="170740"/>
                    <a:pt x="1608000" y="172255"/>
                    <a:pt x="1612917" y="175495"/>
                  </a:cubicBezTo>
                  <a:lnTo>
                    <a:pt x="1662701" y="208305"/>
                  </a:lnTo>
                  <a:cubicBezTo>
                    <a:pt x="1672534" y="214786"/>
                    <a:pt x="1673125" y="225714"/>
                    <a:pt x="1664022" y="232714"/>
                  </a:cubicBezTo>
                  <a:lnTo>
                    <a:pt x="1639054" y="251912"/>
                  </a:lnTo>
                  <a:cubicBezTo>
                    <a:pt x="1629950" y="258912"/>
                    <a:pt x="1614599" y="259332"/>
                    <a:pt x="1604765" y="252852"/>
                  </a:cubicBezTo>
                  <a:lnTo>
                    <a:pt x="1554981" y="220042"/>
                  </a:lnTo>
                  <a:cubicBezTo>
                    <a:pt x="1545148" y="213561"/>
                    <a:pt x="1544557" y="202633"/>
                    <a:pt x="1553661" y="195633"/>
                  </a:cubicBezTo>
                  <a:lnTo>
                    <a:pt x="1578628" y="176435"/>
                  </a:lnTo>
                  <a:cubicBezTo>
                    <a:pt x="1583180" y="172935"/>
                    <a:pt x="1589294" y="171080"/>
                    <a:pt x="1595499" y="170910"/>
                  </a:cubicBezTo>
                  <a:close/>
                  <a:moveTo>
                    <a:pt x="966189" y="170910"/>
                  </a:moveTo>
                  <a:cubicBezTo>
                    <a:pt x="972395" y="170740"/>
                    <a:pt x="978691" y="172255"/>
                    <a:pt x="983608" y="175495"/>
                  </a:cubicBezTo>
                  <a:lnTo>
                    <a:pt x="1033391" y="208305"/>
                  </a:lnTo>
                  <a:cubicBezTo>
                    <a:pt x="1043224" y="214786"/>
                    <a:pt x="1043816" y="225714"/>
                    <a:pt x="1034712" y="232714"/>
                  </a:cubicBezTo>
                  <a:lnTo>
                    <a:pt x="1009744" y="251912"/>
                  </a:lnTo>
                  <a:cubicBezTo>
                    <a:pt x="1000641" y="258912"/>
                    <a:pt x="985290" y="259332"/>
                    <a:pt x="975456" y="252852"/>
                  </a:cubicBezTo>
                  <a:lnTo>
                    <a:pt x="925672" y="220042"/>
                  </a:lnTo>
                  <a:cubicBezTo>
                    <a:pt x="915839" y="213561"/>
                    <a:pt x="915247" y="202633"/>
                    <a:pt x="924351" y="195633"/>
                  </a:cubicBezTo>
                  <a:lnTo>
                    <a:pt x="949319" y="176435"/>
                  </a:lnTo>
                  <a:cubicBezTo>
                    <a:pt x="953871" y="172935"/>
                    <a:pt x="959985" y="171080"/>
                    <a:pt x="966189" y="170910"/>
                  </a:cubicBezTo>
                  <a:close/>
                  <a:moveTo>
                    <a:pt x="2613491" y="166481"/>
                  </a:moveTo>
                  <a:cubicBezTo>
                    <a:pt x="2615332" y="166539"/>
                    <a:pt x="2617142" y="167097"/>
                    <a:pt x="2618484" y="168140"/>
                  </a:cubicBezTo>
                  <a:lnTo>
                    <a:pt x="2624244" y="172622"/>
                  </a:lnTo>
                  <a:cubicBezTo>
                    <a:pt x="2626929" y="174711"/>
                    <a:pt x="2626727" y="177952"/>
                    <a:pt x="2623793" y="179862"/>
                  </a:cubicBezTo>
                  <a:lnTo>
                    <a:pt x="2617498" y="183963"/>
                  </a:lnTo>
                  <a:cubicBezTo>
                    <a:pt x="2614565" y="185874"/>
                    <a:pt x="2610010" y="185730"/>
                    <a:pt x="2607327" y="183642"/>
                  </a:cubicBezTo>
                  <a:lnTo>
                    <a:pt x="2601566" y="179160"/>
                  </a:lnTo>
                  <a:cubicBezTo>
                    <a:pt x="2598883" y="177072"/>
                    <a:pt x="2599085" y="173831"/>
                    <a:pt x="2602017" y="171920"/>
                  </a:cubicBezTo>
                  <a:lnTo>
                    <a:pt x="2608312" y="167820"/>
                  </a:lnTo>
                  <a:cubicBezTo>
                    <a:pt x="2609780" y="166864"/>
                    <a:pt x="2611651" y="166422"/>
                    <a:pt x="2613491" y="166481"/>
                  </a:cubicBezTo>
                  <a:close/>
                  <a:moveTo>
                    <a:pt x="1982861" y="166481"/>
                  </a:moveTo>
                  <a:cubicBezTo>
                    <a:pt x="1984702" y="166539"/>
                    <a:pt x="1986512" y="167097"/>
                    <a:pt x="1987853" y="168140"/>
                  </a:cubicBezTo>
                  <a:lnTo>
                    <a:pt x="1993614" y="172622"/>
                  </a:lnTo>
                  <a:cubicBezTo>
                    <a:pt x="1996298" y="174711"/>
                    <a:pt x="1996096" y="177952"/>
                    <a:pt x="1993162" y="179862"/>
                  </a:cubicBezTo>
                  <a:lnTo>
                    <a:pt x="1986867" y="183963"/>
                  </a:lnTo>
                  <a:cubicBezTo>
                    <a:pt x="1983934" y="185874"/>
                    <a:pt x="1979380" y="185730"/>
                    <a:pt x="1976696" y="183642"/>
                  </a:cubicBezTo>
                  <a:lnTo>
                    <a:pt x="1970936" y="179160"/>
                  </a:lnTo>
                  <a:cubicBezTo>
                    <a:pt x="1968251" y="177072"/>
                    <a:pt x="1968454" y="173831"/>
                    <a:pt x="1971387" y="171920"/>
                  </a:cubicBezTo>
                  <a:lnTo>
                    <a:pt x="1977682" y="167820"/>
                  </a:lnTo>
                  <a:cubicBezTo>
                    <a:pt x="1979150" y="166864"/>
                    <a:pt x="1981021" y="166422"/>
                    <a:pt x="1982861" y="166481"/>
                  </a:cubicBezTo>
                  <a:close/>
                  <a:moveTo>
                    <a:pt x="1352358" y="166481"/>
                  </a:moveTo>
                  <a:cubicBezTo>
                    <a:pt x="1354199" y="166539"/>
                    <a:pt x="1356008" y="167097"/>
                    <a:pt x="1357350" y="168140"/>
                  </a:cubicBezTo>
                  <a:lnTo>
                    <a:pt x="1363110" y="172622"/>
                  </a:lnTo>
                  <a:cubicBezTo>
                    <a:pt x="1365794" y="174711"/>
                    <a:pt x="1365592" y="177952"/>
                    <a:pt x="1362659" y="179862"/>
                  </a:cubicBezTo>
                  <a:lnTo>
                    <a:pt x="1356364" y="183963"/>
                  </a:lnTo>
                  <a:cubicBezTo>
                    <a:pt x="1353430" y="185874"/>
                    <a:pt x="1348877" y="185730"/>
                    <a:pt x="1346193" y="183642"/>
                  </a:cubicBezTo>
                  <a:lnTo>
                    <a:pt x="1340432" y="179160"/>
                  </a:lnTo>
                  <a:cubicBezTo>
                    <a:pt x="1337748" y="177072"/>
                    <a:pt x="1337950" y="173831"/>
                    <a:pt x="1340884" y="171920"/>
                  </a:cubicBezTo>
                  <a:lnTo>
                    <a:pt x="1347179" y="167820"/>
                  </a:lnTo>
                  <a:cubicBezTo>
                    <a:pt x="1348646" y="166864"/>
                    <a:pt x="1350518" y="166422"/>
                    <a:pt x="1352358" y="166481"/>
                  </a:cubicBezTo>
                  <a:close/>
                  <a:moveTo>
                    <a:pt x="723048" y="166481"/>
                  </a:moveTo>
                  <a:cubicBezTo>
                    <a:pt x="724889" y="166539"/>
                    <a:pt x="726699" y="167097"/>
                    <a:pt x="728041" y="168140"/>
                  </a:cubicBezTo>
                  <a:lnTo>
                    <a:pt x="733801" y="172622"/>
                  </a:lnTo>
                  <a:cubicBezTo>
                    <a:pt x="736485" y="174711"/>
                    <a:pt x="736283" y="177952"/>
                    <a:pt x="733350" y="179862"/>
                  </a:cubicBezTo>
                  <a:lnTo>
                    <a:pt x="727054" y="183963"/>
                  </a:lnTo>
                  <a:cubicBezTo>
                    <a:pt x="724121" y="185874"/>
                    <a:pt x="719567" y="185730"/>
                    <a:pt x="716884" y="183642"/>
                  </a:cubicBezTo>
                  <a:lnTo>
                    <a:pt x="711123" y="179160"/>
                  </a:lnTo>
                  <a:cubicBezTo>
                    <a:pt x="708439" y="177072"/>
                    <a:pt x="708641" y="173831"/>
                    <a:pt x="711574" y="171920"/>
                  </a:cubicBezTo>
                  <a:lnTo>
                    <a:pt x="717869" y="167820"/>
                  </a:lnTo>
                  <a:cubicBezTo>
                    <a:pt x="719337" y="166864"/>
                    <a:pt x="721208" y="166422"/>
                    <a:pt x="723048" y="166481"/>
                  </a:cubicBezTo>
                  <a:close/>
                  <a:moveTo>
                    <a:pt x="2427169" y="163079"/>
                  </a:moveTo>
                  <a:cubicBezTo>
                    <a:pt x="2429010" y="163138"/>
                    <a:pt x="2430819" y="163696"/>
                    <a:pt x="2432161" y="164740"/>
                  </a:cubicBezTo>
                  <a:lnTo>
                    <a:pt x="2437921" y="169221"/>
                  </a:lnTo>
                  <a:cubicBezTo>
                    <a:pt x="2440605" y="171310"/>
                    <a:pt x="2440403" y="174551"/>
                    <a:pt x="2437471" y="176462"/>
                  </a:cubicBezTo>
                  <a:lnTo>
                    <a:pt x="2431175" y="180562"/>
                  </a:lnTo>
                  <a:cubicBezTo>
                    <a:pt x="2428241" y="182473"/>
                    <a:pt x="2423688" y="182329"/>
                    <a:pt x="2421004" y="180241"/>
                  </a:cubicBezTo>
                  <a:lnTo>
                    <a:pt x="2415243" y="175760"/>
                  </a:lnTo>
                  <a:cubicBezTo>
                    <a:pt x="2412559" y="173671"/>
                    <a:pt x="2412761" y="170430"/>
                    <a:pt x="2415694" y="168519"/>
                  </a:cubicBezTo>
                  <a:lnTo>
                    <a:pt x="2421990" y="164419"/>
                  </a:lnTo>
                  <a:cubicBezTo>
                    <a:pt x="2423457" y="163463"/>
                    <a:pt x="2425328" y="163021"/>
                    <a:pt x="2427169" y="163079"/>
                  </a:cubicBezTo>
                  <a:close/>
                  <a:moveTo>
                    <a:pt x="1796538" y="163079"/>
                  </a:moveTo>
                  <a:cubicBezTo>
                    <a:pt x="1798379" y="163138"/>
                    <a:pt x="1800188" y="163696"/>
                    <a:pt x="1801530" y="164740"/>
                  </a:cubicBezTo>
                  <a:lnTo>
                    <a:pt x="1807291" y="169221"/>
                  </a:lnTo>
                  <a:cubicBezTo>
                    <a:pt x="1809975" y="171310"/>
                    <a:pt x="1809773" y="174551"/>
                    <a:pt x="1806840" y="176462"/>
                  </a:cubicBezTo>
                  <a:lnTo>
                    <a:pt x="1800544" y="180562"/>
                  </a:lnTo>
                  <a:cubicBezTo>
                    <a:pt x="1797610" y="182473"/>
                    <a:pt x="1793058" y="182329"/>
                    <a:pt x="1790373" y="180241"/>
                  </a:cubicBezTo>
                  <a:lnTo>
                    <a:pt x="1784612" y="175760"/>
                  </a:lnTo>
                  <a:cubicBezTo>
                    <a:pt x="1781929" y="173671"/>
                    <a:pt x="1782130" y="170430"/>
                    <a:pt x="1785063" y="168519"/>
                  </a:cubicBezTo>
                  <a:lnTo>
                    <a:pt x="1791359" y="164419"/>
                  </a:lnTo>
                  <a:cubicBezTo>
                    <a:pt x="1792826" y="163463"/>
                    <a:pt x="1794698" y="163021"/>
                    <a:pt x="1796538" y="163079"/>
                  </a:cubicBezTo>
                  <a:close/>
                  <a:moveTo>
                    <a:pt x="1166035" y="163079"/>
                  </a:moveTo>
                  <a:cubicBezTo>
                    <a:pt x="1167876" y="163138"/>
                    <a:pt x="1169685" y="163696"/>
                    <a:pt x="1171027" y="164740"/>
                  </a:cubicBezTo>
                  <a:lnTo>
                    <a:pt x="1176787" y="169221"/>
                  </a:lnTo>
                  <a:cubicBezTo>
                    <a:pt x="1179472" y="171310"/>
                    <a:pt x="1179269" y="174551"/>
                    <a:pt x="1176337" y="176462"/>
                  </a:cubicBezTo>
                  <a:lnTo>
                    <a:pt x="1170041" y="180562"/>
                  </a:lnTo>
                  <a:cubicBezTo>
                    <a:pt x="1167107" y="182473"/>
                    <a:pt x="1162554" y="182329"/>
                    <a:pt x="1159870" y="180241"/>
                  </a:cubicBezTo>
                  <a:lnTo>
                    <a:pt x="1154109" y="175760"/>
                  </a:lnTo>
                  <a:cubicBezTo>
                    <a:pt x="1151425" y="173671"/>
                    <a:pt x="1151627" y="170430"/>
                    <a:pt x="1154560" y="168519"/>
                  </a:cubicBezTo>
                  <a:lnTo>
                    <a:pt x="1160856" y="164419"/>
                  </a:lnTo>
                  <a:cubicBezTo>
                    <a:pt x="1162323" y="163463"/>
                    <a:pt x="1164194" y="163021"/>
                    <a:pt x="1166035" y="163079"/>
                  </a:cubicBezTo>
                  <a:close/>
                  <a:moveTo>
                    <a:pt x="536726" y="163079"/>
                  </a:moveTo>
                  <a:cubicBezTo>
                    <a:pt x="538567" y="163138"/>
                    <a:pt x="540376" y="163696"/>
                    <a:pt x="541717" y="164740"/>
                  </a:cubicBezTo>
                  <a:lnTo>
                    <a:pt x="547478" y="169221"/>
                  </a:lnTo>
                  <a:cubicBezTo>
                    <a:pt x="550162" y="171310"/>
                    <a:pt x="549960" y="174551"/>
                    <a:pt x="547027" y="176462"/>
                  </a:cubicBezTo>
                  <a:lnTo>
                    <a:pt x="540731" y="180562"/>
                  </a:lnTo>
                  <a:cubicBezTo>
                    <a:pt x="537798" y="182473"/>
                    <a:pt x="533244" y="182329"/>
                    <a:pt x="530560" y="180241"/>
                  </a:cubicBezTo>
                  <a:lnTo>
                    <a:pt x="524799" y="175760"/>
                  </a:lnTo>
                  <a:cubicBezTo>
                    <a:pt x="522116" y="173671"/>
                    <a:pt x="522317" y="170430"/>
                    <a:pt x="525250" y="168519"/>
                  </a:cubicBezTo>
                  <a:lnTo>
                    <a:pt x="531546" y="164419"/>
                  </a:lnTo>
                  <a:cubicBezTo>
                    <a:pt x="533013" y="163463"/>
                    <a:pt x="534885" y="163021"/>
                    <a:pt x="536726" y="163079"/>
                  </a:cubicBezTo>
                  <a:close/>
                  <a:moveTo>
                    <a:pt x="2122895" y="154913"/>
                  </a:moveTo>
                  <a:cubicBezTo>
                    <a:pt x="2125623" y="155042"/>
                    <a:pt x="2128281" y="155912"/>
                    <a:pt x="2130224" y="157492"/>
                  </a:cubicBezTo>
                  <a:lnTo>
                    <a:pt x="2140880" y="166158"/>
                  </a:lnTo>
                  <a:cubicBezTo>
                    <a:pt x="2144766" y="169318"/>
                    <a:pt x="2144316" y="174122"/>
                    <a:pt x="2139878" y="176888"/>
                  </a:cubicBezTo>
                  <a:lnTo>
                    <a:pt x="2124536" y="186447"/>
                  </a:lnTo>
                  <a:cubicBezTo>
                    <a:pt x="2120098" y="189213"/>
                    <a:pt x="2113349" y="188894"/>
                    <a:pt x="2109463" y="185734"/>
                  </a:cubicBezTo>
                  <a:lnTo>
                    <a:pt x="2098807" y="177068"/>
                  </a:lnTo>
                  <a:cubicBezTo>
                    <a:pt x="2094921" y="173908"/>
                    <a:pt x="2095370" y="169104"/>
                    <a:pt x="2099809" y="166338"/>
                  </a:cubicBezTo>
                  <a:lnTo>
                    <a:pt x="2115150" y="156778"/>
                  </a:lnTo>
                  <a:cubicBezTo>
                    <a:pt x="2117370" y="155396"/>
                    <a:pt x="2120167" y="154784"/>
                    <a:pt x="2122895" y="154913"/>
                  </a:cubicBezTo>
                  <a:close/>
                  <a:moveTo>
                    <a:pt x="1492391" y="154913"/>
                  </a:moveTo>
                  <a:cubicBezTo>
                    <a:pt x="1495119" y="155042"/>
                    <a:pt x="1497777" y="155912"/>
                    <a:pt x="1499720" y="157492"/>
                  </a:cubicBezTo>
                  <a:lnTo>
                    <a:pt x="1510377" y="166158"/>
                  </a:lnTo>
                  <a:cubicBezTo>
                    <a:pt x="1514262" y="169318"/>
                    <a:pt x="1513813" y="174122"/>
                    <a:pt x="1509375" y="176888"/>
                  </a:cubicBezTo>
                  <a:lnTo>
                    <a:pt x="1494033" y="186447"/>
                  </a:lnTo>
                  <a:cubicBezTo>
                    <a:pt x="1489595" y="189213"/>
                    <a:pt x="1482846" y="188894"/>
                    <a:pt x="1478959" y="185734"/>
                  </a:cubicBezTo>
                  <a:lnTo>
                    <a:pt x="1468303" y="177068"/>
                  </a:lnTo>
                  <a:cubicBezTo>
                    <a:pt x="1464418" y="173908"/>
                    <a:pt x="1464867" y="169104"/>
                    <a:pt x="1469305" y="166338"/>
                  </a:cubicBezTo>
                  <a:lnTo>
                    <a:pt x="1484647" y="156778"/>
                  </a:lnTo>
                  <a:cubicBezTo>
                    <a:pt x="1486867" y="155396"/>
                    <a:pt x="1489664" y="154784"/>
                    <a:pt x="1492391" y="154913"/>
                  </a:cubicBezTo>
                  <a:close/>
                  <a:moveTo>
                    <a:pt x="863081" y="154913"/>
                  </a:moveTo>
                  <a:cubicBezTo>
                    <a:pt x="865809" y="155042"/>
                    <a:pt x="868468" y="155912"/>
                    <a:pt x="870411" y="157492"/>
                  </a:cubicBezTo>
                  <a:lnTo>
                    <a:pt x="881067" y="166158"/>
                  </a:lnTo>
                  <a:cubicBezTo>
                    <a:pt x="884953" y="169318"/>
                    <a:pt x="884504" y="174122"/>
                    <a:pt x="880065" y="176888"/>
                  </a:cubicBezTo>
                  <a:lnTo>
                    <a:pt x="864724" y="186447"/>
                  </a:lnTo>
                  <a:cubicBezTo>
                    <a:pt x="860285" y="189213"/>
                    <a:pt x="853536" y="188894"/>
                    <a:pt x="849650" y="185734"/>
                  </a:cubicBezTo>
                  <a:lnTo>
                    <a:pt x="838994" y="177068"/>
                  </a:lnTo>
                  <a:cubicBezTo>
                    <a:pt x="835109" y="173908"/>
                    <a:pt x="835557" y="169104"/>
                    <a:pt x="839996" y="166338"/>
                  </a:cubicBezTo>
                  <a:lnTo>
                    <a:pt x="855337" y="156778"/>
                  </a:lnTo>
                  <a:cubicBezTo>
                    <a:pt x="857557" y="155396"/>
                    <a:pt x="860354" y="154784"/>
                    <a:pt x="863081" y="154913"/>
                  </a:cubicBezTo>
                  <a:close/>
                  <a:moveTo>
                    <a:pt x="2447741" y="134764"/>
                  </a:moveTo>
                  <a:cubicBezTo>
                    <a:pt x="2450603" y="134764"/>
                    <a:pt x="2453465" y="135541"/>
                    <a:pt x="2455649" y="137096"/>
                  </a:cubicBezTo>
                  <a:lnTo>
                    <a:pt x="2476851" y="152189"/>
                  </a:lnTo>
                  <a:cubicBezTo>
                    <a:pt x="2481219" y="155298"/>
                    <a:pt x="2481219" y="160339"/>
                    <a:pt x="2476851" y="163447"/>
                  </a:cubicBezTo>
                  <a:lnTo>
                    <a:pt x="2467480" y="170118"/>
                  </a:lnTo>
                  <a:cubicBezTo>
                    <a:pt x="2463113" y="173227"/>
                    <a:pt x="2456032" y="173227"/>
                    <a:pt x="2451665" y="170118"/>
                  </a:cubicBezTo>
                  <a:lnTo>
                    <a:pt x="2430463" y="155025"/>
                  </a:lnTo>
                  <a:cubicBezTo>
                    <a:pt x="2426095" y="151916"/>
                    <a:pt x="2426095" y="146876"/>
                    <a:pt x="2430463" y="143767"/>
                  </a:cubicBezTo>
                  <a:lnTo>
                    <a:pt x="2439834" y="137096"/>
                  </a:lnTo>
                  <a:cubicBezTo>
                    <a:pt x="2442018" y="135541"/>
                    <a:pt x="2444880" y="134764"/>
                    <a:pt x="2447741" y="134764"/>
                  </a:cubicBezTo>
                  <a:close/>
                  <a:moveTo>
                    <a:pt x="1817111" y="134764"/>
                  </a:moveTo>
                  <a:cubicBezTo>
                    <a:pt x="1819973" y="134764"/>
                    <a:pt x="1822835" y="135541"/>
                    <a:pt x="1825019" y="137096"/>
                  </a:cubicBezTo>
                  <a:lnTo>
                    <a:pt x="1846221" y="152189"/>
                  </a:lnTo>
                  <a:cubicBezTo>
                    <a:pt x="1850589" y="155298"/>
                    <a:pt x="1850589" y="160339"/>
                    <a:pt x="1846221" y="163447"/>
                  </a:cubicBezTo>
                  <a:lnTo>
                    <a:pt x="1836849" y="170118"/>
                  </a:lnTo>
                  <a:cubicBezTo>
                    <a:pt x="1832483" y="173227"/>
                    <a:pt x="1825402" y="173227"/>
                    <a:pt x="1821035" y="170118"/>
                  </a:cubicBezTo>
                  <a:lnTo>
                    <a:pt x="1799832" y="155025"/>
                  </a:lnTo>
                  <a:cubicBezTo>
                    <a:pt x="1795465" y="151916"/>
                    <a:pt x="1795465" y="146876"/>
                    <a:pt x="1799832" y="143767"/>
                  </a:cubicBezTo>
                  <a:lnTo>
                    <a:pt x="1809204" y="137096"/>
                  </a:lnTo>
                  <a:cubicBezTo>
                    <a:pt x="1811387" y="135541"/>
                    <a:pt x="1814249" y="134764"/>
                    <a:pt x="1817111" y="134764"/>
                  </a:cubicBezTo>
                  <a:close/>
                  <a:moveTo>
                    <a:pt x="1186608" y="134764"/>
                  </a:moveTo>
                  <a:cubicBezTo>
                    <a:pt x="1189469" y="134764"/>
                    <a:pt x="1192332" y="135541"/>
                    <a:pt x="1194515" y="137096"/>
                  </a:cubicBezTo>
                  <a:lnTo>
                    <a:pt x="1215718" y="152189"/>
                  </a:lnTo>
                  <a:cubicBezTo>
                    <a:pt x="1220086" y="155298"/>
                    <a:pt x="1220086" y="160339"/>
                    <a:pt x="1215718" y="163447"/>
                  </a:cubicBezTo>
                  <a:lnTo>
                    <a:pt x="1206347" y="170118"/>
                  </a:lnTo>
                  <a:cubicBezTo>
                    <a:pt x="1201980" y="173227"/>
                    <a:pt x="1194899" y="173227"/>
                    <a:pt x="1190532" y="170118"/>
                  </a:cubicBezTo>
                  <a:lnTo>
                    <a:pt x="1169329" y="155025"/>
                  </a:lnTo>
                  <a:cubicBezTo>
                    <a:pt x="1164962" y="151916"/>
                    <a:pt x="1164962" y="146876"/>
                    <a:pt x="1169329" y="143767"/>
                  </a:cubicBezTo>
                  <a:lnTo>
                    <a:pt x="1178701" y="137096"/>
                  </a:lnTo>
                  <a:cubicBezTo>
                    <a:pt x="1180884" y="135541"/>
                    <a:pt x="1183746" y="134764"/>
                    <a:pt x="1186608" y="134764"/>
                  </a:cubicBezTo>
                  <a:close/>
                  <a:moveTo>
                    <a:pt x="557298" y="134764"/>
                  </a:moveTo>
                  <a:cubicBezTo>
                    <a:pt x="560159" y="134764"/>
                    <a:pt x="563022" y="135541"/>
                    <a:pt x="565206" y="137096"/>
                  </a:cubicBezTo>
                  <a:lnTo>
                    <a:pt x="586408" y="152189"/>
                  </a:lnTo>
                  <a:cubicBezTo>
                    <a:pt x="590776" y="155298"/>
                    <a:pt x="590776" y="160339"/>
                    <a:pt x="586408" y="163447"/>
                  </a:cubicBezTo>
                  <a:lnTo>
                    <a:pt x="577037" y="170118"/>
                  </a:lnTo>
                  <a:cubicBezTo>
                    <a:pt x="572670" y="173227"/>
                    <a:pt x="565589" y="173227"/>
                    <a:pt x="561222" y="170118"/>
                  </a:cubicBezTo>
                  <a:lnTo>
                    <a:pt x="540020" y="155025"/>
                  </a:lnTo>
                  <a:cubicBezTo>
                    <a:pt x="535652" y="151916"/>
                    <a:pt x="535652" y="146876"/>
                    <a:pt x="540020" y="143767"/>
                  </a:cubicBezTo>
                  <a:lnTo>
                    <a:pt x="549391" y="137096"/>
                  </a:lnTo>
                  <a:cubicBezTo>
                    <a:pt x="551575" y="135541"/>
                    <a:pt x="554436" y="134764"/>
                    <a:pt x="557298" y="134764"/>
                  </a:cubicBezTo>
                  <a:close/>
                  <a:moveTo>
                    <a:pt x="2545983" y="126362"/>
                  </a:moveTo>
                  <a:cubicBezTo>
                    <a:pt x="2549399" y="126362"/>
                    <a:pt x="2552815" y="127290"/>
                    <a:pt x="2555422" y="129145"/>
                  </a:cubicBezTo>
                  <a:lnTo>
                    <a:pt x="2593242" y="156068"/>
                  </a:lnTo>
                  <a:cubicBezTo>
                    <a:pt x="2598454" y="159778"/>
                    <a:pt x="2598454" y="165795"/>
                    <a:pt x="2593242" y="169505"/>
                  </a:cubicBezTo>
                  <a:lnTo>
                    <a:pt x="2538067" y="208783"/>
                  </a:lnTo>
                  <a:cubicBezTo>
                    <a:pt x="2532854" y="212494"/>
                    <a:pt x="2524403" y="212493"/>
                    <a:pt x="2519190" y="208783"/>
                  </a:cubicBezTo>
                  <a:lnTo>
                    <a:pt x="2481370" y="181860"/>
                  </a:lnTo>
                  <a:cubicBezTo>
                    <a:pt x="2476157" y="178149"/>
                    <a:pt x="2476157" y="172133"/>
                    <a:pt x="2481369" y="168422"/>
                  </a:cubicBezTo>
                  <a:lnTo>
                    <a:pt x="2536545" y="129145"/>
                  </a:lnTo>
                  <a:cubicBezTo>
                    <a:pt x="2539151" y="127290"/>
                    <a:pt x="2542567" y="126362"/>
                    <a:pt x="2545983" y="126362"/>
                  </a:cubicBezTo>
                  <a:close/>
                  <a:moveTo>
                    <a:pt x="1915353" y="126362"/>
                  </a:moveTo>
                  <a:cubicBezTo>
                    <a:pt x="1918769" y="126362"/>
                    <a:pt x="1922185" y="127290"/>
                    <a:pt x="1924791" y="129145"/>
                  </a:cubicBezTo>
                  <a:lnTo>
                    <a:pt x="1962612" y="156068"/>
                  </a:lnTo>
                  <a:cubicBezTo>
                    <a:pt x="1967824" y="159778"/>
                    <a:pt x="1967824" y="165795"/>
                    <a:pt x="1962612" y="169505"/>
                  </a:cubicBezTo>
                  <a:lnTo>
                    <a:pt x="1907436" y="208783"/>
                  </a:lnTo>
                  <a:cubicBezTo>
                    <a:pt x="1902224" y="212494"/>
                    <a:pt x="1893773" y="212493"/>
                    <a:pt x="1888560" y="208783"/>
                  </a:cubicBezTo>
                  <a:lnTo>
                    <a:pt x="1850740" y="181860"/>
                  </a:lnTo>
                  <a:cubicBezTo>
                    <a:pt x="1845526" y="178149"/>
                    <a:pt x="1845526" y="172133"/>
                    <a:pt x="1850739" y="168422"/>
                  </a:cubicBezTo>
                  <a:lnTo>
                    <a:pt x="1905915" y="129145"/>
                  </a:lnTo>
                  <a:cubicBezTo>
                    <a:pt x="1908521" y="127290"/>
                    <a:pt x="1911936" y="126362"/>
                    <a:pt x="1915353" y="126362"/>
                  </a:cubicBezTo>
                  <a:close/>
                  <a:moveTo>
                    <a:pt x="1284849" y="126362"/>
                  </a:moveTo>
                  <a:cubicBezTo>
                    <a:pt x="1288266" y="126362"/>
                    <a:pt x="1291682" y="127290"/>
                    <a:pt x="1294288" y="129145"/>
                  </a:cubicBezTo>
                  <a:lnTo>
                    <a:pt x="1332108" y="156068"/>
                  </a:lnTo>
                  <a:cubicBezTo>
                    <a:pt x="1337321" y="159778"/>
                    <a:pt x="1337321" y="165795"/>
                    <a:pt x="1332108" y="169505"/>
                  </a:cubicBezTo>
                  <a:lnTo>
                    <a:pt x="1276933" y="208783"/>
                  </a:lnTo>
                  <a:cubicBezTo>
                    <a:pt x="1271720" y="212494"/>
                    <a:pt x="1263269" y="212493"/>
                    <a:pt x="1258056" y="208783"/>
                  </a:cubicBezTo>
                  <a:lnTo>
                    <a:pt x="1220236" y="181860"/>
                  </a:lnTo>
                  <a:cubicBezTo>
                    <a:pt x="1215023" y="178149"/>
                    <a:pt x="1215023" y="172133"/>
                    <a:pt x="1220235" y="168422"/>
                  </a:cubicBezTo>
                  <a:lnTo>
                    <a:pt x="1275411" y="129145"/>
                  </a:lnTo>
                  <a:cubicBezTo>
                    <a:pt x="1278017" y="127290"/>
                    <a:pt x="1281433" y="126362"/>
                    <a:pt x="1284849" y="126362"/>
                  </a:cubicBezTo>
                  <a:close/>
                  <a:moveTo>
                    <a:pt x="655540" y="126362"/>
                  </a:moveTo>
                  <a:cubicBezTo>
                    <a:pt x="658956" y="126362"/>
                    <a:pt x="662372" y="127290"/>
                    <a:pt x="664978" y="129145"/>
                  </a:cubicBezTo>
                  <a:lnTo>
                    <a:pt x="702799" y="156068"/>
                  </a:lnTo>
                  <a:cubicBezTo>
                    <a:pt x="708011" y="159778"/>
                    <a:pt x="708011" y="165795"/>
                    <a:pt x="702799" y="169505"/>
                  </a:cubicBezTo>
                  <a:lnTo>
                    <a:pt x="647623" y="208783"/>
                  </a:lnTo>
                  <a:cubicBezTo>
                    <a:pt x="642410" y="212494"/>
                    <a:pt x="633959" y="212493"/>
                    <a:pt x="628746" y="208783"/>
                  </a:cubicBezTo>
                  <a:lnTo>
                    <a:pt x="590926" y="181860"/>
                  </a:lnTo>
                  <a:cubicBezTo>
                    <a:pt x="585713" y="178149"/>
                    <a:pt x="585713" y="172133"/>
                    <a:pt x="590926" y="168422"/>
                  </a:cubicBezTo>
                  <a:lnTo>
                    <a:pt x="646101" y="129145"/>
                  </a:lnTo>
                  <a:cubicBezTo>
                    <a:pt x="648708" y="127290"/>
                    <a:pt x="652123" y="126362"/>
                    <a:pt x="655540" y="126362"/>
                  </a:cubicBezTo>
                  <a:close/>
                  <a:moveTo>
                    <a:pt x="2123110" y="126111"/>
                  </a:moveTo>
                  <a:cubicBezTo>
                    <a:pt x="2125051" y="126492"/>
                    <a:pt x="2126787" y="127398"/>
                    <a:pt x="2127859" y="128741"/>
                  </a:cubicBezTo>
                  <a:lnTo>
                    <a:pt x="2133867" y="136265"/>
                  </a:lnTo>
                  <a:cubicBezTo>
                    <a:pt x="2136013" y="138951"/>
                    <a:pt x="2134692" y="142367"/>
                    <a:pt x="2130918" y="143895"/>
                  </a:cubicBezTo>
                  <a:lnTo>
                    <a:pt x="2120568" y="148083"/>
                  </a:lnTo>
                  <a:cubicBezTo>
                    <a:pt x="2116794" y="149611"/>
                    <a:pt x="2111995" y="148671"/>
                    <a:pt x="2109849" y="145984"/>
                  </a:cubicBezTo>
                  <a:lnTo>
                    <a:pt x="2103841" y="138461"/>
                  </a:lnTo>
                  <a:cubicBezTo>
                    <a:pt x="2101696" y="135775"/>
                    <a:pt x="2103016" y="132358"/>
                    <a:pt x="2106790" y="130831"/>
                  </a:cubicBezTo>
                  <a:lnTo>
                    <a:pt x="2117140" y="126642"/>
                  </a:lnTo>
                  <a:cubicBezTo>
                    <a:pt x="2119028" y="125879"/>
                    <a:pt x="2121171" y="125732"/>
                    <a:pt x="2123110" y="126111"/>
                  </a:cubicBezTo>
                  <a:close/>
                  <a:moveTo>
                    <a:pt x="1492607" y="126111"/>
                  </a:moveTo>
                  <a:cubicBezTo>
                    <a:pt x="1494547" y="126492"/>
                    <a:pt x="1496283" y="127398"/>
                    <a:pt x="1497356" y="128741"/>
                  </a:cubicBezTo>
                  <a:lnTo>
                    <a:pt x="1503364" y="136265"/>
                  </a:lnTo>
                  <a:cubicBezTo>
                    <a:pt x="1505509" y="138951"/>
                    <a:pt x="1504189" y="142367"/>
                    <a:pt x="1500415" y="143895"/>
                  </a:cubicBezTo>
                  <a:lnTo>
                    <a:pt x="1490065" y="148083"/>
                  </a:lnTo>
                  <a:cubicBezTo>
                    <a:pt x="1486290" y="149611"/>
                    <a:pt x="1481491" y="148671"/>
                    <a:pt x="1479346" y="145984"/>
                  </a:cubicBezTo>
                  <a:lnTo>
                    <a:pt x="1473338" y="138461"/>
                  </a:lnTo>
                  <a:cubicBezTo>
                    <a:pt x="1471192" y="135775"/>
                    <a:pt x="1472513" y="132358"/>
                    <a:pt x="1476287" y="130831"/>
                  </a:cubicBezTo>
                  <a:lnTo>
                    <a:pt x="1486637" y="126642"/>
                  </a:lnTo>
                  <a:cubicBezTo>
                    <a:pt x="1488524" y="125879"/>
                    <a:pt x="1490668" y="125732"/>
                    <a:pt x="1492607" y="126111"/>
                  </a:cubicBezTo>
                  <a:close/>
                  <a:moveTo>
                    <a:pt x="863298" y="126111"/>
                  </a:moveTo>
                  <a:cubicBezTo>
                    <a:pt x="865237" y="126492"/>
                    <a:pt x="866973" y="127398"/>
                    <a:pt x="868046" y="128741"/>
                  </a:cubicBezTo>
                  <a:lnTo>
                    <a:pt x="874055" y="136265"/>
                  </a:lnTo>
                  <a:cubicBezTo>
                    <a:pt x="876200" y="138951"/>
                    <a:pt x="874879" y="142367"/>
                    <a:pt x="871105" y="143895"/>
                  </a:cubicBezTo>
                  <a:lnTo>
                    <a:pt x="860755" y="148083"/>
                  </a:lnTo>
                  <a:cubicBezTo>
                    <a:pt x="856980" y="149611"/>
                    <a:pt x="852182" y="148671"/>
                    <a:pt x="850037" y="145984"/>
                  </a:cubicBezTo>
                  <a:lnTo>
                    <a:pt x="844028" y="138461"/>
                  </a:lnTo>
                  <a:cubicBezTo>
                    <a:pt x="841883" y="135775"/>
                    <a:pt x="843203" y="132358"/>
                    <a:pt x="846977" y="130831"/>
                  </a:cubicBezTo>
                  <a:lnTo>
                    <a:pt x="857327" y="126642"/>
                  </a:lnTo>
                  <a:cubicBezTo>
                    <a:pt x="859215" y="125879"/>
                    <a:pt x="861358" y="125732"/>
                    <a:pt x="863298" y="126111"/>
                  </a:cubicBezTo>
                  <a:close/>
                  <a:moveTo>
                    <a:pt x="2179207" y="120856"/>
                  </a:moveTo>
                  <a:cubicBezTo>
                    <a:pt x="2181572" y="120658"/>
                    <a:pt x="2183953" y="120794"/>
                    <a:pt x="2186216" y="121238"/>
                  </a:cubicBezTo>
                  <a:cubicBezTo>
                    <a:pt x="2190740" y="122124"/>
                    <a:pt x="2194790" y="124239"/>
                    <a:pt x="2197293" y="127372"/>
                  </a:cubicBezTo>
                  <a:lnTo>
                    <a:pt x="2211307" y="144921"/>
                  </a:lnTo>
                  <a:cubicBezTo>
                    <a:pt x="2216312" y="151188"/>
                    <a:pt x="2213232" y="159157"/>
                    <a:pt x="2204428" y="162719"/>
                  </a:cubicBezTo>
                  <a:lnTo>
                    <a:pt x="2180284" y="172490"/>
                  </a:lnTo>
                  <a:cubicBezTo>
                    <a:pt x="2171480" y="176053"/>
                    <a:pt x="2160286" y="173861"/>
                    <a:pt x="2155281" y="167594"/>
                  </a:cubicBezTo>
                  <a:lnTo>
                    <a:pt x="2141266" y="150045"/>
                  </a:lnTo>
                  <a:cubicBezTo>
                    <a:pt x="2136261" y="143778"/>
                    <a:pt x="2139341" y="135809"/>
                    <a:pt x="2148145" y="132247"/>
                  </a:cubicBezTo>
                  <a:lnTo>
                    <a:pt x="2172290" y="122475"/>
                  </a:lnTo>
                  <a:cubicBezTo>
                    <a:pt x="2174491" y="121585"/>
                    <a:pt x="2176841" y="121053"/>
                    <a:pt x="2179207" y="120856"/>
                  </a:cubicBezTo>
                  <a:close/>
                  <a:moveTo>
                    <a:pt x="1548703" y="120856"/>
                  </a:moveTo>
                  <a:cubicBezTo>
                    <a:pt x="1551069" y="120658"/>
                    <a:pt x="1553450" y="120794"/>
                    <a:pt x="1555712" y="121238"/>
                  </a:cubicBezTo>
                  <a:cubicBezTo>
                    <a:pt x="1560237" y="122124"/>
                    <a:pt x="1564287" y="124239"/>
                    <a:pt x="1566789" y="127372"/>
                  </a:cubicBezTo>
                  <a:lnTo>
                    <a:pt x="1580804" y="144921"/>
                  </a:lnTo>
                  <a:cubicBezTo>
                    <a:pt x="1585808" y="151188"/>
                    <a:pt x="1582729" y="159157"/>
                    <a:pt x="1573925" y="162719"/>
                  </a:cubicBezTo>
                  <a:lnTo>
                    <a:pt x="1549781" y="172490"/>
                  </a:lnTo>
                  <a:cubicBezTo>
                    <a:pt x="1540976" y="176053"/>
                    <a:pt x="1529783" y="173861"/>
                    <a:pt x="1524778" y="167594"/>
                  </a:cubicBezTo>
                  <a:lnTo>
                    <a:pt x="1510763" y="150045"/>
                  </a:lnTo>
                  <a:cubicBezTo>
                    <a:pt x="1505758" y="143778"/>
                    <a:pt x="1508838" y="135809"/>
                    <a:pt x="1517641" y="132247"/>
                  </a:cubicBezTo>
                  <a:lnTo>
                    <a:pt x="1541787" y="122475"/>
                  </a:lnTo>
                  <a:cubicBezTo>
                    <a:pt x="1543988" y="121585"/>
                    <a:pt x="1546338" y="121053"/>
                    <a:pt x="1548703" y="120856"/>
                  </a:cubicBezTo>
                  <a:close/>
                  <a:moveTo>
                    <a:pt x="919394" y="120856"/>
                  </a:moveTo>
                  <a:cubicBezTo>
                    <a:pt x="921759" y="120658"/>
                    <a:pt x="924140" y="120794"/>
                    <a:pt x="926403" y="121238"/>
                  </a:cubicBezTo>
                  <a:cubicBezTo>
                    <a:pt x="930927" y="122124"/>
                    <a:pt x="934977" y="124239"/>
                    <a:pt x="937480" y="127372"/>
                  </a:cubicBezTo>
                  <a:lnTo>
                    <a:pt x="951494" y="144921"/>
                  </a:lnTo>
                  <a:cubicBezTo>
                    <a:pt x="956499" y="151188"/>
                    <a:pt x="953419" y="159157"/>
                    <a:pt x="944615" y="162719"/>
                  </a:cubicBezTo>
                  <a:lnTo>
                    <a:pt x="920471" y="172490"/>
                  </a:lnTo>
                  <a:cubicBezTo>
                    <a:pt x="911667" y="176053"/>
                    <a:pt x="900473" y="173861"/>
                    <a:pt x="895468" y="167594"/>
                  </a:cubicBezTo>
                  <a:lnTo>
                    <a:pt x="881453" y="150045"/>
                  </a:lnTo>
                  <a:cubicBezTo>
                    <a:pt x="876448" y="143778"/>
                    <a:pt x="879528" y="135809"/>
                    <a:pt x="888332" y="132247"/>
                  </a:cubicBezTo>
                  <a:lnTo>
                    <a:pt x="912477" y="122475"/>
                  </a:lnTo>
                  <a:cubicBezTo>
                    <a:pt x="914678" y="121585"/>
                    <a:pt x="917028" y="121053"/>
                    <a:pt x="919394" y="120856"/>
                  </a:cubicBezTo>
                  <a:close/>
                  <a:moveTo>
                    <a:pt x="2189488" y="95061"/>
                  </a:moveTo>
                  <a:cubicBezTo>
                    <a:pt x="2191330" y="95119"/>
                    <a:pt x="2193139" y="95678"/>
                    <a:pt x="2194481" y="96721"/>
                  </a:cubicBezTo>
                  <a:lnTo>
                    <a:pt x="2200241" y="101203"/>
                  </a:lnTo>
                  <a:cubicBezTo>
                    <a:pt x="2202925" y="103291"/>
                    <a:pt x="2202723" y="106533"/>
                    <a:pt x="2199790" y="108444"/>
                  </a:cubicBezTo>
                  <a:lnTo>
                    <a:pt x="2193494" y="112544"/>
                  </a:lnTo>
                  <a:cubicBezTo>
                    <a:pt x="2190561" y="114455"/>
                    <a:pt x="2186007" y="114311"/>
                    <a:pt x="2183323" y="112223"/>
                  </a:cubicBezTo>
                  <a:lnTo>
                    <a:pt x="2177563" y="107741"/>
                  </a:lnTo>
                  <a:cubicBezTo>
                    <a:pt x="2174878" y="105653"/>
                    <a:pt x="2175081" y="102411"/>
                    <a:pt x="2178014" y="100501"/>
                  </a:cubicBezTo>
                  <a:lnTo>
                    <a:pt x="2184310" y="96400"/>
                  </a:lnTo>
                  <a:cubicBezTo>
                    <a:pt x="2185777" y="95445"/>
                    <a:pt x="2187648" y="95003"/>
                    <a:pt x="2189488" y="95061"/>
                  </a:cubicBezTo>
                  <a:close/>
                  <a:moveTo>
                    <a:pt x="1558985" y="95061"/>
                  </a:moveTo>
                  <a:cubicBezTo>
                    <a:pt x="1560827" y="95119"/>
                    <a:pt x="1562636" y="95678"/>
                    <a:pt x="1563978" y="96721"/>
                  </a:cubicBezTo>
                  <a:lnTo>
                    <a:pt x="1569738" y="101203"/>
                  </a:lnTo>
                  <a:cubicBezTo>
                    <a:pt x="1572422" y="103291"/>
                    <a:pt x="1572220" y="106533"/>
                    <a:pt x="1569287" y="108444"/>
                  </a:cubicBezTo>
                  <a:lnTo>
                    <a:pt x="1562991" y="112544"/>
                  </a:lnTo>
                  <a:cubicBezTo>
                    <a:pt x="1560058" y="114455"/>
                    <a:pt x="1555504" y="114311"/>
                    <a:pt x="1552820" y="112223"/>
                  </a:cubicBezTo>
                  <a:lnTo>
                    <a:pt x="1547059" y="107741"/>
                  </a:lnTo>
                  <a:cubicBezTo>
                    <a:pt x="1544375" y="105653"/>
                    <a:pt x="1544578" y="102411"/>
                    <a:pt x="1547511" y="100501"/>
                  </a:cubicBezTo>
                  <a:lnTo>
                    <a:pt x="1553806" y="96400"/>
                  </a:lnTo>
                  <a:cubicBezTo>
                    <a:pt x="1555274" y="95445"/>
                    <a:pt x="1557144" y="95003"/>
                    <a:pt x="1558985" y="95061"/>
                  </a:cubicBezTo>
                  <a:close/>
                  <a:moveTo>
                    <a:pt x="929676" y="95061"/>
                  </a:moveTo>
                  <a:cubicBezTo>
                    <a:pt x="931517" y="95119"/>
                    <a:pt x="933326" y="95678"/>
                    <a:pt x="934668" y="96721"/>
                  </a:cubicBezTo>
                  <a:lnTo>
                    <a:pt x="940428" y="101203"/>
                  </a:lnTo>
                  <a:cubicBezTo>
                    <a:pt x="943113" y="103291"/>
                    <a:pt x="942910" y="106533"/>
                    <a:pt x="939977" y="108444"/>
                  </a:cubicBezTo>
                  <a:lnTo>
                    <a:pt x="933682" y="112544"/>
                  </a:lnTo>
                  <a:cubicBezTo>
                    <a:pt x="930748" y="114455"/>
                    <a:pt x="926195" y="114311"/>
                    <a:pt x="923510" y="112223"/>
                  </a:cubicBezTo>
                  <a:lnTo>
                    <a:pt x="917750" y="107741"/>
                  </a:lnTo>
                  <a:cubicBezTo>
                    <a:pt x="915066" y="105653"/>
                    <a:pt x="915268" y="102411"/>
                    <a:pt x="918201" y="100501"/>
                  </a:cubicBezTo>
                  <a:lnTo>
                    <a:pt x="924497" y="96400"/>
                  </a:lnTo>
                  <a:cubicBezTo>
                    <a:pt x="925964" y="95445"/>
                    <a:pt x="927835" y="95003"/>
                    <a:pt x="929676" y="95061"/>
                  </a:cubicBezTo>
                  <a:close/>
                  <a:moveTo>
                    <a:pt x="2147977" y="94546"/>
                  </a:moveTo>
                  <a:cubicBezTo>
                    <a:pt x="2150705" y="94676"/>
                    <a:pt x="2153363" y="95546"/>
                    <a:pt x="2155305" y="97125"/>
                  </a:cubicBezTo>
                  <a:lnTo>
                    <a:pt x="2165962" y="105792"/>
                  </a:lnTo>
                  <a:cubicBezTo>
                    <a:pt x="2169848" y="108952"/>
                    <a:pt x="2169398" y="113756"/>
                    <a:pt x="2164960" y="116522"/>
                  </a:cubicBezTo>
                  <a:lnTo>
                    <a:pt x="2149619" y="126081"/>
                  </a:lnTo>
                  <a:cubicBezTo>
                    <a:pt x="2145180" y="128847"/>
                    <a:pt x="2138431" y="128528"/>
                    <a:pt x="2134546" y="125368"/>
                  </a:cubicBezTo>
                  <a:lnTo>
                    <a:pt x="2123889" y="116701"/>
                  </a:lnTo>
                  <a:cubicBezTo>
                    <a:pt x="2120004" y="113542"/>
                    <a:pt x="2120452" y="108737"/>
                    <a:pt x="2124891" y="105971"/>
                  </a:cubicBezTo>
                  <a:lnTo>
                    <a:pt x="2140233" y="96412"/>
                  </a:lnTo>
                  <a:cubicBezTo>
                    <a:pt x="2142452" y="95029"/>
                    <a:pt x="2145249" y="94418"/>
                    <a:pt x="2147977" y="94546"/>
                  </a:cubicBezTo>
                  <a:close/>
                  <a:moveTo>
                    <a:pt x="1517474" y="94546"/>
                  </a:moveTo>
                  <a:cubicBezTo>
                    <a:pt x="1520201" y="94676"/>
                    <a:pt x="1522859" y="95546"/>
                    <a:pt x="1524802" y="97125"/>
                  </a:cubicBezTo>
                  <a:lnTo>
                    <a:pt x="1535459" y="105792"/>
                  </a:lnTo>
                  <a:cubicBezTo>
                    <a:pt x="1539344" y="108952"/>
                    <a:pt x="1538895" y="113756"/>
                    <a:pt x="1534457" y="116522"/>
                  </a:cubicBezTo>
                  <a:lnTo>
                    <a:pt x="1519115" y="126081"/>
                  </a:lnTo>
                  <a:cubicBezTo>
                    <a:pt x="1514677" y="128847"/>
                    <a:pt x="1507928" y="128528"/>
                    <a:pt x="1504043" y="125368"/>
                  </a:cubicBezTo>
                  <a:lnTo>
                    <a:pt x="1493385" y="116701"/>
                  </a:lnTo>
                  <a:cubicBezTo>
                    <a:pt x="1489500" y="113542"/>
                    <a:pt x="1489949" y="108737"/>
                    <a:pt x="1494388" y="105971"/>
                  </a:cubicBezTo>
                  <a:lnTo>
                    <a:pt x="1509730" y="96412"/>
                  </a:lnTo>
                  <a:cubicBezTo>
                    <a:pt x="1511949" y="95029"/>
                    <a:pt x="1514746" y="94418"/>
                    <a:pt x="1517474" y="94546"/>
                  </a:cubicBezTo>
                  <a:close/>
                  <a:moveTo>
                    <a:pt x="888165" y="94546"/>
                  </a:moveTo>
                  <a:cubicBezTo>
                    <a:pt x="890892" y="94676"/>
                    <a:pt x="893550" y="95546"/>
                    <a:pt x="895493" y="97125"/>
                  </a:cubicBezTo>
                  <a:lnTo>
                    <a:pt x="906150" y="105792"/>
                  </a:lnTo>
                  <a:cubicBezTo>
                    <a:pt x="910035" y="108952"/>
                    <a:pt x="909586" y="113756"/>
                    <a:pt x="905147" y="116522"/>
                  </a:cubicBezTo>
                  <a:lnTo>
                    <a:pt x="889805" y="126081"/>
                  </a:lnTo>
                  <a:cubicBezTo>
                    <a:pt x="885367" y="128847"/>
                    <a:pt x="878618" y="128528"/>
                    <a:pt x="874733" y="125368"/>
                  </a:cubicBezTo>
                  <a:lnTo>
                    <a:pt x="864076" y="116701"/>
                  </a:lnTo>
                  <a:cubicBezTo>
                    <a:pt x="860191" y="113542"/>
                    <a:pt x="860639" y="108737"/>
                    <a:pt x="865078" y="105971"/>
                  </a:cubicBezTo>
                  <a:lnTo>
                    <a:pt x="880420" y="96412"/>
                  </a:lnTo>
                  <a:cubicBezTo>
                    <a:pt x="882639" y="95029"/>
                    <a:pt x="885436" y="94418"/>
                    <a:pt x="888165" y="94546"/>
                  </a:cubicBezTo>
                  <a:close/>
                  <a:moveTo>
                    <a:pt x="469513" y="81477"/>
                  </a:moveTo>
                  <a:lnTo>
                    <a:pt x="515007" y="113862"/>
                  </a:lnTo>
                  <a:cubicBezTo>
                    <a:pt x="533439" y="126983"/>
                    <a:pt x="533439" y="148257"/>
                    <a:pt x="515007" y="161378"/>
                  </a:cubicBezTo>
                  <a:lnTo>
                    <a:pt x="464454" y="197365"/>
                  </a:lnTo>
                  <a:cubicBezTo>
                    <a:pt x="455238" y="203925"/>
                    <a:pt x="443159" y="207206"/>
                    <a:pt x="431080" y="207206"/>
                  </a:cubicBezTo>
                  <a:lnTo>
                    <a:pt x="431079" y="207206"/>
                  </a:lnTo>
                  <a:lnTo>
                    <a:pt x="431079" y="207192"/>
                  </a:lnTo>
                  <a:lnTo>
                    <a:pt x="430983" y="207206"/>
                  </a:lnTo>
                  <a:lnTo>
                    <a:pt x="424828" y="205391"/>
                  </a:lnTo>
                  <a:close/>
                  <a:moveTo>
                    <a:pt x="2630081" y="75230"/>
                  </a:moveTo>
                  <a:cubicBezTo>
                    <a:pt x="2637388" y="75230"/>
                    <a:pt x="2644695" y="77215"/>
                    <a:pt x="2650270" y="81183"/>
                  </a:cubicBezTo>
                  <a:lnTo>
                    <a:pt x="2677428" y="100516"/>
                  </a:lnTo>
                  <a:lnTo>
                    <a:pt x="2702717" y="170645"/>
                  </a:lnTo>
                  <a:lnTo>
                    <a:pt x="2688560" y="180723"/>
                  </a:lnTo>
                  <a:cubicBezTo>
                    <a:pt x="2677410" y="188661"/>
                    <a:pt x="2659330" y="188661"/>
                    <a:pt x="2648180" y="180723"/>
                  </a:cubicBezTo>
                  <a:lnTo>
                    <a:pt x="2579310" y="131697"/>
                  </a:lnTo>
                  <a:cubicBezTo>
                    <a:pt x="2568160" y="123760"/>
                    <a:pt x="2568160" y="110890"/>
                    <a:pt x="2579310" y="102952"/>
                  </a:cubicBezTo>
                  <a:lnTo>
                    <a:pt x="2609890" y="81183"/>
                  </a:lnTo>
                  <a:cubicBezTo>
                    <a:pt x="2615466" y="77214"/>
                    <a:pt x="2622774" y="75230"/>
                    <a:pt x="2630081" y="75230"/>
                  </a:cubicBezTo>
                  <a:close/>
                  <a:moveTo>
                    <a:pt x="1999450" y="75230"/>
                  </a:moveTo>
                  <a:cubicBezTo>
                    <a:pt x="2006757" y="75230"/>
                    <a:pt x="2014065" y="77215"/>
                    <a:pt x="2019640" y="81183"/>
                  </a:cubicBezTo>
                  <a:lnTo>
                    <a:pt x="2088510" y="130210"/>
                  </a:lnTo>
                  <a:cubicBezTo>
                    <a:pt x="2099660" y="138147"/>
                    <a:pt x="2099660" y="151017"/>
                    <a:pt x="2088510" y="158954"/>
                  </a:cubicBezTo>
                  <a:lnTo>
                    <a:pt x="2057929" y="180723"/>
                  </a:lnTo>
                  <a:cubicBezTo>
                    <a:pt x="2046779" y="188661"/>
                    <a:pt x="2028700" y="188661"/>
                    <a:pt x="2017550" y="180723"/>
                  </a:cubicBezTo>
                  <a:lnTo>
                    <a:pt x="1948680" y="131697"/>
                  </a:lnTo>
                  <a:cubicBezTo>
                    <a:pt x="1937529" y="123760"/>
                    <a:pt x="1937529" y="110890"/>
                    <a:pt x="1948680" y="102952"/>
                  </a:cubicBezTo>
                  <a:lnTo>
                    <a:pt x="1979260" y="81183"/>
                  </a:lnTo>
                  <a:cubicBezTo>
                    <a:pt x="1984835" y="77214"/>
                    <a:pt x="1992142" y="75230"/>
                    <a:pt x="1999450" y="75230"/>
                  </a:cubicBezTo>
                  <a:close/>
                  <a:moveTo>
                    <a:pt x="1368947" y="75230"/>
                  </a:moveTo>
                  <a:cubicBezTo>
                    <a:pt x="1376253" y="75230"/>
                    <a:pt x="1383561" y="77215"/>
                    <a:pt x="1389136" y="81183"/>
                  </a:cubicBezTo>
                  <a:lnTo>
                    <a:pt x="1458006" y="130210"/>
                  </a:lnTo>
                  <a:cubicBezTo>
                    <a:pt x="1469157" y="138147"/>
                    <a:pt x="1469157" y="151017"/>
                    <a:pt x="1458006" y="158954"/>
                  </a:cubicBezTo>
                  <a:lnTo>
                    <a:pt x="1427426" y="180723"/>
                  </a:lnTo>
                  <a:cubicBezTo>
                    <a:pt x="1416276" y="188661"/>
                    <a:pt x="1398197" y="188661"/>
                    <a:pt x="1387047" y="180723"/>
                  </a:cubicBezTo>
                  <a:lnTo>
                    <a:pt x="1318177" y="131697"/>
                  </a:lnTo>
                  <a:cubicBezTo>
                    <a:pt x="1307025" y="123760"/>
                    <a:pt x="1307026" y="110890"/>
                    <a:pt x="1318177" y="102952"/>
                  </a:cubicBezTo>
                  <a:lnTo>
                    <a:pt x="1348756" y="81183"/>
                  </a:lnTo>
                  <a:cubicBezTo>
                    <a:pt x="1354332" y="77214"/>
                    <a:pt x="1361639" y="75230"/>
                    <a:pt x="1368947" y="75230"/>
                  </a:cubicBezTo>
                  <a:close/>
                  <a:moveTo>
                    <a:pt x="739637" y="75230"/>
                  </a:moveTo>
                  <a:cubicBezTo>
                    <a:pt x="746944" y="75230"/>
                    <a:pt x="754252" y="77215"/>
                    <a:pt x="759826" y="81183"/>
                  </a:cubicBezTo>
                  <a:lnTo>
                    <a:pt x="828697" y="130210"/>
                  </a:lnTo>
                  <a:cubicBezTo>
                    <a:pt x="839847" y="138147"/>
                    <a:pt x="839847" y="151017"/>
                    <a:pt x="828697" y="158954"/>
                  </a:cubicBezTo>
                  <a:lnTo>
                    <a:pt x="798116" y="180723"/>
                  </a:lnTo>
                  <a:cubicBezTo>
                    <a:pt x="786966" y="188661"/>
                    <a:pt x="768887" y="188661"/>
                    <a:pt x="757737" y="180723"/>
                  </a:cubicBezTo>
                  <a:lnTo>
                    <a:pt x="688867" y="131697"/>
                  </a:lnTo>
                  <a:cubicBezTo>
                    <a:pt x="677715" y="123760"/>
                    <a:pt x="677716" y="110890"/>
                    <a:pt x="688867" y="102952"/>
                  </a:cubicBezTo>
                  <a:lnTo>
                    <a:pt x="719447" y="81183"/>
                  </a:lnTo>
                  <a:cubicBezTo>
                    <a:pt x="725022" y="77214"/>
                    <a:pt x="732330" y="75230"/>
                    <a:pt x="739637" y="75230"/>
                  </a:cubicBezTo>
                  <a:close/>
                  <a:moveTo>
                    <a:pt x="2321300" y="68035"/>
                  </a:moveTo>
                  <a:lnTo>
                    <a:pt x="2321522" y="68066"/>
                  </a:lnTo>
                  <a:lnTo>
                    <a:pt x="2321522" y="68035"/>
                  </a:lnTo>
                  <a:lnTo>
                    <a:pt x="2321524" y="68035"/>
                  </a:lnTo>
                  <a:cubicBezTo>
                    <a:pt x="2333602" y="68035"/>
                    <a:pt x="2345682" y="71315"/>
                    <a:pt x="2354898" y="77876"/>
                  </a:cubicBezTo>
                  <a:lnTo>
                    <a:pt x="2405450" y="113862"/>
                  </a:lnTo>
                  <a:cubicBezTo>
                    <a:pt x="2423882" y="126983"/>
                    <a:pt x="2423882" y="148257"/>
                    <a:pt x="2405450" y="161378"/>
                  </a:cubicBezTo>
                  <a:lnTo>
                    <a:pt x="2354898" y="197365"/>
                  </a:lnTo>
                  <a:cubicBezTo>
                    <a:pt x="2345681" y="203925"/>
                    <a:pt x="2333602" y="207206"/>
                    <a:pt x="2321524" y="207206"/>
                  </a:cubicBezTo>
                  <a:lnTo>
                    <a:pt x="2321522" y="207206"/>
                  </a:lnTo>
                  <a:lnTo>
                    <a:pt x="2321522" y="207175"/>
                  </a:lnTo>
                  <a:lnTo>
                    <a:pt x="2321300" y="207206"/>
                  </a:lnTo>
                  <a:cubicBezTo>
                    <a:pt x="2309220" y="207206"/>
                    <a:pt x="2297141" y="203926"/>
                    <a:pt x="2287925" y="197365"/>
                  </a:cubicBezTo>
                  <a:lnTo>
                    <a:pt x="2237372" y="161378"/>
                  </a:lnTo>
                  <a:cubicBezTo>
                    <a:pt x="2218940" y="148257"/>
                    <a:pt x="2218940" y="126984"/>
                    <a:pt x="2237372" y="113863"/>
                  </a:cubicBezTo>
                  <a:lnTo>
                    <a:pt x="2287925" y="77876"/>
                  </a:lnTo>
                  <a:cubicBezTo>
                    <a:pt x="2297141" y="71315"/>
                    <a:pt x="2309220" y="68035"/>
                    <a:pt x="2321300" y="68035"/>
                  </a:cubicBezTo>
                  <a:close/>
                  <a:moveTo>
                    <a:pt x="1690796" y="68035"/>
                  </a:moveTo>
                  <a:lnTo>
                    <a:pt x="1690892" y="68048"/>
                  </a:lnTo>
                  <a:lnTo>
                    <a:pt x="1690892" y="68035"/>
                  </a:lnTo>
                  <a:lnTo>
                    <a:pt x="1690893" y="68035"/>
                  </a:lnTo>
                  <a:cubicBezTo>
                    <a:pt x="1702972" y="68035"/>
                    <a:pt x="1715052" y="71315"/>
                    <a:pt x="1724268" y="77876"/>
                  </a:cubicBezTo>
                  <a:lnTo>
                    <a:pt x="1774820" y="113862"/>
                  </a:lnTo>
                  <a:cubicBezTo>
                    <a:pt x="1793252" y="126983"/>
                    <a:pt x="1793252" y="148257"/>
                    <a:pt x="1774820" y="161378"/>
                  </a:cubicBezTo>
                  <a:lnTo>
                    <a:pt x="1724267" y="197365"/>
                  </a:lnTo>
                  <a:cubicBezTo>
                    <a:pt x="1715051" y="203925"/>
                    <a:pt x="1702972" y="207206"/>
                    <a:pt x="1690893" y="207206"/>
                  </a:cubicBezTo>
                  <a:lnTo>
                    <a:pt x="1690892" y="207206"/>
                  </a:lnTo>
                  <a:lnTo>
                    <a:pt x="1690892" y="207192"/>
                  </a:lnTo>
                  <a:lnTo>
                    <a:pt x="1690796" y="207206"/>
                  </a:lnTo>
                  <a:cubicBezTo>
                    <a:pt x="1678717" y="207206"/>
                    <a:pt x="1666638" y="203926"/>
                    <a:pt x="1657421" y="197365"/>
                  </a:cubicBezTo>
                  <a:lnTo>
                    <a:pt x="1606869" y="161378"/>
                  </a:lnTo>
                  <a:cubicBezTo>
                    <a:pt x="1588437" y="148257"/>
                    <a:pt x="1588437" y="126984"/>
                    <a:pt x="1606869" y="113863"/>
                  </a:cubicBezTo>
                  <a:lnTo>
                    <a:pt x="1657421" y="77876"/>
                  </a:lnTo>
                  <a:cubicBezTo>
                    <a:pt x="1666638" y="71315"/>
                    <a:pt x="1678717" y="68035"/>
                    <a:pt x="1690796" y="68035"/>
                  </a:cubicBezTo>
                  <a:close/>
                  <a:moveTo>
                    <a:pt x="1060388" y="68035"/>
                  </a:moveTo>
                  <a:lnTo>
                    <a:pt x="1060389" y="68035"/>
                  </a:lnTo>
                  <a:lnTo>
                    <a:pt x="1060938" y="68111"/>
                  </a:lnTo>
                  <a:lnTo>
                    <a:pt x="1061486" y="68035"/>
                  </a:lnTo>
                  <a:lnTo>
                    <a:pt x="1061709" y="68066"/>
                  </a:lnTo>
                  <a:lnTo>
                    <a:pt x="1061709" y="68218"/>
                  </a:lnTo>
                  <a:lnTo>
                    <a:pt x="1078151" y="70495"/>
                  </a:lnTo>
                  <a:cubicBezTo>
                    <a:pt x="1083832" y="72135"/>
                    <a:pt x="1089156" y="74595"/>
                    <a:pt x="1093764" y="77876"/>
                  </a:cubicBezTo>
                  <a:lnTo>
                    <a:pt x="1144317" y="113862"/>
                  </a:lnTo>
                  <a:cubicBezTo>
                    <a:pt x="1162749" y="126983"/>
                    <a:pt x="1162749" y="148257"/>
                    <a:pt x="1144317" y="161378"/>
                  </a:cubicBezTo>
                  <a:lnTo>
                    <a:pt x="1093764" y="197365"/>
                  </a:lnTo>
                  <a:cubicBezTo>
                    <a:pt x="1089156" y="200645"/>
                    <a:pt x="1083832" y="203105"/>
                    <a:pt x="1078150" y="204745"/>
                  </a:cubicBezTo>
                  <a:lnTo>
                    <a:pt x="1061709" y="207023"/>
                  </a:lnTo>
                  <a:lnTo>
                    <a:pt x="1061709" y="207175"/>
                  </a:lnTo>
                  <a:lnTo>
                    <a:pt x="1061486" y="207206"/>
                  </a:lnTo>
                  <a:lnTo>
                    <a:pt x="1060937" y="207129"/>
                  </a:lnTo>
                  <a:lnTo>
                    <a:pt x="1060389" y="207206"/>
                  </a:lnTo>
                  <a:lnTo>
                    <a:pt x="1060388" y="207206"/>
                  </a:lnTo>
                  <a:lnTo>
                    <a:pt x="1060388" y="207054"/>
                  </a:lnTo>
                  <a:lnTo>
                    <a:pt x="1043726" y="204746"/>
                  </a:lnTo>
                  <a:cubicBezTo>
                    <a:pt x="1038044" y="203105"/>
                    <a:pt x="1032720" y="200645"/>
                    <a:pt x="1028112" y="197365"/>
                  </a:cubicBezTo>
                  <a:lnTo>
                    <a:pt x="977559" y="161378"/>
                  </a:lnTo>
                  <a:cubicBezTo>
                    <a:pt x="959127" y="148257"/>
                    <a:pt x="959128" y="126984"/>
                    <a:pt x="977559" y="113863"/>
                  </a:cubicBezTo>
                  <a:lnTo>
                    <a:pt x="1028112" y="77876"/>
                  </a:lnTo>
                  <a:cubicBezTo>
                    <a:pt x="1032720" y="74596"/>
                    <a:pt x="1038044" y="72135"/>
                    <a:pt x="1043726" y="70495"/>
                  </a:cubicBezTo>
                  <a:lnTo>
                    <a:pt x="1060388" y="68187"/>
                  </a:lnTo>
                  <a:close/>
                  <a:moveTo>
                    <a:pt x="2661575" y="56554"/>
                  </a:moveTo>
                  <a:lnTo>
                    <a:pt x="2669178" y="77639"/>
                  </a:lnTo>
                  <a:lnTo>
                    <a:pt x="2658249" y="69859"/>
                  </a:lnTo>
                  <a:cubicBezTo>
                    <a:pt x="2654007" y="66839"/>
                    <a:pt x="2654007" y="61942"/>
                    <a:pt x="2658249" y="58922"/>
                  </a:cubicBezTo>
                  <a:close/>
                  <a:moveTo>
                    <a:pt x="2483242" y="56269"/>
                  </a:moveTo>
                  <a:cubicBezTo>
                    <a:pt x="2489676" y="56269"/>
                    <a:pt x="2496110" y="58017"/>
                    <a:pt x="2501020" y="61511"/>
                  </a:cubicBezTo>
                  <a:lnTo>
                    <a:pt x="2539279" y="88746"/>
                  </a:lnTo>
                  <a:cubicBezTo>
                    <a:pt x="2549097" y="95736"/>
                    <a:pt x="2549097" y="107068"/>
                    <a:pt x="2539279" y="114057"/>
                  </a:cubicBezTo>
                  <a:lnTo>
                    <a:pt x="2504329" y="138936"/>
                  </a:lnTo>
                  <a:cubicBezTo>
                    <a:pt x="2494511" y="145925"/>
                    <a:pt x="2478592" y="145925"/>
                    <a:pt x="2468774" y="138936"/>
                  </a:cubicBezTo>
                  <a:lnTo>
                    <a:pt x="2430515" y="111701"/>
                  </a:lnTo>
                  <a:cubicBezTo>
                    <a:pt x="2420697" y="104711"/>
                    <a:pt x="2420697" y="93379"/>
                    <a:pt x="2430515" y="86390"/>
                  </a:cubicBezTo>
                  <a:lnTo>
                    <a:pt x="2465465" y="61511"/>
                  </a:lnTo>
                  <a:cubicBezTo>
                    <a:pt x="2470373" y="58017"/>
                    <a:pt x="2476808" y="56269"/>
                    <a:pt x="2483242" y="56269"/>
                  </a:cubicBezTo>
                  <a:close/>
                  <a:moveTo>
                    <a:pt x="1852611" y="56269"/>
                  </a:moveTo>
                  <a:cubicBezTo>
                    <a:pt x="1859046" y="56269"/>
                    <a:pt x="1865480" y="58017"/>
                    <a:pt x="1870390" y="61511"/>
                  </a:cubicBezTo>
                  <a:lnTo>
                    <a:pt x="1908648" y="88746"/>
                  </a:lnTo>
                  <a:cubicBezTo>
                    <a:pt x="1918466" y="95736"/>
                    <a:pt x="1918466" y="107068"/>
                    <a:pt x="1908648" y="114057"/>
                  </a:cubicBezTo>
                  <a:lnTo>
                    <a:pt x="1873699" y="138936"/>
                  </a:lnTo>
                  <a:cubicBezTo>
                    <a:pt x="1863881" y="145925"/>
                    <a:pt x="1847962" y="145925"/>
                    <a:pt x="1838144" y="138936"/>
                  </a:cubicBezTo>
                  <a:lnTo>
                    <a:pt x="1799885" y="111701"/>
                  </a:lnTo>
                  <a:cubicBezTo>
                    <a:pt x="1790066" y="104711"/>
                    <a:pt x="1790066" y="93379"/>
                    <a:pt x="1799885" y="86390"/>
                  </a:cubicBezTo>
                  <a:lnTo>
                    <a:pt x="1834834" y="61511"/>
                  </a:lnTo>
                  <a:cubicBezTo>
                    <a:pt x="1839743" y="58017"/>
                    <a:pt x="1846177" y="56269"/>
                    <a:pt x="1852611" y="56269"/>
                  </a:cubicBezTo>
                  <a:close/>
                  <a:moveTo>
                    <a:pt x="1222108" y="56269"/>
                  </a:moveTo>
                  <a:cubicBezTo>
                    <a:pt x="1228542" y="56269"/>
                    <a:pt x="1234977" y="58017"/>
                    <a:pt x="1239886" y="61511"/>
                  </a:cubicBezTo>
                  <a:lnTo>
                    <a:pt x="1278145" y="88746"/>
                  </a:lnTo>
                  <a:cubicBezTo>
                    <a:pt x="1287963" y="95736"/>
                    <a:pt x="1287963" y="107068"/>
                    <a:pt x="1278145" y="114057"/>
                  </a:cubicBezTo>
                  <a:lnTo>
                    <a:pt x="1243195" y="138936"/>
                  </a:lnTo>
                  <a:cubicBezTo>
                    <a:pt x="1233378" y="145925"/>
                    <a:pt x="1217459" y="145925"/>
                    <a:pt x="1207640" y="138936"/>
                  </a:cubicBezTo>
                  <a:lnTo>
                    <a:pt x="1169381" y="111701"/>
                  </a:lnTo>
                  <a:cubicBezTo>
                    <a:pt x="1159563" y="104711"/>
                    <a:pt x="1159563" y="93379"/>
                    <a:pt x="1169381" y="86390"/>
                  </a:cubicBezTo>
                  <a:lnTo>
                    <a:pt x="1204330" y="61511"/>
                  </a:lnTo>
                  <a:cubicBezTo>
                    <a:pt x="1209239" y="58017"/>
                    <a:pt x="1215674" y="56269"/>
                    <a:pt x="1222108" y="56269"/>
                  </a:cubicBezTo>
                  <a:close/>
                  <a:moveTo>
                    <a:pt x="592798" y="56269"/>
                  </a:moveTo>
                  <a:cubicBezTo>
                    <a:pt x="599233" y="56269"/>
                    <a:pt x="605667" y="58017"/>
                    <a:pt x="610576" y="61511"/>
                  </a:cubicBezTo>
                  <a:lnTo>
                    <a:pt x="648835" y="88746"/>
                  </a:lnTo>
                  <a:cubicBezTo>
                    <a:pt x="658653" y="95736"/>
                    <a:pt x="658653" y="107068"/>
                    <a:pt x="648835" y="114057"/>
                  </a:cubicBezTo>
                  <a:lnTo>
                    <a:pt x="613886" y="138936"/>
                  </a:lnTo>
                  <a:cubicBezTo>
                    <a:pt x="604068" y="145925"/>
                    <a:pt x="588149" y="145925"/>
                    <a:pt x="578331" y="138936"/>
                  </a:cubicBezTo>
                  <a:lnTo>
                    <a:pt x="540072" y="111701"/>
                  </a:lnTo>
                  <a:cubicBezTo>
                    <a:pt x="530253" y="104711"/>
                    <a:pt x="530253" y="93379"/>
                    <a:pt x="540072" y="86390"/>
                  </a:cubicBezTo>
                  <a:lnTo>
                    <a:pt x="575021" y="61511"/>
                  </a:lnTo>
                  <a:cubicBezTo>
                    <a:pt x="579930" y="58017"/>
                    <a:pt x="586365" y="56269"/>
                    <a:pt x="592798" y="56269"/>
                  </a:cubicBezTo>
                  <a:close/>
                  <a:moveTo>
                    <a:pt x="2391875" y="55758"/>
                  </a:moveTo>
                  <a:cubicBezTo>
                    <a:pt x="2395104" y="55668"/>
                    <a:pt x="2398382" y="56455"/>
                    <a:pt x="2400943" y="58140"/>
                  </a:cubicBezTo>
                  <a:lnTo>
                    <a:pt x="2417900" y="69297"/>
                  </a:lnTo>
                  <a:cubicBezTo>
                    <a:pt x="2423021" y="72667"/>
                    <a:pt x="2423334" y="78355"/>
                    <a:pt x="2418601" y="82001"/>
                  </a:cubicBezTo>
                  <a:lnTo>
                    <a:pt x="2408441" y="89824"/>
                  </a:lnTo>
                  <a:cubicBezTo>
                    <a:pt x="2403708" y="93470"/>
                    <a:pt x="2395718" y="93694"/>
                    <a:pt x="2390597" y="90324"/>
                  </a:cubicBezTo>
                  <a:lnTo>
                    <a:pt x="2373640" y="79166"/>
                  </a:lnTo>
                  <a:cubicBezTo>
                    <a:pt x="2368519" y="75796"/>
                    <a:pt x="2368205" y="70109"/>
                    <a:pt x="2372939" y="66463"/>
                  </a:cubicBezTo>
                  <a:lnTo>
                    <a:pt x="2383098" y="58640"/>
                  </a:lnTo>
                  <a:cubicBezTo>
                    <a:pt x="2385465" y="56817"/>
                    <a:pt x="2388646" y="55850"/>
                    <a:pt x="2391875" y="55758"/>
                  </a:cubicBezTo>
                  <a:close/>
                  <a:moveTo>
                    <a:pt x="1761245" y="55758"/>
                  </a:moveTo>
                  <a:cubicBezTo>
                    <a:pt x="1764474" y="55668"/>
                    <a:pt x="1767752" y="56455"/>
                    <a:pt x="1770312" y="58140"/>
                  </a:cubicBezTo>
                  <a:lnTo>
                    <a:pt x="1787269" y="69297"/>
                  </a:lnTo>
                  <a:cubicBezTo>
                    <a:pt x="1792390" y="72667"/>
                    <a:pt x="1792704" y="78355"/>
                    <a:pt x="1787970" y="82001"/>
                  </a:cubicBezTo>
                  <a:lnTo>
                    <a:pt x="1777811" y="89824"/>
                  </a:lnTo>
                  <a:cubicBezTo>
                    <a:pt x="1773078" y="93470"/>
                    <a:pt x="1765088" y="93694"/>
                    <a:pt x="1759966" y="90324"/>
                  </a:cubicBezTo>
                  <a:lnTo>
                    <a:pt x="1743010" y="79166"/>
                  </a:lnTo>
                  <a:cubicBezTo>
                    <a:pt x="1737889" y="75796"/>
                    <a:pt x="1737574" y="70109"/>
                    <a:pt x="1742308" y="66463"/>
                  </a:cubicBezTo>
                  <a:lnTo>
                    <a:pt x="1752468" y="58640"/>
                  </a:lnTo>
                  <a:cubicBezTo>
                    <a:pt x="1754835" y="56817"/>
                    <a:pt x="1758016" y="55850"/>
                    <a:pt x="1761245" y="55758"/>
                  </a:cubicBezTo>
                  <a:close/>
                  <a:moveTo>
                    <a:pt x="1130741" y="55758"/>
                  </a:moveTo>
                  <a:cubicBezTo>
                    <a:pt x="1133971" y="55668"/>
                    <a:pt x="1137248" y="56455"/>
                    <a:pt x="1139809" y="58140"/>
                  </a:cubicBezTo>
                  <a:lnTo>
                    <a:pt x="1156766" y="69297"/>
                  </a:lnTo>
                  <a:cubicBezTo>
                    <a:pt x="1161886" y="72667"/>
                    <a:pt x="1162201" y="78355"/>
                    <a:pt x="1157467" y="82001"/>
                  </a:cubicBezTo>
                  <a:lnTo>
                    <a:pt x="1147307" y="89824"/>
                  </a:lnTo>
                  <a:cubicBezTo>
                    <a:pt x="1142574" y="93470"/>
                    <a:pt x="1134584" y="93694"/>
                    <a:pt x="1129463" y="90324"/>
                  </a:cubicBezTo>
                  <a:lnTo>
                    <a:pt x="1112506" y="79166"/>
                  </a:lnTo>
                  <a:cubicBezTo>
                    <a:pt x="1107385" y="75796"/>
                    <a:pt x="1107071" y="70109"/>
                    <a:pt x="1111805" y="66463"/>
                  </a:cubicBezTo>
                  <a:lnTo>
                    <a:pt x="1121964" y="58640"/>
                  </a:lnTo>
                  <a:cubicBezTo>
                    <a:pt x="1124331" y="56817"/>
                    <a:pt x="1127513" y="55850"/>
                    <a:pt x="1130741" y="55758"/>
                  </a:cubicBezTo>
                  <a:close/>
                  <a:moveTo>
                    <a:pt x="501432" y="55758"/>
                  </a:moveTo>
                  <a:cubicBezTo>
                    <a:pt x="504661" y="55668"/>
                    <a:pt x="507939" y="56455"/>
                    <a:pt x="510499" y="58140"/>
                  </a:cubicBezTo>
                  <a:lnTo>
                    <a:pt x="527456" y="69297"/>
                  </a:lnTo>
                  <a:cubicBezTo>
                    <a:pt x="532577" y="72667"/>
                    <a:pt x="532891" y="78355"/>
                    <a:pt x="528157" y="82001"/>
                  </a:cubicBezTo>
                  <a:lnTo>
                    <a:pt x="517998" y="89824"/>
                  </a:lnTo>
                  <a:cubicBezTo>
                    <a:pt x="513264" y="93470"/>
                    <a:pt x="505275" y="93694"/>
                    <a:pt x="500153" y="90324"/>
                  </a:cubicBezTo>
                  <a:lnTo>
                    <a:pt x="483196" y="79166"/>
                  </a:lnTo>
                  <a:cubicBezTo>
                    <a:pt x="478076" y="75796"/>
                    <a:pt x="477761" y="70109"/>
                    <a:pt x="482496" y="66463"/>
                  </a:cubicBezTo>
                  <a:lnTo>
                    <a:pt x="492655" y="58640"/>
                  </a:lnTo>
                  <a:cubicBezTo>
                    <a:pt x="495022" y="56817"/>
                    <a:pt x="498202" y="55850"/>
                    <a:pt x="501432" y="55758"/>
                  </a:cubicBezTo>
                  <a:close/>
                  <a:moveTo>
                    <a:pt x="2639769" y="53399"/>
                  </a:moveTo>
                  <a:cubicBezTo>
                    <a:pt x="2641610" y="53458"/>
                    <a:pt x="2643419" y="54016"/>
                    <a:pt x="2644761" y="55060"/>
                  </a:cubicBezTo>
                  <a:lnTo>
                    <a:pt x="2650521" y="59541"/>
                  </a:lnTo>
                  <a:cubicBezTo>
                    <a:pt x="2653206" y="61630"/>
                    <a:pt x="2653004" y="64871"/>
                    <a:pt x="2650070" y="66782"/>
                  </a:cubicBezTo>
                  <a:lnTo>
                    <a:pt x="2643775" y="70882"/>
                  </a:lnTo>
                  <a:cubicBezTo>
                    <a:pt x="2640841" y="72793"/>
                    <a:pt x="2636288" y="72649"/>
                    <a:pt x="2633604" y="70561"/>
                  </a:cubicBezTo>
                  <a:lnTo>
                    <a:pt x="2627843" y="66079"/>
                  </a:lnTo>
                  <a:cubicBezTo>
                    <a:pt x="2625159" y="63991"/>
                    <a:pt x="2625361" y="60750"/>
                    <a:pt x="2628295" y="58839"/>
                  </a:cubicBezTo>
                  <a:lnTo>
                    <a:pt x="2634590" y="54738"/>
                  </a:lnTo>
                  <a:cubicBezTo>
                    <a:pt x="2636057" y="53783"/>
                    <a:pt x="2637928" y="53341"/>
                    <a:pt x="2639769" y="53399"/>
                  </a:cubicBezTo>
                  <a:close/>
                  <a:moveTo>
                    <a:pt x="2009138" y="53399"/>
                  </a:moveTo>
                  <a:cubicBezTo>
                    <a:pt x="2010979" y="53458"/>
                    <a:pt x="2012788" y="54016"/>
                    <a:pt x="2014130" y="55060"/>
                  </a:cubicBezTo>
                  <a:lnTo>
                    <a:pt x="2019891" y="59541"/>
                  </a:lnTo>
                  <a:cubicBezTo>
                    <a:pt x="2022575" y="61630"/>
                    <a:pt x="2022373" y="64871"/>
                    <a:pt x="2019439" y="66782"/>
                  </a:cubicBezTo>
                  <a:lnTo>
                    <a:pt x="2013144" y="70882"/>
                  </a:lnTo>
                  <a:cubicBezTo>
                    <a:pt x="2010210" y="72793"/>
                    <a:pt x="2005658" y="72649"/>
                    <a:pt x="2002973" y="70561"/>
                  </a:cubicBezTo>
                  <a:lnTo>
                    <a:pt x="1997213" y="66079"/>
                  </a:lnTo>
                  <a:cubicBezTo>
                    <a:pt x="1994528" y="63991"/>
                    <a:pt x="1994730" y="60750"/>
                    <a:pt x="1997664" y="58839"/>
                  </a:cubicBezTo>
                  <a:lnTo>
                    <a:pt x="2003959" y="54738"/>
                  </a:lnTo>
                  <a:cubicBezTo>
                    <a:pt x="2005426" y="53783"/>
                    <a:pt x="2007298" y="53341"/>
                    <a:pt x="2009138" y="53399"/>
                  </a:cubicBezTo>
                  <a:close/>
                  <a:moveTo>
                    <a:pt x="1378635" y="53399"/>
                  </a:moveTo>
                  <a:cubicBezTo>
                    <a:pt x="1380475" y="53458"/>
                    <a:pt x="1382285" y="54016"/>
                    <a:pt x="1383627" y="55060"/>
                  </a:cubicBezTo>
                  <a:lnTo>
                    <a:pt x="1389388" y="59541"/>
                  </a:lnTo>
                  <a:cubicBezTo>
                    <a:pt x="1392072" y="61630"/>
                    <a:pt x="1391870" y="64871"/>
                    <a:pt x="1388936" y="66782"/>
                  </a:cubicBezTo>
                  <a:lnTo>
                    <a:pt x="1382641" y="70882"/>
                  </a:lnTo>
                  <a:cubicBezTo>
                    <a:pt x="1379707" y="72793"/>
                    <a:pt x="1375154" y="72649"/>
                    <a:pt x="1372470" y="70561"/>
                  </a:cubicBezTo>
                  <a:lnTo>
                    <a:pt x="1366709" y="66079"/>
                  </a:lnTo>
                  <a:cubicBezTo>
                    <a:pt x="1364025" y="63991"/>
                    <a:pt x="1364227" y="60750"/>
                    <a:pt x="1367160" y="58839"/>
                  </a:cubicBezTo>
                  <a:lnTo>
                    <a:pt x="1373456" y="54738"/>
                  </a:lnTo>
                  <a:cubicBezTo>
                    <a:pt x="1374923" y="53783"/>
                    <a:pt x="1376794" y="53341"/>
                    <a:pt x="1378635" y="53399"/>
                  </a:cubicBezTo>
                  <a:close/>
                  <a:moveTo>
                    <a:pt x="749326" y="53399"/>
                  </a:moveTo>
                  <a:cubicBezTo>
                    <a:pt x="751166" y="53458"/>
                    <a:pt x="752976" y="54016"/>
                    <a:pt x="754317" y="55060"/>
                  </a:cubicBezTo>
                  <a:lnTo>
                    <a:pt x="760078" y="59541"/>
                  </a:lnTo>
                  <a:cubicBezTo>
                    <a:pt x="762762" y="61630"/>
                    <a:pt x="762561" y="64871"/>
                    <a:pt x="759626" y="66782"/>
                  </a:cubicBezTo>
                  <a:lnTo>
                    <a:pt x="753331" y="70882"/>
                  </a:lnTo>
                  <a:cubicBezTo>
                    <a:pt x="750397" y="72793"/>
                    <a:pt x="745844" y="72649"/>
                    <a:pt x="743160" y="70561"/>
                  </a:cubicBezTo>
                  <a:lnTo>
                    <a:pt x="737400" y="66079"/>
                  </a:lnTo>
                  <a:cubicBezTo>
                    <a:pt x="734716" y="63991"/>
                    <a:pt x="734917" y="60750"/>
                    <a:pt x="737851" y="58839"/>
                  </a:cubicBezTo>
                  <a:lnTo>
                    <a:pt x="744146" y="54738"/>
                  </a:lnTo>
                  <a:cubicBezTo>
                    <a:pt x="745613" y="53783"/>
                    <a:pt x="747485" y="53341"/>
                    <a:pt x="749326" y="53399"/>
                  </a:cubicBezTo>
                  <a:close/>
                  <a:moveTo>
                    <a:pt x="483000" y="44075"/>
                  </a:moveTo>
                  <a:lnTo>
                    <a:pt x="484595" y="45125"/>
                  </a:lnTo>
                  <a:cubicBezTo>
                    <a:pt x="487908" y="47304"/>
                    <a:pt x="488111" y="50983"/>
                    <a:pt x="485049" y="53341"/>
                  </a:cubicBezTo>
                  <a:lnTo>
                    <a:pt x="477587" y="59088"/>
                  </a:lnTo>
                  <a:close/>
                  <a:moveTo>
                    <a:pt x="2362067" y="38908"/>
                  </a:moveTo>
                  <a:cubicBezTo>
                    <a:pt x="2364155" y="38850"/>
                    <a:pt x="2366275" y="39358"/>
                    <a:pt x="2367932" y="40448"/>
                  </a:cubicBezTo>
                  <a:lnTo>
                    <a:pt x="2375039" y="45125"/>
                  </a:lnTo>
                  <a:cubicBezTo>
                    <a:pt x="2378351" y="47304"/>
                    <a:pt x="2378554" y="50983"/>
                    <a:pt x="2375493" y="53341"/>
                  </a:cubicBezTo>
                  <a:lnTo>
                    <a:pt x="2366960" y="59912"/>
                  </a:lnTo>
                  <a:cubicBezTo>
                    <a:pt x="2363898" y="62270"/>
                    <a:pt x="2358731" y="62415"/>
                    <a:pt x="2355418" y="60235"/>
                  </a:cubicBezTo>
                  <a:lnTo>
                    <a:pt x="2348310" y="55558"/>
                  </a:lnTo>
                  <a:cubicBezTo>
                    <a:pt x="2344998" y="53378"/>
                    <a:pt x="2344795" y="49700"/>
                    <a:pt x="2347857" y="47342"/>
                  </a:cubicBezTo>
                  <a:lnTo>
                    <a:pt x="2356390" y="40771"/>
                  </a:lnTo>
                  <a:cubicBezTo>
                    <a:pt x="2357921" y="39592"/>
                    <a:pt x="2359978" y="38967"/>
                    <a:pt x="2362067" y="38908"/>
                  </a:cubicBezTo>
                  <a:close/>
                  <a:moveTo>
                    <a:pt x="1731436" y="38908"/>
                  </a:moveTo>
                  <a:cubicBezTo>
                    <a:pt x="1733525" y="38850"/>
                    <a:pt x="1735644" y="39358"/>
                    <a:pt x="1737301" y="40448"/>
                  </a:cubicBezTo>
                  <a:lnTo>
                    <a:pt x="1744408" y="45125"/>
                  </a:lnTo>
                  <a:cubicBezTo>
                    <a:pt x="1747721" y="47304"/>
                    <a:pt x="1747924" y="50983"/>
                    <a:pt x="1744862" y="53341"/>
                  </a:cubicBezTo>
                  <a:lnTo>
                    <a:pt x="1736329" y="59912"/>
                  </a:lnTo>
                  <a:cubicBezTo>
                    <a:pt x="1733268" y="62270"/>
                    <a:pt x="1728100" y="62415"/>
                    <a:pt x="1724788" y="60235"/>
                  </a:cubicBezTo>
                  <a:lnTo>
                    <a:pt x="1717680" y="55558"/>
                  </a:lnTo>
                  <a:cubicBezTo>
                    <a:pt x="1714368" y="53378"/>
                    <a:pt x="1714164" y="49700"/>
                    <a:pt x="1717227" y="47342"/>
                  </a:cubicBezTo>
                  <a:lnTo>
                    <a:pt x="1725759" y="40771"/>
                  </a:lnTo>
                  <a:cubicBezTo>
                    <a:pt x="1727290" y="39592"/>
                    <a:pt x="1729347" y="38967"/>
                    <a:pt x="1731436" y="38908"/>
                  </a:cubicBezTo>
                  <a:close/>
                  <a:moveTo>
                    <a:pt x="1100933" y="38908"/>
                  </a:moveTo>
                  <a:cubicBezTo>
                    <a:pt x="1103021" y="38850"/>
                    <a:pt x="1105141" y="39358"/>
                    <a:pt x="1106798" y="40448"/>
                  </a:cubicBezTo>
                  <a:lnTo>
                    <a:pt x="1113905" y="45125"/>
                  </a:lnTo>
                  <a:cubicBezTo>
                    <a:pt x="1117217" y="47304"/>
                    <a:pt x="1117421" y="50983"/>
                    <a:pt x="1114359" y="53341"/>
                  </a:cubicBezTo>
                  <a:lnTo>
                    <a:pt x="1105826" y="59912"/>
                  </a:lnTo>
                  <a:cubicBezTo>
                    <a:pt x="1102764" y="62270"/>
                    <a:pt x="1097597" y="62415"/>
                    <a:pt x="1094284" y="60235"/>
                  </a:cubicBezTo>
                  <a:lnTo>
                    <a:pt x="1087177" y="55558"/>
                  </a:lnTo>
                  <a:cubicBezTo>
                    <a:pt x="1083865" y="53378"/>
                    <a:pt x="1083661" y="49700"/>
                    <a:pt x="1086723" y="47342"/>
                  </a:cubicBezTo>
                  <a:lnTo>
                    <a:pt x="1095256" y="40771"/>
                  </a:lnTo>
                  <a:cubicBezTo>
                    <a:pt x="1096787" y="39592"/>
                    <a:pt x="1098843" y="38967"/>
                    <a:pt x="1100933" y="38908"/>
                  </a:cubicBezTo>
                  <a:close/>
                  <a:moveTo>
                    <a:pt x="2649619" y="31730"/>
                  </a:moveTo>
                  <a:lnTo>
                    <a:pt x="2653062" y="32945"/>
                  </a:lnTo>
                  <a:lnTo>
                    <a:pt x="2657971" y="46559"/>
                  </a:lnTo>
                  <a:lnTo>
                    <a:pt x="2657176" y="47699"/>
                  </a:lnTo>
                  <a:lnTo>
                    <a:pt x="2646692" y="50213"/>
                  </a:lnTo>
                  <a:cubicBezTo>
                    <a:pt x="2642803" y="51146"/>
                    <a:pt x="2638587" y="49658"/>
                    <a:pt x="2637277" y="46888"/>
                  </a:cubicBezTo>
                  <a:lnTo>
                    <a:pt x="2634464" y="40947"/>
                  </a:lnTo>
                  <a:cubicBezTo>
                    <a:pt x="2633154" y="38178"/>
                    <a:pt x="2635245" y="35177"/>
                    <a:pt x="2639135" y="34244"/>
                  </a:cubicBezTo>
                  <a:close/>
                  <a:moveTo>
                    <a:pt x="2018988" y="31730"/>
                  </a:moveTo>
                  <a:cubicBezTo>
                    <a:pt x="2022878" y="30797"/>
                    <a:pt x="2027093" y="32285"/>
                    <a:pt x="2028404" y="35054"/>
                  </a:cubicBezTo>
                  <a:lnTo>
                    <a:pt x="2031217" y="40996"/>
                  </a:lnTo>
                  <a:cubicBezTo>
                    <a:pt x="2032526" y="43765"/>
                    <a:pt x="2030436" y="46766"/>
                    <a:pt x="2026546" y="47699"/>
                  </a:cubicBezTo>
                  <a:lnTo>
                    <a:pt x="2016062" y="50213"/>
                  </a:lnTo>
                  <a:cubicBezTo>
                    <a:pt x="2012172" y="51146"/>
                    <a:pt x="2007957" y="49658"/>
                    <a:pt x="2006646" y="46888"/>
                  </a:cubicBezTo>
                  <a:lnTo>
                    <a:pt x="2003834" y="40947"/>
                  </a:lnTo>
                  <a:cubicBezTo>
                    <a:pt x="2002524" y="38178"/>
                    <a:pt x="2004615" y="35177"/>
                    <a:pt x="2008505" y="34244"/>
                  </a:cubicBezTo>
                  <a:close/>
                  <a:moveTo>
                    <a:pt x="1388485" y="31730"/>
                  </a:moveTo>
                  <a:cubicBezTo>
                    <a:pt x="1392375" y="30797"/>
                    <a:pt x="1396590" y="32285"/>
                    <a:pt x="1397901" y="35054"/>
                  </a:cubicBezTo>
                  <a:lnTo>
                    <a:pt x="1400713" y="40996"/>
                  </a:lnTo>
                  <a:cubicBezTo>
                    <a:pt x="1402023" y="43765"/>
                    <a:pt x="1399932" y="46766"/>
                    <a:pt x="1396042" y="47699"/>
                  </a:cubicBezTo>
                  <a:lnTo>
                    <a:pt x="1385559" y="50213"/>
                  </a:lnTo>
                  <a:cubicBezTo>
                    <a:pt x="1381669" y="51146"/>
                    <a:pt x="1377453" y="49658"/>
                    <a:pt x="1376143" y="46888"/>
                  </a:cubicBezTo>
                  <a:lnTo>
                    <a:pt x="1373331" y="40947"/>
                  </a:lnTo>
                  <a:cubicBezTo>
                    <a:pt x="1372021" y="38178"/>
                    <a:pt x="1374112" y="35177"/>
                    <a:pt x="1378001" y="34244"/>
                  </a:cubicBezTo>
                  <a:close/>
                  <a:moveTo>
                    <a:pt x="759176" y="31730"/>
                  </a:moveTo>
                  <a:cubicBezTo>
                    <a:pt x="763065" y="30797"/>
                    <a:pt x="767280" y="32285"/>
                    <a:pt x="768592" y="35054"/>
                  </a:cubicBezTo>
                  <a:lnTo>
                    <a:pt x="771404" y="40996"/>
                  </a:lnTo>
                  <a:cubicBezTo>
                    <a:pt x="772714" y="43765"/>
                    <a:pt x="770622" y="46766"/>
                    <a:pt x="766733" y="47699"/>
                  </a:cubicBezTo>
                  <a:lnTo>
                    <a:pt x="756249" y="50213"/>
                  </a:lnTo>
                  <a:cubicBezTo>
                    <a:pt x="752359" y="51146"/>
                    <a:pt x="748144" y="49658"/>
                    <a:pt x="746833" y="46888"/>
                  </a:cubicBezTo>
                  <a:lnTo>
                    <a:pt x="744021" y="40947"/>
                  </a:lnTo>
                  <a:cubicBezTo>
                    <a:pt x="742711" y="38178"/>
                    <a:pt x="744802" y="35177"/>
                    <a:pt x="748692" y="34244"/>
                  </a:cubicBezTo>
                  <a:close/>
                  <a:moveTo>
                    <a:pt x="2239948" y="29379"/>
                  </a:moveTo>
                  <a:cubicBezTo>
                    <a:pt x="2244960" y="29379"/>
                    <a:pt x="2249971" y="30740"/>
                    <a:pt x="2253795" y="33462"/>
                  </a:cubicBezTo>
                  <a:lnTo>
                    <a:pt x="2274769" y="48393"/>
                  </a:lnTo>
                  <a:cubicBezTo>
                    <a:pt x="2282417" y="53837"/>
                    <a:pt x="2282417" y="62664"/>
                    <a:pt x="2274769" y="68107"/>
                  </a:cubicBezTo>
                  <a:lnTo>
                    <a:pt x="2237967" y="94305"/>
                  </a:lnTo>
                  <a:cubicBezTo>
                    <a:pt x="2230320" y="99749"/>
                    <a:pt x="2217920" y="99749"/>
                    <a:pt x="2210273" y="94305"/>
                  </a:cubicBezTo>
                  <a:lnTo>
                    <a:pt x="2189299" y="79375"/>
                  </a:lnTo>
                  <a:cubicBezTo>
                    <a:pt x="2181651" y="73931"/>
                    <a:pt x="2181651" y="65104"/>
                    <a:pt x="2189299" y="59660"/>
                  </a:cubicBezTo>
                  <a:lnTo>
                    <a:pt x="2226101" y="33462"/>
                  </a:lnTo>
                  <a:cubicBezTo>
                    <a:pt x="2229925" y="30740"/>
                    <a:pt x="2234937" y="29379"/>
                    <a:pt x="2239948" y="29379"/>
                  </a:cubicBezTo>
                  <a:close/>
                  <a:moveTo>
                    <a:pt x="1609445" y="29379"/>
                  </a:moveTo>
                  <a:cubicBezTo>
                    <a:pt x="1614456" y="29379"/>
                    <a:pt x="1619468" y="30740"/>
                    <a:pt x="1623292" y="33462"/>
                  </a:cubicBezTo>
                  <a:lnTo>
                    <a:pt x="1644265" y="48393"/>
                  </a:lnTo>
                  <a:cubicBezTo>
                    <a:pt x="1651913" y="53837"/>
                    <a:pt x="1651914" y="62664"/>
                    <a:pt x="1644266" y="68107"/>
                  </a:cubicBezTo>
                  <a:lnTo>
                    <a:pt x="1607464" y="94305"/>
                  </a:lnTo>
                  <a:cubicBezTo>
                    <a:pt x="1599817" y="99749"/>
                    <a:pt x="1587417" y="99749"/>
                    <a:pt x="1579769" y="94305"/>
                  </a:cubicBezTo>
                  <a:lnTo>
                    <a:pt x="1558796" y="79375"/>
                  </a:lnTo>
                  <a:cubicBezTo>
                    <a:pt x="1551148" y="73931"/>
                    <a:pt x="1551148" y="65104"/>
                    <a:pt x="1558796" y="59660"/>
                  </a:cubicBezTo>
                  <a:lnTo>
                    <a:pt x="1595598" y="33462"/>
                  </a:lnTo>
                  <a:cubicBezTo>
                    <a:pt x="1599422" y="30740"/>
                    <a:pt x="1604433" y="29379"/>
                    <a:pt x="1609445" y="29379"/>
                  </a:cubicBezTo>
                  <a:close/>
                  <a:moveTo>
                    <a:pt x="980135" y="29379"/>
                  </a:moveTo>
                  <a:cubicBezTo>
                    <a:pt x="985147" y="29379"/>
                    <a:pt x="990158" y="30740"/>
                    <a:pt x="993982" y="33462"/>
                  </a:cubicBezTo>
                  <a:lnTo>
                    <a:pt x="1014955" y="48393"/>
                  </a:lnTo>
                  <a:cubicBezTo>
                    <a:pt x="1022604" y="53837"/>
                    <a:pt x="1022604" y="62664"/>
                    <a:pt x="1014956" y="68107"/>
                  </a:cubicBezTo>
                  <a:lnTo>
                    <a:pt x="978154" y="94305"/>
                  </a:lnTo>
                  <a:cubicBezTo>
                    <a:pt x="970507" y="99749"/>
                    <a:pt x="958107" y="99749"/>
                    <a:pt x="950459" y="94305"/>
                  </a:cubicBezTo>
                  <a:lnTo>
                    <a:pt x="929486" y="79375"/>
                  </a:lnTo>
                  <a:cubicBezTo>
                    <a:pt x="921839" y="73931"/>
                    <a:pt x="921839" y="65104"/>
                    <a:pt x="929486" y="59660"/>
                  </a:cubicBezTo>
                  <a:lnTo>
                    <a:pt x="966289" y="33462"/>
                  </a:lnTo>
                  <a:cubicBezTo>
                    <a:pt x="970112" y="30740"/>
                    <a:pt x="975123" y="29379"/>
                    <a:pt x="980135" y="29379"/>
                  </a:cubicBezTo>
                  <a:close/>
                  <a:moveTo>
                    <a:pt x="2086815" y="19986"/>
                  </a:moveTo>
                  <a:cubicBezTo>
                    <a:pt x="2089595" y="19986"/>
                    <a:pt x="2092376" y="20741"/>
                    <a:pt x="2094497" y="22251"/>
                  </a:cubicBezTo>
                  <a:lnTo>
                    <a:pt x="2154728" y="65126"/>
                  </a:lnTo>
                  <a:cubicBezTo>
                    <a:pt x="2158970" y="68147"/>
                    <a:pt x="2158970" y="73044"/>
                    <a:pt x="2154728" y="76064"/>
                  </a:cubicBezTo>
                  <a:lnTo>
                    <a:pt x="2103213" y="112735"/>
                  </a:lnTo>
                  <a:cubicBezTo>
                    <a:pt x="2098971" y="115755"/>
                    <a:pt x="2092092" y="115755"/>
                    <a:pt x="2087849" y="112735"/>
                  </a:cubicBezTo>
                  <a:lnTo>
                    <a:pt x="2027618" y="69859"/>
                  </a:lnTo>
                  <a:cubicBezTo>
                    <a:pt x="2023376" y="66839"/>
                    <a:pt x="2023376" y="61942"/>
                    <a:pt x="2027618" y="58922"/>
                  </a:cubicBezTo>
                  <a:lnTo>
                    <a:pt x="2079133" y="22251"/>
                  </a:lnTo>
                  <a:cubicBezTo>
                    <a:pt x="2081254" y="20741"/>
                    <a:pt x="2084034" y="19986"/>
                    <a:pt x="2086815" y="19986"/>
                  </a:cubicBezTo>
                  <a:close/>
                  <a:moveTo>
                    <a:pt x="1456312" y="19986"/>
                  </a:moveTo>
                  <a:cubicBezTo>
                    <a:pt x="1459092" y="19986"/>
                    <a:pt x="1461873" y="20741"/>
                    <a:pt x="1463994" y="22251"/>
                  </a:cubicBezTo>
                  <a:lnTo>
                    <a:pt x="1524224" y="65126"/>
                  </a:lnTo>
                  <a:cubicBezTo>
                    <a:pt x="1528466" y="68147"/>
                    <a:pt x="1528466" y="73044"/>
                    <a:pt x="1524224" y="76064"/>
                  </a:cubicBezTo>
                  <a:lnTo>
                    <a:pt x="1472710" y="112735"/>
                  </a:lnTo>
                  <a:cubicBezTo>
                    <a:pt x="1468468" y="115755"/>
                    <a:pt x="1461589" y="115755"/>
                    <a:pt x="1457346" y="112735"/>
                  </a:cubicBezTo>
                  <a:lnTo>
                    <a:pt x="1397115" y="69859"/>
                  </a:lnTo>
                  <a:cubicBezTo>
                    <a:pt x="1392873" y="66839"/>
                    <a:pt x="1392873" y="61942"/>
                    <a:pt x="1397115" y="58922"/>
                  </a:cubicBezTo>
                  <a:lnTo>
                    <a:pt x="1448629" y="22251"/>
                  </a:lnTo>
                  <a:cubicBezTo>
                    <a:pt x="1450750" y="20741"/>
                    <a:pt x="1453531" y="19986"/>
                    <a:pt x="1456312" y="19986"/>
                  </a:cubicBezTo>
                  <a:close/>
                  <a:moveTo>
                    <a:pt x="827002" y="19986"/>
                  </a:moveTo>
                  <a:cubicBezTo>
                    <a:pt x="829782" y="19986"/>
                    <a:pt x="832563" y="20741"/>
                    <a:pt x="834684" y="22251"/>
                  </a:cubicBezTo>
                  <a:lnTo>
                    <a:pt x="894915" y="65126"/>
                  </a:lnTo>
                  <a:cubicBezTo>
                    <a:pt x="899157" y="68147"/>
                    <a:pt x="899157" y="73044"/>
                    <a:pt x="894915" y="76064"/>
                  </a:cubicBezTo>
                  <a:lnTo>
                    <a:pt x="843400" y="112735"/>
                  </a:lnTo>
                  <a:cubicBezTo>
                    <a:pt x="839158" y="115755"/>
                    <a:pt x="832279" y="115755"/>
                    <a:pt x="828036" y="112735"/>
                  </a:cubicBezTo>
                  <a:lnTo>
                    <a:pt x="767806" y="69859"/>
                  </a:lnTo>
                  <a:cubicBezTo>
                    <a:pt x="763563" y="66839"/>
                    <a:pt x="763563" y="61942"/>
                    <a:pt x="767806" y="58922"/>
                  </a:cubicBezTo>
                  <a:lnTo>
                    <a:pt x="819320" y="22251"/>
                  </a:lnTo>
                  <a:cubicBezTo>
                    <a:pt x="821441" y="20741"/>
                    <a:pt x="824222" y="19986"/>
                    <a:pt x="827002" y="19986"/>
                  </a:cubicBezTo>
                  <a:close/>
                  <a:moveTo>
                    <a:pt x="2633796" y="10038"/>
                  </a:moveTo>
                  <a:cubicBezTo>
                    <a:pt x="2635636" y="10096"/>
                    <a:pt x="2637446" y="10654"/>
                    <a:pt x="2638788" y="11698"/>
                  </a:cubicBezTo>
                  <a:lnTo>
                    <a:pt x="2644549" y="16180"/>
                  </a:lnTo>
                  <a:cubicBezTo>
                    <a:pt x="2647233" y="18268"/>
                    <a:pt x="2647030" y="21509"/>
                    <a:pt x="2644097" y="23420"/>
                  </a:cubicBezTo>
                  <a:lnTo>
                    <a:pt x="2637802" y="27521"/>
                  </a:lnTo>
                  <a:cubicBezTo>
                    <a:pt x="2634868" y="29431"/>
                    <a:pt x="2630315" y="29287"/>
                    <a:pt x="2627631" y="27199"/>
                  </a:cubicBezTo>
                  <a:lnTo>
                    <a:pt x="2621871" y="22718"/>
                  </a:lnTo>
                  <a:cubicBezTo>
                    <a:pt x="2619186" y="20629"/>
                    <a:pt x="2619389" y="17388"/>
                    <a:pt x="2622321" y="15478"/>
                  </a:cubicBezTo>
                  <a:lnTo>
                    <a:pt x="2628617" y="11377"/>
                  </a:lnTo>
                  <a:cubicBezTo>
                    <a:pt x="2630084" y="10421"/>
                    <a:pt x="2631955" y="9980"/>
                    <a:pt x="2633796" y="10038"/>
                  </a:cubicBezTo>
                  <a:close/>
                  <a:moveTo>
                    <a:pt x="2003166" y="10038"/>
                  </a:moveTo>
                  <a:cubicBezTo>
                    <a:pt x="2005006" y="10096"/>
                    <a:pt x="2006816" y="10654"/>
                    <a:pt x="2008157" y="11698"/>
                  </a:cubicBezTo>
                  <a:lnTo>
                    <a:pt x="2013918" y="16180"/>
                  </a:lnTo>
                  <a:cubicBezTo>
                    <a:pt x="2016602" y="18268"/>
                    <a:pt x="2016400" y="21509"/>
                    <a:pt x="2013467" y="23420"/>
                  </a:cubicBezTo>
                  <a:lnTo>
                    <a:pt x="2007171" y="27521"/>
                  </a:lnTo>
                  <a:cubicBezTo>
                    <a:pt x="2004238" y="29431"/>
                    <a:pt x="1999684" y="29287"/>
                    <a:pt x="1997000" y="27199"/>
                  </a:cubicBezTo>
                  <a:lnTo>
                    <a:pt x="1991240" y="22718"/>
                  </a:lnTo>
                  <a:cubicBezTo>
                    <a:pt x="1988556" y="20629"/>
                    <a:pt x="1988758" y="17388"/>
                    <a:pt x="1991691" y="15478"/>
                  </a:cubicBezTo>
                  <a:lnTo>
                    <a:pt x="1997987" y="11377"/>
                  </a:lnTo>
                  <a:cubicBezTo>
                    <a:pt x="1999453" y="10421"/>
                    <a:pt x="2001325" y="9980"/>
                    <a:pt x="2003166" y="10038"/>
                  </a:cubicBezTo>
                  <a:close/>
                  <a:moveTo>
                    <a:pt x="1372663" y="10038"/>
                  </a:moveTo>
                  <a:cubicBezTo>
                    <a:pt x="1374503" y="10096"/>
                    <a:pt x="1376312" y="10654"/>
                    <a:pt x="1377654" y="11698"/>
                  </a:cubicBezTo>
                  <a:lnTo>
                    <a:pt x="1383415" y="16180"/>
                  </a:lnTo>
                  <a:cubicBezTo>
                    <a:pt x="1386099" y="18268"/>
                    <a:pt x="1385897" y="21509"/>
                    <a:pt x="1382963" y="23420"/>
                  </a:cubicBezTo>
                  <a:lnTo>
                    <a:pt x="1376668" y="27521"/>
                  </a:lnTo>
                  <a:cubicBezTo>
                    <a:pt x="1373735" y="29431"/>
                    <a:pt x="1369181" y="29287"/>
                    <a:pt x="1366497" y="27199"/>
                  </a:cubicBezTo>
                  <a:lnTo>
                    <a:pt x="1360737" y="22718"/>
                  </a:lnTo>
                  <a:cubicBezTo>
                    <a:pt x="1358052" y="20629"/>
                    <a:pt x="1358255" y="17388"/>
                    <a:pt x="1361188" y="15478"/>
                  </a:cubicBezTo>
                  <a:lnTo>
                    <a:pt x="1367484" y="11377"/>
                  </a:lnTo>
                  <a:cubicBezTo>
                    <a:pt x="1368950" y="10421"/>
                    <a:pt x="1370822" y="9980"/>
                    <a:pt x="1372663" y="10038"/>
                  </a:cubicBezTo>
                  <a:close/>
                  <a:moveTo>
                    <a:pt x="743353" y="10038"/>
                  </a:moveTo>
                  <a:cubicBezTo>
                    <a:pt x="745193" y="10096"/>
                    <a:pt x="747003" y="10654"/>
                    <a:pt x="748345" y="11698"/>
                  </a:cubicBezTo>
                  <a:lnTo>
                    <a:pt x="754105" y="16180"/>
                  </a:lnTo>
                  <a:cubicBezTo>
                    <a:pt x="756789" y="18268"/>
                    <a:pt x="756587" y="21509"/>
                    <a:pt x="753653" y="23420"/>
                  </a:cubicBezTo>
                  <a:lnTo>
                    <a:pt x="747359" y="27521"/>
                  </a:lnTo>
                  <a:cubicBezTo>
                    <a:pt x="744425" y="29431"/>
                    <a:pt x="739871" y="29287"/>
                    <a:pt x="737188" y="27199"/>
                  </a:cubicBezTo>
                  <a:lnTo>
                    <a:pt x="731427" y="22718"/>
                  </a:lnTo>
                  <a:cubicBezTo>
                    <a:pt x="728743" y="20629"/>
                    <a:pt x="728945" y="17388"/>
                    <a:pt x="731878" y="15478"/>
                  </a:cubicBezTo>
                  <a:lnTo>
                    <a:pt x="738174" y="11377"/>
                  </a:lnTo>
                  <a:cubicBezTo>
                    <a:pt x="739641" y="10421"/>
                    <a:pt x="741512" y="9980"/>
                    <a:pt x="743353" y="10038"/>
                  </a:cubicBezTo>
                  <a:close/>
                  <a:moveTo>
                    <a:pt x="2261151" y="5787"/>
                  </a:moveTo>
                  <a:cubicBezTo>
                    <a:pt x="2262992" y="5845"/>
                    <a:pt x="2264802" y="6403"/>
                    <a:pt x="2266143" y="7448"/>
                  </a:cubicBezTo>
                  <a:lnTo>
                    <a:pt x="2271904" y="11929"/>
                  </a:lnTo>
                  <a:cubicBezTo>
                    <a:pt x="2274589" y="14017"/>
                    <a:pt x="2274387" y="17258"/>
                    <a:pt x="2271454" y="19169"/>
                  </a:cubicBezTo>
                  <a:lnTo>
                    <a:pt x="2265158" y="23270"/>
                  </a:lnTo>
                  <a:cubicBezTo>
                    <a:pt x="2262224" y="25180"/>
                    <a:pt x="2257671" y="25037"/>
                    <a:pt x="2254986" y="22948"/>
                  </a:cubicBezTo>
                  <a:lnTo>
                    <a:pt x="2249226" y="18467"/>
                  </a:lnTo>
                  <a:cubicBezTo>
                    <a:pt x="2246541" y="16379"/>
                    <a:pt x="2246743" y="13138"/>
                    <a:pt x="2249677" y="11227"/>
                  </a:cubicBezTo>
                  <a:lnTo>
                    <a:pt x="2255973" y="7126"/>
                  </a:lnTo>
                  <a:cubicBezTo>
                    <a:pt x="2257440" y="6170"/>
                    <a:pt x="2259311" y="5729"/>
                    <a:pt x="2261151" y="5787"/>
                  </a:cubicBezTo>
                  <a:close/>
                  <a:moveTo>
                    <a:pt x="1630648" y="5787"/>
                  </a:moveTo>
                  <a:cubicBezTo>
                    <a:pt x="1632489" y="5845"/>
                    <a:pt x="1634299" y="6403"/>
                    <a:pt x="1635640" y="7448"/>
                  </a:cubicBezTo>
                  <a:lnTo>
                    <a:pt x="1641401" y="11929"/>
                  </a:lnTo>
                  <a:cubicBezTo>
                    <a:pt x="1644085" y="14017"/>
                    <a:pt x="1643883" y="17258"/>
                    <a:pt x="1640950" y="19169"/>
                  </a:cubicBezTo>
                  <a:lnTo>
                    <a:pt x="1634655" y="23270"/>
                  </a:lnTo>
                  <a:cubicBezTo>
                    <a:pt x="1631720" y="25180"/>
                    <a:pt x="1627168" y="25037"/>
                    <a:pt x="1624483" y="22948"/>
                  </a:cubicBezTo>
                  <a:lnTo>
                    <a:pt x="1618723" y="18467"/>
                  </a:lnTo>
                  <a:cubicBezTo>
                    <a:pt x="1616038" y="16379"/>
                    <a:pt x="1616240" y="13138"/>
                    <a:pt x="1619174" y="11227"/>
                  </a:cubicBezTo>
                  <a:lnTo>
                    <a:pt x="1625469" y="7126"/>
                  </a:lnTo>
                  <a:cubicBezTo>
                    <a:pt x="1626937" y="6170"/>
                    <a:pt x="1628808" y="5729"/>
                    <a:pt x="1630648" y="5787"/>
                  </a:cubicBezTo>
                  <a:close/>
                  <a:moveTo>
                    <a:pt x="1001339" y="5787"/>
                  </a:moveTo>
                  <a:cubicBezTo>
                    <a:pt x="1003179" y="5845"/>
                    <a:pt x="1004989" y="6403"/>
                    <a:pt x="1006331" y="7448"/>
                  </a:cubicBezTo>
                  <a:lnTo>
                    <a:pt x="1012091" y="11929"/>
                  </a:lnTo>
                  <a:cubicBezTo>
                    <a:pt x="1014775" y="14017"/>
                    <a:pt x="1014574" y="17258"/>
                    <a:pt x="1011640" y="19169"/>
                  </a:cubicBezTo>
                  <a:lnTo>
                    <a:pt x="1005345" y="23270"/>
                  </a:lnTo>
                  <a:cubicBezTo>
                    <a:pt x="1002411" y="25180"/>
                    <a:pt x="997858" y="25037"/>
                    <a:pt x="995173" y="22948"/>
                  </a:cubicBezTo>
                  <a:lnTo>
                    <a:pt x="989413" y="18467"/>
                  </a:lnTo>
                  <a:cubicBezTo>
                    <a:pt x="986729" y="16379"/>
                    <a:pt x="986931" y="13138"/>
                    <a:pt x="989864" y="11227"/>
                  </a:cubicBezTo>
                  <a:lnTo>
                    <a:pt x="996159" y="7126"/>
                  </a:lnTo>
                  <a:cubicBezTo>
                    <a:pt x="997627" y="6170"/>
                    <a:pt x="999498" y="5729"/>
                    <a:pt x="1001339" y="5787"/>
                  </a:cubicBezTo>
                  <a:close/>
                  <a:moveTo>
                    <a:pt x="1060388" y="3780"/>
                  </a:moveTo>
                  <a:lnTo>
                    <a:pt x="1091800" y="23672"/>
                  </a:lnTo>
                  <a:cubicBezTo>
                    <a:pt x="1095395" y="26232"/>
                    <a:pt x="1095395" y="30380"/>
                    <a:pt x="1091800" y="32939"/>
                  </a:cubicBezTo>
                  <a:lnTo>
                    <a:pt x="1060388" y="52832"/>
                  </a:lnTo>
                  <a:lnTo>
                    <a:pt x="1032444" y="32939"/>
                  </a:lnTo>
                  <a:cubicBezTo>
                    <a:pt x="1028849" y="30380"/>
                    <a:pt x="1028849" y="26232"/>
                    <a:pt x="1032444" y="23672"/>
                  </a:cubicBezTo>
                  <a:close/>
                  <a:moveTo>
                    <a:pt x="1690892" y="2930"/>
                  </a:moveTo>
                  <a:lnTo>
                    <a:pt x="1722304" y="23672"/>
                  </a:lnTo>
                  <a:cubicBezTo>
                    <a:pt x="1725899" y="26232"/>
                    <a:pt x="1725899" y="30380"/>
                    <a:pt x="1722304" y="32939"/>
                  </a:cubicBezTo>
                  <a:lnTo>
                    <a:pt x="1690892" y="55300"/>
                  </a:lnTo>
                  <a:lnTo>
                    <a:pt x="1661754" y="32939"/>
                  </a:lnTo>
                  <a:cubicBezTo>
                    <a:pt x="1658159" y="30380"/>
                    <a:pt x="1658159" y="26232"/>
                    <a:pt x="1661754" y="23672"/>
                  </a:cubicBezTo>
                  <a:close/>
                  <a:moveTo>
                    <a:pt x="2557292" y="2548"/>
                  </a:moveTo>
                  <a:cubicBezTo>
                    <a:pt x="2562851" y="2547"/>
                    <a:pt x="2568410" y="4058"/>
                    <a:pt x="2572651" y="7076"/>
                  </a:cubicBezTo>
                  <a:lnTo>
                    <a:pt x="2615642" y="37680"/>
                  </a:lnTo>
                  <a:cubicBezTo>
                    <a:pt x="2624125" y="43718"/>
                    <a:pt x="2624125" y="53509"/>
                    <a:pt x="2615642" y="59547"/>
                  </a:cubicBezTo>
                  <a:lnTo>
                    <a:pt x="2585448" y="81042"/>
                  </a:lnTo>
                  <a:cubicBezTo>
                    <a:pt x="2576965" y="87080"/>
                    <a:pt x="2563212" y="87080"/>
                    <a:pt x="2554729" y="81042"/>
                  </a:cubicBezTo>
                  <a:lnTo>
                    <a:pt x="2511738" y="50438"/>
                  </a:lnTo>
                  <a:cubicBezTo>
                    <a:pt x="2503255" y="44400"/>
                    <a:pt x="2503255" y="34609"/>
                    <a:pt x="2511738" y="28570"/>
                  </a:cubicBezTo>
                  <a:lnTo>
                    <a:pt x="2541933" y="7076"/>
                  </a:lnTo>
                  <a:cubicBezTo>
                    <a:pt x="2546174" y="4057"/>
                    <a:pt x="2551733" y="2548"/>
                    <a:pt x="2557292" y="2548"/>
                  </a:cubicBezTo>
                  <a:close/>
                  <a:moveTo>
                    <a:pt x="1926662" y="2548"/>
                  </a:moveTo>
                  <a:cubicBezTo>
                    <a:pt x="1932220" y="2547"/>
                    <a:pt x="1937780" y="4058"/>
                    <a:pt x="1942021" y="7076"/>
                  </a:cubicBezTo>
                  <a:lnTo>
                    <a:pt x="1985012" y="37680"/>
                  </a:lnTo>
                  <a:cubicBezTo>
                    <a:pt x="1993494" y="43718"/>
                    <a:pt x="1993494" y="53509"/>
                    <a:pt x="1985012" y="59547"/>
                  </a:cubicBezTo>
                  <a:lnTo>
                    <a:pt x="1954817" y="81042"/>
                  </a:lnTo>
                  <a:cubicBezTo>
                    <a:pt x="1946335" y="87080"/>
                    <a:pt x="1932581" y="87080"/>
                    <a:pt x="1924099" y="81042"/>
                  </a:cubicBezTo>
                  <a:lnTo>
                    <a:pt x="1881107" y="50438"/>
                  </a:lnTo>
                  <a:cubicBezTo>
                    <a:pt x="1872625" y="44400"/>
                    <a:pt x="1872625" y="34609"/>
                    <a:pt x="1881107" y="28570"/>
                  </a:cubicBezTo>
                  <a:lnTo>
                    <a:pt x="1911302" y="7076"/>
                  </a:lnTo>
                  <a:cubicBezTo>
                    <a:pt x="1915544" y="4057"/>
                    <a:pt x="1921103" y="2548"/>
                    <a:pt x="1926662" y="2548"/>
                  </a:cubicBezTo>
                  <a:close/>
                  <a:moveTo>
                    <a:pt x="1296158" y="2548"/>
                  </a:moveTo>
                  <a:cubicBezTo>
                    <a:pt x="1301717" y="2547"/>
                    <a:pt x="1307276" y="4058"/>
                    <a:pt x="1311517" y="7076"/>
                  </a:cubicBezTo>
                  <a:lnTo>
                    <a:pt x="1354508" y="37680"/>
                  </a:lnTo>
                  <a:cubicBezTo>
                    <a:pt x="1362991" y="43718"/>
                    <a:pt x="1362991" y="53509"/>
                    <a:pt x="1354508" y="59547"/>
                  </a:cubicBezTo>
                  <a:lnTo>
                    <a:pt x="1324314" y="81042"/>
                  </a:lnTo>
                  <a:cubicBezTo>
                    <a:pt x="1315831" y="87080"/>
                    <a:pt x="1302078" y="87080"/>
                    <a:pt x="1293595" y="81042"/>
                  </a:cubicBezTo>
                  <a:lnTo>
                    <a:pt x="1250604" y="50438"/>
                  </a:lnTo>
                  <a:cubicBezTo>
                    <a:pt x="1242122" y="44400"/>
                    <a:pt x="1242122" y="34609"/>
                    <a:pt x="1250604" y="28570"/>
                  </a:cubicBezTo>
                  <a:lnTo>
                    <a:pt x="1280799" y="7076"/>
                  </a:lnTo>
                  <a:cubicBezTo>
                    <a:pt x="1285041" y="4057"/>
                    <a:pt x="1290599" y="2548"/>
                    <a:pt x="1296158" y="2548"/>
                  </a:cubicBezTo>
                  <a:close/>
                  <a:moveTo>
                    <a:pt x="666849" y="2548"/>
                  </a:moveTo>
                  <a:cubicBezTo>
                    <a:pt x="672408" y="2547"/>
                    <a:pt x="677967" y="4058"/>
                    <a:pt x="682208" y="7076"/>
                  </a:cubicBezTo>
                  <a:lnTo>
                    <a:pt x="725198" y="37680"/>
                  </a:lnTo>
                  <a:cubicBezTo>
                    <a:pt x="733681" y="43718"/>
                    <a:pt x="733681" y="53509"/>
                    <a:pt x="725198" y="59547"/>
                  </a:cubicBezTo>
                  <a:lnTo>
                    <a:pt x="695004" y="81042"/>
                  </a:lnTo>
                  <a:cubicBezTo>
                    <a:pt x="686521" y="87080"/>
                    <a:pt x="672769" y="87080"/>
                    <a:pt x="664286" y="81042"/>
                  </a:cubicBezTo>
                  <a:lnTo>
                    <a:pt x="621295" y="50438"/>
                  </a:lnTo>
                  <a:cubicBezTo>
                    <a:pt x="612812" y="44400"/>
                    <a:pt x="612812" y="34609"/>
                    <a:pt x="621295" y="28570"/>
                  </a:cubicBezTo>
                  <a:lnTo>
                    <a:pt x="651490" y="7076"/>
                  </a:lnTo>
                  <a:cubicBezTo>
                    <a:pt x="655731" y="4057"/>
                    <a:pt x="661290" y="2548"/>
                    <a:pt x="666849" y="2548"/>
                  </a:cubicBezTo>
                  <a:close/>
                  <a:moveTo>
                    <a:pt x="2321522" y="1312"/>
                  </a:moveTo>
                  <a:lnTo>
                    <a:pt x="2352934" y="23672"/>
                  </a:lnTo>
                  <a:cubicBezTo>
                    <a:pt x="2356529" y="26232"/>
                    <a:pt x="2356529" y="30380"/>
                    <a:pt x="2352934" y="32939"/>
                  </a:cubicBezTo>
                  <a:lnTo>
                    <a:pt x="2321522" y="55300"/>
                  </a:lnTo>
                  <a:lnTo>
                    <a:pt x="2321522" y="53772"/>
                  </a:lnTo>
                  <a:lnTo>
                    <a:pt x="2292258" y="32939"/>
                  </a:lnTo>
                  <a:cubicBezTo>
                    <a:pt x="2288662" y="30380"/>
                    <a:pt x="2288662" y="26232"/>
                    <a:pt x="2292257" y="23672"/>
                  </a:cubicBezTo>
                  <a:lnTo>
                    <a:pt x="2321522" y="2840"/>
                  </a:lnTo>
                  <a:close/>
                  <a:moveTo>
                    <a:pt x="2582370" y="0"/>
                  </a:moveTo>
                  <a:lnTo>
                    <a:pt x="2638379" y="0"/>
                  </a:lnTo>
                  <a:lnTo>
                    <a:pt x="2618033" y="14483"/>
                  </a:lnTo>
                  <a:cubicBezTo>
                    <a:pt x="2613804" y="17495"/>
                    <a:pt x="2606946" y="17495"/>
                    <a:pt x="2602716" y="14483"/>
                  </a:cubicBezTo>
                  <a:close/>
                  <a:moveTo>
                    <a:pt x="2480965" y="0"/>
                  </a:moveTo>
                  <a:lnTo>
                    <a:pt x="2540440" y="0"/>
                  </a:lnTo>
                  <a:lnTo>
                    <a:pt x="2517064" y="16640"/>
                  </a:lnTo>
                  <a:cubicBezTo>
                    <a:pt x="2513551" y="19141"/>
                    <a:pt x="2507853" y="19141"/>
                    <a:pt x="2504340" y="16640"/>
                  </a:cubicBezTo>
                  <a:close/>
                  <a:moveTo>
                    <a:pt x="2412641" y="0"/>
                  </a:moveTo>
                  <a:lnTo>
                    <a:pt x="2459786" y="0"/>
                  </a:lnTo>
                  <a:lnTo>
                    <a:pt x="2485778" y="18503"/>
                  </a:lnTo>
                  <a:cubicBezTo>
                    <a:pt x="2491245" y="22394"/>
                    <a:pt x="2491245" y="28704"/>
                    <a:pt x="2485778" y="32595"/>
                  </a:cubicBezTo>
                  <a:lnTo>
                    <a:pt x="2444170" y="62215"/>
                  </a:lnTo>
                  <a:cubicBezTo>
                    <a:pt x="2438704" y="66107"/>
                    <a:pt x="2429840" y="66107"/>
                    <a:pt x="2424373" y="62215"/>
                  </a:cubicBezTo>
                  <a:lnTo>
                    <a:pt x="2384707" y="33978"/>
                  </a:lnTo>
                  <a:cubicBezTo>
                    <a:pt x="2379240" y="30087"/>
                    <a:pt x="2379240" y="23777"/>
                    <a:pt x="2384707" y="19885"/>
                  </a:cubicBezTo>
                  <a:close/>
                  <a:moveTo>
                    <a:pt x="2342949" y="0"/>
                  </a:moveTo>
                  <a:lnTo>
                    <a:pt x="2398309" y="0"/>
                  </a:lnTo>
                  <a:lnTo>
                    <a:pt x="2378085" y="14397"/>
                  </a:lnTo>
                  <a:cubicBezTo>
                    <a:pt x="2373967" y="17328"/>
                    <a:pt x="2367290" y="17328"/>
                    <a:pt x="2363173" y="14397"/>
                  </a:cubicBezTo>
                  <a:close/>
                  <a:moveTo>
                    <a:pt x="2273504" y="0"/>
                  </a:moveTo>
                  <a:lnTo>
                    <a:pt x="2305488" y="0"/>
                  </a:lnTo>
                  <a:lnTo>
                    <a:pt x="2293504" y="8530"/>
                  </a:lnTo>
                  <a:cubicBezTo>
                    <a:pt x="2291290" y="10106"/>
                    <a:pt x="2287700" y="10106"/>
                    <a:pt x="2285487" y="8530"/>
                  </a:cubicBezTo>
                  <a:close/>
                  <a:moveTo>
                    <a:pt x="2115055" y="0"/>
                  </a:moveTo>
                  <a:lnTo>
                    <a:pt x="2221520" y="0"/>
                  </a:lnTo>
                  <a:lnTo>
                    <a:pt x="2222651" y="791"/>
                  </a:lnTo>
                  <a:cubicBezTo>
                    <a:pt x="2230575" y="6333"/>
                    <a:pt x="2230690" y="15397"/>
                    <a:pt x="2222905" y="21039"/>
                  </a:cubicBezTo>
                  <a:lnTo>
                    <a:pt x="2184841" y="48624"/>
                  </a:lnTo>
                  <a:cubicBezTo>
                    <a:pt x="2177057" y="54265"/>
                    <a:pt x="2164323" y="54346"/>
                    <a:pt x="2156398" y="48805"/>
                  </a:cubicBezTo>
                  <a:lnTo>
                    <a:pt x="2115306" y="20071"/>
                  </a:lnTo>
                  <a:close/>
                  <a:moveTo>
                    <a:pt x="2081869" y="0"/>
                  </a:moveTo>
                  <a:lnTo>
                    <a:pt x="2095512" y="0"/>
                  </a:lnTo>
                  <a:lnTo>
                    <a:pt x="2099915" y="3426"/>
                  </a:lnTo>
                  <a:cubicBezTo>
                    <a:pt x="2102599" y="5514"/>
                    <a:pt x="2102397" y="8756"/>
                    <a:pt x="2099463" y="10667"/>
                  </a:cubicBezTo>
                  <a:lnTo>
                    <a:pt x="2093167" y="14767"/>
                  </a:lnTo>
                  <a:cubicBezTo>
                    <a:pt x="2090235" y="16678"/>
                    <a:pt x="2085680" y="16534"/>
                    <a:pt x="2082996" y="14446"/>
                  </a:cubicBezTo>
                  <a:lnTo>
                    <a:pt x="2077236" y="9964"/>
                  </a:lnTo>
                  <a:cubicBezTo>
                    <a:pt x="2074552" y="7877"/>
                    <a:pt x="2074754" y="4635"/>
                    <a:pt x="2077687" y="2724"/>
                  </a:cubicBezTo>
                  <a:close/>
                  <a:moveTo>
                    <a:pt x="2054727" y="0"/>
                  </a:moveTo>
                  <a:lnTo>
                    <a:pt x="2072639" y="0"/>
                  </a:lnTo>
                  <a:lnTo>
                    <a:pt x="2071847" y="551"/>
                  </a:lnTo>
                  <a:cubicBezTo>
                    <a:pt x="2067222" y="3767"/>
                    <a:pt x="2059810" y="3705"/>
                    <a:pt x="2055292" y="412"/>
                  </a:cubicBezTo>
                  <a:close/>
                  <a:moveTo>
                    <a:pt x="2030887" y="0"/>
                  </a:moveTo>
                  <a:lnTo>
                    <a:pt x="2031824" y="0"/>
                  </a:lnTo>
                  <a:lnTo>
                    <a:pt x="2037026" y="1731"/>
                  </a:lnTo>
                  <a:lnTo>
                    <a:pt x="2056267" y="16699"/>
                  </a:lnTo>
                  <a:cubicBezTo>
                    <a:pt x="2059284" y="19046"/>
                    <a:pt x="2059057" y="22691"/>
                    <a:pt x="2055759" y="24839"/>
                  </a:cubicBezTo>
                  <a:lnTo>
                    <a:pt x="2048682" y="29448"/>
                  </a:lnTo>
                  <a:cubicBezTo>
                    <a:pt x="2045385" y="31596"/>
                    <a:pt x="2040265" y="31435"/>
                    <a:pt x="2037249" y="29087"/>
                  </a:cubicBezTo>
                  <a:lnTo>
                    <a:pt x="2018008" y="14118"/>
                  </a:lnTo>
                  <a:cubicBezTo>
                    <a:pt x="2014990" y="11771"/>
                    <a:pt x="2015218" y="8127"/>
                    <a:pt x="2018515" y="5979"/>
                  </a:cubicBezTo>
                  <a:lnTo>
                    <a:pt x="2025592" y="1369"/>
                  </a:lnTo>
                  <a:close/>
                  <a:moveTo>
                    <a:pt x="1951739" y="0"/>
                  </a:moveTo>
                  <a:lnTo>
                    <a:pt x="2007749" y="0"/>
                  </a:lnTo>
                  <a:lnTo>
                    <a:pt x="1987403" y="14483"/>
                  </a:lnTo>
                  <a:cubicBezTo>
                    <a:pt x="1983173" y="17495"/>
                    <a:pt x="1976315" y="17495"/>
                    <a:pt x="1972085" y="14483"/>
                  </a:cubicBezTo>
                  <a:close/>
                  <a:moveTo>
                    <a:pt x="1850334" y="0"/>
                  </a:moveTo>
                  <a:lnTo>
                    <a:pt x="1909809" y="0"/>
                  </a:lnTo>
                  <a:lnTo>
                    <a:pt x="1886434" y="16640"/>
                  </a:lnTo>
                  <a:cubicBezTo>
                    <a:pt x="1882920" y="19141"/>
                    <a:pt x="1877223" y="19141"/>
                    <a:pt x="1873710" y="16640"/>
                  </a:cubicBezTo>
                  <a:close/>
                  <a:moveTo>
                    <a:pt x="1782011" y="0"/>
                  </a:moveTo>
                  <a:lnTo>
                    <a:pt x="1829156" y="0"/>
                  </a:lnTo>
                  <a:lnTo>
                    <a:pt x="1855148" y="18503"/>
                  </a:lnTo>
                  <a:cubicBezTo>
                    <a:pt x="1860615" y="22394"/>
                    <a:pt x="1860615" y="28704"/>
                    <a:pt x="1855148" y="32595"/>
                  </a:cubicBezTo>
                  <a:lnTo>
                    <a:pt x="1813540" y="62215"/>
                  </a:lnTo>
                  <a:cubicBezTo>
                    <a:pt x="1808074" y="66107"/>
                    <a:pt x="1799210" y="66107"/>
                    <a:pt x="1793743" y="62215"/>
                  </a:cubicBezTo>
                  <a:lnTo>
                    <a:pt x="1754077" y="33978"/>
                  </a:lnTo>
                  <a:cubicBezTo>
                    <a:pt x="1748610" y="30087"/>
                    <a:pt x="1748610" y="23777"/>
                    <a:pt x="1754077" y="19885"/>
                  </a:cubicBezTo>
                  <a:close/>
                  <a:moveTo>
                    <a:pt x="1712318" y="0"/>
                  </a:moveTo>
                  <a:lnTo>
                    <a:pt x="1767679" y="0"/>
                  </a:lnTo>
                  <a:lnTo>
                    <a:pt x="1747454" y="14397"/>
                  </a:lnTo>
                  <a:cubicBezTo>
                    <a:pt x="1743336" y="17328"/>
                    <a:pt x="1736660" y="17328"/>
                    <a:pt x="1732542" y="14397"/>
                  </a:cubicBezTo>
                  <a:close/>
                  <a:moveTo>
                    <a:pt x="1643001" y="0"/>
                  </a:moveTo>
                  <a:lnTo>
                    <a:pt x="1674984" y="0"/>
                  </a:lnTo>
                  <a:lnTo>
                    <a:pt x="1663001" y="8530"/>
                  </a:lnTo>
                  <a:cubicBezTo>
                    <a:pt x="1660787" y="10106"/>
                    <a:pt x="1657197" y="10106"/>
                    <a:pt x="1654984" y="8530"/>
                  </a:cubicBezTo>
                  <a:close/>
                  <a:moveTo>
                    <a:pt x="1484551" y="0"/>
                  </a:moveTo>
                  <a:lnTo>
                    <a:pt x="1591017" y="0"/>
                  </a:lnTo>
                  <a:lnTo>
                    <a:pt x="1592148" y="791"/>
                  </a:lnTo>
                  <a:cubicBezTo>
                    <a:pt x="1600072" y="6333"/>
                    <a:pt x="1600187" y="15397"/>
                    <a:pt x="1592402" y="21039"/>
                  </a:cubicBezTo>
                  <a:lnTo>
                    <a:pt x="1554338" y="48624"/>
                  </a:lnTo>
                  <a:cubicBezTo>
                    <a:pt x="1546553" y="54265"/>
                    <a:pt x="1533820" y="54346"/>
                    <a:pt x="1525895" y="48805"/>
                  </a:cubicBezTo>
                  <a:lnTo>
                    <a:pt x="1484803" y="20071"/>
                  </a:lnTo>
                  <a:close/>
                  <a:moveTo>
                    <a:pt x="1451366" y="0"/>
                  </a:moveTo>
                  <a:lnTo>
                    <a:pt x="1465008" y="0"/>
                  </a:lnTo>
                  <a:lnTo>
                    <a:pt x="1469411" y="3426"/>
                  </a:lnTo>
                  <a:cubicBezTo>
                    <a:pt x="1472095" y="5514"/>
                    <a:pt x="1471894" y="8756"/>
                    <a:pt x="1468960" y="10667"/>
                  </a:cubicBezTo>
                  <a:lnTo>
                    <a:pt x="1462664" y="14767"/>
                  </a:lnTo>
                  <a:cubicBezTo>
                    <a:pt x="1459731" y="16678"/>
                    <a:pt x="1455177" y="16534"/>
                    <a:pt x="1452493" y="14446"/>
                  </a:cubicBezTo>
                  <a:lnTo>
                    <a:pt x="1446733" y="9964"/>
                  </a:lnTo>
                  <a:cubicBezTo>
                    <a:pt x="1444049" y="7877"/>
                    <a:pt x="1444251" y="4635"/>
                    <a:pt x="1447184" y="2724"/>
                  </a:cubicBezTo>
                  <a:close/>
                  <a:moveTo>
                    <a:pt x="1424224" y="0"/>
                  </a:moveTo>
                  <a:lnTo>
                    <a:pt x="1442135" y="0"/>
                  </a:lnTo>
                  <a:lnTo>
                    <a:pt x="1441343" y="551"/>
                  </a:lnTo>
                  <a:cubicBezTo>
                    <a:pt x="1436718" y="3767"/>
                    <a:pt x="1429306" y="3705"/>
                    <a:pt x="1424789" y="412"/>
                  </a:cubicBezTo>
                  <a:close/>
                  <a:moveTo>
                    <a:pt x="1400384" y="0"/>
                  </a:moveTo>
                  <a:lnTo>
                    <a:pt x="1401321" y="0"/>
                  </a:lnTo>
                  <a:lnTo>
                    <a:pt x="1406523" y="1731"/>
                  </a:lnTo>
                  <a:lnTo>
                    <a:pt x="1425763" y="16699"/>
                  </a:lnTo>
                  <a:cubicBezTo>
                    <a:pt x="1428781" y="19046"/>
                    <a:pt x="1428554" y="22691"/>
                    <a:pt x="1425256" y="24839"/>
                  </a:cubicBezTo>
                  <a:lnTo>
                    <a:pt x="1418179" y="29448"/>
                  </a:lnTo>
                  <a:cubicBezTo>
                    <a:pt x="1414882" y="31596"/>
                    <a:pt x="1409762" y="31435"/>
                    <a:pt x="1406745" y="29087"/>
                  </a:cubicBezTo>
                  <a:lnTo>
                    <a:pt x="1387505" y="14118"/>
                  </a:lnTo>
                  <a:cubicBezTo>
                    <a:pt x="1384487" y="11771"/>
                    <a:pt x="1384714" y="8127"/>
                    <a:pt x="1388012" y="5979"/>
                  </a:cubicBezTo>
                  <a:lnTo>
                    <a:pt x="1395089" y="1369"/>
                  </a:lnTo>
                  <a:close/>
                  <a:moveTo>
                    <a:pt x="1321236" y="0"/>
                  </a:moveTo>
                  <a:lnTo>
                    <a:pt x="1377245" y="0"/>
                  </a:lnTo>
                  <a:lnTo>
                    <a:pt x="1356899" y="14483"/>
                  </a:lnTo>
                  <a:cubicBezTo>
                    <a:pt x="1352669" y="17495"/>
                    <a:pt x="1345812" y="17495"/>
                    <a:pt x="1341582" y="14483"/>
                  </a:cubicBezTo>
                  <a:close/>
                  <a:moveTo>
                    <a:pt x="1219831" y="0"/>
                  </a:moveTo>
                  <a:lnTo>
                    <a:pt x="1279306" y="0"/>
                  </a:lnTo>
                  <a:lnTo>
                    <a:pt x="1255930" y="16640"/>
                  </a:lnTo>
                  <a:cubicBezTo>
                    <a:pt x="1252417" y="19141"/>
                    <a:pt x="1246719" y="19141"/>
                    <a:pt x="1243206" y="16640"/>
                  </a:cubicBezTo>
                  <a:close/>
                  <a:moveTo>
                    <a:pt x="1151507" y="0"/>
                  </a:moveTo>
                  <a:lnTo>
                    <a:pt x="1198653" y="0"/>
                  </a:lnTo>
                  <a:lnTo>
                    <a:pt x="1224644" y="18503"/>
                  </a:lnTo>
                  <a:cubicBezTo>
                    <a:pt x="1230112" y="22394"/>
                    <a:pt x="1230112" y="28704"/>
                    <a:pt x="1224644" y="32595"/>
                  </a:cubicBezTo>
                  <a:lnTo>
                    <a:pt x="1183037" y="62215"/>
                  </a:lnTo>
                  <a:cubicBezTo>
                    <a:pt x="1177570" y="66107"/>
                    <a:pt x="1168706" y="66107"/>
                    <a:pt x="1163239" y="62215"/>
                  </a:cubicBezTo>
                  <a:lnTo>
                    <a:pt x="1123573" y="33978"/>
                  </a:lnTo>
                  <a:cubicBezTo>
                    <a:pt x="1118107" y="30087"/>
                    <a:pt x="1118107" y="23777"/>
                    <a:pt x="1123573" y="19885"/>
                  </a:cubicBezTo>
                  <a:close/>
                  <a:moveTo>
                    <a:pt x="1081815" y="0"/>
                  </a:moveTo>
                  <a:lnTo>
                    <a:pt x="1137175" y="0"/>
                  </a:lnTo>
                  <a:lnTo>
                    <a:pt x="1116950" y="14397"/>
                  </a:lnTo>
                  <a:cubicBezTo>
                    <a:pt x="1112833" y="17328"/>
                    <a:pt x="1106157" y="17328"/>
                    <a:pt x="1102038" y="14397"/>
                  </a:cubicBezTo>
                  <a:close/>
                  <a:moveTo>
                    <a:pt x="1013691" y="0"/>
                  </a:moveTo>
                  <a:lnTo>
                    <a:pt x="1045675" y="0"/>
                  </a:lnTo>
                  <a:lnTo>
                    <a:pt x="1033691" y="8530"/>
                  </a:lnTo>
                  <a:cubicBezTo>
                    <a:pt x="1031478" y="10106"/>
                    <a:pt x="1027887" y="10106"/>
                    <a:pt x="1025674" y="8530"/>
                  </a:cubicBezTo>
                  <a:close/>
                  <a:moveTo>
                    <a:pt x="855241" y="0"/>
                  </a:moveTo>
                  <a:lnTo>
                    <a:pt x="961707" y="0"/>
                  </a:lnTo>
                  <a:lnTo>
                    <a:pt x="962839" y="791"/>
                  </a:lnTo>
                  <a:cubicBezTo>
                    <a:pt x="970763" y="6333"/>
                    <a:pt x="970877" y="15397"/>
                    <a:pt x="963093" y="21039"/>
                  </a:cubicBezTo>
                  <a:lnTo>
                    <a:pt x="925028" y="48624"/>
                  </a:lnTo>
                  <a:cubicBezTo>
                    <a:pt x="917244" y="54265"/>
                    <a:pt x="904510" y="54346"/>
                    <a:pt x="896584" y="48805"/>
                  </a:cubicBezTo>
                  <a:lnTo>
                    <a:pt x="855493" y="20071"/>
                  </a:lnTo>
                  <a:close/>
                  <a:moveTo>
                    <a:pt x="822056" y="0"/>
                  </a:moveTo>
                  <a:lnTo>
                    <a:pt x="835698" y="0"/>
                  </a:lnTo>
                  <a:lnTo>
                    <a:pt x="840102" y="3426"/>
                  </a:lnTo>
                  <a:cubicBezTo>
                    <a:pt x="842785" y="5514"/>
                    <a:pt x="842584" y="8756"/>
                    <a:pt x="839650" y="10667"/>
                  </a:cubicBezTo>
                  <a:lnTo>
                    <a:pt x="833355" y="14767"/>
                  </a:lnTo>
                  <a:cubicBezTo>
                    <a:pt x="830422" y="16678"/>
                    <a:pt x="825868" y="16534"/>
                    <a:pt x="823184" y="14446"/>
                  </a:cubicBezTo>
                  <a:lnTo>
                    <a:pt x="817423" y="9964"/>
                  </a:lnTo>
                  <a:cubicBezTo>
                    <a:pt x="814740" y="7877"/>
                    <a:pt x="814942" y="4635"/>
                    <a:pt x="817875" y="2724"/>
                  </a:cubicBezTo>
                  <a:close/>
                  <a:moveTo>
                    <a:pt x="794914" y="0"/>
                  </a:moveTo>
                  <a:lnTo>
                    <a:pt x="812826" y="0"/>
                  </a:lnTo>
                  <a:lnTo>
                    <a:pt x="812034" y="551"/>
                  </a:lnTo>
                  <a:cubicBezTo>
                    <a:pt x="807409" y="3767"/>
                    <a:pt x="799997" y="3705"/>
                    <a:pt x="795479" y="412"/>
                  </a:cubicBezTo>
                  <a:close/>
                  <a:moveTo>
                    <a:pt x="771075" y="0"/>
                  </a:moveTo>
                  <a:lnTo>
                    <a:pt x="772011" y="0"/>
                  </a:lnTo>
                  <a:lnTo>
                    <a:pt x="777213" y="1731"/>
                  </a:lnTo>
                  <a:lnTo>
                    <a:pt x="796454" y="16699"/>
                  </a:lnTo>
                  <a:cubicBezTo>
                    <a:pt x="799471" y="19046"/>
                    <a:pt x="799244" y="22691"/>
                    <a:pt x="795947" y="24839"/>
                  </a:cubicBezTo>
                  <a:lnTo>
                    <a:pt x="788870" y="29448"/>
                  </a:lnTo>
                  <a:cubicBezTo>
                    <a:pt x="785572" y="31596"/>
                    <a:pt x="780452" y="31435"/>
                    <a:pt x="777436" y="29087"/>
                  </a:cubicBezTo>
                  <a:lnTo>
                    <a:pt x="758195" y="14118"/>
                  </a:lnTo>
                  <a:cubicBezTo>
                    <a:pt x="755177" y="11771"/>
                    <a:pt x="755404" y="8127"/>
                    <a:pt x="758702" y="5979"/>
                  </a:cubicBezTo>
                  <a:lnTo>
                    <a:pt x="765779" y="1369"/>
                  </a:lnTo>
                  <a:close/>
                  <a:moveTo>
                    <a:pt x="691927" y="0"/>
                  </a:moveTo>
                  <a:lnTo>
                    <a:pt x="747936" y="0"/>
                  </a:lnTo>
                  <a:lnTo>
                    <a:pt x="727590" y="14483"/>
                  </a:lnTo>
                  <a:cubicBezTo>
                    <a:pt x="723360" y="17495"/>
                    <a:pt x="716502" y="17495"/>
                    <a:pt x="712273" y="14483"/>
                  </a:cubicBezTo>
                  <a:close/>
                  <a:moveTo>
                    <a:pt x="590521" y="0"/>
                  </a:moveTo>
                  <a:lnTo>
                    <a:pt x="649997" y="0"/>
                  </a:lnTo>
                  <a:lnTo>
                    <a:pt x="626621" y="16640"/>
                  </a:lnTo>
                  <a:cubicBezTo>
                    <a:pt x="623107" y="19141"/>
                    <a:pt x="617410" y="19141"/>
                    <a:pt x="613896" y="16640"/>
                  </a:cubicBezTo>
                  <a:close/>
                  <a:moveTo>
                    <a:pt x="522198" y="0"/>
                  </a:moveTo>
                  <a:lnTo>
                    <a:pt x="569343" y="0"/>
                  </a:lnTo>
                  <a:lnTo>
                    <a:pt x="595334" y="18503"/>
                  </a:lnTo>
                  <a:cubicBezTo>
                    <a:pt x="600802" y="22394"/>
                    <a:pt x="600802" y="28704"/>
                    <a:pt x="595334" y="32595"/>
                  </a:cubicBezTo>
                  <a:lnTo>
                    <a:pt x="553727" y="62215"/>
                  </a:lnTo>
                  <a:cubicBezTo>
                    <a:pt x="548260" y="66107"/>
                    <a:pt x="539396" y="66107"/>
                    <a:pt x="533930" y="62215"/>
                  </a:cubicBezTo>
                  <a:lnTo>
                    <a:pt x="494264" y="33978"/>
                  </a:lnTo>
                  <a:cubicBezTo>
                    <a:pt x="488797" y="30087"/>
                    <a:pt x="488797" y="23777"/>
                    <a:pt x="494264" y="19885"/>
                  </a:cubicBezTo>
                  <a:close/>
                  <a:moveTo>
                    <a:pt x="498894" y="0"/>
                  </a:moveTo>
                  <a:lnTo>
                    <a:pt x="507865" y="0"/>
                  </a:lnTo>
                  <a:lnTo>
                    <a:pt x="495796" y="8592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C2913EC9-3415-4F4B-8702-C8881591B611}"/>
                </a:ext>
              </a:extLst>
            </p:cNvPr>
            <p:cNvSpPr/>
            <p:nvPr/>
          </p:nvSpPr>
          <p:spPr>
            <a:xfrm>
              <a:off x="344412" y="4108450"/>
              <a:ext cx="4340943" cy="1383472"/>
            </a:xfrm>
            <a:custGeom>
              <a:avLst/>
              <a:gdLst>
                <a:gd name="connsiteX0" fmla="*/ 498894 w 4340943"/>
                <a:gd name="connsiteY0" fmla="*/ 0 h 1383472"/>
                <a:gd name="connsiteX1" fmla="*/ 2641181 w 4340943"/>
                <a:gd name="connsiteY1" fmla="*/ 0 h 1383472"/>
                <a:gd name="connsiteX2" fmla="*/ 2856429 w 4340943"/>
                <a:gd name="connsiteY2" fmla="*/ 596900 h 1383472"/>
                <a:gd name="connsiteX3" fmla="*/ 4340943 w 4340943"/>
                <a:gd name="connsiteY3" fmla="*/ 596900 h 1383472"/>
                <a:gd name="connsiteX4" fmla="*/ 4340943 w 4340943"/>
                <a:gd name="connsiteY4" fmla="*/ 1383472 h 1383472"/>
                <a:gd name="connsiteX5" fmla="*/ 3140075 w 4340943"/>
                <a:gd name="connsiteY5" fmla="*/ 1383472 h 1383472"/>
                <a:gd name="connsiteX6" fmla="*/ 1200868 w 4340943"/>
                <a:gd name="connsiteY6" fmla="*/ 1383472 h 1383472"/>
                <a:gd name="connsiteX7" fmla="*/ 0 w 4340943"/>
                <a:gd name="connsiteY7" fmla="*/ 138347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40943" h="1383472">
                  <a:moveTo>
                    <a:pt x="498894" y="0"/>
                  </a:moveTo>
                  <a:lnTo>
                    <a:pt x="2641181" y="0"/>
                  </a:lnTo>
                  <a:lnTo>
                    <a:pt x="2856429" y="596900"/>
                  </a:lnTo>
                  <a:lnTo>
                    <a:pt x="4340943" y="596900"/>
                  </a:lnTo>
                  <a:lnTo>
                    <a:pt x="4340943" y="1383472"/>
                  </a:lnTo>
                  <a:lnTo>
                    <a:pt x="3140075" y="1383472"/>
                  </a:lnTo>
                  <a:lnTo>
                    <a:pt x="1200868" y="1383472"/>
                  </a:lnTo>
                  <a:lnTo>
                    <a:pt x="0" y="1383472"/>
                  </a:lnTo>
                  <a:close/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DE86B333-BBE4-449F-A606-B1326C0882D6}"/>
              </a:ext>
            </a:extLst>
          </p:cNvPr>
          <p:cNvGrpSpPr/>
          <p:nvPr/>
        </p:nvGrpSpPr>
        <p:grpSpPr>
          <a:xfrm>
            <a:off x="2954052" y="1044789"/>
            <a:ext cx="2426121" cy="1506368"/>
            <a:chOff x="-707366" y="1440611"/>
            <a:chExt cx="5779698" cy="3588590"/>
          </a:xfrm>
        </p:grpSpPr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AFF224E1-17DA-46CA-AC89-86F3848A1488}"/>
                </a:ext>
              </a:extLst>
            </p:cNvPr>
            <p:cNvSpPr/>
            <p:nvPr/>
          </p:nvSpPr>
          <p:spPr>
            <a:xfrm>
              <a:off x="-707366" y="1440611"/>
              <a:ext cx="5779698" cy="358858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C2244A07-AF10-46F9-986A-4148C6CE1F39}"/>
                </a:ext>
              </a:extLst>
            </p:cNvPr>
            <p:cNvSpPr/>
            <p:nvPr/>
          </p:nvSpPr>
          <p:spPr>
            <a:xfrm>
              <a:off x="-97073" y="1570529"/>
              <a:ext cx="5169405" cy="3458672"/>
            </a:xfrm>
            <a:custGeom>
              <a:avLst/>
              <a:gdLst>
                <a:gd name="connsiteX0" fmla="*/ 4247457 w 5169405"/>
                <a:gd name="connsiteY0" fmla="*/ 1135918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47457 w 5169405"/>
                <a:gd name="connsiteY17" fmla="*/ 1135918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3645727 w 5169405"/>
                <a:gd name="connsiteY54" fmla="*/ 203762 h 3462355"/>
                <a:gd name="connsiteX55" fmla="*/ 3934869 w 5169405"/>
                <a:gd name="connsiteY55" fmla="*/ 249254 h 3462355"/>
                <a:gd name="connsiteX56" fmla="*/ 4017083 w 5169405"/>
                <a:gd name="connsiteY56" fmla="*/ 236747 h 3462355"/>
                <a:gd name="connsiteX57" fmla="*/ 4117769 w 5169405"/>
                <a:gd name="connsiteY57" fmla="*/ 283495 h 3462355"/>
                <a:gd name="connsiteX58" fmla="*/ 4278655 w 5169405"/>
                <a:gd name="connsiteY58" fmla="*/ 374284 h 3462355"/>
                <a:gd name="connsiteX59" fmla="*/ 4195405 w 5169405"/>
                <a:gd name="connsiteY59" fmla="*/ 372682 h 3462355"/>
                <a:gd name="connsiteX60" fmla="*/ 2861719 w 5169405"/>
                <a:gd name="connsiteY60" fmla="*/ 319104 h 3462355"/>
                <a:gd name="connsiteX61" fmla="*/ 3585619 w 5169405"/>
                <a:gd name="connsiteY61" fmla="*/ 204804 h 3462355"/>
                <a:gd name="connsiteX62" fmla="*/ 3645727 w 5169405"/>
                <a:gd name="connsiteY62" fmla="*/ 203762 h 3462355"/>
                <a:gd name="connsiteX63" fmla="*/ 731747 w 5169405"/>
                <a:gd name="connsiteY63" fmla="*/ 166580 h 3462355"/>
                <a:gd name="connsiteX64" fmla="*/ 963069 w 5169405"/>
                <a:gd name="connsiteY64" fmla="*/ 236554 h 3462355"/>
                <a:gd name="connsiteX65" fmla="*/ 1191669 w 5169405"/>
                <a:gd name="connsiteY65" fmla="*/ 179404 h 3462355"/>
                <a:gd name="connsiteX66" fmla="*/ 1540919 w 5169405"/>
                <a:gd name="connsiteY66" fmla="*/ 319104 h 3462355"/>
                <a:gd name="connsiteX67" fmla="*/ 372154 w 5169405"/>
                <a:gd name="connsiteY67" fmla="*/ 327352 h 3462355"/>
                <a:gd name="connsiteX68" fmla="*/ 364593 w 5169405"/>
                <a:gd name="connsiteY68" fmla="*/ 326806 h 3462355"/>
                <a:gd name="connsiteX69" fmla="*/ 441344 w 5169405"/>
                <a:gd name="connsiteY69" fmla="*/ 283495 h 3462355"/>
                <a:gd name="connsiteX70" fmla="*/ 663814 w 5169405"/>
                <a:gd name="connsiteY70" fmla="*/ 180202 h 3462355"/>
                <a:gd name="connsiteX71" fmla="*/ 699675 w 5169405"/>
                <a:gd name="connsiteY71" fmla="*/ 166675 h 3462355"/>
                <a:gd name="connsiteX72" fmla="*/ 1219689 w 5169405"/>
                <a:gd name="connsiteY72" fmla="*/ 0 h 3462355"/>
                <a:gd name="connsiteX73" fmla="*/ 1255169 w 5169405"/>
                <a:gd name="connsiteY73" fmla="*/ 1207 h 3462355"/>
                <a:gd name="connsiteX74" fmla="*/ 1553619 w 5169405"/>
                <a:gd name="connsiteY74" fmla="*/ 14304 h 3462355"/>
                <a:gd name="connsiteX75" fmla="*/ 1985419 w 5169405"/>
                <a:gd name="connsiteY75" fmla="*/ 52404 h 3462355"/>
                <a:gd name="connsiteX76" fmla="*/ 2563269 w 5169405"/>
                <a:gd name="connsiteY76" fmla="*/ 52404 h 3462355"/>
                <a:gd name="connsiteX77" fmla="*/ 3376069 w 5169405"/>
                <a:gd name="connsiteY77" fmla="*/ 109554 h 3462355"/>
                <a:gd name="connsiteX78" fmla="*/ 3794617 w 5169405"/>
                <a:gd name="connsiteY78" fmla="*/ 156838 h 3462355"/>
                <a:gd name="connsiteX79" fmla="*/ 3856643 w 5169405"/>
                <a:gd name="connsiteY79" fmla="*/ 165621 h 3462355"/>
                <a:gd name="connsiteX80" fmla="*/ 3895298 w 5169405"/>
                <a:gd name="connsiteY80" fmla="*/ 180202 h 3462355"/>
                <a:gd name="connsiteX81" fmla="*/ 3915200 w 5169405"/>
                <a:gd name="connsiteY81" fmla="*/ 189443 h 3462355"/>
                <a:gd name="connsiteX82" fmla="*/ 3914945 w 5169405"/>
                <a:gd name="connsiteY82" fmla="*/ 189468 h 3462355"/>
                <a:gd name="connsiteX83" fmla="*/ 3699919 w 5169405"/>
                <a:gd name="connsiteY83" fmla="*/ 192104 h 3462355"/>
                <a:gd name="connsiteX84" fmla="*/ 3236369 w 5169405"/>
                <a:gd name="connsiteY84" fmla="*/ 179404 h 3462355"/>
                <a:gd name="connsiteX85" fmla="*/ 2880769 w 5169405"/>
                <a:gd name="connsiteY85" fmla="*/ 198454 h 3462355"/>
                <a:gd name="connsiteX86" fmla="*/ 2423569 w 5169405"/>
                <a:gd name="connsiteY86" fmla="*/ 192104 h 3462355"/>
                <a:gd name="connsiteX87" fmla="*/ 1833019 w 5169405"/>
                <a:gd name="connsiteY87" fmla="*/ 179404 h 3462355"/>
                <a:gd name="connsiteX88" fmla="*/ 994819 w 5169405"/>
                <a:gd name="connsiteY88" fmla="*/ 84154 h 3462355"/>
                <a:gd name="connsiteX89" fmla="*/ 922853 w 5169405"/>
                <a:gd name="connsiteY89" fmla="*/ 84114 h 3462355"/>
                <a:gd name="connsiteX90" fmla="*/ 1154697 w 5169405"/>
                <a:gd name="connsiteY90" fmla="*/ 1477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63738 w 5169405"/>
                <a:gd name="connsiteY16" fmla="*/ 1395663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5169405" h="3462355">
                  <a:moveTo>
                    <a:pt x="4218882" y="1402902"/>
                  </a:moveTo>
                  <a:cubicBezTo>
                    <a:pt x="4518784" y="1405037"/>
                    <a:pt x="4835328" y="1160054"/>
                    <a:pt x="5057921" y="1226800"/>
                  </a:cubicBezTo>
                  <a:lnTo>
                    <a:pt x="5081224" y="1235285"/>
                  </a:lnTo>
                  <a:lnTo>
                    <a:pt x="5110694" y="1306447"/>
                  </a:lnTo>
                  <a:cubicBezTo>
                    <a:pt x="5149189" y="1423251"/>
                    <a:pt x="5169405" y="1544190"/>
                    <a:pt x="5169405" y="1668060"/>
                  </a:cubicBezTo>
                  <a:cubicBezTo>
                    <a:pt x="5169405" y="2659022"/>
                    <a:pt x="3875576" y="3462355"/>
                    <a:pt x="2279556" y="3462355"/>
                  </a:cubicBezTo>
                  <a:cubicBezTo>
                    <a:pt x="2179805" y="3462355"/>
                    <a:pt x="2081234" y="3459217"/>
                    <a:pt x="1984086" y="3453092"/>
                  </a:cubicBezTo>
                  <a:lnTo>
                    <a:pt x="1935165" y="3448456"/>
                  </a:lnTo>
                  <a:lnTo>
                    <a:pt x="1986671" y="3407959"/>
                  </a:lnTo>
                  <a:cubicBezTo>
                    <a:pt x="2061402" y="3348593"/>
                    <a:pt x="2121046" y="3290365"/>
                    <a:pt x="2046643" y="3246694"/>
                  </a:cubicBezTo>
                  <a:cubicBezTo>
                    <a:pt x="1848236" y="3130238"/>
                    <a:pt x="1014348" y="3055475"/>
                    <a:pt x="847571" y="2953396"/>
                  </a:cubicBezTo>
                  <a:cubicBezTo>
                    <a:pt x="680793" y="2851317"/>
                    <a:pt x="1051729" y="2734860"/>
                    <a:pt x="1045978" y="2634218"/>
                  </a:cubicBezTo>
                  <a:cubicBezTo>
                    <a:pt x="1040227" y="2533576"/>
                    <a:pt x="889265" y="2486131"/>
                    <a:pt x="813065" y="2349546"/>
                  </a:cubicBezTo>
                  <a:cubicBezTo>
                    <a:pt x="736865" y="2212961"/>
                    <a:pt x="453631" y="1931165"/>
                    <a:pt x="588778" y="1814709"/>
                  </a:cubicBezTo>
                  <a:cubicBezTo>
                    <a:pt x="723925" y="1698253"/>
                    <a:pt x="1470110" y="1727007"/>
                    <a:pt x="1623948" y="1650807"/>
                  </a:cubicBezTo>
                  <a:cubicBezTo>
                    <a:pt x="1777786" y="1574607"/>
                    <a:pt x="1288507" y="1400033"/>
                    <a:pt x="1511805" y="1357509"/>
                  </a:cubicBezTo>
                  <a:cubicBezTo>
                    <a:pt x="1735103" y="1314985"/>
                    <a:pt x="2512559" y="1388098"/>
                    <a:pt x="2963738" y="1395663"/>
                  </a:cubicBezTo>
                  <a:cubicBezTo>
                    <a:pt x="3414917" y="1403228"/>
                    <a:pt x="3739037" y="1399487"/>
                    <a:pt x="4218882" y="1402902"/>
                  </a:cubicBezTo>
                  <a:close/>
                  <a:moveTo>
                    <a:pt x="2997562" y="863663"/>
                  </a:moveTo>
                  <a:cubicBezTo>
                    <a:pt x="3083520" y="863467"/>
                    <a:pt x="3041377" y="894918"/>
                    <a:pt x="3030054" y="917562"/>
                  </a:cubicBezTo>
                  <a:cubicBezTo>
                    <a:pt x="3017114" y="943441"/>
                    <a:pt x="2900658" y="998075"/>
                    <a:pt x="2840273" y="1029705"/>
                  </a:cubicBezTo>
                  <a:cubicBezTo>
                    <a:pt x="2779888" y="1061335"/>
                    <a:pt x="2779887" y="1114532"/>
                    <a:pt x="2667744" y="1107343"/>
                  </a:cubicBezTo>
                  <a:cubicBezTo>
                    <a:pt x="2555601" y="1100154"/>
                    <a:pt x="2119967" y="1026830"/>
                    <a:pt x="2167412" y="986573"/>
                  </a:cubicBezTo>
                  <a:cubicBezTo>
                    <a:pt x="2214857" y="946316"/>
                    <a:pt x="2808642" y="877305"/>
                    <a:pt x="2952416" y="865803"/>
                  </a:cubicBezTo>
                  <a:cubicBezTo>
                    <a:pt x="2970388" y="864365"/>
                    <a:pt x="2985282" y="863691"/>
                    <a:pt x="2997562" y="863663"/>
                  </a:cubicBezTo>
                  <a:close/>
                  <a:moveTo>
                    <a:pt x="3573518" y="603037"/>
                  </a:moveTo>
                  <a:cubicBezTo>
                    <a:pt x="3702914" y="601849"/>
                    <a:pt x="3774801" y="633902"/>
                    <a:pt x="3909948" y="652897"/>
                  </a:cubicBezTo>
                  <a:cubicBezTo>
                    <a:pt x="3909948" y="652897"/>
                    <a:pt x="4403091" y="705134"/>
                    <a:pt x="4384401" y="717005"/>
                  </a:cubicBezTo>
                  <a:cubicBezTo>
                    <a:pt x="4365711" y="728877"/>
                    <a:pt x="3907073" y="712258"/>
                    <a:pt x="3797805" y="724129"/>
                  </a:cubicBezTo>
                  <a:cubicBezTo>
                    <a:pt x="3688537" y="736001"/>
                    <a:pt x="3848126" y="784675"/>
                    <a:pt x="3728794" y="788236"/>
                  </a:cubicBezTo>
                  <a:cubicBezTo>
                    <a:pt x="3609462" y="791798"/>
                    <a:pt x="3181016" y="766867"/>
                    <a:pt x="3081812" y="745498"/>
                  </a:cubicBezTo>
                  <a:cubicBezTo>
                    <a:pt x="2982608" y="724129"/>
                    <a:pt x="3057371" y="683765"/>
                    <a:pt x="3133571" y="660021"/>
                  </a:cubicBezTo>
                  <a:cubicBezTo>
                    <a:pt x="3209771" y="636277"/>
                    <a:pt x="3444122" y="604224"/>
                    <a:pt x="3573518" y="603037"/>
                  </a:cubicBezTo>
                  <a:close/>
                  <a:moveTo>
                    <a:pt x="3884900" y="427631"/>
                  </a:moveTo>
                  <a:cubicBezTo>
                    <a:pt x="4003681" y="430870"/>
                    <a:pt x="4118599" y="460565"/>
                    <a:pt x="4209375" y="469744"/>
                  </a:cubicBezTo>
                  <a:cubicBezTo>
                    <a:pt x="4300150" y="478923"/>
                    <a:pt x="4395754" y="470824"/>
                    <a:pt x="4429554" y="482702"/>
                  </a:cubicBezTo>
                  <a:cubicBezTo>
                    <a:pt x="4438004" y="485672"/>
                    <a:pt x="4449834" y="489620"/>
                    <a:pt x="4460743" y="493964"/>
                  </a:cubicBezTo>
                  <a:lnTo>
                    <a:pt x="4464396" y="495906"/>
                  </a:lnTo>
                  <a:lnTo>
                    <a:pt x="4488296" y="512233"/>
                  </a:lnTo>
                  <a:lnTo>
                    <a:pt x="4489109" y="514227"/>
                  </a:lnTo>
                  <a:cubicBezTo>
                    <a:pt x="4486817" y="520564"/>
                    <a:pt x="4467941" y="525828"/>
                    <a:pt x="4417966" y="528055"/>
                  </a:cubicBezTo>
                  <a:cubicBezTo>
                    <a:pt x="4284699" y="533994"/>
                    <a:pt x="3783501" y="531294"/>
                    <a:pt x="3629955" y="518336"/>
                  </a:cubicBezTo>
                  <a:cubicBezTo>
                    <a:pt x="3476409" y="505379"/>
                    <a:pt x="3454197" y="465424"/>
                    <a:pt x="3496688" y="450307"/>
                  </a:cubicBezTo>
                  <a:cubicBezTo>
                    <a:pt x="3539180" y="435190"/>
                    <a:pt x="3766119" y="424391"/>
                    <a:pt x="3884900" y="427631"/>
                  </a:cubicBezTo>
                  <a:close/>
                  <a:moveTo>
                    <a:pt x="237129" y="398735"/>
                  </a:moveTo>
                  <a:lnTo>
                    <a:pt x="252266" y="402845"/>
                  </a:lnTo>
                  <a:cubicBezTo>
                    <a:pt x="289969" y="416471"/>
                    <a:pt x="316957" y="431817"/>
                    <a:pt x="347119" y="439754"/>
                  </a:cubicBezTo>
                  <a:cubicBezTo>
                    <a:pt x="407444" y="455629"/>
                    <a:pt x="401094" y="452454"/>
                    <a:pt x="455069" y="471504"/>
                  </a:cubicBezTo>
                  <a:cubicBezTo>
                    <a:pt x="509044" y="490554"/>
                    <a:pt x="700602" y="539237"/>
                    <a:pt x="670969" y="554054"/>
                  </a:cubicBezTo>
                  <a:cubicBezTo>
                    <a:pt x="641336" y="568871"/>
                    <a:pt x="277269" y="560404"/>
                    <a:pt x="277269" y="560404"/>
                  </a:cubicBezTo>
                  <a:cubicBezTo>
                    <a:pt x="202657" y="561463"/>
                    <a:pt x="112169" y="565167"/>
                    <a:pt x="22873" y="567548"/>
                  </a:cubicBezTo>
                  <a:lnTo>
                    <a:pt x="0" y="567912"/>
                  </a:lnTo>
                  <a:lnTo>
                    <a:pt x="49608" y="526722"/>
                  </a:lnTo>
                  <a:cubicBezTo>
                    <a:pt x="108502" y="482413"/>
                    <a:pt x="170754" y="439890"/>
                    <a:pt x="236124" y="399302"/>
                  </a:cubicBezTo>
                  <a:lnTo>
                    <a:pt x="237129" y="398735"/>
                  </a:lnTo>
                  <a:close/>
                  <a:moveTo>
                    <a:pt x="3645727" y="203762"/>
                  </a:moveTo>
                  <a:cubicBezTo>
                    <a:pt x="3771075" y="208392"/>
                    <a:pt x="3801519" y="257589"/>
                    <a:pt x="3934869" y="249254"/>
                  </a:cubicBezTo>
                  <a:lnTo>
                    <a:pt x="4017083" y="236747"/>
                  </a:lnTo>
                  <a:lnTo>
                    <a:pt x="4117769" y="283495"/>
                  </a:lnTo>
                  <a:lnTo>
                    <a:pt x="4278655" y="374284"/>
                  </a:lnTo>
                  <a:lnTo>
                    <a:pt x="4195405" y="372682"/>
                  </a:lnTo>
                  <a:cubicBezTo>
                    <a:pt x="3646043" y="361024"/>
                    <a:pt x="3004594" y="336964"/>
                    <a:pt x="2861719" y="319104"/>
                  </a:cubicBezTo>
                  <a:cubicBezTo>
                    <a:pt x="2633119" y="290529"/>
                    <a:pt x="3406761" y="216446"/>
                    <a:pt x="3585619" y="204804"/>
                  </a:cubicBezTo>
                  <a:cubicBezTo>
                    <a:pt x="3607976" y="203349"/>
                    <a:pt x="3627820" y="203101"/>
                    <a:pt x="3645727" y="203762"/>
                  </a:cubicBezTo>
                  <a:close/>
                  <a:moveTo>
                    <a:pt x="731747" y="166580"/>
                  </a:moveTo>
                  <a:cubicBezTo>
                    <a:pt x="824858" y="174509"/>
                    <a:pt x="889912" y="234702"/>
                    <a:pt x="963069" y="236554"/>
                  </a:cubicBezTo>
                  <a:cubicBezTo>
                    <a:pt x="1046677" y="238671"/>
                    <a:pt x="1095361" y="165646"/>
                    <a:pt x="1191669" y="179404"/>
                  </a:cubicBezTo>
                  <a:cubicBezTo>
                    <a:pt x="1287977" y="193162"/>
                    <a:pt x="1692261" y="295821"/>
                    <a:pt x="1540919" y="319104"/>
                  </a:cubicBezTo>
                  <a:cubicBezTo>
                    <a:pt x="1408495" y="339477"/>
                    <a:pt x="653772" y="343644"/>
                    <a:pt x="372154" y="327352"/>
                  </a:cubicBezTo>
                  <a:lnTo>
                    <a:pt x="364593" y="326806"/>
                  </a:lnTo>
                  <a:lnTo>
                    <a:pt x="441344" y="283495"/>
                  </a:lnTo>
                  <a:cubicBezTo>
                    <a:pt x="512706" y="246928"/>
                    <a:pt x="586944" y="212447"/>
                    <a:pt x="663814" y="180202"/>
                  </a:cubicBezTo>
                  <a:lnTo>
                    <a:pt x="699675" y="166675"/>
                  </a:lnTo>
                  <a:lnTo>
                    <a:pt x="731747" y="166580"/>
                  </a:lnTo>
                  <a:close/>
                  <a:moveTo>
                    <a:pt x="1219689" y="0"/>
                  </a:moveTo>
                  <a:lnTo>
                    <a:pt x="1255169" y="1207"/>
                  </a:lnTo>
                  <a:lnTo>
                    <a:pt x="1553619" y="14304"/>
                  </a:lnTo>
                  <a:cubicBezTo>
                    <a:pt x="1706019" y="23829"/>
                    <a:pt x="1817144" y="46054"/>
                    <a:pt x="1985419" y="52404"/>
                  </a:cubicBezTo>
                  <a:cubicBezTo>
                    <a:pt x="2153694" y="58754"/>
                    <a:pt x="2331494" y="42879"/>
                    <a:pt x="2563269" y="52404"/>
                  </a:cubicBezTo>
                  <a:cubicBezTo>
                    <a:pt x="2795044" y="61929"/>
                    <a:pt x="3147469" y="88387"/>
                    <a:pt x="3376069" y="109554"/>
                  </a:cubicBezTo>
                  <a:cubicBezTo>
                    <a:pt x="3518944" y="122784"/>
                    <a:pt x="3680423" y="141387"/>
                    <a:pt x="3794617" y="156838"/>
                  </a:cubicBezTo>
                  <a:lnTo>
                    <a:pt x="3856643" y="165621"/>
                  </a:lnTo>
                  <a:lnTo>
                    <a:pt x="3895298" y="180202"/>
                  </a:lnTo>
                  <a:lnTo>
                    <a:pt x="3915200" y="189443"/>
                  </a:lnTo>
                  <a:lnTo>
                    <a:pt x="3914945" y="189468"/>
                  </a:lnTo>
                  <a:cubicBezTo>
                    <a:pt x="3867351" y="192517"/>
                    <a:pt x="3772680" y="192104"/>
                    <a:pt x="3699919" y="192104"/>
                  </a:cubicBezTo>
                  <a:cubicBezTo>
                    <a:pt x="3583502" y="192104"/>
                    <a:pt x="3372894" y="178346"/>
                    <a:pt x="3236369" y="179404"/>
                  </a:cubicBezTo>
                  <a:cubicBezTo>
                    <a:pt x="3099844" y="180462"/>
                    <a:pt x="3016236" y="196337"/>
                    <a:pt x="2880769" y="198454"/>
                  </a:cubicBezTo>
                  <a:lnTo>
                    <a:pt x="2423569" y="192104"/>
                  </a:lnTo>
                  <a:lnTo>
                    <a:pt x="1833019" y="179404"/>
                  </a:lnTo>
                  <a:cubicBezTo>
                    <a:pt x="1594894" y="161412"/>
                    <a:pt x="1368411" y="92621"/>
                    <a:pt x="994819" y="84154"/>
                  </a:cubicBezTo>
                  <a:lnTo>
                    <a:pt x="922853" y="84114"/>
                  </a:lnTo>
                  <a:lnTo>
                    <a:pt x="1154697" y="14770"/>
                  </a:lnTo>
                  <a:lnTo>
                    <a:pt x="121968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9900">
                    <a:alpha val="50000"/>
                  </a:srgbClr>
                </a:gs>
                <a:gs pos="50000">
                  <a:srgbClr val="70AD47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1E01CED7-86A0-4D49-AF92-28178108235B}"/>
                </a:ext>
              </a:extLst>
            </p:cNvPr>
            <p:cNvSpPr/>
            <p:nvPr/>
          </p:nvSpPr>
          <p:spPr>
            <a:xfrm rot="18900000" flipH="1">
              <a:off x="662842" y="2376363"/>
              <a:ext cx="1009077" cy="1009077"/>
            </a:xfrm>
            <a:custGeom>
              <a:avLst/>
              <a:gdLst>
                <a:gd name="connsiteX0" fmla="*/ 348428 w 1009077"/>
                <a:gd name="connsiteY0" fmla="*/ 348427 h 1009077"/>
                <a:gd name="connsiteX1" fmla="*/ 639469 w 1009077"/>
                <a:gd name="connsiteY1" fmla="*/ 348427 h 1009077"/>
                <a:gd name="connsiteX2" fmla="*/ 639469 w 1009077"/>
                <a:gd name="connsiteY2" fmla="*/ 639468 h 1009077"/>
                <a:gd name="connsiteX3" fmla="*/ 348428 w 1009077"/>
                <a:gd name="connsiteY3" fmla="*/ 639468 h 1009077"/>
                <a:gd name="connsiteX4" fmla="*/ 0 w 1009077"/>
                <a:gd name="connsiteY4" fmla="*/ 302708 h 1009077"/>
                <a:gd name="connsiteX5" fmla="*/ 0 w 1009077"/>
                <a:gd name="connsiteY5" fmla="*/ 348427 h 1009077"/>
                <a:gd name="connsiteX6" fmla="*/ 302709 w 1009077"/>
                <a:gd name="connsiteY6" fmla="*/ 348427 h 1009077"/>
                <a:gd name="connsiteX7" fmla="*/ 302709 w 1009077"/>
                <a:gd name="connsiteY7" fmla="*/ 672317 h 1009077"/>
                <a:gd name="connsiteX8" fmla="*/ 336760 w 1009077"/>
                <a:gd name="connsiteY8" fmla="*/ 672317 h 1009077"/>
                <a:gd name="connsiteX9" fmla="*/ 336760 w 1009077"/>
                <a:gd name="connsiteY9" fmla="*/ 685187 h 1009077"/>
                <a:gd name="connsiteX10" fmla="*/ 639469 w 1009077"/>
                <a:gd name="connsiteY10" fmla="*/ 685187 h 1009077"/>
                <a:gd name="connsiteX11" fmla="*/ 639469 w 1009077"/>
                <a:gd name="connsiteY11" fmla="*/ 1009077 h 1009077"/>
                <a:gd name="connsiteX12" fmla="*/ 685188 w 1009077"/>
                <a:gd name="connsiteY12" fmla="*/ 1009077 h 1009077"/>
                <a:gd name="connsiteX13" fmla="*/ 685188 w 1009077"/>
                <a:gd name="connsiteY13" fmla="*/ 685187 h 1009077"/>
                <a:gd name="connsiteX14" fmla="*/ 1009077 w 1009077"/>
                <a:gd name="connsiteY14" fmla="*/ 685187 h 1009077"/>
                <a:gd name="connsiteX15" fmla="*/ 1009077 w 1009077"/>
                <a:gd name="connsiteY15" fmla="*/ 639468 h 1009077"/>
                <a:gd name="connsiteX16" fmla="*/ 685188 w 1009077"/>
                <a:gd name="connsiteY16" fmla="*/ 639468 h 1009077"/>
                <a:gd name="connsiteX17" fmla="*/ 685188 w 1009077"/>
                <a:gd name="connsiteY17" fmla="*/ 336760 h 1009077"/>
                <a:gd name="connsiteX18" fmla="*/ 672317 w 1009077"/>
                <a:gd name="connsiteY18" fmla="*/ 336760 h 1009077"/>
                <a:gd name="connsiteX19" fmla="*/ 672317 w 1009077"/>
                <a:gd name="connsiteY19" fmla="*/ 302708 h 1009077"/>
                <a:gd name="connsiteX20" fmla="*/ 348428 w 1009077"/>
                <a:gd name="connsiteY20" fmla="*/ 302708 h 1009077"/>
                <a:gd name="connsiteX21" fmla="*/ 348428 w 1009077"/>
                <a:gd name="connsiteY21" fmla="*/ 0 h 1009077"/>
                <a:gd name="connsiteX22" fmla="*/ 302709 w 1009077"/>
                <a:gd name="connsiteY22" fmla="*/ 0 h 1009077"/>
                <a:gd name="connsiteX23" fmla="*/ 302709 w 1009077"/>
                <a:gd name="connsiteY23" fmla="*/ 302708 h 100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9077" h="1009077">
                  <a:moveTo>
                    <a:pt x="348428" y="348427"/>
                  </a:moveTo>
                  <a:lnTo>
                    <a:pt x="639469" y="348427"/>
                  </a:lnTo>
                  <a:lnTo>
                    <a:pt x="639469" y="639468"/>
                  </a:lnTo>
                  <a:lnTo>
                    <a:pt x="348428" y="639468"/>
                  </a:lnTo>
                  <a:close/>
                  <a:moveTo>
                    <a:pt x="0" y="302708"/>
                  </a:moveTo>
                  <a:lnTo>
                    <a:pt x="0" y="348427"/>
                  </a:lnTo>
                  <a:lnTo>
                    <a:pt x="302709" y="348427"/>
                  </a:lnTo>
                  <a:lnTo>
                    <a:pt x="302709" y="672317"/>
                  </a:lnTo>
                  <a:lnTo>
                    <a:pt x="336760" y="672317"/>
                  </a:lnTo>
                  <a:lnTo>
                    <a:pt x="336760" y="685187"/>
                  </a:lnTo>
                  <a:lnTo>
                    <a:pt x="639469" y="685187"/>
                  </a:lnTo>
                  <a:lnTo>
                    <a:pt x="639469" y="1009077"/>
                  </a:lnTo>
                  <a:lnTo>
                    <a:pt x="685188" y="1009077"/>
                  </a:lnTo>
                  <a:lnTo>
                    <a:pt x="685188" y="685187"/>
                  </a:lnTo>
                  <a:lnTo>
                    <a:pt x="1009077" y="685187"/>
                  </a:lnTo>
                  <a:lnTo>
                    <a:pt x="1009077" y="639468"/>
                  </a:lnTo>
                  <a:lnTo>
                    <a:pt x="685188" y="639468"/>
                  </a:lnTo>
                  <a:lnTo>
                    <a:pt x="685188" y="336760"/>
                  </a:lnTo>
                  <a:lnTo>
                    <a:pt x="672317" y="336760"/>
                  </a:lnTo>
                  <a:lnTo>
                    <a:pt x="672317" y="302708"/>
                  </a:lnTo>
                  <a:lnTo>
                    <a:pt x="348428" y="302708"/>
                  </a:lnTo>
                  <a:lnTo>
                    <a:pt x="348428" y="0"/>
                  </a:lnTo>
                  <a:lnTo>
                    <a:pt x="302709" y="0"/>
                  </a:lnTo>
                  <a:lnTo>
                    <a:pt x="302709" y="30270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442F9981-FC8F-4D3C-812D-30CCE32F743C}"/>
                </a:ext>
              </a:extLst>
            </p:cNvPr>
            <p:cNvSpPr/>
            <p:nvPr/>
          </p:nvSpPr>
          <p:spPr>
            <a:xfrm>
              <a:off x="869950" y="2249349"/>
              <a:ext cx="82550" cy="234611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E0F16E1E-95C5-4C1E-B69B-492D5781E246}"/>
                </a:ext>
              </a:extLst>
            </p:cNvPr>
            <p:cNvSpPr/>
            <p:nvPr/>
          </p:nvSpPr>
          <p:spPr>
            <a:xfrm>
              <a:off x="-260908" y="1959665"/>
              <a:ext cx="4378692" cy="2696782"/>
            </a:xfrm>
            <a:custGeom>
              <a:avLst/>
              <a:gdLst>
                <a:gd name="connsiteX0" fmla="*/ 4378692 w 4378692"/>
                <a:gd name="connsiteY0" fmla="*/ 507 h 2696782"/>
                <a:gd name="connsiteX1" fmla="*/ 2828974 w 4378692"/>
                <a:gd name="connsiteY1" fmla="*/ 458659 h 2696782"/>
                <a:gd name="connsiteX2" fmla="*/ 3141394 w 4378692"/>
                <a:gd name="connsiteY2" fmla="*/ 824419 h 2696782"/>
                <a:gd name="connsiteX3" fmla="*/ 2653714 w 4378692"/>
                <a:gd name="connsiteY3" fmla="*/ 1578799 h 2696782"/>
                <a:gd name="connsiteX4" fmla="*/ 713883 w 4378692"/>
                <a:gd name="connsiteY4" fmla="*/ 2682569 h 2696782"/>
                <a:gd name="connsiteX5" fmla="*/ 684817 w 4378692"/>
                <a:gd name="connsiteY5" fmla="*/ 2696782 h 2696782"/>
                <a:gd name="connsiteX6" fmla="*/ 605179 w 4378692"/>
                <a:gd name="connsiteY6" fmla="*/ 2659807 h 2696782"/>
                <a:gd name="connsiteX7" fmla="*/ 47083 w 4378692"/>
                <a:gd name="connsiteY7" fmla="*/ 2278449 h 2696782"/>
                <a:gd name="connsiteX8" fmla="*/ 0 w 4378692"/>
                <a:gd name="connsiteY8" fmla="*/ 2230329 h 2696782"/>
                <a:gd name="connsiteX9" fmla="*/ 220151 w 4378692"/>
                <a:gd name="connsiteY9" fmla="*/ 2132745 h 2696782"/>
                <a:gd name="connsiteX10" fmla="*/ 2539414 w 4378692"/>
                <a:gd name="connsiteY10" fmla="*/ 1075879 h 2696782"/>
                <a:gd name="connsiteX11" fmla="*/ 2692767 w 4378692"/>
                <a:gd name="connsiteY11" fmla="*/ 384364 h 2696782"/>
                <a:gd name="connsiteX12" fmla="*/ 4378692 w 4378692"/>
                <a:gd name="connsiteY12" fmla="*/ 507 h 269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78692" h="2696782">
                  <a:moveTo>
                    <a:pt x="4378692" y="507"/>
                  </a:moveTo>
                  <a:cubicBezTo>
                    <a:pt x="4158506" y="74801"/>
                    <a:pt x="3035190" y="321340"/>
                    <a:pt x="2828974" y="458659"/>
                  </a:cubicBezTo>
                  <a:cubicBezTo>
                    <a:pt x="2622758" y="595978"/>
                    <a:pt x="3061066" y="666304"/>
                    <a:pt x="3141394" y="824419"/>
                  </a:cubicBezTo>
                  <a:cubicBezTo>
                    <a:pt x="3221722" y="982534"/>
                    <a:pt x="3189654" y="1211769"/>
                    <a:pt x="2653714" y="1578799"/>
                  </a:cubicBezTo>
                  <a:cubicBezTo>
                    <a:pt x="2285255" y="1831132"/>
                    <a:pt x="1414968" y="2333179"/>
                    <a:pt x="713883" y="2682569"/>
                  </a:cubicBezTo>
                  <a:lnTo>
                    <a:pt x="684817" y="2696782"/>
                  </a:lnTo>
                  <a:lnTo>
                    <a:pt x="605179" y="2659807"/>
                  </a:lnTo>
                  <a:cubicBezTo>
                    <a:pt x="391092" y="2550107"/>
                    <a:pt x="202881" y="2421634"/>
                    <a:pt x="47083" y="2278449"/>
                  </a:cubicBezTo>
                  <a:lnTo>
                    <a:pt x="0" y="2230329"/>
                  </a:lnTo>
                  <a:lnTo>
                    <a:pt x="220151" y="2132745"/>
                  </a:lnTo>
                  <a:cubicBezTo>
                    <a:pt x="1092706" y="1749574"/>
                    <a:pt x="2181433" y="1302098"/>
                    <a:pt x="2539414" y="1075879"/>
                  </a:cubicBezTo>
                  <a:cubicBezTo>
                    <a:pt x="3112184" y="713929"/>
                    <a:pt x="2386221" y="563593"/>
                    <a:pt x="2692767" y="384364"/>
                  </a:cubicBezTo>
                  <a:cubicBezTo>
                    <a:pt x="2999313" y="205135"/>
                    <a:pt x="4355991" y="-11875"/>
                    <a:pt x="4378692" y="507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4D4A395-A83D-4431-B1E9-01ED2E677011}"/>
                </a:ext>
              </a:extLst>
            </p:cNvPr>
            <p:cNvSpPr/>
            <p:nvPr/>
          </p:nvSpPr>
          <p:spPr>
            <a:xfrm>
              <a:off x="-282779" y="1912136"/>
              <a:ext cx="4495037" cy="2718332"/>
            </a:xfrm>
            <a:custGeom>
              <a:avLst/>
              <a:gdLst>
                <a:gd name="connsiteX0" fmla="*/ 4427495 w 4495037"/>
                <a:gd name="connsiteY0" fmla="*/ 0 h 2718332"/>
                <a:gd name="connsiteX1" fmla="*/ 4495037 w 4495037"/>
                <a:gd name="connsiteY1" fmla="*/ 38115 h 2718332"/>
                <a:gd name="connsiteX2" fmla="*/ 4404601 w 4495037"/>
                <a:gd name="connsiteY2" fmla="*/ 56607 h 2718332"/>
                <a:gd name="connsiteX3" fmla="*/ 2926321 w 4495037"/>
                <a:gd name="connsiteY3" fmla="*/ 429987 h 2718332"/>
                <a:gd name="connsiteX4" fmla="*/ 3177781 w 4495037"/>
                <a:gd name="connsiteY4" fmla="*/ 818607 h 2718332"/>
                <a:gd name="connsiteX5" fmla="*/ 2690101 w 4495037"/>
                <a:gd name="connsiteY5" fmla="*/ 1572987 h 2718332"/>
                <a:gd name="connsiteX6" fmla="*/ 750270 w 4495037"/>
                <a:gd name="connsiteY6" fmla="*/ 2676757 h 2718332"/>
                <a:gd name="connsiteX7" fmla="*/ 665249 w 4495037"/>
                <a:gd name="connsiteY7" fmla="*/ 2718332 h 2718332"/>
                <a:gd name="connsiteX8" fmla="*/ 641564 w 4495037"/>
                <a:gd name="connsiteY8" fmla="*/ 2707336 h 2718332"/>
                <a:gd name="connsiteX9" fmla="*/ 83468 w 4495037"/>
                <a:gd name="connsiteY9" fmla="*/ 2325978 h 2718332"/>
                <a:gd name="connsiteX10" fmla="*/ 0 w 4495037"/>
                <a:gd name="connsiteY10" fmla="*/ 2240671 h 2718332"/>
                <a:gd name="connsiteX11" fmla="*/ 2204 w 4495037"/>
                <a:gd name="connsiteY11" fmla="*/ 2239669 h 2718332"/>
                <a:gd name="connsiteX12" fmla="*/ 2575801 w 4495037"/>
                <a:gd name="connsiteY12" fmla="*/ 1070067 h 2718332"/>
                <a:gd name="connsiteX13" fmla="*/ 2686291 w 4495037"/>
                <a:gd name="connsiteY13" fmla="*/ 407127 h 2718332"/>
                <a:gd name="connsiteX14" fmla="*/ 4347269 w 4495037"/>
                <a:gd name="connsiteY14" fmla="*/ 14556 h 271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5037" h="2718332">
                  <a:moveTo>
                    <a:pt x="4427495" y="0"/>
                  </a:moveTo>
                  <a:lnTo>
                    <a:pt x="4495037" y="38115"/>
                  </a:lnTo>
                  <a:lnTo>
                    <a:pt x="4404601" y="56607"/>
                  </a:lnTo>
                  <a:cubicBezTo>
                    <a:pt x="4031221" y="141697"/>
                    <a:pt x="3130791" y="302987"/>
                    <a:pt x="2926321" y="429987"/>
                  </a:cubicBezTo>
                  <a:cubicBezTo>
                    <a:pt x="2721851" y="556987"/>
                    <a:pt x="3102851" y="605247"/>
                    <a:pt x="3177781" y="818607"/>
                  </a:cubicBezTo>
                  <a:cubicBezTo>
                    <a:pt x="3252711" y="1031967"/>
                    <a:pt x="3226041" y="1205957"/>
                    <a:pt x="2690101" y="1572987"/>
                  </a:cubicBezTo>
                  <a:cubicBezTo>
                    <a:pt x="2321642" y="1825320"/>
                    <a:pt x="1451355" y="2327367"/>
                    <a:pt x="750270" y="2676757"/>
                  </a:cubicBezTo>
                  <a:lnTo>
                    <a:pt x="665249" y="2718332"/>
                  </a:lnTo>
                  <a:lnTo>
                    <a:pt x="641564" y="2707336"/>
                  </a:lnTo>
                  <a:cubicBezTo>
                    <a:pt x="427477" y="2597636"/>
                    <a:pt x="239266" y="2469163"/>
                    <a:pt x="83468" y="2325978"/>
                  </a:cubicBezTo>
                  <a:lnTo>
                    <a:pt x="0" y="2240671"/>
                  </a:lnTo>
                  <a:lnTo>
                    <a:pt x="2204" y="2239669"/>
                  </a:lnTo>
                  <a:cubicBezTo>
                    <a:pt x="904040" y="1835470"/>
                    <a:pt x="2182022" y="1318908"/>
                    <a:pt x="2575801" y="1070067"/>
                  </a:cubicBezTo>
                  <a:cubicBezTo>
                    <a:pt x="3148571" y="708117"/>
                    <a:pt x="2246871" y="609057"/>
                    <a:pt x="2686291" y="407127"/>
                  </a:cubicBezTo>
                  <a:cubicBezTo>
                    <a:pt x="2960929" y="280921"/>
                    <a:pt x="3717521" y="129910"/>
                    <a:pt x="4347269" y="14556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6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0552AE6C-3BD7-4277-B11C-C5C9E5C55886}"/>
                </a:ext>
              </a:extLst>
            </p:cNvPr>
            <p:cNvSpPr/>
            <p:nvPr/>
          </p:nvSpPr>
          <p:spPr>
            <a:xfrm flipV="1">
              <a:off x="2647951" y="1843156"/>
              <a:ext cx="901879" cy="595716"/>
            </a:xfrm>
            <a:custGeom>
              <a:avLst/>
              <a:gdLst>
                <a:gd name="connsiteX0" fmla="*/ 47576 w 901879"/>
                <a:gd name="connsiteY0" fmla="*/ 80437 h 595716"/>
                <a:gd name="connsiteX1" fmla="*/ 45862 w 901879"/>
                <a:gd name="connsiteY1" fmla="*/ 0 h 595716"/>
                <a:gd name="connsiteX2" fmla="*/ 1 w 901879"/>
                <a:gd name="connsiteY2" fmla="*/ 0 h 595716"/>
                <a:gd name="connsiteX3" fmla="*/ 2722 w 901879"/>
                <a:gd name="connsiteY3" fmla="*/ 62209 h 595716"/>
                <a:gd name="connsiteX4" fmla="*/ 22859 w 901879"/>
                <a:gd name="connsiteY4" fmla="*/ 71011 h 595716"/>
                <a:gd name="connsiteX5" fmla="*/ 332792 w 901879"/>
                <a:gd name="connsiteY5" fmla="*/ 173907 h 595716"/>
                <a:gd name="connsiteX6" fmla="*/ 330253 w 901879"/>
                <a:gd name="connsiteY6" fmla="*/ 54770 h 595716"/>
                <a:gd name="connsiteX7" fmla="*/ 289992 w 901879"/>
                <a:gd name="connsiteY7" fmla="*/ 54770 h 595716"/>
                <a:gd name="connsiteX8" fmla="*/ 294711 w 901879"/>
                <a:gd name="connsiteY8" fmla="*/ 162660 h 595716"/>
                <a:gd name="connsiteX9" fmla="*/ 583863 w 901879"/>
                <a:gd name="connsiteY9" fmla="*/ 244781 h 595716"/>
                <a:gd name="connsiteX10" fmla="*/ 582706 w 901879"/>
                <a:gd name="connsiteY10" fmla="*/ 190500 h 595716"/>
                <a:gd name="connsiteX11" fmla="*/ 551121 w 901879"/>
                <a:gd name="connsiteY11" fmla="*/ 190500 h 595716"/>
                <a:gd name="connsiteX12" fmla="*/ 553126 w 901879"/>
                <a:gd name="connsiteY12" fmla="*/ 236350 h 595716"/>
                <a:gd name="connsiteX13" fmla="*/ 164413 w 901879"/>
                <a:gd name="connsiteY13" fmla="*/ 254104 h 595716"/>
                <a:gd name="connsiteX14" fmla="*/ 170104 w 901879"/>
                <a:gd name="connsiteY14" fmla="*/ 123994 h 595716"/>
                <a:gd name="connsiteX15" fmla="*/ 175528 w 901879"/>
                <a:gd name="connsiteY15" fmla="*/ 0 h 595716"/>
                <a:gd name="connsiteX16" fmla="*/ 129669 w 901879"/>
                <a:gd name="connsiteY16" fmla="*/ 0 h 595716"/>
                <a:gd name="connsiteX17" fmla="*/ 127337 w 901879"/>
                <a:gd name="connsiteY17" fmla="*/ 109425 h 595716"/>
                <a:gd name="connsiteX18" fmla="*/ 124469 w 901879"/>
                <a:gd name="connsiteY18" fmla="*/ 243978 h 595716"/>
                <a:gd name="connsiteX19" fmla="*/ 668643 w 901879"/>
                <a:gd name="connsiteY19" fmla="*/ 267528 h 595716"/>
                <a:gd name="connsiteX20" fmla="*/ 672012 w 901879"/>
                <a:gd name="connsiteY20" fmla="*/ 190500 h 595716"/>
                <a:gd name="connsiteX21" fmla="*/ 640427 w 901879"/>
                <a:gd name="connsiteY21" fmla="*/ 190500 h 595716"/>
                <a:gd name="connsiteX22" fmla="*/ 638951 w 901879"/>
                <a:gd name="connsiteY22" fmla="*/ 259748 h 595716"/>
                <a:gd name="connsiteX23" fmla="*/ 827808 w 901879"/>
                <a:gd name="connsiteY23" fmla="*/ 309236 h 595716"/>
                <a:gd name="connsiteX24" fmla="*/ 826672 w 901879"/>
                <a:gd name="connsiteY24" fmla="*/ 251526 h 595716"/>
                <a:gd name="connsiteX25" fmla="*/ 800073 w 901879"/>
                <a:gd name="connsiteY25" fmla="*/ 251526 h 595716"/>
                <a:gd name="connsiteX26" fmla="*/ 802133 w 901879"/>
                <a:gd name="connsiteY26" fmla="*/ 302508 h 595716"/>
                <a:gd name="connsiteX27" fmla="*/ 432548 w 901879"/>
                <a:gd name="connsiteY27" fmla="*/ 318608 h 595716"/>
                <a:gd name="connsiteX28" fmla="*/ 437533 w 901879"/>
                <a:gd name="connsiteY28" fmla="*/ 204641 h 595716"/>
                <a:gd name="connsiteX29" fmla="*/ 444089 w 901879"/>
                <a:gd name="connsiteY29" fmla="*/ 54770 h 595716"/>
                <a:gd name="connsiteX30" fmla="*/ 403829 w 901879"/>
                <a:gd name="connsiteY30" fmla="*/ 54770 h 595716"/>
                <a:gd name="connsiteX31" fmla="*/ 400862 w 901879"/>
                <a:gd name="connsiteY31" fmla="*/ 194009 h 595716"/>
                <a:gd name="connsiteX32" fmla="*/ 398376 w 901879"/>
                <a:gd name="connsiteY32" fmla="*/ 310644 h 595716"/>
                <a:gd name="connsiteX33" fmla="*/ 895265 w 901879"/>
                <a:gd name="connsiteY33" fmla="*/ 415224 h 595716"/>
                <a:gd name="connsiteX34" fmla="*/ 898813 w 901879"/>
                <a:gd name="connsiteY34" fmla="*/ 327417 h 595716"/>
                <a:gd name="connsiteX35" fmla="*/ 901879 w 901879"/>
                <a:gd name="connsiteY35" fmla="*/ 251526 h 595716"/>
                <a:gd name="connsiteX36" fmla="*/ 875280 w 901879"/>
                <a:gd name="connsiteY36" fmla="*/ 251526 h 595716"/>
                <a:gd name="connsiteX37" fmla="*/ 873912 w 901879"/>
                <a:gd name="connsiteY37" fmla="*/ 321046 h 595716"/>
                <a:gd name="connsiteX38" fmla="*/ 872150 w 901879"/>
                <a:gd name="connsiteY38" fmla="*/ 410555 h 595716"/>
                <a:gd name="connsiteX39" fmla="*/ 289992 w 901879"/>
                <a:gd name="connsiteY39" fmla="*/ 536005 h 595716"/>
                <a:gd name="connsiteX40" fmla="*/ 330462 w 901879"/>
                <a:gd name="connsiteY40" fmla="*/ 536005 h 595716"/>
                <a:gd name="connsiteX41" fmla="*/ 334867 w 901879"/>
                <a:gd name="connsiteY41" fmla="*/ 374394 h 595716"/>
                <a:gd name="connsiteX42" fmla="*/ 399214 w 901879"/>
                <a:gd name="connsiteY42" fmla="*/ 374394 h 595716"/>
                <a:gd name="connsiteX43" fmla="*/ 403619 w 901879"/>
                <a:gd name="connsiteY43" fmla="*/ 536005 h 595716"/>
                <a:gd name="connsiteX44" fmla="*/ 444088 w 901879"/>
                <a:gd name="connsiteY44" fmla="*/ 536005 h 595716"/>
                <a:gd name="connsiteX45" fmla="*/ 433081 w 901879"/>
                <a:gd name="connsiteY45" fmla="*/ 339260 h 595716"/>
                <a:gd name="connsiteX46" fmla="*/ 431644 w 901879"/>
                <a:gd name="connsiteY46" fmla="*/ 339260 h 595716"/>
                <a:gd name="connsiteX47" fmla="*/ 432547 w 901879"/>
                <a:gd name="connsiteY47" fmla="*/ 318608 h 595716"/>
                <a:gd name="connsiteX48" fmla="*/ 398375 w 901879"/>
                <a:gd name="connsiteY48" fmla="*/ 310644 h 595716"/>
                <a:gd name="connsiteX49" fmla="*/ 397788 w 901879"/>
                <a:gd name="connsiteY49" fmla="*/ 338176 h 595716"/>
                <a:gd name="connsiteX50" fmla="*/ 336293 w 901879"/>
                <a:gd name="connsiteY50" fmla="*/ 338176 h 595716"/>
                <a:gd name="connsiteX51" fmla="*/ 335393 w 901879"/>
                <a:gd name="connsiteY51" fmla="*/ 295967 h 595716"/>
                <a:gd name="connsiteX52" fmla="*/ 300183 w 901879"/>
                <a:gd name="connsiteY52" fmla="*/ 287762 h 595716"/>
                <a:gd name="connsiteX53" fmla="*/ 302436 w 901879"/>
                <a:gd name="connsiteY53" fmla="*/ 339260 h 595716"/>
                <a:gd name="connsiteX54" fmla="*/ 300999 w 901879"/>
                <a:gd name="connsiteY54" fmla="*/ 339260 h 595716"/>
                <a:gd name="connsiteX55" fmla="*/ 0 w 901879"/>
                <a:gd name="connsiteY55" fmla="*/ 548162 h 595716"/>
                <a:gd name="connsiteX56" fmla="*/ 46099 w 901879"/>
                <a:gd name="connsiteY56" fmla="*/ 548162 h 595716"/>
                <a:gd name="connsiteX57" fmla="*/ 51116 w 901879"/>
                <a:gd name="connsiteY57" fmla="*/ 364075 h 595716"/>
                <a:gd name="connsiteX58" fmla="*/ 124412 w 901879"/>
                <a:gd name="connsiteY58" fmla="*/ 364075 h 595716"/>
                <a:gd name="connsiteX59" fmla="*/ 129430 w 901879"/>
                <a:gd name="connsiteY59" fmla="*/ 548162 h 595716"/>
                <a:gd name="connsiteX60" fmla="*/ 175527 w 901879"/>
                <a:gd name="connsiteY60" fmla="*/ 548162 h 595716"/>
                <a:gd name="connsiteX61" fmla="*/ 162990 w 901879"/>
                <a:gd name="connsiteY61" fmla="*/ 324056 h 595716"/>
                <a:gd name="connsiteX62" fmla="*/ 161353 w 901879"/>
                <a:gd name="connsiteY62" fmla="*/ 324056 h 595716"/>
                <a:gd name="connsiteX63" fmla="*/ 164412 w 901879"/>
                <a:gd name="connsiteY63" fmla="*/ 254105 h 595716"/>
                <a:gd name="connsiteX64" fmla="*/ 124468 w 901879"/>
                <a:gd name="connsiteY64" fmla="*/ 243979 h 595716"/>
                <a:gd name="connsiteX65" fmla="*/ 122788 w 901879"/>
                <a:gd name="connsiteY65" fmla="*/ 322821 h 595716"/>
                <a:gd name="connsiteX66" fmla="*/ 52740 w 901879"/>
                <a:gd name="connsiteY66" fmla="*/ 322821 h 595716"/>
                <a:gd name="connsiteX67" fmla="*/ 50629 w 901879"/>
                <a:gd name="connsiteY67" fmla="*/ 223773 h 595716"/>
                <a:gd name="connsiteX68" fmla="*/ 9277 w 901879"/>
                <a:gd name="connsiteY68" fmla="*/ 212090 h 595716"/>
                <a:gd name="connsiteX69" fmla="*/ 14175 w 901879"/>
                <a:gd name="connsiteY69" fmla="*/ 324056 h 595716"/>
                <a:gd name="connsiteX70" fmla="*/ 12538 w 901879"/>
                <a:gd name="connsiteY70" fmla="*/ 324056 h 595716"/>
                <a:gd name="connsiteX71" fmla="*/ 551121 w 901879"/>
                <a:gd name="connsiteY71" fmla="*/ 568033 h 595716"/>
                <a:gd name="connsiteX72" fmla="*/ 582870 w 901879"/>
                <a:gd name="connsiteY72" fmla="*/ 568033 h 595716"/>
                <a:gd name="connsiteX73" fmla="*/ 586326 w 901879"/>
                <a:gd name="connsiteY73" fmla="*/ 441247 h 595716"/>
                <a:gd name="connsiteX74" fmla="*/ 636807 w 901879"/>
                <a:gd name="connsiteY74" fmla="*/ 441247 h 595716"/>
                <a:gd name="connsiteX75" fmla="*/ 640262 w 901879"/>
                <a:gd name="connsiteY75" fmla="*/ 568033 h 595716"/>
                <a:gd name="connsiteX76" fmla="*/ 672011 w 901879"/>
                <a:gd name="connsiteY76" fmla="*/ 568033 h 595716"/>
                <a:gd name="connsiteX77" fmla="*/ 663376 w 901879"/>
                <a:gd name="connsiteY77" fmla="*/ 413685 h 595716"/>
                <a:gd name="connsiteX78" fmla="*/ 662249 w 901879"/>
                <a:gd name="connsiteY78" fmla="*/ 413685 h 595716"/>
                <a:gd name="connsiteX79" fmla="*/ 664223 w 901879"/>
                <a:gd name="connsiteY79" fmla="*/ 368554 h 595716"/>
                <a:gd name="connsiteX80" fmla="*/ 668642 w 901879"/>
                <a:gd name="connsiteY80" fmla="*/ 267528 h 595716"/>
                <a:gd name="connsiteX81" fmla="*/ 638950 w 901879"/>
                <a:gd name="connsiteY81" fmla="*/ 259748 h 595716"/>
                <a:gd name="connsiteX82" fmla="*/ 636750 w 901879"/>
                <a:gd name="connsiteY82" fmla="*/ 363004 h 595716"/>
                <a:gd name="connsiteX83" fmla="*/ 635688 w 901879"/>
                <a:gd name="connsiteY83" fmla="*/ 412835 h 595716"/>
                <a:gd name="connsiteX84" fmla="*/ 587445 w 901879"/>
                <a:gd name="connsiteY84" fmla="*/ 412835 h 595716"/>
                <a:gd name="connsiteX85" fmla="*/ 586152 w 901879"/>
                <a:gd name="connsiteY85" fmla="*/ 352174 h 595716"/>
                <a:gd name="connsiteX86" fmla="*/ 557923 w 901879"/>
                <a:gd name="connsiteY86" fmla="*/ 346021 h 595716"/>
                <a:gd name="connsiteX87" fmla="*/ 560883 w 901879"/>
                <a:gd name="connsiteY87" fmla="*/ 413685 h 595716"/>
                <a:gd name="connsiteX88" fmla="*/ 559756 w 901879"/>
                <a:gd name="connsiteY88" fmla="*/ 413685 h 595716"/>
                <a:gd name="connsiteX89" fmla="*/ 800072 w 901879"/>
                <a:gd name="connsiteY89" fmla="*/ 595716 h 595716"/>
                <a:gd name="connsiteX90" fmla="*/ 826809 w 901879"/>
                <a:gd name="connsiteY90" fmla="*/ 595716 h 595716"/>
                <a:gd name="connsiteX91" fmla="*/ 829719 w 901879"/>
                <a:gd name="connsiteY91" fmla="*/ 480128 h 595716"/>
                <a:gd name="connsiteX92" fmla="*/ 872231 w 901879"/>
                <a:gd name="connsiteY92" fmla="*/ 480128 h 595716"/>
                <a:gd name="connsiteX93" fmla="*/ 875141 w 901879"/>
                <a:gd name="connsiteY93" fmla="*/ 595716 h 595716"/>
                <a:gd name="connsiteX94" fmla="*/ 901878 w 901879"/>
                <a:gd name="connsiteY94" fmla="*/ 595716 h 595716"/>
                <a:gd name="connsiteX95" fmla="*/ 894606 w 901879"/>
                <a:gd name="connsiteY95" fmla="*/ 455000 h 595716"/>
                <a:gd name="connsiteX96" fmla="*/ 893657 w 901879"/>
                <a:gd name="connsiteY96" fmla="*/ 455000 h 595716"/>
                <a:gd name="connsiteX97" fmla="*/ 895264 w 901879"/>
                <a:gd name="connsiteY97" fmla="*/ 415224 h 595716"/>
                <a:gd name="connsiteX98" fmla="*/ 872149 w 901879"/>
                <a:gd name="connsiteY98" fmla="*/ 410555 h 595716"/>
                <a:gd name="connsiteX99" fmla="*/ 871289 w 901879"/>
                <a:gd name="connsiteY99" fmla="*/ 454225 h 595716"/>
                <a:gd name="connsiteX100" fmla="*/ 830661 w 901879"/>
                <a:gd name="connsiteY100" fmla="*/ 454225 h 595716"/>
                <a:gd name="connsiteX101" fmla="*/ 829632 w 901879"/>
                <a:gd name="connsiteY101" fmla="*/ 401967 h 595716"/>
                <a:gd name="connsiteX102" fmla="*/ 805957 w 901879"/>
                <a:gd name="connsiteY102" fmla="*/ 397184 h 595716"/>
                <a:gd name="connsiteX103" fmla="*/ 808293 w 901879"/>
                <a:gd name="connsiteY103" fmla="*/ 455000 h 595716"/>
                <a:gd name="connsiteX104" fmla="*/ 807344 w 901879"/>
                <a:gd name="connsiteY104" fmla="*/ 455000 h 59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1879" h="595716">
                  <a:moveTo>
                    <a:pt x="47576" y="80437"/>
                  </a:moveTo>
                  <a:lnTo>
                    <a:pt x="45862" y="0"/>
                  </a:lnTo>
                  <a:lnTo>
                    <a:pt x="1" y="0"/>
                  </a:lnTo>
                  <a:lnTo>
                    <a:pt x="2722" y="62209"/>
                  </a:lnTo>
                  <a:lnTo>
                    <a:pt x="22859" y="71011"/>
                  </a:lnTo>
                  <a:close/>
                  <a:moveTo>
                    <a:pt x="332792" y="173907"/>
                  </a:moveTo>
                  <a:lnTo>
                    <a:pt x="330253" y="54770"/>
                  </a:lnTo>
                  <a:lnTo>
                    <a:pt x="289992" y="54770"/>
                  </a:lnTo>
                  <a:lnTo>
                    <a:pt x="294711" y="162660"/>
                  </a:lnTo>
                  <a:close/>
                  <a:moveTo>
                    <a:pt x="583863" y="244781"/>
                  </a:moveTo>
                  <a:lnTo>
                    <a:pt x="582706" y="190500"/>
                  </a:lnTo>
                  <a:lnTo>
                    <a:pt x="551121" y="190500"/>
                  </a:lnTo>
                  <a:lnTo>
                    <a:pt x="553126" y="236350"/>
                  </a:lnTo>
                  <a:close/>
                  <a:moveTo>
                    <a:pt x="164413" y="254104"/>
                  </a:moveTo>
                  <a:lnTo>
                    <a:pt x="170104" y="123994"/>
                  </a:lnTo>
                  <a:lnTo>
                    <a:pt x="175528" y="0"/>
                  </a:lnTo>
                  <a:lnTo>
                    <a:pt x="129669" y="0"/>
                  </a:lnTo>
                  <a:lnTo>
                    <a:pt x="127337" y="109425"/>
                  </a:lnTo>
                  <a:lnTo>
                    <a:pt x="124469" y="243978"/>
                  </a:lnTo>
                  <a:close/>
                  <a:moveTo>
                    <a:pt x="668643" y="267528"/>
                  </a:moveTo>
                  <a:lnTo>
                    <a:pt x="672012" y="190500"/>
                  </a:lnTo>
                  <a:lnTo>
                    <a:pt x="640427" y="190500"/>
                  </a:lnTo>
                  <a:lnTo>
                    <a:pt x="638951" y="259748"/>
                  </a:lnTo>
                  <a:close/>
                  <a:moveTo>
                    <a:pt x="827808" y="309236"/>
                  </a:moveTo>
                  <a:lnTo>
                    <a:pt x="826672" y="251526"/>
                  </a:lnTo>
                  <a:lnTo>
                    <a:pt x="800073" y="251526"/>
                  </a:lnTo>
                  <a:lnTo>
                    <a:pt x="802133" y="302508"/>
                  </a:lnTo>
                  <a:close/>
                  <a:moveTo>
                    <a:pt x="432548" y="318608"/>
                  </a:moveTo>
                  <a:lnTo>
                    <a:pt x="437533" y="204641"/>
                  </a:lnTo>
                  <a:lnTo>
                    <a:pt x="444089" y="54770"/>
                  </a:lnTo>
                  <a:lnTo>
                    <a:pt x="403829" y="54770"/>
                  </a:lnTo>
                  <a:lnTo>
                    <a:pt x="400862" y="194009"/>
                  </a:lnTo>
                  <a:lnTo>
                    <a:pt x="398376" y="310644"/>
                  </a:lnTo>
                  <a:close/>
                  <a:moveTo>
                    <a:pt x="895265" y="415224"/>
                  </a:moveTo>
                  <a:lnTo>
                    <a:pt x="898813" y="327417"/>
                  </a:lnTo>
                  <a:lnTo>
                    <a:pt x="901879" y="251526"/>
                  </a:lnTo>
                  <a:lnTo>
                    <a:pt x="875280" y="251526"/>
                  </a:lnTo>
                  <a:lnTo>
                    <a:pt x="873912" y="321046"/>
                  </a:lnTo>
                  <a:lnTo>
                    <a:pt x="872150" y="410555"/>
                  </a:lnTo>
                  <a:close/>
                  <a:moveTo>
                    <a:pt x="289992" y="536005"/>
                  </a:moveTo>
                  <a:lnTo>
                    <a:pt x="330462" y="536005"/>
                  </a:lnTo>
                  <a:lnTo>
                    <a:pt x="334867" y="374394"/>
                  </a:lnTo>
                  <a:lnTo>
                    <a:pt x="399214" y="374394"/>
                  </a:lnTo>
                  <a:lnTo>
                    <a:pt x="403619" y="536005"/>
                  </a:lnTo>
                  <a:lnTo>
                    <a:pt x="444088" y="536005"/>
                  </a:lnTo>
                  <a:lnTo>
                    <a:pt x="433081" y="339260"/>
                  </a:lnTo>
                  <a:lnTo>
                    <a:pt x="431644" y="339260"/>
                  </a:lnTo>
                  <a:lnTo>
                    <a:pt x="432547" y="318608"/>
                  </a:lnTo>
                  <a:lnTo>
                    <a:pt x="398375" y="310644"/>
                  </a:lnTo>
                  <a:lnTo>
                    <a:pt x="397788" y="338176"/>
                  </a:lnTo>
                  <a:lnTo>
                    <a:pt x="336293" y="338176"/>
                  </a:lnTo>
                  <a:lnTo>
                    <a:pt x="335393" y="295967"/>
                  </a:lnTo>
                  <a:lnTo>
                    <a:pt x="300183" y="287762"/>
                  </a:lnTo>
                  <a:lnTo>
                    <a:pt x="302436" y="339260"/>
                  </a:lnTo>
                  <a:lnTo>
                    <a:pt x="300999" y="339260"/>
                  </a:lnTo>
                  <a:close/>
                  <a:moveTo>
                    <a:pt x="0" y="548162"/>
                  </a:moveTo>
                  <a:lnTo>
                    <a:pt x="46099" y="548162"/>
                  </a:lnTo>
                  <a:lnTo>
                    <a:pt x="51116" y="364075"/>
                  </a:lnTo>
                  <a:lnTo>
                    <a:pt x="124412" y="364075"/>
                  </a:lnTo>
                  <a:lnTo>
                    <a:pt x="129430" y="548162"/>
                  </a:lnTo>
                  <a:lnTo>
                    <a:pt x="175527" y="548162"/>
                  </a:lnTo>
                  <a:lnTo>
                    <a:pt x="162990" y="324056"/>
                  </a:lnTo>
                  <a:lnTo>
                    <a:pt x="161353" y="324056"/>
                  </a:lnTo>
                  <a:lnTo>
                    <a:pt x="164412" y="254105"/>
                  </a:lnTo>
                  <a:lnTo>
                    <a:pt x="124468" y="243979"/>
                  </a:lnTo>
                  <a:lnTo>
                    <a:pt x="122788" y="322821"/>
                  </a:lnTo>
                  <a:lnTo>
                    <a:pt x="52740" y="322821"/>
                  </a:lnTo>
                  <a:lnTo>
                    <a:pt x="50629" y="223773"/>
                  </a:lnTo>
                  <a:lnTo>
                    <a:pt x="9277" y="212090"/>
                  </a:lnTo>
                  <a:lnTo>
                    <a:pt x="14175" y="324056"/>
                  </a:lnTo>
                  <a:lnTo>
                    <a:pt x="12538" y="324056"/>
                  </a:lnTo>
                  <a:close/>
                  <a:moveTo>
                    <a:pt x="551121" y="568033"/>
                  </a:moveTo>
                  <a:lnTo>
                    <a:pt x="582870" y="568033"/>
                  </a:lnTo>
                  <a:lnTo>
                    <a:pt x="586326" y="441247"/>
                  </a:lnTo>
                  <a:lnTo>
                    <a:pt x="636807" y="441247"/>
                  </a:lnTo>
                  <a:lnTo>
                    <a:pt x="640262" y="568033"/>
                  </a:lnTo>
                  <a:lnTo>
                    <a:pt x="672011" y="568033"/>
                  </a:lnTo>
                  <a:lnTo>
                    <a:pt x="663376" y="413685"/>
                  </a:lnTo>
                  <a:lnTo>
                    <a:pt x="662249" y="413685"/>
                  </a:lnTo>
                  <a:lnTo>
                    <a:pt x="664223" y="368554"/>
                  </a:lnTo>
                  <a:lnTo>
                    <a:pt x="668642" y="267528"/>
                  </a:lnTo>
                  <a:lnTo>
                    <a:pt x="638950" y="259748"/>
                  </a:lnTo>
                  <a:lnTo>
                    <a:pt x="636750" y="363004"/>
                  </a:lnTo>
                  <a:lnTo>
                    <a:pt x="635688" y="412835"/>
                  </a:lnTo>
                  <a:lnTo>
                    <a:pt x="587445" y="412835"/>
                  </a:lnTo>
                  <a:lnTo>
                    <a:pt x="586152" y="352174"/>
                  </a:lnTo>
                  <a:lnTo>
                    <a:pt x="557923" y="346021"/>
                  </a:lnTo>
                  <a:lnTo>
                    <a:pt x="560883" y="413685"/>
                  </a:lnTo>
                  <a:lnTo>
                    <a:pt x="559756" y="413685"/>
                  </a:lnTo>
                  <a:close/>
                  <a:moveTo>
                    <a:pt x="800072" y="595716"/>
                  </a:moveTo>
                  <a:lnTo>
                    <a:pt x="826809" y="595716"/>
                  </a:lnTo>
                  <a:lnTo>
                    <a:pt x="829719" y="480128"/>
                  </a:lnTo>
                  <a:lnTo>
                    <a:pt x="872231" y="480128"/>
                  </a:lnTo>
                  <a:lnTo>
                    <a:pt x="875141" y="595716"/>
                  </a:lnTo>
                  <a:lnTo>
                    <a:pt x="901878" y="595716"/>
                  </a:lnTo>
                  <a:lnTo>
                    <a:pt x="894606" y="455000"/>
                  </a:lnTo>
                  <a:lnTo>
                    <a:pt x="893657" y="455000"/>
                  </a:lnTo>
                  <a:lnTo>
                    <a:pt x="895264" y="415224"/>
                  </a:lnTo>
                  <a:lnTo>
                    <a:pt x="872149" y="410555"/>
                  </a:lnTo>
                  <a:lnTo>
                    <a:pt x="871289" y="454225"/>
                  </a:lnTo>
                  <a:lnTo>
                    <a:pt x="830661" y="454225"/>
                  </a:lnTo>
                  <a:lnTo>
                    <a:pt x="829632" y="401967"/>
                  </a:lnTo>
                  <a:lnTo>
                    <a:pt x="805957" y="397184"/>
                  </a:lnTo>
                  <a:lnTo>
                    <a:pt x="808293" y="455000"/>
                  </a:lnTo>
                  <a:lnTo>
                    <a:pt x="807344" y="45500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0A8D692B-79F2-401B-A00A-60FAD9348F07}"/>
                </a:ext>
              </a:extLst>
            </p:cNvPr>
            <p:cNvSpPr/>
            <p:nvPr/>
          </p:nvSpPr>
          <p:spPr>
            <a:xfrm rot="16200000">
              <a:off x="1134956" y="2140327"/>
              <a:ext cx="90971" cy="45852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B167900C-2647-4CE1-9769-F5556F3D2972}"/>
                </a:ext>
              </a:extLst>
            </p:cNvPr>
            <p:cNvSpPr/>
            <p:nvPr/>
          </p:nvSpPr>
          <p:spPr>
            <a:xfrm>
              <a:off x="1365250" y="2249349"/>
              <a:ext cx="82550" cy="240709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6B0DE333-6832-4CF3-829C-9FE557F3CF7C}"/>
                </a:ext>
              </a:extLst>
            </p:cNvPr>
            <p:cNvSpPr/>
            <p:nvPr/>
          </p:nvSpPr>
          <p:spPr>
            <a:xfrm>
              <a:off x="-412750" y="2292350"/>
              <a:ext cx="1816100" cy="169545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9589D734-F6CD-4D88-8844-BE1ED0D649BC}"/>
                </a:ext>
              </a:extLst>
            </p:cNvPr>
            <p:cNvSpPr/>
            <p:nvPr/>
          </p:nvSpPr>
          <p:spPr>
            <a:xfrm>
              <a:off x="-601980" y="2292351"/>
              <a:ext cx="1497330" cy="134239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7C0FD728-3DB4-4236-82FB-FD274D40F50D}"/>
                </a:ext>
              </a:extLst>
            </p:cNvPr>
            <p:cNvSpPr/>
            <p:nvPr/>
          </p:nvSpPr>
          <p:spPr>
            <a:xfrm rot="4171886">
              <a:off x="1457076" y="2246547"/>
              <a:ext cx="1276448" cy="954025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570CAD0C-2EA5-4092-9820-126197509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4035" y="2545681"/>
              <a:ext cx="0" cy="144211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E9A42E13-E265-4EA3-9427-2991D5E76F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815" y="263712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64B78E39-ED8B-4C2C-8CF5-0645F8C43A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8355" y="276666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A780E304-FBEB-4F91-B4BB-FC00015A85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895" y="2850482"/>
              <a:ext cx="0" cy="91248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EC5EAC25-5A7D-4AE6-A32B-3CBB9E1E44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2195" y="2948940"/>
              <a:ext cx="0" cy="71496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0A851ED4-D0D2-408E-A589-06DBDF7931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4115" y="300228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7791CE20-83CD-4961-9111-34B37397D4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6035" y="307797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B1D3F5C9-F465-4E83-9FD5-524B5D871F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195" y="314110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9ACBC281-92F0-45D5-A096-B3A8305757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8755" y="272094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766A9E13-17DF-40C9-8D6C-4FF0AA016F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595" y="284286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1615511D-A697-47E3-9D4F-2BD4B9CCE1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055" y="298764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53E16E7B-A34D-4EE4-97A7-19A4FDB628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275" y="314110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F195B2EB-C1A1-4DA1-89F5-ACF5C5D6D1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735" y="324778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ED46B136-D00C-4EF1-AD65-D8C31874F2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3929" y="3587708"/>
              <a:ext cx="33766" cy="99191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9F6A90D9-5B5F-414E-80A3-2D43407192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095" y="343722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A8C54F9F-DC3F-487F-AFF9-27057234CB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66522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EF771A41-79C3-428B-B828-40622C359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84759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4131E0C8-1FEC-4FEE-A391-D40296A07B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48085" y="391072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D4D617CB-B990-40F1-897F-CEBF154BC5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555" y="262294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B1B78BD2-8470-481B-A2BF-C6945AB721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255" y="274486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DFDC0961-9A7C-4D63-8A75-8CF185E206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335" y="29048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DE4BD73-3CBC-453F-9DBF-4315818E4C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795" y="297346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09FC50FB-86BB-45A4-9F5D-2CFE14CABB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495" y="30953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58B9DA12-AA5A-418D-A43F-4596B0C134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208852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08097623-8CCD-48F0-8E37-E347282970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28588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8F81830A-4AA5-4C31-A59E-68836BAD27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9505" y="340780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61519B5E-7B59-4389-9E7D-2E76282C90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01425" y="348829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1E1DB993-B4DF-44C8-B8B0-24779F1A5B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53825" y="358735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4EB4EB79-066F-4685-9112-145659650A37}"/>
              </a:ext>
            </a:extLst>
          </p:cNvPr>
          <p:cNvSpPr txBox="1"/>
          <p:nvPr/>
        </p:nvSpPr>
        <p:spPr>
          <a:xfrm>
            <a:off x="3488435" y="2619205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瀬戸大橋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（坂出市）</a:t>
            </a:r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7F8542AD-98FC-4E2B-9B5E-46F857461CAD}"/>
              </a:ext>
            </a:extLst>
          </p:cNvPr>
          <p:cNvSpPr txBox="1"/>
          <p:nvPr/>
        </p:nvSpPr>
        <p:spPr>
          <a:xfrm>
            <a:off x="4471849" y="3982179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高松城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（高松市）</a:t>
            </a:r>
          </a:p>
        </p:txBody>
      </p: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3C3AFF2-141C-4224-B0BA-C7409004462A}"/>
              </a:ext>
            </a:extLst>
          </p:cNvPr>
          <p:cNvGrpSpPr/>
          <p:nvPr/>
        </p:nvGrpSpPr>
        <p:grpSpPr>
          <a:xfrm>
            <a:off x="5876664" y="5296088"/>
            <a:ext cx="1763061" cy="1101440"/>
            <a:chOff x="2554763" y="2815242"/>
            <a:chExt cx="2150588" cy="1343540"/>
          </a:xfrm>
        </p:grpSpPr>
        <p:sp>
          <p:nvSpPr>
            <p:cNvPr id="318" name="楕円 63">
              <a:extLst>
                <a:ext uri="{FF2B5EF4-FFF2-40B4-BE49-F238E27FC236}">
                  <a16:creationId xmlns:a16="http://schemas.microsoft.com/office/drawing/2014/main" id="{C7527D37-3E2D-49E3-91EC-6C7F2F4D66B7}"/>
                </a:ext>
              </a:extLst>
            </p:cNvPr>
            <p:cNvSpPr/>
            <p:nvPr/>
          </p:nvSpPr>
          <p:spPr>
            <a:xfrm rot="10800000">
              <a:off x="3188175" y="3659392"/>
              <a:ext cx="883762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4472C4">
                    <a:lumMod val="75000"/>
                  </a:srgbClr>
                </a:gs>
                <a:gs pos="50000">
                  <a:srgbClr val="4472C4">
                    <a:lumMod val="20000"/>
                    <a:lumOff val="80000"/>
                  </a:srgbClr>
                </a:gs>
                <a:gs pos="80000">
                  <a:srgbClr val="4472C4">
                    <a:lumMod val="75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9" name="楕円 63">
              <a:extLst>
                <a:ext uri="{FF2B5EF4-FFF2-40B4-BE49-F238E27FC236}">
                  <a16:creationId xmlns:a16="http://schemas.microsoft.com/office/drawing/2014/main" id="{9B6E05B5-0488-419B-89E7-853B5C8332F2}"/>
                </a:ext>
              </a:extLst>
            </p:cNvPr>
            <p:cNvSpPr/>
            <p:nvPr/>
          </p:nvSpPr>
          <p:spPr>
            <a:xfrm>
              <a:off x="2554763" y="2815242"/>
              <a:ext cx="2150588" cy="1283281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4472C4">
                    <a:lumMod val="75000"/>
                  </a:srgbClr>
                </a:gs>
                <a:gs pos="50000">
                  <a:srgbClr val="4472C4">
                    <a:lumMod val="20000"/>
                    <a:lumOff val="80000"/>
                  </a:srgbClr>
                </a:gs>
                <a:gs pos="80000">
                  <a:srgbClr val="4472C4">
                    <a:lumMod val="75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671CFF4B-5CC5-4C85-9913-19414E8B5F4A}"/>
                </a:ext>
              </a:extLst>
            </p:cNvPr>
            <p:cNvSpPr/>
            <p:nvPr/>
          </p:nvSpPr>
          <p:spPr>
            <a:xfrm>
              <a:off x="2578576" y="2838646"/>
              <a:ext cx="2102962" cy="100945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B32A0661-582B-4D15-814F-14F0454E14A9}"/>
                </a:ext>
              </a:extLst>
            </p:cNvPr>
            <p:cNvGrpSpPr/>
            <p:nvPr/>
          </p:nvGrpSpPr>
          <p:grpSpPr>
            <a:xfrm>
              <a:off x="2685355" y="2865530"/>
              <a:ext cx="1892240" cy="968036"/>
              <a:chOff x="2881608" y="2889809"/>
              <a:chExt cx="1366244" cy="953027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439" name="楕円 220">
                <a:extLst>
                  <a:ext uri="{FF2B5EF4-FFF2-40B4-BE49-F238E27FC236}">
                    <a16:creationId xmlns:a16="http://schemas.microsoft.com/office/drawing/2014/main" id="{8725A2EE-21DC-4B01-9E7D-098FFA07ABDE}"/>
                  </a:ext>
                </a:extLst>
              </p:cNvPr>
              <p:cNvSpPr/>
              <p:nvPr/>
            </p:nvSpPr>
            <p:spPr>
              <a:xfrm>
                <a:off x="2890133" y="2891282"/>
                <a:ext cx="1335340" cy="951554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13F550BB-9060-45EC-BACA-7EB45F5A60D9}"/>
                  </a:ext>
                </a:extLst>
              </p:cNvPr>
              <p:cNvSpPr/>
              <p:nvPr/>
            </p:nvSpPr>
            <p:spPr>
              <a:xfrm rot="2700000">
                <a:off x="3375657" y="2886587"/>
                <a:ext cx="97901" cy="104345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3B890AF8-1E4F-44DF-967C-0A680B1FB91B}"/>
                  </a:ext>
                </a:extLst>
              </p:cNvPr>
              <p:cNvSpPr/>
              <p:nvPr/>
            </p:nvSpPr>
            <p:spPr>
              <a:xfrm rot="7200000">
                <a:off x="4155774" y="3298982"/>
                <a:ext cx="61631" cy="12252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1FDEB13A-25A7-4A70-BE61-2E5CC64B8FBD}"/>
                  </a:ext>
                </a:extLst>
              </p:cNvPr>
              <p:cNvSpPr/>
              <p:nvPr/>
            </p:nvSpPr>
            <p:spPr>
              <a:xfrm rot="4500000">
                <a:off x="3079368" y="2971168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5284AB75-F0E4-43E4-B23A-D3050CC6F690}"/>
                  </a:ext>
                </a:extLst>
              </p:cNvPr>
              <p:cNvSpPr/>
              <p:nvPr/>
            </p:nvSpPr>
            <p:spPr>
              <a:xfrm rot="4500000">
                <a:off x="2900386" y="3211610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631BC302-E650-4C3D-952B-E0AAEE048F8C}"/>
                  </a:ext>
                </a:extLst>
              </p:cNvPr>
              <p:cNvSpPr/>
              <p:nvPr/>
            </p:nvSpPr>
            <p:spPr>
              <a:xfrm flipH="1">
                <a:off x="3719817" y="2898239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6917806A-3ACB-4271-B4BA-C175563F4EB9}"/>
                  </a:ext>
                </a:extLst>
              </p:cNvPr>
              <p:cNvSpPr/>
              <p:nvPr/>
            </p:nvSpPr>
            <p:spPr>
              <a:xfrm>
                <a:off x="3365673" y="3698648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0542390-E5BA-408D-B822-DF503E1DCB79}"/>
                  </a:ext>
                </a:extLst>
              </p:cNvPr>
              <p:cNvSpPr/>
              <p:nvPr/>
            </p:nvSpPr>
            <p:spPr>
              <a:xfrm>
                <a:off x="3954657" y="3525772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23A6E021-4875-4759-AD59-A8BC07DAFD3F}"/>
                  </a:ext>
                </a:extLst>
              </p:cNvPr>
              <p:cNvSpPr/>
              <p:nvPr/>
            </p:nvSpPr>
            <p:spPr>
              <a:xfrm>
                <a:off x="3421004" y="3478287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6197158-E002-4BA0-9764-5E666B11CF11}"/>
                  </a:ext>
                </a:extLst>
              </p:cNvPr>
              <p:cNvSpPr/>
              <p:nvPr/>
            </p:nvSpPr>
            <p:spPr>
              <a:xfrm rot="6300000">
                <a:off x="3079368" y="3452793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870E117D-4507-4772-A57E-449F6950D609}"/>
                  </a:ext>
                </a:extLst>
              </p:cNvPr>
              <p:cNvSpPr/>
              <p:nvPr/>
            </p:nvSpPr>
            <p:spPr>
              <a:xfrm rot="6300000">
                <a:off x="3661456" y="3596915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581F6972-FD04-44B4-AC0B-6019FEA8E4FE}"/>
                  </a:ext>
                </a:extLst>
              </p:cNvPr>
              <p:cNvSpPr/>
              <p:nvPr/>
            </p:nvSpPr>
            <p:spPr>
              <a:xfrm rot="6300000">
                <a:off x="4079752" y="3101657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22223CC7-1C48-4927-8133-804DF391D143}"/>
                  </a:ext>
                </a:extLst>
              </p:cNvPr>
              <p:cNvSpPr/>
              <p:nvPr/>
            </p:nvSpPr>
            <p:spPr>
              <a:xfrm rot="4500000">
                <a:off x="3270213" y="3029777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78C0FDB3-A267-4EA4-8184-074B6A139205}"/>
                  </a:ext>
                </a:extLst>
              </p:cNvPr>
              <p:cNvSpPr/>
              <p:nvPr/>
            </p:nvSpPr>
            <p:spPr>
              <a:xfrm rot="4961030">
                <a:off x="3101720" y="3255871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8D708625-5FAD-4104-ADBF-CDD5BDAEACBE}"/>
                  </a:ext>
                </a:extLst>
              </p:cNvPr>
              <p:cNvSpPr/>
              <p:nvPr/>
            </p:nvSpPr>
            <p:spPr>
              <a:xfrm>
                <a:off x="3785217" y="3257241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31FDB451-1D36-4AD3-9EDC-92E721BDD882}"/>
                  </a:ext>
                </a:extLst>
              </p:cNvPr>
              <p:cNvSpPr/>
              <p:nvPr/>
            </p:nvSpPr>
            <p:spPr>
              <a:xfrm>
                <a:off x="3523880" y="3102515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038AC642-2BE5-4854-946C-EC47EE1DC7C3}"/>
                </a:ext>
              </a:extLst>
            </p:cNvPr>
            <p:cNvSpPr/>
            <p:nvPr/>
          </p:nvSpPr>
          <p:spPr>
            <a:xfrm rot="526868">
              <a:off x="4068237" y="3003664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27DBC4DA-6E64-45EA-A0F2-A6C0210D9B44}"/>
                </a:ext>
              </a:extLst>
            </p:cNvPr>
            <p:cNvSpPr/>
            <p:nvPr/>
          </p:nvSpPr>
          <p:spPr>
            <a:xfrm rot="20653582">
              <a:off x="2847164" y="3084877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3F0FCD27-29C3-4508-A83F-056943C9AB3E}"/>
                </a:ext>
              </a:extLst>
            </p:cNvPr>
            <p:cNvSpPr/>
            <p:nvPr/>
          </p:nvSpPr>
          <p:spPr>
            <a:xfrm rot="259599">
              <a:off x="3090182" y="3653840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BBC04633-FCEB-458A-8C97-013DF68A1D8D}"/>
                </a:ext>
              </a:extLst>
            </p:cNvPr>
            <p:cNvSpPr/>
            <p:nvPr/>
          </p:nvSpPr>
          <p:spPr>
            <a:xfrm rot="20653582">
              <a:off x="2760296" y="3381940"/>
              <a:ext cx="258136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6CA95BD0-A329-4FCD-ABC3-AC83B64262D0}"/>
                </a:ext>
              </a:extLst>
            </p:cNvPr>
            <p:cNvSpPr/>
            <p:nvPr/>
          </p:nvSpPr>
          <p:spPr>
            <a:xfrm rot="526868">
              <a:off x="4146818" y="3422764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13C9C875-AB5F-4AEF-AE92-0347730B9264}"/>
                </a:ext>
              </a:extLst>
            </p:cNvPr>
            <p:cNvSpPr/>
            <p:nvPr/>
          </p:nvSpPr>
          <p:spPr>
            <a:xfrm rot="2167394">
              <a:off x="3942030" y="3560877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CFA26FEF-6686-4656-A5F8-1B8D61E171E1}"/>
                </a:ext>
              </a:extLst>
            </p:cNvPr>
            <p:cNvSpPr/>
            <p:nvPr/>
          </p:nvSpPr>
          <p:spPr>
            <a:xfrm rot="259599">
              <a:off x="3515192" y="2935122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8298681D-25D8-4F8F-AC82-EF1446FB3A4C}"/>
                </a:ext>
              </a:extLst>
            </p:cNvPr>
            <p:cNvSpPr/>
            <p:nvPr/>
          </p:nvSpPr>
          <p:spPr>
            <a:xfrm rot="21332176">
              <a:off x="3129829" y="336887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249DF373-29FB-42E3-8D91-7C6F6001CDB2}"/>
                </a:ext>
              </a:extLst>
            </p:cNvPr>
            <p:cNvSpPr/>
            <p:nvPr/>
          </p:nvSpPr>
          <p:spPr>
            <a:xfrm rot="21332176">
              <a:off x="3770385" y="334982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36906A1-B705-458E-8A22-CF45563D52A4}"/>
                </a:ext>
              </a:extLst>
            </p:cNvPr>
            <p:cNvSpPr/>
            <p:nvPr/>
          </p:nvSpPr>
          <p:spPr>
            <a:xfrm rot="861600">
              <a:off x="3655006" y="3180215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2" name="楕円 10">
              <a:extLst>
                <a:ext uri="{FF2B5EF4-FFF2-40B4-BE49-F238E27FC236}">
                  <a16:creationId xmlns:a16="http://schemas.microsoft.com/office/drawing/2014/main" id="{1F8CAC53-4963-4975-8ACF-702E1EC19240}"/>
                </a:ext>
              </a:extLst>
            </p:cNvPr>
            <p:cNvSpPr/>
            <p:nvPr/>
          </p:nvSpPr>
          <p:spPr>
            <a:xfrm>
              <a:off x="3701947" y="3470479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3" name="楕円 10">
              <a:extLst>
                <a:ext uri="{FF2B5EF4-FFF2-40B4-BE49-F238E27FC236}">
                  <a16:creationId xmlns:a16="http://schemas.microsoft.com/office/drawing/2014/main" id="{C754D734-2CCB-47E0-8E82-2473E1779177}"/>
                </a:ext>
              </a:extLst>
            </p:cNvPr>
            <p:cNvSpPr/>
            <p:nvPr/>
          </p:nvSpPr>
          <p:spPr>
            <a:xfrm rot="10800000">
              <a:off x="3784241" y="3037226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4" name="楕円 10">
              <a:extLst>
                <a:ext uri="{FF2B5EF4-FFF2-40B4-BE49-F238E27FC236}">
                  <a16:creationId xmlns:a16="http://schemas.microsoft.com/office/drawing/2014/main" id="{ED131C14-34F0-428A-AFC2-BA291F88F6EB}"/>
                </a:ext>
              </a:extLst>
            </p:cNvPr>
            <p:cNvSpPr/>
            <p:nvPr/>
          </p:nvSpPr>
          <p:spPr>
            <a:xfrm rot="10800000">
              <a:off x="3169879" y="3246776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" name="楕円 10">
              <a:extLst>
                <a:ext uri="{FF2B5EF4-FFF2-40B4-BE49-F238E27FC236}">
                  <a16:creationId xmlns:a16="http://schemas.microsoft.com/office/drawing/2014/main" id="{201800F0-CEF4-4490-B5DC-511723410AD2}"/>
                </a:ext>
              </a:extLst>
            </p:cNvPr>
            <p:cNvSpPr/>
            <p:nvPr/>
          </p:nvSpPr>
          <p:spPr>
            <a:xfrm rot="2189240" flipV="1">
              <a:off x="4218429" y="3242598"/>
              <a:ext cx="196058" cy="111043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楕円 10">
              <a:extLst>
                <a:ext uri="{FF2B5EF4-FFF2-40B4-BE49-F238E27FC236}">
                  <a16:creationId xmlns:a16="http://schemas.microsoft.com/office/drawing/2014/main" id="{B17E1BA5-D6C4-4946-A33F-F0BCB2B4CAD5}"/>
                </a:ext>
              </a:extLst>
            </p:cNvPr>
            <p:cNvSpPr/>
            <p:nvPr/>
          </p:nvSpPr>
          <p:spPr>
            <a:xfrm rot="10800000">
              <a:off x="3155591" y="2934833"/>
              <a:ext cx="221022" cy="917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7" name="月 336">
              <a:extLst>
                <a:ext uri="{FF2B5EF4-FFF2-40B4-BE49-F238E27FC236}">
                  <a16:creationId xmlns:a16="http://schemas.microsoft.com/office/drawing/2014/main" id="{5A20E4C9-5DCE-4FB9-A563-7F5872FEB398}"/>
                </a:ext>
              </a:extLst>
            </p:cNvPr>
            <p:cNvSpPr/>
            <p:nvPr/>
          </p:nvSpPr>
          <p:spPr>
            <a:xfrm>
              <a:off x="2795419" y="3226873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8" name="月 337">
              <a:extLst>
                <a:ext uri="{FF2B5EF4-FFF2-40B4-BE49-F238E27FC236}">
                  <a16:creationId xmlns:a16="http://schemas.microsoft.com/office/drawing/2014/main" id="{DCF6492F-A514-4D94-AEC4-228876427407}"/>
                </a:ext>
              </a:extLst>
            </p:cNvPr>
            <p:cNvSpPr/>
            <p:nvPr/>
          </p:nvSpPr>
          <p:spPr>
            <a:xfrm rot="11377013">
              <a:off x="4297202" y="3527745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9" name="月 338">
              <a:extLst>
                <a:ext uri="{FF2B5EF4-FFF2-40B4-BE49-F238E27FC236}">
                  <a16:creationId xmlns:a16="http://schemas.microsoft.com/office/drawing/2014/main" id="{B8C77C6D-17F6-46FF-8EFA-F16BE64D4316}"/>
                </a:ext>
              </a:extLst>
            </p:cNvPr>
            <p:cNvSpPr/>
            <p:nvPr/>
          </p:nvSpPr>
          <p:spPr>
            <a:xfrm rot="11377013">
              <a:off x="3692364" y="3663476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0" name="月 339">
              <a:extLst>
                <a:ext uri="{FF2B5EF4-FFF2-40B4-BE49-F238E27FC236}">
                  <a16:creationId xmlns:a16="http://schemas.microsoft.com/office/drawing/2014/main" id="{BE00DD37-7CB1-4C24-B9DC-776C2EC8D9BB}"/>
                </a:ext>
              </a:extLst>
            </p:cNvPr>
            <p:cNvSpPr/>
            <p:nvPr/>
          </p:nvSpPr>
          <p:spPr>
            <a:xfrm rot="11377013">
              <a:off x="3399470" y="2939575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月 340">
              <a:extLst>
                <a:ext uri="{FF2B5EF4-FFF2-40B4-BE49-F238E27FC236}">
                  <a16:creationId xmlns:a16="http://schemas.microsoft.com/office/drawing/2014/main" id="{685DA924-3306-4CBA-9CA9-DF7E51BB87E5}"/>
                </a:ext>
              </a:extLst>
            </p:cNvPr>
            <p:cNvSpPr/>
            <p:nvPr/>
          </p:nvSpPr>
          <p:spPr>
            <a:xfrm rot="937916">
              <a:off x="2968464" y="3534886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2" name="月 341">
              <a:extLst>
                <a:ext uri="{FF2B5EF4-FFF2-40B4-BE49-F238E27FC236}">
                  <a16:creationId xmlns:a16="http://schemas.microsoft.com/office/drawing/2014/main" id="{CDAB1FA7-829A-4380-A545-89EBA4DA72D3}"/>
                </a:ext>
              </a:extLst>
            </p:cNvPr>
            <p:cNvSpPr/>
            <p:nvPr/>
          </p:nvSpPr>
          <p:spPr>
            <a:xfrm rot="937916">
              <a:off x="4092414" y="3139599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3" name="月 342">
              <a:extLst>
                <a:ext uri="{FF2B5EF4-FFF2-40B4-BE49-F238E27FC236}">
                  <a16:creationId xmlns:a16="http://schemas.microsoft.com/office/drawing/2014/main" id="{9A23BFE9-0237-403D-8FC7-6B1AD8BCD0F0}"/>
                </a:ext>
              </a:extLst>
            </p:cNvPr>
            <p:cNvSpPr/>
            <p:nvPr/>
          </p:nvSpPr>
          <p:spPr>
            <a:xfrm rot="937916">
              <a:off x="3861000" y="2905036"/>
              <a:ext cx="99330" cy="120661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50443976-523B-4635-9578-0378E0685815}"/>
                </a:ext>
              </a:extLst>
            </p:cNvPr>
            <p:cNvSpPr/>
            <p:nvPr/>
          </p:nvSpPr>
          <p:spPr>
            <a:xfrm rot="21332176">
              <a:off x="3456059" y="371177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A1F49E67-B462-4473-8F24-51253C042AB9}"/>
                </a:ext>
              </a:extLst>
            </p:cNvPr>
            <p:cNvSpPr/>
            <p:nvPr/>
          </p:nvSpPr>
          <p:spPr>
            <a:xfrm rot="21332176">
              <a:off x="3183009" y="309582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E8EB096F-A8F2-48A4-B4B2-5871307CD59A}"/>
                </a:ext>
              </a:extLst>
            </p:cNvPr>
            <p:cNvGrpSpPr/>
            <p:nvPr/>
          </p:nvGrpSpPr>
          <p:grpSpPr>
            <a:xfrm>
              <a:off x="3211159" y="3091519"/>
              <a:ext cx="531107" cy="407802"/>
              <a:chOff x="4512437" y="4037036"/>
              <a:chExt cx="707263" cy="543060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134A0EEF-1337-464B-BCCB-F3DF31CB0C30}"/>
                  </a:ext>
                </a:extLst>
              </p:cNvPr>
              <p:cNvGrpSpPr/>
              <p:nvPr/>
            </p:nvGrpSpPr>
            <p:grpSpPr>
              <a:xfrm>
                <a:off x="4512437" y="4186261"/>
                <a:ext cx="440563" cy="320810"/>
                <a:chOff x="5202555" y="4395991"/>
                <a:chExt cx="835445" cy="608359"/>
              </a:xfrm>
            </p:grpSpPr>
            <p:sp>
              <p:nvSpPr>
                <p:cNvPr id="422" name="波線 421">
                  <a:extLst>
                    <a:ext uri="{FF2B5EF4-FFF2-40B4-BE49-F238E27FC236}">
                      <a16:creationId xmlns:a16="http://schemas.microsoft.com/office/drawing/2014/main" id="{4F0CE526-1B28-4EAB-9B55-87007E0CED8C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波線 422">
                  <a:extLst>
                    <a:ext uri="{FF2B5EF4-FFF2-40B4-BE49-F238E27FC236}">
                      <a16:creationId xmlns:a16="http://schemas.microsoft.com/office/drawing/2014/main" id="{3769B971-FD75-441E-B7E5-84E3C5694259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波線 423">
                  <a:extLst>
                    <a:ext uri="{FF2B5EF4-FFF2-40B4-BE49-F238E27FC236}">
                      <a16:creationId xmlns:a16="http://schemas.microsoft.com/office/drawing/2014/main" id="{E56A38EC-A95A-478E-B6B0-A9926D7A03E7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波線 424">
                  <a:extLst>
                    <a:ext uri="{FF2B5EF4-FFF2-40B4-BE49-F238E27FC236}">
                      <a16:creationId xmlns:a16="http://schemas.microsoft.com/office/drawing/2014/main" id="{016D4F9A-3255-48D5-8951-CF6D34A90404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波線 425">
                  <a:extLst>
                    <a:ext uri="{FF2B5EF4-FFF2-40B4-BE49-F238E27FC236}">
                      <a16:creationId xmlns:a16="http://schemas.microsoft.com/office/drawing/2014/main" id="{3DF22013-579D-46E6-9E40-48A3C74DDD71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波線 426">
                  <a:extLst>
                    <a:ext uri="{FF2B5EF4-FFF2-40B4-BE49-F238E27FC236}">
                      <a16:creationId xmlns:a16="http://schemas.microsoft.com/office/drawing/2014/main" id="{687744D3-C678-4762-BB3C-926DB2406EF5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波線 427">
                  <a:extLst>
                    <a:ext uri="{FF2B5EF4-FFF2-40B4-BE49-F238E27FC236}">
                      <a16:creationId xmlns:a16="http://schemas.microsoft.com/office/drawing/2014/main" id="{089EF7B5-879C-4BC6-897E-AA790E80AC2E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波線 428">
                  <a:extLst>
                    <a:ext uri="{FF2B5EF4-FFF2-40B4-BE49-F238E27FC236}">
                      <a16:creationId xmlns:a16="http://schemas.microsoft.com/office/drawing/2014/main" id="{950B9C6F-A263-4593-9792-F456D439D88A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波線 429">
                  <a:extLst>
                    <a:ext uri="{FF2B5EF4-FFF2-40B4-BE49-F238E27FC236}">
                      <a16:creationId xmlns:a16="http://schemas.microsoft.com/office/drawing/2014/main" id="{9A10280D-3FCB-466D-8F05-D24C9789C2B3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波線 430">
                  <a:extLst>
                    <a:ext uri="{FF2B5EF4-FFF2-40B4-BE49-F238E27FC236}">
                      <a16:creationId xmlns:a16="http://schemas.microsoft.com/office/drawing/2014/main" id="{EB44B480-A7E9-44D8-B367-E657194E5A7A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波線 431">
                  <a:extLst>
                    <a:ext uri="{FF2B5EF4-FFF2-40B4-BE49-F238E27FC236}">
                      <a16:creationId xmlns:a16="http://schemas.microsoft.com/office/drawing/2014/main" id="{7113CFFA-7CD5-4A3F-AADF-639657B301E3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波線 432">
                  <a:extLst>
                    <a:ext uri="{FF2B5EF4-FFF2-40B4-BE49-F238E27FC236}">
                      <a16:creationId xmlns:a16="http://schemas.microsoft.com/office/drawing/2014/main" id="{66F00440-2792-4EB8-9DCD-9389D3A0D811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波線 433">
                  <a:extLst>
                    <a:ext uri="{FF2B5EF4-FFF2-40B4-BE49-F238E27FC236}">
                      <a16:creationId xmlns:a16="http://schemas.microsoft.com/office/drawing/2014/main" id="{89ECEE23-809C-4DF4-BC53-D834A9C451B2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波線 434">
                  <a:extLst>
                    <a:ext uri="{FF2B5EF4-FFF2-40B4-BE49-F238E27FC236}">
                      <a16:creationId xmlns:a16="http://schemas.microsoft.com/office/drawing/2014/main" id="{0CB5D327-3F86-4C15-BB38-8507241051D8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波線 435">
                  <a:extLst>
                    <a:ext uri="{FF2B5EF4-FFF2-40B4-BE49-F238E27FC236}">
                      <a16:creationId xmlns:a16="http://schemas.microsoft.com/office/drawing/2014/main" id="{210A26C6-C332-4CBD-82EF-0A8A97688EED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波線 436">
                  <a:extLst>
                    <a:ext uri="{FF2B5EF4-FFF2-40B4-BE49-F238E27FC236}">
                      <a16:creationId xmlns:a16="http://schemas.microsoft.com/office/drawing/2014/main" id="{E51856BB-D225-4066-AD0D-BEACEC5F7378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波線 437">
                  <a:extLst>
                    <a:ext uri="{FF2B5EF4-FFF2-40B4-BE49-F238E27FC236}">
                      <a16:creationId xmlns:a16="http://schemas.microsoft.com/office/drawing/2014/main" id="{BE1274EC-370C-4DD1-B587-602FF86BE77B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63CA3CC3-F530-4735-A8D4-3CABAC24F560}"/>
                  </a:ext>
                </a:extLst>
              </p:cNvPr>
              <p:cNvGrpSpPr/>
              <p:nvPr/>
            </p:nvGrpSpPr>
            <p:grpSpPr>
              <a:xfrm>
                <a:off x="4721987" y="4037036"/>
                <a:ext cx="440563" cy="320810"/>
                <a:chOff x="5202555" y="4395991"/>
                <a:chExt cx="835445" cy="608359"/>
              </a:xfrm>
            </p:grpSpPr>
            <p:sp>
              <p:nvSpPr>
                <p:cNvPr id="405" name="波線 404">
                  <a:extLst>
                    <a:ext uri="{FF2B5EF4-FFF2-40B4-BE49-F238E27FC236}">
                      <a16:creationId xmlns:a16="http://schemas.microsoft.com/office/drawing/2014/main" id="{61389917-7D3C-4516-8A2B-A7F3DB9AC1F2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波線 405">
                  <a:extLst>
                    <a:ext uri="{FF2B5EF4-FFF2-40B4-BE49-F238E27FC236}">
                      <a16:creationId xmlns:a16="http://schemas.microsoft.com/office/drawing/2014/main" id="{20B9F621-00F3-4AFA-B9C3-F45544D73AEE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波線 406">
                  <a:extLst>
                    <a:ext uri="{FF2B5EF4-FFF2-40B4-BE49-F238E27FC236}">
                      <a16:creationId xmlns:a16="http://schemas.microsoft.com/office/drawing/2014/main" id="{A4DD71B0-7DB0-4877-8313-072D2668F1F6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波線 407">
                  <a:extLst>
                    <a:ext uri="{FF2B5EF4-FFF2-40B4-BE49-F238E27FC236}">
                      <a16:creationId xmlns:a16="http://schemas.microsoft.com/office/drawing/2014/main" id="{B3F13CD3-87E6-458E-8393-E10BBEEEDCBC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波線 408">
                  <a:extLst>
                    <a:ext uri="{FF2B5EF4-FFF2-40B4-BE49-F238E27FC236}">
                      <a16:creationId xmlns:a16="http://schemas.microsoft.com/office/drawing/2014/main" id="{3636BA0B-C685-46A1-97BC-7778DD1B865E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波線 409">
                  <a:extLst>
                    <a:ext uri="{FF2B5EF4-FFF2-40B4-BE49-F238E27FC236}">
                      <a16:creationId xmlns:a16="http://schemas.microsoft.com/office/drawing/2014/main" id="{24D260BC-C758-4765-A550-3CCB4D9139DE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波線 410">
                  <a:extLst>
                    <a:ext uri="{FF2B5EF4-FFF2-40B4-BE49-F238E27FC236}">
                      <a16:creationId xmlns:a16="http://schemas.microsoft.com/office/drawing/2014/main" id="{EE207392-3AF9-4984-803A-FCF51D7E7F6F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波線 411">
                  <a:extLst>
                    <a:ext uri="{FF2B5EF4-FFF2-40B4-BE49-F238E27FC236}">
                      <a16:creationId xmlns:a16="http://schemas.microsoft.com/office/drawing/2014/main" id="{97903C61-A78E-42D0-A9E6-E788B3F9A8F4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波線 412">
                  <a:extLst>
                    <a:ext uri="{FF2B5EF4-FFF2-40B4-BE49-F238E27FC236}">
                      <a16:creationId xmlns:a16="http://schemas.microsoft.com/office/drawing/2014/main" id="{35828C18-52D9-4A22-9C0D-68B6CC7FA8CC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波線 413">
                  <a:extLst>
                    <a:ext uri="{FF2B5EF4-FFF2-40B4-BE49-F238E27FC236}">
                      <a16:creationId xmlns:a16="http://schemas.microsoft.com/office/drawing/2014/main" id="{807614BE-B37C-43C6-9FC8-DD3849D79B24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波線 414">
                  <a:extLst>
                    <a:ext uri="{FF2B5EF4-FFF2-40B4-BE49-F238E27FC236}">
                      <a16:creationId xmlns:a16="http://schemas.microsoft.com/office/drawing/2014/main" id="{BC3CF3AA-4B01-40AF-81EE-0881A1A7B091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波線 415">
                  <a:extLst>
                    <a:ext uri="{FF2B5EF4-FFF2-40B4-BE49-F238E27FC236}">
                      <a16:creationId xmlns:a16="http://schemas.microsoft.com/office/drawing/2014/main" id="{D6A9215E-21DF-4DCF-8ABE-6DF9B7C61AC1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波線 416">
                  <a:extLst>
                    <a:ext uri="{FF2B5EF4-FFF2-40B4-BE49-F238E27FC236}">
                      <a16:creationId xmlns:a16="http://schemas.microsoft.com/office/drawing/2014/main" id="{FC7A1C5A-4792-4B86-B236-D41C4B592571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波線 417">
                  <a:extLst>
                    <a:ext uri="{FF2B5EF4-FFF2-40B4-BE49-F238E27FC236}">
                      <a16:creationId xmlns:a16="http://schemas.microsoft.com/office/drawing/2014/main" id="{D81522ED-72ED-4D79-929F-55A35E766B7D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波線 418">
                  <a:extLst>
                    <a:ext uri="{FF2B5EF4-FFF2-40B4-BE49-F238E27FC236}">
                      <a16:creationId xmlns:a16="http://schemas.microsoft.com/office/drawing/2014/main" id="{6E97CD90-96D4-428A-B48C-62B201CDBEB7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波線 419">
                  <a:extLst>
                    <a:ext uri="{FF2B5EF4-FFF2-40B4-BE49-F238E27FC236}">
                      <a16:creationId xmlns:a16="http://schemas.microsoft.com/office/drawing/2014/main" id="{A2110674-7C61-4796-8F28-D33676C87A00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波線 420">
                  <a:extLst>
                    <a:ext uri="{FF2B5EF4-FFF2-40B4-BE49-F238E27FC236}">
                      <a16:creationId xmlns:a16="http://schemas.microsoft.com/office/drawing/2014/main" id="{272B3A0C-5BDA-4C98-BE3F-BCB275B78BA3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B525E569-D28E-457A-869E-030EB8B1C24B}"/>
                  </a:ext>
                </a:extLst>
              </p:cNvPr>
              <p:cNvGrpSpPr/>
              <p:nvPr/>
            </p:nvGrpSpPr>
            <p:grpSpPr>
              <a:xfrm>
                <a:off x="4779137" y="4259286"/>
                <a:ext cx="440563" cy="320810"/>
                <a:chOff x="5202555" y="4395991"/>
                <a:chExt cx="835445" cy="608359"/>
              </a:xfrm>
            </p:grpSpPr>
            <p:sp>
              <p:nvSpPr>
                <p:cNvPr id="388" name="波線 387">
                  <a:extLst>
                    <a:ext uri="{FF2B5EF4-FFF2-40B4-BE49-F238E27FC236}">
                      <a16:creationId xmlns:a16="http://schemas.microsoft.com/office/drawing/2014/main" id="{900FAA9E-0F0C-49ED-A13A-FB23C4713C6B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波線 388">
                  <a:extLst>
                    <a:ext uri="{FF2B5EF4-FFF2-40B4-BE49-F238E27FC236}">
                      <a16:creationId xmlns:a16="http://schemas.microsoft.com/office/drawing/2014/main" id="{046A82F7-DDFC-4C58-84C6-CA23486F2899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波線 389">
                  <a:extLst>
                    <a:ext uri="{FF2B5EF4-FFF2-40B4-BE49-F238E27FC236}">
                      <a16:creationId xmlns:a16="http://schemas.microsoft.com/office/drawing/2014/main" id="{436FCF4A-8780-42EF-9EF5-8D95BF41733B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波線 390">
                  <a:extLst>
                    <a:ext uri="{FF2B5EF4-FFF2-40B4-BE49-F238E27FC236}">
                      <a16:creationId xmlns:a16="http://schemas.microsoft.com/office/drawing/2014/main" id="{93EA2816-E4DA-4F53-92BA-F0C2F1F71FAC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波線 391">
                  <a:extLst>
                    <a:ext uri="{FF2B5EF4-FFF2-40B4-BE49-F238E27FC236}">
                      <a16:creationId xmlns:a16="http://schemas.microsoft.com/office/drawing/2014/main" id="{B470CAF9-9F81-4CA3-8ABD-3C5947A140BD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波線 392">
                  <a:extLst>
                    <a:ext uri="{FF2B5EF4-FFF2-40B4-BE49-F238E27FC236}">
                      <a16:creationId xmlns:a16="http://schemas.microsoft.com/office/drawing/2014/main" id="{9048755A-3535-4DE8-A105-5019B86F490C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波線 393">
                  <a:extLst>
                    <a:ext uri="{FF2B5EF4-FFF2-40B4-BE49-F238E27FC236}">
                      <a16:creationId xmlns:a16="http://schemas.microsoft.com/office/drawing/2014/main" id="{08BA7082-9648-43AD-907A-C04AC2D91FF5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波線 394">
                  <a:extLst>
                    <a:ext uri="{FF2B5EF4-FFF2-40B4-BE49-F238E27FC236}">
                      <a16:creationId xmlns:a16="http://schemas.microsoft.com/office/drawing/2014/main" id="{AB93203F-990A-4968-91B7-BCEF11BE1D5F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波線 395">
                  <a:extLst>
                    <a:ext uri="{FF2B5EF4-FFF2-40B4-BE49-F238E27FC236}">
                      <a16:creationId xmlns:a16="http://schemas.microsoft.com/office/drawing/2014/main" id="{E3FE5945-5ADA-4D5D-8B81-11E2AD736D66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波線 396">
                  <a:extLst>
                    <a:ext uri="{FF2B5EF4-FFF2-40B4-BE49-F238E27FC236}">
                      <a16:creationId xmlns:a16="http://schemas.microsoft.com/office/drawing/2014/main" id="{28F3055A-9257-4472-BD3A-0873D610A2F3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波線 397">
                  <a:extLst>
                    <a:ext uri="{FF2B5EF4-FFF2-40B4-BE49-F238E27FC236}">
                      <a16:creationId xmlns:a16="http://schemas.microsoft.com/office/drawing/2014/main" id="{8704DA80-17EE-4C37-9985-56C6864622F6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波線 398">
                  <a:extLst>
                    <a:ext uri="{FF2B5EF4-FFF2-40B4-BE49-F238E27FC236}">
                      <a16:creationId xmlns:a16="http://schemas.microsoft.com/office/drawing/2014/main" id="{1F1F93CA-CF68-4A57-B3DA-9079FA118593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波線 399">
                  <a:extLst>
                    <a:ext uri="{FF2B5EF4-FFF2-40B4-BE49-F238E27FC236}">
                      <a16:creationId xmlns:a16="http://schemas.microsoft.com/office/drawing/2014/main" id="{F0CD4DDC-B65A-4F77-B399-E0880133B03F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波線 400">
                  <a:extLst>
                    <a:ext uri="{FF2B5EF4-FFF2-40B4-BE49-F238E27FC236}">
                      <a16:creationId xmlns:a16="http://schemas.microsoft.com/office/drawing/2014/main" id="{79BCD278-8225-4596-B27F-5FBC92BD6D9A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波線 401">
                  <a:extLst>
                    <a:ext uri="{FF2B5EF4-FFF2-40B4-BE49-F238E27FC236}">
                      <a16:creationId xmlns:a16="http://schemas.microsoft.com/office/drawing/2014/main" id="{B38F8AEF-3F53-458E-9300-3C58DA273B8F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波線 402">
                  <a:extLst>
                    <a:ext uri="{FF2B5EF4-FFF2-40B4-BE49-F238E27FC236}">
                      <a16:creationId xmlns:a16="http://schemas.microsoft.com/office/drawing/2014/main" id="{57711A2F-9AC1-4577-911F-9A98C9532943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波線 403">
                  <a:extLst>
                    <a:ext uri="{FF2B5EF4-FFF2-40B4-BE49-F238E27FC236}">
                      <a16:creationId xmlns:a16="http://schemas.microsoft.com/office/drawing/2014/main" id="{3E2444D4-8560-4292-8A69-07895FD2BCB8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78880F36-207B-4B12-B394-BD666CE96C65}"/>
                </a:ext>
              </a:extLst>
            </p:cNvPr>
            <p:cNvGrpSpPr/>
            <p:nvPr/>
          </p:nvGrpSpPr>
          <p:grpSpPr>
            <a:xfrm>
              <a:off x="3657835" y="3137887"/>
              <a:ext cx="460816" cy="18078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BE78E899-BE69-476D-AEDF-3734CC2F6B77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6A65388-E9CD-4FF7-934F-43023F6BD3A7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D4E9C21-E5B6-4A13-B42F-1E98B7092DBE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A52767EF-CC56-4163-AD59-BD9D26304524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8A65CE3E-B0A6-4F85-AC5E-CBB892B83011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73DEC4B2-741F-4933-9307-15E6CAD6F261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E6DE9E4-28C7-4E73-A948-1DEC06F845A5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BB755584-252B-475D-B5A9-BFEC4368A192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ACBD084-9730-4939-AE2C-643455547573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4487674D-299F-4413-B7AB-7AAB3ABE3C4A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2AD9A7B0-D57D-40E1-BC62-77213293FBDA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8212D7FF-917E-4A89-A827-CB3F07CEF206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48" name="楕円 10">
              <a:extLst>
                <a:ext uri="{FF2B5EF4-FFF2-40B4-BE49-F238E27FC236}">
                  <a16:creationId xmlns:a16="http://schemas.microsoft.com/office/drawing/2014/main" id="{9DE04412-90F4-4E93-B201-96A9D624AEA0}"/>
                </a:ext>
              </a:extLst>
            </p:cNvPr>
            <p:cNvSpPr/>
            <p:nvPr/>
          </p:nvSpPr>
          <p:spPr>
            <a:xfrm rot="10800000">
              <a:off x="2917466" y="3192008"/>
              <a:ext cx="221022" cy="917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554B91A-369A-4F70-BFFC-618A844C45C4}"/>
                </a:ext>
              </a:extLst>
            </p:cNvPr>
            <p:cNvGrpSpPr/>
            <p:nvPr/>
          </p:nvGrpSpPr>
          <p:grpSpPr>
            <a:xfrm>
              <a:off x="3594337" y="3225303"/>
              <a:ext cx="433716" cy="235041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351" name="円: 塗りつぶしなし 350">
                <a:extLst>
                  <a:ext uri="{FF2B5EF4-FFF2-40B4-BE49-F238E27FC236}">
                    <a16:creationId xmlns:a16="http://schemas.microsoft.com/office/drawing/2014/main" id="{2EE1D4B1-3B95-49A7-A1C0-3D42420B2186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円: 塗りつぶしなし 351">
                <a:extLst>
                  <a:ext uri="{FF2B5EF4-FFF2-40B4-BE49-F238E27FC236}">
                    <a16:creationId xmlns:a16="http://schemas.microsoft.com/office/drawing/2014/main" id="{37A908AF-0E44-43A2-9FDB-D36FE8C04796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円: 塗りつぶしなし 352">
                <a:extLst>
                  <a:ext uri="{FF2B5EF4-FFF2-40B4-BE49-F238E27FC236}">
                    <a16:creationId xmlns:a16="http://schemas.microsoft.com/office/drawing/2014/main" id="{8709E29F-0BD1-4944-BA63-F0B7658CFD0D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円: 塗りつぶしなし 353">
                <a:extLst>
                  <a:ext uri="{FF2B5EF4-FFF2-40B4-BE49-F238E27FC236}">
                    <a16:creationId xmlns:a16="http://schemas.microsoft.com/office/drawing/2014/main" id="{FE4B7524-9840-43A4-A76E-45FABAB53312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円: 塗りつぶしなし 354">
                <a:extLst>
                  <a:ext uri="{FF2B5EF4-FFF2-40B4-BE49-F238E27FC236}">
                    <a16:creationId xmlns:a16="http://schemas.microsoft.com/office/drawing/2014/main" id="{8E8AED1F-EA62-4513-8EE5-96F99FCE959B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円: 塗りつぶしなし 355">
                <a:extLst>
                  <a:ext uri="{FF2B5EF4-FFF2-40B4-BE49-F238E27FC236}">
                    <a16:creationId xmlns:a16="http://schemas.microsoft.com/office/drawing/2014/main" id="{97C9BD08-ED3A-4ABB-8393-B362A8DD935A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円: 塗りつぶしなし 356">
                <a:extLst>
                  <a:ext uri="{FF2B5EF4-FFF2-40B4-BE49-F238E27FC236}">
                    <a16:creationId xmlns:a16="http://schemas.microsoft.com/office/drawing/2014/main" id="{C571B6F3-08DD-493E-B2AE-601E1EBBC4F2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円: 塗りつぶしなし 357">
                <a:extLst>
                  <a:ext uri="{FF2B5EF4-FFF2-40B4-BE49-F238E27FC236}">
                    <a16:creationId xmlns:a16="http://schemas.microsoft.com/office/drawing/2014/main" id="{B5A8BAE9-21BC-4B89-A35B-8B0319F4D648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円: 塗りつぶしなし 358">
                <a:extLst>
                  <a:ext uri="{FF2B5EF4-FFF2-40B4-BE49-F238E27FC236}">
                    <a16:creationId xmlns:a16="http://schemas.microsoft.com/office/drawing/2014/main" id="{D5F74953-5166-43A7-8504-29A9985031CA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円: 塗りつぶしなし 359">
                <a:extLst>
                  <a:ext uri="{FF2B5EF4-FFF2-40B4-BE49-F238E27FC236}">
                    <a16:creationId xmlns:a16="http://schemas.microsoft.com/office/drawing/2014/main" id="{47C04079-3A70-4686-B390-D651B227E64C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円: 塗りつぶしなし 360">
                <a:extLst>
                  <a:ext uri="{FF2B5EF4-FFF2-40B4-BE49-F238E27FC236}">
                    <a16:creationId xmlns:a16="http://schemas.microsoft.com/office/drawing/2014/main" id="{FE226CC3-88CB-441B-9C93-BA858951899B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円: 塗りつぶしなし 361">
                <a:extLst>
                  <a:ext uri="{FF2B5EF4-FFF2-40B4-BE49-F238E27FC236}">
                    <a16:creationId xmlns:a16="http://schemas.microsoft.com/office/drawing/2014/main" id="{ED044902-5069-4D9B-A0B7-B8EFFCE64F93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円: 塗りつぶしなし 362">
                <a:extLst>
                  <a:ext uri="{FF2B5EF4-FFF2-40B4-BE49-F238E27FC236}">
                    <a16:creationId xmlns:a16="http://schemas.microsoft.com/office/drawing/2014/main" id="{3801BA8E-9BE0-49C6-9E9C-A00358386359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円: 塗りつぶしなし 363">
                <a:extLst>
                  <a:ext uri="{FF2B5EF4-FFF2-40B4-BE49-F238E27FC236}">
                    <a16:creationId xmlns:a16="http://schemas.microsoft.com/office/drawing/2014/main" id="{24296A6C-491E-472D-9BFF-AD2065756106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円: 塗りつぶしなし 364">
                <a:extLst>
                  <a:ext uri="{FF2B5EF4-FFF2-40B4-BE49-F238E27FC236}">
                    <a16:creationId xmlns:a16="http://schemas.microsoft.com/office/drawing/2014/main" id="{F0F8F7E8-45DB-4FF3-8CB9-E21A3C882D8F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円: 塗りつぶしなし 365">
                <a:extLst>
                  <a:ext uri="{FF2B5EF4-FFF2-40B4-BE49-F238E27FC236}">
                    <a16:creationId xmlns:a16="http://schemas.microsoft.com/office/drawing/2014/main" id="{A1186C5E-C95F-47C5-AB6C-270B5A2CDF4B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円: 塗りつぶしなし 366">
                <a:extLst>
                  <a:ext uri="{FF2B5EF4-FFF2-40B4-BE49-F238E27FC236}">
                    <a16:creationId xmlns:a16="http://schemas.microsoft.com/office/drawing/2014/main" id="{213419BB-A434-4C98-B5D2-175F4E73CDF6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円: 塗りつぶしなし 367">
                <a:extLst>
                  <a:ext uri="{FF2B5EF4-FFF2-40B4-BE49-F238E27FC236}">
                    <a16:creationId xmlns:a16="http://schemas.microsoft.com/office/drawing/2014/main" id="{88710204-15F7-48CD-9568-D7797837143E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円: 塗りつぶしなし 368">
                <a:extLst>
                  <a:ext uri="{FF2B5EF4-FFF2-40B4-BE49-F238E27FC236}">
                    <a16:creationId xmlns:a16="http://schemas.microsoft.com/office/drawing/2014/main" id="{435471DD-38A4-4170-A38A-6BEF612CEA92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円: 塗りつぶしなし 369">
                <a:extLst>
                  <a:ext uri="{FF2B5EF4-FFF2-40B4-BE49-F238E27FC236}">
                    <a16:creationId xmlns:a16="http://schemas.microsoft.com/office/drawing/2014/main" id="{06DAAC95-6C78-48BD-B500-9C11BA32D3F1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円: 塗りつぶしなし 370">
                <a:extLst>
                  <a:ext uri="{FF2B5EF4-FFF2-40B4-BE49-F238E27FC236}">
                    <a16:creationId xmlns:a16="http://schemas.microsoft.com/office/drawing/2014/main" id="{C9B1EDD8-307D-4C0A-B4AB-2FCDA788DEE2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円: 塗りつぶしなし 371">
                <a:extLst>
                  <a:ext uri="{FF2B5EF4-FFF2-40B4-BE49-F238E27FC236}">
                    <a16:creationId xmlns:a16="http://schemas.microsoft.com/office/drawing/2014/main" id="{F7AE98C4-7DC0-4621-A3B8-3C693FC911F9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316FA967-F964-4CA6-8ED2-27B6C52267A5}"/>
                </a:ext>
              </a:extLst>
            </p:cNvPr>
            <p:cNvSpPr/>
            <p:nvPr/>
          </p:nvSpPr>
          <p:spPr>
            <a:xfrm rot="12956456">
              <a:off x="3284681" y="3515192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BC5F8AE0-DC1F-4870-9AE3-4D8BDFBA69C2}"/>
              </a:ext>
            </a:extLst>
          </p:cNvPr>
          <p:cNvGrpSpPr/>
          <p:nvPr/>
        </p:nvGrpSpPr>
        <p:grpSpPr>
          <a:xfrm>
            <a:off x="7748303" y="4820432"/>
            <a:ext cx="1705705" cy="1297808"/>
            <a:chOff x="1768504" y="3519351"/>
            <a:chExt cx="2329044" cy="1772084"/>
          </a:xfrm>
        </p:grpSpPr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2254A1CD-FEE3-4B83-97DC-8A5843CD57CF}"/>
                </a:ext>
              </a:extLst>
            </p:cNvPr>
            <p:cNvGrpSpPr/>
            <p:nvPr/>
          </p:nvGrpSpPr>
          <p:grpSpPr>
            <a:xfrm>
              <a:off x="1768504" y="3778371"/>
              <a:ext cx="2329044" cy="1513064"/>
              <a:chOff x="1271306" y="4911396"/>
              <a:chExt cx="2133600" cy="1605106"/>
            </a:xfrm>
          </p:grpSpPr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3A0BAC05-3AE2-45AA-979F-B74DD183D9BD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3CAE1CE-4F8F-4378-A2EB-2187BC2F2A51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BEF6DDDA-98CA-4576-8F3A-BE77F01C90DA}"/>
                </a:ext>
              </a:extLst>
            </p:cNvPr>
            <p:cNvGrpSpPr/>
            <p:nvPr/>
          </p:nvGrpSpPr>
          <p:grpSpPr>
            <a:xfrm>
              <a:off x="1975627" y="3519351"/>
              <a:ext cx="1903630" cy="1486038"/>
              <a:chOff x="1975627" y="3519351"/>
              <a:chExt cx="1903630" cy="1486038"/>
            </a:xfrm>
          </p:grpSpPr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2E2EB61C-2533-45A8-B55D-FCD9910937F5}"/>
                  </a:ext>
                </a:extLst>
              </p:cNvPr>
              <p:cNvSpPr/>
              <p:nvPr/>
            </p:nvSpPr>
            <p:spPr>
              <a:xfrm>
                <a:off x="2056653" y="4368171"/>
                <a:ext cx="1767636" cy="637218"/>
              </a:xfrm>
              <a:custGeom>
                <a:avLst/>
                <a:gdLst>
                  <a:gd name="connsiteX0" fmla="*/ 0 w 1767636"/>
                  <a:gd name="connsiteY0" fmla="*/ 0 h 637218"/>
                  <a:gd name="connsiteX1" fmla="*/ 14013 w 1767636"/>
                  <a:gd name="connsiteY1" fmla="*/ 28728 h 637218"/>
                  <a:gd name="connsiteX2" fmla="*/ 886078 w 1767636"/>
                  <a:gd name="connsiteY2" fmla="*/ 390084 h 637218"/>
                  <a:gd name="connsiteX3" fmla="*/ 1758143 w 1767636"/>
                  <a:gd name="connsiteY3" fmla="*/ 28728 h 637218"/>
                  <a:gd name="connsiteX4" fmla="*/ 1763208 w 1767636"/>
                  <a:gd name="connsiteY4" fmla="*/ 18344 h 637218"/>
                  <a:gd name="connsiteX5" fmla="*/ 1763208 w 1767636"/>
                  <a:gd name="connsiteY5" fmla="*/ 89512 h 637218"/>
                  <a:gd name="connsiteX6" fmla="*/ 1767636 w 1767636"/>
                  <a:gd name="connsiteY6" fmla="*/ 115505 h 637218"/>
                  <a:gd name="connsiteX7" fmla="*/ 886032 w 1767636"/>
                  <a:gd name="connsiteY7" fmla="*/ 637218 h 637218"/>
                  <a:gd name="connsiteX8" fmla="*/ 22338 w 1767636"/>
                  <a:gd name="connsiteY8" fmla="*/ 220648 h 637218"/>
                  <a:gd name="connsiteX9" fmla="*/ 9194 w 1767636"/>
                  <a:gd name="connsiteY9" fmla="*/ 143492 h 637218"/>
                  <a:gd name="connsiteX10" fmla="*/ 7570 w 1767636"/>
                  <a:gd name="connsiteY10" fmla="*/ 140883 h 637218"/>
                  <a:gd name="connsiteX11" fmla="*/ 0 w 1767636"/>
                  <a:gd name="connsiteY11" fmla="*/ 100299 h 637218"/>
                  <a:gd name="connsiteX12" fmla="*/ 0 w 1767636"/>
                  <a:gd name="connsiteY12" fmla="*/ 0 h 63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67636" h="637218">
                    <a:moveTo>
                      <a:pt x="0" y="0"/>
                    </a:moveTo>
                    <a:lnTo>
                      <a:pt x="14013" y="28728"/>
                    </a:lnTo>
                    <a:cubicBezTo>
                      <a:pt x="151056" y="240342"/>
                      <a:pt x="489848" y="390084"/>
                      <a:pt x="886078" y="390084"/>
                    </a:cubicBezTo>
                    <a:cubicBezTo>
                      <a:pt x="1282308" y="390084"/>
                      <a:pt x="1621100" y="240342"/>
                      <a:pt x="1758143" y="28728"/>
                    </a:cubicBezTo>
                    <a:lnTo>
                      <a:pt x="1763208" y="18344"/>
                    </a:lnTo>
                    <a:lnTo>
                      <a:pt x="1763208" y="89512"/>
                    </a:lnTo>
                    <a:lnTo>
                      <a:pt x="1767636" y="115505"/>
                    </a:lnTo>
                    <a:cubicBezTo>
                      <a:pt x="1767636" y="403639"/>
                      <a:pt x="1372929" y="637218"/>
                      <a:pt x="886032" y="637218"/>
                    </a:cubicBezTo>
                    <a:cubicBezTo>
                      <a:pt x="459996" y="637218"/>
                      <a:pt x="104545" y="458384"/>
                      <a:pt x="22338" y="220648"/>
                    </a:cubicBezTo>
                    <a:lnTo>
                      <a:pt x="9194" y="143492"/>
                    </a:lnTo>
                    <a:lnTo>
                      <a:pt x="7570" y="140883"/>
                    </a:lnTo>
                    <a:cubicBezTo>
                      <a:pt x="2696" y="128409"/>
                      <a:pt x="0" y="114695"/>
                      <a:pt x="0" y="100299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4CAC16D5-3D21-4F5E-A1A0-A88877B1A091}"/>
                  </a:ext>
                </a:extLst>
              </p:cNvPr>
              <p:cNvSpPr/>
              <p:nvPr/>
            </p:nvSpPr>
            <p:spPr>
              <a:xfrm>
                <a:off x="1975627" y="4267200"/>
                <a:ext cx="1903630" cy="695730"/>
              </a:xfrm>
              <a:custGeom>
                <a:avLst/>
                <a:gdLst>
                  <a:gd name="connsiteX0" fmla="*/ 148448 w 1903630"/>
                  <a:gd name="connsiteY0" fmla="*/ 0 h 695730"/>
                  <a:gd name="connsiteX1" fmla="*/ 811 w 1903630"/>
                  <a:gd name="connsiteY1" fmla="*/ 95250 h 695730"/>
                  <a:gd name="connsiteX2" fmla="*/ 91298 w 1903630"/>
                  <a:gd name="connsiteY2" fmla="*/ 142875 h 695730"/>
                  <a:gd name="connsiteX3" fmla="*/ 138923 w 1903630"/>
                  <a:gd name="connsiteY3" fmla="*/ 276225 h 695730"/>
                  <a:gd name="connsiteX4" fmla="*/ 281798 w 1903630"/>
                  <a:gd name="connsiteY4" fmla="*/ 328613 h 695730"/>
                  <a:gd name="connsiteX5" fmla="*/ 372286 w 1903630"/>
                  <a:gd name="connsiteY5" fmla="*/ 466725 h 695730"/>
                  <a:gd name="connsiteX6" fmla="*/ 600886 w 1903630"/>
                  <a:gd name="connsiteY6" fmla="*/ 533400 h 695730"/>
                  <a:gd name="connsiteX7" fmla="*/ 786623 w 1903630"/>
                  <a:gd name="connsiteY7" fmla="*/ 604838 h 695730"/>
                  <a:gd name="connsiteX8" fmla="*/ 881873 w 1903630"/>
                  <a:gd name="connsiteY8" fmla="*/ 695325 h 695730"/>
                  <a:gd name="connsiteX9" fmla="*/ 1129523 w 1903630"/>
                  <a:gd name="connsiteY9" fmla="*/ 566738 h 695730"/>
                  <a:gd name="connsiteX10" fmla="*/ 1300973 w 1903630"/>
                  <a:gd name="connsiteY10" fmla="*/ 647700 h 695730"/>
                  <a:gd name="connsiteX11" fmla="*/ 1572436 w 1903630"/>
                  <a:gd name="connsiteY11" fmla="*/ 452438 h 695730"/>
                  <a:gd name="connsiteX12" fmla="*/ 1729598 w 1903630"/>
                  <a:gd name="connsiteY12" fmla="*/ 400050 h 695730"/>
                  <a:gd name="connsiteX13" fmla="*/ 1786748 w 1903630"/>
                  <a:gd name="connsiteY13" fmla="*/ 328613 h 695730"/>
                  <a:gd name="connsiteX14" fmla="*/ 1896286 w 1903630"/>
                  <a:gd name="connsiteY14" fmla="*/ 171450 h 695730"/>
                  <a:gd name="connsiteX15" fmla="*/ 1834373 w 1903630"/>
                  <a:gd name="connsiteY15" fmla="*/ 104775 h 695730"/>
                  <a:gd name="connsiteX16" fmla="*/ 1362886 w 1903630"/>
                  <a:gd name="connsiteY16" fmla="*/ 95250 h 695730"/>
                  <a:gd name="connsiteX17" fmla="*/ 719948 w 1903630"/>
                  <a:gd name="connsiteY17" fmla="*/ 95250 h 695730"/>
                  <a:gd name="connsiteX18" fmla="*/ 148448 w 1903630"/>
                  <a:gd name="connsiteY18" fmla="*/ 0 h 69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3630" h="695730">
                    <a:moveTo>
                      <a:pt x="148448" y="0"/>
                    </a:moveTo>
                    <a:cubicBezTo>
                      <a:pt x="28592" y="0"/>
                      <a:pt x="10336" y="71438"/>
                      <a:pt x="811" y="95250"/>
                    </a:cubicBezTo>
                    <a:cubicBezTo>
                      <a:pt x="-8714" y="119063"/>
                      <a:pt x="68279" y="112713"/>
                      <a:pt x="91298" y="142875"/>
                    </a:cubicBezTo>
                    <a:cubicBezTo>
                      <a:pt x="114317" y="173037"/>
                      <a:pt x="107173" y="245269"/>
                      <a:pt x="138923" y="276225"/>
                    </a:cubicBezTo>
                    <a:cubicBezTo>
                      <a:pt x="170673" y="307181"/>
                      <a:pt x="242904" y="296863"/>
                      <a:pt x="281798" y="328613"/>
                    </a:cubicBezTo>
                    <a:cubicBezTo>
                      <a:pt x="320692" y="360363"/>
                      <a:pt x="319105" y="432594"/>
                      <a:pt x="372286" y="466725"/>
                    </a:cubicBezTo>
                    <a:cubicBezTo>
                      <a:pt x="425467" y="500856"/>
                      <a:pt x="531830" y="510381"/>
                      <a:pt x="600886" y="533400"/>
                    </a:cubicBezTo>
                    <a:cubicBezTo>
                      <a:pt x="669942" y="556419"/>
                      <a:pt x="739792" y="577851"/>
                      <a:pt x="786623" y="604838"/>
                    </a:cubicBezTo>
                    <a:cubicBezTo>
                      <a:pt x="833454" y="631825"/>
                      <a:pt x="824723" y="701675"/>
                      <a:pt x="881873" y="695325"/>
                    </a:cubicBezTo>
                    <a:cubicBezTo>
                      <a:pt x="939023" y="688975"/>
                      <a:pt x="1059673" y="574675"/>
                      <a:pt x="1129523" y="566738"/>
                    </a:cubicBezTo>
                    <a:cubicBezTo>
                      <a:pt x="1199373" y="558801"/>
                      <a:pt x="1227154" y="666750"/>
                      <a:pt x="1300973" y="647700"/>
                    </a:cubicBezTo>
                    <a:cubicBezTo>
                      <a:pt x="1374792" y="628650"/>
                      <a:pt x="1500999" y="493713"/>
                      <a:pt x="1572436" y="452438"/>
                    </a:cubicBezTo>
                    <a:cubicBezTo>
                      <a:pt x="1643873" y="411163"/>
                      <a:pt x="1693879" y="420688"/>
                      <a:pt x="1729598" y="400050"/>
                    </a:cubicBezTo>
                    <a:cubicBezTo>
                      <a:pt x="1765317" y="379413"/>
                      <a:pt x="1758967" y="366713"/>
                      <a:pt x="1786748" y="328613"/>
                    </a:cubicBezTo>
                    <a:cubicBezTo>
                      <a:pt x="1814529" y="290513"/>
                      <a:pt x="1888348" y="208756"/>
                      <a:pt x="1896286" y="171450"/>
                    </a:cubicBezTo>
                    <a:cubicBezTo>
                      <a:pt x="1904224" y="134144"/>
                      <a:pt x="1923273" y="117475"/>
                      <a:pt x="1834373" y="104775"/>
                    </a:cubicBezTo>
                    <a:cubicBezTo>
                      <a:pt x="1745473" y="92075"/>
                      <a:pt x="1362886" y="95250"/>
                      <a:pt x="1362886" y="95250"/>
                    </a:cubicBezTo>
                    <a:cubicBezTo>
                      <a:pt x="1177149" y="93663"/>
                      <a:pt x="921561" y="111919"/>
                      <a:pt x="719948" y="95250"/>
                    </a:cubicBezTo>
                    <a:cubicBezTo>
                      <a:pt x="518336" y="78581"/>
                      <a:pt x="268304" y="0"/>
                      <a:pt x="14844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5078086A-6D0D-4537-AB62-9773789BF4A0}"/>
                  </a:ext>
                </a:extLst>
              </p:cNvPr>
              <p:cNvSpPr/>
              <p:nvPr/>
            </p:nvSpPr>
            <p:spPr>
              <a:xfrm>
                <a:off x="2056653" y="4351507"/>
                <a:ext cx="1763208" cy="406748"/>
              </a:xfrm>
              <a:custGeom>
                <a:avLst/>
                <a:gdLst>
                  <a:gd name="connsiteX0" fmla="*/ 0 w 1763208"/>
                  <a:gd name="connsiteY0" fmla="*/ 0 h 406748"/>
                  <a:gd name="connsiteX1" fmla="*/ 413 w 1763208"/>
                  <a:gd name="connsiteY1" fmla="*/ 790 h 406748"/>
                  <a:gd name="connsiteX2" fmla="*/ 886078 w 1763208"/>
                  <a:gd name="connsiteY2" fmla="*/ 349268 h 406748"/>
                  <a:gd name="connsiteX3" fmla="*/ 1708122 w 1763208"/>
                  <a:gd name="connsiteY3" fmla="*/ 74560 h 406748"/>
                  <a:gd name="connsiteX4" fmla="*/ 1763208 w 1763208"/>
                  <a:gd name="connsiteY4" fmla="*/ 10686 h 406748"/>
                  <a:gd name="connsiteX5" fmla="*/ 1763208 w 1763208"/>
                  <a:gd name="connsiteY5" fmla="*/ 35008 h 406748"/>
                  <a:gd name="connsiteX6" fmla="*/ 1758143 w 1763208"/>
                  <a:gd name="connsiteY6" fmla="*/ 45392 h 406748"/>
                  <a:gd name="connsiteX7" fmla="*/ 886078 w 1763208"/>
                  <a:gd name="connsiteY7" fmla="*/ 406748 h 406748"/>
                  <a:gd name="connsiteX8" fmla="*/ 14013 w 1763208"/>
                  <a:gd name="connsiteY8" fmla="*/ 45392 h 406748"/>
                  <a:gd name="connsiteX9" fmla="*/ 0 w 1763208"/>
                  <a:gd name="connsiteY9" fmla="*/ 16664 h 406748"/>
                  <a:gd name="connsiteX10" fmla="*/ 0 w 1763208"/>
                  <a:gd name="connsiteY10" fmla="*/ 0 h 40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3208" h="406748">
                    <a:moveTo>
                      <a:pt x="0" y="0"/>
                    </a:moveTo>
                    <a:lnTo>
                      <a:pt x="413" y="790"/>
                    </a:lnTo>
                    <a:cubicBezTo>
                      <a:pt x="146332" y="205577"/>
                      <a:pt x="487935" y="349268"/>
                      <a:pt x="886078" y="349268"/>
                    </a:cubicBezTo>
                    <a:cubicBezTo>
                      <a:pt x="1234452" y="349268"/>
                      <a:pt x="1539540" y="239255"/>
                      <a:pt x="1708122" y="74560"/>
                    </a:cubicBezTo>
                    <a:lnTo>
                      <a:pt x="1763208" y="10686"/>
                    </a:lnTo>
                    <a:lnTo>
                      <a:pt x="1763208" y="35008"/>
                    </a:lnTo>
                    <a:lnTo>
                      <a:pt x="1758143" y="45392"/>
                    </a:lnTo>
                    <a:cubicBezTo>
                      <a:pt x="1621100" y="257006"/>
                      <a:pt x="1282308" y="406748"/>
                      <a:pt x="886078" y="406748"/>
                    </a:cubicBezTo>
                    <a:cubicBezTo>
                      <a:pt x="489848" y="406748"/>
                      <a:pt x="151056" y="257006"/>
                      <a:pt x="14013" y="45392"/>
                    </a:cubicBezTo>
                    <a:lnTo>
                      <a:pt x="0" y="166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AC6115BC-91AC-452C-9718-5770EE4BA0A5}"/>
                  </a:ext>
                </a:extLst>
              </p:cNvPr>
              <p:cNvGrpSpPr/>
              <p:nvPr/>
            </p:nvGrpSpPr>
            <p:grpSpPr>
              <a:xfrm rot="9000000">
                <a:off x="3002356" y="4168153"/>
                <a:ext cx="632504" cy="820913"/>
                <a:chOff x="2080386" y="3562485"/>
                <a:chExt cx="795014" cy="1031832"/>
              </a:xfrm>
            </p:grpSpPr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B4EC04D8-C730-40C5-A24A-3A26F1479DAE}"/>
                    </a:ext>
                  </a:extLst>
                </p:cNvPr>
                <p:cNvGrpSpPr/>
                <p:nvPr/>
              </p:nvGrpSpPr>
              <p:grpSpPr>
                <a:xfrm rot="19992673">
                  <a:off x="2080386" y="3562485"/>
                  <a:ext cx="795014" cy="1031832"/>
                  <a:chOff x="2284736" y="3281631"/>
                  <a:chExt cx="1285961" cy="1633040"/>
                </a:xfrm>
              </p:grpSpPr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AFDE192F-1D5F-4E93-AECB-43C3A8925333}"/>
                      </a:ext>
                    </a:extLst>
                  </p:cNvPr>
                  <p:cNvSpPr/>
                  <p:nvPr/>
                </p:nvSpPr>
                <p:spPr>
                  <a:xfrm rot="20245340">
                    <a:off x="2484227" y="3281631"/>
                    <a:ext cx="917902" cy="1633040"/>
                  </a:xfrm>
                  <a:custGeom>
                    <a:avLst/>
                    <a:gdLst>
                      <a:gd name="connsiteX0" fmla="*/ 231896 w 875995"/>
                      <a:gd name="connsiteY0" fmla="*/ 2795 h 1543006"/>
                      <a:gd name="connsiteX1" fmla="*/ 261476 w 875995"/>
                      <a:gd name="connsiteY1" fmla="*/ 11331 h 1543006"/>
                      <a:gd name="connsiteX2" fmla="*/ 265305 w 875995"/>
                      <a:gd name="connsiteY2" fmla="*/ 12039 h 1543006"/>
                      <a:gd name="connsiteX3" fmla="*/ 267026 w 875995"/>
                      <a:gd name="connsiteY3" fmla="*/ 12933 h 1543006"/>
                      <a:gd name="connsiteX4" fmla="*/ 288461 w 875995"/>
                      <a:gd name="connsiteY4" fmla="*/ 19119 h 1543006"/>
                      <a:gd name="connsiteX5" fmla="*/ 450444 w 875995"/>
                      <a:gd name="connsiteY5" fmla="*/ 145660 h 1543006"/>
                      <a:gd name="connsiteX6" fmla="*/ 484145 w 875995"/>
                      <a:gd name="connsiteY6" fmla="*/ 192953 h 1543006"/>
                      <a:gd name="connsiteX7" fmla="*/ 492934 w 875995"/>
                      <a:gd name="connsiteY7" fmla="*/ 202850 h 1543006"/>
                      <a:gd name="connsiteX8" fmla="*/ 731808 w 875995"/>
                      <a:gd name="connsiteY8" fmla="*/ 583919 h 1543006"/>
                      <a:gd name="connsiteX9" fmla="*/ 871775 w 875995"/>
                      <a:gd name="connsiteY9" fmla="*/ 1240494 h 1543006"/>
                      <a:gd name="connsiteX10" fmla="*/ 601636 w 875995"/>
                      <a:gd name="connsiteY10" fmla="*/ 1543006 h 1543006"/>
                      <a:gd name="connsiteX11" fmla="*/ 322181 w 875995"/>
                      <a:gd name="connsiteY11" fmla="*/ 1236032 h 1543006"/>
                      <a:gd name="connsiteX12" fmla="*/ 175196 w 875995"/>
                      <a:gd name="connsiteY12" fmla="*/ 302636 h 1543006"/>
                      <a:gd name="connsiteX13" fmla="*/ 173791 w 875995"/>
                      <a:gd name="connsiteY13" fmla="*/ 295493 h 1543006"/>
                      <a:gd name="connsiteX14" fmla="*/ 123151 w 875995"/>
                      <a:gd name="connsiteY14" fmla="*/ 348423 h 1543006"/>
                      <a:gd name="connsiteX15" fmla="*/ 53923 w 875995"/>
                      <a:gd name="connsiteY15" fmla="*/ 500892 h 1543006"/>
                      <a:gd name="connsiteX16" fmla="*/ 124822 w 875995"/>
                      <a:gd name="connsiteY16" fmla="*/ 15408 h 1543006"/>
                      <a:gd name="connsiteX17" fmla="*/ 231896 w 875995"/>
                      <a:gd name="connsiteY17" fmla="*/ 2795 h 1543006"/>
                      <a:gd name="connsiteX0" fmla="*/ 248414 w 892513"/>
                      <a:gd name="connsiteY0" fmla="*/ 2795 h 1543006"/>
                      <a:gd name="connsiteX1" fmla="*/ 277994 w 892513"/>
                      <a:gd name="connsiteY1" fmla="*/ 11331 h 1543006"/>
                      <a:gd name="connsiteX2" fmla="*/ 281823 w 892513"/>
                      <a:gd name="connsiteY2" fmla="*/ 12039 h 1543006"/>
                      <a:gd name="connsiteX3" fmla="*/ 283544 w 892513"/>
                      <a:gd name="connsiteY3" fmla="*/ 12933 h 1543006"/>
                      <a:gd name="connsiteX4" fmla="*/ 304979 w 892513"/>
                      <a:gd name="connsiteY4" fmla="*/ 19119 h 1543006"/>
                      <a:gd name="connsiteX5" fmla="*/ 466962 w 892513"/>
                      <a:gd name="connsiteY5" fmla="*/ 145660 h 1543006"/>
                      <a:gd name="connsiteX6" fmla="*/ 500663 w 892513"/>
                      <a:gd name="connsiteY6" fmla="*/ 192953 h 1543006"/>
                      <a:gd name="connsiteX7" fmla="*/ 509452 w 892513"/>
                      <a:gd name="connsiteY7" fmla="*/ 202850 h 1543006"/>
                      <a:gd name="connsiteX8" fmla="*/ 748326 w 892513"/>
                      <a:gd name="connsiteY8" fmla="*/ 583919 h 1543006"/>
                      <a:gd name="connsiteX9" fmla="*/ 888293 w 892513"/>
                      <a:gd name="connsiteY9" fmla="*/ 1240494 h 1543006"/>
                      <a:gd name="connsiteX10" fmla="*/ 618154 w 892513"/>
                      <a:gd name="connsiteY10" fmla="*/ 1543006 h 1543006"/>
                      <a:gd name="connsiteX11" fmla="*/ 338699 w 892513"/>
                      <a:gd name="connsiteY11" fmla="*/ 1236032 h 1543006"/>
                      <a:gd name="connsiteX12" fmla="*/ 191714 w 892513"/>
                      <a:gd name="connsiteY12" fmla="*/ 302636 h 1543006"/>
                      <a:gd name="connsiteX13" fmla="*/ 190309 w 892513"/>
                      <a:gd name="connsiteY13" fmla="*/ 295493 h 1543006"/>
                      <a:gd name="connsiteX14" fmla="*/ 139669 w 892513"/>
                      <a:gd name="connsiteY14" fmla="*/ 348423 h 1543006"/>
                      <a:gd name="connsiteX15" fmla="*/ 46762 w 892513"/>
                      <a:gd name="connsiteY15" fmla="*/ 681883 h 1543006"/>
                      <a:gd name="connsiteX16" fmla="*/ 141340 w 892513"/>
                      <a:gd name="connsiteY16" fmla="*/ 15408 h 1543006"/>
                      <a:gd name="connsiteX17" fmla="*/ 248414 w 892513"/>
                      <a:gd name="connsiteY17" fmla="*/ 2795 h 1543006"/>
                      <a:gd name="connsiteX0" fmla="*/ 240679 w 884778"/>
                      <a:gd name="connsiteY0" fmla="*/ 2795 h 1543006"/>
                      <a:gd name="connsiteX1" fmla="*/ 270259 w 884778"/>
                      <a:gd name="connsiteY1" fmla="*/ 11331 h 1543006"/>
                      <a:gd name="connsiteX2" fmla="*/ 274088 w 884778"/>
                      <a:gd name="connsiteY2" fmla="*/ 12039 h 1543006"/>
                      <a:gd name="connsiteX3" fmla="*/ 275809 w 884778"/>
                      <a:gd name="connsiteY3" fmla="*/ 12933 h 1543006"/>
                      <a:gd name="connsiteX4" fmla="*/ 297244 w 884778"/>
                      <a:gd name="connsiteY4" fmla="*/ 19119 h 1543006"/>
                      <a:gd name="connsiteX5" fmla="*/ 459227 w 884778"/>
                      <a:gd name="connsiteY5" fmla="*/ 145660 h 1543006"/>
                      <a:gd name="connsiteX6" fmla="*/ 492928 w 884778"/>
                      <a:gd name="connsiteY6" fmla="*/ 192953 h 1543006"/>
                      <a:gd name="connsiteX7" fmla="*/ 501717 w 884778"/>
                      <a:gd name="connsiteY7" fmla="*/ 202850 h 1543006"/>
                      <a:gd name="connsiteX8" fmla="*/ 740591 w 884778"/>
                      <a:gd name="connsiteY8" fmla="*/ 583919 h 1543006"/>
                      <a:gd name="connsiteX9" fmla="*/ 880558 w 884778"/>
                      <a:gd name="connsiteY9" fmla="*/ 1240494 h 1543006"/>
                      <a:gd name="connsiteX10" fmla="*/ 610419 w 884778"/>
                      <a:gd name="connsiteY10" fmla="*/ 1543006 h 1543006"/>
                      <a:gd name="connsiteX11" fmla="*/ 330964 w 884778"/>
                      <a:gd name="connsiteY11" fmla="*/ 1236032 h 1543006"/>
                      <a:gd name="connsiteX12" fmla="*/ 183979 w 884778"/>
                      <a:gd name="connsiteY12" fmla="*/ 302636 h 1543006"/>
                      <a:gd name="connsiteX13" fmla="*/ 182574 w 884778"/>
                      <a:gd name="connsiteY13" fmla="*/ 295493 h 1543006"/>
                      <a:gd name="connsiteX14" fmla="*/ 131934 w 884778"/>
                      <a:gd name="connsiteY14" fmla="*/ 348423 h 1543006"/>
                      <a:gd name="connsiteX15" fmla="*/ 39027 w 884778"/>
                      <a:gd name="connsiteY15" fmla="*/ 681883 h 1543006"/>
                      <a:gd name="connsiteX16" fmla="*/ 133605 w 884778"/>
                      <a:gd name="connsiteY16" fmla="*/ 15408 h 1543006"/>
                      <a:gd name="connsiteX17" fmla="*/ 240679 w 884778"/>
                      <a:gd name="connsiteY17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167887 w 920731"/>
                      <a:gd name="connsiteY14" fmla="*/ 348423 h 1543006"/>
                      <a:gd name="connsiteX15" fmla="*/ 74980 w 920731"/>
                      <a:gd name="connsiteY15" fmla="*/ 681883 h 1543006"/>
                      <a:gd name="connsiteX16" fmla="*/ 169558 w 920731"/>
                      <a:gd name="connsiteY16" fmla="*/ 15408 h 1543006"/>
                      <a:gd name="connsiteX17" fmla="*/ 276632 w 920731"/>
                      <a:gd name="connsiteY17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74980 w 920731"/>
                      <a:gd name="connsiteY14" fmla="*/ 681883 h 1543006"/>
                      <a:gd name="connsiteX15" fmla="*/ 169558 w 920731"/>
                      <a:gd name="connsiteY15" fmla="*/ 15408 h 1543006"/>
                      <a:gd name="connsiteX16" fmla="*/ 276632 w 920731"/>
                      <a:gd name="connsiteY16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74980 w 920731"/>
                      <a:gd name="connsiteY14" fmla="*/ 681883 h 1543006"/>
                      <a:gd name="connsiteX15" fmla="*/ 169558 w 920731"/>
                      <a:gd name="connsiteY15" fmla="*/ 15408 h 1543006"/>
                      <a:gd name="connsiteX16" fmla="*/ 276632 w 920731"/>
                      <a:gd name="connsiteY16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74980 w 920731"/>
                      <a:gd name="connsiteY13" fmla="*/ 681883 h 1543006"/>
                      <a:gd name="connsiteX14" fmla="*/ 169558 w 920731"/>
                      <a:gd name="connsiteY14" fmla="*/ 15408 h 1543006"/>
                      <a:gd name="connsiteX15" fmla="*/ 276632 w 920731"/>
                      <a:gd name="connsiteY15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74980 w 920731"/>
                      <a:gd name="connsiteY13" fmla="*/ 681883 h 1543006"/>
                      <a:gd name="connsiteX14" fmla="*/ 169558 w 920731"/>
                      <a:gd name="connsiteY14" fmla="*/ 15408 h 1543006"/>
                      <a:gd name="connsiteX15" fmla="*/ 276632 w 920731"/>
                      <a:gd name="connsiteY15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526980 w 918830"/>
                      <a:gd name="connsiteY6" fmla="*/ 192953 h 1543006"/>
                      <a:gd name="connsiteX7" fmla="*/ 535769 w 918830"/>
                      <a:gd name="connsiteY7" fmla="*/ 202850 h 1543006"/>
                      <a:gd name="connsiteX8" fmla="*/ 774643 w 918830"/>
                      <a:gd name="connsiteY8" fmla="*/ 583919 h 1543006"/>
                      <a:gd name="connsiteX9" fmla="*/ 914610 w 918830"/>
                      <a:gd name="connsiteY9" fmla="*/ 1240494 h 1543006"/>
                      <a:gd name="connsiteX10" fmla="*/ 644471 w 918830"/>
                      <a:gd name="connsiteY10" fmla="*/ 1543006 h 1543006"/>
                      <a:gd name="connsiteX11" fmla="*/ 365016 w 918830"/>
                      <a:gd name="connsiteY11" fmla="*/ 1236032 h 1543006"/>
                      <a:gd name="connsiteX12" fmla="*/ 218031 w 918830"/>
                      <a:gd name="connsiteY12" fmla="*/ 302636 h 1543006"/>
                      <a:gd name="connsiteX13" fmla="*/ 73079 w 918830"/>
                      <a:gd name="connsiteY13" fmla="*/ 681883 h 1543006"/>
                      <a:gd name="connsiteX14" fmla="*/ 167657 w 918830"/>
                      <a:gd name="connsiteY14" fmla="*/ 15408 h 1543006"/>
                      <a:gd name="connsiteX15" fmla="*/ 274731 w 918830"/>
                      <a:gd name="connsiteY15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526980 w 918830"/>
                      <a:gd name="connsiteY6" fmla="*/ 192953 h 1543006"/>
                      <a:gd name="connsiteX7" fmla="*/ 774643 w 918830"/>
                      <a:gd name="connsiteY7" fmla="*/ 583919 h 1543006"/>
                      <a:gd name="connsiteX8" fmla="*/ 914610 w 918830"/>
                      <a:gd name="connsiteY8" fmla="*/ 1240494 h 1543006"/>
                      <a:gd name="connsiteX9" fmla="*/ 644471 w 918830"/>
                      <a:gd name="connsiteY9" fmla="*/ 1543006 h 1543006"/>
                      <a:gd name="connsiteX10" fmla="*/ 365016 w 918830"/>
                      <a:gd name="connsiteY10" fmla="*/ 1236032 h 1543006"/>
                      <a:gd name="connsiteX11" fmla="*/ 218031 w 918830"/>
                      <a:gd name="connsiteY11" fmla="*/ 302636 h 1543006"/>
                      <a:gd name="connsiteX12" fmla="*/ 73079 w 918830"/>
                      <a:gd name="connsiteY12" fmla="*/ 681883 h 1543006"/>
                      <a:gd name="connsiteX13" fmla="*/ 167657 w 918830"/>
                      <a:gd name="connsiteY13" fmla="*/ 15408 h 1543006"/>
                      <a:gd name="connsiteX14" fmla="*/ 274731 w 918830"/>
                      <a:gd name="connsiteY14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774643 w 918830"/>
                      <a:gd name="connsiteY6" fmla="*/ 583919 h 1543006"/>
                      <a:gd name="connsiteX7" fmla="*/ 914610 w 918830"/>
                      <a:gd name="connsiteY7" fmla="*/ 1240494 h 1543006"/>
                      <a:gd name="connsiteX8" fmla="*/ 644471 w 918830"/>
                      <a:gd name="connsiteY8" fmla="*/ 1543006 h 1543006"/>
                      <a:gd name="connsiteX9" fmla="*/ 365016 w 918830"/>
                      <a:gd name="connsiteY9" fmla="*/ 1236032 h 1543006"/>
                      <a:gd name="connsiteX10" fmla="*/ 218031 w 918830"/>
                      <a:gd name="connsiteY10" fmla="*/ 302636 h 1543006"/>
                      <a:gd name="connsiteX11" fmla="*/ 73079 w 918830"/>
                      <a:gd name="connsiteY11" fmla="*/ 681883 h 1543006"/>
                      <a:gd name="connsiteX12" fmla="*/ 167657 w 918830"/>
                      <a:gd name="connsiteY12" fmla="*/ 15408 h 1543006"/>
                      <a:gd name="connsiteX13" fmla="*/ 274731 w 918830"/>
                      <a:gd name="connsiteY13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31296 w 918830"/>
                      <a:gd name="connsiteY3" fmla="*/ 19119 h 1543006"/>
                      <a:gd name="connsiteX4" fmla="*/ 493279 w 918830"/>
                      <a:gd name="connsiteY4" fmla="*/ 145660 h 1543006"/>
                      <a:gd name="connsiteX5" fmla="*/ 774643 w 918830"/>
                      <a:gd name="connsiteY5" fmla="*/ 583919 h 1543006"/>
                      <a:gd name="connsiteX6" fmla="*/ 914610 w 918830"/>
                      <a:gd name="connsiteY6" fmla="*/ 1240494 h 1543006"/>
                      <a:gd name="connsiteX7" fmla="*/ 644471 w 918830"/>
                      <a:gd name="connsiteY7" fmla="*/ 1543006 h 1543006"/>
                      <a:gd name="connsiteX8" fmla="*/ 365016 w 918830"/>
                      <a:gd name="connsiteY8" fmla="*/ 1236032 h 1543006"/>
                      <a:gd name="connsiteX9" fmla="*/ 218031 w 918830"/>
                      <a:gd name="connsiteY9" fmla="*/ 302636 h 1543006"/>
                      <a:gd name="connsiteX10" fmla="*/ 73079 w 918830"/>
                      <a:gd name="connsiteY10" fmla="*/ 681883 h 1543006"/>
                      <a:gd name="connsiteX11" fmla="*/ 167657 w 918830"/>
                      <a:gd name="connsiteY11" fmla="*/ 15408 h 1543006"/>
                      <a:gd name="connsiteX12" fmla="*/ 274731 w 918830"/>
                      <a:gd name="connsiteY12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31296 w 918830"/>
                      <a:gd name="connsiteY2" fmla="*/ 19119 h 1543006"/>
                      <a:gd name="connsiteX3" fmla="*/ 493279 w 918830"/>
                      <a:gd name="connsiteY3" fmla="*/ 145660 h 1543006"/>
                      <a:gd name="connsiteX4" fmla="*/ 774643 w 918830"/>
                      <a:gd name="connsiteY4" fmla="*/ 583919 h 1543006"/>
                      <a:gd name="connsiteX5" fmla="*/ 914610 w 918830"/>
                      <a:gd name="connsiteY5" fmla="*/ 1240494 h 1543006"/>
                      <a:gd name="connsiteX6" fmla="*/ 644471 w 918830"/>
                      <a:gd name="connsiteY6" fmla="*/ 1543006 h 1543006"/>
                      <a:gd name="connsiteX7" fmla="*/ 365016 w 918830"/>
                      <a:gd name="connsiteY7" fmla="*/ 1236032 h 1543006"/>
                      <a:gd name="connsiteX8" fmla="*/ 218031 w 918830"/>
                      <a:gd name="connsiteY8" fmla="*/ 302636 h 1543006"/>
                      <a:gd name="connsiteX9" fmla="*/ 73079 w 918830"/>
                      <a:gd name="connsiteY9" fmla="*/ 681883 h 1543006"/>
                      <a:gd name="connsiteX10" fmla="*/ 167657 w 918830"/>
                      <a:gd name="connsiteY10" fmla="*/ 15408 h 1543006"/>
                      <a:gd name="connsiteX11" fmla="*/ 274731 w 918830"/>
                      <a:gd name="connsiteY11" fmla="*/ 2795 h 1543006"/>
                      <a:gd name="connsiteX0" fmla="*/ 274731 w 918830"/>
                      <a:gd name="connsiteY0" fmla="*/ 2795 h 1543006"/>
                      <a:gd name="connsiteX1" fmla="*/ 331296 w 918830"/>
                      <a:gd name="connsiteY1" fmla="*/ 19119 h 1543006"/>
                      <a:gd name="connsiteX2" fmla="*/ 493279 w 918830"/>
                      <a:gd name="connsiteY2" fmla="*/ 145660 h 1543006"/>
                      <a:gd name="connsiteX3" fmla="*/ 774643 w 918830"/>
                      <a:gd name="connsiteY3" fmla="*/ 583919 h 1543006"/>
                      <a:gd name="connsiteX4" fmla="*/ 914610 w 918830"/>
                      <a:gd name="connsiteY4" fmla="*/ 1240494 h 1543006"/>
                      <a:gd name="connsiteX5" fmla="*/ 644471 w 918830"/>
                      <a:gd name="connsiteY5" fmla="*/ 1543006 h 1543006"/>
                      <a:gd name="connsiteX6" fmla="*/ 365016 w 918830"/>
                      <a:gd name="connsiteY6" fmla="*/ 1236032 h 1543006"/>
                      <a:gd name="connsiteX7" fmla="*/ 218031 w 918830"/>
                      <a:gd name="connsiteY7" fmla="*/ 302636 h 1543006"/>
                      <a:gd name="connsiteX8" fmla="*/ 73079 w 918830"/>
                      <a:gd name="connsiteY8" fmla="*/ 681883 h 1543006"/>
                      <a:gd name="connsiteX9" fmla="*/ 167657 w 918830"/>
                      <a:gd name="connsiteY9" fmla="*/ 15408 h 1543006"/>
                      <a:gd name="connsiteX10" fmla="*/ 274731 w 918830"/>
                      <a:gd name="connsiteY10" fmla="*/ 2795 h 1543006"/>
                      <a:gd name="connsiteX0" fmla="*/ 274731 w 918830"/>
                      <a:gd name="connsiteY0" fmla="*/ 2795 h 1543006"/>
                      <a:gd name="connsiteX1" fmla="*/ 331296 w 918830"/>
                      <a:gd name="connsiteY1" fmla="*/ 19119 h 1543006"/>
                      <a:gd name="connsiteX2" fmla="*/ 493279 w 918830"/>
                      <a:gd name="connsiteY2" fmla="*/ 145660 h 1543006"/>
                      <a:gd name="connsiteX3" fmla="*/ 774643 w 918830"/>
                      <a:gd name="connsiteY3" fmla="*/ 583919 h 1543006"/>
                      <a:gd name="connsiteX4" fmla="*/ 914610 w 918830"/>
                      <a:gd name="connsiteY4" fmla="*/ 1240494 h 1543006"/>
                      <a:gd name="connsiteX5" fmla="*/ 644471 w 918830"/>
                      <a:gd name="connsiteY5" fmla="*/ 1543006 h 1543006"/>
                      <a:gd name="connsiteX6" fmla="*/ 365016 w 918830"/>
                      <a:gd name="connsiteY6" fmla="*/ 1236032 h 1543006"/>
                      <a:gd name="connsiteX7" fmla="*/ 218031 w 918830"/>
                      <a:gd name="connsiteY7" fmla="*/ 302636 h 1543006"/>
                      <a:gd name="connsiteX8" fmla="*/ 73079 w 918830"/>
                      <a:gd name="connsiteY8" fmla="*/ 681883 h 1543006"/>
                      <a:gd name="connsiteX9" fmla="*/ 167657 w 918830"/>
                      <a:gd name="connsiteY9" fmla="*/ 15408 h 1543006"/>
                      <a:gd name="connsiteX10" fmla="*/ 274731 w 918830"/>
                      <a:gd name="connsiteY10" fmla="*/ 2795 h 1543006"/>
                      <a:gd name="connsiteX0" fmla="*/ 274731 w 918781"/>
                      <a:gd name="connsiteY0" fmla="*/ 2795 h 1543006"/>
                      <a:gd name="connsiteX1" fmla="*/ 331296 w 918781"/>
                      <a:gd name="connsiteY1" fmla="*/ 19119 h 1543006"/>
                      <a:gd name="connsiteX2" fmla="*/ 493279 w 918781"/>
                      <a:gd name="connsiteY2" fmla="*/ 145660 h 1543006"/>
                      <a:gd name="connsiteX3" fmla="*/ 774643 w 918781"/>
                      <a:gd name="connsiteY3" fmla="*/ 583919 h 1543006"/>
                      <a:gd name="connsiteX4" fmla="*/ 914610 w 918781"/>
                      <a:gd name="connsiteY4" fmla="*/ 1240494 h 1543006"/>
                      <a:gd name="connsiteX5" fmla="*/ 644471 w 918781"/>
                      <a:gd name="connsiteY5" fmla="*/ 1543006 h 1543006"/>
                      <a:gd name="connsiteX6" fmla="*/ 365016 w 918781"/>
                      <a:gd name="connsiteY6" fmla="*/ 1236032 h 1543006"/>
                      <a:gd name="connsiteX7" fmla="*/ 218031 w 918781"/>
                      <a:gd name="connsiteY7" fmla="*/ 302636 h 1543006"/>
                      <a:gd name="connsiteX8" fmla="*/ 73079 w 918781"/>
                      <a:gd name="connsiteY8" fmla="*/ 681883 h 1543006"/>
                      <a:gd name="connsiteX9" fmla="*/ 167657 w 918781"/>
                      <a:gd name="connsiteY9" fmla="*/ 15408 h 1543006"/>
                      <a:gd name="connsiteX10" fmla="*/ 274731 w 918781"/>
                      <a:gd name="connsiteY10" fmla="*/ 2795 h 1543006"/>
                      <a:gd name="connsiteX0" fmla="*/ 274731 w 918701"/>
                      <a:gd name="connsiteY0" fmla="*/ 2795 h 1543006"/>
                      <a:gd name="connsiteX1" fmla="*/ 331296 w 918701"/>
                      <a:gd name="connsiteY1" fmla="*/ 19119 h 1543006"/>
                      <a:gd name="connsiteX2" fmla="*/ 493279 w 918701"/>
                      <a:gd name="connsiteY2" fmla="*/ 145660 h 1543006"/>
                      <a:gd name="connsiteX3" fmla="*/ 774643 w 918701"/>
                      <a:gd name="connsiteY3" fmla="*/ 583919 h 1543006"/>
                      <a:gd name="connsiteX4" fmla="*/ 914610 w 918701"/>
                      <a:gd name="connsiteY4" fmla="*/ 1240494 h 1543006"/>
                      <a:gd name="connsiteX5" fmla="*/ 644471 w 918701"/>
                      <a:gd name="connsiteY5" fmla="*/ 1543006 h 1543006"/>
                      <a:gd name="connsiteX6" fmla="*/ 365016 w 918701"/>
                      <a:gd name="connsiteY6" fmla="*/ 1236032 h 1543006"/>
                      <a:gd name="connsiteX7" fmla="*/ 218031 w 918701"/>
                      <a:gd name="connsiteY7" fmla="*/ 302636 h 1543006"/>
                      <a:gd name="connsiteX8" fmla="*/ 73079 w 918701"/>
                      <a:gd name="connsiteY8" fmla="*/ 681883 h 1543006"/>
                      <a:gd name="connsiteX9" fmla="*/ 167657 w 918701"/>
                      <a:gd name="connsiteY9" fmla="*/ 15408 h 1543006"/>
                      <a:gd name="connsiteX10" fmla="*/ 274731 w 918701"/>
                      <a:gd name="connsiteY10" fmla="*/ 2795 h 1543006"/>
                      <a:gd name="connsiteX0" fmla="*/ 274731 w 918348"/>
                      <a:gd name="connsiteY0" fmla="*/ 2795 h 1587328"/>
                      <a:gd name="connsiteX1" fmla="*/ 331296 w 918348"/>
                      <a:gd name="connsiteY1" fmla="*/ 19119 h 1587328"/>
                      <a:gd name="connsiteX2" fmla="*/ 493279 w 918348"/>
                      <a:gd name="connsiteY2" fmla="*/ 145660 h 1587328"/>
                      <a:gd name="connsiteX3" fmla="*/ 774643 w 918348"/>
                      <a:gd name="connsiteY3" fmla="*/ 583919 h 1587328"/>
                      <a:gd name="connsiteX4" fmla="*/ 914610 w 918348"/>
                      <a:gd name="connsiteY4" fmla="*/ 1240494 h 1587328"/>
                      <a:gd name="connsiteX5" fmla="*/ 651831 w 918348"/>
                      <a:gd name="connsiteY5" fmla="*/ 1587328 h 1587328"/>
                      <a:gd name="connsiteX6" fmla="*/ 365016 w 918348"/>
                      <a:gd name="connsiteY6" fmla="*/ 1236032 h 1587328"/>
                      <a:gd name="connsiteX7" fmla="*/ 218031 w 918348"/>
                      <a:gd name="connsiteY7" fmla="*/ 302636 h 1587328"/>
                      <a:gd name="connsiteX8" fmla="*/ 73079 w 918348"/>
                      <a:gd name="connsiteY8" fmla="*/ 681883 h 1587328"/>
                      <a:gd name="connsiteX9" fmla="*/ 167657 w 918348"/>
                      <a:gd name="connsiteY9" fmla="*/ 15408 h 1587328"/>
                      <a:gd name="connsiteX10" fmla="*/ 274731 w 918348"/>
                      <a:gd name="connsiteY10" fmla="*/ 2795 h 1587328"/>
                      <a:gd name="connsiteX0" fmla="*/ 274731 w 918348"/>
                      <a:gd name="connsiteY0" fmla="*/ 2795 h 1588209"/>
                      <a:gd name="connsiteX1" fmla="*/ 331296 w 918348"/>
                      <a:gd name="connsiteY1" fmla="*/ 19119 h 1588209"/>
                      <a:gd name="connsiteX2" fmla="*/ 493279 w 918348"/>
                      <a:gd name="connsiteY2" fmla="*/ 145660 h 1588209"/>
                      <a:gd name="connsiteX3" fmla="*/ 774643 w 918348"/>
                      <a:gd name="connsiteY3" fmla="*/ 583919 h 1588209"/>
                      <a:gd name="connsiteX4" fmla="*/ 914610 w 918348"/>
                      <a:gd name="connsiteY4" fmla="*/ 1240494 h 1588209"/>
                      <a:gd name="connsiteX5" fmla="*/ 651831 w 918348"/>
                      <a:gd name="connsiteY5" fmla="*/ 1587328 h 1588209"/>
                      <a:gd name="connsiteX6" fmla="*/ 365016 w 918348"/>
                      <a:gd name="connsiteY6" fmla="*/ 1236032 h 1588209"/>
                      <a:gd name="connsiteX7" fmla="*/ 218031 w 918348"/>
                      <a:gd name="connsiteY7" fmla="*/ 302636 h 1588209"/>
                      <a:gd name="connsiteX8" fmla="*/ 73079 w 918348"/>
                      <a:gd name="connsiteY8" fmla="*/ 681883 h 1588209"/>
                      <a:gd name="connsiteX9" fmla="*/ 167657 w 918348"/>
                      <a:gd name="connsiteY9" fmla="*/ 15408 h 1588209"/>
                      <a:gd name="connsiteX10" fmla="*/ 274731 w 918348"/>
                      <a:gd name="connsiteY10" fmla="*/ 2795 h 1588209"/>
                      <a:gd name="connsiteX0" fmla="*/ 274731 w 918348"/>
                      <a:gd name="connsiteY0" fmla="*/ 2795 h 1587892"/>
                      <a:gd name="connsiteX1" fmla="*/ 331296 w 918348"/>
                      <a:gd name="connsiteY1" fmla="*/ 19119 h 1587892"/>
                      <a:gd name="connsiteX2" fmla="*/ 493279 w 918348"/>
                      <a:gd name="connsiteY2" fmla="*/ 145660 h 1587892"/>
                      <a:gd name="connsiteX3" fmla="*/ 774643 w 918348"/>
                      <a:gd name="connsiteY3" fmla="*/ 583919 h 1587892"/>
                      <a:gd name="connsiteX4" fmla="*/ 914610 w 918348"/>
                      <a:gd name="connsiteY4" fmla="*/ 1240494 h 1587892"/>
                      <a:gd name="connsiteX5" fmla="*/ 651831 w 918348"/>
                      <a:gd name="connsiteY5" fmla="*/ 1587328 h 1587892"/>
                      <a:gd name="connsiteX6" fmla="*/ 365016 w 918348"/>
                      <a:gd name="connsiteY6" fmla="*/ 1236032 h 1587892"/>
                      <a:gd name="connsiteX7" fmla="*/ 218031 w 918348"/>
                      <a:gd name="connsiteY7" fmla="*/ 302636 h 1587892"/>
                      <a:gd name="connsiteX8" fmla="*/ 73079 w 918348"/>
                      <a:gd name="connsiteY8" fmla="*/ 681883 h 1587892"/>
                      <a:gd name="connsiteX9" fmla="*/ 167657 w 918348"/>
                      <a:gd name="connsiteY9" fmla="*/ 15408 h 1587892"/>
                      <a:gd name="connsiteX10" fmla="*/ 274731 w 918348"/>
                      <a:gd name="connsiteY10" fmla="*/ 2795 h 1587892"/>
                      <a:gd name="connsiteX0" fmla="*/ 274731 w 917902"/>
                      <a:gd name="connsiteY0" fmla="*/ 2795 h 1633040"/>
                      <a:gd name="connsiteX1" fmla="*/ 331296 w 917902"/>
                      <a:gd name="connsiteY1" fmla="*/ 19119 h 1633040"/>
                      <a:gd name="connsiteX2" fmla="*/ 493279 w 917902"/>
                      <a:gd name="connsiteY2" fmla="*/ 145660 h 1633040"/>
                      <a:gd name="connsiteX3" fmla="*/ 774643 w 917902"/>
                      <a:gd name="connsiteY3" fmla="*/ 583919 h 1633040"/>
                      <a:gd name="connsiteX4" fmla="*/ 914610 w 917902"/>
                      <a:gd name="connsiteY4" fmla="*/ 1240494 h 1633040"/>
                      <a:gd name="connsiteX5" fmla="*/ 661389 w 917902"/>
                      <a:gd name="connsiteY5" fmla="*/ 1632565 h 1633040"/>
                      <a:gd name="connsiteX6" fmla="*/ 365016 w 917902"/>
                      <a:gd name="connsiteY6" fmla="*/ 1236032 h 1633040"/>
                      <a:gd name="connsiteX7" fmla="*/ 218031 w 917902"/>
                      <a:gd name="connsiteY7" fmla="*/ 302636 h 1633040"/>
                      <a:gd name="connsiteX8" fmla="*/ 73079 w 917902"/>
                      <a:gd name="connsiteY8" fmla="*/ 681883 h 1633040"/>
                      <a:gd name="connsiteX9" fmla="*/ 167657 w 917902"/>
                      <a:gd name="connsiteY9" fmla="*/ 15408 h 1633040"/>
                      <a:gd name="connsiteX10" fmla="*/ 274731 w 917902"/>
                      <a:gd name="connsiteY10" fmla="*/ 2795 h 1633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17902" h="1633040">
                        <a:moveTo>
                          <a:pt x="274731" y="2795"/>
                        </a:moveTo>
                        <a:lnTo>
                          <a:pt x="331296" y="19119"/>
                        </a:lnTo>
                        <a:cubicBezTo>
                          <a:pt x="388043" y="42446"/>
                          <a:pt x="394398" y="49035"/>
                          <a:pt x="493279" y="145660"/>
                        </a:cubicBezTo>
                        <a:cubicBezTo>
                          <a:pt x="592160" y="242285"/>
                          <a:pt x="680160" y="391777"/>
                          <a:pt x="774643" y="583919"/>
                        </a:cubicBezTo>
                        <a:cubicBezTo>
                          <a:pt x="869126" y="776061"/>
                          <a:pt x="933486" y="1065720"/>
                          <a:pt x="914610" y="1240494"/>
                        </a:cubicBezTo>
                        <a:cubicBezTo>
                          <a:pt x="895734" y="1415268"/>
                          <a:pt x="746130" y="1644890"/>
                          <a:pt x="661389" y="1632565"/>
                        </a:cubicBezTo>
                        <a:cubicBezTo>
                          <a:pt x="576648" y="1620240"/>
                          <a:pt x="365017" y="1444997"/>
                          <a:pt x="365016" y="1236032"/>
                        </a:cubicBezTo>
                        <a:cubicBezTo>
                          <a:pt x="402765" y="964549"/>
                          <a:pt x="284528" y="388787"/>
                          <a:pt x="218031" y="302636"/>
                        </a:cubicBezTo>
                        <a:cubicBezTo>
                          <a:pt x="151534" y="216485"/>
                          <a:pt x="144516" y="611502"/>
                          <a:pt x="73079" y="681883"/>
                        </a:cubicBezTo>
                        <a:cubicBezTo>
                          <a:pt x="1642" y="752264"/>
                          <a:pt x="-81789" y="119751"/>
                          <a:pt x="167657" y="15408"/>
                        </a:cubicBezTo>
                        <a:cubicBezTo>
                          <a:pt x="200902" y="426"/>
                          <a:pt x="237328" y="-3299"/>
                          <a:pt x="274731" y="279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83000">
                        <a:srgbClr val="FF5050"/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7F1FAE9C-CE9E-4D64-AF40-0394128DB884}"/>
                      </a:ext>
                    </a:extLst>
                  </p:cNvPr>
                  <p:cNvGrpSpPr/>
                  <p:nvPr/>
                </p:nvGrpSpPr>
                <p:grpSpPr>
                  <a:xfrm>
                    <a:off x="2284736" y="3383801"/>
                    <a:ext cx="1285961" cy="1248588"/>
                    <a:chOff x="2284736" y="3383801"/>
                    <a:chExt cx="1285961" cy="1248588"/>
                  </a:xfrm>
                </p:grpSpPr>
                <p:sp>
                  <p:nvSpPr>
                    <p:cNvPr id="475" name="楕円 474">
                      <a:extLst>
                        <a:ext uri="{FF2B5EF4-FFF2-40B4-BE49-F238E27FC236}">
                          <a16:creationId xmlns:a16="http://schemas.microsoft.com/office/drawing/2014/main" id="{BED85A97-88A9-4EAC-AAF5-2F52997D3C19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41273" y="3622309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6" name="楕円 475">
                      <a:extLst>
                        <a:ext uri="{FF2B5EF4-FFF2-40B4-BE49-F238E27FC236}">
                          <a16:creationId xmlns:a16="http://schemas.microsoft.com/office/drawing/2014/main" id="{803058F4-5B40-4DC9-9C73-88D420A71B8D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68134" y="3631144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7" name="楕円 476">
                      <a:extLst>
                        <a:ext uri="{FF2B5EF4-FFF2-40B4-BE49-F238E27FC236}">
                          <a16:creationId xmlns:a16="http://schemas.microsoft.com/office/drawing/2014/main" id="{85833E80-0A56-46E5-A0B1-57F96AE4C9C2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3094027" y="3772481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8" name="楕円 477">
                      <a:extLst>
                        <a:ext uri="{FF2B5EF4-FFF2-40B4-BE49-F238E27FC236}">
                          <a16:creationId xmlns:a16="http://schemas.microsoft.com/office/drawing/2014/main" id="{ADB326C5-2B4E-4778-AE44-75BC9AE75422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3124244" y="3782048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9" name="楕円 478">
                      <a:extLst>
                        <a:ext uri="{FF2B5EF4-FFF2-40B4-BE49-F238E27FC236}">
                          <a16:creationId xmlns:a16="http://schemas.microsoft.com/office/drawing/2014/main" id="{ED6D1BD0-132C-42D9-9708-B264D3E3B883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252595" y="3951048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3065EC6E-5FCF-4B36-9979-EC3C5ED12A3E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283583" y="3961812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1" name="楕円 480">
                      <a:extLst>
                        <a:ext uri="{FF2B5EF4-FFF2-40B4-BE49-F238E27FC236}">
                          <a16:creationId xmlns:a16="http://schemas.microsoft.com/office/drawing/2014/main" id="{204D41E7-A286-434B-B4E5-A873A609ABEC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89928" y="3524287"/>
                      <a:ext cx="124932" cy="14339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2" name="楕円 481">
                      <a:extLst>
                        <a:ext uri="{FF2B5EF4-FFF2-40B4-BE49-F238E27FC236}">
                          <a16:creationId xmlns:a16="http://schemas.microsoft.com/office/drawing/2014/main" id="{80776253-9E05-4EA1-9223-6C393C0E16B0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813762" y="3532126"/>
                      <a:ext cx="92166" cy="1164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3" name="楕円 482">
                      <a:extLst>
                        <a:ext uri="{FF2B5EF4-FFF2-40B4-BE49-F238E27FC236}">
                          <a16:creationId xmlns:a16="http://schemas.microsoft.com/office/drawing/2014/main" id="{B002D718-B28A-4CF4-ACA4-C264547A0C33}"/>
                        </a:ext>
                      </a:extLst>
                    </p:cNvPr>
                    <p:cNvSpPr/>
                    <p:nvPr/>
                  </p:nvSpPr>
                  <p:spPr>
                    <a:xfrm rot="18084361">
                      <a:off x="2659709" y="3427395"/>
                      <a:ext cx="110054" cy="12632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4" name="楕円 483">
                      <a:extLst>
                        <a:ext uri="{FF2B5EF4-FFF2-40B4-BE49-F238E27FC236}">
                          <a16:creationId xmlns:a16="http://schemas.microsoft.com/office/drawing/2014/main" id="{7F31E2AC-114A-4E2E-B82D-AB36596D2117}"/>
                        </a:ext>
                      </a:extLst>
                    </p:cNvPr>
                    <p:cNvSpPr/>
                    <p:nvPr/>
                  </p:nvSpPr>
                  <p:spPr>
                    <a:xfrm rot="18084361">
                      <a:off x="2679090" y="3432690"/>
                      <a:ext cx="81190" cy="10258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5" name="楕円 484">
                      <a:extLst>
                        <a:ext uri="{FF2B5EF4-FFF2-40B4-BE49-F238E27FC236}">
                          <a16:creationId xmlns:a16="http://schemas.microsoft.com/office/drawing/2014/main" id="{976094D0-5F56-4587-851B-B3788A51853F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26866" y="3369787"/>
                      <a:ext cx="78214" cy="10624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6" name="楕円 485">
                      <a:extLst>
                        <a:ext uri="{FF2B5EF4-FFF2-40B4-BE49-F238E27FC236}">
                          <a16:creationId xmlns:a16="http://schemas.microsoft.com/office/drawing/2014/main" id="{B2E4AF60-69D2-4645-A10C-19DD12FC7560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39116" y="3373966"/>
                      <a:ext cx="57701" cy="8627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7" name="楕円 486">
                      <a:extLst>
                        <a:ext uri="{FF2B5EF4-FFF2-40B4-BE49-F238E27FC236}">
                          <a16:creationId xmlns:a16="http://schemas.microsoft.com/office/drawing/2014/main" id="{8016B235-5AA4-493F-9555-D680BB8FDD0C}"/>
                        </a:ext>
                      </a:extLst>
                    </p:cNvPr>
                    <p:cNvSpPr/>
                    <p:nvPr/>
                  </p:nvSpPr>
                  <p:spPr>
                    <a:xfrm rot="15023230">
                      <a:off x="2367968" y="3394719"/>
                      <a:ext cx="84329" cy="103091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8" name="楕円 487">
                      <a:extLst>
                        <a:ext uri="{FF2B5EF4-FFF2-40B4-BE49-F238E27FC236}">
                          <a16:creationId xmlns:a16="http://schemas.microsoft.com/office/drawing/2014/main" id="{0C0D24FE-E2B8-4711-BBCD-C7AFD49CF32E}"/>
                        </a:ext>
                      </a:extLst>
                    </p:cNvPr>
                    <p:cNvSpPr/>
                    <p:nvPr/>
                  </p:nvSpPr>
                  <p:spPr>
                    <a:xfrm rot="15023230">
                      <a:off x="2378702" y="3396240"/>
                      <a:ext cx="57981" cy="8371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9" name="楕円 488">
                      <a:extLst>
                        <a:ext uri="{FF2B5EF4-FFF2-40B4-BE49-F238E27FC236}">
                          <a16:creationId xmlns:a16="http://schemas.microsoft.com/office/drawing/2014/main" id="{82127C51-898C-45B5-AF5E-2D1984F03341}"/>
                        </a:ext>
                      </a:extLst>
                    </p:cNvPr>
                    <p:cNvSpPr/>
                    <p:nvPr/>
                  </p:nvSpPr>
                  <p:spPr>
                    <a:xfrm rot="12175078">
                      <a:off x="2292533" y="3514595"/>
                      <a:ext cx="64700" cy="10061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0" name="楕円 489">
                      <a:extLst>
                        <a:ext uri="{FF2B5EF4-FFF2-40B4-BE49-F238E27FC236}">
                          <a16:creationId xmlns:a16="http://schemas.microsoft.com/office/drawing/2014/main" id="{0AD69950-4AF9-46D2-A707-D6C7963907EB}"/>
                        </a:ext>
                      </a:extLst>
                    </p:cNvPr>
                    <p:cNvSpPr/>
                    <p:nvPr/>
                  </p:nvSpPr>
                  <p:spPr>
                    <a:xfrm rot="12175078">
                      <a:off x="2296029" y="3522191"/>
                      <a:ext cx="47731" cy="8170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1" name="楕円 490">
                      <a:extLst>
                        <a:ext uri="{FF2B5EF4-FFF2-40B4-BE49-F238E27FC236}">
                          <a16:creationId xmlns:a16="http://schemas.microsoft.com/office/drawing/2014/main" id="{DA5F3BC4-5FCA-4357-9E45-E3C5FD513ACD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284736" y="3663927"/>
                      <a:ext cx="74099" cy="90585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2" name="楕円 491">
                      <a:extLst>
                        <a:ext uri="{FF2B5EF4-FFF2-40B4-BE49-F238E27FC236}">
                          <a16:creationId xmlns:a16="http://schemas.microsoft.com/office/drawing/2014/main" id="{D44260BA-C1C1-4C7F-B27F-D292BF87A914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289014" y="3673910"/>
                      <a:ext cx="54665" cy="7356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3" name="楕円 492">
                      <a:extLst>
                        <a:ext uri="{FF2B5EF4-FFF2-40B4-BE49-F238E27FC236}">
                          <a16:creationId xmlns:a16="http://schemas.microsoft.com/office/drawing/2014/main" id="{EA95523D-A078-460D-B32D-3610B09C2949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10411" y="3800335"/>
                      <a:ext cx="69801" cy="85331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8EF84190-0423-4937-AF64-573C20641CC5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14441" y="3809739"/>
                      <a:ext cx="51494" cy="6929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5" name="楕円 494">
                      <a:extLst>
                        <a:ext uri="{FF2B5EF4-FFF2-40B4-BE49-F238E27FC236}">
                          <a16:creationId xmlns:a16="http://schemas.microsoft.com/office/drawing/2014/main" id="{4A4C6B75-8F4B-41F9-A1AF-36203457B30A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61722" y="3919610"/>
                      <a:ext cx="55107" cy="7567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5A251C1B-9E30-401B-B58C-29D774EBDB10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64826" y="3928075"/>
                      <a:ext cx="40654" cy="614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7" name="楕円 496">
                      <a:extLst>
                        <a:ext uri="{FF2B5EF4-FFF2-40B4-BE49-F238E27FC236}">
                          <a16:creationId xmlns:a16="http://schemas.microsoft.com/office/drawing/2014/main" id="{275C999D-FAA1-4807-A485-B46E6A16476F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376866" y="4152924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8" name="楕円 497">
                      <a:extLst>
                        <a:ext uri="{FF2B5EF4-FFF2-40B4-BE49-F238E27FC236}">
                          <a16:creationId xmlns:a16="http://schemas.microsoft.com/office/drawing/2014/main" id="{1CCFED36-5144-4297-9EBE-EC675E936ADF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405010" y="4163971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9" name="楕円 498">
                      <a:extLst>
                        <a:ext uri="{FF2B5EF4-FFF2-40B4-BE49-F238E27FC236}">
                          <a16:creationId xmlns:a16="http://schemas.microsoft.com/office/drawing/2014/main" id="{DB50C81C-7934-4753-AC72-F8EAE9D41434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464007" y="4354715"/>
                      <a:ext cx="106690" cy="122459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0" name="楕円 499">
                      <a:extLst>
                        <a:ext uri="{FF2B5EF4-FFF2-40B4-BE49-F238E27FC236}">
                          <a16:creationId xmlns:a16="http://schemas.microsoft.com/office/drawing/2014/main" id="{C7C7E095-F142-4647-AEB0-6175BD615751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485926" y="4365334"/>
                      <a:ext cx="78709" cy="9944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1" name="楕円 500">
                      <a:extLst>
                        <a:ext uri="{FF2B5EF4-FFF2-40B4-BE49-F238E27FC236}">
                          <a16:creationId xmlns:a16="http://schemas.microsoft.com/office/drawing/2014/main" id="{68027DD2-54D8-49D2-925D-33C35F1A34DF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481154" y="4519838"/>
                      <a:ext cx="72399" cy="8310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2" name="楕円 501">
                      <a:extLst>
                        <a:ext uri="{FF2B5EF4-FFF2-40B4-BE49-F238E27FC236}">
                          <a16:creationId xmlns:a16="http://schemas.microsoft.com/office/drawing/2014/main" id="{2DF0FCF8-9EBE-4579-BFC1-A994A14619CB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496053" y="4527344"/>
                      <a:ext cx="53411" cy="6748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3" name="楕円 502">
                      <a:extLst>
                        <a:ext uri="{FF2B5EF4-FFF2-40B4-BE49-F238E27FC236}">
                          <a16:creationId xmlns:a16="http://schemas.microsoft.com/office/drawing/2014/main" id="{54C0C190-C45C-4412-9476-1E0151324E90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343676" y="4549289"/>
                      <a:ext cx="72399" cy="8310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4" name="楕円 503">
                      <a:extLst>
                        <a:ext uri="{FF2B5EF4-FFF2-40B4-BE49-F238E27FC236}">
                          <a16:creationId xmlns:a16="http://schemas.microsoft.com/office/drawing/2014/main" id="{938681A3-96B2-41DB-9E25-7ED67BBEF988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358575" y="4556795"/>
                      <a:ext cx="53411" cy="6748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5" name="楕円 504">
                      <a:extLst>
                        <a:ext uri="{FF2B5EF4-FFF2-40B4-BE49-F238E27FC236}">
                          <a16:creationId xmlns:a16="http://schemas.microsoft.com/office/drawing/2014/main" id="{F9356267-C85D-4B94-B2A5-1D205F1DA985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309226" y="4347572"/>
                      <a:ext cx="106690" cy="122459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6" name="楕円 505">
                      <a:extLst>
                        <a:ext uri="{FF2B5EF4-FFF2-40B4-BE49-F238E27FC236}">
                          <a16:creationId xmlns:a16="http://schemas.microsoft.com/office/drawing/2014/main" id="{EDB07C9A-3160-4AD7-91E9-0C1EE14158C3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331145" y="4358191"/>
                      <a:ext cx="78709" cy="9944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7" name="楕円 506">
                      <a:extLst>
                        <a:ext uri="{FF2B5EF4-FFF2-40B4-BE49-F238E27FC236}">
                          <a16:creationId xmlns:a16="http://schemas.microsoft.com/office/drawing/2014/main" id="{D36F36B6-BEC9-4289-8C84-3ED72F84611B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176841" y="4171974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8" name="楕円 507">
                      <a:extLst>
                        <a:ext uri="{FF2B5EF4-FFF2-40B4-BE49-F238E27FC236}">
                          <a16:creationId xmlns:a16="http://schemas.microsoft.com/office/drawing/2014/main" id="{A6AF81BE-FDDA-4FC8-B3BC-B0D79FD5D947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204985" y="4183021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9" name="楕円 508">
                      <a:extLst>
                        <a:ext uri="{FF2B5EF4-FFF2-40B4-BE49-F238E27FC236}">
                          <a16:creationId xmlns:a16="http://schemas.microsoft.com/office/drawing/2014/main" id="{8A704B30-8B3A-41FB-BB1F-3D857777B00D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045426" y="4003435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0" name="楕円 509">
                      <a:extLst>
                        <a:ext uri="{FF2B5EF4-FFF2-40B4-BE49-F238E27FC236}">
                          <a16:creationId xmlns:a16="http://schemas.microsoft.com/office/drawing/2014/main" id="{001EE372-B22B-41A4-9DEB-F8BCBF957668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076414" y="4014199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1" name="楕円 510">
                      <a:extLst>
                        <a:ext uri="{FF2B5EF4-FFF2-40B4-BE49-F238E27FC236}">
                          <a16:creationId xmlns:a16="http://schemas.microsoft.com/office/drawing/2014/main" id="{F0A73A6B-2196-4CDD-81D8-BA9D6D5E8485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887098" y="3857567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2" name="楕円 511">
                      <a:extLst>
                        <a:ext uri="{FF2B5EF4-FFF2-40B4-BE49-F238E27FC236}">
                          <a16:creationId xmlns:a16="http://schemas.microsoft.com/office/drawing/2014/main" id="{C9C0AD74-C576-4BFE-81C4-159C0B9BFF55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17315" y="3867134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3" name="楕円 512">
                      <a:extLst>
                        <a:ext uri="{FF2B5EF4-FFF2-40B4-BE49-F238E27FC236}">
                          <a16:creationId xmlns:a16="http://schemas.microsoft.com/office/drawing/2014/main" id="{F393D88F-1FBF-48AB-A08D-84172EF3A886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41249" y="3691365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4" name="楕円 513">
                      <a:extLst>
                        <a:ext uri="{FF2B5EF4-FFF2-40B4-BE49-F238E27FC236}">
                          <a16:creationId xmlns:a16="http://schemas.microsoft.com/office/drawing/2014/main" id="{E4A7F7A2-4351-47ED-B826-46A1ACB941FF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68110" y="3700200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5" name="楕円 514">
                      <a:extLst>
                        <a:ext uri="{FF2B5EF4-FFF2-40B4-BE49-F238E27FC236}">
                          <a16:creationId xmlns:a16="http://schemas.microsoft.com/office/drawing/2014/main" id="{2ABF7D07-E84E-4EED-8017-B2842232C23E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618477" y="3555243"/>
                      <a:ext cx="124932" cy="14339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6" name="楕円 515">
                      <a:extLst>
                        <a:ext uri="{FF2B5EF4-FFF2-40B4-BE49-F238E27FC236}">
                          <a16:creationId xmlns:a16="http://schemas.microsoft.com/office/drawing/2014/main" id="{3DA44D99-E180-4070-A237-7D63FCB85A31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642311" y="3563082"/>
                      <a:ext cx="92166" cy="1164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7" name="楕円 516">
                      <a:extLst>
                        <a:ext uri="{FF2B5EF4-FFF2-40B4-BE49-F238E27FC236}">
                          <a16:creationId xmlns:a16="http://schemas.microsoft.com/office/drawing/2014/main" id="{0B8B3045-15FF-4D7B-A6E7-B705E2D02150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13808" y="3494230"/>
                      <a:ext cx="78214" cy="10624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8" name="楕円 517">
                      <a:extLst>
                        <a:ext uri="{FF2B5EF4-FFF2-40B4-BE49-F238E27FC236}">
                          <a16:creationId xmlns:a16="http://schemas.microsoft.com/office/drawing/2014/main" id="{AB3C963F-64DA-4813-BF33-93A4D46AE857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26058" y="3498409"/>
                      <a:ext cx="57701" cy="8627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9" name="楕円 518">
                      <a:extLst>
                        <a:ext uri="{FF2B5EF4-FFF2-40B4-BE49-F238E27FC236}">
                          <a16:creationId xmlns:a16="http://schemas.microsoft.com/office/drawing/2014/main" id="{49A6C0B2-8189-47A5-986B-6F1CDD9A0148}"/>
                        </a:ext>
                      </a:extLst>
                    </p:cNvPr>
                    <p:cNvSpPr/>
                    <p:nvPr/>
                  </p:nvSpPr>
                  <p:spPr>
                    <a:xfrm rot="13100397">
                      <a:off x="2394909" y="3527183"/>
                      <a:ext cx="73935" cy="95396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0" name="楕円 519">
                      <a:extLst>
                        <a:ext uri="{FF2B5EF4-FFF2-40B4-BE49-F238E27FC236}">
                          <a16:creationId xmlns:a16="http://schemas.microsoft.com/office/drawing/2014/main" id="{356CEB62-49C5-44DF-9FCC-AC14F30FF603}"/>
                        </a:ext>
                      </a:extLst>
                    </p:cNvPr>
                    <p:cNvSpPr/>
                    <p:nvPr/>
                  </p:nvSpPr>
                  <p:spPr>
                    <a:xfrm rot="13100397">
                      <a:off x="2400289" y="3532408"/>
                      <a:ext cx="54544" cy="77468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D2A2A037-6692-4FD0-94FD-1796D5EA4997}"/>
                    </a:ext>
                  </a:extLst>
                </p:cNvPr>
                <p:cNvSpPr/>
                <p:nvPr/>
              </p:nvSpPr>
              <p:spPr>
                <a:xfrm rot="5979235" flipH="1">
                  <a:off x="2210439" y="4089808"/>
                  <a:ext cx="152960" cy="109565"/>
                </a:xfrm>
                <a:custGeom>
                  <a:avLst/>
                  <a:gdLst>
                    <a:gd name="connsiteX0" fmla="*/ 183356 w 185817"/>
                    <a:gd name="connsiteY0" fmla="*/ 763 h 220449"/>
                    <a:gd name="connsiteX1" fmla="*/ 91678 w 185817"/>
                    <a:gd name="connsiteY1" fmla="*/ 160612 h 220449"/>
                    <a:gd name="connsiteX2" fmla="*/ 97887 w 185817"/>
                    <a:gd name="connsiteY2" fmla="*/ 206815 h 220449"/>
                    <a:gd name="connsiteX3" fmla="*/ 103570 w 185817"/>
                    <a:gd name="connsiteY3" fmla="*/ 220449 h 220449"/>
                    <a:gd name="connsiteX4" fmla="*/ 13560 w 185817"/>
                    <a:gd name="connsiteY4" fmla="*/ 220449 h 220449"/>
                    <a:gd name="connsiteX5" fmla="*/ 3725 w 185817"/>
                    <a:gd name="connsiteY5" fmla="*/ 192827 h 220449"/>
                    <a:gd name="connsiteX6" fmla="*/ 0 w 185817"/>
                    <a:gd name="connsiteY6" fmla="*/ 160612 h 220449"/>
                    <a:gd name="connsiteX7" fmla="*/ 183356 w 185817"/>
                    <a:gd name="connsiteY7" fmla="*/ 763 h 220449"/>
                    <a:gd name="connsiteX0" fmla="*/ 183356 w 185817"/>
                    <a:gd name="connsiteY0" fmla="*/ 763 h 356870"/>
                    <a:gd name="connsiteX1" fmla="*/ 91678 w 185817"/>
                    <a:gd name="connsiteY1" fmla="*/ 160612 h 356870"/>
                    <a:gd name="connsiteX2" fmla="*/ 97887 w 185817"/>
                    <a:gd name="connsiteY2" fmla="*/ 206815 h 356870"/>
                    <a:gd name="connsiteX3" fmla="*/ 103570 w 185817"/>
                    <a:gd name="connsiteY3" fmla="*/ 220449 h 356870"/>
                    <a:gd name="connsiteX4" fmla="*/ 102565 w 185817"/>
                    <a:gd name="connsiteY4" fmla="*/ 356870 h 356870"/>
                    <a:gd name="connsiteX5" fmla="*/ 13560 w 185817"/>
                    <a:gd name="connsiteY5" fmla="*/ 220449 h 356870"/>
                    <a:gd name="connsiteX6" fmla="*/ 3725 w 185817"/>
                    <a:gd name="connsiteY6" fmla="*/ 192827 h 356870"/>
                    <a:gd name="connsiteX7" fmla="*/ 0 w 185817"/>
                    <a:gd name="connsiteY7" fmla="*/ 160612 h 356870"/>
                    <a:gd name="connsiteX8" fmla="*/ 183356 w 185817"/>
                    <a:gd name="connsiteY8" fmla="*/ 763 h 356870"/>
                    <a:gd name="connsiteX0" fmla="*/ 102565 w 222437"/>
                    <a:gd name="connsiteY0" fmla="*/ 356870 h 505143"/>
                    <a:gd name="connsiteX1" fmla="*/ 13560 w 222437"/>
                    <a:gd name="connsiteY1" fmla="*/ 220449 h 505143"/>
                    <a:gd name="connsiteX2" fmla="*/ 3725 w 222437"/>
                    <a:gd name="connsiteY2" fmla="*/ 192827 h 505143"/>
                    <a:gd name="connsiteX3" fmla="*/ 0 w 222437"/>
                    <a:gd name="connsiteY3" fmla="*/ 160612 h 505143"/>
                    <a:gd name="connsiteX4" fmla="*/ 183356 w 222437"/>
                    <a:gd name="connsiteY4" fmla="*/ 763 h 505143"/>
                    <a:gd name="connsiteX5" fmla="*/ 91678 w 222437"/>
                    <a:gd name="connsiteY5" fmla="*/ 160612 h 505143"/>
                    <a:gd name="connsiteX6" fmla="*/ 97887 w 222437"/>
                    <a:gd name="connsiteY6" fmla="*/ 206815 h 505143"/>
                    <a:gd name="connsiteX7" fmla="*/ 103570 w 222437"/>
                    <a:gd name="connsiteY7" fmla="*/ 220449 h 505143"/>
                    <a:gd name="connsiteX8" fmla="*/ 222437 w 222437"/>
                    <a:gd name="connsiteY8" fmla="*/ 505143 h 505143"/>
                    <a:gd name="connsiteX0" fmla="*/ 102565 w 185817"/>
                    <a:gd name="connsiteY0" fmla="*/ 356870 h 356870"/>
                    <a:gd name="connsiteX1" fmla="*/ 13560 w 185817"/>
                    <a:gd name="connsiteY1" fmla="*/ 220449 h 356870"/>
                    <a:gd name="connsiteX2" fmla="*/ 3725 w 185817"/>
                    <a:gd name="connsiteY2" fmla="*/ 192827 h 356870"/>
                    <a:gd name="connsiteX3" fmla="*/ 0 w 185817"/>
                    <a:gd name="connsiteY3" fmla="*/ 160612 h 356870"/>
                    <a:gd name="connsiteX4" fmla="*/ 183356 w 185817"/>
                    <a:gd name="connsiteY4" fmla="*/ 763 h 356870"/>
                    <a:gd name="connsiteX5" fmla="*/ 91678 w 185817"/>
                    <a:gd name="connsiteY5" fmla="*/ 160612 h 356870"/>
                    <a:gd name="connsiteX6" fmla="*/ 97887 w 185817"/>
                    <a:gd name="connsiteY6" fmla="*/ 206815 h 356870"/>
                    <a:gd name="connsiteX7" fmla="*/ 103570 w 185817"/>
                    <a:gd name="connsiteY7" fmla="*/ 220449 h 356870"/>
                    <a:gd name="connsiteX0" fmla="*/ 13560 w 185817"/>
                    <a:gd name="connsiteY0" fmla="*/ 220449 h 220449"/>
                    <a:gd name="connsiteX1" fmla="*/ 3725 w 185817"/>
                    <a:gd name="connsiteY1" fmla="*/ 192827 h 220449"/>
                    <a:gd name="connsiteX2" fmla="*/ 0 w 185817"/>
                    <a:gd name="connsiteY2" fmla="*/ 160612 h 220449"/>
                    <a:gd name="connsiteX3" fmla="*/ 183356 w 185817"/>
                    <a:gd name="connsiteY3" fmla="*/ 763 h 220449"/>
                    <a:gd name="connsiteX4" fmla="*/ 91678 w 185817"/>
                    <a:gd name="connsiteY4" fmla="*/ 160612 h 220449"/>
                    <a:gd name="connsiteX5" fmla="*/ 97887 w 185817"/>
                    <a:gd name="connsiteY5" fmla="*/ 206815 h 220449"/>
                    <a:gd name="connsiteX6" fmla="*/ 103570 w 185817"/>
                    <a:gd name="connsiteY6" fmla="*/ 220449 h 220449"/>
                    <a:gd name="connsiteX0" fmla="*/ 13560 w 202971"/>
                    <a:gd name="connsiteY0" fmla="*/ 124650 h 124650"/>
                    <a:gd name="connsiteX1" fmla="*/ 3725 w 202971"/>
                    <a:gd name="connsiteY1" fmla="*/ 97028 h 124650"/>
                    <a:gd name="connsiteX2" fmla="*/ 0 w 202971"/>
                    <a:gd name="connsiteY2" fmla="*/ 64813 h 124650"/>
                    <a:gd name="connsiteX3" fmla="*/ 200521 w 202971"/>
                    <a:gd name="connsiteY3" fmla="*/ 10412 h 124650"/>
                    <a:gd name="connsiteX4" fmla="*/ 91678 w 202971"/>
                    <a:gd name="connsiteY4" fmla="*/ 64813 h 124650"/>
                    <a:gd name="connsiteX5" fmla="*/ 97887 w 202971"/>
                    <a:gd name="connsiteY5" fmla="*/ 111016 h 124650"/>
                    <a:gd name="connsiteX6" fmla="*/ 103570 w 202971"/>
                    <a:gd name="connsiteY6" fmla="*/ 124650 h 124650"/>
                    <a:gd name="connsiteX0" fmla="*/ 13560 w 200521"/>
                    <a:gd name="connsiteY0" fmla="*/ 139793 h 139793"/>
                    <a:gd name="connsiteX1" fmla="*/ 3725 w 200521"/>
                    <a:gd name="connsiteY1" fmla="*/ 112171 h 139793"/>
                    <a:gd name="connsiteX2" fmla="*/ 0 w 200521"/>
                    <a:gd name="connsiteY2" fmla="*/ 79956 h 139793"/>
                    <a:gd name="connsiteX3" fmla="*/ 200521 w 200521"/>
                    <a:gd name="connsiteY3" fmla="*/ 25555 h 139793"/>
                    <a:gd name="connsiteX4" fmla="*/ 91678 w 200521"/>
                    <a:gd name="connsiteY4" fmla="*/ 79956 h 139793"/>
                    <a:gd name="connsiteX5" fmla="*/ 97887 w 200521"/>
                    <a:gd name="connsiteY5" fmla="*/ 126159 h 139793"/>
                    <a:gd name="connsiteX6" fmla="*/ 103570 w 200521"/>
                    <a:gd name="connsiteY6" fmla="*/ 139793 h 139793"/>
                    <a:gd name="connsiteX0" fmla="*/ 13560 w 200521"/>
                    <a:gd name="connsiteY0" fmla="*/ 177660 h 177660"/>
                    <a:gd name="connsiteX1" fmla="*/ 3725 w 200521"/>
                    <a:gd name="connsiteY1" fmla="*/ 150038 h 177660"/>
                    <a:gd name="connsiteX2" fmla="*/ 0 w 200521"/>
                    <a:gd name="connsiteY2" fmla="*/ 117823 h 177660"/>
                    <a:gd name="connsiteX3" fmla="*/ 200521 w 200521"/>
                    <a:gd name="connsiteY3" fmla="*/ 63422 h 177660"/>
                    <a:gd name="connsiteX4" fmla="*/ 91678 w 200521"/>
                    <a:gd name="connsiteY4" fmla="*/ 117823 h 177660"/>
                    <a:gd name="connsiteX5" fmla="*/ 97887 w 200521"/>
                    <a:gd name="connsiteY5" fmla="*/ 164026 h 177660"/>
                    <a:gd name="connsiteX6" fmla="*/ 103570 w 200521"/>
                    <a:gd name="connsiteY6" fmla="*/ 177660 h 177660"/>
                    <a:gd name="connsiteX0" fmla="*/ 13560 w 200521"/>
                    <a:gd name="connsiteY0" fmla="*/ 177662 h 177662"/>
                    <a:gd name="connsiteX1" fmla="*/ 3725 w 200521"/>
                    <a:gd name="connsiteY1" fmla="*/ 150040 h 177662"/>
                    <a:gd name="connsiteX2" fmla="*/ 0 w 200521"/>
                    <a:gd name="connsiteY2" fmla="*/ 117825 h 177662"/>
                    <a:gd name="connsiteX3" fmla="*/ 200521 w 200521"/>
                    <a:gd name="connsiteY3" fmla="*/ 63424 h 177662"/>
                    <a:gd name="connsiteX4" fmla="*/ 91678 w 200521"/>
                    <a:gd name="connsiteY4" fmla="*/ 117825 h 177662"/>
                    <a:gd name="connsiteX5" fmla="*/ 97887 w 200521"/>
                    <a:gd name="connsiteY5" fmla="*/ 164028 h 177662"/>
                    <a:gd name="connsiteX6" fmla="*/ 103570 w 200521"/>
                    <a:gd name="connsiteY6" fmla="*/ 177662 h 17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521" h="177662">
                      <a:moveTo>
                        <a:pt x="13560" y="177662"/>
                      </a:moveTo>
                      <a:lnTo>
                        <a:pt x="3725" y="150040"/>
                      </a:lnTo>
                      <a:cubicBezTo>
                        <a:pt x="1283" y="139635"/>
                        <a:pt x="0" y="128861"/>
                        <a:pt x="0" y="117825"/>
                      </a:cubicBezTo>
                      <a:cubicBezTo>
                        <a:pt x="11580" y="-77689"/>
                        <a:pt x="200840" y="19072"/>
                        <a:pt x="200521" y="63424"/>
                      </a:cubicBezTo>
                      <a:cubicBezTo>
                        <a:pt x="200202" y="107776"/>
                        <a:pt x="109958" y="46472"/>
                        <a:pt x="91678" y="117825"/>
                      </a:cubicBezTo>
                      <a:cubicBezTo>
                        <a:pt x="85733" y="141029"/>
                        <a:pt x="93801" y="149042"/>
                        <a:pt x="97887" y="164028"/>
                      </a:cubicBezTo>
                      <a:lnTo>
                        <a:pt x="103570" y="177662"/>
                      </a:lnTo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A984C60-3614-4C32-81F5-8176C772C0E8}"/>
                  </a:ext>
                </a:extLst>
              </p:cNvPr>
              <p:cNvSpPr/>
              <p:nvPr/>
            </p:nvSpPr>
            <p:spPr>
              <a:xfrm>
                <a:off x="2034985" y="3519351"/>
                <a:ext cx="1808688" cy="1181424"/>
              </a:xfrm>
              <a:custGeom>
                <a:avLst/>
                <a:gdLst>
                  <a:gd name="connsiteX0" fmla="*/ 886032 w 1767636"/>
                  <a:gd name="connsiteY0" fmla="*/ 0 h 1181424"/>
                  <a:gd name="connsiteX1" fmla="*/ 1767636 w 1767636"/>
                  <a:gd name="connsiteY1" fmla="*/ 521713 h 1181424"/>
                  <a:gd name="connsiteX2" fmla="*/ 1763208 w 1767636"/>
                  <a:gd name="connsiteY2" fmla="*/ 547707 h 1181424"/>
                  <a:gd name="connsiteX3" fmla="*/ 1763208 w 1767636"/>
                  <a:gd name="connsiteY3" fmla="*/ 842842 h 1181424"/>
                  <a:gd name="connsiteX4" fmla="*/ 1708122 w 1767636"/>
                  <a:gd name="connsiteY4" fmla="*/ 906716 h 1181424"/>
                  <a:gd name="connsiteX5" fmla="*/ 886078 w 1767636"/>
                  <a:gd name="connsiteY5" fmla="*/ 1181424 h 1181424"/>
                  <a:gd name="connsiteX6" fmla="*/ 413 w 1767636"/>
                  <a:gd name="connsiteY6" fmla="*/ 832946 h 1181424"/>
                  <a:gd name="connsiteX7" fmla="*/ 0 w 1767636"/>
                  <a:gd name="connsiteY7" fmla="*/ 832156 h 1181424"/>
                  <a:gd name="connsiteX8" fmla="*/ 0 w 1767636"/>
                  <a:gd name="connsiteY8" fmla="*/ 532074 h 1181424"/>
                  <a:gd name="connsiteX9" fmla="*/ 7570 w 1767636"/>
                  <a:gd name="connsiteY9" fmla="*/ 491491 h 1181424"/>
                  <a:gd name="connsiteX10" fmla="*/ 10331 w 1767636"/>
                  <a:gd name="connsiteY10" fmla="*/ 487058 h 1181424"/>
                  <a:gd name="connsiteX11" fmla="*/ 22338 w 1767636"/>
                  <a:gd name="connsiteY11" fmla="*/ 416570 h 1181424"/>
                  <a:gd name="connsiteX12" fmla="*/ 886032 w 1767636"/>
                  <a:gd name="connsiteY12" fmla="*/ 0 h 1181424"/>
                  <a:gd name="connsiteX0" fmla="*/ 907463 w 1789067"/>
                  <a:gd name="connsiteY0" fmla="*/ 0 h 1181424"/>
                  <a:gd name="connsiteX1" fmla="*/ 1789067 w 1789067"/>
                  <a:gd name="connsiteY1" fmla="*/ 521713 h 1181424"/>
                  <a:gd name="connsiteX2" fmla="*/ 1784639 w 1789067"/>
                  <a:gd name="connsiteY2" fmla="*/ 547707 h 1181424"/>
                  <a:gd name="connsiteX3" fmla="*/ 1784639 w 1789067"/>
                  <a:gd name="connsiteY3" fmla="*/ 842842 h 1181424"/>
                  <a:gd name="connsiteX4" fmla="*/ 1729553 w 1789067"/>
                  <a:gd name="connsiteY4" fmla="*/ 906716 h 1181424"/>
                  <a:gd name="connsiteX5" fmla="*/ 907509 w 1789067"/>
                  <a:gd name="connsiteY5" fmla="*/ 1181424 h 1181424"/>
                  <a:gd name="connsiteX6" fmla="*/ 21844 w 1789067"/>
                  <a:gd name="connsiteY6" fmla="*/ 832946 h 1181424"/>
                  <a:gd name="connsiteX7" fmla="*/ 0 w 1789067"/>
                  <a:gd name="connsiteY7" fmla="*/ 803581 h 1181424"/>
                  <a:gd name="connsiteX8" fmla="*/ 21431 w 1789067"/>
                  <a:gd name="connsiteY8" fmla="*/ 532074 h 1181424"/>
                  <a:gd name="connsiteX9" fmla="*/ 29001 w 1789067"/>
                  <a:gd name="connsiteY9" fmla="*/ 491491 h 1181424"/>
                  <a:gd name="connsiteX10" fmla="*/ 31762 w 1789067"/>
                  <a:gd name="connsiteY10" fmla="*/ 487058 h 1181424"/>
                  <a:gd name="connsiteX11" fmla="*/ 43769 w 1789067"/>
                  <a:gd name="connsiteY11" fmla="*/ 416570 h 1181424"/>
                  <a:gd name="connsiteX12" fmla="*/ 907463 w 1789067"/>
                  <a:gd name="connsiteY12" fmla="*/ 0 h 1181424"/>
                  <a:gd name="connsiteX0" fmla="*/ 907463 w 1789067"/>
                  <a:gd name="connsiteY0" fmla="*/ 0 h 1181424"/>
                  <a:gd name="connsiteX1" fmla="*/ 1789067 w 1789067"/>
                  <a:gd name="connsiteY1" fmla="*/ 521713 h 1181424"/>
                  <a:gd name="connsiteX2" fmla="*/ 1784639 w 1789067"/>
                  <a:gd name="connsiteY2" fmla="*/ 547707 h 1181424"/>
                  <a:gd name="connsiteX3" fmla="*/ 1784639 w 1789067"/>
                  <a:gd name="connsiteY3" fmla="*/ 842842 h 1181424"/>
                  <a:gd name="connsiteX4" fmla="*/ 1729553 w 1789067"/>
                  <a:gd name="connsiteY4" fmla="*/ 906716 h 1181424"/>
                  <a:gd name="connsiteX5" fmla="*/ 907509 w 1789067"/>
                  <a:gd name="connsiteY5" fmla="*/ 1181424 h 1181424"/>
                  <a:gd name="connsiteX6" fmla="*/ 21844 w 1789067"/>
                  <a:gd name="connsiteY6" fmla="*/ 832946 h 1181424"/>
                  <a:gd name="connsiteX7" fmla="*/ 0 w 1789067"/>
                  <a:gd name="connsiteY7" fmla="*/ 803581 h 1181424"/>
                  <a:gd name="connsiteX8" fmla="*/ 21431 w 1789067"/>
                  <a:gd name="connsiteY8" fmla="*/ 532074 h 1181424"/>
                  <a:gd name="connsiteX9" fmla="*/ 29001 w 1789067"/>
                  <a:gd name="connsiteY9" fmla="*/ 491491 h 1181424"/>
                  <a:gd name="connsiteX10" fmla="*/ 31762 w 1789067"/>
                  <a:gd name="connsiteY10" fmla="*/ 487058 h 1181424"/>
                  <a:gd name="connsiteX11" fmla="*/ 43769 w 1789067"/>
                  <a:gd name="connsiteY11" fmla="*/ 416570 h 1181424"/>
                  <a:gd name="connsiteX12" fmla="*/ 907463 w 1789067"/>
                  <a:gd name="connsiteY12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808451 w 1808451"/>
                  <a:gd name="connsiteY3" fmla="*/ 819029 h 1181424"/>
                  <a:gd name="connsiteX4" fmla="*/ 1729553 w 1808451"/>
                  <a:gd name="connsiteY4" fmla="*/ 906716 h 1181424"/>
                  <a:gd name="connsiteX5" fmla="*/ 907509 w 1808451"/>
                  <a:gd name="connsiteY5" fmla="*/ 1181424 h 1181424"/>
                  <a:gd name="connsiteX6" fmla="*/ 21844 w 1808451"/>
                  <a:gd name="connsiteY6" fmla="*/ 832946 h 1181424"/>
                  <a:gd name="connsiteX7" fmla="*/ 0 w 1808451"/>
                  <a:gd name="connsiteY7" fmla="*/ 803581 h 1181424"/>
                  <a:gd name="connsiteX8" fmla="*/ 21431 w 1808451"/>
                  <a:gd name="connsiteY8" fmla="*/ 532074 h 1181424"/>
                  <a:gd name="connsiteX9" fmla="*/ 29001 w 1808451"/>
                  <a:gd name="connsiteY9" fmla="*/ 491491 h 1181424"/>
                  <a:gd name="connsiteX10" fmla="*/ 31762 w 1808451"/>
                  <a:gd name="connsiteY10" fmla="*/ 487058 h 1181424"/>
                  <a:gd name="connsiteX11" fmla="*/ 43769 w 1808451"/>
                  <a:gd name="connsiteY11" fmla="*/ 416570 h 1181424"/>
                  <a:gd name="connsiteX12" fmla="*/ 907463 w 1808451"/>
                  <a:gd name="connsiteY12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72398 w 1808451"/>
                  <a:gd name="connsiteY3" fmla="*/ 781187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72398 w 1808451"/>
                  <a:gd name="connsiteY3" fmla="*/ 781187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84304 w 1808451"/>
                  <a:gd name="connsiteY3" fmla="*/ 778806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8041 w 1809029"/>
                  <a:gd name="connsiteY0" fmla="*/ 0 h 1181424"/>
                  <a:gd name="connsiteX1" fmla="*/ 1789645 w 1809029"/>
                  <a:gd name="connsiteY1" fmla="*/ 521713 h 1181424"/>
                  <a:gd name="connsiteX2" fmla="*/ 1785217 w 1809029"/>
                  <a:gd name="connsiteY2" fmla="*/ 547707 h 1181424"/>
                  <a:gd name="connsiteX3" fmla="*/ 1784882 w 1809029"/>
                  <a:gd name="connsiteY3" fmla="*/ 778806 h 1181424"/>
                  <a:gd name="connsiteX4" fmla="*/ 1809029 w 1809029"/>
                  <a:gd name="connsiteY4" fmla="*/ 819029 h 1181424"/>
                  <a:gd name="connsiteX5" fmla="*/ 1730131 w 1809029"/>
                  <a:gd name="connsiteY5" fmla="*/ 906716 h 1181424"/>
                  <a:gd name="connsiteX6" fmla="*/ 908087 w 1809029"/>
                  <a:gd name="connsiteY6" fmla="*/ 1181424 h 1181424"/>
                  <a:gd name="connsiteX7" fmla="*/ 22422 w 1809029"/>
                  <a:gd name="connsiteY7" fmla="*/ 832946 h 1181424"/>
                  <a:gd name="connsiteX8" fmla="*/ 578 w 1809029"/>
                  <a:gd name="connsiteY8" fmla="*/ 803581 h 1181424"/>
                  <a:gd name="connsiteX9" fmla="*/ 22009 w 1809029"/>
                  <a:gd name="connsiteY9" fmla="*/ 532074 h 1181424"/>
                  <a:gd name="connsiteX10" fmla="*/ 29579 w 1809029"/>
                  <a:gd name="connsiteY10" fmla="*/ 491491 h 1181424"/>
                  <a:gd name="connsiteX11" fmla="*/ 32340 w 1809029"/>
                  <a:gd name="connsiteY11" fmla="*/ 487058 h 1181424"/>
                  <a:gd name="connsiteX12" fmla="*/ 44347 w 1809029"/>
                  <a:gd name="connsiteY12" fmla="*/ 416570 h 1181424"/>
                  <a:gd name="connsiteX13" fmla="*/ 908041 w 1809029"/>
                  <a:gd name="connsiteY13" fmla="*/ 0 h 1181424"/>
                  <a:gd name="connsiteX0" fmla="*/ 907702 w 1808690"/>
                  <a:gd name="connsiteY0" fmla="*/ 0 h 1181424"/>
                  <a:gd name="connsiteX1" fmla="*/ 1789306 w 1808690"/>
                  <a:gd name="connsiteY1" fmla="*/ 521713 h 1181424"/>
                  <a:gd name="connsiteX2" fmla="*/ 1784878 w 1808690"/>
                  <a:gd name="connsiteY2" fmla="*/ 547707 h 1181424"/>
                  <a:gd name="connsiteX3" fmla="*/ 1784543 w 1808690"/>
                  <a:gd name="connsiteY3" fmla="*/ 778806 h 1181424"/>
                  <a:gd name="connsiteX4" fmla="*/ 1808690 w 1808690"/>
                  <a:gd name="connsiteY4" fmla="*/ 819029 h 1181424"/>
                  <a:gd name="connsiteX5" fmla="*/ 1729792 w 1808690"/>
                  <a:gd name="connsiteY5" fmla="*/ 906716 h 1181424"/>
                  <a:gd name="connsiteX6" fmla="*/ 907748 w 1808690"/>
                  <a:gd name="connsiteY6" fmla="*/ 1181424 h 1181424"/>
                  <a:gd name="connsiteX7" fmla="*/ 22083 w 1808690"/>
                  <a:gd name="connsiteY7" fmla="*/ 832946 h 1181424"/>
                  <a:gd name="connsiteX8" fmla="*/ 239 w 1808690"/>
                  <a:gd name="connsiteY8" fmla="*/ 803581 h 1181424"/>
                  <a:gd name="connsiteX9" fmla="*/ 36706 w 1808690"/>
                  <a:gd name="connsiteY9" fmla="*/ 754993 h 1181424"/>
                  <a:gd name="connsiteX10" fmla="*/ 21670 w 1808690"/>
                  <a:gd name="connsiteY10" fmla="*/ 532074 h 1181424"/>
                  <a:gd name="connsiteX11" fmla="*/ 29240 w 1808690"/>
                  <a:gd name="connsiteY11" fmla="*/ 491491 h 1181424"/>
                  <a:gd name="connsiteX12" fmla="*/ 32001 w 1808690"/>
                  <a:gd name="connsiteY12" fmla="*/ 487058 h 1181424"/>
                  <a:gd name="connsiteX13" fmla="*/ 44008 w 1808690"/>
                  <a:gd name="connsiteY13" fmla="*/ 416570 h 1181424"/>
                  <a:gd name="connsiteX14" fmla="*/ 907702 w 1808690"/>
                  <a:gd name="connsiteY14" fmla="*/ 0 h 1181424"/>
                  <a:gd name="connsiteX0" fmla="*/ 907702 w 1808690"/>
                  <a:gd name="connsiteY0" fmla="*/ 0 h 1181424"/>
                  <a:gd name="connsiteX1" fmla="*/ 1789306 w 1808690"/>
                  <a:gd name="connsiteY1" fmla="*/ 521713 h 1181424"/>
                  <a:gd name="connsiteX2" fmla="*/ 1784878 w 1808690"/>
                  <a:gd name="connsiteY2" fmla="*/ 547707 h 1181424"/>
                  <a:gd name="connsiteX3" fmla="*/ 1784543 w 1808690"/>
                  <a:gd name="connsiteY3" fmla="*/ 778806 h 1181424"/>
                  <a:gd name="connsiteX4" fmla="*/ 1808690 w 1808690"/>
                  <a:gd name="connsiteY4" fmla="*/ 819029 h 1181424"/>
                  <a:gd name="connsiteX5" fmla="*/ 1729792 w 1808690"/>
                  <a:gd name="connsiteY5" fmla="*/ 906716 h 1181424"/>
                  <a:gd name="connsiteX6" fmla="*/ 907748 w 1808690"/>
                  <a:gd name="connsiteY6" fmla="*/ 1181424 h 1181424"/>
                  <a:gd name="connsiteX7" fmla="*/ 22083 w 1808690"/>
                  <a:gd name="connsiteY7" fmla="*/ 832946 h 1181424"/>
                  <a:gd name="connsiteX8" fmla="*/ 239 w 1808690"/>
                  <a:gd name="connsiteY8" fmla="*/ 803581 h 1181424"/>
                  <a:gd name="connsiteX9" fmla="*/ 36706 w 1808690"/>
                  <a:gd name="connsiteY9" fmla="*/ 754993 h 1181424"/>
                  <a:gd name="connsiteX10" fmla="*/ 21670 w 1808690"/>
                  <a:gd name="connsiteY10" fmla="*/ 532074 h 1181424"/>
                  <a:gd name="connsiteX11" fmla="*/ 29240 w 1808690"/>
                  <a:gd name="connsiteY11" fmla="*/ 491491 h 1181424"/>
                  <a:gd name="connsiteX12" fmla="*/ 32001 w 1808690"/>
                  <a:gd name="connsiteY12" fmla="*/ 487058 h 1181424"/>
                  <a:gd name="connsiteX13" fmla="*/ 44008 w 1808690"/>
                  <a:gd name="connsiteY13" fmla="*/ 416570 h 1181424"/>
                  <a:gd name="connsiteX14" fmla="*/ 907702 w 1808690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31999 w 1808688"/>
                  <a:gd name="connsiteY12" fmla="*/ 487058 h 1181424"/>
                  <a:gd name="connsiteX13" fmla="*/ 44006 w 1808688"/>
                  <a:gd name="connsiteY13" fmla="*/ 416570 h 1181424"/>
                  <a:gd name="connsiteX14" fmla="*/ 907700 w 1808688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31999 w 1808688"/>
                  <a:gd name="connsiteY12" fmla="*/ 487058 h 1181424"/>
                  <a:gd name="connsiteX13" fmla="*/ 44006 w 1808688"/>
                  <a:gd name="connsiteY13" fmla="*/ 416570 h 1181424"/>
                  <a:gd name="connsiteX14" fmla="*/ 907700 w 1808688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2095 w 1808688"/>
                  <a:gd name="connsiteY11" fmla="*/ 470060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94401 w 1808688"/>
                  <a:gd name="connsiteY2" fmla="*/ 552470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2095 w 1808688"/>
                  <a:gd name="connsiteY11" fmla="*/ 470060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08688" h="1181424">
                    <a:moveTo>
                      <a:pt x="907700" y="0"/>
                    </a:moveTo>
                    <a:cubicBezTo>
                      <a:pt x="1394597" y="0"/>
                      <a:pt x="1789304" y="233579"/>
                      <a:pt x="1789304" y="521713"/>
                    </a:cubicBezTo>
                    <a:lnTo>
                      <a:pt x="1794401" y="552470"/>
                    </a:lnTo>
                    <a:cubicBezTo>
                      <a:pt x="1800639" y="621565"/>
                      <a:pt x="1787828" y="702568"/>
                      <a:pt x="1784541" y="778806"/>
                    </a:cubicBezTo>
                    <a:lnTo>
                      <a:pt x="1808688" y="819029"/>
                    </a:lnTo>
                    <a:lnTo>
                      <a:pt x="1729790" y="906716"/>
                    </a:lnTo>
                    <a:cubicBezTo>
                      <a:pt x="1561208" y="1071411"/>
                      <a:pt x="1256120" y="1181424"/>
                      <a:pt x="907746" y="1181424"/>
                    </a:cubicBezTo>
                    <a:cubicBezTo>
                      <a:pt x="509603" y="1181424"/>
                      <a:pt x="168000" y="1037733"/>
                      <a:pt x="22081" y="832946"/>
                    </a:cubicBezTo>
                    <a:cubicBezTo>
                      <a:pt x="14800" y="823158"/>
                      <a:pt x="-2200" y="814986"/>
                      <a:pt x="237" y="803581"/>
                    </a:cubicBezTo>
                    <a:cubicBezTo>
                      <a:pt x="2674" y="792176"/>
                      <a:pt x="9320" y="788337"/>
                      <a:pt x="36704" y="764518"/>
                    </a:cubicBezTo>
                    <a:cubicBezTo>
                      <a:pt x="40276" y="719267"/>
                      <a:pt x="16959" y="568450"/>
                      <a:pt x="21668" y="532074"/>
                    </a:cubicBezTo>
                    <a:cubicBezTo>
                      <a:pt x="21668" y="517679"/>
                      <a:pt x="17221" y="482533"/>
                      <a:pt x="22095" y="470060"/>
                    </a:cubicBezTo>
                    <a:lnTo>
                      <a:pt x="44006" y="416570"/>
                    </a:lnTo>
                    <a:cubicBezTo>
                      <a:pt x="126213" y="178834"/>
                      <a:pt x="481664" y="0"/>
                      <a:pt x="90770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3A60012B-B9E2-4FB9-9A65-F8765AFFFA29}"/>
                  </a:ext>
                </a:extLst>
              </p:cNvPr>
              <p:cNvSpPr/>
              <p:nvPr/>
            </p:nvSpPr>
            <p:spPr>
              <a:xfrm>
                <a:off x="2094404" y="3552825"/>
                <a:ext cx="1696546" cy="881063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A9E34F82-E156-4940-B096-E0EE2EFF0337}"/>
                  </a:ext>
                </a:extLst>
              </p:cNvPr>
              <p:cNvGrpSpPr/>
              <p:nvPr/>
            </p:nvGrpSpPr>
            <p:grpSpPr>
              <a:xfrm>
                <a:off x="2143125" y="3538538"/>
                <a:ext cx="1657350" cy="1200268"/>
                <a:chOff x="2143125" y="3538538"/>
                <a:chExt cx="1657350" cy="1200268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374C0FCB-E472-419A-BDEB-FDE663AF7BF3}"/>
                    </a:ext>
                  </a:extLst>
                </p:cNvPr>
                <p:cNvSpPr/>
                <p:nvPr/>
              </p:nvSpPr>
              <p:spPr>
                <a:xfrm>
                  <a:off x="2143125" y="3538538"/>
                  <a:ext cx="1657350" cy="1200268"/>
                </a:xfrm>
                <a:custGeom>
                  <a:avLst/>
                  <a:gdLst>
                    <a:gd name="connsiteX0" fmla="*/ 695340 w 1588716"/>
                    <a:gd name="connsiteY0" fmla="*/ 2293 h 1212086"/>
                    <a:gd name="connsiteX1" fmla="*/ 238140 w 1588716"/>
                    <a:gd name="connsiteY1" fmla="*/ 135643 h 1212086"/>
                    <a:gd name="connsiteX2" fmla="*/ 15 w 1588716"/>
                    <a:gd name="connsiteY2" fmla="*/ 369005 h 1212086"/>
                    <a:gd name="connsiteX3" fmla="*/ 247665 w 1588716"/>
                    <a:gd name="connsiteY3" fmla="*/ 507118 h 1212086"/>
                    <a:gd name="connsiteX4" fmla="*/ 323865 w 1588716"/>
                    <a:gd name="connsiteY4" fmla="*/ 664280 h 1212086"/>
                    <a:gd name="connsiteX5" fmla="*/ 623903 w 1588716"/>
                    <a:gd name="connsiteY5" fmla="*/ 649993 h 1212086"/>
                    <a:gd name="connsiteX6" fmla="*/ 714390 w 1588716"/>
                    <a:gd name="connsiteY6" fmla="*/ 907168 h 1212086"/>
                    <a:gd name="connsiteX7" fmla="*/ 766778 w 1588716"/>
                    <a:gd name="connsiteY7" fmla="*/ 1202443 h 1212086"/>
                    <a:gd name="connsiteX8" fmla="*/ 914415 w 1588716"/>
                    <a:gd name="connsiteY8" fmla="*/ 1111955 h 1212086"/>
                    <a:gd name="connsiteX9" fmla="*/ 814403 w 1588716"/>
                    <a:gd name="connsiteY9" fmla="*/ 830968 h 1212086"/>
                    <a:gd name="connsiteX10" fmla="*/ 866790 w 1588716"/>
                    <a:gd name="connsiteY10" fmla="*/ 592843 h 1212086"/>
                    <a:gd name="connsiteX11" fmla="*/ 1076340 w 1588716"/>
                    <a:gd name="connsiteY11" fmla="*/ 645230 h 1212086"/>
                    <a:gd name="connsiteX12" fmla="*/ 1109678 w 1588716"/>
                    <a:gd name="connsiteY12" fmla="*/ 902405 h 1212086"/>
                    <a:gd name="connsiteX13" fmla="*/ 1233503 w 1588716"/>
                    <a:gd name="connsiteY13" fmla="*/ 883355 h 1212086"/>
                    <a:gd name="connsiteX14" fmla="*/ 1219215 w 1588716"/>
                    <a:gd name="connsiteY14" fmla="*/ 640468 h 1212086"/>
                    <a:gd name="connsiteX15" fmla="*/ 1314465 w 1588716"/>
                    <a:gd name="connsiteY15" fmla="*/ 549980 h 1212086"/>
                    <a:gd name="connsiteX16" fmla="*/ 1485915 w 1588716"/>
                    <a:gd name="connsiteY16" fmla="*/ 659518 h 1212086"/>
                    <a:gd name="connsiteX17" fmla="*/ 1528778 w 1588716"/>
                    <a:gd name="connsiteY17" fmla="*/ 554743 h 1212086"/>
                    <a:gd name="connsiteX18" fmla="*/ 1585928 w 1588716"/>
                    <a:gd name="connsiteY18" fmla="*/ 459493 h 1212086"/>
                    <a:gd name="connsiteX19" fmla="*/ 1433528 w 1588716"/>
                    <a:gd name="connsiteY19" fmla="*/ 230893 h 1212086"/>
                    <a:gd name="connsiteX20" fmla="*/ 1133490 w 1588716"/>
                    <a:gd name="connsiteY20" fmla="*/ 64205 h 1212086"/>
                    <a:gd name="connsiteX21" fmla="*/ 695340 w 1588716"/>
                    <a:gd name="connsiteY21" fmla="*/ 2293 h 121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88716" h="1212086">
                      <a:moveTo>
                        <a:pt x="695340" y="2293"/>
                      </a:moveTo>
                      <a:cubicBezTo>
                        <a:pt x="546115" y="14199"/>
                        <a:pt x="354027" y="74524"/>
                        <a:pt x="238140" y="135643"/>
                      </a:cubicBezTo>
                      <a:cubicBezTo>
                        <a:pt x="122253" y="196762"/>
                        <a:pt x="-1572" y="307093"/>
                        <a:pt x="15" y="369005"/>
                      </a:cubicBezTo>
                      <a:cubicBezTo>
                        <a:pt x="1602" y="430917"/>
                        <a:pt x="193690" y="457906"/>
                        <a:pt x="247665" y="507118"/>
                      </a:cubicBezTo>
                      <a:cubicBezTo>
                        <a:pt x="301640" y="556330"/>
                        <a:pt x="261159" y="640468"/>
                        <a:pt x="323865" y="664280"/>
                      </a:cubicBezTo>
                      <a:cubicBezTo>
                        <a:pt x="386571" y="688092"/>
                        <a:pt x="558816" y="609512"/>
                        <a:pt x="623903" y="649993"/>
                      </a:cubicBezTo>
                      <a:cubicBezTo>
                        <a:pt x="688990" y="690474"/>
                        <a:pt x="690578" y="815093"/>
                        <a:pt x="714390" y="907168"/>
                      </a:cubicBezTo>
                      <a:cubicBezTo>
                        <a:pt x="738202" y="999243"/>
                        <a:pt x="733441" y="1168312"/>
                        <a:pt x="766778" y="1202443"/>
                      </a:cubicBezTo>
                      <a:cubicBezTo>
                        <a:pt x="800115" y="1236574"/>
                        <a:pt x="906478" y="1173867"/>
                        <a:pt x="914415" y="1111955"/>
                      </a:cubicBezTo>
                      <a:cubicBezTo>
                        <a:pt x="922352" y="1050043"/>
                        <a:pt x="822340" y="917487"/>
                        <a:pt x="814403" y="830968"/>
                      </a:cubicBezTo>
                      <a:cubicBezTo>
                        <a:pt x="806466" y="744449"/>
                        <a:pt x="823134" y="623799"/>
                        <a:pt x="866790" y="592843"/>
                      </a:cubicBezTo>
                      <a:cubicBezTo>
                        <a:pt x="910446" y="561887"/>
                        <a:pt x="1035859" y="593636"/>
                        <a:pt x="1076340" y="645230"/>
                      </a:cubicBezTo>
                      <a:cubicBezTo>
                        <a:pt x="1116821" y="696824"/>
                        <a:pt x="1083484" y="862718"/>
                        <a:pt x="1109678" y="902405"/>
                      </a:cubicBezTo>
                      <a:cubicBezTo>
                        <a:pt x="1135872" y="942092"/>
                        <a:pt x="1215247" y="927011"/>
                        <a:pt x="1233503" y="883355"/>
                      </a:cubicBezTo>
                      <a:cubicBezTo>
                        <a:pt x="1251759" y="839699"/>
                        <a:pt x="1205721" y="696030"/>
                        <a:pt x="1219215" y="640468"/>
                      </a:cubicBezTo>
                      <a:cubicBezTo>
                        <a:pt x="1232709" y="584906"/>
                        <a:pt x="1270015" y="546805"/>
                        <a:pt x="1314465" y="549980"/>
                      </a:cubicBezTo>
                      <a:cubicBezTo>
                        <a:pt x="1358915" y="553155"/>
                        <a:pt x="1450196" y="658724"/>
                        <a:pt x="1485915" y="659518"/>
                      </a:cubicBezTo>
                      <a:cubicBezTo>
                        <a:pt x="1521634" y="660312"/>
                        <a:pt x="1512109" y="588080"/>
                        <a:pt x="1528778" y="554743"/>
                      </a:cubicBezTo>
                      <a:cubicBezTo>
                        <a:pt x="1545447" y="521406"/>
                        <a:pt x="1601803" y="513468"/>
                        <a:pt x="1585928" y="459493"/>
                      </a:cubicBezTo>
                      <a:cubicBezTo>
                        <a:pt x="1570053" y="405518"/>
                        <a:pt x="1508934" y="296774"/>
                        <a:pt x="1433528" y="230893"/>
                      </a:cubicBezTo>
                      <a:cubicBezTo>
                        <a:pt x="1358122" y="165012"/>
                        <a:pt x="1257315" y="101511"/>
                        <a:pt x="1133490" y="64205"/>
                      </a:cubicBezTo>
                      <a:cubicBezTo>
                        <a:pt x="1009665" y="26899"/>
                        <a:pt x="844565" y="-9613"/>
                        <a:pt x="695340" y="2293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992BF97F-3859-413D-98CE-6FAA98B5FBC9}"/>
                    </a:ext>
                  </a:extLst>
                </p:cNvPr>
                <p:cNvGrpSpPr/>
                <p:nvPr/>
              </p:nvGrpSpPr>
              <p:grpSpPr>
                <a:xfrm>
                  <a:off x="2514925" y="3603781"/>
                  <a:ext cx="952150" cy="435894"/>
                  <a:chOff x="2514925" y="3603781"/>
                  <a:chExt cx="952150" cy="435894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2BCD977E-E049-496E-9614-A7C74AC3BF44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514925" y="3696649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2AE45755-6024-4463-9C69-304AAB90C330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857826" y="3603781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2ECD6B91-1A64-47F1-85B2-96FA3B7CAFA3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655420" y="3789518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AC3D127D-5321-4A0A-8CFE-D0669F4DACC9}"/>
                      </a:ext>
                    </a:extLst>
                  </p:cNvPr>
                  <p:cNvSpPr/>
                  <p:nvPr/>
                </p:nvSpPr>
                <p:spPr>
                  <a:xfrm rot="155048">
                    <a:off x="3010225" y="3791899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523" name="テキスト ボックス 522">
            <a:extLst>
              <a:ext uri="{FF2B5EF4-FFF2-40B4-BE49-F238E27FC236}">
                <a16:creationId xmlns:a16="http://schemas.microsoft.com/office/drawing/2014/main" id="{058BB2B6-B90B-476C-AFBD-38A826874E06}"/>
              </a:ext>
            </a:extLst>
          </p:cNvPr>
          <p:cNvSpPr txBox="1"/>
          <p:nvPr/>
        </p:nvSpPr>
        <p:spPr>
          <a:xfrm>
            <a:off x="6309181" y="64396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ぴっぴ飯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4" name="テキスト ボックス 523">
            <a:extLst>
              <a:ext uri="{FF2B5EF4-FFF2-40B4-BE49-F238E27FC236}">
                <a16:creationId xmlns:a16="http://schemas.microsoft.com/office/drawing/2014/main" id="{7378854F-0990-41E5-BEBC-9940FDE3DDB8}"/>
              </a:ext>
            </a:extLst>
          </p:cNvPr>
          <p:cNvSpPr txBox="1"/>
          <p:nvPr/>
        </p:nvSpPr>
        <p:spPr>
          <a:xfrm>
            <a:off x="8292331" y="612043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タコ判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BD6CC9DD-5F12-4297-88BF-262811A3C120}"/>
              </a:ext>
            </a:extLst>
          </p:cNvPr>
          <p:cNvGrpSpPr/>
          <p:nvPr/>
        </p:nvGrpSpPr>
        <p:grpSpPr>
          <a:xfrm>
            <a:off x="4319934" y="4837218"/>
            <a:ext cx="1401621" cy="1557639"/>
            <a:chOff x="6691752" y="892502"/>
            <a:chExt cx="2349782" cy="2611342"/>
          </a:xfrm>
        </p:grpSpPr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568854F6-8C5C-403D-BA0D-BD060CC55533}"/>
                </a:ext>
              </a:extLst>
            </p:cNvPr>
            <p:cNvSpPr/>
            <p:nvPr/>
          </p:nvSpPr>
          <p:spPr>
            <a:xfrm>
              <a:off x="6691752" y="1035036"/>
              <a:ext cx="2349782" cy="2349782"/>
            </a:xfrm>
            <a:prstGeom prst="ellipse">
              <a:avLst/>
            </a:prstGeom>
            <a:gradFill>
              <a:gsLst>
                <a:gs pos="1000">
                  <a:srgbClr val="5B9BD5">
                    <a:lumMod val="20000"/>
                    <a:lumOff val="80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94F81AF3-325B-4BBE-AC86-7136672134C3}"/>
                </a:ext>
              </a:extLst>
            </p:cNvPr>
            <p:cNvGrpSpPr/>
            <p:nvPr/>
          </p:nvGrpSpPr>
          <p:grpSpPr>
            <a:xfrm>
              <a:off x="7252544" y="892502"/>
              <a:ext cx="1310304" cy="2611342"/>
              <a:chOff x="1689100" y="1317625"/>
              <a:chExt cx="2555875" cy="4213225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3F981305-71E9-4B9D-98E4-04E23644776C}"/>
                  </a:ext>
                </a:extLst>
              </p:cNvPr>
              <p:cNvSpPr/>
              <p:nvPr/>
            </p:nvSpPr>
            <p:spPr>
              <a:xfrm>
                <a:off x="1955800" y="1320800"/>
                <a:ext cx="565150" cy="4102100"/>
              </a:xfrm>
              <a:custGeom>
                <a:avLst/>
                <a:gdLst>
                  <a:gd name="connsiteX0" fmla="*/ 63500 w 558800"/>
                  <a:gd name="connsiteY0" fmla="*/ 40195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7" fmla="*/ 63500 w 558800"/>
                  <a:gd name="connsiteY7" fmla="*/ 40195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558800 w 558800"/>
                  <a:gd name="connsiteY2" fmla="*/ 4102100 h 4102100"/>
                  <a:gd name="connsiteX3" fmla="*/ 558800 w 558800"/>
                  <a:gd name="connsiteY3" fmla="*/ 0 h 4102100"/>
                  <a:gd name="connsiteX4" fmla="*/ 0 w 558800"/>
                  <a:gd name="connsiteY4" fmla="*/ 190500 h 4102100"/>
                  <a:gd name="connsiteX5" fmla="*/ 0 w 558800"/>
                  <a:gd name="connsiteY5" fmla="*/ 4006850 h 4102100"/>
                  <a:gd name="connsiteX0" fmla="*/ 0 w 558800"/>
                  <a:gd name="connsiteY0" fmla="*/ 4006850 h 4102100"/>
                  <a:gd name="connsiteX1" fmla="*/ 558800 w 558800"/>
                  <a:gd name="connsiteY1" fmla="*/ 4102100 h 4102100"/>
                  <a:gd name="connsiteX2" fmla="*/ 558800 w 558800"/>
                  <a:gd name="connsiteY2" fmla="*/ 0 h 4102100"/>
                  <a:gd name="connsiteX3" fmla="*/ 0 w 558800"/>
                  <a:gd name="connsiteY3" fmla="*/ 190500 h 4102100"/>
                  <a:gd name="connsiteX4" fmla="*/ 0 w 558800"/>
                  <a:gd name="connsiteY4" fmla="*/ 4006850 h 4102100"/>
                  <a:gd name="connsiteX0" fmla="*/ 0 w 565150"/>
                  <a:gd name="connsiteY0" fmla="*/ 4108450 h 4108450"/>
                  <a:gd name="connsiteX1" fmla="*/ 565150 w 565150"/>
                  <a:gd name="connsiteY1" fmla="*/ 4102100 h 4108450"/>
                  <a:gd name="connsiteX2" fmla="*/ 565150 w 565150"/>
                  <a:gd name="connsiteY2" fmla="*/ 0 h 4108450"/>
                  <a:gd name="connsiteX3" fmla="*/ 6350 w 565150"/>
                  <a:gd name="connsiteY3" fmla="*/ 190500 h 4108450"/>
                  <a:gd name="connsiteX4" fmla="*/ 0 w 565150"/>
                  <a:gd name="connsiteY4" fmla="*/ 4108450 h 4108450"/>
                  <a:gd name="connsiteX0" fmla="*/ 0 w 565150"/>
                  <a:gd name="connsiteY0" fmla="*/ 4032250 h 4102100"/>
                  <a:gd name="connsiteX1" fmla="*/ 565150 w 565150"/>
                  <a:gd name="connsiteY1" fmla="*/ 4102100 h 4102100"/>
                  <a:gd name="connsiteX2" fmla="*/ 565150 w 565150"/>
                  <a:gd name="connsiteY2" fmla="*/ 0 h 4102100"/>
                  <a:gd name="connsiteX3" fmla="*/ 6350 w 565150"/>
                  <a:gd name="connsiteY3" fmla="*/ 190500 h 4102100"/>
                  <a:gd name="connsiteX4" fmla="*/ 0 w 565150"/>
                  <a:gd name="connsiteY4" fmla="*/ 4032250 h 410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150" h="4102100">
                    <a:moveTo>
                      <a:pt x="0" y="4032250"/>
                    </a:moveTo>
                    <a:lnTo>
                      <a:pt x="565150" y="4102100"/>
                    </a:lnTo>
                    <a:lnTo>
                      <a:pt x="565150" y="0"/>
                    </a:lnTo>
                    <a:lnTo>
                      <a:pt x="6350" y="190500"/>
                    </a:lnTo>
                    <a:cubicBezTo>
                      <a:pt x="4233" y="1496483"/>
                      <a:pt x="2117" y="2726267"/>
                      <a:pt x="0" y="4032250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DB8A1896-8EBC-4048-AD88-319A795209D4}"/>
                  </a:ext>
                </a:extLst>
              </p:cNvPr>
              <p:cNvSpPr/>
              <p:nvPr/>
            </p:nvSpPr>
            <p:spPr>
              <a:xfrm>
                <a:off x="2193925" y="4321175"/>
                <a:ext cx="320675" cy="1108075"/>
              </a:xfrm>
              <a:custGeom>
                <a:avLst/>
                <a:gdLst>
                  <a:gd name="connsiteX0" fmla="*/ 320675 w 320675"/>
                  <a:gd name="connsiteY0" fmla="*/ 12700 h 1108075"/>
                  <a:gd name="connsiteX1" fmla="*/ 320675 w 320675"/>
                  <a:gd name="connsiteY1" fmla="*/ 1108075 h 1108075"/>
                  <a:gd name="connsiteX2" fmla="*/ 0 w 320675"/>
                  <a:gd name="connsiteY2" fmla="*/ 1044575 h 1108075"/>
                  <a:gd name="connsiteX3" fmla="*/ 0 w 320675"/>
                  <a:gd name="connsiteY3" fmla="*/ 0 h 1108075"/>
                  <a:gd name="connsiteX4" fmla="*/ 320675 w 320675"/>
                  <a:gd name="connsiteY4" fmla="*/ 12700 h 110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5" h="1108075">
                    <a:moveTo>
                      <a:pt x="320675" y="12700"/>
                    </a:moveTo>
                    <a:lnTo>
                      <a:pt x="320675" y="1108075"/>
                    </a:lnTo>
                    <a:lnTo>
                      <a:pt x="0" y="1044575"/>
                    </a:lnTo>
                    <a:lnTo>
                      <a:pt x="0" y="0"/>
                    </a:lnTo>
                    <a:lnTo>
                      <a:pt x="320675" y="12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9FB27AC-F2E0-4F71-B08F-3AD9B6165960}"/>
                  </a:ext>
                </a:extLst>
              </p:cNvPr>
              <p:cNvSpPr/>
              <p:nvPr/>
            </p:nvSpPr>
            <p:spPr>
              <a:xfrm>
                <a:off x="3540918" y="1862139"/>
                <a:ext cx="195263" cy="585787"/>
              </a:xfrm>
              <a:custGeom>
                <a:avLst/>
                <a:gdLst>
                  <a:gd name="connsiteX0" fmla="*/ 0 w 195263"/>
                  <a:gd name="connsiteY0" fmla="*/ 0 h 585787"/>
                  <a:gd name="connsiteX1" fmla="*/ 195263 w 195263"/>
                  <a:gd name="connsiteY1" fmla="*/ 108512 h 585787"/>
                  <a:gd name="connsiteX2" fmla="*/ 192993 w 195263"/>
                  <a:gd name="connsiteY2" fmla="*/ 585787 h 585787"/>
                  <a:gd name="connsiteX3" fmla="*/ 166934 w 195263"/>
                  <a:gd name="connsiteY3" fmla="*/ 574087 h 585787"/>
                  <a:gd name="connsiteX4" fmla="*/ 169069 w 195263"/>
                  <a:gd name="connsiteY4" fmla="*/ 125180 h 585787"/>
                  <a:gd name="connsiteX5" fmla="*/ 0 w 195263"/>
                  <a:gd name="connsiteY5" fmla="*/ 152905 h 585787"/>
                  <a:gd name="connsiteX6" fmla="*/ 0 w 195263"/>
                  <a:gd name="connsiteY6" fmla="*/ 0 h 58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263" h="585787">
                    <a:moveTo>
                      <a:pt x="0" y="0"/>
                    </a:moveTo>
                    <a:lnTo>
                      <a:pt x="195263" y="108512"/>
                    </a:lnTo>
                    <a:cubicBezTo>
                      <a:pt x="194507" y="267604"/>
                      <a:pt x="193750" y="426695"/>
                      <a:pt x="192993" y="585787"/>
                    </a:cubicBezTo>
                    <a:lnTo>
                      <a:pt x="166934" y="574087"/>
                    </a:lnTo>
                    <a:lnTo>
                      <a:pt x="169069" y="125180"/>
                    </a:lnTo>
                    <a:lnTo>
                      <a:pt x="0" y="1529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091E0F9D-AF05-489B-9BC4-5661BB693CB7}"/>
                  </a:ext>
                </a:extLst>
              </p:cNvPr>
              <p:cNvSpPr/>
              <p:nvPr/>
            </p:nvSpPr>
            <p:spPr>
              <a:xfrm flipH="1">
                <a:off x="2520951" y="1952625"/>
                <a:ext cx="1239177" cy="3470275"/>
              </a:xfrm>
              <a:custGeom>
                <a:avLst/>
                <a:gdLst>
                  <a:gd name="connsiteX0" fmla="*/ 63500 w 558800"/>
                  <a:gd name="connsiteY0" fmla="*/ 40195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7" fmla="*/ 63500 w 558800"/>
                  <a:gd name="connsiteY7" fmla="*/ 40195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558800 w 558800"/>
                  <a:gd name="connsiteY2" fmla="*/ 4102100 h 4102100"/>
                  <a:gd name="connsiteX3" fmla="*/ 558800 w 558800"/>
                  <a:gd name="connsiteY3" fmla="*/ 0 h 4102100"/>
                  <a:gd name="connsiteX4" fmla="*/ 0 w 558800"/>
                  <a:gd name="connsiteY4" fmla="*/ 190500 h 4102100"/>
                  <a:gd name="connsiteX5" fmla="*/ 0 w 558800"/>
                  <a:gd name="connsiteY5" fmla="*/ 4006850 h 4102100"/>
                  <a:gd name="connsiteX0" fmla="*/ 0 w 558800"/>
                  <a:gd name="connsiteY0" fmla="*/ 4006850 h 4102100"/>
                  <a:gd name="connsiteX1" fmla="*/ 558800 w 558800"/>
                  <a:gd name="connsiteY1" fmla="*/ 4102100 h 4102100"/>
                  <a:gd name="connsiteX2" fmla="*/ 558800 w 558800"/>
                  <a:gd name="connsiteY2" fmla="*/ 0 h 4102100"/>
                  <a:gd name="connsiteX3" fmla="*/ 0 w 558800"/>
                  <a:gd name="connsiteY3" fmla="*/ 190500 h 4102100"/>
                  <a:gd name="connsiteX4" fmla="*/ 0 w 558800"/>
                  <a:gd name="connsiteY4" fmla="*/ 4006850 h 4102100"/>
                  <a:gd name="connsiteX0" fmla="*/ 0 w 565150"/>
                  <a:gd name="connsiteY0" fmla="*/ 4108450 h 4108450"/>
                  <a:gd name="connsiteX1" fmla="*/ 565150 w 565150"/>
                  <a:gd name="connsiteY1" fmla="*/ 4102100 h 4108450"/>
                  <a:gd name="connsiteX2" fmla="*/ 565150 w 565150"/>
                  <a:gd name="connsiteY2" fmla="*/ 0 h 4108450"/>
                  <a:gd name="connsiteX3" fmla="*/ 6350 w 565150"/>
                  <a:gd name="connsiteY3" fmla="*/ 190500 h 4108450"/>
                  <a:gd name="connsiteX4" fmla="*/ 0 w 565150"/>
                  <a:gd name="connsiteY4" fmla="*/ 4108450 h 4108450"/>
                  <a:gd name="connsiteX0" fmla="*/ 300710 w 865860"/>
                  <a:gd name="connsiteY0" fmla="*/ 4108450 h 4108450"/>
                  <a:gd name="connsiteX1" fmla="*/ 865860 w 865860"/>
                  <a:gd name="connsiteY1" fmla="*/ 4102100 h 4108450"/>
                  <a:gd name="connsiteX2" fmla="*/ 865860 w 865860"/>
                  <a:gd name="connsiteY2" fmla="*/ 0 h 4108450"/>
                  <a:gd name="connsiteX3" fmla="*/ 10 w 865860"/>
                  <a:gd name="connsiteY3" fmla="*/ 647700 h 4108450"/>
                  <a:gd name="connsiteX4" fmla="*/ 300710 w 865860"/>
                  <a:gd name="connsiteY4" fmla="*/ 4108450 h 4108450"/>
                  <a:gd name="connsiteX0" fmla="*/ 11647 w 866047"/>
                  <a:gd name="connsiteY0" fmla="*/ 3683000 h 4102100"/>
                  <a:gd name="connsiteX1" fmla="*/ 866047 w 866047"/>
                  <a:gd name="connsiteY1" fmla="*/ 4102100 h 4102100"/>
                  <a:gd name="connsiteX2" fmla="*/ 866047 w 866047"/>
                  <a:gd name="connsiteY2" fmla="*/ 0 h 4102100"/>
                  <a:gd name="connsiteX3" fmla="*/ 197 w 866047"/>
                  <a:gd name="connsiteY3" fmla="*/ 647700 h 4102100"/>
                  <a:gd name="connsiteX4" fmla="*/ 11647 w 866047"/>
                  <a:gd name="connsiteY4" fmla="*/ 3683000 h 4102100"/>
                  <a:gd name="connsiteX0" fmla="*/ 2964 w 866264"/>
                  <a:gd name="connsiteY0" fmla="*/ 3683000 h 4102100"/>
                  <a:gd name="connsiteX1" fmla="*/ 866264 w 866264"/>
                  <a:gd name="connsiteY1" fmla="*/ 4102100 h 4102100"/>
                  <a:gd name="connsiteX2" fmla="*/ 866264 w 866264"/>
                  <a:gd name="connsiteY2" fmla="*/ 0 h 4102100"/>
                  <a:gd name="connsiteX3" fmla="*/ 414 w 866264"/>
                  <a:gd name="connsiteY3" fmla="*/ 647700 h 4102100"/>
                  <a:gd name="connsiteX4" fmla="*/ 2964 w 866264"/>
                  <a:gd name="connsiteY4" fmla="*/ 3683000 h 4102100"/>
                  <a:gd name="connsiteX0" fmla="*/ 2964 w 866264"/>
                  <a:gd name="connsiteY0" fmla="*/ 3051175 h 3470275"/>
                  <a:gd name="connsiteX1" fmla="*/ 866264 w 866264"/>
                  <a:gd name="connsiteY1" fmla="*/ 3470275 h 3470275"/>
                  <a:gd name="connsiteX2" fmla="*/ 866264 w 866264"/>
                  <a:gd name="connsiteY2" fmla="*/ 0 h 3470275"/>
                  <a:gd name="connsiteX3" fmla="*/ 414 w 866264"/>
                  <a:gd name="connsiteY3" fmla="*/ 15875 h 3470275"/>
                  <a:gd name="connsiteX4" fmla="*/ 2964 w 866264"/>
                  <a:gd name="connsiteY4" fmla="*/ 3051175 h 3470275"/>
                  <a:gd name="connsiteX0" fmla="*/ 5099 w 868399"/>
                  <a:gd name="connsiteY0" fmla="*/ 3051175 h 3470275"/>
                  <a:gd name="connsiteX1" fmla="*/ 868399 w 868399"/>
                  <a:gd name="connsiteY1" fmla="*/ 3470275 h 3470275"/>
                  <a:gd name="connsiteX2" fmla="*/ 868399 w 868399"/>
                  <a:gd name="connsiteY2" fmla="*/ 0 h 3470275"/>
                  <a:gd name="connsiteX3" fmla="*/ 324 w 868399"/>
                  <a:gd name="connsiteY3" fmla="*/ 546100 h 3470275"/>
                  <a:gd name="connsiteX4" fmla="*/ 5099 w 868399"/>
                  <a:gd name="connsiteY4" fmla="*/ 3051175 h 347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8399" h="3470275">
                    <a:moveTo>
                      <a:pt x="5099" y="3051175"/>
                    </a:moveTo>
                    <a:lnTo>
                      <a:pt x="868399" y="3470275"/>
                    </a:lnTo>
                    <a:lnTo>
                      <a:pt x="868399" y="0"/>
                    </a:lnTo>
                    <a:lnTo>
                      <a:pt x="324" y="546100"/>
                    </a:lnTo>
                    <a:cubicBezTo>
                      <a:pt x="-1793" y="1852083"/>
                      <a:pt x="7216" y="1745192"/>
                      <a:pt x="5099" y="3051175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48A52FDA-FC29-42A7-ABEF-D48468DBC591}"/>
                  </a:ext>
                </a:extLst>
              </p:cNvPr>
              <p:cNvSpPr/>
              <p:nvPr/>
            </p:nvSpPr>
            <p:spPr>
              <a:xfrm>
                <a:off x="1689100" y="5016500"/>
                <a:ext cx="565150" cy="514350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150" h="514350">
                    <a:moveTo>
                      <a:pt x="565150" y="514350"/>
                    </a:moveTo>
                    <a:lnTo>
                      <a:pt x="565150" y="57150"/>
                    </a:lnTo>
                    <a:lnTo>
                      <a:pt x="0" y="0"/>
                    </a:lnTo>
                    <a:lnTo>
                      <a:pt x="19050" y="463550"/>
                    </a:lnTo>
                    <a:lnTo>
                      <a:pt x="565150" y="51435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5CBC0672-54F7-4CE6-923B-B006F18A0259}"/>
                  </a:ext>
                </a:extLst>
              </p:cNvPr>
              <p:cNvSpPr/>
              <p:nvPr/>
            </p:nvSpPr>
            <p:spPr>
              <a:xfrm flipH="1">
                <a:off x="2261967" y="5006974"/>
                <a:ext cx="186159" cy="523875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  <a:gd name="connsiteX0" fmla="*/ 1041882 w 1041882"/>
                  <a:gd name="connsiteY0" fmla="*/ 514350 h 514350"/>
                  <a:gd name="connsiteX1" fmla="*/ 1041882 w 1041882"/>
                  <a:gd name="connsiteY1" fmla="*/ 57150 h 514350"/>
                  <a:gd name="connsiteX2" fmla="*/ 476732 w 1041882"/>
                  <a:gd name="connsiteY2" fmla="*/ 0 h 514350"/>
                  <a:gd name="connsiteX3" fmla="*/ 0 w 1041882"/>
                  <a:gd name="connsiteY3" fmla="*/ 401637 h 514350"/>
                  <a:gd name="connsiteX4" fmla="*/ 1041882 w 1041882"/>
                  <a:gd name="connsiteY4" fmla="*/ 514350 h 514350"/>
                  <a:gd name="connsiteX0" fmla="*/ 1047532 w 1047532"/>
                  <a:gd name="connsiteY0" fmla="*/ 523875 h 523875"/>
                  <a:gd name="connsiteX1" fmla="*/ 1047532 w 1047532"/>
                  <a:gd name="connsiteY1" fmla="*/ 66675 h 523875"/>
                  <a:gd name="connsiteX2" fmla="*/ 0 w 1047532"/>
                  <a:gd name="connsiteY2" fmla="*/ 0 h 523875"/>
                  <a:gd name="connsiteX3" fmla="*/ 5650 w 1047532"/>
                  <a:gd name="connsiteY3" fmla="*/ 411162 h 523875"/>
                  <a:gd name="connsiteX4" fmla="*/ 1047532 w 1047532"/>
                  <a:gd name="connsiteY4" fmla="*/ 5238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532" h="523875">
                    <a:moveTo>
                      <a:pt x="1047532" y="523875"/>
                    </a:moveTo>
                    <a:lnTo>
                      <a:pt x="1047532" y="66675"/>
                    </a:lnTo>
                    <a:lnTo>
                      <a:pt x="0" y="0"/>
                    </a:lnTo>
                    <a:cubicBezTo>
                      <a:pt x="1883" y="137054"/>
                      <a:pt x="3767" y="274108"/>
                      <a:pt x="5650" y="411162"/>
                    </a:cubicBezTo>
                    <a:lnTo>
                      <a:pt x="1047532" y="523875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10220185-0022-4B6E-91FE-3356A681837A}"/>
                  </a:ext>
                </a:extLst>
              </p:cNvPr>
              <p:cNvSpPr/>
              <p:nvPr/>
            </p:nvSpPr>
            <p:spPr>
              <a:xfrm>
                <a:off x="1689100" y="4944269"/>
                <a:ext cx="748506" cy="129381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  <a:gd name="connsiteX0" fmla="*/ 748506 w 748506"/>
                  <a:gd name="connsiteY0" fmla="*/ 0 h 468313"/>
                  <a:gd name="connsiteX1" fmla="*/ 565150 w 748506"/>
                  <a:gd name="connsiteY1" fmla="*/ 61913 h 468313"/>
                  <a:gd name="connsiteX2" fmla="*/ 0 w 748506"/>
                  <a:gd name="connsiteY2" fmla="*/ 4763 h 468313"/>
                  <a:gd name="connsiteX3" fmla="*/ 19050 w 748506"/>
                  <a:gd name="connsiteY3" fmla="*/ 468313 h 468313"/>
                  <a:gd name="connsiteX4" fmla="*/ 748506 w 748506"/>
                  <a:gd name="connsiteY4" fmla="*/ 0 h 468313"/>
                  <a:gd name="connsiteX0" fmla="*/ 748506 w 748506"/>
                  <a:gd name="connsiteY0" fmla="*/ 81756 h 143669"/>
                  <a:gd name="connsiteX1" fmla="*/ 565150 w 748506"/>
                  <a:gd name="connsiteY1" fmla="*/ 143669 h 143669"/>
                  <a:gd name="connsiteX2" fmla="*/ 0 w 748506"/>
                  <a:gd name="connsiteY2" fmla="*/ 86519 h 143669"/>
                  <a:gd name="connsiteX3" fmla="*/ 266700 w 748506"/>
                  <a:gd name="connsiteY3" fmla="*/ 0 h 143669"/>
                  <a:gd name="connsiteX4" fmla="*/ 748506 w 748506"/>
                  <a:gd name="connsiteY4" fmla="*/ 81756 h 143669"/>
                  <a:gd name="connsiteX0" fmla="*/ 748506 w 748506"/>
                  <a:gd name="connsiteY0" fmla="*/ 76993 h 138906"/>
                  <a:gd name="connsiteX1" fmla="*/ 565150 w 748506"/>
                  <a:gd name="connsiteY1" fmla="*/ 138906 h 138906"/>
                  <a:gd name="connsiteX2" fmla="*/ 0 w 748506"/>
                  <a:gd name="connsiteY2" fmla="*/ 81756 h 138906"/>
                  <a:gd name="connsiteX3" fmla="*/ 264319 w 748506"/>
                  <a:gd name="connsiteY3" fmla="*/ 0 h 138906"/>
                  <a:gd name="connsiteX4" fmla="*/ 748506 w 748506"/>
                  <a:gd name="connsiteY4" fmla="*/ 76993 h 138906"/>
                  <a:gd name="connsiteX0" fmla="*/ 748506 w 748506"/>
                  <a:gd name="connsiteY0" fmla="*/ 67468 h 129381"/>
                  <a:gd name="connsiteX1" fmla="*/ 565150 w 748506"/>
                  <a:gd name="connsiteY1" fmla="*/ 129381 h 129381"/>
                  <a:gd name="connsiteX2" fmla="*/ 0 w 748506"/>
                  <a:gd name="connsiteY2" fmla="*/ 72231 h 129381"/>
                  <a:gd name="connsiteX3" fmla="*/ 264319 w 748506"/>
                  <a:gd name="connsiteY3" fmla="*/ 0 h 129381"/>
                  <a:gd name="connsiteX4" fmla="*/ 748506 w 748506"/>
                  <a:gd name="connsiteY4" fmla="*/ 67468 h 129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8506" h="129381">
                    <a:moveTo>
                      <a:pt x="748506" y="67468"/>
                    </a:moveTo>
                    <a:lnTo>
                      <a:pt x="565150" y="129381"/>
                    </a:lnTo>
                    <a:lnTo>
                      <a:pt x="0" y="72231"/>
                    </a:lnTo>
                    <a:lnTo>
                      <a:pt x="264319" y="0"/>
                    </a:lnTo>
                    <a:lnTo>
                      <a:pt x="748506" y="67468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7147BE2-CBE9-4387-BA3C-48103E3C2F3F}"/>
                  </a:ext>
                </a:extLst>
              </p:cNvPr>
              <p:cNvSpPr/>
              <p:nvPr/>
            </p:nvSpPr>
            <p:spPr>
              <a:xfrm>
                <a:off x="2520950" y="1317625"/>
                <a:ext cx="1082675" cy="863600"/>
              </a:xfrm>
              <a:custGeom>
                <a:avLst/>
                <a:gdLst>
                  <a:gd name="connsiteX0" fmla="*/ 0 w 1082675"/>
                  <a:gd name="connsiteY0" fmla="*/ 307975 h 863600"/>
                  <a:gd name="connsiteX1" fmla="*/ 0 w 1082675"/>
                  <a:gd name="connsiteY1" fmla="*/ 0 h 863600"/>
                  <a:gd name="connsiteX2" fmla="*/ 1082675 w 1082675"/>
                  <a:gd name="connsiteY2" fmla="*/ 669925 h 863600"/>
                  <a:gd name="connsiteX3" fmla="*/ 1082675 w 1082675"/>
                  <a:gd name="connsiteY3" fmla="*/ 863600 h 863600"/>
                  <a:gd name="connsiteX4" fmla="*/ 0 w 1082675"/>
                  <a:gd name="connsiteY4" fmla="*/ 307975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2675" h="863600">
                    <a:moveTo>
                      <a:pt x="0" y="307975"/>
                    </a:moveTo>
                    <a:lnTo>
                      <a:pt x="0" y="0"/>
                    </a:lnTo>
                    <a:lnTo>
                      <a:pt x="1082675" y="669925"/>
                    </a:lnTo>
                    <a:lnTo>
                      <a:pt x="1082675" y="863600"/>
                    </a:lnTo>
                    <a:lnTo>
                      <a:pt x="0" y="307975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B6E8BC07-705A-40DD-8711-69A52DB228A2}"/>
                  </a:ext>
                </a:extLst>
              </p:cNvPr>
              <p:cNvSpPr/>
              <p:nvPr/>
            </p:nvSpPr>
            <p:spPr>
              <a:xfrm>
                <a:off x="2184400" y="1584325"/>
                <a:ext cx="1492250" cy="873125"/>
              </a:xfrm>
              <a:custGeom>
                <a:avLst/>
                <a:gdLst>
                  <a:gd name="connsiteX0" fmla="*/ 0 w 1492250"/>
                  <a:gd name="connsiteY0" fmla="*/ 66675 h 873125"/>
                  <a:gd name="connsiteX1" fmla="*/ 333375 w 1492250"/>
                  <a:gd name="connsiteY1" fmla="*/ 0 h 873125"/>
                  <a:gd name="connsiteX2" fmla="*/ 1492250 w 1492250"/>
                  <a:gd name="connsiteY2" fmla="*/ 628650 h 873125"/>
                  <a:gd name="connsiteX3" fmla="*/ 1492250 w 1492250"/>
                  <a:gd name="connsiteY3" fmla="*/ 873125 h 873125"/>
                  <a:gd name="connsiteX4" fmla="*/ 330200 w 1492250"/>
                  <a:gd name="connsiteY4" fmla="*/ 358775 h 873125"/>
                  <a:gd name="connsiteX5" fmla="*/ 6350 w 1492250"/>
                  <a:gd name="connsiteY5" fmla="*/ 415925 h 873125"/>
                  <a:gd name="connsiteX6" fmla="*/ 0 w 1492250"/>
                  <a:gd name="connsiteY6" fmla="*/ 666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2250" h="873125">
                    <a:moveTo>
                      <a:pt x="0" y="66675"/>
                    </a:moveTo>
                    <a:lnTo>
                      <a:pt x="333375" y="0"/>
                    </a:lnTo>
                    <a:lnTo>
                      <a:pt x="1492250" y="628650"/>
                    </a:lnTo>
                    <a:lnTo>
                      <a:pt x="1492250" y="873125"/>
                    </a:lnTo>
                    <a:lnTo>
                      <a:pt x="330200" y="358775"/>
                    </a:lnTo>
                    <a:lnTo>
                      <a:pt x="6350" y="415925"/>
                    </a:lnTo>
                    <a:lnTo>
                      <a:pt x="0" y="66675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E071B984-7838-4A4E-88DC-DC1DAAE319A6}"/>
                  </a:ext>
                </a:extLst>
              </p:cNvPr>
              <p:cNvSpPr/>
              <p:nvPr/>
            </p:nvSpPr>
            <p:spPr>
              <a:xfrm>
                <a:off x="3326606" y="1795463"/>
                <a:ext cx="178594" cy="583406"/>
              </a:xfrm>
              <a:custGeom>
                <a:avLst/>
                <a:gdLst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78594 w 178594"/>
                  <a:gd name="connsiteY5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50019 w 178594"/>
                  <a:gd name="connsiteY5" fmla="*/ 571500 h 583406"/>
                  <a:gd name="connsiteX6" fmla="*/ 178594 w 178594"/>
                  <a:gd name="connsiteY6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50019 w 178594"/>
                  <a:gd name="connsiteY5" fmla="*/ 571500 h 583406"/>
                  <a:gd name="connsiteX6" fmla="*/ 178594 w 178594"/>
                  <a:gd name="connsiteY6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42875 w 178594"/>
                  <a:gd name="connsiteY5" fmla="*/ 569119 h 583406"/>
                  <a:gd name="connsiteX6" fmla="*/ 178594 w 178594"/>
                  <a:gd name="connsiteY6" fmla="*/ 583406 h 58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4" h="583406">
                    <a:moveTo>
                      <a:pt x="178594" y="583406"/>
                    </a:moveTo>
                    <a:lnTo>
                      <a:pt x="178594" y="0"/>
                    </a:lnTo>
                    <a:lnTo>
                      <a:pt x="0" y="16668"/>
                    </a:lnTo>
                    <a:lnTo>
                      <a:pt x="45244" y="52387"/>
                    </a:lnTo>
                    <a:lnTo>
                      <a:pt x="140494" y="50006"/>
                    </a:lnTo>
                    <a:cubicBezTo>
                      <a:pt x="141288" y="223044"/>
                      <a:pt x="142081" y="396081"/>
                      <a:pt x="142875" y="569119"/>
                    </a:cubicBezTo>
                    <a:lnTo>
                      <a:pt x="178594" y="58340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C025965B-3934-42AB-864B-53BF78A01DF3}"/>
                  </a:ext>
                </a:extLst>
              </p:cNvPr>
              <p:cNvSpPr/>
              <p:nvPr/>
            </p:nvSpPr>
            <p:spPr>
              <a:xfrm>
                <a:off x="3505200" y="1797845"/>
                <a:ext cx="257175" cy="697706"/>
              </a:xfrm>
              <a:custGeom>
                <a:avLst/>
                <a:gdLst>
                  <a:gd name="connsiteX0" fmla="*/ 0 w 257175"/>
                  <a:gd name="connsiteY0" fmla="*/ 0 h 697706"/>
                  <a:gd name="connsiteX1" fmla="*/ 257175 w 257175"/>
                  <a:gd name="connsiteY1" fmla="*/ 145789 h 697706"/>
                  <a:gd name="connsiteX2" fmla="*/ 257175 w 257175"/>
                  <a:gd name="connsiteY2" fmla="*/ 697706 h 697706"/>
                  <a:gd name="connsiteX3" fmla="*/ 0 w 257175"/>
                  <a:gd name="connsiteY3" fmla="*/ 577951 h 697706"/>
                  <a:gd name="connsiteX4" fmla="*/ 0 w 257175"/>
                  <a:gd name="connsiteY4" fmla="*/ 0 h 697706"/>
                  <a:gd name="connsiteX5" fmla="*/ 35718 w 257175"/>
                  <a:gd name="connsiteY5" fmla="*/ 64293 h 697706"/>
                  <a:gd name="connsiteX6" fmla="*/ 35718 w 257175"/>
                  <a:gd name="connsiteY6" fmla="*/ 563428 h 697706"/>
                  <a:gd name="connsiteX7" fmla="*/ 228711 w 257175"/>
                  <a:gd name="connsiteY7" fmla="*/ 650080 h 697706"/>
                  <a:gd name="connsiteX8" fmla="*/ 230981 w 257175"/>
                  <a:gd name="connsiteY8" fmla="*/ 172805 h 697706"/>
                  <a:gd name="connsiteX9" fmla="*/ 35718 w 257175"/>
                  <a:gd name="connsiteY9" fmla="*/ 64293 h 6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175" h="697706">
                    <a:moveTo>
                      <a:pt x="0" y="0"/>
                    </a:moveTo>
                    <a:lnTo>
                      <a:pt x="257175" y="145789"/>
                    </a:lnTo>
                    <a:lnTo>
                      <a:pt x="257175" y="697706"/>
                    </a:lnTo>
                    <a:lnTo>
                      <a:pt x="0" y="577951"/>
                    </a:lnTo>
                    <a:lnTo>
                      <a:pt x="0" y="0"/>
                    </a:lnTo>
                    <a:close/>
                    <a:moveTo>
                      <a:pt x="35718" y="64293"/>
                    </a:moveTo>
                    <a:lnTo>
                      <a:pt x="35718" y="563428"/>
                    </a:lnTo>
                    <a:lnTo>
                      <a:pt x="228711" y="650080"/>
                    </a:lnTo>
                    <a:cubicBezTo>
                      <a:pt x="229468" y="490988"/>
                      <a:pt x="230225" y="331897"/>
                      <a:pt x="230981" y="172805"/>
                    </a:cubicBezTo>
                    <a:lnTo>
                      <a:pt x="35718" y="6429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C3117C20-9031-4965-8C96-4F77452DC29F}"/>
                  </a:ext>
                </a:extLst>
              </p:cNvPr>
              <p:cNvSpPr/>
              <p:nvPr/>
            </p:nvSpPr>
            <p:spPr>
              <a:xfrm>
                <a:off x="2193925" y="4041775"/>
                <a:ext cx="1565275" cy="295275"/>
              </a:xfrm>
              <a:custGeom>
                <a:avLst/>
                <a:gdLst>
                  <a:gd name="connsiteX0" fmla="*/ 6350 w 1565275"/>
                  <a:gd name="connsiteY0" fmla="*/ 95250 h 295275"/>
                  <a:gd name="connsiteX1" fmla="*/ 336550 w 1565275"/>
                  <a:gd name="connsiteY1" fmla="*/ 120650 h 295275"/>
                  <a:gd name="connsiteX2" fmla="*/ 1565275 w 1565275"/>
                  <a:gd name="connsiteY2" fmla="*/ 0 h 295275"/>
                  <a:gd name="connsiteX3" fmla="*/ 1565275 w 1565275"/>
                  <a:gd name="connsiteY3" fmla="*/ 152400 h 295275"/>
                  <a:gd name="connsiteX4" fmla="*/ 317500 w 1565275"/>
                  <a:gd name="connsiteY4" fmla="*/ 295275 h 295275"/>
                  <a:gd name="connsiteX5" fmla="*/ 0 w 1565275"/>
                  <a:gd name="connsiteY5" fmla="*/ 273050 h 295275"/>
                  <a:gd name="connsiteX6" fmla="*/ 6350 w 1565275"/>
                  <a:gd name="connsiteY6" fmla="*/ 9525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5275" h="295275">
                    <a:moveTo>
                      <a:pt x="6350" y="95250"/>
                    </a:moveTo>
                    <a:lnTo>
                      <a:pt x="336550" y="120650"/>
                    </a:lnTo>
                    <a:lnTo>
                      <a:pt x="1565275" y="0"/>
                    </a:lnTo>
                    <a:lnTo>
                      <a:pt x="1565275" y="152400"/>
                    </a:lnTo>
                    <a:lnTo>
                      <a:pt x="317500" y="295275"/>
                    </a:lnTo>
                    <a:lnTo>
                      <a:pt x="0" y="273050"/>
                    </a:lnTo>
                    <a:lnTo>
                      <a:pt x="6350" y="9525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667084EA-4AC4-4F4C-B757-0A7FF55AA1B8}"/>
                  </a:ext>
                </a:extLst>
              </p:cNvPr>
              <p:cNvSpPr/>
              <p:nvPr/>
            </p:nvSpPr>
            <p:spPr>
              <a:xfrm>
                <a:off x="3305175" y="4076321"/>
                <a:ext cx="95250" cy="169159"/>
              </a:xfrm>
              <a:custGeom>
                <a:avLst/>
                <a:gdLst>
                  <a:gd name="connsiteX0" fmla="*/ 95250 w 95250"/>
                  <a:gd name="connsiteY0" fmla="*/ 0 h 169159"/>
                  <a:gd name="connsiteX1" fmla="*/ 95250 w 95250"/>
                  <a:gd name="connsiteY1" fmla="*/ 158252 h 169159"/>
                  <a:gd name="connsiteX2" fmla="*/ 0 w 95250"/>
                  <a:gd name="connsiteY2" fmla="*/ 169159 h 169159"/>
                  <a:gd name="connsiteX3" fmla="*/ 0 w 95250"/>
                  <a:gd name="connsiteY3" fmla="*/ 9352 h 169159"/>
                  <a:gd name="connsiteX4" fmla="*/ 95250 w 95250"/>
                  <a:gd name="connsiteY4" fmla="*/ 0 h 169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169159">
                    <a:moveTo>
                      <a:pt x="95250" y="0"/>
                    </a:moveTo>
                    <a:lnTo>
                      <a:pt x="95250" y="158252"/>
                    </a:lnTo>
                    <a:lnTo>
                      <a:pt x="0" y="169159"/>
                    </a:lnTo>
                    <a:lnTo>
                      <a:pt x="0" y="9352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D6AC4DFA-C21E-4EC2-BCD3-28D7FCDDC2B5}"/>
                  </a:ext>
                </a:extLst>
              </p:cNvPr>
              <p:cNvSpPr/>
              <p:nvPr/>
            </p:nvSpPr>
            <p:spPr>
              <a:xfrm>
                <a:off x="2930525" y="4113108"/>
                <a:ext cx="95250" cy="175271"/>
              </a:xfrm>
              <a:custGeom>
                <a:avLst/>
                <a:gdLst>
                  <a:gd name="connsiteX0" fmla="*/ 95250 w 95250"/>
                  <a:gd name="connsiteY0" fmla="*/ 0 h 175271"/>
                  <a:gd name="connsiteX1" fmla="*/ 95250 w 95250"/>
                  <a:gd name="connsiteY1" fmla="*/ 164364 h 175271"/>
                  <a:gd name="connsiteX2" fmla="*/ 0 w 95250"/>
                  <a:gd name="connsiteY2" fmla="*/ 175271 h 175271"/>
                  <a:gd name="connsiteX3" fmla="*/ 0 w 95250"/>
                  <a:gd name="connsiteY3" fmla="*/ 9353 h 175271"/>
                  <a:gd name="connsiteX4" fmla="*/ 95250 w 95250"/>
                  <a:gd name="connsiteY4" fmla="*/ 0 h 175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175271">
                    <a:moveTo>
                      <a:pt x="95250" y="0"/>
                    </a:moveTo>
                    <a:lnTo>
                      <a:pt x="95250" y="164364"/>
                    </a:lnTo>
                    <a:lnTo>
                      <a:pt x="0" y="175271"/>
                    </a:lnTo>
                    <a:lnTo>
                      <a:pt x="0" y="9353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95D0CCA-4BD9-408D-BB3F-04F78B43E598}"/>
                  </a:ext>
                </a:extLst>
              </p:cNvPr>
              <p:cNvSpPr/>
              <p:nvPr/>
            </p:nvSpPr>
            <p:spPr>
              <a:xfrm>
                <a:off x="2524125" y="4153013"/>
                <a:ext cx="95250" cy="181900"/>
              </a:xfrm>
              <a:custGeom>
                <a:avLst/>
                <a:gdLst>
                  <a:gd name="connsiteX0" fmla="*/ 95250 w 95250"/>
                  <a:gd name="connsiteY0" fmla="*/ 0 h 181900"/>
                  <a:gd name="connsiteX1" fmla="*/ 95250 w 95250"/>
                  <a:gd name="connsiteY1" fmla="*/ 170993 h 181900"/>
                  <a:gd name="connsiteX2" fmla="*/ 0 w 95250"/>
                  <a:gd name="connsiteY2" fmla="*/ 181900 h 181900"/>
                  <a:gd name="connsiteX3" fmla="*/ 0 w 95250"/>
                  <a:gd name="connsiteY3" fmla="*/ 8241 h 181900"/>
                  <a:gd name="connsiteX4" fmla="*/ 6350 w 95250"/>
                  <a:gd name="connsiteY4" fmla="*/ 8729 h 181900"/>
                  <a:gd name="connsiteX5" fmla="*/ 95250 w 95250"/>
                  <a:gd name="connsiteY5" fmla="*/ 0 h 1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81900">
                    <a:moveTo>
                      <a:pt x="95250" y="0"/>
                    </a:moveTo>
                    <a:lnTo>
                      <a:pt x="95250" y="170993"/>
                    </a:lnTo>
                    <a:lnTo>
                      <a:pt x="0" y="181900"/>
                    </a:lnTo>
                    <a:lnTo>
                      <a:pt x="0" y="8241"/>
                    </a:lnTo>
                    <a:lnTo>
                      <a:pt x="6350" y="8729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D2ECB945-483E-4392-A056-412F04631365}"/>
                  </a:ext>
                </a:extLst>
              </p:cNvPr>
              <p:cNvSpPr/>
              <p:nvPr/>
            </p:nvSpPr>
            <p:spPr>
              <a:xfrm flipH="1">
                <a:off x="2520956" y="2088421"/>
                <a:ext cx="1239153" cy="1941496"/>
              </a:xfrm>
              <a:custGeom>
                <a:avLst/>
                <a:gdLst>
                  <a:gd name="connsiteX0" fmla="*/ 4981 w 1239153"/>
                  <a:gd name="connsiteY0" fmla="*/ 1805879 h 1941496"/>
                  <a:gd name="connsiteX1" fmla="*/ 5187 w 1239153"/>
                  <a:gd name="connsiteY1" fmla="*/ 1833688 h 1941496"/>
                  <a:gd name="connsiteX2" fmla="*/ 1239153 w 1239153"/>
                  <a:gd name="connsiteY2" fmla="*/ 1941496 h 1941496"/>
                  <a:gd name="connsiteX3" fmla="*/ 1239153 w 1239153"/>
                  <a:gd name="connsiteY3" fmla="*/ 1901364 h 1941496"/>
                  <a:gd name="connsiteX4" fmla="*/ 4141 w 1239153"/>
                  <a:gd name="connsiteY4" fmla="*/ 1699345 h 1941496"/>
                  <a:gd name="connsiteX5" fmla="*/ 4384 w 1239153"/>
                  <a:gd name="connsiteY5" fmla="*/ 1729453 h 1941496"/>
                  <a:gd name="connsiteX6" fmla="*/ 1239153 w 1239153"/>
                  <a:gd name="connsiteY6" fmla="*/ 1792848 h 1941496"/>
                  <a:gd name="connsiteX7" fmla="*/ 1239153 w 1239153"/>
                  <a:gd name="connsiteY7" fmla="*/ 1749374 h 1941496"/>
                  <a:gd name="connsiteX8" fmla="*/ 1239153 w 1239153"/>
                  <a:gd name="connsiteY8" fmla="*/ 1586338 h 1941496"/>
                  <a:gd name="connsiteX9" fmla="*/ 3227 w 1239153"/>
                  <a:gd name="connsiteY9" fmla="*/ 1586338 h 1941496"/>
                  <a:gd name="connsiteX10" fmla="*/ 3436 w 1239153"/>
                  <a:gd name="connsiteY10" fmla="*/ 1612145 h 1941496"/>
                  <a:gd name="connsiteX11" fmla="*/ 1239153 w 1239153"/>
                  <a:gd name="connsiteY11" fmla="*/ 1623627 h 1941496"/>
                  <a:gd name="connsiteX12" fmla="*/ 1239153 w 1239153"/>
                  <a:gd name="connsiteY12" fmla="*/ 1436751 h 1941496"/>
                  <a:gd name="connsiteX13" fmla="*/ 2447 w 1239153"/>
                  <a:gd name="connsiteY13" fmla="*/ 1484317 h 1941496"/>
                  <a:gd name="connsiteX14" fmla="*/ 2618 w 1239153"/>
                  <a:gd name="connsiteY14" fmla="*/ 1507354 h 1941496"/>
                  <a:gd name="connsiteX15" fmla="*/ 1239153 w 1239153"/>
                  <a:gd name="connsiteY15" fmla="*/ 1470057 h 1941496"/>
                  <a:gd name="connsiteX16" fmla="*/ 1239153 w 1239153"/>
                  <a:gd name="connsiteY16" fmla="*/ 1271552 h 1941496"/>
                  <a:gd name="connsiteX17" fmla="*/ 1678 w 1239153"/>
                  <a:gd name="connsiteY17" fmla="*/ 1370086 h 1941496"/>
                  <a:gd name="connsiteX18" fmla="*/ 1863 w 1239153"/>
                  <a:gd name="connsiteY18" fmla="*/ 1399997 h 1941496"/>
                  <a:gd name="connsiteX19" fmla="*/ 1239153 w 1239153"/>
                  <a:gd name="connsiteY19" fmla="*/ 1314816 h 1941496"/>
                  <a:gd name="connsiteX20" fmla="*/ 1239153 w 1239153"/>
                  <a:gd name="connsiteY20" fmla="*/ 1104507 h 1941496"/>
                  <a:gd name="connsiteX21" fmla="*/ 1054 w 1239153"/>
                  <a:gd name="connsiteY21" fmla="*/ 1256023 h 1941496"/>
                  <a:gd name="connsiteX22" fmla="*/ 1173 w 1239153"/>
                  <a:gd name="connsiteY22" fmla="*/ 1281883 h 1941496"/>
                  <a:gd name="connsiteX23" fmla="*/ 1239153 w 1239153"/>
                  <a:gd name="connsiteY23" fmla="*/ 1141925 h 1941496"/>
                  <a:gd name="connsiteX24" fmla="*/ 1239153 w 1239153"/>
                  <a:gd name="connsiteY24" fmla="*/ 937112 h 1941496"/>
                  <a:gd name="connsiteX25" fmla="*/ 569 w 1239153"/>
                  <a:gd name="connsiteY25" fmla="*/ 1139972 h 1941496"/>
                  <a:gd name="connsiteX26" fmla="*/ 633 w 1239153"/>
                  <a:gd name="connsiteY26" fmla="*/ 1161865 h 1941496"/>
                  <a:gd name="connsiteX27" fmla="*/ 1239153 w 1239153"/>
                  <a:gd name="connsiteY27" fmla="*/ 968793 h 1941496"/>
                  <a:gd name="connsiteX28" fmla="*/ 1239153 w 1239153"/>
                  <a:gd name="connsiteY28" fmla="*/ 771682 h 1941496"/>
                  <a:gd name="connsiteX29" fmla="*/ 230 w 1239153"/>
                  <a:gd name="connsiteY29" fmla="*/ 1023182 h 1941496"/>
                  <a:gd name="connsiteX30" fmla="*/ 321 w 1239153"/>
                  <a:gd name="connsiteY30" fmla="*/ 1054549 h 1941496"/>
                  <a:gd name="connsiteX31" fmla="*/ 1239153 w 1239153"/>
                  <a:gd name="connsiteY31" fmla="*/ 817083 h 1941496"/>
                  <a:gd name="connsiteX32" fmla="*/ 1239153 w 1239153"/>
                  <a:gd name="connsiteY32" fmla="*/ 594907 h 1941496"/>
                  <a:gd name="connsiteX33" fmla="*/ 63 w 1239153"/>
                  <a:gd name="connsiteY33" fmla="*/ 899648 h 1941496"/>
                  <a:gd name="connsiteX34" fmla="*/ 101 w 1239153"/>
                  <a:gd name="connsiteY34" fmla="*/ 930868 h 1941496"/>
                  <a:gd name="connsiteX35" fmla="*/ 1239153 w 1239153"/>
                  <a:gd name="connsiteY35" fmla="*/ 640085 h 1941496"/>
                  <a:gd name="connsiteX36" fmla="*/ 1239153 w 1239153"/>
                  <a:gd name="connsiteY36" fmla="*/ 398586 h 1941496"/>
                  <a:gd name="connsiteX37" fmla="*/ 11 w 1239153"/>
                  <a:gd name="connsiteY37" fmla="*/ 765418 h 1941496"/>
                  <a:gd name="connsiteX38" fmla="*/ 0 w 1239153"/>
                  <a:gd name="connsiteY38" fmla="*/ 800930 h 1941496"/>
                  <a:gd name="connsiteX39" fmla="*/ 1239153 w 1239153"/>
                  <a:gd name="connsiteY39" fmla="*/ 449956 h 1941496"/>
                  <a:gd name="connsiteX40" fmla="*/ 1239153 w 1239153"/>
                  <a:gd name="connsiteY40" fmla="*/ 214327 h 1941496"/>
                  <a:gd name="connsiteX41" fmla="*/ 52 w 1239153"/>
                  <a:gd name="connsiteY41" fmla="*/ 638038 h 1941496"/>
                  <a:gd name="connsiteX42" fmla="*/ 51 w 1239153"/>
                  <a:gd name="connsiteY42" fmla="*/ 639309 h 1941496"/>
                  <a:gd name="connsiteX43" fmla="*/ 41 w 1239153"/>
                  <a:gd name="connsiteY43" fmla="*/ 668436 h 1941496"/>
                  <a:gd name="connsiteX44" fmla="*/ 1239153 w 1239153"/>
                  <a:gd name="connsiteY44" fmla="*/ 258297 h 1941496"/>
                  <a:gd name="connsiteX45" fmla="*/ 1239153 w 1239153"/>
                  <a:gd name="connsiteY45" fmla="*/ 0 h 1941496"/>
                  <a:gd name="connsiteX46" fmla="*/ 275 w 1239153"/>
                  <a:gd name="connsiteY46" fmla="*/ 491758 h 1941496"/>
                  <a:gd name="connsiteX47" fmla="*/ 213 w 1239153"/>
                  <a:gd name="connsiteY47" fmla="*/ 522965 h 1941496"/>
                  <a:gd name="connsiteX48" fmla="*/ 1239153 w 1239153"/>
                  <a:gd name="connsiteY48" fmla="*/ 45108 h 194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239153" h="1941496">
                    <a:moveTo>
                      <a:pt x="4981" y="1805879"/>
                    </a:moveTo>
                    <a:lnTo>
                      <a:pt x="5187" y="1833688"/>
                    </a:lnTo>
                    <a:lnTo>
                      <a:pt x="1239153" y="1941496"/>
                    </a:lnTo>
                    <a:lnTo>
                      <a:pt x="1239153" y="1901364"/>
                    </a:lnTo>
                    <a:close/>
                    <a:moveTo>
                      <a:pt x="4141" y="1699345"/>
                    </a:moveTo>
                    <a:lnTo>
                      <a:pt x="4384" y="1729453"/>
                    </a:lnTo>
                    <a:lnTo>
                      <a:pt x="1239153" y="1792848"/>
                    </a:lnTo>
                    <a:lnTo>
                      <a:pt x="1239153" y="1749374"/>
                    </a:lnTo>
                    <a:close/>
                    <a:moveTo>
                      <a:pt x="1239153" y="1586338"/>
                    </a:moveTo>
                    <a:lnTo>
                      <a:pt x="3227" y="1586338"/>
                    </a:lnTo>
                    <a:lnTo>
                      <a:pt x="3436" y="1612145"/>
                    </a:lnTo>
                    <a:lnTo>
                      <a:pt x="1239153" y="1623627"/>
                    </a:lnTo>
                    <a:close/>
                    <a:moveTo>
                      <a:pt x="1239153" y="1436751"/>
                    </a:moveTo>
                    <a:lnTo>
                      <a:pt x="2447" y="1484317"/>
                    </a:lnTo>
                    <a:lnTo>
                      <a:pt x="2618" y="1507354"/>
                    </a:lnTo>
                    <a:lnTo>
                      <a:pt x="1239153" y="1470057"/>
                    </a:lnTo>
                    <a:close/>
                    <a:moveTo>
                      <a:pt x="1239153" y="1271552"/>
                    </a:moveTo>
                    <a:lnTo>
                      <a:pt x="1678" y="1370086"/>
                    </a:lnTo>
                    <a:lnTo>
                      <a:pt x="1863" y="1399997"/>
                    </a:lnTo>
                    <a:lnTo>
                      <a:pt x="1239153" y="1314816"/>
                    </a:lnTo>
                    <a:close/>
                    <a:moveTo>
                      <a:pt x="1239153" y="1104507"/>
                    </a:moveTo>
                    <a:lnTo>
                      <a:pt x="1054" y="1256023"/>
                    </a:lnTo>
                    <a:lnTo>
                      <a:pt x="1173" y="1281883"/>
                    </a:lnTo>
                    <a:lnTo>
                      <a:pt x="1239153" y="1141925"/>
                    </a:lnTo>
                    <a:close/>
                    <a:moveTo>
                      <a:pt x="1239153" y="937112"/>
                    </a:moveTo>
                    <a:lnTo>
                      <a:pt x="569" y="1139972"/>
                    </a:lnTo>
                    <a:lnTo>
                      <a:pt x="633" y="1161865"/>
                    </a:lnTo>
                    <a:lnTo>
                      <a:pt x="1239153" y="968793"/>
                    </a:lnTo>
                    <a:close/>
                    <a:moveTo>
                      <a:pt x="1239153" y="771682"/>
                    </a:moveTo>
                    <a:lnTo>
                      <a:pt x="230" y="1023182"/>
                    </a:lnTo>
                    <a:lnTo>
                      <a:pt x="321" y="1054549"/>
                    </a:lnTo>
                    <a:lnTo>
                      <a:pt x="1239153" y="817083"/>
                    </a:lnTo>
                    <a:close/>
                    <a:moveTo>
                      <a:pt x="1239153" y="594907"/>
                    </a:moveTo>
                    <a:lnTo>
                      <a:pt x="63" y="899648"/>
                    </a:lnTo>
                    <a:lnTo>
                      <a:pt x="101" y="930868"/>
                    </a:lnTo>
                    <a:lnTo>
                      <a:pt x="1239153" y="640085"/>
                    </a:lnTo>
                    <a:close/>
                    <a:moveTo>
                      <a:pt x="1239153" y="398586"/>
                    </a:moveTo>
                    <a:lnTo>
                      <a:pt x="11" y="765418"/>
                    </a:lnTo>
                    <a:lnTo>
                      <a:pt x="0" y="800930"/>
                    </a:lnTo>
                    <a:lnTo>
                      <a:pt x="1239153" y="449956"/>
                    </a:lnTo>
                    <a:close/>
                    <a:moveTo>
                      <a:pt x="1239153" y="214327"/>
                    </a:moveTo>
                    <a:lnTo>
                      <a:pt x="52" y="638038"/>
                    </a:lnTo>
                    <a:lnTo>
                      <a:pt x="51" y="639309"/>
                    </a:lnTo>
                    <a:lnTo>
                      <a:pt x="41" y="668436"/>
                    </a:lnTo>
                    <a:lnTo>
                      <a:pt x="1239153" y="258297"/>
                    </a:lnTo>
                    <a:close/>
                    <a:moveTo>
                      <a:pt x="1239153" y="0"/>
                    </a:moveTo>
                    <a:lnTo>
                      <a:pt x="275" y="491758"/>
                    </a:lnTo>
                    <a:lnTo>
                      <a:pt x="213" y="522965"/>
                    </a:lnTo>
                    <a:lnTo>
                      <a:pt x="1239153" y="45108"/>
                    </a:lnTo>
                    <a:close/>
                  </a:path>
                </a:pathLst>
              </a:custGeom>
              <a:gradFill>
                <a:gsLst>
                  <a:gs pos="1000">
                    <a:sysClr val="windowText" lastClr="000000"/>
                  </a:gs>
                  <a:gs pos="100000">
                    <a:srgbClr val="4472C4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6846E63D-CBB6-4779-94EE-6598C90D4104}"/>
                  </a:ext>
                </a:extLst>
              </p:cNvPr>
              <p:cNvSpPr/>
              <p:nvPr/>
            </p:nvSpPr>
            <p:spPr>
              <a:xfrm>
                <a:off x="1950838" y="2088421"/>
                <a:ext cx="561750" cy="1941496"/>
              </a:xfrm>
              <a:custGeom>
                <a:avLst/>
                <a:gdLst>
                  <a:gd name="connsiteX0" fmla="*/ 61 w 561750"/>
                  <a:gd name="connsiteY0" fmla="*/ 1878523 h 1941496"/>
                  <a:gd name="connsiteX1" fmla="*/ 561750 w 561750"/>
                  <a:gd name="connsiteY1" fmla="*/ 1901364 h 1941496"/>
                  <a:gd name="connsiteX2" fmla="*/ 561750 w 561750"/>
                  <a:gd name="connsiteY2" fmla="*/ 1941496 h 1941496"/>
                  <a:gd name="connsiteX3" fmla="*/ 0 w 561750"/>
                  <a:gd name="connsiteY3" fmla="*/ 1915700 h 1941496"/>
                  <a:gd name="connsiteX4" fmla="*/ 294 w 561750"/>
                  <a:gd name="connsiteY4" fmla="*/ 1737420 h 1941496"/>
                  <a:gd name="connsiteX5" fmla="*/ 561750 w 561750"/>
                  <a:gd name="connsiteY5" fmla="*/ 1749374 h 1941496"/>
                  <a:gd name="connsiteX6" fmla="*/ 561750 w 561750"/>
                  <a:gd name="connsiteY6" fmla="*/ 1792848 h 1941496"/>
                  <a:gd name="connsiteX7" fmla="*/ 228 w 561750"/>
                  <a:gd name="connsiteY7" fmla="*/ 1777695 h 1941496"/>
                  <a:gd name="connsiteX8" fmla="*/ 544 w 561750"/>
                  <a:gd name="connsiteY8" fmla="*/ 1586338 h 1941496"/>
                  <a:gd name="connsiteX9" fmla="*/ 561750 w 561750"/>
                  <a:gd name="connsiteY9" fmla="*/ 1586338 h 1941496"/>
                  <a:gd name="connsiteX10" fmla="*/ 561750 w 561750"/>
                  <a:gd name="connsiteY10" fmla="*/ 1623627 h 1941496"/>
                  <a:gd name="connsiteX11" fmla="*/ 487 w 561750"/>
                  <a:gd name="connsiteY11" fmla="*/ 1620886 h 1941496"/>
                  <a:gd name="connsiteX12" fmla="*/ 561750 w 561750"/>
                  <a:gd name="connsiteY12" fmla="*/ 1436751 h 1941496"/>
                  <a:gd name="connsiteX13" fmla="*/ 561750 w 561750"/>
                  <a:gd name="connsiteY13" fmla="*/ 1470057 h 1941496"/>
                  <a:gd name="connsiteX14" fmla="*/ 722 w 561750"/>
                  <a:gd name="connsiteY14" fmla="*/ 1478952 h 1941496"/>
                  <a:gd name="connsiteX15" fmla="*/ 773 w 561750"/>
                  <a:gd name="connsiteY15" fmla="*/ 1448092 h 1941496"/>
                  <a:gd name="connsiteX16" fmla="*/ 561750 w 561750"/>
                  <a:gd name="connsiteY16" fmla="*/ 1271552 h 1941496"/>
                  <a:gd name="connsiteX17" fmla="*/ 561750 w 561750"/>
                  <a:gd name="connsiteY17" fmla="*/ 1314816 h 1941496"/>
                  <a:gd name="connsiteX18" fmla="*/ 959 w 561750"/>
                  <a:gd name="connsiteY18" fmla="*/ 1335108 h 1941496"/>
                  <a:gd name="connsiteX19" fmla="*/ 1026 w 561750"/>
                  <a:gd name="connsiteY19" fmla="*/ 1295019 h 1941496"/>
                  <a:gd name="connsiteX20" fmla="*/ 561750 w 561750"/>
                  <a:gd name="connsiteY20" fmla="*/ 1104507 h 1941496"/>
                  <a:gd name="connsiteX21" fmla="*/ 561750 w 561750"/>
                  <a:gd name="connsiteY21" fmla="*/ 1141925 h 1941496"/>
                  <a:gd name="connsiteX22" fmla="*/ 1224 w 561750"/>
                  <a:gd name="connsiteY22" fmla="*/ 1175233 h 1941496"/>
                  <a:gd name="connsiteX23" fmla="*/ 1281 w 561750"/>
                  <a:gd name="connsiteY23" fmla="*/ 1140558 h 1941496"/>
                  <a:gd name="connsiteX24" fmla="*/ 561750 w 561750"/>
                  <a:gd name="connsiteY24" fmla="*/ 937112 h 1941496"/>
                  <a:gd name="connsiteX25" fmla="*/ 561750 w 561750"/>
                  <a:gd name="connsiteY25" fmla="*/ 968793 h 1941496"/>
                  <a:gd name="connsiteX26" fmla="*/ 1489 w 561750"/>
                  <a:gd name="connsiteY26" fmla="*/ 1014699 h 1941496"/>
                  <a:gd name="connsiteX27" fmla="*/ 1537 w 561750"/>
                  <a:gd name="connsiteY27" fmla="*/ 985339 h 1941496"/>
                  <a:gd name="connsiteX28" fmla="*/ 561750 w 561750"/>
                  <a:gd name="connsiteY28" fmla="*/ 771682 h 1941496"/>
                  <a:gd name="connsiteX29" fmla="*/ 561750 w 561750"/>
                  <a:gd name="connsiteY29" fmla="*/ 817083 h 1941496"/>
                  <a:gd name="connsiteX30" fmla="*/ 1722 w 561750"/>
                  <a:gd name="connsiteY30" fmla="*/ 873507 h 1941496"/>
                  <a:gd name="connsiteX31" fmla="*/ 1792 w 561750"/>
                  <a:gd name="connsiteY31" fmla="*/ 831428 h 1941496"/>
                  <a:gd name="connsiteX32" fmla="*/ 561750 w 561750"/>
                  <a:gd name="connsiteY32" fmla="*/ 594907 h 1941496"/>
                  <a:gd name="connsiteX33" fmla="*/ 561750 w 561750"/>
                  <a:gd name="connsiteY33" fmla="*/ 640085 h 1941496"/>
                  <a:gd name="connsiteX34" fmla="*/ 1994 w 561750"/>
                  <a:gd name="connsiteY34" fmla="*/ 709131 h 1941496"/>
                  <a:gd name="connsiteX35" fmla="*/ 2063 w 561750"/>
                  <a:gd name="connsiteY35" fmla="*/ 667257 h 1941496"/>
                  <a:gd name="connsiteX36" fmla="*/ 561750 w 561750"/>
                  <a:gd name="connsiteY36" fmla="*/ 398586 h 1941496"/>
                  <a:gd name="connsiteX37" fmla="*/ 561750 w 561750"/>
                  <a:gd name="connsiteY37" fmla="*/ 449956 h 1941496"/>
                  <a:gd name="connsiteX38" fmla="*/ 2285 w 561750"/>
                  <a:gd name="connsiteY38" fmla="*/ 533244 h 1941496"/>
                  <a:gd name="connsiteX39" fmla="*/ 2363 w 561750"/>
                  <a:gd name="connsiteY39" fmla="*/ 485626 h 1941496"/>
                  <a:gd name="connsiteX40" fmla="*/ 561750 w 561750"/>
                  <a:gd name="connsiteY40" fmla="*/ 214327 h 1941496"/>
                  <a:gd name="connsiteX41" fmla="*/ 561750 w 561750"/>
                  <a:gd name="connsiteY41" fmla="*/ 258297 h 1941496"/>
                  <a:gd name="connsiteX42" fmla="*/ 2578 w 561750"/>
                  <a:gd name="connsiteY42" fmla="*/ 355578 h 1941496"/>
                  <a:gd name="connsiteX43" fmla="*/ 2646 w 561750"/>
                  <a:gd name="connsiteY43" fmla="*/ 314816 h 1941496"/>
                  <a:gd name="connsiteX44" fmla="*/ 561750 w 561750"/>
                  <a:gd name="connsiteY44" fmla="*/ 0 h 1941496"/>
                  <a:gd name="connsiteX45" fmla="*/ 561750 w 561750"/>
                  <a:gd name="connsiteY45" fmla="*/ 45108 h 1941496"/>
                  <a:gd name="connsiteX46" fmla="*/ 2904 w 561750"/>
                  <a:gd name="connsiteY46" fmla="*/ 158400 h 1941496"/>
                  <a:gd name="connsiteX47" fmla="*/ 2973 w 561750"/>
                  <a:gd name="connsiteY47" fmla="*/ 116580 h 194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61750" h="1941496">
                    <a:moveTo>
                      <a:pt x="61" y="1878523"/>
                    </a:moveTo>
                    <a:lnTo>
                      <a:pt x="561750" y="1901364"/>
                    </a:lnTo>
                    <a:lnTo>
                      <a:pt x="561750" y="1941496"/>
                    </a:lnTo>
                    <a:lnTo>
                      <a:pt x="0" y="1915700"/>
                    </a:lnTo>
                    <a:close/>
                    <a:moveTo>
                      <a:pt x="294" y="1737420"/>
                    </a:moveTo>
                    <a:lnTo>
                      <a:pt x="561750" y="1749374"/>
                    </a:lnTo>
                    <a:lnTo>
                      <a:pt x="561750" y="1792848"/>
                    </a:lnTo>
                    <a:lnTo>
                      <a:pt x="228" y="1777695"/>
                    </a:lnTo>
                    <a:close/>
                    <a:moveTo>
                      <a:pt x="544" y="1586338"/>
                    </a:moveTo>
                    <a:lnTo>
                      <a:pt x="561750" y="1586338"/>
                    </a:lnTo>
                    <a:lnTo>
                      <a:pt x="561750" y="1623627"/>
                    </a:lnTo>
                    <a:lnTo>
                      <a:pt x="487" y="1620886"/>
                    </a:lnTo>
                    <a:close/>
                    <a:moveTo>
                      <a:pt x="561750" y="1436751"/>
                    </a:moveTo>
                    <a:lnTo>
                      <a:pt x="561750" y="1470057"/>
                    </a:lnTo>
                    <a:lnTo>
                      <a:pt x="722" y="1478952"/>
                    </a:lnTo>
                    <a:lnTo>
                      <a:pt x="773" y="1448092"/>
                    </a:lnTo>
                    <a:close/>
                    <a:moveTo>
                      <a:pt x="561750" y="1271552"/>
                    </a:moveTo>
                    <a:lnTo>
                      <a:pt x="561750" y="1314816"/>
                    </a:lnTo>
                    <a:lnTo>
                      <a:pt x="959" y="1335108"/>
                    </a:lnTo>
                    <a:lnTo>
                      <a:pt x="1026" y="1295019"/>
                    </a:lnTo>
                    <a:close/>
                    <a:moveTo>
                      <a:pt x="561750" y="1104507"/>
                    </a:moveTo>
                    <a:lnTo>
                      <a:pt x="561750" y="1141925"/>
                    </a:lnTo>
                    <a:lnTo>
                      <a:pt x="1224" y="1175233"/>
                    </a:lnTo>
                    <a:lnTo>
                      <a:pt x="1281" y="1140558"/>
                    </a:lnTo>
                    <a:close/>
                    <a:moveTo>
                      <a:pt x="561750" y="937112"/>
                    </a:moveTo>
                    <a:lnTo>
                      <a:pt x="561750" y="968793"/>
                    </a:lnTo>
                    <a:lnTo>
                      <a:pt x="1489" y="1014699"/>
                    </a:lnTo>
                    <a:lnTo>
                      <a:pt x="1537" y="985339"/>
                    </a:lnTo>
                    <a:close/>
                    <a:moveTo>
                      <a:pt x="561750" y="771682"/>
                    </a:moveTo>
                    <a:lnTo>
                      <a:pt x="561750" y="817083"/>
                    </a:lnTo>
                    <a:lnTo>
                      <a:pt x="1722" y="873507"/>
                    </a:lnTo>
                    <a:lnTo>
                      <a:pt x="1792" y="831428"/>
                    </a:lnTo>
                    <a:close/>
                    <a:moveTo>
                      <a:pt x="561750" y="594907"/>
                    </a:moveTo>
                    <a:lnTo>
                      <a:pt x="561750" y="640085"/>
                    </a:lnTo>
                    <a:lnTo>
                      <a:pt x="1994" y="709131"/>
                    </a:lnTo>
                    <a:lnTo>
                      <a:pt x="2063" y="667257"/>
                    </a:lnTo>
                    <a:close/>
                    <a:moveTo>
                      <a:pt x="561750" y="398586"/>
                    </a:moveTo>
                    <a:lnTo>
                      <a:pt x="561750" y="449956"/>
                    </a:lnTo>
                    <a:lnTo>
                      <a:pt x="2285" y="533244"/>
                    </a:lnTo>
                    <a:lnTo>
                      <a:pt x="2363" y="485626"/>
                    </a:lnTo>
                    <a:close/>
                    <a:moveTo>
                      <a:pt x="561750" y="214327"/>
                    </a:moveTo>
                    <a:lnTo>
                      <a:pt x="561750" y="258297"/>
                    </a:lnTo>
                    <a:lnTo>
                      <a:pt x="2578" y="355578"/>
                    </a:lnTo>
                    <a:lnTo>
                      <a:pt x="2646" y="314816"/>
                    </a:lnTo>
                    <a:close/>
                    <a:moveTo>
                      <a:pt x="561750" y="0"/>
                    </a:moveTo>
                    <a:lnTo>
                      <a:pt x="561750" y="45108"/>
                    </a:lnTo>
                    <a:lnTo>
                      <a:pt x="2904" y="158400"/>
                    </a:lnTo>
                    <a:lnTo>
                      <a:pt x="2973" y="116580"/>
                    </a:lnTo>
                    <a:close/>
                  </a:path>
                </a:pathLst>
              </a:custGeom>
              <a:gradFill>
                <a:gsLst>
                  <a:gs pos="1000">
                    <a:sysClr val="windowText" lastClr="000000"/>
                  </a:gs>
                  <a:gs pos="100000">
                    <a:srgbClr val="4472C4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90D918EF-DC18-4564-95BF-7E29AA9807FE}"/>
                  </a:ext>
                </a:extLst>
              </p:cNvPr>
              <p:cNvSpPr/>
              <p:nvPr/>
            </p:nvSpPr>
            <p:spPr>
              <a:xfrm>
                <a:off x="2146300" y="1403350"/>
                <a:ext cx="44450" cy="3587750"/>
              </a:xfrm>
              <a:custGeom>
                <a:avLst/>
                <a:gdLst>
                  <a:gd name="connsiteX0" fmla="*/ 44450 w 44450"/>
                  <a:gd name="connsiteY0" fmla="*/ 3568700 h 3587750"/>
                  <a:gd name="connsiteX1" fmla="*/ 44450 w 44450"/>
                  <a:gd name="connsiteY1" fmla="*/ 2540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50" h="3587750">
                    <a:moveTo>
                      <a:pt x="44450" y="3568700"/>
                    </a:moveTo>
                    <a:lnTo>
                      <a:pt x="44450" y="25400"/>
                    </a:lnTo>
                    <a:lnTo>
                      <a:pt x="0" y="0"/>
                    </a:lnTo>
                    <a:lnTo>
                      <a:pt x="0" y="3587750"/>
                    </a:lnTo>
                    <a:lnTo>
                      <a:pt x="44450" y="3568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CE5DC3AF-8038-4A53-A932-AFC33D9D023F}"/>
                  </a:ext>
                </a:extLst>
              </p:cNvPr>
              <p:cNvSpPr/>
              <p:nvPr/>
            </p:nvSpPr>
            <p:spPr>
              <a:xfrm flipH="1">
                <a:off x="1997639" y="1403350"/>
                <a:ext cx="145402" cy="3587750"/>
              </a:xfrm>
              <a:custGeom>
                <a:avLst/>
                <a:gdLst>
                  <a:gd name="connsiteX0" fmla="*/ 44450 w 44450"/>
                  <a:gd name="connsiteY0" fmla="*/ 3568700 h 3587750"/>
                  <a:gd name="connsiteX1" fmla="*/ 44450 w 44450"/>
                  <a:gd name="connsiteY1" fmla="*/ 2540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  <a:gd name="connsiteX0" fmla="*/ 44450 w 44450"/>
                  <a:gd name="connsiteY0" fmla="*/ 3568700 h 3587750"/>
                  <a:gd name="connsiteX1" fmla="*/ 44450 w 44450"/>
                  <a:gd name="connsiteY1" fmla="*/ 5715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50" h="3587750">
                    <a:moveTo>
                      <a:pt x="44450" y="3568700"/>
                    </a:moveTo>
                    <a:lnTo>
                      <a:pt x="44450" y="57150"/>
                    </a:lnTo>
                    <a:lnTo>
                      <a:pt x="0" y="0"/>
                    </a:lnTo>
                    <a:lnTo>
                      <a:pt x="0" y="3587750"/>
                    </a:lnTo>
                    <a:lnTo>
                      <a:pt x="44450" y="3568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49E92AF2-2D37-4AFF-A395-36C1222D5943}"/>
                  </a:ext>
                </a:extLst>
              </p:cNvPr>
              <p:cNvSpPr/>
              <p:nvPr/>
            </p:nvSpPr>
            <p:spPr>
              <a:xfrm>
                <a:off x="2514600" y="4156075"/>
                <a:ext cx="1730375" cy="1273175"/>
              </a:xfrm>
              <a:custGeom>
                <a:avLst/>
                <a:gdLst>
                  <a:gd name="connsiteX0" fmla="*/ 0 w 1730375"/>
                  <a:gd name="connsiteY0" fmla="*/ 165100 h 1273175"/>
                  <a:gd name="connsiteX1" fmla="*/ 1730375 w 1730375"/>
                  <a:gd name="connsiteY1" fmla="*/ 0 h 1273175"/>
                  <a:gd name="connsiteX2" fmla="*/ 1730375 w 1730375"/>
                  <a:gd name="connsiteY2" fmla="*/ 701675 h 1273175"/>
                  <a:gd name="connsiteX3" fmla="*/ 0 w 1730375"/>
                  <a:gd name="connsiteY3" fmla="*/ 1273175 h 1273175"/>
                  <a:gd name="connsiteX4" fmla="*/ 0 w 1730375"/>
                  <a:gd name="connsiteY4" fmla="*/ 165100 h 127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0375" h="1273175">
                    <a:moveTo>
                      <a:pt x="0" y="165100"/>
                    </a:moveTo>
                    <a:lnTo>
                      <a:pt x="1730375" y="0"/>
                    </a:lnTo>
                    <a:lnTo>
                      <a:pt x="1730375" y="701675"/>
                    </a:lnTo>
                    <a:lnTo>
                      <a:pt x="0" y="1273175"/>
                    </a:lnTo>
                    <a:lnTo>
                      <a:pt x="0" y="1651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50" name="テキスト ボックス 549">
            <a:extLst>
              <a:ext uri="{FF2B5EF4-FFF2-40B4-BE49-F238E27FC236}">
                <a16:creationId xmlns:a16="http://schemas.microsoft.com/office/drawing/2014/main" id="{AD7E4DBC-2F14-475C-A61E-16FE2B663C8A}"/>
              </a:ext>
            </a:extLst>
          </p:cNvPr>
          <p:cNvSpPr txBox="1"/>
          <p:nvPr/>
        </p:nvSpPr>
        <p:spPr>
          <a:xfrm>
            <a:off x="4010554" y="6430988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高松シンボルタワー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AC5B6373-F40B-49EC-ACDE-109835A2FEBE}"/>
              </a:ext>
            </a:extLst>
          </p:cNvPr>
          <p:cNvSpPr/>
          <p:nvPr/>
        </p:nvSpPr>
        <p:spPr>
          <a:xfrm rot="20700000">
            <a:off x="5326856" y="5325446"/>
            <a:ext cx="838691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8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四国では高い</a:t>
            </a:r>
          </a:p>
        </p:txBody>
      </p: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660349D9-1D69-4DC2-A380-333D74F4A1F8}"/>
              </a:ext>
            </a:extLst>
          </p:cNvPr>
          <p:cNvGrpSpPr/>
          <p:nvPr/>
        </p:nvGrpSpPr>
        <p:grpSpPr>
          <a:xfrm>
            <a:off x="398855" y="4484874"/>
            <a:ext cx="1423919" cy="1569043"/>
            <a:chOff x="1432936" y="637471"/>
            <a:chExt cx="4314900" cy="4754672"/>
          </a:xfrm>
        </p:grpSpPr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777F24F5-D8B2-4EFF-A7A2-702039F6BEE7}"/>
                </a:ext>
              </a:extLst>
            </p:cNvPr>
            <p:cNvGrpSpPr/>
            <p:nvPr/>
          </p:nvGrpSpPr>
          <p:grpSpPr>
            <a:xfrm rot="20700000">
              <a:off x="1432936" y="637471"/>
              <a:ext cx="2812138" cy="4172045"/>
              <a:chOff x="1535575" y="948907"/>
              <a:chExt cx="2812138" cy="4172045"/>
            </a:xfrm>
          </p:grpSpPr>
          <p:sp>
            <p:nvSpPr>
              <p:cNvPr id="560" name="楕円 517">
                <a:extLst>
                  <a:ext uri="{FF2B5EF4-FFF2-40B4-BE49-F238E27FC236}">
                    <a16:creationId xmlns:a16="http://schemas.microsoft.com/office/drawing/2014/main" id="{D3829EF1-5727-446B-89FC-0649DC36AE14}"/>
                  </a:ext>
                </a:extLst>
              </p:cNvPr>
              <p:cNvSpPr/>
              <p:nvPr/>
            </p:nvSpPr>
            <p:spPr>
              <a:xfrm>
                <a:off x="1535575" y="948907"/>
                <a:ext cx="2812138" cy="2829072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楕円 517">
                <a:extLst>
                  <a:ext uri="{FF2B5EF4-FFF2-40B4-BE49-F238E27FC236}">
                    <a16:creationId xmlns:a16="http://schemas.microsoft.com/office/drawing/2014/main" id="{60D1CB74-026B-4536-81C6-4C1E98D6919F}"/>
                  </a:ext>
                </a:extLst>
              </p:cNvPr>
              <p:cNvSpPr/>
              <p:nvPr/>
            </p:nvSpPr>
            <p:spPr>
              <a:xfrm>
                <a:off x="1562826" y="971549"/>
                <a:ext cx="2758440" cy="2783787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7552B706-F7CC-40F0-8719-6DB85779E762}"/>
                  </a:ext>
                </a:extLst>
              </p:cNvPr>
              <p:cNvSpPr/>
              <p:nvPr/>
            </p:nvSpPr>
            <p:spPr>
              <a:xfrm>
                <a:off x="1562221" y="971549"/>
                <a:ext cx="2757127" cy="2783787"/>
              </a:xfrm>
              <a:custGeom>
                <a:avLst/>
                <a:gdLst>
                  <a:gd name="connsiteX0" fmla="*/ 129641 w 2757127"/>
                  <a:gd name="connsiteY0" fmla="*/ 1523579 h 2783787"/>
                  <a:gd name="connsiteX1" fmla="*/ 1084786 w 2757127"/>
                  <a:gd name="connsiteY1" fmla="*/ 2746133 h 2783787"/>
                  <a:gd name="connsiteX2" fmla="*/ 1081368 w 2757127"/>
                  <a:gd name="connsiteY2" fmla="*/ 2745288 h 2783787"/>
                  <a:gd name="connsiteX3" fmla="*/ 1005175 w 2757127"/>
                  <a:gd name="connsiteY3" fmla="*/ 2718493 h 2783787"/>
                  <a:gd name="connsiteX4" fmla="*/ 169810 w 2757127"/>
                  <a:gd name="connsiteY4" fmla="*/ 1649254 h 2783787"/>
                  <a:gd name="connsiteX5" fmla="*/ 159602 w 2757127"/>
                  <a:gd name="connsiteY5" fmla="*/ 1621378 h 2783787"/>
                  <a:gd name="connsiteX6" fmla="*/ 2654939 w 2757127"/>
                  <a:gd name="connsiteY6" fmla="*/ 1386794 h 2783787"/>
                  <a:gd name="connsiteX7" fmla="*/ 2635555 w 2757127"/>
                  <a:gd name="connsiteY7" fmla="*/ 1455376 h 2783787"/>
                  <a:gd name="connsiteX8" fmla="*/ 2614848 w 2757127"/>
                  <a:gd name="connsiteY8" fmla="*/ 1516751 h 2783787"/>
                  <a:gd name="connsiteX9" fmla="*/ 1728117 w 2757127"/>
                  <a:gd name="connsiteY9" fmla="*/ 2702554 h 2783787"/>
                  <a:gd name="connsiteX10" fmla="*/ 1700207 w 2757127"/>
                  <a:gd name="connsiteY10" fmla="*/ 2716635 h 2783787"/>
                  <a:gd name="connsiteX11" fmla="*/ 1646587 w 2757127"/>
                  <a:gd name="connsiteY11" fmla="*/ 2735238 h 2783787"/>
                  <a:gd name="connsiteX12" fmla="*/ 4057 w 2757127"/>
                  <a:gd name="connsiteY12" fmla="*/ 752919 h 2783787"/>
                  <a:gd name="connsiteX13" fmla="*/ 1166495 w 2757127"/>
                  <a:gd name="connsiteY13" fmla="*/ 2766321 h 2783787"/>
                  <a:gd name="connsiteX14" fmla="*/ 1104918 w 2757127"/>
                  <a:gd name="connsiteY14" fmla="*/ 2751107 h 2783787"/>
                  <a:gd name="connsiteX15" fmla="*/ 1725 w 2757127"/>
                  <a:gd name="connsiteY15" fmla="*/ 840319 h 2783787"/>
                  <a:gd name="connsiteX16" fmla="*/ 0 w 2757127"/>
                  <a:gd name="connsiteY16" fmla="*/ 799495 h 2783787"/>
                  <a:gd name="connsiteX17" fmla="*/ 2748659 w 2757127"/>
                  <a:gd name="connsiteY17" fmla="*/ 707648 h 2783787"/>
                  <a:gd name="connsiteX18" fmla="*/ 2751320 w 2757127"/>
                  <a:gd name="connsiteY18" fmla="*/ 717751 h 2783787"/>
                  <a:gd name="connsiteX19" fmla="*/ 2757127 w 2757127"/>
                  <a:gd name="connsiteY19" fmla="*/ 784421 h 2783787"/>
                  <a:gd name="connsiteX20" fmla="*/ 1626872 w 2757127"/>
                  <a:gd name="connsiteY20" fmla="*/ 2742078 h 2783787"/>
                  <a:gd name="connsiteX21" fmla="*/ 1617619 w 2757127"/>
                  <a:gd name="connsiteY21" fmla="*/ 2745288 h 2783787"/>
                  <a:gd name="connsiteX22" fmla="*/ 1564758 w 2757127"/>
                  <a:gd name="connsiteY22" fmla="*/ 2758224 h 2783787"/>
                  <a:gd name="connsiteX23" fmla="*/ 2488473 w 2757127"/>
                  <a:gd name="connsiteY23" fmla="*/ 325810 h 2783787"/>
                  <a:gd name="connsiteX24" fmla="*/ 2522891 w 2757127"/>
                  <a:gd name="connsiteY24" fmla="*/ 352490 h 2783787"/>
                  <a:gd name="connsiteX25" fmla="*/ 2525835 w 2757127"/>
                  <a:gd name="connsiteY25" fmla="*/ 355299 h 2783787"/>
                  <a:gd name="connsiteX26" fmla="*/ 1546504 w 2757127"/>
                  <a:gd name="connsiteY26" fmla="*/ 2762691 h 2783787"/>
                  <a:gd name="connsiteX27" fmla="*/ 1531539 w 2757127"/>
                  <a:gd name="connsiteY27" fmla="*/ 2766354 h 2783787"/>
                  <a:gd name="connsiteX28" fmla="*/ 1493407 w 2757127"/>
                  <a:gd name="connsiteY28" fmla="*/ 2771883 h 2783787"/>
                  <a:gd name="connsiteX29" fmla="*/ 581634 w 2757127"/>
                  <a:gd name="connsiteY29" fmla="*/ 148007 h 2783787"/>
                  <a:gd name="connsiteX30" fmla="*/ 1287101 w 2757127"/>
                  <a:gd name="connsiteY30" fmla="*/ 2780845 h 2783787"/>
                  <a:gd name="connsiteX31" fmla="*/ 1255729 w 2757127"/>
                  <a:gd name="connsiteY31" fmla="*/ 2779348 h 2783787"/>
                  <a:gd name="connsiteX32" fmla="*/ 1190822 w 2757127"/>
                  <a:gd name="connsiteY32" fmla="*/ 2769882 h 2783787"/>
                  <a:gd name="connsiteX33" fmla="*/ 214217 w 2757127"/>
                  <a:gd name="connsiteY33" fmla="*/ 372844 h 2783787"/>
                  <a:gd name="connsiteX34" fmla="*/ 235549 w 2757127"/>
                  <a:gd name="connsiteY34" fmla="*/ 352490 h 2783787"/>
                  <a:gd name="connsiteX35" fmla="*/ 250555 w 2757127"/>
                  <a:gd name="connsiteY35" fmla="*/ 340858 h 2783787"/>
                  <a:gd name="connsiteX36" fmla="*/ 1230377 w 2757127"/>
                  <a:gd name="connsiteY36" fmla="*/ 2745798 h 2783787"/>
                  <a:gd name="connsiteX37" fmla="*/ 539227 w 2757127"/>
                  <a:gd name="connsiteY37" fmla="*/ 166390 h 2783787"/>
                  <a:gd name="connsiteX38" fmla="*/ 2151361 w 2757127"/>
                  <a:gd name="connsiteY38" fmla="*/ 136977 h 2783787"/>
                  <a:gd name="connsiteX39" fmla="*/ 2193767 w 2757127"/>
                  <a:gd name="connsiteY39" fmla="*/ 155359 h 2783787"/>
                  <a:gd name="connsiteX40" fmla="*/ 1492641 w 2757127"/>
                  <a:gd name="connsiteY40" fmla="*/ 2771994 h 2783787"/>
                  <a:gd name="connsiteX41" fmla="*/ 1443395 w 2757127"/>
                  <a:gd name="connsiteY41" fmla="*/ 2779135 h 2783787"/>
                  <a:gd name="connsiteX42" fmla="*/ 981386 w 2757127"/>
                  <a:gd name="connsiteY42" fmla="*/ 34110 h 2783787"/>
                  <a:gd name="connsiteX43" fmla="*/ 1344174 w 2757127"/>
                  <a:gd name="connsiteY43" fmla="*/ 2783569 h 2783787"/>
                  <a:gd name="connsiteX44" fmla="*/ 1297767 w 2757127"/>
                  <a:gd name="connsiteY44" fmla="*/ 2781355 h 2783787"/>
                  <a:gd name="connsiteX45" fmla="*/ 936427 w 2757127"/>
                  <a:gd name="connsiteY45" fmla="*/ 42872 h 2783787"/>
                  <a:gd name="connsiteX46" fmla="*/ 969082 w 2757127"/>
                  <a:gd name="connsiteY46" fmla="*/ 35944 h 2783787"/>
                  <a:gd name="connsiteX47" fmla="*/ 1751595 w 2757127"/>
                  <a:gd name="connsiteY47" fmla="*/ 30315 h 2783787"/>
                  <a:gd name="connsiteX48" fmla="*/ 1789358 w 2757127"/>
                  <a:gd name="connsiteY48" fmla="*/ 35944 h 2783787"/>
                  <a:gd name="connsiteX49" fmla="*/ 1796764 w 2757127"/>
                  <a:gd name="connsiteY49" fmla="*/ 37515 h 2783787"/>
                  <a:gd name="connsiteX50" fmla="*/ 1439618 w 2757127"/>
                  <a:gd name="connsiteY50" fmla="*/ 2779458 h 2783787"/>
                  <a:gd name="connsiteX51" fmla="*/ 1393225 w 2757127"/>
                  <a:gd name="connsiteY51" fmla="*/ 2781668 h 2783787"/>
                  <a:gd name="connsiteX52" fmla="*/ 1379220 w 2757127"/>
                  <a:gd name="connsiteY52" fmla="*/ 0 h 2783787"/>
                  <a:gd name="connsiteX53" fmla="*/ 1391727 w 2757127"/>
                  <a:gd name="connsiteY53" fmla="*/ 366 h 2783787"/>
                  <a:gd name="connsiteX54" fmla="*/ 1391726 w 2757127"/>
                  <a:gd name="connsiteY54" fmla="*/ 2781740 h 2783787"/>
                  <a:gd name="connsiteX55" fmla="*/ 1348740 w 2757127"/>
                  <a:gd name="connsiteY55" fmla="*/ 2783787 h 2783787"/>
                  <a:gd name="connsiteX56" fmla="*/ 1346007 w 2757127"/>
                  <a:gd name="connsiteY56" fmla="*/ 2783657 h 2783787"/>
                  <a:gd name="connsiteX57" fmla="*/ 1346007 w 2757127"/>
                  <a:gd name="connsiteY57" fmla="*/ 972 h 278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757127" h="2783787">
                    <a:moveTo>
                      <a:pt x="129641" y="1523579"/>
                    </a:moveTo>
                    <a:lnTo>
                      <a:pt x="1084786" y="2746133"/>
                    </a:lnTo>
                    <a:lnTo>
                      <a:pt x="1081368" y="2745288"/>
                    </a:lnTo>
                    <a:lnTo>
                      <a:pt x="1005175" y="2718493"/>
                    </a:lnTo>
                    <a:lnTo>
                      <a:pt x="169810" y="1649254"/>
                    </a:lnTo>
                    <a:lnTo>
                      <a:pt x="159602" y="1621378"/>
                    </a:lnTo>
                    <a:close/>
                    <a:moveTo>
                      <a:pt x="2654939" y="1386794"/>
                    </a:moveTo>
                    <a:lnTo>
                      <a:pt x="2635555" y="1455376"/>
                    </a:lnTo>
                    <a:lnTo>
                      <a:pt x="2614848" y="1516751"/>
                    </a:lnTo>
                    <a:lnTo>
                      <a:pt x="1728117" y="2702554"/>
                    </a:lnTo>
                    <a:lnTo>
                      <a:pt x="1700207" y="2716635"/>
                    </a:lnTo>
                    <a:lnTo>
                      <a:pt x="1646587" y="2735238"/>
                    </a:lnTo>
                    <a:close/>
                    <a:moveTo>
                      <a:pt x="4057" y="752919"/>
                    </a:moveTo>
                    <a:lnTo>
                      <a:pt x="1166495" y="2766321"/>
                    </a:lnTo>
                    <a:lnTo>
                      <a:pt x="1104918" y="2751107"/>
                    </a:lnTo>
                    <a:lnTo>
                      <a:pt x="1725" y="840319"/>
                    </a:lnTo>
                    <a:lnTo>
                      <a:pt x="0" y="799495"/>
                    </a:lnTo>
                    <a:close/>
                    <a:moveTo>
                      <a:pt x="2748659" y="707648"/>
                    </a:moveTo>
                    <a:lnTo>
                      <a:pt x="2751320" y="717751"/>
                    </a:lnTo>
                    <a:lnTo>
                      <a:pt x="2757127" y="784421"/>
                    </a:lnTo>
                    <a:lnTo>
                      <a:pt x="1626872" y="2742078"/>
                    </a:lnTo>
                    <a:lnTo>
                      <a:pt x="1617619" y="2745288"/>
                    </a:lnTo>
                    <a:lnTo>
                      <a:pt x="1564758" y="2758224"/>
                    </a:lnTo>
                    <a:close/>
                    <a:moveTo>
                      <a:pt x="2488473" y="325810"/>
                    </a:moveTo>
                    <a:lnTo>
                      <a:pt x="2522891" y="352490"/>
                    </a:lnTo>
                    <a:lnTo>
                      <a:pt x="2525835" y="355299"/>
                    </a:lnTo>
                    <a:lnTo>
                      <a:pt x="1546504" y="2762691"/>
                    </a:lnTo>
                    <a:lnTo>
                      <a:pt x="1531539" y="2766354"/>
                    </a:lnTo>
                    <a:lnTo>
                      <a:pt x="1493407" y="2771883"/>
                    </a:lnTo>
                    <a:close/>
                    <a:moveTo>
                      <a:pt x="581634" y="148007"/>
                    </a:moveTo>
                    <a:lnTo>
                      <a:pt x="1287101" y="2780845"/>
                    </a:lnTo>
                    <a:lnTo>
                      <a:pt x="1255729" y="2779348"/>
                    </a:lnTo>
                    <a:lnTo>
                      <a:pt x="1190822" y="2769882"/>
                    </a:lnTo>
                    <a:lnTo>
                      <a:pt x="214217" y="372844"/>
                    </a:lnTo>
                    <a:lnTo>
                      <a:pt x="235549" y="352490"/>
                    </a:lnTo>
                    <a:lnTo>
                      <a:pt x="250555" y="340858"/>
                    </a:lnTo>
                    <a:lnTo>
                      <a:pt x="1230377" y="2745798"/>
                    </a:lnTo>
                    <a:lnTo>
                      <a:pt x="539227" y="166390"/>
                    </a:lnTo>
                    <a:close/>
                    <a:moveTo>
                      <a:pt x="2151361" y="136977"/>
                    </a:moveTo>
                    <a:lnTo>
                      <a:pt x="2193767" y="155359"/>
                    </a:lnTo>
                    <a:lnTo>
                      <a:pt x="1492641" y="2771994"/>
                    </a:lnTo>
                    <a:lnTo>
                      <a:pt x="1443395" y="2779135"/>
                    </a:lnTo>
                    <a:close/>
                    <a:moveTo>
                      <a:pt x="981386" y="34110"/>
                    </a:moveTo>
                    <a:lnTo>
                      <a:pt x="1344174" y="2783569"/>
                    </a:lnTo>
                    <a:lnTo>
                      <a:pt x="1297767" y="2781355"/>
                    </a:lnTo>
                    <a:lnTo>
                      <a:pt x="936427" y="42872"/>
                    </a:lnTo>
                    <a:lnTo>
                      <a:pt x="969082" y="35944"/>
                    </a:lnTo>
                    <a:close/>
                    <a:moveTo>
                      <a:pt x="1751595" y="30315"/>
                    </a:moveTo>
                    <a:lnTo>
                      <a:pt x="1789358" y="35944"/>
                    </a:lnTo>
                    <a:lnTo>
                      <a:pt x="1796764" y="37515"/>
                    </a:lnTo>
                    <a:lnTo>
                      <a:pt x="1439618" y="2779458"/>
                    </a:lnTo>
                    <a:lnTo>
                      <a:pt x="1393225" y="2781668"/>
                    </a:lnTo>
                    <a:close/>
                    <a:moveTo>
                      <a:pt x="1379220" y="0"/>
                    </a:moveTo>
                    <a:lnTo>
                      <a:pt x="1391727" y="366"/>
                    </a:lnTo>
                    <a:lnTo>
                      <a:pt x="1391726" y="2781740"/>
                    </a:lnTo>
                    <a:lnTo>
                      <a:pt x="1348740" y="2783787"/>
                    </a:lnTo>
                    <a:lnTo>
                      <a:pt x="1346007" y="2783657"/>
                    </a:lnTo>
                    <a:lnTo>
                      <a:pt x="1346007" y="97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DE750065-4DE9-4695-A428-D0C0E9C92E7A}"/>
                  </a:ext>
                </a:extLst>
              </p:cNvPr>
              <p:cNvSpPr/>
              <p:nvPr/>
            </p:nvSpPr>
            <p:spPr>
              <a:xfrm>
                <a:off x="2790382" y="3664612"/>
                <a:ext cx="250166" cy="1456340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21FF9DA0-C0FA-4B65-92EE-57343D4A0DFA}"/>
                  </a:ext>
                </a:extLst>
              </p:cNvPr>
              <p:cNvSpPr/>
              <p:nvPr/>
            </p:nvSpPr>
            <p:spPr>
              <a:xfrm flipV="1">
                <a:off x="2334278" y="3429000"/>
                <a:ext cx="1162374" cy="360389"/>
              </a:xfrm>
              <a:custGeom>
                <a:avLst/>
                <a:gdLst>
                  <a:gd name="connsiteX0" fmla="*/ 577288 w 1162374"/>
                  <a:gd name="connsiteY0" fmla="*/ 360389 h 360389"/>
                  <a:gd name="connsiteX1" fmla="*/ 1083615 w 1162374"/>
                  <a:gd name="connsiteY1" fmla="*/ 247087 h 360389"/>
                  <a:gd name="connsiteX2" fmla="*/ 1162374 w 1162374"/>
                  <a:gd name="connsiteY2" fmla="*/ 202480 h 360389"/>
                  <a:gd name="connsiteX3" fmla="*/ 1083615 w 1162374"/>
                  <a:gd name="connsiteY3" fmla="*/ 145283 h 360389"/>
                  <a:gd name="connsiteX4" fmla="*/ 577288 w 1162374"/>
                  <a:gd name="connsiteY4" fmla="*/ 0 h 360389"/>
                  <a:gd name="connsiteX5" fmla="*/ 76587 w 1162374"/>
                  <a:gd name="connsiteY5" fmla="*/ 145283 h 360389"/>
                  <a:gd name="connsiteX6" fmla="*/ 0 w 1162374"/>
                  <a:gd name="connsiteY6" fmla="*/ 202480 h 360389"/>
                  <a:gd name="connsiteX7" fmla="*/ 76587 w 1162374"/>
                  <a:gd name="connsiteY7" fmla="*/ 247087 h 360389"/>
                  <a:gd name="connsiteX8" fmla="*/ 577288 w 1162374"/>
                  <a:gd name="connsiteY8" fmla="*/ 360389 h 36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2374" h="360389">
                    <a:moveTo>
                      <a:pt x="577288" y="360389"/>
                    </a:moveTo>
                    <a:cubicBezTo>
                      <a:pt x="767260" y="360389"/>
                      <a:pt x="935552" y="318091"/>
                      <a:pt x="1083615" y="247087"/>
                    </a:cubicBezTo>
                    <a:lnTo>
                      <a:pt x="1162374" y="202480"/>
                    </a:lnTo>
                    <a:lnTo>
                      <a:pt x="1083615" y="145283"/>
                    </a:lnTo>
                    <a:cubicBezTo>
                      <a:pt x="935552" y="54237"/>
                      <a:pt x="767260" y="0"/>
                      <a:pt x="577288" y="0"/>
                    </a:cubicBezTo>
                    <a:cubicBezTo>
                      <a:pt x="387317" y="0"/>
                      <a:pt x="221168" y="54237"/>
                      <a:pt x="76587" y="145283"/>
                    </a:cubicBezTo>
                    <a:lnTo>
                      <a:pt x="0" y="202480"/>
                    </a:lnTo>
                    <a:lnTo>
                      <a:pt x="76587" y="247087"/>
                    </a:lnTo>
                    <a:cubicBezTo>
                      <a:pt x="221168" y="318091"/>
                      <a:pt x="387317" y="360389"/>
                      <a:pt x="577288" y="36038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7D420D8C-BF15-4737-AF84-F35D82B4299B}"/>
                </a:ext>
              </a:extLst>
            </p:cNvPr>
            <p:cNvGrpSpPr/>
            <p:nvPr/>
          </p:nvGrpSpPr>
          <p:grpSpPr>
            <a:xfrm rot="900000">
              <a:off x="2935698" y="1220098"/>
              <a:ext cx="2812138" cy="4172045"/>
              <a:chOff x="1535575" y="948907"/>
              <a:chExt cx="2812138" cy="4172045"/>
            </a:xfrm>
          </p:grpSpPr>
          <p:sp>
            <p:nvSpPr>
              <p:cNvPr id="555" name="楕円 517">
                <a:extLst>
                  <a:ext uri="{FF2B5EF4-FFF2-40B4-BE49-F238E27FC236}">
                    <a16:creationId xmlns:a16="http://schemas.microsoft.com/office/drawing/2014/main" id="{1274D7A8-D38D-4393-93CB-191575C5613E}"/>
                  </a:ext>
                </a:extLst>
              </p:cNvPr>
              <p:cNvSpPr/>
              <p:nvPr/>
            </p:nvSpPr>
            <p:spPr>
              <a:xfrm>
                <a:off x="1535575" y="948907"/>
                <a:ext cx="2812138" cy="2829072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楕円 517">
                <a:extLst>
                  <a:ext uri="{FF2B5EF4-FFF2-40B4-BE49-F238E27FC236}">
                    <a16:creationId xmlns:a16="http://schemas.microsoft.com/office/drawing/2014/main" id="{8AF5B011-7DF4-4A35-98E6-DB60755EF999}"/>
                  </a:ext>
                </a:extLst>
              </p:cNvPr>
              <p:cNvSpPr/>
              <p:nvPr/>
            </p:nvSpPr>
            <p:spPr>
              <a:xfrm>
                <a:off x="1562826" y="971549"/>
                <a:ext cx="2758440" cy="2783787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0A9BD83-10F3-4AB6-861D-56345CD952C7}"/>
                  </a:ext>
                </a:extLst>
              </p:cNvPr>
              <p:cNvSpPr/>
              <p:nvPr/>
            </p:nvSpPr>
            <p:spPr>
              <a:xfrm>
                <a:off x="1562221" y="971549"/>
                <a:ext cx="2757127" cy="2783787"/>
              </a:xfrm>
              <a:custGeom>
                <a:avLst/>
                <a:gdLst>
                  <a:gd name="connsiteX0" fmla="*/ 129641 w 2757127"/>
                  <a:gd name="connsiteY0" fmla="*/ 1523579 h 2783787"/>
                  <a:gd name="connsiteX1" fmla="*/ 1084786 w 2757127"/>
                  <a:gd name="connsiteY1" fmla="*/ 2746133 h 2783787"/>
                  <a:gd name="connsiteX2" fmla="*/ 1081368 w 2757127"/>
                  <a:gd name="connsiteY2" fmla="*/ 2745288 h 2783787"/>
                  <a:gd name="connsiteX3" fmla="*/ 1005175 w 2757127"/>
                  <a:gd name="connsiteY3" fmla="*/ 2718493 h 2783787"/>
                  <a:gd name="connsiteX4" fmla="*/ 169810 w 2757127"/>
                  <a:gd name="connsiteY4" fmla="*/ 1649254 h 2783787"/>
                  <a:gd name="connsiteX5" fmla="*/ 159602 w 2757127"/>
                  <a:gd name="connsiteY5" fmla="*/ 1621378 h 2783787"/>
                  <a:gd name="connsiteX6" fmla="*/ 2654939 w 2757127"/>
                  <a:gd name="connsiteY6" fmla="*/ 1386794 h 2783787"/>
                  <a:gd name="connsiteX7" fmla="*/ 2635555 w 2757127"/>
                  <a:gd name="connsiteY7" fmla="*/ 1455376 h 2783787"/>
                  <a:gd name="connsiteX8" fmla="*/ 2614848 w 2757127"/>
                  <a:gd name="connsiteY8" fmla="*/ 1516751 h 2783787"/>
                  <a:gd name="connsiteX9" fmla="*/ 1728117 w 2757127"/>
                  <a:gd name="connsiteY9" fmla="*/ 2702554 h 2783787"/>
                  <a:gd name="connsiteX10" fmla="*/ 1700207 w 2757127"/>
                  <a:gd name="connsiteY10" fmla="*/ 2716635 h 2783787"/>
                  <a:gd name="connsiteX11" fmla="*/ 1646587 w 2757127"/>
                  <a:gd name="connsiteY11" fmla="*/ 2735238 h 2783787"/>
                  <a:gd name="connsiteX12" fmla="*/ 4057 w 2757127"/>
                  <a:gd name="connsiteY12" fmla="*/ 752919 h 2783787"/>
                  <a:gd name="connsiteX13" fmla="*/ 1166495 w 2757127"/>
                  <a:gd name="connsiteY13" fmla="*/ 2766321 h 2783787"/>
                  <a:gd name="connsiteX14" fmla="*/ 1104918 w 2757127"/>
                  <a:gd name="connsiteY14" fmla="*/ 2751107 h 2783787"/>
                  <a:gd name="connsiteX15" fmla="*/ 1725 w 2757127"/>
                  <a:gd name="connsiteY15" fmla="*/ 840319 h 2783787"/>
                  <a:gd name="connsiteX16" fmla="*/ 0 w 2757127"/>
                  <a:gd name="connsiteY16" fmla="*/ 799495 h 2783787"/>
                  <a:gd name="connsiteX17" fmla="*/ 2748659 w 2757127"/>
                  <a:gd name="connsiteY17" fmla="*/ 707648 h 2783787"/>
                  <a:gd name="connsiteX18" fmla="*/ 2751320 w 2757127"/>
                  <a:gd name="connsiteY18" fmla="*/ 717751 h 2783787"/>
                  <a:gd name="connsiteX19" fmla="*/ 2757127 w 2757127"/>
                  <a:gd name="connsiteY19" fmla="*/ 784421 h 2783787"/>
                  <a:gd name="connsiteX20" fmla="*/ 1626872 w 2757127"/>
                  <a:gd name="connsiteY20" fmla="*/ 2742078 h 2783787"/>
                  <a:gd name="connsiteX21" fmla="*/ 1617619 w 2757127"/>
                  <a:gd name="connsiteY21" fmla="*/ 2745288 h 2783787"/>
                  <a:gd name="connsiteX22" fmla="*/ 1564758 w 2757127"/>
                  <a:gd name="connsiteY22" fmla="*/ 2758224 h 2783787"/>
                  <a:gd name="connsiteX23" fmla="*/ 2488473 w 2757127"/>
                  <a:gd name="connsiteY23" fmla="*/ 325810 h 2783787"/>
                  <a:gd name="connsiteX24" fmla="*/ 2522891 w 2757127"/>
                  <a:gd name="connsiteY24" fmla="*/ 352490 h 2783787"/>
                  <a:gd name="connsiteX25" fmla="*/ 2525835 w 2757127"/>
                  <a:gd name="connsiteY25" fmla="*/ 355299 h 2783787"/>
                  <a:gd name="connsiteX26" fmla="*/ 1546504 w 2757127"/>
                  <a:gd name="connsiteY26" fmla="*/ 2762691 h 2783787"/>
                  <a:gd name="connsiteX27" fmla="*/ 1531539 w 2757127"/>
                  <a:gd name="connsiteY27" fmla="*/ 2766354 h 2783787"/>
                  <a:gd name="connsiteX28" fmla="*/ 1493407 w 2757127"/>
                  <a:gd name="connsiteY28" fmla="*/ 2771883 h 2783787"/>
                  <a:gd name="connsiteX29" fmla="*/ 581634 w 2757127"/>
                  <a:gd name="connsiteY29" fmla="*/ 148007 h 2783787"/>
                  <a:gd name="connsiteX30" fmla="*/ 1287101 w 2757127"/>
                  <a:gd name="connsiteY30" fmla="*/ 2780845 h 2783787"/>
                  <a:gd name="connsiteX31" fmla="*/ 1255729 w 2757127"/>
                  <a:gd name="connsiteY31" fmla="*/ 2779348 h 2783787"/>
                  <a:gd name="connsiteX32" fmla="*/ 1190822 w 2757127"/>
                  <a:gd name="connsiteY32" fmla="*/ 2769882 h 2783787"/>
                  <a:gd name="connsiteX33" fmla="*/ 214217 w 2757127"/>
                  <a:gd name="connsiteY33" fmla="*/ 372844 h 2783787"/>
                  <a:gd name="connsiteX34" fmla="*/ 235549 w 2757127"/>
                  <a:gd name="connsiteY34" fmla="*/ 352490 h 2783787"/>
                  <a:gd name="connsiteX35" fmla="*/ 250555 w 2757127"/>
                  <a:gd name="connsiteY35" fmla="*/ 340858 h 2783787"/>
                  <a:gd name="connsiteX36" fmla="*/ 1230377 w 2757127"/>
                  <a:gd name="connsiteY36" fmla="*/ 2745798 h 2783787"/>
                  <a:gd name="connsiteX37" fmla="*/ 539227 w 2757127"/>
                  <a:gd name="connsiteY37" fmla="*/ 166390 h 2783787"/>
                  <a:gd name="connsiteX38" fmla="*/ 2151361 w 2757127"/>
                  <a:gd name="connsiteY38" fmla="*/ 136977 h 2783787"/>
                  <a:gd name="connsiteX39" fmla="*/ 2193767 w 2757127"/>
                  <a:gd name="connsiteY39" fmla="*/ 155359 h 2783787"/>
                  <a:gd name="connsiteX40" fmla="*/ 1492641 w 2757127"/>
                  <a:gd name="connsiteY40" fmla="*/ 2771994 h 2783787"/>
                  <a:gd name="connsiteX41" fmla="*/ 1443395 w 2757127"/>
                  <a:gd name="connsiteY41" fmla="*/ 2779135 h 2783787"/>
                  <a:gd name="connsiteX42" fmla="*/ 981386 w 2757127"/>
                  <a:gd name="connsiteY42" fmla="*/ 34110 h 2783787"/>
                  <a:gd name="connsiteX43" fmla="*/ 1344174 w 2757127"/>
                  <a:gd name="connsiteY43" fmla="*/ 2783569 h 2783787"/>
                  <a:gd name="connsiteX44" fmla="*/ 1297767 w 2757127"/>
                  <a:gd name="connsiteY44" fmla="*/ 2781355 h 2783787"/>
                  <a:gd name="connsiteX45" fmla="*/ 936427 w 2757127"/>
                  <a:gd name="connsiteY45" fmla="*/ 42872 h 2783787"/>
                  <a:gd name="connsiteX46" fmla="*/ 969082 w 2757127"/>
                  <a:gd name="connsiteY46" fmla="*/ 35944 h 2783787"/>
                  <a:gd name="connsiteX47" fmla="*/ 1751595 w 2757127"/>
                  <a:gd name="connsiteY47" fmla="*/ 30315 h 2783787"/>
                  <a:gd name="connsiteX48" fmla="*/ 1789358 w 2757127"/>
                  <a:gd name="connsiteY48" fmla="*/ 35944 h 2783787"/>
                  <a:gd name="connsiteX49" fmla="*/ 1796764 w 2757127"/>
                  <a:gd name="connsiteY49" fmla="*/ 37515 h 2783787"/>
                  <a:gd name="connsiteX50" fmla="*/ 1439618 w 2757127"/>
                  <a:gd name="connsiteY50" fmla="*/ 2779458 h 2783787"/>
                  <a:gd name="connsiteX51" fmla="*/ 1393225 w 2757127"/>
                  <a:gd name="connsiteY51" fmla="*/ 2781668 h 2783787"/>
                  <a:gd name="connsiteX52" fmla="*/ 1379220 w 2757127"/>
                  <a:gd name="connsiteY52" fmla="*/ 0 h 2783787"/>
                  <a:gd name="connsiteX53" fmla="*/ 1391727 w 2757127"/>
                  <a:gd name="connsiteY53" fmla="*/ 366 h 2783787"/>
                  <a:gd name="connsiteX54" fmla="*/ 1391726 w 2757127"/>
                  <a:gd name="connsiteY54" fmla="*/ 2781740 h 2783787"/>
                  <a:gd name="connsiteX55" fmla="*/ 1348740 w 2757127"/>
                  <a:gd name="connsiteY55" fmla="*/ 2783787 h 2783787"/>
                  <a:gd name="connsiteX56" fmla="*/ 1346007 w 2757127"/>
                  <a:gd name="connsiteY56" fmla="*/ 2783657 h 2783787"/>
                  <a:gd name="connsiteX57" fmla="*/ 1346007 w 2757127"/>
                  <a:gd name="connsiteY57" fmla="*/ 972 h 278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757127" h="2783787">
                    <a:moveTo>
                      <a:pt x="129641" y="1523579"/>
                    </a:moveTo>
                    <a:lnTo>
                      <a:pt x="1084786" y="2746133"/>
                    </a:lnTo>
                    <a:lnTo>
                      <a:pt x="1081368" y="2745288"/>
                    </a:lnTo>
                    <a:lnTo>
                      <a:pt x="1005175" y="2718493"/>
                    </a:lnTo>
                    <a:lnTo>
                      <a:pt x="169810" y="1649254"/>
                    </a:lnTo>
                    <a:lnTo>
                      <a:pt x="159602" y="1621378"/>
                    </a:lnTo>
                    <a:close/>
                    <a:moveTo>
                      <a:pt x="2654939" y="1386794"/>
                    </a:moveTo>
                    <a:lnTo>
                      <a:pt x="2635555" y="1455376"/>
                    </a:lnTo>
                    <a:lnTo>
                      <a:pt x="2614848" y="1516751"/>
                    </a:lnTo>
                    <a:lnTo>
                      <a:pt x="1728117" y="2702554"/>
                    </a:lnTo>
                    <a:lnTo>
                      <a:pt x="1700207" y="2716635"/>
                    </a:lnTo>
                    <a:lnTo>
                      <a:pt x="1646587" y="2735238"/>
                    </a:lnTo>
                    <a:close/>
                    <a:moveTo>
                      <a:pt x="4057" y="752919"/>
                    </a:moveTo>
                    <a:lnTo>
                      <a:pt x="1166495" y="2766321"/>
                    </a:lnTo>
                    <a:lnTo>
                      <a:pt x="1104918" y="2751107"/>
                    </a:lnTo>
                    <a:lnTo>
                      <a:pt x="1725" y="840319"/>
                    </a:lnTo>
                    <a:lnTo>
                      <a:pt x="0" y="799495"/>
                    </a:lnTo>
                    <a:close/>
                    <a:moveTo>
                      <a:pt x="2748659" y="707648"/>
                    </a:moveTo>
                    <a:lnTo>
                      <a:pt x="2751320" y="717751"/>
                    </a:lnTo>
                    <a:lnTo>
                      <a:pt x="2757127" y="784421"/>
                    </a:lnTo>
                    <a:lnTo>
                      <a:pt x="1626872" y="2742078"/>
                    </a:lnTo>
                    <a:lnTo>
                      <a:pt x="1617619" y="2745288"/>
                    </a:lnTo>
                    <a:lnTo>
                      <a:pt x="1564758" y="2758224"/>
                    </a:lnTo>
                    <a:close/>
                    <a:moveTo>
                      <a:pt x="2488473" y="325810"/>
                    </a:moveTo>
                    <a:lnTo>
                      <a:pt x="2522891" y="352490"/>
                    </a:lnTo>
                    <a:lnTo>
                      <a:pt x="2525835" y="355299"/>
                    </a:lnTo>
                    <a:lnTo>
                      <a:pt x="1546504" y="2762691"/>
                    </a:lnTo>
                    <a:lnTo>
                      <a:pt x="1531539" y="2766354"/>
                    </a:lnTo>
                    <a:lnTo>
                      <a:pt x="1493407" y="2771883"/>
                    </a:lnTo>
                    <a:close/>
                    <a:moveTo>
                      <a:pt x="581634" y="148007"/>
                    </a:moveTo>
                    <a:lnTo>
                      <a:pt x="1287101" y="2780845"/>
                    </a:lnTo>
                    <a:lnTo>
                      <a:pt x="1255729" y="2779348"/>
                    </a:lnTo>
                    <a:lnTo>
                      <a:pt x="1190822" y="2769882"/>
                    </a:lnTo>
                    <a:lnTo>
                      <a:pt x="214217" y="372844"/>
                    </a:lnTo>
                    <a:lnTo>
                      <a:pt x="235549" y="352490"/>
                    </a:lnTo>
                    <a:lnTo>
                      <a:pt x="250555" y="340858"/>
                    </a:lnTo>
                    <a:lnTo>
                      <a:pt x="1230377" y="2745798"/>
                    </a:lnTo>
                    <a:lnTo>
                      <a:pt x="539227" y="166390"/>
                    </a:lnTo>
                    <a:close/>
                    <a:moveTo>
                      <a:pt x="2151361" y="136977"/>
                    </a:moveTo>
                    <a:lnTo>
                      <a:pt x="2193767" y="155359"/>
                    </a:lnTo>
                    <a:lnTo>
                      <a:pt x="1492641" y="2771994"/>
                    </a:lnTo>
                    <a:lnTo>
                      <a:pt x="1443395" y="2779135"/>
                    </a:lnTo>
                    <a:close/>
                    <a:moveTo>
                      <a:pt x="981386" y="34110"/>
                    </a:moveTo>
                    <a:lnTo>
                      <a:pt x="1344174" y="2783569"/>
                    </a:lnTo>
                    <a:lnTo>
                      <a:pt x="1297767" y="2781355"/>
                    </a:lnTo>
                    <a:lnTo>
                      <a:pt x="936427" y="42872"/>
                    </a:lnTo>
                    <a:lnTo>
                      <a:pt x="969082" y="35944"/>
                    </a:lnTo>
                    <a:close/>
                    <a:moveTo>
                      <a:pt x="1751595" y="30315"/>
                    </a:moveTo>
                    <a:lnTo>
                      <a:pt x="1789358" y="35944"/>
                    </a:lnTo>
                    <a:lnTo>
                      <a:pt x="1796764" y="37515"/>
                    </a:lnTo>
                    <a:lnTo>
                      <a:pt x="1439618" y="2779458"/>
                    </a:lnTo>
                    <a:lnTo>
                      <a:pt x="1393225" y="2781668"/>
                    </a:lnTo>
                    <a:close/>
                    <a:moveTo>
                      <a:pt x="1379220" y="0"/>
                    </a:moveTo>
                    <a:lnTo>
                      <a:pt x="1391727" y="366"/>
                    </a:lnTo>
                    <a:lnTo>
                      <a:pt x="1391726" y="2781740"/>
                    </a:lnTo>
                    <a:lnTo>
                      <a:pt x="1348740" y="2783787"/>
                    </a:lnTo>
                    <a:lnTo>
                      <a:pt x="1346007" y="2783657"/>
                    </a:lnTo>
                    <a:lnTo>
                      <a:pt x="1346007" y="972"/>
                    </a:ln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E142C6AB-4FA4-45FB-88B4-A2AE3C819B78}"/>
                  </a:ext>
                </a:extLst>
              </p:cNvPr>
              <p:cNvSpPr/>
              <p:nvPr/>
            </p:nvSpPr>
            <p:spPr>
              <a:xfrm>
                <a:off x="2790382" y="3664612"/>
                <a:ext cx="250166" cy="1456340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AB0F0230-A1F3-4470-AA0C-CFDD1CFA0249}"/>
                  </a:ext>
                </a:extLst>
              </p:cNvPr>
              <p:cNvSpPr/>
              <p:nvPr/>
            </p:nvSpPr>
            <p:spPr>
              <a:xfrm flipV="1">
                <a:off x="2334278" y="3429000"/>
                <a:ext cx="1162374" cy="360389"/>
              </a:xfrm>
              <a:custGeom>
                <a:avLst/>
                <a:gdLst>
                  <a:gd name="connsiteX0" fmla="*/ 577288 w 1162374"/>
                  <a:gd name="connsiteY0" fmla="*/ 360389 h 360389"/>
                  <a:gd name="connsiteX1" fmla="*/ 1083615 w 1162374"/>
                  <a:gd name="connsiteY1" fmla="*/ 247087 h 360389"/>
                  <a:gd name="connsiteX2" fmla="*/ 1162374 w 1162374"/>
                  <a:gd name="connsiteY2" fmla="*/ 202480 h 360389"/>
                  <a:gd name="connsiteX3" fmla="*/ 1083615 w 1162374"/>
                  <a:gd name="connsiteY3" fmla="*/ 145283 h 360389"/>
                  <a:gd name="connsiteX4" fmla="*/ 577288 w 1162374"/>
                  <a:gd name="connsiteY4" fmla="*/ 0 h 360389"/>
                  <a:gd name="connsiteX5" fmla="*/ 76587 w 1162374"/>
                  <a:gd name="connsiteY5" fmla="*/ 145283 h 360389"/>
                  <a:gd name="connsiteX6" fmla="*/ 0 w 1162374"/>
                  <a:gd name="connsiteY6" fmla="*/ 202480 h 360389"/>
                  <a:gd name="connsiteX7" fmla="*/ 76587 w 1162374"/>
                  <a:gd name="connsiteY7" fmla="*/ 247087 h 360389"/>
                  <a:gd name="connsiteX8" fmla="*/ 577288 w 1162374"/>
                  <a:gd name="connsiteY8" fmla="*/ 360389 h 36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2374" h="360389">
                    <a:moveTo>
                      <a:pt x="577288" y="360389"/>
                    </a:moveTo>
                    <a:cubicBezTo>
                      <a:pt x="767260" y="360389"/>
                      <a:pt x="935552" y="318091"/>
                      <a:pt x="1083615" y="247087"/>
                    </a:cubicBezTo>
                    <a:lnTo>
                      <a:pt x="1162374" y="202480"/>
                    </a:lnTo>
                    <a:lnTo>
                      <a:pt x="1083615" y="145283"/>
                    </a:lnTo>
                    <a:cubicBezTo>
                      <a:pt x="935552" y="54237"/>
                      <a:pt x="767260" y="0"/>
                      <a:pt x="577288" y="0"/>
                    </a:cubicBezTo>
                    <a:cubicBezTo>
                      <a:pt x="387317" y="0"/>
                      <a:pt x="221168" y="54237"/>
                      <a:pt x="76587" y="145283"/>
                    </a:cubicBezTo>
                    <a:lnTo>
                      <a:pt x="0" y="202480"/>
                    </a:lnTo>
                    <a:lnTo>
                      <a:pt x="76587" y="247087"/>
                    </a:lnTo>
                    <a:cubicBezTo>
                      <a:pt x="221168" y="318091"/>
                      <a:pt x="387317" y="360389"/>
                      <a:pt x="577288" y="36038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65" name="テキスト ボックス 564">
            <a:extLst>
              <a:ext uri="{FF2B5EF4-FFF2-40B4-BE49-F238E27FC236}">
                <a16:creationId xmlns:a16="http://schemas.microsoft.com/office/drawing/2014/main" id="{702D818A-361A-4C58-8C53-4D153F962307}"/>
              </a:ext>
            </a:extLst>
          </p:cNvPr>
          <p:cNvSpPr txBox="1"/>
          <p:nvPr/>
        </p:nvSpPr>
        <p:spPr>
          <a:xfrm>
            <a:off x="717507" y="611290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うちわ</a:t>
            </a:r>
          </a:p>
        </p:txBody>
      </p: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A88F975F-F7E9-42C7-B364-8EC6F19D4EEA}"/>
              </a:ext>
            </a:extLst>
          </p:cNvPr>
          <p:cNvGrpSpPr/>
          <p:nvPr/>
        </p:nvGrpSpPr>
        <p:grpSpPr>
          <a:xfrm>
            <a:off x="7535007" y="3280354"/>
            <a:ext cx="2108461" cy="959194"/>
            <a:chOff x="2545318" y="3788969"/>
            <a:chExt cx="3377909" cy="1536699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EB338BEF-8DA2-46DA-A6BB-356BE66B6002}"/>
                </a:ext>
              </a:extLst>
            </p:cNvPr>
            <p:cNvGrpSpPr/>
            <p:nvPr/>
          </p:nvGrpSpPr>
          <p:grpSpPr>
            <a:xfrm>
              <a:off x="2545318" y="3788969"/>
              <a:ext cx="2562286" cy="1536699"/>
              <a:chOff x="746064" y="1894185"/>
              <a:chExt cx="2562286" cy="1536699"/>
            </a:xfrm>
          </p:grpSpPr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7B90E01B-926F-491C-A116-CF5B3BC332E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73A943DF-9EE6-4320-8E44-A771348F663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5A1AC86B-4CA5-4B7A-9947-A0BAF0850C4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D929AEEC-5AB7-4B6D-9377-01740A76B64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DFDE9B27-1E5B-450D-907E-487FF16664F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E29B9842-B983-4646-866D-F0502251005D}"/>
                </a:ext>
              </a:extLst>
            </p:cNvPr>
            <p:cNvGrpSpPr/>
            <p:nvPr/>
          </p:nvGrpSpPr>
          <p:grpSpPr>
            <a:xfrm rot="3734325">
              <a:off x="3902900" y="2615440"/>
              <a:ext cx="457006" cy="2887066"/>
              <a:chOff x="2720796" y="1413014"/>
              <a:chExt cx="832029" cy="5256216"/>
            </a:xfrm>
          </p:grpSpPr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54FF754F-E777-4A82-9FD0-DFB56E202088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249887F8-88E4-452F-8BDE-33C3BC9FEED1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四角形: 上の 2 つの角を丸める 588">
                <a:extLst>
                  <a:ext uri="{FF2B5EF4-FFF2-40B4-BE49-F238E27FC236}">
                    <a16:creationId xmlns:a16="http://schemas.microsoft.com/office/drawing/2014/main" id="{0DA44499-3680-4574-A082-1DBE92B5D942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四角形: 上の 2 つの角を丸める 589">
                <a:extLst>
                  <a:ext uri="{FF2B5EF4-FFF2-40B4-BE49-F238E27FC236}">
                    <a16:creationId xmlns:a16="http://schemas.microsoft.com/office/drawing/2014/main" id="{299F7747-D614-46F9-8B42-6A89B97E3EFF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4793570B-57AA-4CB4-9E16-243690DB6B2B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楕円 91">
                <a:extLst>
                  <a:ext uri="{FF2B5EF4-FFF2-40B4-BE49-F238E27FC236}">
                    <a16:creationId xmlns:a16="http://schemas.microsoft.com/office/drawing/2014/main" id="{7983B1C4-519C-4A93-B822-4987F9B799E2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64441926-C0CD-40DA-9989-170AD265BBDC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楕円 91">
                <a:extLst>
                  <a:ext uri="{FF2B5EF4-FFF2-40B4-BE49-F238E27FC236}">
                    <a16:creationId xmlns:a16="http://schemas.microsoft.com/office/drawing/2014/main" id="{7622D573-F967-417C-A50C-14F9E8AC1249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4E8BF26F-34C5-4C10-A7BC-EF9C09BBE518}"/>
                </a:ext>
              </a:extLst>
            </p:cNvPr>
            <p:cNvGrpSpPr/>
            <p:nvPr/>
          </p:nvGrpSpPr>
          <p:grpSpPr>
            <a:xfrm rot="4075311">
              <a:off x="4096409" y="2885466"/>
              <a:ext cx="457006" cy="2887066"/>
              <a:chOff x="2720796" y="1413014"/>
              <a:chExt cx="832029" cy="5256216"/>
            </a:xfrm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5682900D-D5B9-4C32-BC7D-64DB04E035C2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B48D31B6-6047-4F4A-9013-792C7F88CB73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四角形: 上の 2 つの角を丸める 580">
                <a:extLst>
                  <a:ext uri="{FF2B5EF4-FFF2-40B4-BE49-F238E27FC236}">
                    <a16:creationId xmlns:a16="http://schemas.microsoft.com/office/drawing/2014/main" id="{6A7AC7C5-BE1F-444F-993F-200C65E8FBC8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四角形: 上の 2 つの角を丸める 581">
                <a:extLst>
                  <a:ext uri="{FF2B5EF4-FFF2-40B4-BE49-F238E27FC236}">
                    <a16:creationId xmlns:a16="http://schemas.microsoft.com/office/drawing/2014/main" id="{86F711E4-9D1B-47DA-BC88-0D0BFAC252F2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四角形: 上の 2 つの角を丸める 582">
                <a:extLst>
                  <a:ext uri="{FF2B5EF4-FFF2-40B4-BE49-F238E27FC236}">
                    <a16:creationId xmlns:a16="http://schemas.microsoft.com/office/drawing/2014/main" id="{BB542940-AB6A-4526-8118-AA45788A87AF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楕円 91">
                <a:extLst>
                  <a:ext uri="{FF2B5EF4-FFF2-40B4-BE49-F238E27FC236}">
                    <a16:creationId xmlns:a16="http://schemas.microsoft.com/office/drawing/2014/main" id="{90D0EDCA-C206-4A46-868E-E55EB5953C84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852FC1AC-761F-41BF-810E-371FA1887F9F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楕円 91">
                <a:extLst>
                  <a:ext uri="{FF2B5EF4-FFF2-40B4-BE49-F238E27FC236}">
                    <a16:creationId xmlns:a16="http://schemas.microsoft.com/office/drawing/2014/main" id="{4435E278-A3AA-4210-9600-4D86FEE6DFF2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D9DD78E2-9964-4C18-9452-848C80CFDEC9}"/>
                </a:ext>
              </a:extLst>
            </p:cNvPr>
            <p:cNvGrpSpPr/>
            <p:nvPr/>
          </p:nvGrpSpPr>
          <p:grpSpPr>
            <a:xfrm rot="4461794">
              <a:off x="4251191" y="3083000"/>
              <a:ext cx="457006" cy="2887066"/>
              <a:chOff x="2720796" y="1413014"/>
              <a:chExt cx="832029" cy="5256216"/>
            </a:xfrm>
          </p:grpSpPr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0305225-FD1D-4B39-BDCE-230AFB50865D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A424E60A-0BA3-48B6-A00B-FFA7C9B9AF41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1CFEE20F-85C6-4CBD-83A3-2F278342B98E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DD5BFB84-ECBB-44DA-82F4-F0E595FAA6ED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8749FD03-B9D4-4BC9-9591-18BB11BA813E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楕円 91">
                <a:extLst>
                  <a:ext uri="{FF2B5EF4-FFF2-40B4-BE49-F238E27FC236}">
                    <a16:creationId xmlns:a16="http://schemas.microsoft.com/office/drawing/2014/main" id="{CB6AB8DB-A014-4A3F-8100-5F7DA42465C3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6844803B-8F5D-421D-86CC-6CA60FB6AD87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楕円 91">
                <a:extLst>
                  <a:ext uri="{FF2B5EF4-FFF2-40B4-BE49-F238E27FC236}">
                    <a16:creationId xmlns:a16="http://schemas.microsoft.com/office/drawing/2014/main" id="{B431916C-3323-436F-9DBD-012B5B477E81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8269544F-30B7-45FF-875F-2E5AF462E255}"/>
              </a:ext>
            </a:extLst>
          </p:cNvPr>
          <p:cNvSpPr txBox="1"/>
          <p:nvPr/>
        </p:nvSpPr>
        <p:spPr>
          <a:xfrm>
            <a:off x="7800720" y="428410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金時人参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8937358E-8614-4BCE-9C9F-F40E60A1F3E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讃岐うどん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30009F23-5980-43B3-B2DD-2BB995FB30D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瀬戸大橋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6B414D03-8CA1-416E-99BD-69DEA040D6C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高松城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0FCB29D4-9C7F-403D-855C-5963C0533EE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オリーブ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4FBAF178-2653-4564-85F7-B9F8A2FCCC3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小豆島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D7F8D6FE-6F36-4C5B-8519-E124DBC9A018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ウチワ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E7C8FA39-DE36-4D10-8AF9-625728DBB8E3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香川県と言えば・・・</a:t>
            </a:r>
          </a:p>
        </p:txBody>
      </p: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397B96A-A8FD-454E-9566-C4C62B0106EA}"/>
              </a:ext>
            </a:extLst>
          </p:cNvPr>
          <p:cNvGrpSpPr/>
          <p:nvPr/>
        </p:nvGrpSpPr>
        <p:grpSpPr>
          <a:xfrm>
            <a:off x="803694" y="1109179"/>
            <a:ext cx="2431212" cy="2211526"/>
            <a:chOff x="1626781" y="1479048"/>
            <a:chExt cx="3649768" cy="3319972"/>
          </a:xfrm>
        </p:grpSpPr>
        <p:sp>
          <p:nvSpPr>
            <p:cNvPr id="225" name="楕円 3">
              <a:extLst>
                <a:ext uri="{FF2B5EF4-FFF2-40B4-BE49-F238E27FC236}">
                  <a16:creationId xmlns:a16="http://schemas.microsoft.com/office/drawing/2014/main" id="{AAEAAAC8-CAD2-4873-A0D9-808252FD4F84}"/>
                </a:ext>
              </a:extLst>
            </p:cNvPr>
            <p:cNvSpPr/>
            <p:nvPr/>
          </p:nvSpPr>
          <p:spPr>
            <a:xfrm flipV="1">
              <a:off x="2726451" y="3775190"/>
              <a:ext cx="1450428" cy="1023830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楕円 3">
              <a:extLst>
                <a:ext uri="{FF2B5EF4-FFF2-40B4-BE49-F238E27FC236}">
                  <a16:creationId xmlns:a16="http://schemas.microsoft.com/office/drawing/2014/main" id="{55D1B374-E098-4977-B727-9CC0483D9BD3}"/>
                </a:ext>
              </a:extLst>
            </p:cNvPr>
            <p:cNvSpPr/>
            <p:nvPr/>
          </p:nvSpPr>
          <p:spPr>
            <a:xfrm>
              <a:off x="1626781" y="1479048"/>
              <a:ext cx="3649768" cy="298617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2060"/>
                </a:gs>
                <a:gs pos="0">
                  <a:srgbClr val="002060"/>
                </a:gs>
                <a:gs pos="50000">
                  <a:srgbClr val="0070C0"/>
                </a:gs>
              </a:gsLst>
              <a:lin ang="0" scaled="1"/>
              <a:tileRect/>
            </a:gra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90DD3618-43EA-456E-A37C-F010C8F0ECBE}"/>
                </a:ext>
              </a:extLst>
            </p:cNvPr>
            <p:cNvSpPr/>
            <p:nvPr/>
          </p:nvSpPr>
          <p:spPr>
            <a:xfrm>
              <a:off x="1757722" y="1583326"/>
              <a:ext cx="3387886" cy="1933904"/>
            </a:xfrm>
            <a:prstGeom prst="ellipse">
              <a:avLst/>
            </a:prstGeom>
            <a:solidFill>
              <a:sysClr val="window" lastClr="FFFFFF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C1E9FFC-9B24-423F-95CD-205F675ECFD0}"/>
                </a:ext>
              </a:extLst>
            </p:cNvPr>
            <p:cNvSpPr/>
            <p:nvPr/>
          </p:nvSpPr>
          <p:spPr>
            <a:xfrm>
              <a:off x="1781855" y="1896163"/>
              <a:ext cx="3339620" cy="1621068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  <a:alpha val="70000"/>
              </a:srgbClr>
            </a:solidFill>
            <a:ln w="2222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2092601-7047-42AF-922C-5FCA775E4AA0}"/>
                </a:ext>
              </a:extLst>
            </p:cNvPr>
            <p:cNvGrpSpPr/>
            <p:nvPr/>
          </p:nvGrpSpPr>
          <p:grpSpPr>
            <a:xfrm>
              <a:off x="1897097" y="2069712"/>
              <a:ext cx="1755857" cy="1013361"/>
              <a:chOff x="175147" y="4379412"/>
              <a:chExt cx="2112225" cy="2037446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72D8E2D9-746B-4F8B-A034-4FE233F2DEFD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94A2A58-6792-48F9-9339-360E4512CFBA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2C7247E1-9702-4836-B72F-FC7A506695AC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2C6AF71-9DC9-47CC-AA6F-00F7C8E5BCA6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BA2A80C-B262-4838-B2AE-5DA6D1EFE486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BFADCFAA-FE79-4684-BFB2-8E29D95FAF9D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1999CEAF-4318-4D8F-950F-88070323D31E}"/>
                </a:ext>
              </a:extLst>
            </p:cNvPr>
            <p:cNvGrpSpPr/>
            <p:nvPr/>
          </p:nvGrpSpPr>
          <p:grpSpPr>
            <a:xfrm>
              <a:off x="3352883" y="2372154"/>
              <a:ext cx="1665841" cy="992217"/>
              <a:chOff x="2583995" y="4526858"/>
              <a:chExt cx="2003940" cy="1994935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6E68D32-9D79-4146-A202-7A2F7E1881C9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C093727-E6E3-4658-8A1E-F9C64891F7A7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BE131A6B-EF4D-4FF9-9C52-E582B9C58B74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75103B3-5A17-4558-B70C-EB3A589D4FE0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6922A156-A4A4-4ABA-A03B-3A41C48F3ED0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80F1D2F-1684-44A6-AB24-ACF0E32EABE6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6DCDBFC7-6E07-4CD5-A592-8E9A6A3E21BF}"/>
                </a:ext>
              </a:extLst>
            </p:cNvPr>
            <p:cNvGrpSpPr/>
            <p:nvPr/>
          </p:nvGrpSpPr>
          <p:grpSpPr>
            <a:xfrm>
              <a:off x="3188981" y="1949570"/>
              <a:ext cx="1581427" cy="1086997"/>
              <a:chOff x="2583995" y="4526858"/>
              <a:chExt cx="2003940" cy="199493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A46BF41-9A3C-4314-AE15-07EDBD58541E}"/>
                  </a:ext>
                </a:extLst>
              </p:cNvPr>
              <p:cNvSpPr/>
              <p:nvPr/>
            </p:nvSpPr>
            <p:spPr>
              <a:xfrm rot="4500000">
                <a:off x="2589239" y="4523098"/>
                <a:ext cx="1994935" cy="2002456"/>
              </a:xfrm>
              <a:custGeom>
                <a:avLst/>
                <a:gdLst>
                  <a:gd name="connsiteX0" fmla="*/ 0 w 1994935"/>
                  <a:gd name="connsiteY0" fmla="*/ 1106100 h 2002456"/>
                  <a:gd name="connsiteX1" fmla="*/ 32626 w 1994935"/>
                  <a:gd name="connsiteY1" fmla="*/ 1018782 h 2002456"/>
                  <a:gd name="connsiteX2" fmla="*/ 1339702 w 1994935"/>
                  <a:gd name="connsiteY2" fmla="*/ 22482 h 2002456"/>
                  <a:gd name="connsiteX3" fmla="*/ 1908671 w 1994935"/>
                  <a:gd name="connsiteY3" fmla="*/ 1861334 h 2002456"/>
                  <a:gd name="connsiteX4" fmla="*/ 1878715 w 1994935"/>
                  <a:gd name="connsiteY4" fmla="*/ 1960422 h 2002456"/>
                  <a:gd name="connsiteX5" fmla="*/ 1837289 w 1994935"/>
                  <a:gd name="connsiteY5" fmla="*/ 1981153 h 2002456"/>
                  <a:gd name="connsiteX6" fmla="*/ 1757259 w 1994935"/>
                  <a:gd name="connsiteY6" fmla="*/ 2002456 h 2002456"/>
                  <a:gd name="connsiteX7" fmla="*/ 1764044 w 1994935"/>
                  <a:gd name="connsiteY7" fmla="*/ 1984086 h 2002456"/>
                  <a:gd name="connsiteX8" fmla="*/ 1809020 w 1994935"/>
                  <a:gd name="connsiteY8" fmla="*/ 1834633 h 2002456"/>
                  <a:gd name="connsiteX9" fmla="*/ 1313001 w 1994935"/>
                  <a:gd name="connsiteY9" fmla="*/ 122134 h 2002456"/>
                  <a:gd name="connsiteX10" fmla="*/ 124872 w 1994935"/>
                  <a:gd name="connsiteY10" fmla="*/ 1065024 h 2002456"/>
                  <a:gd name="connsiteX11" fmla="*/ 119489 w 1994935"/>
                  <a:gd name="connsiteY11" fmla="*/ 1079600 h 2002456"/>
                  <a:gd name="connsiteX12" fmla="*/ 88649 w 1994935"/>
                  <a:gd name="connsiteY12" fmla="*/ 1081242 h 2002456"/>
                  <a:gd name="connsiteX13" fmla="*/ 5381 w 1994935"/>
                  <a:gd name="connsiteY13" fmla="*/ 1103407 h 2002456"/>
                  <a:gd name="connsiteX14" fmla="*/ 0 w 1994935"/>
                  <a:gd name="connsiteY14" fmla="*/ 1106100 h 200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94935" h="2002456">
                    <a:moveTo>
                      <a:pt x="0" y="1106100"/>
                    </a:moveTo>
                    <a:lnTo>
                      <a:pt x="32626" y="1018782"/>
                    </a:lnTo>
                    <a:cubicBezTo>
                      <a:pt x="317108" y="326546"/>
                      <a:pt x="861011" y="-105783"/>
                      <a:pt x="1339702" y="22482"/>
                    </a:cubicBezTo>
                    <a:cubicBezTo>
                      <a:pt x="1886779" y="169070"/>
                      <a:pt x="2141514" y="992353"/>
                      <a:pt x="1908671" y="1861334"/>
                    </a:cubicBezTo>
                    <a:lnTo>
                      <a:pt x="1878715" y="1960422"/>
                    </a:lnTo>
                    <a:lnTo>
                      <a:pt x="1837289" y="1981153"/>
                    </a:lnTo>
                    <a:lnTo>
                      <a:pt x="1757259" y="2002456"/>
                    </a:lnTo>
                    <a:lnTo>
                      <a:pt x="1764044" y="1984086"/>
                    </a:lnTo>
                    <a:cubicBezTo>
                      <a:pt x="1780361" y="1935356"/>
                      <a:pt x="1795389" y="1885504"/>
                      <a:pt x="1809020" y="1834633"/>
                    </a:cubicBezTo>
                    <a:cubicBezTo>
                      <a:pt x="2027116" y="1020688"/>
                      <a:pt x="1805040" y="253975"/>
                      <a:pt x="1313001" y="122134"/>
                    </a:cubicBezTo>
                    <a:cubicBezTo>
                      <a:pt x="882466" y="6772"/>
                      <a:pt x="387895" y="415708"/>
                      <a:pt x="124872" y="1065024"/>
                    </a:cubicBezTo>
                    <a:lnTo>
                      <a:pt x="119489" y="1079600"/>
                    </a:lnTo>
                    <a:lnTo>
                      <a:pt x="88649" y="1081242"/>
                    </a:lnTo>
                    <a:cubicBezTo>
                      <a:pt x="60893" y="1085576"/>
                      <a:pt x="33137" y="1092866"/>
                      <a:pt x="5381" y="1103407"/>
                    </a:cubicBezTo>
                    <a:lnTo>
                      <a:pt x="0" y="11061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3C2C16B-4260-4B15-901A-DD65E0608C37}"/>
                  </a:ext>
                </a:extLst>
              </p:cNvPr>
              <p:cNvSpPr/>
              <p:nvPr/>
            </p:nvSpPr>
            <p:spPr>
              <a:xfrm rot="4500000">
                <a:off x="2641295" y="4608081"/>
                <a:ext cx="1767170" cy="1881769"/>
              </a:xfrm>
              <a:custGeom>
                <a:avLst/>
                <a:gdLst>
                  <a:gd name="connsiteX0" fmla="*/ 0 w 1767170"/>
                  <a:gd name="connsiteY0" fmla="*/ 953044 h 1881769"/>
                  <a:gd name="connsiteX1" fmla="*/ 3418 w 1767170"/>
                  <a:gd name="connsiteY1" fmla="*/ 943826 h 1881769"/>
                  <a:gd name="connsiteX2" fmla="*/ 1184893 w 1767170"/>
                  <a:gd name="connsiteY2" fmla="*/ 19679 h 1881769"/>
                  <a:gd name="connsiteX3" fmla="*/ 1685785 w 1767170"/>
                  <a:gd name="connsiteY3" fmla="*/ 1707776 h 1881769"/>
                  <a:gd name="connsiteX4" fmla="*/ 1641474 w 1767170"/>
                  <a:gd name="connsiteY4" fmla="*/ 1854779 h 1881769"/>
                  <a:gd name="connsiteX5" fmla="*/ 1633381 w 1767170"/>
                  <a:gd name="connsiteY5" fmla="*/ 1876601 h 1881769"/>
                  <a:gd name="connsiteX6" fmla="*/ 1632340 w 1767170"/>
                  <a:gd name="connsiteY6" fmla="*/ 1876878 h 1881769"/>
                  <a:gd name="connsiteX7" fmla="*/ 1549071 w 1767170"/>
                  <a:gd name="connsiteY7" fmla="*/ 1881311 h 1881769"/>
                  <a:gd name="connsiteX8" fmla="*/ 1513046 w 1767170"/>
                  <a:gd name="connsiteY8" fmla="*/ 1876325 h 1881769"/>
                  <a:gd name="connsiteX9" fmla="*/ 1535661 w 1767170"/>
                  <a:gd name="connsiteY9" fmla="*/ 1814441 h 1881769"/>
                  <a:gd name="connsiteX10" fmla="*/ 1576411 w 1767170"/>
                  <a:gd name="connsiteY10" fmla="*/ 1678470 h 1881769"/>
                  <a:gd name="connsiteX11" fmla="*/ 1155586 w 1767170"/>
                  <a:gd name="connsiteY11" fmla="*/ 129053 h 1881769"/>
                  <a:gd name="connsiteX12" fmla="*/ 158304 w 1767170"/>
                  <a:gd name="connsiteY12" fmla="*/ 871271 h 1881769"/>
                  <a:gd name="connsiteX13" fmla="*/ 119713 w 1767170"/>
                  <a:gd name="connsiteY13" fmla="*/ 959986 h 1881769"/>
                  <a:gd name="connsiteX14" fmla="*/ 50237 w 1767170"/>
                  <a:gd name="connsiteY14" fmla="*/ 950369 h 1881769"/>
                  <a:gd name="connsiteX15" fmla="*/ 0 w 1767170"/>
                  <a:gd name="connsiteY15" fmla="*/ 953044 h 1881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67170" h="1881769">
                    <a:moveTo>
                      <a:pt x="0" y="953044"/>
                    </a:moveTo>
                    <a:lnTo>
                      <a:pt x="3418" y="943826"/>
                    </a:lnTo>
                    <a:cubicBezTo>
                      <a:pt x="263368" y="305401"/>
                      <a:pt x="755109" y="-95481"/>
                      <a:pt x="1184893" y="19679"/>
                    </a:cubicBezTo>
                    <a:cubicBezTo>
                      <a:pt x="1676074" y="151291"/>
                      <a:pt x="1900331" y="907078"/>
                      <a:pt x="1685785" y="1707776"/>
                    </a:cubicBezTo>
                    <a:cubicBezTo>
                      <a:pt x="1672375" y="1757820"/>
                      <a:pt x="1657569" y="1806855"/>
                      <a:pt x="1641474" y="1854779"/>
                    </a:cubicBezTo>
                    <a:lnTo>
                      <a:pt x="1633381" y="1876601"/>
                    </a:lnTo>
                    <a:lnTo>
                      <a:pt x="1632340" y="1876878"/>
                    </a:lnTo>
                    <a:cubicBezTo>
                      <a:pt x="1604584" y="1881213"/>
                      <a:pt x="1576827" y="1882592"/>
                      <a:pt x="1549071" y="1881311"/>
                    </a:cubicBezTo>
                    <a:lnTo>
                      <a:pt x="1513046" y="1876325"/>
                    </a:lnTo>
                    <a:lnTo>
                      <a:pt x="1535661" y="1814441"/>
                    </a:lnTo>
                    <a:cubicBezTo>
                      <a:pt x="1550399" y="1770093"/>
                      <a:pt x="1564013" y="1724738"/>
                      <a:pt x="1576411" y="1678470"/>
                    </a:cubicBezTo>
                    <a:cubicBezTo>
                      <a:pt x="1774772" y="938176"/>
                      <a:pt x="1586362" y="244479"/>
                      <a:pt x="1155586" y="129053"/>
                    </a:cubicBezTo>
                    <a:cubicBezTo>
                      <a:pt x="805581" y="35270"/>
                      <a:pt x="403264" y="352090"/>
                      <a:pt x="158304" y="871271"/>
                    </a:cubicBezTo>
                    <a:lnTo>
                      <a:pt x="119713" y="959986"/>
                    </a:lnTo>
                    <a:lnTo>
                      <a:pt x="50237" y="950369"/>
                    </a:lnTo>
                    <a:lnTo>
                      <a:pt x="0" y="95304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970EC47A-CA59-4B65-946D-EC2D70B61262}"/>
                  </a:ext>
                </a:extLst>
              </p:cNvPr>
              <p:cNvSpPr/>
              <p:nvPr/>
            </p:nvSpPr>
            <p:spPr>
              <a:xfrm rot="4500000">
                <a:off x="2704322" y="4688647"/>
                <a:ext cx="1533839" cy="1757322"/>
              </a:xfrm>
              <a:custGeom>
                <a:avLst/>
                <a:gdLst>
                  <a:gd name="connsiteX0" fmla="*/ 0 w 1533839"/>
                  <a:gd name="connsiteY0" fmla="*/ 841312 h 1757322"/>
                  <a:gd name="connsiteX1" fmla="*/ 39054 w 1533839"/>
                  <a:gd name="connsiteY1" fmla="*/ 751763 h 1757322"/>
                  <a:gd name="connsiteX2" fmla="*/ 1033425 w 1533839"/>
                  <a:gd name="connsiteY2" fmla="*/ 16470 h 1757322"/>
                  <a:gd name="connsiteX3" fmla="*/ 1455961 w 1533839"/>
                  <a:gd name="connsiteY3" fmla="*/ 1555379 h 1757322"/>
                  <a:gd name="connsiteX4" fmla="*/ 1415496 w 1533839"/>
                  <a:gd name="connsiteY4" fmla="*/ 1690305 h 1757322"/>
                  <a:gd name="connsiteX5" fmla="*/ 1390962 w 1533839"/>
                  <a:gd name="connsiteY5" fmla="*/ 1757322 h 1757322"/>
                  <a:gd name="connsiteX6" fmla="*/ 1345303 w 1533839"/>
                  <a:gd name="connsiteY6" fmla="*/ 1751002 h 1757322"/>
                  <a:gd name="connsiteX7" fmla="*/ 1274763 w 1533839"/>
                  <a:gd name="connsiteY7" fmla="*/ 1729221 h 1757322"/>
                  <a:gd name="connsiteX8" fmla="*/ 1341797 w 1533839"/>
                  <a:gd name="connsiteY8" fmla="*/ 1524789 h 1757322"/>
                  <a:gd name="connsiteX9" fmla="*/ 1002835 w 1533839"/>
                  <a:gd name="connsiteY9" fmla="*/ 130634 h 1757322"/>
                  <a:gd name="connsiteX10" fmla="*/ 191279 w 1533839"/>
                  <a:gd name="connsiteY10" fmla="*/ 709194 h 1757322"/>
                  <a:gd name="connsiteX11" fmla="*/ 114304 w 1533839"/>
                  <a:gd name="connsiteY11" fmla="*/ 877078 h 1757322"/>
                  <a:gd name="connsiteX12" fmla="*/ 96274 w 1533839"/>
                  <a:gd name="connsiteY12" fmla="*/ 868823 h 1757322"/>
                  <a:gd name="connsiteX13" fmla="*/ 13005 w 1533839"/>
                  <a:gd name="connsiteY13" fmla="*/ 843112 h 1757322"/>
                  <a:gd name="connsiteX14" fmla="*/ 0 w 1533839"/>
                  <a:gd name="connsiteY14" fmla="*/ 841312 h 175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33839" h="1757322">
                    <a:moveTo>
                      <a:pt x="0" y="841312"/>
                    </a:moveTo>
                    <a:lnTo>
                      <a:pt x="39054" y="751763"/>
                    </a:lnTo>
                    <a:cubicBezTo>
                      <a:pt x="282767" y="236712"/>
                      <a:pt x="683882" y="-77189"/>
                      <a:pt x="1033425" y="16470"/>
                    </a:cubicBezTo>
                    <a:cubicBezTo>
                      <a:pt x="1463632" y="131744"/>
                      <a:pt x="1652807" y="820737"/>
                      <a:pt x="1455961" y="1555379"/>
                    </a:cubicBezTo>
                    <a:cubicBezTo>
                      <a:pt x="1443658" y="1601294"/>
                      <a:pt x="1430138" y="1646300"/>
                      <a:pt x="1415496" y="1690305"/>
                    </a:cubicBezTo>
                    <a:lnTo>
                      <a:pt x="1390962" y="1757322"/>
                    </a:lnTo>
                    <a:lnTo>
                      <a:pt x="1345303" y="1751002"/>
                    </a:lnTo>
                    <a:lnTo>
                      <a:pt x="1274763" y="1729221"/>
                    </a:lnTo>
                    <a:lnTo>
                      <a:pt x="1341797" y="1524789"/>
                    </a:lnTo>
                    <a:cubicBezTo>
                      <a:pt x="1521749" y="853198"/>
                      <a:pt x="1369991" y="229013"/>
                      <a:pt x="1002835" y="130634"/>
                    </a:cubicBezTo>
                    <a:cubicBezTo>
                      <a:pt x="727468" y="56850"/>
                      <a:pt x="409146" y="299787"/>
                      <a:pt x="191279" y="709194"/>
                    </a:cubicBezTo>
                    <a:lnTo>
                      <a:pt x="114304" y="877078"/>
                    </a:lnTo>
                    <a:lnTo>
                      <a:pt x="96274" y="868823"/>
                    </a:lnTo>
                    <a:cubicBezTo>
                      <a:pt x="68518" y="858086"/>
                      <a:pt x="40762" y="849417"/>
                      <a:pt x="13005" y="843112"/>
                    </a:cubicBezTo>
                    <a:lnTo>
                      <a:pt x="0" y="8413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08AF8E9E-F86E-4E1B-A37A-08EF562EE576}"/>
                  </a:ext>
                </a:extLst>
              </p:cNvPr>
              <p:cNvSpPr/>
              <p:nvPr/>
            </p:nvSpPr>
            <p:spPr>
              <a:xfrm rot="4500000">
                <a:off x="2789368" y="4782375"/>
                <a:ext cx="1269943" cy="1592041"/>
              </a:xfrm>
              <a:custGeom>
                <a:avLst/>
                <a:gdLst>
                  <a:gd name="connsiteX0" fmla="*/ 0 w 1269943"/>
                  <a:gd name="connsiteY0" fmla="*/ 753689 h 1592041"/>
                  <a:gd name="connsiteX1" fmla="*/ 77294 w 1269943"/>
                  <a:gd name="connsiteY1" fmla="*/ 584207 h 1592041"/>
                  <a:gd name="connsiteX2" fmla="*/ 868886 w 1269943"/>
                  <a:gd name="connsiteY2" fmla="*/ 12623 h 1592041"/>
                  <a:gd name="connsiteX3" fmla="*/ 1194570 w 1269943"/>
                  <a:gd name="connsiteY3" fmla="*/ 1383040 h 1592041"/>
                  <a:gd name="connsiteX4" fmla="*/ 1126194 w 1269943"/>
                  <a:gd name="connsiteY4" fmla="*/ 1592041 h 1592041"/>
                  <a:gd name="connsiteX5" fmla="*/ 1048246 w 1269943"/>
                  <a:gd name="connsiteY5" fmla="*/ 1556353 h 1592041"/>
                  <a:gd name="connsiteX6" fmla="*/ 1017708 w 1269943"/>
                  <a:gd name="connsiteY6" fmla="*/ 1538469 h 1592041"/>
                  <a:gd name="connsiteX7" fmla="*/ 1077765 w 1269943"/>
                  <a:gd name="connsiteY7" fmla="*/ 1351742 h 1592041"/>
                  <a:gd name="connsiteX8" fmla="*/ 837588 w 1269943"/>
                  <a:gd name="connsiteY8" fmla="*/ 129427 h 1592041"/>
                  <a:gd name="connsiteX9" fmla="*/ 172737 w 1269943"/>
                  <a:gd name="connsiteY9" fmla="*/ 658510 h 1592041"/>
                  <a:gd name="connsiteX10" fmla="*/ 106481 w 1269943"/>
                  <a:gd name="connsiteY10" fmla="*/ 809783 h 1592041"/>
                  <a:gd name="connsiteX11" fmla="*/ 49024 w 1269943"/>
                  <a:gd name="connsiteY11" fmla="*/ 776135 h 1592041"/>
                  <a:gd name="connsiteX12" fmla="*/ 0 w 1269943"/>
                  <a:gd name="connsiteY12" fmla="*/ 753689 h 159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69943" h="1592041">
                    <a:moveTo>
                      <a:pt x="0" y="753689"/>
                    </a:moveTo>
                    <a:lnTo>
                      <a:pt x="77294" y="584207"/>
                    </a:lnTo>
                    <a:cubicBezTo>
                      <a:pt x="290569" y="180812"/>
                      <a:pt x="601109" y="-59128"/>
                      <a:pt x="868886" y="12623"/>
                    </a:cubicBezTo>
                    <a:cubicBezTo>
                      <a:pt x="1225922" y="108290"/>
                      <a:pt x="1371736" y="721847"/>
                      <a:pt x="1194570" y="1383040"/>
                    </a:cubicBezTo>
                    <a:lnTo>
                      <a:pt x="1126194" y="1592041"/>
                    </a:lnTo>
                    <a:lnTo>
                      <a:pt x="1048246" y="1556353"/>
                    </a:lnTo>
                    <a:lnTo>
                      <a:pt x="1017708" y="1538469"/>
                    </a:lnTo>
                    <a:lnTo>
                      <a:pt x="1077765" y="1351742"/>
                    </a:lnTo>
                    <a:cubicBezTo>
                      <a:pt x="1237646" y="755059"/>
                      <a:pt x="1130115" y="207809"/>
                      <a:pt x="837588" y="129427"/>
                    </a:cubicBezTo>
                    <a:cubicBezTo>
                      <a:pt x="618193" y="70640"/>
                      <a:pt x="357048" y="292287"/>
                      <a:pt x="172737" y="658510"/>
                    </a:cubicBezTo>
                    <a:lnTo>
                      <a:pt x="106481" y="809783"/>
                    </a:lnTo>
                    <a:lnTo>
                      <a:pt x="49024" y="776135"/>
                    </a:lnTo>
                    <a:lnTo>
                      <a:pt x="0" y="75368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5334041E-0D3D-4A28-B1B7-61EA29DD79B4}"/>
                  </a:ext>
                </a:extLst>
              </p:cNvPr>
              <p:cNvSpPr/>
              <p:nvPr/>
            </p:nvSpPr>
            <p:spPr>
              <a:xfrm rot="4500000">
                <a:off x="2873028" y="4878913"/>
                <a:ext cx="1031599" cy="1405297"/>
              </a:xfrm>
              <a:custGeom>
                <a:avLst/>
                <a:gdLst>
                  <a:gd name="connsiteX0" fmla="*/ 0 w 1031599"/>
                  <a:gd name="connsiteY0" fmla="*/ 685129 h 1405297"/>
                  <a:gd name="connsiteX1" fmla="*/ 67888 w 1031599"/>
                  <a:gd name="connsiteY1" fmla="*/ 530120 h 1405297"/>
                  <a:gd name="connsiteX2" fmla="*/ 722319 w 1031599"/>
                  <a:gd name="connsiteY2" fmla="*/ 9256 h 1405297"/>
                  <a:gd name="connsiteX3" fmla="*/ 958682 w 1031599"/>
                  <a:gd name="connsiteY3" fmla="*/ 1212521 h 1405297"/>
                  <a:gd name="connsiteX4" fmla="*/ 896680 w 1031599"/>
                  <a:gd name="connsiteY4" fmla="*/ 1405297 h 1405297"/>
                  <a:gd name="connsiteX5" fmla="*/ 851939 w 1031599"/>
                  <a:gd name="connsiteY5" fmla="*/ 1379096 h 1405297"/>
                  <a:gd name="connsiteX6" fmla="*/ 786519 w 1031599"/>
                  <a:gd name="connsiteY6" fmla="*/ 1333819 h 1405297"/>
                  <a:gd name="connsiteX7" fmla="*/ 835039 w 1031599"/>
                  <a:gd name="connsiteY7" fmla="*/ 1179391 h 1405297"/>
                  <a:gd name="connsiteX8" fmla="*/ 689189 w 1031599"/>
                  <a:gd name="connsiteY8" fmla="*/ 132898 h 1405297"/>
                  <a:gd name="connsiteX9" fmla="*/ 168918 w 1031599"/>
                  <a:gd name="connsiteY9" fmla="*/ 608774 h 1405297"/>
                  <a:gd name="connsiteX10" fmla="*/ 107226 w 1031599"/>
                  <a:gd name="connsiteY10" fmla="*/ 757841 h 1405297"/>
                  <a:gd name="connsiteX11" fmla="*/ 102522 w 1031599"/>
                  <a:gd name="connsiteY11" fmla="*/ 754034 h 1405297"/>
                  <a:gd name="connsiteX12" fmla="*/ 19253 w 1031599"/>
                  <a:gd name="connsiteY12" fmla="*/ 696405 h 1405297"/>
                  <a:gd name="connsiteX13" fmla="*/ 0 w 1031599"/>
                  <a:gd name="connsiteY13" fmla="*/ 685129 h 1405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31599" h="1405297">
                    <a:moveTo>
                      <a:pt x="0" y="685129"/>
                    </a:moveTo>
                    <a:lnTo>
                      <a:pt x="67888" y="530120"/>
                    </a:lnTo>
                    <a:cubicBezTo>
                      <a:pt x="249317" y="169596"/>
                      <a:pt x="506370" y="-48608"/>
                      <a:pt x="722319" y="9256"/>
                    </a:cubicBezTo>
                    <a:cubicBezTo>
                      <a:pt x="1010251" y="86407"/>
                      <a:pt x="1116073" y="625127"/>
                      <a:pt x="958682" y="1212521"/>
                    </a:cubicBezTo>
                    <a:lnTo>
                      <a:pt x="896680" y="1405297"/>
                    </a:lnTo>
                    <a:lnTo>
                      <a:pt x="851939" y="1379096"/>
                    </a:lnTo>
                    <a:lnTo>
                      <a:pt x="786519" y="1333819"/>
                    </a:lnTo>
                    <a:lnTo>
                      <a:pt x="835039" y="1179391"/>
                    </a:lnTo>
                    <a:cubicBezTo>
                      <a:pt x="974134" y="660282"/>
                      <a:pt x="908835" y="191752"/>
                      <a:pt x="689189" y="132898"/>
                    </a:cubicBezTo>
                    <a:cubicBezTo>
                      <a:pt x="524455" y="88757"/>
                      <a:pt x="319687" y="287596"/>
                      <a:pt x="168918" y="608774"/>
                    </a:cubicBezTo>
                    <a:lnTo>
                      <a:pt x="107226" y="757841"/>
                    </a:lnTo>
                    <a:lnTo>
                      <a:pt x="102522" y="754034"/>
                    </a:lnTo>
                    <a:cubicBezTo>
                      <a:pt x="74765" y="733544"/>
                      <a:pt x="47009" y="714235"/>
                      <a:pt x="19253" y="696405"/>
                    </a:cubicBezTo>
                    <a:lnTo>
                      <a:pt x="0" y="6851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5746B98A-4ABE-486B-A250-7BB2086FCCE8}"/>
                  </a:ext>
                </a:extLst>
              </p:cNvPr>
              <p:cNvSpPr/>
              <p:nvPr/>
            </p:nvSpPr>
            <p:spPr>
              <a:xfrm rot="4500000">
                <a:off x="2967449" y="4994561"/>
                <a:ext cx="770917" cy="1173108"/>
              </a:xfrm>
              <a:custGeom>
                <a:avLst/>
                <a:gdLst>
                  <a:gd name="connsiteX0" fmla="*/ 0 w 770917"/>
                  <a:gd name="connsiteY0" fmla="*/ 617998 h 1173108"/>
                  <a:gd name="connsiteX1" fmla="*/ 61381 w 770917"/>
                  <a:gd name="connsiteY1" fmla="*/ 469025 h 1173108"/>
                  <a:gd name="connsiteX2" fmla="*/ 562262 w 770917"/>
                  <a:gd name="connsiteY2" fmla="*/ 5788 h 1173108"/>
                  <a:gd name="connsiteX3" fmla="*/ 699208 w 770917"/>
                  <a:gd name="connsiteY3" fmla="*/ 1020694 h 1173108"/>
                  <a:gd name="connsiteX4" fmla="*/ 651407 w 770917"/>
                  <a:gd name="connsiteY4" fmla="*/ 1173108 h 1173108"/>
                  <a:gd name="connsiteX5" fmla="*/ 648057 w 770917"/>
                  <a:gd name="connsiteY5" fmla="*/ 1170791 h 1173108"/>
                  <a:gd name="connsiteX6" fmla="*/ 554745 w 770917"/>
                  <a:gd name="connsiteY6" fmla="*/ 1095281 h 1173108"/>
                  <a:gd name="connsiteX7" fmla="*/ 586651 w 770917"/>
                  <a:gd name="connsiteY7" fmla="*/ 990534 h 1173108"/>
                  <a:gd name="connsiteX8" fmla="*/ 532102 w 770917"/>
                  <a:gd name="connsiteY8" fmla="*/ 118345 h 1173108"/>
                  <a:gd name="connsiteX9" fmla="*/ 97439 w 770917"/>
                  <a:gd name="connsiteY9" fmla="*/ 686619 h 1173108"/>
                  <a:gd name="connsiteX10" fmla="*/ 94940 w 770917"/>
                  <a:gd name="connsiteY10" fmla="*/ 694826 h 1173108"/>
                  <a:gd name="connsiteX11" fmla="*/ 0 w 770917"/>
                  <a:gd name="connsiteY11" fmla="*/ 617998 h 1173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917" h="1173108">
                    <a:moveTo>
                      <a:pt x="0" y="617998"/>
                    </a:moveTo>
                    <a:lnTo>
                      <a:pt x="61381" y="469025"/>
                    </a:lnTo>
                    <a:cubicBezTo>
                      <a:pt x="207069" y="156967"/>
                      <a:pt x="404239" y="-36554"/>
                      <a:pt x="562262" y="5788"/>
                    </a:cubicBezTo>
                    <a:cubicBezTo>
                      <a:pt x="772958" y="62244"/>
                      <a:pt x="834271" y="516632"/>
                      <a:pt x="699208" y="1020694"/>
                    </a:cubicBezTo>
                    <a:lnTo>
                      <a:pt x="651407" y="1173108"/>
                    </a:lnTo>
                    <a:lnTo>
                      <a:pt x="648057" y="1170791"/>
                    </a:lnTo>
                    <a:lnTo>
                      <a:pt x="554745" y="1095281"/>
                    </a:lnTo>
                    <a:lnTo>
                      <a:pt x="586651" y="990534"/>
                    </a:lnTo>
                    <a:cubicBezTo>
                      <a:pt x="705057" y="548637"/>
                      <a:pt x="680635" y="158144"/>
                      <a:pt x="532102" y="118345"/>
                    </a:cubicBezTo>
                    <a:cubicBezTo>
                      <a:pt x="402136" y="83521"/>
                      <a:pt x="220212" y="328735"/>
                      <a:pt x="97439" y="686619"/>
                    </a:cubicBezTo>
                    <a:lnTo>
                      <a:pt x="94940" y="694826"/>
                    </a:lnTo>
                    <a:lnTo>
                      <a:pt x="0" y="61799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0B37D9F-FD3D-43BB-BAEF-04E15792E096}"/>
                </a:ext>
              </a:extLst>
            </p:cNvPr>
            <p:cNvGrpSpPr/>
            <p:nvPr/>
          </p:nvGrpSpPr>
          <p:grpSpPr>
            <a:xfrm rot="503540">
              <a:off x="2163787" y="2441769"/>
              <a:ext cx="1755857" cy="1013361"/>
              <a:chOff x="175147" y="4379412"/>
              <a:chExt cx="2112225" cy="2037446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92C1291-7ECF-41DA-93EC-AA353E7769F7}"/>
                  </a:ext>
                </a:extLst>
              </p:cNvPr>
              <p:cNvSpPr/>
              <p:nvPr/>
            </p:nvSpPr>
            <p:spPr>
              <a:xfrm rot="4500000">
                <a:off x="212537" y="4342022"/>
                <a:ext cx="2037446" cy="2112225"/>
              </a:xfrm>
              <a:custGeom>
                <a:avLst/>
                <a:gdLst>
                  <a:gd name="connsiteX0" fmla="*/ 86265 w 2037446"/>
                  <a:gd name="connsiteY0" fmla="*/ 250890 h 2112225"/>
                  <a:gd name="connsiteX1" fmla="*/ 134486 w 2037446"/>
                  <a:gd name="connsiteY1" fmla="*/ 91387 h 2112225"/>
                  <a:gd name="connsiteX2" fmla="*/ 158731 w 2037446"/>
                  <a:gd name="connsiteY2" fmla="*/ 26500 h 2112225"/>
                  <a:gd name="connsiteX3" fmla="*/ 164112 w 2037446"/>
                  <a:gd name="connsiteY3" fmla="*/ 23807 h 2112225"/>
                  <a:gd name="connsiteX4" fmla="*/ 247380 w 2037446"/>
                  <a:gd name="connsiteY4" fmla="*/ 1642 h 2112225"/>
                  <a:gd name="connsiteX5" fmla="*/ 278220 w 2037446"/>
                  <a:gd name="connsiteY5" fmla="*/ 0 h 2112225"/>
                  <a:gd name="connsiteX6" fmla="*/ 230893 w 2037446"/>
                  <a:gd name="connsiteY6" fmla="*/ 128139 h 2112225"/>
                  <a:gd name="connsiteX7" fmla="*/ 185917 w 2037446"/>
                  <a:gd name="connsiteY7" fmla="*/ 277592 h 2112225"/>
                  <a:gd name="connsiteX8" fmla="*/ 681936 w 2037446"/>
                  <a:gd name="connsiteY8" fmla="*/ 1990091 h 2112225"/>
                  <a:gd name="connsiteX9" fmla="*/ 1870065 w 2037446"/>
                  <a:gd name="connsiteY9" fmla="*/ 1047200 h 2112225"/>
                  <a:gd name="connsiteX10" fmla="*/ 1915990 w 2037446"/>
                  <a:gd name="connsiteY10" fmla="*/ 922856 h 2112225"/>
                  <a:gd name="connsiteX11" fmla="*/ 1996020 w 2037446"/>
                  <a:gd name="connsiteY11" fmla="*/ 901553 h 2112225"/>
                  <a:gd name="connsiteX12" fmla="*/ 2037446 w 2037446"/>
                  <a:gd name="connsiteY12" fmla="*/ 880822 h 2112225"/>
                  <a:gd name="connsiteX13" fmla="*/ 2019182 w 2037446"/>
                  <a:gd name="connsiteY13" fmla="*/ 941238 h 2112225"/>
                  <a:gd name="connsiteX14" fmla="*/ 655235 w 2037446"/>
                  <a:gd name="connsiteY14" fmla="*/ 2089743 h 2112225"/>
                  <a:gd name="connsiteX15" fmla="*/ 86265 w 2037446"/>
                  <a:gd name="connsiteY15" fmla="*/ 250890 h 211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37446" h="2112225">
                    <a:moveTo>
                      <a:pt x="86265" y="250890"/>
                    </a:moveTo>
                    <a:cubicBezTo>
                      <a:pt x="100818" y="196579"/>
                      <a:pt x="116931" y="143375"/>
                      <a:pt x="134486" y="91387"/>
                    </a:cubicBezTo>
                    <a:lnTo>
                      <a:pt x="158731" y="26500"/>
                    </a:lnTo>
                    <a:lnTo>
                      <a:pt x="164112" y="23807"/>
                    </a:lnTo>
                    <a:cubicBezTo>
                      <a:pt x="191868" y="13266"/>
                      <a:pt x="219624" y="5976"/>
                      <a:pt x="247380" y="1642"/>
                    </a:cubicBezTo>
                    <a:lnTo>
                      <a:pt x="278220" y="0"/>
                    </a:lnTo>
                    <a:lnTo>
                      <a:pt x="230893" y="128139"/>
                    </a:lnTo>
                    <a:cubicBezTo>
                      <a:pt x="214576" y="176868"/>
                      <a:pt x="199548" y="226720"/>
                      <a:pt x="185917" y="277592"/>
                    </a:cubicBezTo>
                    <a:cubicBezTo>
                      <a:pt x="-32179" y="1091537"/>
                      <a:pt x="189896" y="1858249"/>
                      <a:pt x="681936" y="1990091"/>
                    </a:cubicBezTo>
                    <a:cubicBezTo>
                      <a:pt x="1112471" y="2105452"/>
                      <a:pt x="1607042" y="1696517"/>
                      <a:pt x="1870065" y="1047200"/>
                    </a:cubicBezTo>
                    <a:lnTo>
                      <a:pt x="1915990" y="922856"/>
                    </a:lnTo>
                    <a:lnTo>
                      <a:pt x="1996020" y="901553"/>
                    </a:lnTo>
                    <a:lnTo>
                      <a:pt x="2037446" y="880822"/>
                    </a:lnTo>
                    <a:lnTo>
                      <a:pt x="2019182" y="941238"/>
                    </a:lnTo>
                    <a:cubicBezTo>
                      <a:pt x="1755861" y="1721058"/>
                      <a:pt x="1168118" y="2227169"/>
                      <a:pt x="655235" y="2089743"/>
                    </a:cubicBezTo>
                    <a:cubicBezTo>
                      <a:pt x="108158" y="1943154"/>
                      <a:pt x="-146578" y="1119872"/>
                      <a:pt x="86265" y="25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A4820F5-156A-4637-9EFB-14EF96D5BC9C}"/>
                  </a:ext>
                </a:extLst>
              </p:cNvPr>
              <p:cNvSpPr/>
              <p:nvPr/>
            </p:nvSpPr>
            <p:spPr>
              <a:xfrm rot="4500000">
                <a:off x="387546" y="4378638"/>
                <a:ext cx="1807708" cy="1988575"/>
              </a:xfrm>
              <a:custGeom>
                <a:avLst/>
                <a:gdLst>
                  <a:gd name="connsiteX0" fmla="*/ 81386 w 1807708"/>
                  <a:gd name="connsiteY0" fmla="*/ 280799 h 1988575"/>
                  <a:gd name="connsiteX1" fmla="*/ 125697 w 1807708"/>
                  <a:gd name="connsiteY1" fmla="*/ 133797 h 1988575"/>
                  <a:gd name="connsiteX2" fmla="*/ 174327 w 1807708"/>
                  <a:gd name="connsiteY2" fmla="*/ 2675 h 1988575"/>
                  <a:gd name="connsiteX3" fmla="*/ 224564 w 1807708"/>
                  <a:gd name="connsiteY3" fmla="*/ 0 h 1988575"/>
                  <a:gd name="connsiteX4" fmla="*/ 294040 w 1807708"/>
                  <a:gd name="connsiteY4" fmla="*/ 9617 h 1988575"/>
                  <a:gd name="connsiteX5" fmla="*/ 278991 w 1807708"/>
                  <a:gd name="connsiteY5" fmla="*/ 44211 h 1988575"/>
                  <a:gd name="connsiteX6" fmla="*/ 190760 w 1807708"/>
                  <a:gd name="connsiteY6" fmla="*/ 310106 h 1988575"/>
                  <a:gd name="connsiteX7" fmla="*/ 611585 w 1807708"/>
                  <a:gd name="connsiteY7" fmla="*/ 1859522 h 1988575"/>
                  <a:gd name="connsiteX8" fmla="*/ 1662507 w 1807708"/>
                  <a:gd name="connsiteY8" fmla="*/ 993996 h 1988575"/>
                  <a:gd name="connsiteX9" fmla="*/ 1687373 w 1807708"/>
                  <a:gd name="connsiteY9" fmla="*/ 925956 h 1988575"/>
                  <a:gd name="connsiteX10" fmla="*/ 1723398 w 1807708"/>
                  <a:gd name="connsiteY10" fmla="*/ 930942 h 1988575"/>
                  <a:gd name="connsiteX11" fmla="*/ 1806667 w 1807708"/>
                  <a:gd name="connsiteY11" fmla="*/ 926509 h 1988575"/>
                  <a:gd name="connsiteX12" fmla="*/ 1807708 w 1807708"/>
                  <a:gd name="connsiteY12" fmla="*/ 926232 h 1988575"/>
                  <a:gd name="connsiteX13" fmla="*/ 1763753 w 1807708"/>
                  <a:gd name="connsiteY13" fmla="*/ 1044750 h 1988575"/>
                  <a:gd name="connsiteX14" fmla="*/ 582278 w 1807708"/>
                  <a:gd name="connsiteY14" fmla="*/ 1968896 h 1988575"/>
                  <a:gd name="connsiteX15" fmla="*/ 81386 w 1807708"/>
                  <a:gd name="connsiteY15" fmla="*/ 280799 h 198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07708" h="1988575">
                    <a:moveTo>
                      <a:pt x="81386" y="280799"/>
                    </a:moveTo>
                    <a:cubicBezTo>
                      <a:pt x="94795" y="230756"/>
                      <a:pt x="109601" y="181721"/>
                      <a:pt x="125697" y="133797"/>
                    </a:cubicBezTo>
                    <a:lnTo>
                      <a:pt x="174327" y="2675"/>
                    </a:lnTo>
                    <a:lnTo>
                      <a:pt x="224564" y="0"/>
                    </a:lnTo>
                    <a:lnTo>
                      <a:pt x="294040" y="9617"/>
                    </a:lnTo>
                    <a:lnTo>
                      <a:pt x="278991" y="44211"/>
                    </a:lnTo>
                    <a:cubicBezTo>
                      <a:pt x="245220" y="128685"/>
                      <a:pt x="215555" y="217569"/>
                      <a:pt x="190760" y="310106"/>
                    </a:cubicBezTo>
                    <a:cubicBezTo>
                      <a:pt x="-7601" y="1050399"/>
                      <a:pt x="180809" y="1744096"/>
                      <a:pt x="611585" y="1859522"/>
                    </a:cubicBezTo>
                    <a:cubicBezTo>
                      <a:pt x="988514" y="1960520"/>
                      <a:pt x="1426111" y="1585314"/>
                      <a:pt x="1662507" y="993996"/>
                    </a:cubicBezTo>
                    <a:lnTo>
                      <a:pt x="1687373" y="925956"/>
                    </a:lnTo>
                    <a:lnTo>
                      <a:pt x="1723398" y="930942"/>
                    </a:lnTo>
                    <a:cubicBezTo>
                      <a:pt x="1751154" y="932223"/>
                      <a:pt x="1778911" y="930844"/>
                      <a:pt x="1806667" y="926509"/>
                    </a:cubicBezTo>
                    <a:lnTo>
                      <a:pt x="1807708" y="926232"/>
                    </a:lnTo>
                    <a:lnTo>
                      <a:pt x="1763753" y="1044750"/>
                    </a:lnTo>
                    <a:cubicBezTo>
                      <a:pt x="1503803" y="1683175"/>
                      <a:pt x="1012061" y="2084056"/>
                      <a:pt x="582278" y="1968896"/>
                    </a:cubicBezTo>
                    <a:cubicBezTo>
                      <a:pt x="91097" y="1837285"/>
                      <a:pt x="-133160" y="1081498"/>
                      <a:pt x="81386" y="28079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9067F64B-5B6B-4135-B4D6-16DAC9025D5C}"/>
                  </a:ext>
                </a:extLst>
              </p:cNvPr>
              <p:cNvSpPr/>
              <p:nvPr/>
            </p:nvSpPr>
            <p:spPr>
              <a:xfrm rot="4500000">
                <a:off x="561669" y="4428422"/>
                <a:ext cx="1570798" cy="1852003"/>
              </a:xfrm>
              <a:custGeom>
                <a:avLst/>
                <a:gdLst>
                  <a:gd name="connsiteX0" fmla="*/ 77880 w 1570798"/>
                  <a:gd name="connsiteY0" fmla="*/ 296624 h 1852003"/>
                  <a:gd name="connsiteX1" fmla="*/ 165537 w 1570798"/>
                  <a:gd name="connsiteY1" fmla="*/ 32786 h 1852003"/>
                  <a:gd name="connsiteX2" fmla="*/ 179836 w 1570798"/>
                  <a:gd name="connsiteY2" fmla="*/ 0 h 1852003"/>
                  <a:gd name="connsiteX3" fmla="*/ 192841 w 1570798"/>
                  <a:gd name="connsiteY3" fmla="*/ 1800 h 1852003"/>
                  <a:gd name="connsiteX4" fmla="*/ 276110 w 1570798"/>
                  <a:gd name="connsiteY4" fmla="*/ 27511 h 1852003"/>
                  <a:gd name="connsiteX5" fmla="*/ 294140 w 1570798"/>
                  <a:gd name="connsiteY5" fmla="*/ 35766 h 1852003"/>
                  <a:gd name="connsiteX6" fmla="*/ 271217 w 1570798"/>
                  <a:gd name="connsiteY6" fmla="*/ 85763 h 1852003"/>
                  <a:gd name="connsiteX7" fmla="*/ 192044 w 1570798"/>
                  <a:gd name="connsiteY7" fmla="*/ 327214 h 1852003"/>
                  <a:gd name="connsiteX8" fmla="*/ 531006 w 1570798"/>
                  <a:gd name="connsiteY8" fmla="*/ 1721369 h 1852003"/>
                  <a:gd name="connsiteX9" fmla="*/ 1442460 w 1570798"/>
                  <a:gd name="connsiteY9" fmla="*/ 924928 h 1852003"/>
                  <a:gd name="connsiteX10" fmla="*/ 1454599 w 1570798"/>
                  <a:gd name="connsiteY10" fmla="*/ 887909 h 1852003"/>
                  <a:gd name="connsiteX11" fmla="*/ 1525139 w 1570798"/>
                  <a:gd name="connsiteY11" fmla="*/ 909690 h 1852003"/>
                  <a:gd name="connsiteX12" fmla="*/ 1570798 w 1570798"/>
                  <a:gd name="connsiteY12" fmla="*/ 916010 h 1852003"/>
                  <a:gd name="connsiteX13" fmla="*/ 1548139 w 1570798"/>
                  <a:gd name="connsiteY13" fmla="*/ 977905 h 1852003"/>
                  <a:gd name="connsiteX14" fmla="*/ 500416 w 1570798"/>
                  <a:gd name="connsiteY14" fmla="*/ 1835533 h 1852003"/>
                  <a:gd name="connsiteX15" fmla="*/ 77880 w 1570798"/>
                  <a:gd name="connsiteY15" fmla="*/ 296624 h 1852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0798" h="1852003">
                    <a:moveTo>
                      <a:pt x="77880" y="296624"/>
                    </a:moveTo>
                    <a:cubicBezTo>
                      <a:pt x="102486" y="204794"/>
                      <a:pt x="131958" y="116597"/>
                      <a:pt x="165537" y="32786"/>
                    </a:cubicBezTo>
                    <a:lnTo>
                      <a:pt x="179836" y="0"/>
                    </a:lnTo>
                    <a:lnTo>
                      <a:pt x="192841" y="1800"/>
                    </a:lnTo>
                    <a:cubicBezTo>
                      <a:pt x="220598" y="8105"/>
                      <a:pt x="248354" y="16774"/>
                      <a:pt x="276110" y="27511"/>
                    </a:cubicBezTo>
                    <a:lnTo>
                      <a:pt x="294140" y="35766"/>
                    </a:lnTo>
                    <a:lnTo>
                      <a:pt x="271217" y="85763"/>
                    </a:lnTo>
                    <a:cubicBezTo>
                      <a:pt x="241150" y="162550"/>
                      <a:pt x="214538" y="243266"/>
                      <a:pt x="192044" y="327214"/>
                    </a:cubicBezTo>
                    <a:cubicBezTo>
                      <a:pt x="12091" y="998805"/>
                      <a:pt x="163850" y="1622990"/>
                      <a:pt x="531006" y="1721369"/>
                    </a:cubicBezTo>
                    <a:cubicBezTo>
                      <a:pt x="852267" y="1807451"/>
                      <a:pt x="1231994" y="1462440"/>
                      <a:pt x="1442460" y="924928"/>
                    </a:cubicBezTo>
                    <a:lnTo>
                      <a:pt x="1454599" y="887909"/>
                    </a:lnTo>
                    <a:lnTo>
                      <a:pt x="1525139" y="909690"/>
                    </a:lnTo>
                    <a:lnTo>
                      <a:pt x="1570798" y="916010"/>
                    </a:lnTo>
                    <a:lnTo>
                      <a:pt x="1548139" y="977905"/>
                    </a:lnTo>
                    <a:cubicBezTo>
                      <a:pt x="1313089" y="1564587"/>
                      <a:pt x="876847" y="1936397"/>
                      <a:pt x="500416" y="1835533"/>
                    </a:cubicBezTo>
                    <a:cubicBezTo>
                      <a:pt x="70209" y="1720259"/>
                      <a:pt x="-118967" y="1031266"/>
                      <a:pt x="77880" y="2966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5762B38-6DD6-494E-85CE-31041F3F41C6}"/>
                  </a:ext>
                </a:extLst>
              </p:cNvPr>
              <p:cNvSpPr/>
              <p:nvPr/>
            </p:nvSpPr>
            <p:spPr>
              <a:xfrm rot="4500000">
                <a:off x="745542" y="4509689"/>
                <a:ext cx="1299942" cy="1665948"/>
              </a:xfrm>
              <a:custGeom>
                <a:avLst/>
                <a:gdLst>
                  <a:gd name="connsiteX0" fmla="*/ 75374 w 1299942"/>
                  <a:gd name="connsiteY0" fmla="*/ 282907 h 1665948"/>
                  <a:gd name="connsiteX1" fmla="*/ 153158 w 1299942"/>
                  <a:gd name="connsiteY1" fmla="*/ 45150 h 1665948"/>
                  <a:gd name="connsiteX2" fmla="*/ 173748 w 1299942"/>
                  <a:gd name="connsiteY2" fmla="*/ 0 h 1665948"/>
                  <a:gd name="connsiteX3" fmla="*/ 222772 w 1299942"/>
                  <a:gd name="connsiteY3" fmla="*/ 22446 h 1665948"/>
                  <a:gd name="connsiteX4" fmla="*/ 280229 w 1299942"/>
                  <a:gd name="connsiteY4" fmla="*/ 56094 h 1665948"/>
                  <a:gd name="connsiteX5" fmla="*/ 261282 w 1299942"/>
                  <a:gd name="connsiteY5" fmla="*/ 99353 h 1665948"/>
                  <a:gd name="connsiteX6" fmla="*/ 192179 w 1299942"/>
                  <a:gd name="connsiteY6" fmla="*/ 314205 h 1665948"/>
                  <a:gd name="connsiteX7" fmla="*/ 432356 w 1299942"/>
                  <a:gd name="connsiteY7" fmla="*/ 1536520 h 1665948"/>
                  <a:gd name="connsiteX8" fmla="*/ 1182410 w 1299942"/>
                  <a:gd name="connsiteY8" fmla="*/ 812906 h 1665948"/>
                  <a:gd name="connsiteX9" fmla="*/ 1191456 w 1299942"/>
                  <a:gd name="connsiteY9" fmla="*/ 784780 h 1665948"/>
                  <a:gd name="connsiteX10" fmla="*/ 1221994 w 1299942"/>
                  <a:gd name="connsiteY10" fmla="*/ 802664 h 1665948"/>
                  <a:gd name="connsiteX11" fmla="*/ 1299942 w 1299942"/>
                  <a:gd name="connsiteY11" fmla="*/ 838352 h 1665948"/>
                  <a:gd name="connsiteX12" fmla="*/ 1290534 w 1299942"/>
                  <a:gd name="connsiteY12" fmla="*/ 867108 h 1665948"/>
                  <a:gd name="connsiteX13" fmla="*/ 401058 w 1299942"/>
                  <a:gd name="connsiteY13" fmla="*/ 1653325 h 1665948"/>
                  <a:gd name="connsiteX14" fmla="*/ 75374 w 1299942"/>
                  <a:gd name="connsiteY14" fmla="*/ 282907 h 1665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9942" h="1665948">
                    <a:moveTo>
                      <a:pt x="75374" y="282907"/>
                    </a:moveTo>
                    <a:cubicBezTo>
                      <a:pt x="97520" y="200258"/>
                      <a:pt x="123664" y="120777"/>
                      <a:pt x="153158" y="45150"/>
                    </a:cubicBezTo>
                    <a:lnTo>
                      <a:pt x="173748" y="0"/>
                    </a:lnTo>
                    <a:lnTo>
                      <a:pt x="222772" y="22446"/>
                    </a:lnTo>
                    <a:lnTo>
                      <a:pt x="280229" y="56094"/>
                    </a:lnTo>
                    <a:lnTo>
                      <a:pt x="261282" y="99353"/>
                    </a:lnTo>
                    <a:cubicBezTo>
                      <a:pt x="235381" y="167792"/>
                      <a:pt x="212164" y="239620"/>
                      <a:pt x="192179" y="314205"/>
                    </a:cubicBezTo>
                    <a:cubicBezTo>
                      <a:pt x="32298" y="910888"/>
                      <a:pt x="139829" y="1458138"/>
                      <a:pt x="432356" y="1536520"/>
                    </a:cubicBezTo>
                    <a:cubicBezTo>
                      <a:pt x="688317" y="1605104"/>
                      <a:pt x="1001105" y="1291988"/>
                      <a:pt x="1182410" y="812906"/>
                    </a:cubicBezTo>
                    <a:lnTo>
                      <a:pt x="1191456" y="784780"/>
                    </a:lnTo>
                    <a:lnTo>
                      <a:pt x="1221994" y="802664"/>
                    </a:lnTo>
                    <a:lnTo>
                      <a:pt x="1299942" y="838352"/>
                    </a:lnTo>
                    <a:lnTo>
                      <a:pt x="1290534" y="867108"/>
                    </a:lnTo>
                    <a:cubicBezTo>
                      <a:pt x="1084075" y="1396498"/>
                      <a:pt x="713465" y="1737034"/>
                      <a:pt x="401058" y="1653325"/>
                    </a:cubicBezTo>
                    <a:cubicBezTo>
                      <a:pt x="44022" y="1557657"/>
                      <a:pt x="-101792" y="944100"/>
                      <a:pt x="75374" y="28290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CBF1790C-18A3-4AC9-A46B-76760532F731}"/>
                  </a:ext>
                </a:extLst>
              </p:cNvPr>
              <p:cNvSpPr/>
              <p:nvPr/>
            </p:nvSpPr>
            <p:spPr>
              <a:xfrm rot="4500000">
                <a:off x="911761" y="4607793"/>
                <a:ext cx="1053609" cy="1460525"/>
              </a:xfrm>
              <a:custGeom>
                <a:avLst/>
                <a:gdLst>
                  <a:gd name="connsiteX0" fmla="*/ 72919 w 1053609"/>
                  <a:gd name="connsiteY0" fmla="*/ 248004 h 1460525"/>
                  <a:gd name="connsiteX1" fmla="*/ 140945 w 1053609"/>
                  <a:gd name="connsiteY1" fmla="*/ 36495 h 1460525"/>
                  <a:gd name="connsiteX2" fmla="*/ 156929 w 1053609"/>
                  <a:gd name="connsiteY2" fmla="*/ 0 h 1460525"/>
                  <a:gd name="connsiteX3" fmla="*/ 176182 w 1053609"/>
                  <a:gd name="connsiteY3" fmla="*/ 11276 h 1460525"/>
                  <a:gd name="connsiteX4" fmla="*/ 259451 w 1053609"/>
                  <a:gd name="connsiteY4" fmla="*/ 68905 h 1460525"/>
                  <a:gd name="connsiteX5" fmla="*/ 264155 w 1053609"/>
                  <a:gd name="connsiteY5" fmla="*/ 72712 h 1460525"/>
                  <a:gd name="connsiteX6" fmla="*/ 255399 w 1053609"/>
                  <a:gd name="connsiteY6" fmla="*/ 93870 h 1460525"/>
                  <a:gd name="connsiteX7" fmla="*/ 196561 w 1053609"/>
                  <a:gd name="connsiteY7" fmla="*/ 281133 h 1460525"/>
                  <a:gd name="connsiteX8" fmla="*/ 342412 w 1053609"/>
                  <a:gd name="connsiteY8" fmla="*/ 1327627 h 1460525"/>
                  <a:gd name="connsiteX9" fmla="*/ 933131 w 1053609"/>
                  <a:gd name="connsiteY9" fmla="*/ 681526 h 1460525"/>
                  <a:gd name="connsiteX10" fmla="*/ 943448 w 1053609"/>
                  <a:gd name="connsiteY10" fmla="*/ 648690 h 1460525"/>
                  <a:gd name="connsiteX11" fmla="*/ 1008868 w 1053609"/>
                  <a:gd name="connsiteY11" fmla="*/ 693967 h 1460525"/>
                  <a:gd name="connsiteX12" fmla="*/ 1053609 w 1053609"/>
                  <a:gd name="connsiteY12" fmla="*/ 720168 h 1460525"/>
                  <a:gd name="connsiteX13" fmla="*/ 1047584 w 1053609"/>
                  <a:gd name="connsiteY13" fmla="*/ 738900 h 1460525"/>
                  <a:gd name="connsiteX14" fmla="*/ 309282 w 1053609"/>
                  <a:gd name="connsiteY14" fmla="*/ 1451269 h 1460525"/>
                  <a:gd name="connsiteX15" fmla="*/ 72919 w 1053609"/>
                  <a:gd name="connsiteY15" fmla="*/ 248004 h 146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3609" h="1460525">
                    <a:moveTo>
                      <a:pt x="72919" y="248004"/>
                    </a:moveTo>
                    <a:cubicBezTo>
                      <a:pt x="92593" y="174579"/>
                      <a:pt x="115448" y="103870"/>
                      <a:pt x="140945" y="36495"/>
                    </a:cubicBezTo>
                    <a:lnTo>
                      <a:pt x="156929" y="0"/>
                    </a:lnTo>
                    <a:lnTo>
                      <a:pt x="176182" y="11276"/>
                    </a:lnTo>
                    <a:cubicBezTo>
                      <a:pt x="203938" y="29106"/>
                      <a:pt x="231694" y="48415"/>
                      <a:pt x="259451" y="68905"/>
                    </a:cubicBezTo>
                    <a:lnTo>
                      <a:pt x="264155" y="72712"/>
                    </a:lnTo>
                    <a:lnTo>
                      <a:pt x="255399" y="93870"/>
                    </a:lnTo>
                    <a:cubicBezTo>
                      <a:pt x="233706" y="153637"/>
                      <a:pt x="213948" y="216245"/>
                      <a:pt x="196561" y="281133"/>
                    </a:cubicBezTo>
                    <a:cubicBezTo>
                      <a:pt x="57467" y="800242"/>
                      <a:pt x="122766" y="1268773"/>
                      <a:pt x="342412" y="1327627"/>
                    </a:cubicBezTo>
                    <a:cubicBezTo>
                      <a:pt x="534602" y="1379124"/>
                      <a:pt x="781282" y="1099899"/>
                      <a:pt x="933131" y="681526"/>
                    </a:cubicBezTo>
                    <a:lnTo>
                      <a:pt x="943448" y="648690"/>
                    </a:lnTo>
                    <a:lnTo>
                      <a:pt x="1008868" y="693967"/>
                    </a:lnTo>
                    <a:lnTo>
                      <a:pt x="1053609" y="720168"/>
                    </a:lnTo>
                    <a:lnTo>
                      <a:pt x="1047584" y="738900"/>
                    </a:lnTo>
                    <a:cubicBezTo>
                      <a:pt x="869109" y="1210526"/>
                      <a:pt x="561222" y="1518776"/>
                      <a:pt x="309282" y="1451269"/>
                    </a:cubicBezTo>
                    <a:cubicBezTo>
                      <a:pt x="21350" y="1374118"/>
                      <a:pt x="-84473" y="835398"/>
                      <a:pt x="72919" y="2480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CC9C5A7F-3ACF-4271-BC57-B16DFA221EDA}"/>
                  </a:ext>
                </a:extLst>
              </p:cNvPr>
              <p:cNvSpPr/>
              <p:nvPr/>
            </p:nvSpPr>
            <p:spPr>
              <a:xfrm rot="4500000">
                <a:off x="1083338" y="4727337"/>
                <a:ext cx="786907" cy="1218946"/>
              </a:xfrm>
              <a:custGeom>
                <a:avLst/>
                <a:gdLst>
                  <a:gd name="connsiteX0" fmla="*/ 71710 w 786907"/>
                  <a:gd name="connsiteY0" fmla="*/ 198251 h 1218946"/>
                  <a:gd name="connsiteX1" fmla="*/ 128746 w 786907"/>
                  <a:gd name="connsiteY1" fmla="*/ 16391 h 1218946"/>
                  <a:gd name="connsiteX2" fmla="*/ 135500 w 786907"/>
                  <a:gd name="connsiteY2" fmla="*/ 0 h 1218946"/>
                  <a:gd name="connsiteX3" fmla="*/ 230440 w 786907"/>
                  <a:gd name="connsiteY3" fmla="*/ 76828 h 1218946"/>
                  <a:gd name="connsiteX4" fmla="*/ 184267 w 786907"/>
                  <a:gd name="connsiteY4" fmla="*/ 228411 h 1218946"/>
                  <a:gd name="connsiteX5" fmla="*/ 238816 w 786907"/>
                  <a:gd name="connsiteY5" fmla="*/ 1100600 h 1218946"/>
                  <a:gd name="connsiteX6" fmla="*/ 673479 w 786907"/>
                  <a:gd name="connsiteY6" fmla="*/ 532326 h 1218946"/>
                  <a:gd name="connsiteX7" fmla="*/ 690245 w 786907"/>
                  <a:gd name="connsiteY7" fmla="*/ 477283 h 1218946"/>
                  <a:gd name="connsiteX8" fmla="*/ 783557 w 786907"/>
                  <a:gd name="connsiteY8" fmla="*/ 552793 h 1218946"/>
                  <a:gd name="connsiteX9" fmla="*/ 786907 w 786907"/>
                  <a:gd name="connsiteY9" fmla="*/ 555110 h 1218946"/>
                  <a:gd name="connsiteX10" fmla="*/ 777672 w 786907"/>
                  <a:gd name="connsiteY10" fmla="*/ 584557 h 1218946"/>
                  <a:gd name="connsiteX11" fmla="*/ 208656 w 786907"/>
                  <a:gd name="connsiteY11" fmla="*/ 1213158 h 1218946"/>
                  <a:gd name="connsiteX12" fmla="*/ 71710 w 786907"/>
                  <a:gd name="connsiteY12" fmla="*/ 198251 h 121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6907" h="1218946">
                    <a:moveTo>
                      <a:pt x="71710" y="198251"/>
                    </a:moveTo>
                    <a:cubicBezTo>
                      <a:pt x="88593" y="135243"/>
                      <a:pt x="107745" y="74442"/>
                      <a:pt x="128746" y="16391"/>
                    </a:cubicBezTo>
                    <a:lnTo>
                      <a:pt x="135500" y="0"/>
                    </a:lnTo>
                    <a:lnTo>
                      <a:pt x="230440" y="76828"/>
                    </a:lnTo>
                    <a:lnTo>
                      <a:pt x="184267" y="228411"/>
                    </a:lnTo>
                    <a:cubicBezTo>
                      <a:pt x="65861" y="670308"/>
                      <a:pt x="90283" y="1060801"/>
                      <a:pt x="238816" y="1100600"/>
                    </a:cubicBezTo>
                    <a:cubicBezTo>
                      <a:pt x="368781" y="1135424"/>
                      <a:pt x="550706" y="890210"/>
                      <a:pt x="673479" y="532326"/>
                    </a:cubicBezTo>
                    <a:lnTo>
                      <a:pt x="690245" y="477283"/>
                    </a:lnTo>
                    <a:lnTo>
                      <a:pt x="783557" y="552793"/>
                    </a:lnTo>
                    <a:lnTo>
                      <a:pt x="786907" y="555110"/>
                    </a:lnTo>
                    <a:lnTo>
                      <a:pt x="777672" y="584557"/>
                    </a:lnTo>
                    <a:cubicBezTo>
                      <a:pt x="630659" y="990920"/>
                      <a:pt x="393016" y="1262557"/>
                      <a:pt x="208656" y="1213158"/>
                    </a:cubicBezTo>
                    <a:cubicBezTo>
                      <a:pt x="-2040" y="1156702"/>
                      <a:pt x="-63353" y="702313"/>
                      <a:pt x="71710" y="19825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F4B9AA08-E2E6-4FBA-9A5A-D697A5B42E43}"/>
                </a:ext>
              </a:extLst>
            </p:cNvPr>
            <p:cNvGrpSpPr/>
            <p:nvPr/>
          </p:nvGrpSpPr>
          <p:grpSpPr>
            <a:xfrm rot="1254236">
              <a:off x="3168176" y="1935359"/>
              <a:ext cx="1094462" cy="489622"/>
              <a:chOff x="1324691" y="725886"/>
              <a:chExt cx="1221216" cy="546327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156AE5AD-FD89-4BD2-91AB-184F6A3E4C13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18CEBF8-042D-4D36-B750-A56D31EE69E4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A3034EFD-06CA-4674-99BC-0707A4306618}"/>
                </a:ext>
              </a:extLst>
            </p:cNvPr>
            <p:cNvGrpSpPr/>
            <p:nvPr/>
          </p:nvGrpSpPr>
          <p:grpSpPr>
            <a:xfrm rot="1254236">
              <a:off x="3601939" y="2176745"/>
              <a:ext cx="1094462" cy="489622"/>
              <a:chOff x="1324691" y="725886"/>
              <a:chExt cx="1221216" cy="546327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284472C9-45D0-4EF0-9D91-78B6B32DE84B}"/>
                  </a:ext>
                </a:extLst>
              </p:cNvPr>
              <p:cNvSpPr/>
              <p:nvPr/>
            </p:nvSpPr>
            <p:spPr>
              <a:xfrm>
                <a:off x="1324691" y="725886"/>
                <a:ext cx="1221216" cy="546327"/>
              </a:xfrm>
              <a:custGeom>
                <a:avLst/>
                <a:gdLst>
                  <a:gd name="connsiteX0" fmla="*/ 585605 w 1221216"/>
                  <a:gd name="connsiteY0" fmla="*/ 0 h 546327"/>
                  <a:gd name="connsiteX1" fmla="*/ 610608 w 1221216"/>
                  <a:gd name="connsiteY1" fmla="*/ 2140 h 546327"/>
                  <a:gd name="connsiteX2" fmla="*/ 635611 w 1221216"/>
                  <a:gd name="connsiteY2" fmla="*/ 0 h 546327"/>
                  <a:gd name="connsiteX3" fmla="*/ 1221216 w 1221216"/>
                  <a:gd name="connsiteY3" fmla="*/ 497249 h 546327"/>
                  <a:gd name="connsiteX4" fmla="*/ 1215389 w 1221216"/>
                  <a:gd name="connsiteY4" fmla="*/ 546327 h 546327"/>
                  <a:gd name="connsiteX5" fmla="*/ 1165383 w 1221216"/>
                  <a:gd name="connsiteY5" fmla="*/ 546327 h 546327"/>
                  <a:gd name="connsiteX6" fmla="*/ 55833 w 1221216"/>
                  <a:gd name="connsiteY6" fmla="*/ 546327 h 546327"/>
                  <a:gd name="connsiteX7" fmla="*/ 5827 w 1221216"/>
                  <a:gd name="connsiteY7" fmla="*/ 546327 h 546327"/>
                  <a:gd name="connsiteX8" fmla="*/ 0 w 1221216"/>
                  <a:gd name="connsiteY8" fmla="*/ 497249 h 546327"/>
                  <a:gd name="connsiteX9" fmla="*/ 585605 w 1221216"/>
                  <a:gd name="connsiteY9" fmla="*/ 0 h 54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1216" h="546327">
                    <a:moveTo>
                      <a:pt x="585605" y="0"/>
                    </a:moveTo>
                    <a:lnTo>
                      <a:pt x="610608" y="2140"/>
                    </a:lnTo>
                    <a:lnTo>
                      <a:pt x="635611" y="0"/>
                    </a:lnTo>
                    <a:cubicBezTo>
                      <a:pt x="959032" y="0"/>
                      <a:pt x="1221216" y="222626"/>
                      <a:pt x="1221216" y="497249"/>
                    </a:cubicBezTo>
                    <a:lnTo>
                      <a:pt x="1215389" y="546327"/>
                    </a:lnTo>
                    <a:lnTo>
                      <a:pt x="1165383" y="546327"/>
                    </a:lnTo>
                    <a:lnTo>
                      <a:pt x="55833" y="546327"/>
                    </a:lnTo>
                    <a:lnTo>
                      <a:pt x="5827" y="546327"/>
                    </a:lnTo>
                    <a:lnTo>
                      <a:pt x="0" y="497249"/>
                    </a:lnTo>
                    <a:cubicBezTo>
                      <a:pt x="0" y="222626"/>
                      <a:pt x="262184" y="0"/>
                      <a:pt x="585605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5F02B317-C5F0-40B6-A440-B0BB91C08893}"/>
                  </a:ext>
                </a:extLst>
              </p:cNvPr>
              <p:cNvSpPr/>
              <p:nvPr/>
            </p:nvSpPr>
            <p:spPr>
              <a:xfrm>
                <a:off x="1357556" y="771145"/>
                <a:ext cx="1080844" cy="501067"/>
              </a:xfrm>
              <a:custGeom>
                <a:avLst/>
                <a:gdLst>
                  <a:gd name="connsiteX0" fmla="*/ 757260 w 1514520"/>
                  <a:gd name="connsiteY0" fmla="*/ 0 h 592576"/>
                  <a:gd name="connsiteX1" fmla="*/ 1514520 w 1514520"/>
                  <a:gd name="connsiteY1" fmla="*/ 539343 h 592576"/>
                  <a:gd name="connsiteX2" fmla="*/ 1506985 w 1514520"/>
                  <a:gd name="connsiteY2" fmla="*/ 592576 h 592576"/>
                  <a:gd name="connsiteX3" fmla="*/ 7535 w 1514520"/>
                  <a:gd name="connsiteY3" fmla="*/ 592576 h 592576"/>
                  <a:gd name="connsiteX4" fmla="*/ 0 w 1514520"/>
                  <a:gd name="connsiteY4" fmla="*/ 539343 h 592576"/>
                  <a:gd name="connsiteX5" fmla="*/ 757260 w 1514520"/>
                  <a:gd name="connsiteY5" fmla="*/ 0 h 59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4520" h="592576">
                    <a:moveTo>
                      <a:pt x="757260" y="0"/>
                    </a:moveTo>
                    <a:cubicBezTo>
                      <a:pt x="1175483" y="0"/>
                      <a:pt x="1514520" y="241472"/>
                      <a:pt x="1514520" y="539343"/>
                    </a:cubicBezTo>
                    <a:lnTo>
                      <a:pt x="1506985" y="592576"/>
                    </a:lnTo>
                    <a:lnTo>
                      <a:pt x="7535" y="592576"/>
                    </a:lnTo>
                    <a:lnTo>
                      <a:pt x="0" y="539343"/>
                    </a:lnTo>
                    <a:cubicBezTo>
                      <a:pt x="0" y="241472"/>
                      <a:pt x="339037" y="0"/>
                      <a:pt x="7572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BBDC2A26-47F5-4727-B266-9A4B7658583A}"/>
                </a:ext>
              </a:extLst>
            </p:cNvPr>
            <p:cNvGrpSpPr/>
            <p:nvPr/>
          </p:nvGrpSpPr>
          <p:grpSpPr>
            <a:xfrm>
              <a:off x="2733738" y="2444209"/>
              <a:ext cx="1411402" cy="433796"/>
              <a:chOff x="2005957" y="699344"/>
              <a:chExt cx="2236451" cy="654559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515F789-6E84-4CDA-AA6B-58D626F2CB7D}"/>
                  </a:ext>
                </a:extLst>
              </p:cNvPr>
              <p:cNvSpPr/>
              <p:nvPr/>
            </p:nvSpPr>
            <p:spPr>
              <a:xfrm>
                <a:off x="2870888" y="6993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65FEF7D-4379-46DE-B904-4D7C6BA537C4}"/>
                  </a:ext>
                </a:extLst>
              </p:cNvPr>
              <p:cNvSpPr/>
              <p:nvPr/>
            </p:nvSpPr>
            <p:spPr>
              <a:xfrm>
                <a:off x="2609850" y="7620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00920BD-95D1-4457-A3FB-1083FA313786}"/>
                  </a:ext>
                </a:extLst>
              </p:cNvPr>
              <p:cNvSpPr/>
              <p:nvPr/>
            </p:nvSpPr>
            <p:spPr>
              <a:xfrm>
                <a:off x="3042338" y="8580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91F6ACD-A92E-4938-BA85-637EF2F36E21}"/>
                  </a:ext>
                </a:extLst>
              </p:cNvPr>
              <p:cNvSpPr/>
              <p:nvPr/>
            </p:nvSpPr>
            <p:spPr>
              <a:xfrm rot="203533">
                <a:off x="2089150" y="85090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0CBA5B08-8B62-4139-833E-53A47AB43B50}"/>
                  </a:ext>
                </a:extLst>
              </p:cNvPr>
              <p:cNvSpPr/>
              <p:nvPr/>
            </p:nvSpPr>
            <p:spPr>
              <a:xfrm rot="203533">
                <a:off x="2521638" y="94699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77F737F-C4FE-4F0D-BA90-DCA84A637277}"/>
                  </a:ext>
                </a:extLst>
              </p:cNvPr>
              <p:cNvSpPr/>
              <p:nvPr/>
            </p:nvSpPr>
            <p:spPr>
              <a:xfrm>
                <a:off x="2870888" y="1016844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B8327D96-41C4-4E52-AE4C-495CEE34B11F}"/>
                  </a:ext>
                </a:extLst>
              </p:cNvPr>
              <p:cNvSpPr/>
              <p:nvPr/>
            </p:nvSpPr>
            <p:spPr>
              <a:xfrm>
                <a:off x="3143250" y="98425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0C8B5A9-0A40-4D7E-BE62-E5568FBC6E70}"/>
                  </a:ext>
                </a:extLst>
              </p:cNvPr>
              <p:cNvSpPr/>
              <p:nvPr/>
            </p:nvSpPr>
            <p:spPr>
              <a:xfrm>
                <a:off x="2166634" y="1086440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7B5329E-88E9-49BD-A1DA-894F1D9578E4}"/>
                  </a:ext>
                </a:extLst>
              </p:cNvPr>
              <p:cNvSpPr/>
              <p:nvPr/>
            </p:nvSpPr>
            <p:spPr>
              <a:xfrm>
                <a:off x="2881639" y="1156719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1CCEE5D-7A98-4D99-B75C-F788BA4E46F1}"/>
                  </a:ext>
                </a:extLst>
              </p:cNvPr>
              <p:cNvSpPr/>
              <p:nvPr/>
            </p:nvSpPr>
            <p:spPr>
              <a:xfrm>
                <a:off x="2005957" y="973072"/>
                <a:ext cx="1099158" cy="197184"/>
              </a:xfrm>
              <a:custGeom>
                <a:avLst/>
                <a:gdLst>
                  <a:gd name="connsiteX0" fmla="*/ 377825 w 1099158"/>
                  <a:gd name="connsiteY0" fmla="*/ 38100 h 197184"/>
                  <a:gd name="connsiteX1" fmla="*/ 82550 w 1099158"/>
                  <a:gd name="connsiteY1" fmla="*/ 101600 h 197184"/>
                  <a:gd name="connsiteX2" fmla="*/ 377825 w 1099158"/>
                  <a:gd name="connsiteY2" fmla="*/ 165100 h 197184"/>
                  <a:gd name="connsiteX3" fmla="*/ 673100 w 1099158"/>
                  <a:gd name="connsiteY3" fmla="*/ 101600 h 197184"/>
                  <a:gd name="connsiteX4" fmla="*/ 377825 w 1099158"/>
                  <a:gd name="connsiteY4" fmla="*/ 38100 h 197184"/>
                  <a:gd name="connsiteX5" fmla="*/ 549579 w 1099158"/>
                  <a:gd name="connsiteY5" fmla="*/ 0 h 197184"/>
                  <a:gd name="connsiteX6" fmla="*/ 1099158 w 1099158"/>
                  <a:gd name="connsiteY6" fmla="*/ 98592 h 197184"/>
                  <a:gd name="connsiteX7" fmla="*/ 549579 w 1099158"/>
                  <a:gd name="connsiteY7" fmla="*/ 197184 h 197184"/>
                  <a:gd name="connsiteX8" fmla="*/ 0 w 1099158"/>
                  <a:gd name="connsiteY8" fmla="*/ 98592 h 197184"/>
                  <a:gd name="connsiteX9" fmla="*/ 549579 w 1099158"/>
                  <a:gd name="connsiteY9" fmla="*/ 0 h 197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9158" h="197184">
                    <a:moveTo>
                      <a:pt x="377825" y="38100"/>
                    </a:moveTo>
                    <a:cubicBezTo>
                      <a:pt x="214749" y="38100"/>
                      <a:pt x="82550" y="66530"/>
                      <a:pt x="82550" y="101600"/>
                    </a:cubicBezTo>
                    <a:cubicBezTo>
                      <a:pt x="82550" y="136670"/>
                      <a:pt x="214749" y="165100"/>
                      <a:pt x="377825" y="165100"/>
                    </a:cubicBezTo>
                    <a:cubicBezTo>
                      <a:pt x="540901" y="165100"/>
                      <a:pt x="673100" y="136670"/>
                      <a:pt x="673100" y="101600"/>
                    </a:cubicBezTo>
                    <a:cubicBezTo>
                      <a:pt x="673100" y="66530"/>
                      <a:pt x="540901" y="38100"/>
                      <a:pt x="377825" y="38100"/>
                    </a:cubicBezTo>
                    <a:close/>
                    <a:moveTo>
                      <a:pt x="549579" y="0"/>
                    </a:moveTo>
                    <a:cubicBezTo>
                      <a:pt x="853103" y="0"/>
                      <a:pt x="1099158" y="44141"/>
                      <a:pt x="1099158" y="98592"/>
                    </a:cubicBezTo>
                    <a:cubicBezTo>
                      <a:pt x="1099158" y="153043"/>
                      <a:pt x="853103" y="197184"/>
                      <a:pt x="549579" y="197184"/>
                    </a:cubicBezTo>
                    <a:cubicBezTo>
                      <a:pt x="246055" y="197184"/>
                      <a:pt x="0" y="153043"/>
                      <a:pt x="0" y="98592"/>
                    </a:cubicBezTo>
                    <a:cubicBezTo>
                      <a:pt x="0" y="44141"/>
                      <a:pt x="246055" y="0"/>
                      <a:pt x="549579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222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B17DCA0B-AB7B-48C1-9117-6AA97DF21DA0}"/>
              </a:ext>
            </a:extLst>
          </p:cNvPr>
          <p:cNvGrpSpPr/>
          <p:nvPr/>
        </p:nvGrpSpPr>
        <p:grpSpPr>
          <a:xfrm>
            <a:off x="6682417" y="944314"/>
            <a:ext cx="2465716" cy="2457888"/>
            <a:chOff x="4806950" y="1358900"/>
            <a:chExt cx="2000250" cy="1993900"/>
          </a:xfrm>
        </p:grpSpPr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8C389AF0-ED37-42DE-B16A-8ACA16A2001A}"/>
                </a:ext>
              </a:extLst>
            </p:cNvPr>
            <p:cNvSpPr/>
            <p:nvPr/>
          </p:nvSpPr>
          <p:spPr>
            <a:xfrm>
              <a:off x="4813300" y="1358900"/>
              <a:ext cx="1993900" cy="19939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EF2D17E-9E26-4732-AF33-C6A4C52D1CF9}"/>
                </a:ext>
              </a:extLst>
            </p:cNvPr>
            <p:cNvSpPr/>
            <p:nvPr/>
          </p:nvSpPr>
          <p:spPr>
            <a:xfrm>
              <a:off x="4806950" y="1660313"/>
              <a:ext cx="1828800" cy="1530774"/>
            </a:xfrm>
            <a:custGeom>
              <a:avLst/>
              <a:gdLst>
                <a:gd name="connsiteX0" fmla="*/ 806450 w 5143500"/>
                <a:gd name="connsiteY0" fmla="*/ 2190750 h 4305300"/>
                <a:gd name="connsiteX1" fmla="*/ 692150 w 5143500"/>
                <a:gd name="connsiteY1" fmla="*/ 2139950 h 4305300"/>
                <a:gd name="connsiteX2" fmla="*/ 603250 w 5143500"/>
                <a:gd name="connsiteY2" fmla="*/ 2063750 h 4305300"/>
                <a:gd name="connsiteX3" fmla="*/ 527050 w 5143500"/>
                <a:gd name="connsiteY3" fmla="*/ 2082800 h 4305300"/>
                <a:gd name="connsiteX4" fmla="*/ 419100 w 5143500"/>
                <a:gd name="connsiteY4" fmla="*/ 2070100 h 4305300"/>
                <a:gd name="connsiteX5" fmla="*/ 330200 w 5143500"/>
                <a:gd name="connsiteY5" fmla="*/ 2101850 h 4305300"/>
                <a:gd name="connsiteX6" fmla="*/ 266700 w 5143500"/>
                <a:gd name="connsiteY6" fmla="*/ 2260600 h 4305300"/>
                <a:gd name="connsiteX7" fmla="*/ 127000 w 5143500"/>
                <a:gd name="connsiteY7" fmla="*/ 2349500 h 4305300"/>
                <a:gd name="connsiteX8" fmla="*/ 38100 w 5143500"/>
                <a:gd name="connsiteY8" fmla="*/ 2514600 h 4305300"/>
                <a:gd name="connsiteX9" fmla="*/ 44450 w 5143500"/>
                <a:gd name="connsiteY9" fmla="*/ 2647950 h 4305300"/>
                <a:gd name="connsiteX10" fmla="*/ 0 w 5143500"/>
                <a:gd name="connsiteY10" fmla="*/ 2711450 h 4305300"/>
                <a:gd name="connsiteX11" fmla="*/ 57150 w 5143500"/>
                <a:gd name="connsiteY11" fmla="*/ 2774950 h 4305300"/>
                <a:gd name="connsiteX12" fmla="*/ 127000 w 5143500"/>
                <a:gd name="connsiteY12" fmla="*/ 2774950 h 4305300"/>
                <a:gd name="connsiteX13" fmla="*/ 215900 w 5143500"/>
                <a:gd name="connsiteY13" fmla="*/ 2882900 h 4305300"/>
                <a:gd name="connsiteX14" fmla="*/ 241300 w 5143500"/>
                <a:gd name="connsiteY14" fmla="*/ 3003550 h 4305300"/>
                <a:gd name="connsiteX15" fmla="*/ 298450 w 5143500"/>
                <a:gd name="connsiteY15" fmla="*/ 2971800 h 4305300"/>
                <a:gd name="connsiteX16" fmla="*/ 381000 w 5143500"/>
                <a:gd name="connsiteY16" fmla="*/ 2959100 h 4305300"/>
                <a:gd name="connsiteX17" fmla="*/ 406400 w 5143500"/>
                <a:gd name="connsiteY17" fmla="*/ 2908300 h 4305300"/>
                <a:gd name="connsiteX18" fmla="*/ 488950 w 5143500"/>
                <a:gd name="connsiteY18" fmla="*/ 2908300 h 4305300"/>
                <a:gd name="connsiteX19" fmla="*/ 615950 w 5143500"/>
                <a:gd name="connsiteY19" fmla="*/ 2863850 h 4305300"/>
                <a:gd name="connsiteX20" fmla="*/ 666750 w 5143500"/>
                <a:gd name="connsiteY20" fmla="*/ 2768600 h 4305300"/>
                <a:gd name="connsiteX21" fmla="*/ 711200 w 5143500"/>
                <a:gd name="connsiteY21" fmla="*/ 2673350 h 4305300"/>
                <a:gd name="connsiteX22" fmla="*/ 692150 w 5143500"/>
                <a:gd name="connsiteY22" fmla="*/ 2609850 h 4305300"/>
                <a:gd name="connsiteX23" fmla="*/ 768350 w 5143500"/>
                <a:gd name="connsiteY23" fmla="*/ 2533650 h 4305300"/>
                <a:gd name="connsiteX24" fmla="*/ 857250 w 5143500"/>
                <a:gd name="connsiteY24" fmla="*/ 2559050 h 4305300"/>
                <a:gd name="connsiteX25" fmla="*/ 958850 w 5143500"/>
                <a:gd name="connsiteY25" fmla="*/ 2514600 h 4305300"/>
                <a:gd name="connsiteX26" fmla="*/ 1054100 w 5143500"/>
                <a:gd name="connsiteY26" fmla="*/ 2413000 h 4305300"/>
                <a:gd name="connsiteX27" fmla="*/ 1092200 w 5143500"/>
                <a:gd name="connsiteY27" fmla="*/ 2381250 h 4305300"/>
                <a:gd name="connsiteX28" fmla="*/ 1149350 w 5143500"/>
                <a:gd name="connsiteY28" fmla="*/ 2432050 h 4305300"/>
                <a:gd name="connsiteX29" fmla="*/ 1193800 w 5143500"/>
                <a:gd name="connsiteY29" fmla="*/ 2406650 h 4305300"/>
                <a:gd name="connsiteX30" fmla="*/ 1168400 w 5143500"/>
                <a:gd name="connsiteY30" fmla="*/ 2305050 h 4305300"/>
                <a:gd name="connsiteX31" fmla="*/ 1333500 w 5143500"/>
                <a:gd name="connsiteY31" fmla="*/ 2305050 h 4305300"/>
                <a:gd name="connsiteX32" fmla="*/ 1422400 w 5143500"/>
                <a:gd name="connsiteY32" fmla="*/ 2387600 h 4305300"/>
                <a:gd name="connsiteX33" fmla="*/ 1422400 w 5143500"/>
                <a:gd name="connsiteY33" fmla="*/ 2387600 h 4305300"/>
                <a:gd name="connsiteX34" fmla="*/ 1625600 w 5143500"/>
                <a:gd name="connsiteY34" fmla="*/ 2330450 h 4305300"/>
                <a:gd name="connsiteX35" fmla="*/ 1676400 w 5143500"/>
                <a:gd name="connsiteY35" fmla="*/ 2381250 h 4305300"/>
                <a:gd name="connsiteX36" fmla="*/ 1727200 w 5143500"/>
                <a:gd name="connsiteY36" fmla="*/ 2444750 h 4305300"/>
                <a:gd name="connsiteX37" fmla="*/ 1714500 w 5143500"/>
                <a:gd name="connsiteY37" fmla="*/ 2514600 h 4305300"/>
                <a:gd name="connsiteX38" fmla="*/ 1790700 w 5143500"/>
                <a:gd name="connsiteY38" fmla="*/ 2622550 h 4305300"/>
                <a:gd name="connsiteX39" fmla="*/ 1860550 w 5143500"/>
                <a:gd name="connsiteY39" fmla="*/ 2546350 h 4305300"/>
                <a:gd name="connsiteX40" fmla="*/ 1905000 w 5143500"/>
                <a:gd name="connsiteY40" fmla="*/ 2476500 h 4305300"/>
                <a:gd name="connsiteX41" fmla="*/ 2051050 w 5143500"/>
                <a:gd name="connsiteY41" fmla="*/ 2425700 h 4305300"/>
                <a:gd name="connsiteX42" fmla="*/ 2139950 w 5143500"/>
                <a:gd name="connsiteY42" fmla="*/ 2533650 h 4305300"/>
                <a:gd name="connsiteX43" fmla="*/ 2139950 w 5143500"/>
                <a:gd name="connsiteY43" fmla="*/ 2578100 h 4305300"/>
                <a:gd name="connsiteX44" fmla="*/ 2063750 w 5143500"/>
                <a:gd name="connsiteY44" fmla="*/ 2616200 h 4305300"/>
                <a:gd name="connsiteX45" fmla="*/ 2057400 w 5143500"/>
                <a:gd name="connsiteY45" fmla="*/ 2743200 h 4305300"/>
                <a:gd name="connsiteX46" fmla="*/ 2235200 w 5143500"/>
                <a:gd name="connsiteY46" fmla="*/ 2724150 h 4305300"/>
                <a:gd name="connsiteX47" fmla="*/ 2292350 w 5143500"/>
                <a:gd name="connsiteY47" fmla="*/ 2819400 h 4305300"/>
                <a:gd name="connsiteX48" fmla="*/ 2216150 w 5143500"/>
                <a:gd name="connsiteY48" fmla="*/ 2863850 h 4305300"/>
                <a:gd name="connsiteX49" fmla="*/ 2216150 w 5143500"/>
                <a:gd name="connsiteY49" fmla="*/ 2901950 h 4305300"/>
                <a:gd name="connsiteX50" fmla="*/ 2324100 w 5143500"/>
                <a:gd name="connsiteY50" fmla="*/ 2914650 h 4305300"/>
                <a:gd name="connsiteX51" fmla="*/ 2368550 w 5143500"/>
                <a:gd name="connsiteY51" fmla="*/ 2990850 h 4305300"/>
                <a:gd name="connsiteX52" fmla="*/ 2381250 w 5143500"/>
                <a:gd name="connsiteY52" fmla="*/ 3048000 h 4305300"/>
                <a:gd name="connsiteX53" fmla="*/ 2292350 w 5143500"/>
                <a:gd name="connsiteY53" fmla="*/ 3124200 h 4305300"/>
                <a:gd name="connsiteX54" fmla="*/ 2266950 w 5143500"/>
                <a:gd name="connsiteY54" fmla="*/ 3175000 h 4305300"/>
                <a:gd name="connsiteX55" fmla="*/ 2279650 w 5143500"/>
                <a:gd name="connsiteY55" fmla="*/ 3295650 h 4305300"/>
                <a:gd name="connsiteX56" fmla="*/ 2222500 w 5143500"/>
                <a:gd name="connsiteY56" fmla="*/ 3365500 h 4305300"/>
                <a:gd name="connsiteX57" fmla="*/ 2209800 w 5143500"/>
                <a:gd name="connsiteY57" fmla="*/ 3473450 h 4305300"/>
                <a:gd name="connsiteX58" fmla="*/ 2095500 w 5143500"/>
                <a:gd name="connsiteY58" fmla="*/ 3517900 h 4305300"/>
                <a:gd name="connsiteX59" fmla="*/ 2006600 w 5143500"/>
                <a:gd name="connsiteY59" fmla="*/ 3505200 h 4305300"/>
                <a:gd name="connsiteX60" fmla="*/ 1924050 w 5143500"/>
                <a:gd name="connsiteY60" fmla="*/ 3606800 h 4305300"/>
                <a:gd name="connsiteX61" fmla="*/ 2012950 w 5143500"/>
                <a:gd name="connsiteY61" fmla="*/ 3689350 h 4305300"/>
                <a:gd name="connsiteX62" fmla="*/ 2120900 w 5143500"/>
                <a:gd name="connsiteY62" fmla="*/ 3683000 h 4305300"/>
                <a:gd name="connsiteX63" fmla="*/ 2228850 w 5143500"/>
                <a:gd name="connsiteY63" fmla="*/ 3625850 h 4305300"/>
                <a:gd name="connsiteX64" fmla="*/ 2286000 w 5143500"/>
                <a:gd name="connsiteY64" fmla="*/ 3778250 h 4305300"/>
                <a:gd name="connsiteX65" fmla="*/ 2273300 w 5143500"/>
                <a:gd name="connsiteY65" fmla="*/ 3835400 h 4305300"/>
                <a:gd name="connsiteX66" fmla="*/ 2203450 w 5143500"/>
                <a:gd name="connsiteY66" fmla="*/ 3854450 h 4305300"/>
                <a:gd name="connsiteX67" fmla="*/ 2146300 w 5143500"/>
                <a:gd name="connsiteY67" fmla="*/ 3835400 h 4305300"/>
                <a:gd name="connsiteX68" fmla="*/ 2127250 w 5143500"/>
                <a:gd name="connsiteY68" fmla="*/ 3911600 h 4305300"/>
                <a:gd name="connsiteX69" fmla="*/ 2006600 w 5143500"/>
                <a:gd name="connsiteY69" fmla="*/ 3949700 h 4305300"/>
                <a:gd name="connsiteX70" fmla="*/ 1955800 w 5143500"/>
                <a:gd name="connsiteY70" fmla="*/ 3994150 h 4305300"/>
                <a:gd name="connsiteX71" fmla="*/ 1962150 w 5143500"/>
                <a:gd name="connsiteY71" fmla="*/ 4051300 h 4305300"/>
                <a:gd name="connsiteX72" fmla="*/ 2032000 w 5143500"/>
                <a:gd name="connsiteY72" fmla="*/ 4114800 h 4305300"/>
                <a:gd name="connsiteX73" fmla="*/ 2139950 w 5143500"/>
                <a:gd name="connsiteY73" fmla="*/ 4305300 h 4305300"/>
                <a:gd name="connsiteX74" fmla="*/ 2279650 w 5143500"/>
                <a:gd name="connsiteY74" fmla="*/ 4292600 h 4305300"/>
                <a:gd name="connsiteX75" fmla="*/ 2393950 w 5143500"/>
                <a:gd name="connsiteY75" fmla="*/ 4210050 h 4305300"/>
                <a:gd name="connsiteX76" fmla="*/ 2463800 w 5143500"/>
                <a:gd name="connsiteY76" fmla="*/ 4140200 h 4305300"/>
                <a:gd name="connsiteX77" fmla="*/ 2489200 w 5143500"/>
                <a:gd name="connsiteY77" fmla="*/ 4095750 h 4305300"/>
                <a:gd name="connsiteX78" fmla="*/ 2552700 w 5143500"/>
                <a:gd name="connsiteY78" fmla="*/ 4076700 h 4305300"/>
                <a:gd name="connsiteX79" fmla="*/ 2565400 w 5143500"/>
                <a:gd name="connsiteY79" fmla="*/ 4019550 h 4305300"/>
                <a:gd name="connsiteX80" fmla="*/ 2508250 w 5143500"/>
                <a:gd name="connsiteY80" fmla="*/ 4000500 h 4305300"/>
                <a:gd name="connsiteX81" fmla="*/ 2476500 w 5143500"/>
                <a:gd name="connsiteY81" fmla="*/ 3956050 h 4305300"/>
                <a:gd name="connsiteX82" fmla="*/ 2527300 w 5143500"/>
                <a:gd name="connsiteY82" fmla="*/ 3721100 h 4305300"/>
                <a:gd name="connsiteX83" fmla="*/ 2578100 w 5143500"/>
                <a:gd name="connsiteY83" fmla="*/ 3695700 h 4305300"/>
                <a:gd name="connsiteX84" fmla="*/ 2603500 w 5143500"/>
                <a:gd name="connsiteY84" fmla="*/ 3587750 h 4305300"/>
                <a:gd name="connsiteX85" fmla="*/ 2622550 w 5143500"/>
                <a:gd name="connsiteY85" fmla="*/ 3536950 h 4305300"/>
                <a:gd name="connsiteX86" fmla="*/ 2679700 w 5143500"/>
                <a:gd name="connsiteY86" fmla="*/ 3530600 h 4305300"/>
                <a:gd name="connsiteX87" fmla="*/ 2698750 w 5143500"/>
                <a:gd name="connsiteY87" fmla="*/ 3441700 h 4305300"/>
                <a:gd name="connsiteX88" fmla="*/ 2851150 w 5143500"/>
                <a:gd name="connsiteY88" fmla="*/ 3295650 h 4305300"/>
                <a:gd name="connsiteX89" fmla="*/ 2781300 w 5143500"/>
                <a:gd name="connsiteY89" fmla="*/ 3143250 h 4305300"/>
                <a:gd name="connsiteX90" fmla="*/ 2876550 w 5143500"/>
                <a:gd name="connsiteY90" fmla="*/ 3022600 h 4305300"/>
                <a:gd name="connsiteX91" fmla="*/ 2940050 w 5143500"/>
                <a:gd name="connsiteY91" fmla="*/ 2895600 h 4305300"/>
                <a:gd name="connsiteX92" fmla="*/ 2959100 w 5143500"/>
                <a:gd name="connsiteY92" fmla="*/ 2787650 h 4305300"/>
                <a:gd name="connsiteX93" fmla="*/ 3143250 w 5143500"/>
                <a:gd name="connsiteY93" fmla="*/ 2730500 h 4305300"/>
                <a:gd name="connsiteX94" fmla="*/ 3295650 w 5143500"/>
                <a:gd name="connsiteY94" fmla="*/ 2667000 h 4305300"/>
                <a:gd name="connsiteX95" fmla="*/ 3511550 w 5143500"/>
                <a:gd name="connsiteY95" fmla="*/ 2578100 h 4305300"/>
                <a:gd name="connsiteX96" fmla="*/ 3568700 w 5143500"/>
                <a:gd name="connsiteY96" fmla="*/ 2527300 h 4305300"/>
                <a:gd name="connsiteX97" fmla="*/ 3613150 w 5143500"/>
                <a:gd name="connsiteY97" fmla="*/ 2444750 h 4305300"/>
                <a:gd name="connsiteX98" fmla="*/ 3695700 w 5143500"/>
                <a:gd name="connsiteY98" fmla="*/ 2438400 h 4305300"/>
                <a:gd name="connsiteX99" fmla="*/ 3695700 w 5143500"/>
                <a:gd name="connsiteY99" fmla="*/ 2508250 h 4305300"/>
                <a:gd name="connsiteX100" fmla="*/ 3759200 w 5143500"/>
                <a:gd name="connsiteY100" fmla="*/ 2501900 h 4305300"/>
                <a:gd name="connsiteX101" fmla="*/ 3829050 w 5143500"/>
                <a:gd name="connsiteY101" fmla="*/ 2533650 h 4305300"/>
                <a:gd name="connsiteX102" fmla="*/ 3937000 w 5143500"/>
                <a:gd name="connsiteY102" fmla="*/ 2495550 h 4305300"/>
                <a:gd name="connsiteX103" fmla="*/ 4013200 w 5143500"/>
                <a:gd name="connsiteY103" fmla="*/ 2527300 h 4305300"/>
                <a:gd name="connsiteX104" fmla="*/ 4057650 w 5143500"/>
                <a:gd name="connsiteY104" fmla="*/ 2578100 h 4305300"/>
                <a:gd name="connsiteX105" fmla="*/ 4057650 w 5143500"/>
                <a:gd name="connsiteY105" fmla="*/ 2622550 h 4305300"/>
                <a:gd name="connsiteX106" fmla="*/ 4140200 w 5143500"/>
                <a:gd name="connsiteY106" fmla="*/ 2813050 h 4305300"/>
                <a:gd name="connsiteX107" fmla="*/ 4127500 w 5143500"/>
                <a:gd name="connsiteY107" fmla="*/ 2870200 h 4305300"/>
                <a:gd name="connsiteX108" fmla="*/ 4127500 w 5143500"/>
                <a:gd name="connsiteY108" fmla="*/ 2933700 h 4305300"/>
                <a:gd name="connsiteX109" fmla="*/ 4114800 w 5143500"/>
                <a:gd name="connsiteY109" fmla="*/ 2984500 h 4305300"/>
                <a:gd name="connsiteX110" fmla="*/ 4038600 w 5143500"/>
                <a:gd name="connsiteY110" fmla="*/ 2997200 h 4305300"/>
                <a:gd name="connsiteX111" fmla="*/ 3930650 w 5143500"/>
                <a:gd name="connsiteY111" fmla="*/ 2901950 h 4305300"/>
                <a:gd name="connsiteX112" fmla="*/ 3822700 w 5143500"/>
                <a:gd name="connsiteY112" fmla="*/ 2990850 h 4305300"/>
                <a:gd name="connsiteX113" fmla="*/ 3759200 w 5143500"/>
                <a:gd name="connsiteY113" fmla="*/ 2997200 h 4305300"/>
                <a:gd name="connsiteX114" fmla="*/ 3651250 w 5143500"/>
                <a:gd name="connsiteY114" fmla="*/ 2921000 h 4305300"/>
                <a:gd name="connsiteX115" fmla="*/ 3613150 w 5143500"/>
                <a:gd name="connsiteY115" fmla="*/ 2971800 h 4305300"/>
                <a:gd name="connsiteX116" fmla="*/ 3479800 w 5143500"/>
                <a:gd name="connsiteY116" fmla="*/ 2933700 h 4305300"/>
                <a:gd name="connsiteX117" fmla="*/ 3454400 w 5143500"/>
                <a:gd name="connsiteY117" fmla="*/ 2971800 h 4305300"/>
                <a:gd name="connsiteX118" fmla="*/ 3365500 w 5143500"/>
                <a:gd name="connsiteY118" fmla="*/ 2984500 h 4305300"/>
                <a:gd name="connsiteX119" fmla="*/ 3333750 w 5143500"/>
                <a:gd name="connsiteY119" fmla="*/ 3048000 h 4305300"/>
                <a:gd name="connsiteX120" fmla="*/ 3352800 w 5143500"/>
                <a:gd name="connsiteY120" fmla="*/ 3168650 h 4305300"/>
                <a:gd name="connsiteX121" fmla="*/ 3371850 w 5143500"/>
                <a:gd name="connsiteY121" fmla="*/ 3232150 h 4305300"/>
                <a:gd name="connsiteX122" fmla="*/ 3409950 w 5143500"/>
                <a:gd name="connsiteY122" fmla="*/ 3302000 h 4305300"/>
                <a:gd name="connsiteX123" fmla="*/ 3409950 w 5143500"/>
                <a:gd name="connsiteY123" fmla="*/ 3359150 h 4305300"/>
                <a:gd name="connsiteX124" fmla="*/ 3314700 w 5143500"/>
                <a:gd name="connsiteY124" fmla="*/ 3378200 h 4305300"/>
                <a:gd name="connsiteX125" fmla="*/ 3263900 w 5143500"/>
                <a:gd name="connsiteY125" fmla="*/ 3333750 h 4305300"/>
                <a:gd name="connsiteX126" fmla="*/ 3206750 w 5143500"/>
                <a:gd name="connsiteY126" fmla="*/ 3378200 h 4305300"/>
                <a:gd name="connsiteX127" fmla="*/ 3251200 w 5143500"/>
                <a:gd name="connsiteY127" fmla="*/ 3441700 h 4305300"/>
                <a:gd name="connsiteX128" fmla="*/ 3321050 w 5143500"/>
                <a:gd name="connsiteY128" fmla="*/ 3505200 h 4305300"/>
                <a:gd name="connsiteX129" fmla="*/ 3321050 w 5143500"/>
                <a:gd name="connsiteY129" fmla="*/ 3505200 h 4305300"/>
                <a:gd name="connsiteX130" fmla="*/ 3429000 w 5143500"/>
                <a:gd name="connsiteY130" fmla="*/ 3403600 h 4305300"/>
                <a:gd name="connsiteX131" fmla="*/ 3473450 w 5143500"/>
                <a:gd name="connsiteY131" fmla="*/ 3365500 h 4305300"/>
                <a:gd name="connsiteX132" fmla="*/ 3549650 w 5143500"/>
                <a:gd name="connsiteY132" fmla="*/ 3365500 h 4305300"/>
                <a:gd name="connsiteX133" fmla="*/ 3625850 w 5143500"/>
                <a:gd name="connsiteY133" fmla="*/ 3295650 h 4305300"/>
                <a:gd name="connsiteX134" fmla="*/ 3676650 w 5143500"/>
                <a:gd name="connsiteY134" fmla="*/ 3295650 h 4305300"/>
                <a:gd name="connsiteX135" fmla="*/ 3733800 w 5143500"/>
                <a:gd name="connsiteY135" fmla="*/ 3225800 h 4305300"/>
                <a:gd name="connsiteX136" fmla="*/ 3727450 w 5143500"/>
                <a:gd name="connsiteY136" fmla="*/ 3117850 h 4305300"/>
                <a:gd name="connsiteX137" fmla="*/ 3816350 w 5143500"/>
                <a:gd name="connsiteY137" fmla="*/ 3086100 h 4305300"/>
                <a:gd name="connsiteX138" fmla="*/ 3854450 w 5143500"/>
                <a:gd name="connsiteY138" fmla="*/ 3124200 h 4305300"/>
                <a:gd name="connsiteX139" fmla="*/ 4032250 w 5143500"/>
                <a:gd name="connsiteY139" fmla="*/ 3155950 h 4305300"/>
                <a:gd name="connsiteX140" fmla="*/ 4076700 w 5143500"/>
                <a:gd name="connsiteY140" fmla="*/ 3149600 h 4305300"/>
                <a:gd name="connsiteX141" fmla="*/ 4076700 w 5143500"/>
                <a:gd name="connsiteY141" fmla="*/ 3092450 h 4305300"/>
                <a:gd name="connsiteX142" fmla="*/ 4178300 w 5143500"/>
                <a:gd name="connsiteY142" fmla="*/ 3073400 h 4305300"/>
                <a:gd name="connsiteX143" fmla="*/ 4318000 w 5143500"/>
                <a:gd name="connsiteY143" fmla="*/ 3295650 h 4305300"/>
                <a:gd name="connsiteX144" fmla="*/ 4330700 w 5143500"/>
                <a:gd name="connsiteY144" fmla="*/ 3352800 h 4305300"/>
                <a:gd name="connsiteX145" fmla="*/ 4413250 w 5143500"/>
                <a:gd name="connsiteY145" fmla="*/ 3397250 h 4305300"/>
                <a:gd name="connsiteX146" fmla="*/ 4413250 w 5143500"/>
                <a:gd name="connsiteY146" fmla="*/ 3479800 h 4305300"/>
                <a:gd name="connsiteX147" fmla="*/ 4495800 w 5143500"/>
                <a:gd name="connsiteY147" fmla="*/ 3714750 h 4305300"/>
                <a:gd name="connsiteX148" fmla="*/ 4597400 w 5143500"/>
                <a:gd name="connsiteY148" fmla="*/ 3784600 h 4305300"/>
                <a:gd name="connsiteX149" fmla="*/ 4660900 w 5143500"/>
                <a:gd name="connsiteY149" fmla="*/ 3638550 h 4305300"/>
                <a:gd name="connsiteX150" fmla="*/ 4584700 w 5143500"/>
                <a:gd name="connsiteY150" fmla="*/ 3429000 h 4305300"/>
                <a:gd name="connsiteX151" fmla="*/ 4565650 w 5143500"/>
                <a:gd name="connsiteY151" fmla="*/ 3346450 h 4305300"/>
                <a:gd name="connsiteX152" fmla="*/ 4578350 w 5143500"/>
                <a:gd name="connsiteY152" fmla="*/ 3282950 h 4305300"/>
                <a:gd name="connsiteX153" fmla="*/ 4756150 w 5143500"/>
                <a:gd name="connsiteY153" fmla="*/ 3187700 h 4305300"/>
                <a:gd name="connsiteX154" fmla="*/ 4813300 w 5143500"/>
                <a:gd name="connsiteY154" fmla="*/ 3079750 h 4305300"/>
                <a:gd name="connsiteX155" fmla="*/ 4857750 w 5143500"/>
                <a:gd name="connsiteY155" fmla="*/ 3028950 h 4305300"/>
                <a:gd name="connsiteX156" fmla="*/ 4889500 w 5143500"/>
                <a:gd name="connsiteY156" fmla="*/ 2921000 h 4305300"/>
                <a:gd name="connsiteX157" fmla="*/ 4908550 w 5143500"/>
                <a:gd name="connsiteY157" fmla="*/ 2838450 h 4305300"/>
                <a:gd name="connsiteX158" fmla="*/ 4953000 w 5143500"/>
                <a:gd name="connsiteY158" fmla="*/ 2743200 h 4305300"/>
                <a:gd name="connsiteX159" fmla="*/ 4933950 w 5143500"/>
                <a:gd name="connsiteY159" fmla="*/ 2654300 h 4305300"/>
                <a:gd name="connsiteX160" fmla="*/ 5003800 w 5143500"/>
                <a:gd name="connsiteY160" fmla="*/ 2495550 h 4305300"/>
                <a:gd name="connsiteX161" fmla="*/ 4933950 w 5143500"/>
                <a:gd name="connsiteY161" fmla="*/ 2457450 h 4305300"/>
                <a:gd name="connsiteX162" fmla="*/ 4889500 w 5143500"/>
                <a:gd name="connsiteY162" fmla="*/ 2476500 h 4305300"/>
                <a:gd name="connsiteX163" fmla="*/ 4845050 w 5143500"/>
                <a:gd name="connsiteY163" fmla="*/ 2368550 h 4305300"/>
                <a:gd name="connsiteX164" fmla="*/ 4794250 w 5143500"/>
                <a:gd name="connsiteY164" fmla="*/ 2374900 h 4305300"/>
                <a:gd name="connsiteX165" fmla="*/ 4724400 w 5143500"/>
                <a:gd name="connsiteY165" fmla="*/ 2273300 h 4305300"/>
                <a:gd name="connsiteX166" fmla="*/ 4749800 w 5143500"/>
                <a:gd name="connsiteY166" fmla="*/ 2152650 h 4305300"/>
                <a:gd name="connsiteX167" fmla="*/ 4914900 w 5143500"/>
                <a:gd name="connsiteY167" fmla="*/ 2114550 h 4305300"/>
                <a:gd name="connsiteX168" fmla="*/ 4940300 w 5143500"/>
                <a:gd name="connsiteY168" fmla="*/ 2076450 h 4305300"/>
                <a:gd name="connsiteX169" fmla="*/ 4908550 w 5143500"/>
                <a:gd name="connsiteY169" fmla="*/ 1892300 h 4305300"/>
                <a:gd name="connsiteX170" fmla="*/ 4864100 w 5143500"/>
                <a:gd name="connsiteY170" fmla="*/ 1847850 h 4305300"/>
                <a:gd name="connsiteX171" fmla="*/ 4883150 w 5143500"/>
                <a:gd name="connsiteY171" fmla="*/ 1720850 h 4305300"/>
                <a:gd name="connsiteX172" fmla="*/ 4991100 w 5143500"/>
                <a:gd name="connsiteY172" fmla="*/ 1657350 h 4305300"/>
                <a:gd name="connsiteX173" fmla="*/ 4991100 w 5143500"/>
                <a:gd name="connsiteY173" fmla="*/ 1593850 h 4305300"/>
                <a:gd name="connsiteX174" fmla="*/ 5029200 w 5143500"/>
                <a:gd name="connsiteY174" fmla="*/ 1543050 h 4305300"/>
                <a:gd name="connsiteX175" fmla="*/ 5016500 w 5143500"/>
                <a:gd name="connsiteY175" fmla="*/ 1473200 h 4305300"/>
                <a:gd name="connsiteX176" fmla="*/ 5041900 w 5143500"/>
                <a:gd name="connsiteY176" fmla="*/ 1270000 h 4305300"/>
                <a:gd name="connsiteX177" fmla="*/ 5029200 w 5143500"/>
                <a:gd name="connsiteY177" fmla="*/ 1149350 h 4305300"/>
                <a:gd name="connsiteX178" fmla="*/ 5124450 w 5143500"/>
                <a:gd name="connsiteY178" fmla="*/ 1079500 h 4305300"/>
                <a:gd name="connsiteX179" fmla="*/ 5143500 w 5143500"/>
                <a:gd name="connsiteY179" fmla="*/ 933450 h 4305300"/>
                <a:gd name="connsiteX180" fmla="*/ 5060950 w 5143500"/>
                <a:gd name="connsiteY180" fmla="*/ 838200 h 4305300"/>
                <a:gd name="connsiteX181" fmla="*/ 5041900 w 5143500"/>
                <a:gd name="connsiteY181" fmla="*/ 781050 h 4305300"/>
                <a:gd name="connsiteX182" fmla="*/ 4889500 w 5143500"/>
                <a:gd name="connsiteY182" fmla="*/ 774700 h 4305300"/>
                <a:gd name="connsiteX183" fmla="*/ 4794250 w 5143500"/>
                <a:gd name="connsiteY183" fmla="*/ 692150 h 4305300"/>
                <a:gd name="connsiteX184" fmla="*/ 4768850 w 5143500"/>
                <a:gd name="connsiteY184" fmla="*/ 596900 h 4305300"/>
                <a:gd name="connsiteX185" fmla="*/ 4870450 w 5143500"/>
                <a:gd name="connsiteY185" fmla="*/ 546100 h 4305300"/>
                <a:gd name="connsiteX186" fmla="*/ 4864100 w 5143500"/>
                <a:gd name="connsiteY186" fmla="*/ 425450 h 4305300"/>
                <a:gd name="connsiteX187" fmla="*/ 4908550 w 5143500"/>
                <a:gd name="connsiteY187" fmla="*/ 349250 h 4305300"/>
                <a:gd name="connsiteX188" fmla="*/ 4965700 w 5143500"/>
                <a:gd name="connsiteY188" fmla="*/ 311150 h 4305300"/>
                <a:gd name="connsiteX189" fmla="*/ 4997450 w 5143500"/>
                <a:gd name="connsiteY189" fmla="*/ 266700 h 4305300"/>
                <a:gd name="connsiteX190" fmla="*/ 4997450 w 5143500"/>
                <a:gd name="connsiteY190" fmla="*/ 209550 h 4305300"/>
                <a:gd name="connsiteX191" fmla="*/ 4876800 w 5143500"/>
                <a:gd name="connsiteY191" fmla="*/ 234950 h 4305300"/>
                <a:gd name="connsiteX192" fmla="*/ 4819650 w 5143500"/>
                <a:gd name="connsiteY192" fmla="*/ 203200 h 4305300"/>
                <a:gd name="connsiteX193" fmla="*/ 4819650 w 5143500"/>
                <a:gd name="connsiteY193" fmla="*/ 107950 h 4305300"/>
                <a:gd name="connsiteX194" fmla="*/ 4895850 w 5143500"/>
                <a:gd name="connsiteY194" fmla="*/ 88900 h 4305300"/>
                <a:gd name="connsiteX195" fmla="*/ 4870450 w 5143500"/>
                <a:gd name="connsiteY195" fmla="*/ 12700 h 4305300"/>
                <a:gd name="connsiteX196" fmla="*/ 4787900 w 5143500"/>
                <a:gd name="connsiteY196" fmla="*/ 0 h 4305300"/>
                <a:gd name="connsiteX197" fmla="*/ 4603750 w 5143500"/>
                <a:gd name="connsiteY197" fmla="*/ 50800 h 4305300"/>
                <a:gd name="connsiteX198" fmla="*/ 4457700 w 5143500"/>
                <a:gd name="connsiteY198" fmla="*/ 44450 h 4305300"/>
                <a:gd name="connsiteX199" fmla="*/ 4216400 w 5143500"/>
                <a:gd name="connsiteY199" fmla="*/ 88900 h 4305300"/>
                <a:gd name="connsiteX200" fmla="*/ 4140200 w 5143500"/>
                <a:gd name="connsiteY200" fmla="*/ 158750 h 4305300"/>
                <a:gd name="connsiteX201" fmla="*/ 3937000 w 5143500"/>
                <a:gd name="connsiteY201" fmla="*/ 241300 h 4305300"/>
                <a:gd name="connsiteX202" fmla="*/ 3835400 w 5143500"/>
                <a:gd name="connsiteY202" fmla="*/ 381000 h 4305300"/>
                <a:gd name="connsiteX203" fmla="*/ 3778250 w 5143500"/>
                <a:gd name="connsiteY203" fmla="*/ 469900 h 4305300"/>
                <a:gd name="connsiteX204" fmla="*/ 3663950 w 5143500"/>
                <a:gd name="connsiteY204" fmla="*/ 495300 h 4305300"/>
                <a:gd name="connsiteX205" fmla="*/ 3295650 w 5143500"/>
                <a:gd name="connsiteY205" fmla="*/ 501650 h 4305300"/>
                <a:gd name="connsiteX206" fmla="*/ 3175000 w 5143500"/>
                <a:gd name="connsiteY206" fmla="*/ 476250 h 4305300"/>
                <a:gd name="connsiteX207" fmla="*/ 2997200 w 5143500"/>
                <a:gd name="connsiteY207" fmla="*/ 495300 h 4305300"/>
                <a:gd name="connsiteX208" fmla="*/ 2959100 w 5143500"/>
                <a:gd name="connsiteY208" fmla="*/ 444500 h 4305300"/>
                <a:gd name="connsiteX209" fmla="*/ 3041650 w 5143500"/>
                <a:gd name="connsiteY209" fmla="*/ 387350 h 4305300"/>
                <a:gd name="connsiteX210" fmla="*/ 2946400 w 5143500"/>
                <a:gd name="connsiteY210" fmla="*/ 355600 h 4305300"/>
                <a:gd name="connsiteX211" fmla="*/ 2762250 w 5143500"/>
                <a:gd name="connsiteY211" fmla="*/ 361950 h 4305300"/>
                <a:gd name="connsiteX212" fmla="*/ 2806700 w 5143500"/>
                <a:gd name="connsiteY212" fmla="*/ 469900 h 4305300"/>
                <a:gd name="connsiteX213" fmla="*/ 2730500 w 5143500"/>
                <a:gd name="connsiteY213" fmla="*/ 495300 h 4305300"/>
                <a:gd name="connsiteX214" fmla="*/ 2686050 w 5143500"/>
                <a:gd name="connsiteY214" fmla="*/ 615950 h 4305300"/>
                <a:gd name="connsiteX215" fmla="*/ 2381250 w 5143500"/>
                <a:gd name="connsiteY215" fmla="*/ 806450 h 4305300"/>
                <a:gd name="connsiteX216" fmla="*/ 2292350 w 5143500"/>
                <a:gd name="connsiteY216" fmla="*/ 1009650 h 4305300"/>
                <a:gd name="connsiteX217" fmla="*/ 2032000 w 5143500"/>
                <a:gd name="connsiteY217" fmla="*/ 1060450 h 4305300"/>
                <a:gd name="connsiteX218" fmla="*/ 1936750 w 5143500"/>
                <a:gd name="connsiteY218" fmla="*/ 1009650 h 4305300"/>
                <a:gd name="connsiteX219" fmla="*/ 1663700 w 5143500"/>
                <a:gd name="connsiteY219" fmla="*/ 1212850 h 4305300"/>
                <a:gd name="connsiteX220" fmla="*/ 1390650 w 5143500"/>
                <a:gd name="connsiteY220" fmla="*/ 1289050 h 4305300"/>
                <a:gd name="connsiteX221" fmla="*/ 1219200 w 5143500"/>
                <a:gd name="connsiteY221" fmla="*/ 1270000 h 4305300"/>
                <a:gd name="connsiteX222" fmla="*/ 1047750 w 5143500"/>
                <a:gd name="connsiteY222" fmla="*/ 1397000 h 4305300"/>
                <a:gd name="connsiteX223" fmla="*/ 952500 w 5143500"/>
                <a:gd name="connsiteY223" fmla="*/ 1397000 h 4305300"/>
                <a:gd name="connsiteX224" fmla="*/ 825500 w 5143500"/>
                <a:gd name="connsiteY224" fmla="*/ 1320800 h 4305300"/>
                <a:gd name="connsiteX225" fmla="*/ 723900 w 5143500"/>
                <a:gd name="connsiteY225" fmla="*/ 1168400 h 4305300"/>
                <a:gd name="connsiteX226" fmla="*/ 723900 w 5143500"/>
                <a:gd name="connsiteY226" fmla="*/ 1073150 h 4305300"/>
                <a:gd name="connsiteX227" fmla="*/ 596900 w 5143500"/>
                <a:gd name="connsiteY227" fmla="*/ 1149350 h 4305300"/>
                <a:gd name="connsiteX228" fmla="*/ 596900 w 5143500"/>
                <a:gd name="connsiteY228" fmla="*/ 1270000 h 4305300"/>
                <a:gd name="connsiteX229" fmla="*/ 558800 w 5143500"/>
                <a:gd name="connsiteY229" fmla="*/ 1346200 h 4305300"/>
                <a:gd name="connsiteX230" fmla="*/ 527050 w 5143500"/>
                <a:gd name="connsiteY230" fmla="*/ 1498600 h 4305300"/>
                <a:gd name="connsiteX231" fmla="*/ 514350 w 5143500"/>
                <a:gd name="connsiteY231" fmla="*/ 1536700 h 4305300"/>
                <a:gd name="connsiteX232" fmla="*/ 431800 w 5143500"/>
                <a:gd name="connsiteY232" fmla="*/ 1587500 h 4305300"/>
                <a:gd name="connsiteX233" fmla="*/ 431800 w 5143500"/>
                <a:gd name="connsiteY233" fmla="*/ 1638300 h 4305300"/>
                <a:gd name="connsiteX234" fmla="*/ 330200 w 5143500"/>
                <a:gd name="connsiteY234" fmla="*/ 1701800 h 4305300"/>
                <a:gd name="connsiteX235" fmla="*/ 412750 w 5143500"/>
                <a:gd name="connsiteY235" fmla="*/ 1739900 h 4305300"/>
                <a:gd name="connsiteX236" fmla="*/ 482600 w 5143500"/>
                <a:gd name="connsiteY236" fmla="*/ 1682750 h 4305300"/>
                <a:gd name="connsiteX237" fmla="*/ 558800 w 5143500"/>
                <a:gd name="connsiteY237" fmla="*/ 1701800 h 4305300"/>
                <a:gd name="connsiteX238" fmla="*/ 577850 w 5143500"/>
                <a:gd name="connsiteY238" fmla="*/ 1758950 h 4305300"/>
                <a:gd name="connsiteX239" fmla="*/ 565150 w 5143500"/>
                <a:gd name="connsiteY239" fmla="*/ 1822450 h 4305300"/>
                <a:gd name="connsiteX240" fmla="*/ 647700 w 5143500"/>
                <a:gd name="connsiteY240" fmla="*/ 1930400 h 4305300"/>
                <a:gd name="connsiteX241" fmla="*/ 749300 w 5143500"/>
                <a:gd name="connsiteY241" fmla="*/ 2070100 h 4305300"/>
                <a:gd name="connsiteX242" fmla="*/ 863600 w 5143500"/>
                <a:gd name="connsiteY242" fmla="*/ 2082800 h 4305300"/>
                <a:gd name="connsiteX243" fmla="*/ 869950 w 5143500"/>
                <a:gd name="connsiteY243" fmla="*/ 2165350 h 4305300"/>
                <a:gd name="connsiteX244" fmla="*/ 952500 w 5143500"/>
                <a:gd name="connsiteY244" fmla="*/ 2235200 h 4305300"/>
                <a:gd name="connsiteX245" fmla="*/ 806450 w 5143500"/>
                <a:gd name="connsiteY245" fmla="*/ 2190750 h 430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</a:cxnLst>
              <a:rect l="l" t="t" r="r" b="b"/>
              <a:pathLst>
                <a:path w="5143500" h="4305300">
                  <a:moveTo>
                    <a:pt x="806450" y="2190750"/>
                  </a:moveTo>
                  <a:lnTo>
                    <a:pt x="692150" y="2139950"/>
                  </a:lnTo>
                  <a:lnTo>
                    <a:pt x="603250" y="2063750"/>
                  </a:lnTo>
                  <a:lnTo>
                    <a:pt x="527050" y="2082800"/>
                  </a:lnTo>
                  <a:lnTo>
                    <a:pt x="419100" y="2070100"/>
                  </a:lnTo>
                  <a:lnTo>
                    <a:pt x="330200" y="2101850"/>
                  </a:lnTo>
                  <a:lnTo>
                    <a:pt x="266700" y="2260600"/>
                  </a:lnTo>
                  <a:lnTo>
                    <a:pt x="127000" y="2349500"/>
                  </a:lnTo>
                  <a:lnTo>
                    <a:pt x="38100" y="2514600"/>
                  </a:lnTo>
                  <a:lnTo>
                    <a:pt x="44450" y="2647950"/>
                  </a:lnTo>
                  <a:lnTo>
                    <a:pt x="0" y="2711450"/>
                  </a:lnTo>
                  <a:lnTo>
                    <a:pt x="57150" y="2774950"/>
                  </a:lnTo>
                  <a:lnTo>
                    <a:pt x="127000" y="2774950"/>
                  </a:lnTo>
                  <a:lnTo>
                    <a:pt x="215900" y="2882900"/>
                  </a:lnTo>
                  <a:lnTo>
                    <a:pt x="241300" y="3003550"/>
                  </a:lnTo>
                  <a:lnTo>
                    <a:pt x="298450" y="2971800"/>
                  </a:lnTo>
                  <a:lnTo>
                    <a:pt x="381000" y="2959100"/>
                  </a:lnTo>
                  <a:lnTo>
                    <a:pt x="406400" y="2908300"/>
                  </a:lnTo>
                  <a:lnTo>
                    <a:pt x="488950" y="2908300"/>
                  </a:lnTo>
                  <a:lnTo>
                    <a:pt x="615950" y="2863850"/>
                  </a:lnTo>
                  <a:lnTo>
                    <a:pt x="666750" y="2768600"/>
                  </a:lnTo>
                  <a:lnTo>
                    <a:pt x="711200" y="2673350"/>
                  </a:lnTo>
                  <a:lnTo>
                    <a:pt x="692150" y="2609850"/>
                  </a:lnTo>
                  <a:lnTo>
                    <a:pt x="768350" y="2533650"/>
                  </a:lnTo>
                  <a:lnTo>
                    <a:pt x="857250" y="2559050"/>
                  </a:lnTo>
                  <a:lnTo>
                    <a:pt x="958850" y="2514600"/>
                  </a:lnTo>
                  <a:lnTo>
                    <a:pt x="1054100" y="2413000"/>
                  </a:lnTo>
                  <a:lnTo>
                    <a:pt x="1092200" y="2381250"/>
                  </a:lnTo>
                  <a:lnTo>
                    <a:pt x="1149350" y="2432050"/>
                  </a:lnTo>
                  <a:lnTo>
                    <a:pt x="1193800" y="2406650"/>
                  </a:lnTo>
                  <a:lnTo>
                    <a:pt x="1168400" y="2305050"/>
                  </a:lnTo>
                  <a:lnTo>
                    <a:pt x="1333500" y="2305050"/>
                  </a:lnTo>
                  <a:lnTo>
                    <a:pt x="1422400" y="2387600"/>
                  </a:lnTo>
                  <a:lnTo>
                    <a:pt x="1422400" y="2387600"/>
                  </a:lnTo>
                  <a:lnTo>
                    <a:pt x="1625600" y="2330450"/>
                  </a:lnTo>
                  <a:lnTo>
                    <a:pt x="1676400" y="2381250"/>
                  </a:lnTo>
                  <a:lnTo>
                    <a:pt x="1727200" y="2444750"/>
                  </a:lnTo>
                  <a:lnTo>
                    <a:pt x="1714500" y="2514600"/>
                  </a:lnTo>
                  <a:lnTo>
                    <a:pt x="1790700" y="2622550"/>
                  </a:lnTo>
                  <a:lnTo>
                    <a:pt x="1860550" y="2546350"/>
                  </a:lnTo>
                  <a:lnTo>
                    <a:pt x="1905000" y="2476500"/>
                  </a:lnTo>
                  <a:lnTo>
                    <a:pt x="2051050" y="2425700"/>
                  </a:lnTo>
                  <a:lnTo>
                    <a:pt x="2139950" y="2533650"/>
                  </a:lnTo>
                  <a:lnTo>
                    <a:pt x="2139950" y="2578100"/>
                  </a:lnTo>
                  <a:lnTo>
                    <a:pt x="2063750" y="2616200"/>
                  </a:lnTo>
                  <a:lnTo>
                    <a:pt x="2057400" y="2743200"/>
                  </a:lnTo>
                  <a:lnTo>
                    <a:pt x="2235200" y="2724150"/>
                  </a:lnTo>
                  <a:lnTo>
                    <a:pt x="2292350" y="2819400"/>
                  </a:lnTo>
                  <a:lnTo>
                    <a:pt x="2216150" y="2863850"/>
                  </a:lnTo>
                  <a:lnTo>
                    <a:pt x="2216150" y="2901950"/>
                  </a:lnTo>
                  <a:lnTo>
                    <a:pt x="2324100" y="2914650"/>
                  </a:lnTo>
                  <a:lnTo>
                    <a:pt x="2368550" y="2990850"/>
                  </a:lnTo>
                  <a:lnTo>
                    <a:pt x="2381250" y="3048000"/>
                  </a:lnTo>
                  <a:lnTo>
                    <a:pt x="2292350" y="3124200"/>
                  </a:lnTo>
                  <a:lnTo>
                    <a:pt x="2266950" y="3175000"/>
                  </a:lnTo>
                  <a:lnTo>
                    <a:pt x="2279650" y="3295650"/>
                  </a:lnTo>
                  <a:lnTo>
                    <a:pt x="2222500" y="3365500"/>
                  </a:lnTo>
                  <a:lnTo>
                    <a:pt x="2209800" y="3473450"/>
                  </a:lnTo>
                  <a:lnTo>
                    <a:pt x="2095500" y="3517900"/>
                  </a:lnTo>
                  <a:lnTo>
                    <a:pt x="2006600" y="3505200"/>
                  </a:lnTo>
                  <a:lnTo>
                    <a:pt x="1924050" y="3606800"/>
                  </a:lnTo>
                  <a:lnTo>
                    <a:pt x="2012950" y="3689350"/>
                  </a:lnTo>
                  <a:lnTo>
                    <a:pt x="2120900" y="3683000"/>
                  </a:lnTo>
                  <a:lnTo>
                    <a:pt x="2228850" y="3625850"/>
                  </a:lnTo>
                  <a:lnTo>
                    <a:pt x="2286000" y="3778250"/>
                  </a:lnTo>
                  <a:lnTo>
                    <a:pt x="2273300" y="3835400"/>
                  </a:lnTo>
                  <a:lnTo>
                    <a:pt x="2203450" y="3854450"/>
                  </a:lnTo>
                  <a:lnTo>
                    <a:pt x="2146300" y="3835400"/>
                  </a:lnTo>
                  <a:lnTo>
                    <a:pt x="2127250" y="3911600"/>
                  </a:lnTo>
                  <a:lnTo>
                    <a:pt x="2006600" y="3949700"/>
                  </a:lnTo>
                  <a:lnTo>
                    <a:pt x="1955800" y="3994150"/>
                  </a:lnTo>
                  <a:lnTo>
                    <a:pt x="1962150" y="4051300"/>
                  </a:lnTo>
                  <a:lnTo>
                    <a:pt x="2032000" y="4114800"/>
                  </a:lnTo>
                  <a:lnTo>
                    <a:pt x="2139950" y="4305300"/>
                  </a:lnTo>
                  <a:lnTo>
                    <a:pt x="2279650" y="4292600"/>
                  </a:lnTo>
                  <a:lnTo>
                    <a:pt x="2393950" y="4210050"/>
                  </a:lnTo>
                  <a:lnTo>
                    <a:pt x="2463800" y="4140200"/>
                  </a:lnTo>
                  <a:lnTo>
                    <a:pt x="2489200" y="4095750"/>
                  </a:lnTo>
                  <a:lnTo>
                    <a:pt x="2552700" y="4076700"/>
                  </a:lnTo>
                  <a:lnTo>
                    <a:pt x="2565400" y="4019550"/>
                  </a:lnTo>
                  <a:lnTo>
                    <a:pt x="2508250" y="4000500"/>
                  </a:lnTo>
                  <a:lnTo>
                    <a:pt x="2476500" y="3956050"/>
                  </a:lnTo>
                  <a:lnTo>
                    <a:pt x="2527300" y="3721100"/>
                  </a:lnTo>
                  <a:lnTo>
                    <a:pt x="2578100" y="3695700"/>
                  </a:lnTo>
                  <a:lnTo>
                    <a:pt x="2603500" y="3587750"/>
                  </a:lnTo>
                  <a:lnTo>
                    <a:pt x="2622550" y="3536950"/>
                  </a:lnTo>
                  <a:lnTo>
                    <a:pt x="2679700" y="3530600"/>
                  </a:lnTo>
                  <a:lnTo>
                    <a:pt x="2698750" y="3441700"/>
                  </a:lnTo>
                  <a:lnTo>
                    <a:pt x="2851150" y="3295650"/>
                  </a:lnTo>
                  <a:lnTo>
                    <a:pt x="2781300" y="3143250"/>
                  </a:lnTo>
                  <a:lnTo>
                    <a:pt x="2876550" y="3022600"/>
                  </a:lnTo>
                  <a:lnTo>
                    <a:pt x="2940050" y="2895600"/>
                  </a:lnTo>
                  <a:lnTo>
                    <a:pt x="2959100" y="2787650"/>
                  </a:lnTo>
                  <a:lnTo>
                    <a:pt x="3143250" y="2730500"/>
                  </a:lnTo>
                  <a:lnTo>
                    <a:pt x="3295650" y="2667000"/>
                  </a:lnTo>
                  <a:lnTo>
                    <a:pt x="3511550" y="2578100"/>
                  </a:lnTo>
                  <a:lnTo>
                    <a:pt x="3568700" y="2527300"/>
                  </a:lnTo>
                  <a:lnTo>
                    <a:pt x="3613150" y="2444750"/>
                  </a:lnTo>
                  <a:lnTo>
                    <a:pt x="3695700" y="2438400"/>
                  </a:lnTo>
                  <a:lnTo>
                    <a:pt x="3695700" y="2508250"/>
                  </a:lnTo>
                  <a:lnTo>
                    <a:pt x="3759200" y="2501900"/>
                  </a:lnTo>
                  <a:lnTo>
                    <a:pt x="3829050" y="2533650"/>
                  </a:lnTo>
                  <a:lnTo>
                    <a:pt x="3937000" y="2495550"/>
                  </a:lnTo>
                  <a:lnTo>
                    <a:pt x="4013200" y="2527300"/>
                  </a:lnTo>
                  <a:lnTo>
                    <a:pt x="4057650" y="2578100"/>
                  </a:lnTo>
                  <a:lnTo>
                    <a:pt x="4057650" y="2622550"/>
                  </a:lnTo>
                  <a:lnTo>
                    <a:pt x="4140200" y="2813050"/>
                  </a:lnTo>
                  <a:lnTo>
                    <a:pt x="4127500" y="2870200"/>
                  </a:lnTo>
                  <a:lnTo>
                    <a:pt x="4127500" y="2933700"/>
                  </a:lnTo>
                  <a:lnTo>
                    <a:pt x="4114800" y="2984500"/>
                  </a:lnTo>
                  <a:lnTo>
                    <a:pt x="4038600" y="2997200"/>
                  </a:lnTo>
                  <a:lnTo>
                    <a:pt x="3930650" y="2901950"/>
                  </a:lnTo>
                  <a:lnTo>
                    <a:pt x="3822700" y="2990850"/>
                  </a:lnTo>
                  <a:lnTo>
                    <a:pt x="3759200" y="2997200"/>
                  </a:lnTo>
                  <a:lnTo>
                    <a:pt x="3651250" y="2921000"/>
                  </a:lnTo>
                  <a:lnTo>
                    <a:pt x="3613150" y="2971800"/>
                  </a:lnTo>
                  <a:lnTo>
                    <a:pt x="3479800" y="2933700"/>
                  </a:lnTo>
                  <a:lnTo>
                    <a:pt x="3454400" y="2971800"/>
                  </a:lnTo>
                  <a:lnTo>
                    <a:pt x="3365500" y="2984500"/>
                  </a:lnTo>
                  <a:lnTo>
                    <a:pt x="3333750" y="3048000"/>
                  </a:lnTo>
                  <a:lnTo>
                    <a:pt x="3352800" y="3168650"/>
                  </a:lnTo>
                  <a:lnTo>
                    <a:pt x="3371850" y="3232150"/>
                  </a:lnTo>
                  <a:lnTo>
                    <a:pt x="3409950" y="3302000"/>
                  </a:lnTo>
                  <a:lnTo>
                    <a:pt x="3409950" y="3359150"/>
                  </a:lnTo>
                  <a:lnTo>
                    <a:pt x="3314700" y="3378200"/>
                  </a:lnTo>
                  <a:lnTo>
                    <a:pt x="3263900" y="3333750"/>
                  </a:lnTo>
                  <a:lnTo>
                    <a:pt x="3206750" y="3378200"/>
                  </a:lnTo>
                  <a:lnTo>
                    <a:pt x="3251200" y="3441700"/>
                  </a:lnTo>
                  <a:lnTo>
                    <a:pt x="3321050" y="3505200"/>
                  </a:lnTo>
                  <a:lnTo>
                    <a:pt x="3321050" y="3505200"/>
                  </a:lnTo>
                  <a:lnTo>
                    <a:pt x="3429000" y="3403600"/>
                  </a:lnTo>
                  <a:lnTo>
                    <a:pt x="3473450" y="3365500"/>
                  </a:lnTo>
                  <a:lnTo>
                    <a:pt x="3549650" y="3365500"/>
                  </a:lnTo>
                  <a:lnTo>
                    <a:pt x="3625850" y="3295650"/>
                  </a:lnTo>
                  <a:lnTo>
                    <a:pt x="3676650" y="3295650"/>
                  </a:lnTo>
                  <a:lnTo>
                    <a:pt x="3733800" y="3225800"/>
                  </a:lnTo>
                  <a:lnTo>
                    <a:pt x="3727450" y="3117850"/>
                  </a:lnTo>
                  <a:lnTo>
                    <a:pt x="3816350" y="3086100"/>
                  </a:lnTo>
                  <a:lnTo>
                    <a:pt x="3854450" y="3124200"/>
                  </a:lnTo>
                  <a:lnTo>
                    <a:pt x="4032250" y="3155950"/>
                  </a:lnTo>
                  <a:lnTo>
                    <a:pt x="4076700" y="3149600"/>
                  </a:lnTo>
                  <a:lnTo>
                    <a:pt x="4076700" y="3092450"/>
                  </a:lnTo>
                  <a:lnTo>
                    <a:pt x="4178300" y="3073400"/>
                  </a:lnTo>
                  <a:lnTo>
                    <a:pt x="4318000" y="3295650"/>
                  </a:lnTo>
                  <a:lnTo>
                    <a:pt x="4330700" y="3352800"/>
                  </a:lnTo>
                  <a:lnTo>
                    <a:pt x="4413250" y="3397250"/>
                  </a:lnTo>
                  <a:lnTo>
                    <a:pt x="4413250" y="3479800"/>
                  </a:lnTo>
                  <a:lnTo>
                    <a:pt x="4495800" y="3714750"/>
                  </a:lnTo>
                  <a:lnTo>
                    <a:pt x="4597400" y="3784600"/>
                  </a:lnTo>
                  <a:lnTo>
                    <a:pt x="4660900" y="3638550"/>
                  </a:lnTo>
                  <a:lnTo>
                    <a:pt x="4584700" y="3429000"/>
                  </a:lnTo>
                  <a:lnTo>
                    <a:pt x="4565650" y="3346450"/>
                  </a:lnTo>
                  <a:lnTo>
                    <a:pt x="4578350" y="3282950"/>
                  </a:lnTo>
                  <a:lnTo>
                    <a:pt x="4756150" y="3187700"/>
                  </a:lnTo>
                  <a:lnTo>
                    <a:pt x="4813300" y="3079750"/>
                  </a:lnTo>
                  <a:lnTo>
                    <a:pt x="4857750" y="3028950"/>
                  </a:lnTo>
                  <a:lnTo>
                    <a:pt x="4889500" y="2921000"/>
                  </a:lnTo>
                  <a:lnTo>
                    <a:pt x="4908550" y="2838450"/>
                  </a:lnTo>
                  <a:lnTo>
                    <a:pt x="4953000" y="2743200"/>
                  </a:lnTo>
                  <a:lnTo>
                    <a:pt x="4933950" y="2654300"/>
                  </a:lnTo>
                  <a:lnTo>
                    <a:pt x="5003800" y="2495550"/>
                  </a:lnTo>
                  <a:lnTo>
                    <a:pt x="4933950" y="2457450"/>
                  </a:lnTo>
                  <a:lnTo>
                    <a:pt x="4889500" y="2476500"/>
                  </a:lnTo>
                  <a:lnTo>
                    <a:pt x="4845050" y="2368550"/>
                  </a:lnTo>
                  <a:lnTo>
                    <a:pt x="4794250" y="2374900"/>
                  </a:lnTo>
                  <a:lnTo>
                    <a:pt x="4724400" y="2273300"/>
                  </a:lnTo>
                  <a:lnTo>
                    <a:pt x="4749800" y="2152650"/>
                  </a:lnTo>
                  <a:lnTo>
                    <a:pt x="4914900" y="2114550"/>
                  </a:lnTo>
                  <a:lnTo>
                    <a:pt x="4940300" y="2076450"/>
                  </a:lnTo>
                  <a:lnTo>
                    <a:pt x="4908550" y="1892300"/>
                  </a:lnTo>
                  <a:lnTo>
                    <a:pt x="4864100" y="1847850"/>
                  </a:lnTo>
                  <a:lnTo>
                    <a:pt x="4883150" y="1720850"/>
                  </a:lnTo>
                  <a:lnTo>
                    <a:pt x="4991100" y="1657350"/>
                  </a:lnTo>
                  <a:lnTo>
                    <a:pt x="4991100" y="1593850"/>
                  </a:lnTo>
                  <a:lnTo>
                    <a:pt x="5029200" y="1543050"/>
                  </a:lnTo>
                  <a:lnTo>
                    <a:pt x="5016500" y="1473200"/>
                  </a:lnTo>
                  <a:lnTo>
                    <a:pt x="5041900" y="1270000"/>
                  </a:lnTo>
                  <a:lnTo>
                    <a:pt x="5029200" y="1149350"/>
                  </a:lnTo>
                  <a:lnTo>
                    <a:pt x="5124450" y="1079500"/>
                  </a:lnTo>
                  <a:lnTo>
                    <a:pt x="5143500" y="933450"/>
                  </a:lnTo>
                  <a:lnTo>
                    <a:pt x="5060950" y="838200"/>
                  </a:lnTo>
                  <a:lnTo>
                    <a:pt x="5041900" y="781050"/>
                  </a:lnTo>
                  <a:lnTo>
                    <a:pt x="4889500" y="774700"/>
                  </a:lnTo>
                  <a:lnTo>
                    <a:pt x="4794250" y="692150"/>
                  </a:lnTo>
                  <a:lnTo>
                    <a:pt x="4768850" y="596900"/>
                  </a:lnTo>
                  <a:lnTo>
                    <a:pt x="4870450" y="546100"/>
                  </a:lnTo>
                  <a:lnTo>
                    <a:pt x="4864100" y="425450"/>
                  </a:lnTo>
                  <a:lnTo>
                    <a:pt x="4908550" y="349250"/>
                  </a:lnTo>
                  <a:lnTo>
                    <a:pt x="4965700" y="311150"/>
                  </a:lnTo>
                  <a:lnTo>
                    <a:pt x="4997450" y="266700"/>
                  </a:lnTo>
                  <a:lnTo>
                    <a:pt x="4997450" y="209550"/>
                  </a:lnTo>
                  <a:lnTo>
                    <a:pt x="4876800" y="234950"/>
                  </a:lnTo>
                  <a:lnTo>
                    <a:pt x="4819650" y="203200"/>
                  </a:lnTo>
                  <a:lnTo>
                    <a:pt x="4819650" y="107950"/>
                  </a:lnTo>
                  <a:lnTo>
                    <a:pt x="4895850" y="88900"/>
                  </a:lnTo>
                  <a:lnTo>
                    <a:pt x="4870450" y="12700"/>
                  </a:lnTo>
                  <a:lnTo>
                    <a:pt x="4787900" y="0"/>
                  </a:lnTo>
                  <a:lnTo>
                    <a:pt x="4603750" y="50800"/>
                  </a:lnTo>
                  <a:lnTo>
                    <a:pt x="4457700" y="44450"/>
                  </a:lnTo>
                  <a:lnTo>
                    <a:pt x="4216400" y="88900"/>
                  </a:lnTo>
                  <a:lnTo>
                    <a:pt x="4140200" y="158750"/>
                  </a:lnTo>
                  <a:lnTo>
                    <a:pt x="3937000" y="241300"/>
                  </a:lnTo>
                  <a:lnTo>
                    <a:pt x="3835400" y="381000"/>
                  </a:lnTo>
                  <a:lnTo>
                    <a:pt x="3778250" y="469900"/>
                  </a:lnTo>
                  <a:lnTo>
                    <a:pt x="3663950" y="495300"/>
                  </a:lnTo>
                  <a:lnTo>
                    <a:pt x="3295650" y="501650"/>
                  </a:lnTo>
                  <a:lnTo>
                    <a:pt x="3175000" y="476250"/>
                  </a:lnTo>
                  <a:lnTo>
                    <a:pt x="2997200" y="495300"/>
                  </a:lnTo>
                  <a:lnTo>
                    <a:pt x="2959100" y="444500"/>
                  </a:lnTo>
                  <a:lnTo>
                    <a:pt x="3041650" y="387350"/>
                  </a:lnTo>
                  <a:lnTo>
                    <a:pt x="2946400" y="355600"/>
                  </a:lnTo>
                  <a:lnTo>
                    <a:pt x="2762250" y="361950"/>
                  </a:lnTo>
                  <a:lnTo>
                    <a:pt x="2806700" y="469900"/>
                  </a:lnTo>
                  <a:lnTo>
                    <a:pt x="2730500" y="495300"/>
                  </a:lnTo>
                  <a:lnTo>
                    <a:pt x="2686050" y="615950"/>
                  </a:lnTo>
                  <a:lnTo>
                    <a:pt x="2381250" y="806450"/>
                  </a:lnTo>
                  <a:lnTo>
                    <a:pt x="2292350" y="1009650"/>
                  </a:lnTo>
                  <a:lnTo>
                    <a:pt x="2032000" y="1060450"/>
                  </a:lnTo>
                  <a:lnTo>
                    <a:pt x="1936750" y="1009650"/>
                  </a:lnTo>
                  <a:lnTo>
                    <a:pt x="1663700" y="1212850"/>
                  </a:lnTo>
                  <a:lnTo>
                    <a:pt x="1390650" y="1289050"/>
                  </a:lnTo>
                  <a:lnTo>
                    <a:pt x="1219200" y="1270000"/>
                  </a:lnTo>
                  <a:lnTo>
                    <a:pt x="1047750" y="1397000"/>
                  </a:lnTo>
                  <a:lnTo>
                    <a:pt x="952500" y="1397000"/>
                  </a:lnTo>
                  <a:lnTo>
                    <a:pt x="825500" y="1320800"/>
                  </a:lnTo>
                  <a:lnTo>
                    <a:pt x="723900" y="1168400"/>
                  </a:lnTo>
                  <a:lnTo>
                    <a:pt x="723900" y="1073150"/>
                  </a:lnTo>
                  <a:lnTo>
                    <a:pt x="596900" y="1149350"/>
                  </a:lnTo>
                  <a:lnTo>
                    <a:pt x="596900" y="1270000"/>
                  </a:lnTo>
                  <a:lnTo>
                    <a:pt x="558800" y="1346200"/>
                  </a:lnTo>
                  <a:lnTo>
                    <a:pt x="527050" y="1498600"/>
                  </a:lnTo>
                  <a:lnTo>
                    <a:pt x="514350" y="1536700"/>
                  </a:lnTo>
                  <a:lnTo>
                    <a:pt x="431800" y="1587500"/>
                  </a:lnTo>
                  <a:lnTo>
                    <a:pt x="431800" y="1638300"/>
                  </a:lnTo>
                  <a:lnTo>
                    <a:pt x="330200" y="1701800"/>
                  </a:lnTo>
                  <a:lnTo>
                    <a:pt x="412750" y="1739900"/>
                  </a:lnTo>
                  <a:lnTo>
                    <a:pt x="482600" y="1682750"/>
                  </a:lnTo>
                  <a:lnTo>
                    <a:pt x="558800" y="1701800"/>
                  </a:lnTo>
                  <a:lnTo>
                    <a:pt x="577850" y="1758950"/>
                  </a:lnTo>
                  <a:lnTo>
                    <a:pt x="565150" y="1822450"/>
                  </a:lnTo>
                  <a:lnTo>
                    <a:pt x="647700" y="1930400"/>
                  </a:lnTo>
                  <a:lnTo>
                    <a:pt x="749300" y="2070100"/>
                  </a:lnTo>
                  <a:lnTo>
                    <a:pt x="863600" y="2082800"/>
                  </a:lnTo>
                  <a:lnTo>
                    <a:pt x="869950" y="2165350"/>
                  </a:lnTo>
                  <a:lnTo>
                    <a:pt x="952500" y="2235200"/>
                  </a:lnTo>
                  <a:lnTo>
                    <a:pt x="806450" y="219075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943F9A04-3F93-4AC2-8201-A6641879C18D}"/>
              </a:ext>
            </a:extLst>
          </p:cNvPr>
          <p:cNvGrpSpPr/>
          <p:nvPr/>
        </p:nvGrpSpPr>
        <p:grpSpPr>
          <a:xfrm>
            <a:off x="3696676" y="4138670"/>
            <a:ext cx="2531698" cy="1955657"/>
            <a:chOff x="1859327" y="4336644"/>
            <a:chExt cx="2531698" cy="1955657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A00E441-AA19-4C82-B01C-9247C0A0EDC9}"/>
                </a:ext>
              </a:extLst>
            </p:cNvPr>
            <p:cNvGrpSpPr/>
            <p:nvPr/>
          </p:nvGrpSpPr>
          <p:grpSpPr>
            <a:xfrm>
              <a:off x="1859327" y="4385168"/>
              <a:ext cx="2531698" cy="1907133"/>
              <a:chOff x="1960043" y="2294843"/>
              <a:chExt cx="2130194" cy="1593494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15" name="楕円 1020">
                <a:extLst>
                  <a:ext uri="{FF2B5EF4-FFF2-40B4-BE49-F238E27FC236}">
                    <a16:creationId xmlns:a16="http://schemas.microsoft.com/office/drawing/2014/main" id="{62C37C00-6B21-4B3E-858F-C6BF10442044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7063D26C-C055-4478-AB7D-90412810839A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BCB7C427-F9A9-45C3-B4BA-78023821FA9E}"/>
                </a:ext>
              </a:extLst>
            </p:cNvPr>
            <p:cNvGrpSpPr/>
            <p:nvPr/>
          </p:nvGrpSpPr>
          <p:grpSpPr>
            <a:xfrm>
              <a:off x="2140675" y="4336644"/>
              <a:ext cx="1907450" cy="1676598"/>
              <a:chOff x="5031165" y="5097414"/>
              <a:chExt cx="1783710" cy="1567835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FE61E72F-D15D-4E94-ADD1-3ED95D367237}"/>
                  </a:ext>
                </a:extLst>
              </p:cNvPr>
              <p:cNvGrpSpPr/>
              <p:nvPr/>
            </p:nvGrpSpPr>
            <p:grpSpPr>
              <a:xfrm>
                <a:off x="5364735" y="509741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15CD668F-F735-43B0-91BB-604B5AC6D86E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313" name="楕円 1">
                    <a:extLst>
                      <a:ext uri="{FF2B5EF4-FFF2-40B4-BE49-F238E27FC236}">
                        <a16:creationId xmlns:a16="http://schemas.microsoft.com/office/drawing/2014/main" id="{503C7804-FD9E-4D7A-B513-490424AE8FEA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45B7F465-07BC-4791-BAA4-0528C0262DD5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E302C36C-E67F-47C8-BBCF-A30D0B784CB8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18C1DC8B-B149-4EA5-9B94-8DEDC0294B0D}"/>
                  </a:ext>
                </a:extLst>
              </p:cNvPr>
              <p:cNvGrpSpPr/>
              <p:nvPr/>
            </p:nvGrpSpPr>
            <p:grpSpPr>
              <a:xfrm>
                <a:off x="5931657" y="5167131"/>
                <a:ext cx="640515" cy="692036"/>
                <a:chOff x="5858197" y="5885210"/>
                <a:chExt cx="640515" cy="692036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7AC89837-9A5B-45D2-9077-A40183EC4D8E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309" name="楕円 1">
                    <a:extLst>
                      <a:ext uri="{FF2B5EF4-FFF2-40B4-BE49-F238E27FC236}">
                        <a16:creationId xmlns:a16="http://schemas.microsoft.com/office/drawing/2014/main" id="{AAA2FE81-E591-48E1-9E0B-233FBAB1F766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7674AC0C-4FC7-49D3-A532-D54DD2CE9A2B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389C9957-73FE-4E2C-A473-14444E2EB9C1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A1875F55-8A09-43EE-A291-93E9E10CB325}"/>
                  </a:ext>
                </a:extLst>
              </p:cNvPr>
              <p:cNvGrpSpPr/>
              <p:nvPr/>
            </p:nvGrpSpPr>
            <p:grpSpPr>
              <a:xfrm>
                <a:off x="5031165" y="5575485"/>
                <a:ext cx="640515" cy="692036"/>
                <a:chOff x="5858197" y="5885210"/>
                <a:chExt cx="640515" cy="692036"/>
              </a:xfrm>
            </p:grpSpPr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B27C90A9-3356-43D3-A1A2-001CD2BE09C3}"/>
                    </a:ext>
                  </a:extLst>
                </p:cNvPr>
                <p:cNvGrpSpPr/>
                <p:nvPr/>
              </p:nvGrpSpPr>
              <p:grpSpPr>
                <a:xfrm rot="19827071">
                  <a:off x="5858197" y="5885210"/>
                  <a:ext cx="640515" cy="692036"/>
                  <a:chOff x="7062845" y="5188262"/>
                  <a:chExt cx="985782" cy="952388"/>
                </a:xfrm>
              </p:grpSpPr>
              <p:sp>
                <p:nvSpPr>
                  <p:cNvPr id="305" name="楕円 1">
                    <a:extLst>
                      <a:ext uri="{FF2B5EF4-FFF2-40B4-BE49-F238E27FC236}">
                        <a16:creationId xmlns:a16="http://schemas.microsoft.com/office/drawing/2014/main" id="{2A6C9838-EFE9-4A3D-A9A2-4872220F6061}"/>
                      </a:ext>
                    </a:extLst>
                  </p:cNvPr>
                  <p:cNvSpPr/>
                  <p:nvPr/>
                </p:nvSpPr>
                <p:spPr>
                  <a:xfrm>
                    <a:off x="7062845" y="5188262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59DD9A93-DAE9-4033-8A79-5B8F627225A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7743830" y="5406016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E20FF255-5E03-4AAC-A453-5726CB02B564}"/>
                    </a:ext>
                  </a:extLst>
                </p:cNvPr>
                <p:cNvSpPr/>
                <p:nvPr/>
              </p:nvSpPr>
              <p:spPr>
                <a:xfrm>
                  <a:off x="5885752" y="5946121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23835EF3-8BA2-4BF0-B738-1AA805E42BF5}"/>
                  </a:ext>
                </a:extLst>
              </p:cNvPr>
              <p:cNvGrpSpPr/>
              <p:nvPr/>
            </p:nvGrpSpPr>
            <p:grpSpPr>
              <a:xfrm>
                <a:off x="6174360" y="551016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FE7F5456-78FA-4676-BFEC-AC8A98A639D3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301" name="楕円 1">
                    <a:extLst>
                      <a:ext uri="{FF2B5EF4-FFF2-40B4-BE49-F238E27FC236}">
                        <a16:creationId xmlns:a16="http://schemas.microsoft.com/office/drawing/2014/main" id="{AD61BF81-7230-4123-ADE7-BCBAAD8A73A4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1DF1EBAB-7849-4EFA-9515-28D81D9DE7E9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43C7301F-9D57-41C0-8B3C-33EF6185695A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5126A215-D193-48B4-B4D2-14C7F0B2BE4D}"/>
                  </a:ext>
                </a:extLst>
              </p:cNvPr>
              <p:cNvGrpSpPr/>
              <p:nvPr/>
            </p:nvGrpSpPr>
            <p:grpSpPr>
              <a:xfrm>
                <a:off x="5640960" y="5535564"/>
                <a:ext cx="640515" cy="692036"/>
                <a:chOff x="4892125" y="5981866"/>
                <a:chExt cx="640515" cy="692036"/>
              </a:xfrm>
            </p:grpSpPr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F1C0BBEC-5181-4B91-BFAD-6EA48EDEE402}"/>
                    </a:ext>
                  </a:extLst>
                </p:cNvPr>
                <p:cNvGrpSpPr/>
                <p:nvPr/>
              </p:nvGrpSpPr>
              <p:grpSpPr>
                <a:xfrm rot="2216871">
                  <a:off x="4892125" y="5981866"/>
                  <a:ext cx="640515" cy="692036"/>
                  <a:chOff x="7062842" y="5188261"/>
                  <a:chExt cx="985782" cy="952388"/>
                </a:xfrm>
              </p:grpSpPr>
              <p:sp>
                <p:nvSpPr>
                  <p:cNvPr id="297" name="楕円 1">
                    <a:extLst>
                      <a:ext uri="{FF2B5EF4-FFF2-40B4-BE49-F238E27FC236}">
                        <a16:creationId xmlns:a16="http://schemas.microsoft.com/office/drawing/2014/main" id="{6E56FB76-C4FC-4ADC-9DAD-EF565A4309C9}"/>
                      </a:ext>
                    </a:extLst>
                  </p:cNvPr>
                  <p:cNvSpPr/>
                  <p:nvPr/>
                </p:nvSpPr>
                <p:spPr>
                  <a:xfrm>
                    <a:off x="7062842" y="5188261"/>
                    <a:ext cx="985782" cy="952388"/>
                  </a:xfrm>
                  <a:custGeom>
                    <a:avLst/>
                    <a:gdLst>
                      <a:gd name="connsiteX0" fmla="*/ 0 w 985781"/>
                      <a:gd name="connsiteY0" fmla="*/ 447619 h 895238"/>
                      <a:gd name="connsiteX1" fmla="*/ 492891 w 985781"/>
                      <a:gd name="connsiteY1" fmla="*/ 0 h 895238"/>
                      <a:gd name="connsiteX2" fmla="*/ 985782 w 985781"/>
                      <a:gd name="connsiteY2" fmla="*/ 447619 h 895238"/>
                      <a:gd name="connsiteX3" fmla="*/ 492891 w 985781"/>
                      <a:gd name="connsiteY3" fmla="*/ 895238 h 895238"/>
                      <a:gd name="connsiteX4" fmla="*/ 0 w 985781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447619 h 895238"/>
                      <a:gd name="connsiteX1" fmla="*/ 492891 w 985782"/>
                      <a:gd name="connsiteY1" fmla="*/ 0 h 895238"/>
                      <a:gd name="connsiteX2" fmla="*/ 985782 w 985782"/>
                      <a:gd name="connsiteY2" fmla="*/ 447619 h 895238"/>
                      <a:gd name="connsiteX3" fmla="*/ 492891 w 985782"/>
                      <a:gd name="connsiteY3" fmla="*/ 895238 h 895238"/>
                      <a:gd name="connsiteX4" fmla="*/ 0 w 985782"/>
                      <a:gd name="connsiteY4" fmla="*/ 447619 h 895238"/>
                      <a:gd name="connsiteX0" fmla="*/ 0 w 985782"/>
                      <a:gd name="connsiteY0" fmla="*/ 504769 h 952388"/>
                      <a:gd name="connsiteX1" fmla="*/ 488128 w 985782"/>
                      <a:gd name="connsiteY1" fmla="*/ 0 h 952388"/>
                      <a:gd name="connsiteX2" fmla="*/ 985782 w 985782"/>
                      <a:gd name="connsiteY2" fmla="*/ 504769 h 952388"/>
                      <a:gd name="connsiteX3" fmla="*/ 492891 w 985782"/>
                      <a:gd name="connsiteY3" fmla="*/ 952388 h 952388"/>
                      <a:gd name="connsiteX4" fmla="*/ 0 w 985782"/>
                      <a:gd name="connsiteY4" fmla="*/ 504769 h 952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5782" h="952388">
                        <a:moveTo>
                          <a:pt x="0" y="504769"/>
                        </a:moveTo>
                        <a:cubicBezTo>
                          <a:pt x="0" y="257556"/>
                          <a:pt x="215912" y="0"/>
                          <a:pt x="488128" y="0"/>
                        </a:cubicBezTo>
                        <a:cubicBezTo>
                          <a:pt x="760344" y="0"/>
                          <a:pt x="985782" y="257556"/>
                          <a:pt x="985782" y="504769"/>
                        </a:cubicBezTo>
                        <a:cubicBezTo>
                          <a:pt x="985782" y="751982"/>
                          <a:pt x="765107" y="952388"/>
                          <a:pt x="492891" y="952388"/>
                        </a:cubicBezTo>
                        <a:cubicBezTo>
                          <a:pt x="220675" y="952388"/>
                          <a:pt x="0" y="751982"/>
                          <a:pt x="0" y="50476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70AD47">
                          <a:lumMod val="75000"/>
                        </a:srgbClr>
                      </a:gs>
                      <a:gs pos="49000">
                        <a:srgbClr val="00CC00"/>
                      </a:gs>
                      <a:gs pos="83000">
                        <a:srgbClr val="92D050"/>
                      </a:gs>
                    </a:gsLst>
                    <a:path path="circle">
                      <a:fillToRect t="100000" r="100000"/>
                    </a:path>
                    <a:tileRect l="-100000" b="-100000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F330B55B-205D-4C38-93C2-B4E94A7BF451}"/>
                      </a:ext>
                    </a:extLst>
                  </p:cNvPr>
                  <p:cNvSpPr/>
                  <p:nvPr/>
                </p:nvSpPr>
                <p:spPr>
                  <a:xfrm rot="183532" flipH="1">
                    <a:off x="7528168" y="5241477"/>
                    <a:ext cx="282410" cy="165218"/>
                  </a:xfrm>
                  <a:custGeom>
                    <a:avLst/>
                    <a:gdLst>
                      <a:gd name="connsiteX0" fmla="*/ 390248 w 609575"/>
                      <a:gd name="connsiteY0" fmla="*/ 54885 h 356618"/>
                      <a:gd name="connsiteX1" fmla="*/ 433018 w 609575"/>
                      <a:gd name="connsiteY1" fmla="*/ 84079 h 356618"/>
                      <a:gd name="connsiteX2" fmla="*/ 228556 w 609575"/>
                      <a:gd name="connsiteY2" fmla="*/ 207335 h 356618"/>
                      <a:gd name="connsiteX3" fmla="*/ 13165 w 609575"/>
                      <a:gd name="connsiteY3" fmla="*/ 347606 h 356618"/>
                      <a:gd name="connsiteX4" fmla="*/ 177774 w 609575"/>
                      <a:gd name="connsiteY4" fmla="*/ 126429 h 356618"/>
                      <a:gd name="connsiteX5" fmla="*/ 390248 w 609575"/>
                      <a:gd name="connsiteY5" fmla="*/ 54885 h 356618"/>
                      <a:gd name="connsiteX6" fmla="*/ 548853 w 609575"/>
                      <a:gd name="connsiteY6" fmla="*/ 0 h 356618"/>
                      <a:gd name="connsiteX7" fmla="*/ 609575 w 609575"/>
                      <a:gd name="connsiteY7" fmla="*/ 60722 h 356618"/>
                      <a:gd name="connsiteX8" fmla="*/ 548853 w 609575"/>
                      <a:gd name="connsiteY8" fmla="*/ 121444 h 356618"/>
                      <a:gd name="connsiteX9" fmla="*/ 488131 w 609575"/>
                      <a:gd name="connsiteY9" fmla="*/ 60722 h 356618"/>
                      <a:gd name="connsiteX10" fmla="*/ 548853 w 609575"/>
                      <a:gd name="connsiteY10" fmla="*/ 0 h 35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09575" h="356618">
                        <a:moveTo>
                          <a:pt x="390248" y="54885"/>
                        </a:moveTo>
                        <a:cubicBezTo>
                          <a:pt x="410124" y="57639"/>
                          <a:pt x="425475" y="66518"/>
                          <a:pt x="433018" y="84079"/>
                        </a:cubicBezTo>
                        <a:cubicBezTo>
                          <a:pt x="463189" y="154323"/>
                          <a:pt x="298531" y="163414"/>
                          <a:pt x="228556" y="207335"/>
                        </a:cubicBezTo>
                        <a:cubicBezTo>
                          <a:pt x="158580" y="251256"/>
                          <a:pt x="72023" y="393522"/>
                          <a:pt x="13165" y="347606"/>
                        </a:cubicBezTo>
                        <a:cubicBezTo>
                          <a:pt x="-45692" y="301689"/>
                          <a:pt x="107798" y="170350"/>
                          <a:pt x="177774" y="126429"/>
                        </a:cubicBezTo>
                        <a:cubicBezTo>
                          <a:pt x="230256" y="93488"/>
                          <a:pt x="330618" y="46624"/>
                          <a:pt x="390248" y="54885"/>
                        </a:cubicBezTo>
                        <a:close/>
                        <a:moveTo>
                          <a:pt x="548853" y="0"/>
                        </a:moveTo>
                        <a:cubicBezTo>
                          <a:pt x="582389" y="0"/>
                          <a:pt x="609575" y="27186"/>
                          <a:pt x="609575" y="60722"/>
                        </a:cubicBezTo>
                        <a:cubicBezTo>
                          <a:pt x="609575" y="94258"/>
                          <a:pt x="582389" y="121444"/>
                          <a:pt x="548853" y="121444"/>
                        </a:cubicBezTo>
                        <a:cubicBezTo>
                          <a:pt x="515317" y="121444"/>
                          <a:pt x="488131" y="94258"/>
                          <a:pt x="488131" y="60722"/>
                        </a:cubicBezTo>
                        <a:cubicBezTo>
                          <a:pt x="488131" y="27186"/>
                          <a:pt x="515317" y="0"/>
                          <a:pt x="54885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284607C4-01DB-47BA-8E47-22895D8936B1}"/>
                    </a:ext>
                  </a:extLst>
                </p:cNvPr>
                <p:cNvSpPr/>
                <p:nvPr/>
              </p:nvSpPr>
              <p:spPr>
                <a:xfrm>
                  <a:off x="4974527" y="6044546"/>
                  <a:ext cx="295598" cy="2955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B0D694A3-37A2-46D4-A653-1883362FECAF}"/>
                  </a:ext>
                </a:extLst>
              </p:cNvPr>
              <p:cNvGrpSpPr/>
              <p:nvPr/>
            </p:nvGrpSpPr>
            <p:grpSpPr>
              <a:xfrm>
                <a:off x="5324046" y="5940785"/>
                <a:ext cx="712832" cy="688682"/>
                <a:chOff x="7062845" y="5188262"/>
                <a:chExt cx="985782" cy="952388"/>
              </a:xfrm>
            </p:grpSpPr>
            <p:sp>
              <p:nvSpPr>
                <p:cNvPr id="291" name="楕円 1">
                  <a:extLst>
                    <a:ext uri="{FF2B5EF4-FFF2-40B4-BE49-F238E27FC236}">
                      <a16:creationId xmlns:a16="http://schemas.microsoft.com/office/drawing/2014/main" id="{4356DE8E-1A64-4195-8E1A-15855695C69D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0AD47">
                        <a:lumMod val="75000"/>
                      </a:srgb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4FDC5BF-7B93-474E-8C2C-C785455DCFB6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2D75E875-0784-4688-B213-E1FA206ABF24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862A7988-5C8B-4595-BB66-8A3D5E6EBC56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CC8B6484-C21B-4ED5-8C05-25C6906050ED}"/>
                  </a:ext>
                </a:extLst>
              </p:cNvPr>
              <p:cNvGrpSpPr/>
              <p:nvPr/>
            </p:nvGrpSpPr>
            <p:grpSpPr>
              <a:xfrm>
                <a:off x="5962743" y="5976567"/>
                <a:ext cx="712832" cy="688682"/>
                <a:chOff x="7062845" y="5188262"/>
                <a:chExt cx="985782" cy="952388"/>
              </a:xfrm>
            </p:grpSpPr>
            <p:sp>
              <p:nvSpPr>
                <p:cNvPr id="287" name="楕円 1">
                  <a:extLst>
                    <a:ext uri="{FF2B5EF4-FFF2-40B4-BE49-F238E27FC236}">
                      <a16:creationId xmlns:a16="http://schemas.microsoft.com/office/drawing/2014/main" id="{58584A9D-8E08-4251-A187-AE462E30CAA3}"/>
                    </a:ext>
                  </a:extLst>
                </p:cNvPr>
                <p:cNvSpPr/>
                <p:nvPr/>
              </p:nvSpPr>
              <p:spPr>
                <a:xfrm>
                  <a:off x="7062845" y="5188262"/>
                  <a:ext cx="985782" cy="952388"/>
                </a:xfrm>
                <a:custGeom>
                  <a:avLst/>
                  <a:gdLst>
                    <a:gd name="connsiteX0" fmla="*/ 0 w 985781"/>
                    <a:gd name="connsiteY0" fmla="*/ 447619 h 895238"/>
                    <a:gd name="connsiteX1" fmla="*/ 492891 w 985781"/>
                    <a:gd name="connsiteY1" fmla="*/ 0 h 895238"/>
                    <a:gd name="connsiteX2" fmla="*/ 985782 w 985781"/>
                    <a:gd name="connsiteY2" fmla="*/ 447619 h 895238"/>
                    <a:gd name="connsiteX3" fmla="*/ 492891 w 985781"/>
                    <a:gd name="connsiteY3" fmla="*/ 895238 h 895238"/>
                    <a:gd name="connsiteX4" fmla="*/ 0 w 985781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447619 h 895238"/>
                    <a:gd name="connsiteX1" fmla="*/ 492891 w 985782"/>
                    <a:gd name="connsiteY1" fmla="*/ 0 h 895238"/>
                    <a:gd name="connsiteX2" fmla="*/ 985782 w 985782"/>
                    <a:gd name="connsiteY2" fmla="*/ 447619 h 895238"/>
                    <a:gd name="connsiteX3" fmla="*/ 492891 w 985782"/>
                    <a:gd name="connsiteY3" fmla="*/ 895238 h 895238"/>
                    <a:gd name="connsiteX4" fmla="*/ 0 w 985782"/>
                    <a:gd name="connsiteY4" fmla="*/ 447619 h 895238"/>
                    <a:gd name="connsiteX0" fmla="*/ 0 w 985782"/>
                    <a:gd name="connsiteY0" fmla="*/ 504769 h 952388"/>
                    <a:gd name="connsiteX1" fmla="*/ 488128 w 985782"/>
                    <a:gd name="connsiteY1" fmla="*/ 0 h 952388"/>
                    <a:gd name="connsiteX2" fmla="*/ 985782 w 985782"/>
                    <a:gd name="connsiteY2" fmla="*/ 504769 h 952388"/>
                    <a:gd name="connsiteX3" fmla="*/ 492891 w 985782"/>
                    <a:gd name="connsiteY3" fmla="*/ 952388 h 952388"/>
                    <a:gd name="connsiteX4" fmla="*/ 0 w 985782"/>
                    <a:gd name="connsiteY4" fmla="*/ 504769 h 952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85782" h="952388">
                      <a:moveTo>
                        <a:pt x="0" y="504769"/>
                      </a:moveTo>
                      <a:cubicBezTo>
                        <a:pt x="0" y="257556"/>
                        <a:pt x="215912" y="0"/>
                        <a:pt x="488128" y="0"/>
                      </a:cubicBezTo>
                      <a:cubicBezTo>
                        <a:pt x="760344" y="0"/>
                        <a:pt x="985782" y="257556"/>
                        <a:pt x="985782" y="504769"/>
                      </a:cubicBezTo>
                      <a:cubicBezTo>
                        <a:pt x="985782" y="751982"/>
                        <a:pt x="765107" y="952388"/>
                        <a:pt x="492891" y="952388"/>
                      </a:cubicBezTo>
                      <a:cubicBezTo>
                        <a:pt x="220675" y="952388"/>
                        <a:pt x="0" y="751982"/>
                        <a:pt x="0" y="5047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0AD47">
                        <a:lumMod val="75000"/>
                      </a:srgbClr>
                    </a:gs>
                    <a:gs pos="49000">
                      <a:srgbClr val="00CC00"/>
                    </a:gs>
                    <a:gs pos="83000">
                      <a:srgbClr val="92D050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B228D4DE-B67C-4897-BC69-7F3DBD4D788D}"/>
                    </a:ext>
                  </a:extLst>
                </p:cNvPr>
                <p:cNvSpPr/>
                <p:nvPr/>
              </p:nvSpPr>
              <p:spPr>
                <a:xfrm rot="1800000" flipH="1">
                  <a:off x="7743830" y="5406016"/>
                  <a:ext cx="282410" cy="165218"/>
                </a:xfrm>
                <a:custGeom>
                  <a:avLst/>
                  <a:gdLst>
                    <a:gd name="connsiteX0" fmla="*/ 390248 w 609575"/>
                    <a:gd name="connsiteY0" fmla="*/ 54885 h 356618"/>
                    <a:gd name="connsiteX1" fmla="*/ 433018 w 609575"/>
                    <a:gd name="connsiteY1" fmla="*/ 84079 h 356618"/>
                    <a:gd name="connsiteX2" fmla="*/ 228556 w 609575"/>
                    <a:gd name="connsiteY2" fmla="*/ 207335 h 356618"/>
                    <a:gd name="connsiteX3" fmla="*/ 13165 w 609575"/>
                    <a:gd name="connsiteY3" fmla="*/ 347606 h 356618"/>
                    <a:gd name="connsiteX4" fmla="*/ 177774 w 609575"/>
                    <a:gd name="connsiteY4" fmla="*/ 126429 h 356618"/>
                    <a:gd name="connsiteX5" fmla="*/ 390248 w 609575"/>
                    <a:gd name="connsiteY5" fmla="*/ 54885 h 356618"/>
                    <a:gd name="connsiteX6" fmla="*/ 548853 w 609575"/>
                    <a:gd name="connsiteY6" fmla="*/ 0 h 356618"/>
                    <a:gd name="connsiteX7" fmla="*/ 609575 w 609575"/>
                    <a:gd name="connsiteY7" fmla="*/ 60722 h 356618"/>
                    <a:gd name="connsiteX8" fmla="*/ 548853 w 609575"/>
                    <a:gd name="connsiteY8" fmla="*/ 121444 h 356618"/>
                    <a:gd name="connsiteX9" fmla="*/ 488131 w 609575"/>
                    <a:gd name="connsiteY9" fmla="*/ 60722 h 356618"/>
                    <a:gd name="connsiteX10" fmla="*/ 548853 w 609575"/>
                    <a:gd name="connsiteY10" fmla="*/ 0 h 35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575" h="356618">
                      <a:moveTo>
                        <a:pt x="390248" y="54885"/>
                      </a:moveTo>
                      <a:cubicBezTo>
                        <a:pt x="410124" y="57639"/>
                        <a:pt x="425475" y="66518"/>
                        <a:pt x="433018" y="84079"/>
                      </a:cubicBezTo>
                      <a:cubicBezTo>
                        <a:pt x="463189" y="154323"/>
                        <a:pt x="298531" y="163414"/>
                        <a:pt x="228556" y="207335"/>
                      </a:cubicBezTo>
                      <a:cubicBezTo>
                        <a:pt x="158580" y="251256"/>
                        <a:pt x="72023" y="393522"/>
                        <a:pt x="13165" y="347606"/>
                      </a:cubicBezTo>
                      <a:cubicBezTo>
                        <a:pt x="-45692" y="301689"/>
                        <a:pt x="107798" y="170350"/>
                        <a:pt x="177774" y="126429"/>
                      </a:cubicBezTo>
                      <a:cubicBezTo>
                        <a:pt x="230256" y="93488"/>
                        <a:pt x="330618" y="46624"/>
                        <a:pt x="390248" y="54885"/>
                      </a:cubicBezTo>
                      <a:close/>
                      <a:moveTo>
                        <a:pt x="548853" y="0"/>
                      </a:moveTo>
                      <a:cubicBezTo>
                        <a:pt x="582389" y="0"/>
                        <a:pt x="609575" y="27186"/>
                        <a:pt x="609575" y="60722"/>
                      </a:cubicBezTo>
                      <a:cubicBezTo>
                        <a:pt x="609575" y="94258"/>
                        <a:pt x="582389" y="121444"/>
                        <a:pt x="548853" y="121444"/>
                      </a:cubicBezTo>
                      <a:cubicBezTo>
                        <a:pt x="515317" y="121444"/>
                        <a:pt x="488131" y="94258"/>
                        <a:pt x="488131" y="60722"/>
                      </a:cubicBezTo>
                      <a:cubicBezTo>
                        <a:pt x="488131" y="27186"/>
                        <a:pt x="515317" y="0"/>
                        <a:pt x="54885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0DF4EF5E-64F5-4BEE-9C61-06C447AD9F56}"/>
                    </a:ext>
                  </a:extLst>
                </p:cNvPr>
                <p:cNvSpPr/>
                <p:nvPr/>
              </p:nvSpPr>
              <p:spPr>
                <a:xfrm>
                  <a:off x="7171418" y="5278714"/>
                  <a:ext cx="454939" cy="454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/>
                    </a:gs>
                    <a:gs pos="60000">
                      <a:sysClr val="window" lastClr="FFFFFF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99BFC13B-D3C5-450E-B607-9260FBC78033}"/>
                    </a:ext>
                  </a:extLst>
                </p:cNvPr>
                <p:cNvSpPr/>
                <p:nvPr/>
              </p:nvSpPr>
              <p:spPr>
                <a:xfrm rot="16200000">
                  <a:off x="7524565" y="5238490"/>
                  <a:ext cx="62342" cy="215982"/>
                </a:xfrm>
                <a:prstGeom prst="moon">
                  <a:avLst>
                    <a:gd name="adj" fmla="val 423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E91D1C3D-CCB4-4F75-A2B8-D422551385E2}"/>
              </a:ext>
            </a:extLst>
          </p:cNvPr>
          <p:cNvGrpSpPr/>
          <p:nvPr/>
        </p:nvGrpSpPr>
        <p:grpSpPr>
          <a:xfrm>
            <a:off x="6850327" y="3977140"/>
            <a:ext cx="2161116" cy="2381374"/>
            <a:chOff x="1432936" y="637471"/>
            <a:chExt cx="4314900" cy="4754672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EC1438C6-404F-4854-865E-242D5A2F288A}"/>
                </a:ext>
              </a:extLst>
            </p:cNvPr>
            <p:cNvGrpSpPr/>
            <p:nvPr/>
          </p:nvGrpSpPr>
          <p:grpSpPr>
            <a:xfrm rot="20700000">
              <a:off x="1432936" y="637471"/>
              <a:ext cx="2812138" cy="4172045"/>
              <a:chOff x="1535575" y="948907"/>
              <a:chExt cx="2812138" cy="4172045"/>
            </a:xfrm>
          </p:grpSpPr>
          <p:sp>
            <p:nvSpPr>
              <p:cNvPr id="325" name="楕円 517">
                <a:extLst>
                  <a:ext uri="{FF2B5EF4-FFF2-40B4-BE49-F238E27FC236}">
                    <a16:creationId xmlns:a16="http://schemas.microsoft.com/office/drawing/2014/main" id="{7CE1CBE9-8CF7-49AF-8705-6092DA620654}"/>
                  </a:ext>
                </a:extLst>
              </p:cNvPr>
              <p:cNvSpPr/>
              <p:nvPr/>
            </p:nvSpPr>
            <p:spPr>
              <a:xfrm>
                <a:off x="1535575" y="948907"/>
                <a:ext cx="2812138" cy="2829072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楕円 517">
                <a:extLst>
                  <a:ext uri="{FF2B5EF4-FFF2-40B4-BE49-F238E27FC236}">
                    <a16:creationId xmlns:a16="http://schemas.microsoft.com/office/drawing/2014/main" id="{07E542F5-ACDB-4CD3-9195-9CEB9CF78E5A}"/>
                  </a:ext>
                </a:extLst>
              </p:cNvPr>
              <p:cNvSpPr/>
              <p:nvPr/>
            </p:nvSpPr>
            <p:spPr>
              <a:xfrm>
                <a:off x="1562826" y="971549"/>
                <a:ext cx="2758440" cy="2783787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64280B7-3B69-48C8-9CB0-47EAC818DD4F}"/>
                  </a:ext>
                </a:extLst>
              </p:cNvPr>
              <p:cNvSpPr/>
              <p:nvPr/>
            </p:nvSpPr>
            <p:spPr>
              <a:xfrm>
                <a:off x="1562221" y="971549"/>
                <a:ext cx="2757127" cy="2783787"/>
              </a:xfrm>
              <a:custGeom>
                <a:avLst/>
                <a:gdLst>
                  <a:gd name="connsiteX0" fmla="*/ 129641 w 2757127"/>
                  <a:gd name="connsiteY0" fmla="*/ 1523579 h 2783787"/>
                  <a:gd name="connsiteX1" fmla="*/ 1084786 w 2757127"/>
                  <a:gd name="connsiteY1" fmla="*/ 2746133 h 2783787"/>
                  <a:gd name="connsiteX2" fmla="*/ 1081368 w 2757127"/>
                  <a:gd name="connsiteY2" fmla="*/ 2745288 h 2783787"/>
                  <a:gd name="connsiteX3" fmla="*/ 1005175 w 2757127"/>
                  <a:gd name="connsiteY3" fmla="*/ 2718493 h 2783787"/>
                  <a:gd name="connsiteX4" fmla="*/ 169810 w 2757127"/>
                  <a:gd name="connsiteY4" fmla="*/ 1649254 h 2783787"/>
                  <a:gd name="connsiteX5" fmla="*/ 159602 w 2757127"/>
                  <a:gd name="connsiteY5" fmla="*/ 1621378 h 2783787"/>
                  <a:gd name="connsiteX6" fmla="*/ 2654939 w 2757127"/>
                  <a:gd name="connsiteY6" fmla="*/ 1386794 h 2783787"/>
                  <a:gd name="connsiteX7" fmla="*/ 2635555 w 2757127"/>
                  <a:gd name="connsiteY7" fmla="*/ 1455376 h 2783787"/>
                  <a:gd name="connsiteX8" fmla="*/ 2614848 w 2757127"/>
                  <a:gd name="connsiteY8" fmla="*/ 1516751 h 2783787"/>
                  <a:gd name="connsiteX9" fmla="*/ 1728117 w 2757127"/>
                  <a:gd name="connsiteY9" fmla="*/ 2702554 h 2783787"/>
                  <a:gd name="connsiteX10" fmla="*/ 1700207 w 2757127"/>
                  <a:gd name="connsiteY10" fmla="*/ 2716635 h 2783787"/>
                  <a:gd name="connsiteX11" fmla="*/ 1646587 w 2757127"/>
                  <a:gd name="connsiteY11" fmla="*/ 2735238 h 2783787"/>
                  <a:gd name="connsiteX12" fmla="*/ 4057 w 2757127"/>
                  <a:gd name="connsiteY12" fmla="*/ 752919 h 2783787"/>
                  <a:gd name="connsiteX13" fmla="*/ 1166495 w 2757127"/>
                  <a:gd name="connsiteY13" fmla="*/ 2766321 h 2783787"/>
                  <a:gd name="connsiteX14" fmla="*/ 1104918 w 2757127"/>
                  <a:gd name="connsiteY14" fmla="*/ 2751107 h 2783787"/>
                  <a:gd name="connsiteX15" fmla="*/ 1725 w 2757127"/>
                  <a:gd name="connsiteY15" fmla="*/ 840319 h 2783787"/>
                  <a:gd name="connsiteX16" fmla="*/ 0 w 2757127"/>
                  <a:gd name="connsiteY16" fmla="*/ 799495 h 2783787"/>
                  <a:gd name="connsiteX17" fmla="*/ 2748659 w 2757127"/>
                  <a:gd name="connsiteY17" fmla="*/ 707648 h 2783787"/>
                  <a:gd name="connsiteX18" fmla="*/ 2751320 w 2757127"/>
                  <a:gd name="connsiteY18" fmla="*/ 717751 h 2783787"/>
                  <a:gd name="connsiteX19" fmla="*/ 2757127 w 2757127"/>
                  <a:gd name="connsiteY19" fmla="*/ 784421 h 2783787"/>
                  <a:gd name="connsiteX20" fmla="*/ 1626872 w 2757127"/>
                  <a:gd name="connsiteY20" fmla="*/ 2742078 h 2783787"/>
                  <a:gd name="connsiteX21" fmla="*/ 1617619 w 2757127"/>
                  <a:gd name="connsiteY21" fmla="*/ 2745288 h 2783787"/>
                  <a:gd name="connsiteX22" fmla="*/ 1564758 w 2757127"/>
                  <a:gd name="connsiteY22" fmla="*/ 2758224 h 2783787"/>
                  <a:gd name="connsiteX23" fmla="*/ 2488473 w 2757127"/>
                  <a:gd name="connsiteY23" fmla="*/ 325810 h 2783787"/>
                  <a:gd name="connsiteX24" fmla="*/ 2522891 w 2757127"/>
                  <a:gd name="connsiteY24" fmla="*/ 352490 h 2783787"/>
                  <a:gd name="connsiteX25" fmla="*/ 2525835 w 2757127"/>
                  <a:gd name="connsiteY25" fmla="*/ 355299 h 2783787"/>
                  <a:gd name="connsiteX26" fmla="*/ 1546504 w 2757127"/>
                  <a:gd name="connsiteY26" fmla="*/ 2762691 h 2783787"/>
                  <a:gd name="connsiteX27" fmla="*/ 1531539 w 2757127"/>
                  <a:gd name="connsiteY27" fmla="*/ 2766354 h 2783787"/>
                  <a:gd name="connsiteX28" fmla="*/ 1493407 w 2757127"/>
                  <a:gd name="connsiteY28" fmla="*/ 2771883 h 2783787"/>
                  <a:gd name="connsiteX29" fmla="*/ 581634 w 2757127"/>
                  <a:gd name="connsiteY29" fmla="*/ 148007 h 2783787"/>
                  <a:gd name="connsiteX30" fmla="*/ 1287101 w 2757127"/>
                  <a:gd name="connsiteY30" fmla="*/ 2780845 h 2783787"/>
                  <a:gd name="connsiteX31" fmla="*/ 1255729 w 2757127"/>
                  <a:gd name="connsiteY31" fmla="*/ 2779348 h 2783787"/>
                  <a:gd name="connsiteX32" fmla="*/ 1190822 w 2757127"/>
                  <a:gd name="connsiteY32" fmla="*/ 2769882 h 2783787"/>
                  <a:gd name="connsiteX33" fmla="*/ 214217 w 2757127"/>
                  <a:gd name="connsiteY33" fmla="*/ 372844 h 2783787"/>
                  <a:gd name="connsiteX34" fmla="*/ 235549 w 2757127"/>
                  <a:gd name="connsiteY34" fmla="*/ 352490 h 2783787"/>
                  <a:gd name="connsiteX35" fmla="*/ 250555 w 2757127"/>
                  <a:gd name="connsiteY35" fmla="*/ 340858 h 2783787"/>
                  <a:gd name="connsiteX36" fmla="*/ 1230377 w 2757127"/>
                  <a:gd name="connsiteY36" fmla="*/ 2745798 h 2783787"/>
                  <a:gd name="connsiteX37" fmla="*/ 539227 w 2757127"/>
                  <a:gd name="connsiteY37" fmla="*/ 166390 h 2783787"/>
                  <a:gd name="connsiteX38" fmla="*/ 2151361 w 2757127"/>
                  <a:gd name="connsiteY38" fmla="*/ 136977 h 2783787"/>
                  <a:gd name="connsiteX39" fmla="*/ 2193767 w 2757127"/>
                  <a:gd name="connsiteY39" fmla="*/ 155359 h 2783787"/>
                  <a:gd name="connsiteX40" fmla="*/ 1492641 w 2757127"/>
                  <a:gd name="connsiteY40" fmla="*/ 2771994 h 2783787"/>
                  <a:gd name="connsiteX41" fmla="*/ 1443395 w 2757127"/>
                  <a:gd name="connsiteY41" fmla="*/ 2779135 h 2783787"/>
                  <a:gd name="connsiteX42" fmla="*/ 981386 w 2757127"/>
                  <a:gd name="connsiteY42" fmla="*/ 34110 h 2783787"/>
                  <a:gd name="connsiteX43" fmla="*/ 1344174 w 2757127"/>
                  <a:gd name="connsiteY43" fmla="*/ 2783569 h 2783787"/>
                  <a:gd name="connsiteX44" fmla="*/ 1297767 w 2757127"/>
                  <a:gd name="connsiteY44" fmla="*/ 2781355 h 2783787"/>
                  <a:gd name="connsiteX45" fmla="*/ 936427 w 2757127"/>
                  <a:gd name="connsiteY45" fmla="*/ 42872 h 2783787"/>
                  <a:gd name="connsiteX46" fmla="*/ 969082 w 2757127"/>
                  <a:gd name="connsiteY46" fmla="*/ 35944 h 2783787"/>
                  <a:gd name="connsiteX47" fmla="*/ 1751595 w 2757127"/>
                  <a:gd name="connsiteY47" fmla="*/ 30315 h 2783787"/>
                  <a:gd name="connsiteX48" fmla="*/ 1789358 w 2757127"/>
                  <a:gd name="connsiteY48" fmla="*/ 35944 h 2783787"/>
                  <a:gd name="connsiteX49" fmla="*/ 1796764 w 2757127"/>
                  <a:gd name="connsiteY49" fmla="*/ 37515 h 2783787"/>
                  <a:gd name="connsiteX50" fmla="*/ 1439618 w 2757127"/>
                  <a:gd name="connsiteY50" fmla="*/ 2779458 h 2783787"/>
                  <a:gd name="connsiteX51" fmla="*/ 1393225 w 2757127"/>
                  <a:gd name="connsiteY51" fmla="*/ 2781668 h 2783787"/>
                  <a:gd name="connsiteX52" fmla="*/ 1379220 w 2757127"/>
                  <a:gd name="connsiteY52" fmla="*/ 0 h 2783787"/>
                  <a:gd name="connsiteX53" fmla="*/ 1391727 w 2757127"/>
                  <a:gd name="connsiteY53" fmla="*/ 366 h 2783787"/>
                  <a:gd name="connsiteX54" fmla="*/ 1391726 w 2757127"/>
                  <a:gd name="connsiteY54" fmla="*/ 2781740 h 2783787"/>
                  <a:gd name="connsiteX55" fmla="*/ 1348740 w 2757127"/>
                  <a:gd name="connsiteY55" fmla="*/ 2783787 h 2783787"/>
                  <a:gd name="connsiteX56" fmla="*/ 1346007 w 2757127"/>
                  <a:gd name="connsiteY56" fmla="*/ 2783657 h 2783787"/>
                  <a:gd name="connsiteX57" fmla="*/ 1346007 w 2757127"/>
                  <a:gd name="connsiteY57" fmla="*/ 972 h 278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757127" h="2783787">
                    <a:moveTo>
                      <a:pt x="129641" y="1523579"/>
                    </a:moveTo>
                    <a:lnTo>
                      <a:pt x="1084786" y="2746133"/>
                    </a:lnTo>
                    <a:lnTo>
                      <a:pt x="1081368" y="2745288"/>
                    </a:lnTo>
                    <a:lnTo>
                      <a:pt x="1005175" y="2718493"/>
                    </a:lnTo>
                    <a:lnTo>
                      <a:pt x="169810" y="1649254"/>
                    </a:lnTo>
                    <a:lnTo>
                      <a:pt x="159602" y="1621378"/>
                    </a:lnTo>
                    <a:close/>
                    <a:moveTo>
                      <a:pt x="2654939" y="1386794"/>
                    </a:moveTo>
                    <a:lnTo>
                      <a:pt x="2635555" y="1455376"/>
                    </a:lnTo>
                    <a:lnTo>
                      <a:pt x="2614848" y="1516751"/>
                    </a:lnTo>
                    <a:lnTo>
                      <a:pt x="1728117" y="2702554"/>
                    </a:lnTo>
                    <a:lnTo>
                      <a:pt x="1700207" y="2716635"/>
                    </a:lnTo>
                    <a:lnTo>
                      <a:pt x="1646587" y="2735238"/>
                    </a:lnTo>
                    <a:close/>
                    <a:moveTo>
                      <a:pt x="4057" y="752919"/>
                    </a:moveTo>
                    <a:lnTo>
                      <a:pt x="1166495" y="2766321"/>
                    </a:lnTo>
                    <a:lnTo>
                      <a:pt x="1104918" y="2751107"/>
                    </a:lnTo>
                    <a:lnTo>
                      <a:pt x="1725" y="840319"/>
                    </a:lnTo>
                    <a:lnTo>
                      <a:pt x="0" y="799495"/>
                    </a:lnTo>
                    <a:close/>
                    <a:moveTo>
                      <a:pt x="2748659" y="707648"/>
                    </a:moveTo>
                    <a:lnTo>
                      <a:pt x="2751320" y="717751"/>
                    </a:lnTo>
                    <a:lnTo>
                      <a:pt x="2757127" y="784421"/>
                    </a:lnTo>
                    <a:lnTo>
                      <a:pt x="1626872" y="2742078"/>
                    </a:lnTo>
                    <a:lnTo>
                      <a:pt x="1617619" y="2745288"/>
                    </a:lnTo>
                    <a:lnTo>
                      <a:pt x="1564758" y="2758224"/>
                    </a:lnTo>
                    <a:close/>
                    <a:moveTo>
                      <a:pt x="2488473" y="325810"/>
                    </a:moveTo>
                    <a:lnTo>
                      <a:pt x="2522891" y="352490"/>
                    </a:lnTo>
                    <a:lnTo>
                      <a:pt x="2525835" y="355299"/>
                    </a:lnTo>
                    <a:lnTo>
                      <a:pt x="1546504" y="2762691"/>
                    </a:lnTo>
                    <a:lnTo>
                      <a:pt x="1531539" y="2766354"/>
                    </a:lnTo>
                    <a:lnTo>
                      <a:pt x="1493407" y="2771883"/>
                    </a:lnTo>
                    <a:close/>
                    <a:moveTo>
                      <a:pt x="581634" y="148007"/>
                    </a:moveTo>
                    <a:lnTo>
                      <a:pt x="1287101" y="2780845"/>
                    </a:lnTo>
                    <a:lnTo>
                      <a:pt x="1255729" y="2779348"/>
                    </a:lnTo>
                    <a:lnTo>
                      <a:pt x="1190822" y="2769882"/>
                    </a:lnTo>
                    <a:lnTo>
                      <a:pt x="214217" y="372844"/>
                    </a:lnTo>
                    <a:lnTo>
                      <a:pt x="235549" y="352490"/>
                    </a:lnTo>
                    <a:lnTo>
                      <a:pt x="250555" y="340858"/>
                    </a:lnTo>
                    <a:lnTo>
                      <a:pt x="1230377" y="2745798"/>
                    </a:lnTo>
                    <a:lnTo>
                      <a:pt x="539227" y="166390"/>
                    </a:lnTo>
                    <a:close/>
                    <a:moveTo>
                      <a:pt x="2151361" y="136977"/>
                    </a:moveTo>
                    <a:lnTo>
                      <a:pt x="2193767" y="155359"/>
                    </a:lnTo>
                    <a:lnTo>
                      <a:pt x="1492641" y="2771994"/>
                    </a:lnTo>
                    <a:lnTo>
                      <a:pt x="1443395" y="2779135"/>
                    </a:lnTo>
                    <a:close/>
                    <a:moveTo>
                      <a:pt x="981386" y="34110"/>
                    </a:moveTo>
                    <a:lnTo>
                      <a:pt x="1344174" y="2783569"/>
                    </a:lnTo>
                    <a:lnTo>
                      <a:pt x="1297767" y="2781355"/>
                    </a:lnTo>
                    <a:lnTo>
                      <a:pt x="936427" y="42872"/>
                    </a:lnTo>
                    <a:lnTo>
                      <a:pt x="969082" y="35944"/>
                    </a:lnTo>
                    <a:close/>
                    <a:moveTo>
                      <a:pt x="1751595" y="30315"/>
                    </a:moveTo>
                    <a:lnTo>
                      <a:pt x="1789358" y="35944"/>
                    </a:lnTo>
                    <a:lnTo>
                      <a:pt x="1796764" y="37515"/>
                    </a:lnTo>
                    <a:lnTo>
                      <a:pt x="1439618" y="2779458"/>
                    </a:lnTo>
                    <a:lnTo>
                      <a:pt x="1393225" y="2781668"/>
                    </a:lnTo>
                    <a:close/>
                    <a:moveTo>
                      <a:pt x="1379220" y="0"/>
                    </a:moveTo>
                    <a:lnTo>
                      <a:pt x="1391727" y="366"/>
                    </a:lnTo>
                    <a:lnTo>
                      <a:pt x="1391726" y="2781740"/>
                    </a:lnTo>
                    <a:lnTo>
                      <a:pt x="1348740" y="2783787"/>
                    </a:lnTo>
                    <a:lnTo>
                      <a:pt x="1346007" y="2783657"/>
                    </a:lnTo>
                    <a:lnTo>
                      <a:pt x="1346007" y="97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18F983DF-B10C-4FCB-AA4E-83C53856CF27}"/>
                  </a:ext>
                </a:extLst>
              </p:cNvPr>
              <p:cNvSpPr/>
              <p:nvPr/>
            </p:nvSpPr>
            <p:spPr>
              <a:xfrm>
                <a:off x="2790382" y="3664612"/>
                <a:ext cx="250166" cy="1456340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7F10B867-4FBD-4F4C-932E-320EEFE94685}"/>
                  </a:ext>
                </a:extLst>
              </p:cNvPr>
              <p:cNvSpPr/>
              <p:nvPr/>
            </p:nvSpPr>
            <p:spPr>
              <a:xfrm flipV="1">
                <a:off x="2334278" y="3429000"/>
                <a:ext cx="1162374" cy="360389"/>
              </a:xfrm>
              <a:custGeom>
                <a:avLst/>
                <a:gdLst>
                  <a:gd name="connsiteX0" fmla="*/ 577288 w 1162374"/>
                  <a:gd name="connsiteY0" fmla="*/ 360389 h 360389"/>
                  <a:gd name="connsiteX1" fmla="*/ 1083615 w 1162374"/>
                  <a:gd name="connsiteY1" fmla="*/ 247087 h 360389"/>
                  <a:gd name="connsiteX2" fmla="*/ 1162374 w 1162374"/>
                  <a:gd name="connsiteY2" fmla="*/ 202480 h 360389"/>
                  <a:gd name="connsiteX3" fmla="*/ 1083615 w 1162374"/>
                  <a:gd name="connsiteY3" fmla="*/ 145283 h 360389"/>
                  <a:gd name="connsiteX4" fmla="*/ 577288 w 1162374"/>
                  <a:gd name="connsiteY4" fmla="*/ 0 h 360389"/>
                  <a:gd name="connsiteX5" fmla="*/ 76587 w 1162374"/>
                  <a:gd name="connsiteY5" fmla="*/ 145283 h 360389"/>
                  <a:gd name="connsiteX6" fmla="*/ 0 w 1162374"/>
                  <a:gd name="connsiteY6" fmla="*/ 202480 h 360389"/>
                  <a:gd name="connsiteX7" fmla="*/ 76587 w 1162374"/>
                  <a:gd name="connsiteY7" fmla="*/ 247087 h 360389"/>
                  <a:gd name="connsiteX8" fmla="*/ 577288 w 1162374"/>
                  <a:gd name="connsiteY8" fmla="*/ 360389 h 36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2374" h="360389">
                    <a:moveTo>
                      <a:pt x="577288" y="360389"/>
                    </a:moveTo>
                    <a:cubicBezTo>
                      <a:pt x="767260" y="360389"/>
                      <a:pt x="935552" y="318091"/>
                      <a:pt x="1083615" y="247087"/>
                    </a:cubicBezTo>
                    <a:lnTo>
                      <a:pt x="1162374" y="202480"/>
                    </a:lnTo>
                    <a:lnTo>
                      <a:pt x="1083615" y="145283"/>
                    </a:lnTo>
                    <a:cubicBezTo>
                      <a:pt x="935552" y="54237"/>
                      <a:pt x="767260" y="0"/>
                      <a:pt x="577288" y="0"/>
                    </a:cubicBezTo>
                    <a:cubicBezTo>
                      <a:pt x="387317" y="0"/>
                      <a:pt x="221168" y="54237"/>
                      <a:pt x="76587" y="145283"/>
                    </a:cubicBezTo>
                    <a:lnTo>
                      <a:pt x="0" y="202480"/>
                    </a:lnTo>
                    <a:lnTo>
                      <a:pt x="76587" y="247087"/>
                    </a:lnTo>
                    <a:cubicBezTo>
                      <a:pt x="221168" y="318091"/>
                      <a:pt x="387317" y="360389"/>
                      <a:pt x="577288" y="36038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C1243685-32A2-49A6-A42A-B090A75B0970}"/>
                </a:ext>
              </a:extLst>
            </p:cNvPr>
            <p:cNvGrpSpPr/>
            <p:nvPr/>
          </p:nvGrpSpPr>
          <p:grpSpPr>
            <a:xfrm rot="900000">
              <a:off x="2935698" y="1220098"/>
              <a:ext cx="2812138" cy="4172045"/>
              <a:chOff x="1535575" y="948907"/>
              <a:chExt cx="2812138" cy="4172045"/>
            </a:xfrm>
          </p:grpSpPr>
          <p:sp>
            <p:nvSpPr>
              <p:cNvPr id="320" name="楕円 517">
                <a:extLst>
                  <a:ext uri="{FF2B5EF4-FFF2-40B4-BE49-F238E27FC236}">
                    <a16:creationId xmlns:a16="http://schemas.microsoft.com/office/drawing/2014/main" id="{5D597499-5A5C-4E09-8821-83A95938CC61}"/>
                  </a:ext>
                </a:extLst>
              </p:cNvPr>
              <p:cNvSpPr/>
              <p:nvPr/>
            </p:nvSpPr>
            <p:spPr>
              <a:xfrm>
                <a:off x="1535575" y="948907"/>
                <a:ext cx="2812138" cy="2829072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楕円 517">
                <a:extLst>
                  <a:ext uri="{FF2B5EF4-FFF2-40B4-BE49-F238E27FC236}">
                    <a16:creationId xmlns:a16="http://schemas.microsoft.com/office/drawing/2014/main" id="{D17E7A68-CDE0-4C53-9D79-96C154ED629F}"/>
                  </a:ext>
                </a:extLst>
              </p:cNvPr>
              <p:cNvSpPr/>
              <p:nvPr/>
            </p:nvSpPr>
            <p:spPr>
              <a:xfrm>
                <a:off x="1562826" y="971549"/>
                <a:ext cx="2758440" cy="2783787"/>
              </a:xfrm>
              <a:custGeom>
                <a:avLst/>
                <a:gdLst>
                  <a:gd name="connsiteX0" fmla="*/ 0 w 2758440"/>
                  <a:gd name="connsiteY0" fmla="*/ 832994 h 1665987"/>
                  <a:gd name="connsiteX1" fmla="*/ 1379220 w 2758440"/>
                  <a:gd name="connsiteY1" fmla="*/ 0 h 1665987"/>
                  <a:gd name="connsiteX2" fmla="*/ 2758440 w 2758440"/>
                  <a:gd name="connsiteY2" fmla="*/ 832994 h 1665987"/>
                  <a:gd name="connsiteX3" fmla="*/ 1379220 w 2758440"/>
                  <a:gd name="connsiteY3" fmla="*/ 1665988 h 1665987"/>
                  <a:gd name="connsiteX4" fmla="*/ 0 w 2758440"/>
                  <a:gd name="connsiteY4" fmla="*/ 832994 h 1665987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1665988"/>
                  <a:gd name="connsiteX1" fmla="*/ 1379220 w 2758440"/>
                  <a:gd name="connsiteY1" fmla="*/ 0 h 1665988"/>
                  <a:gd name="connsiteX2" fmla="*/ 2758440 w 2758440"/>
                  <a:gd name="connsiteY2" fmla="*/ 832994 h 1665988"/>
                  <a:gd name="connsiteX3" fmla="*/ 1379220 w 2758440"/>
                  <a:gd name="connsiteY3" fmla="*/ 1665988 h 1665988"/>
                  <a:gd name="connsiteX4" fmla="*/ 0 w 2758440"/>
                  <a:gd name="connsiteY4" fmla="*/ 832994 h 166598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  <a:gd name="connsiteX0" fmla="*/ 0 w 2758440"/>
                  <a:gd name="connsiteY0" fmla="*/ 832994 h 2900428"/>
                  <a:gd name="connsiteX1" fmla="*/ 1379220 w 2758440"/>
                  <a:gd name="connsiteY1" fmla="*/ 0 h 2900428"/>
                  <a:gd name="connsiteX2" fmla="*/ 2758440 w 2758440"/>
                  <a:gd name="connsiteY2" fmla="*/ 832994 h 2900428"/>
                  <a:gd name="connsiteX3" fmla="*/ 1348740 w 2758440"/>
                  <a:gd name="connsiteY3" fmla="*/ 2900428 h 2900428"/>
                  <a:gd name="connsiteX4" fmla="*/ 0 w 2758440"/>
                  <a:gd name="connsiteY4" fmla="*/ 832994 h 29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8440" h="2900428">
                    <a:moveTo>
                      <a:pt x="0" y="832994"/>
                    </a:moveTo>
                    <a:cubicBezTo>
                      <a:pt x="0" y="372944"/>
                      <a:pt x="617498" y="0"/>
                      <a:pt x="1379220" y="0"/>
                    </a:cubicBezTo>
                    <a:cubicBezTo>
                      <a:pt x="2140942" y="0"/>
                      <a:pt x="2758440" y="372944"/>
                      <a:pt x="2758440" y="832994"/>
                    </a:cubicBezTo>
                    <a:cubicBezTo>
                      <a:pt x="2758440" y="1293044"/>
                      <a:pt x="2361922" y="2900428"/>
                      <a:pt x="1348740" y="2900428"/>
                    </a:cubicBezTo>
                    <a:cubicBezTo>
                      <a:pt x="335558" y="2900428"/>
                      <a:pt x="0" y="1293044"/>
                      <a:pt x="0" y="832994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2C0A1CD-A2AD-4C2E-9151-86CA6056E68B}"/>
                  </a:ext>
                </a:extLst>
              </p:cNvPr>
              <p:cNvSpPr/>
              <p:nvPr/>
            </p:nvSpPr>
            <p:spPr>
              <a:xfrm>
                <a:off x="1562221" y="971549"/>
                <a:ext cx="2757127" cy="2783787"/>
              </a:xfrm>
              <a:custGeom>
                <a:avLst/>
                <a:gdLst>
                  <a:gd name="connsiteX0" fmla="*/ 129641 w 2757127"/>
                  <a:gd name="connsiteY0" fmla="*/ 1523579 h 2783787"/>
                  <a:gd name="connsiteX1" fmla="*/ 1084786 w 2757127"/>
                  <a:gd name="connsiteY1" fmla="*/ 2746133 h 2783787"/>
                  <a:gd name="connsiteX2" fmla="*/ 1081368 w 2757127"/>
                  <a:gd name="connsiteY2" fmla="*/ 2745288 h 2783787"/>
                  <a:gd name="connsiteX3" fmla="*/ 1005175 w 2757127"/>
                  <a:gd name="connsiteY3" fmla="*/ 2718493 h 2783787"/>
                  <a:gd name="connsiteX4" fmla="*/ 169810 w 2757127"/>
                  <a:gd name="connsiteY4" fmla="*/ 1649254 h 2783787"/>
                  <a:gd name="connsiteX5" fmla="*/ 159602 w 2757127"/>
                  <a:gd name="connsiteY5" fmla="*/ 1621378 h 2783787"/>
                  <a:gd name="connsiteX6" fmla="*/ 2654939 w 2757127"/>
                  <a:gd name="connsiteY6" fmla="*/ 1386794 h 2783787"/>
                  <a:gd name="connsiteX7" fmla="*/ 2635555 w 2757127"/>
                  <a:gd name="connsiteY7" fmla="*/ 1455376 h 2783787"/>
                  <a:gd name="connsiteX8" fmla="*/ 2614848 w 2757127"/>
                  <a:gd name="connsiteY8" fmla="*/ 1516751 h 2783787"/>
                  <a:gd name="connsiteX9" fmla="*/ 1728117 w 2757127"/>
                  <a:gd name="connsiteY9" fmla="*/ 2702554 h 2783787"/>
                  <a:gd name="connsiteX10" fmla="*/ 1700207 w 2757127"/>
                  <a:gd name="connsiteY10" fmla="*/ 2716635 h 2783787"/>
                  <a:gd name="connsiteX11" fmla="*/ 1646587 w 2757127"/>
                  <a:gd name="connsiteY11" fmla="*/ 2735238 h 2783787"/>
                  <a:gd name="connsiteX12" fmla="*/ 4057 w 2757127"/>
                  <a:gd name="connsiteY12" fmla="*/ 752919 h 2783787"/>
                  <a:gd name="connsiteX13" fmla="*/ 1166495 w 2757127"/>
                  <a:gd name="connsiteY13" fmla="*/ 2766321 h 2783787"/>
                  <a:gd name="connsiteX14" fmla="*/ 1104918 w 2757127"/>
                  <a:gd name="connsiteY14" fmla="*/ 2751107 h 2783787"/>
                  <a:gd name="connsiteX15" fmla="*/ 1725 w 2757127"/>
                  <a:gd name="connsiteY15" fmla="*/ 840319 h 2783787"/>
                  <a:gd name="connsiteX16" fmla="*/ 0 w 2757127"/>
                  <a:gd name="connsiteY16" fmla="*/ 799495 h 2783787"/>
                  <a:gd name="connsiteX17" fmla="*/ 2748659 w 2757127"/>
                  <a:gd name="connsiteY17" fmla="*/ 707648 h 2783787"/>
                  <a:gd name="connsiteX18" fmla="*/ 2751320 w 2757127"/>
                  <a:gd name="connsiteY18" fmla="*/ 717751 h 2783787"/>
                  <a:gd name="connsiteX19" fmla="*/ 2757127 w 2757127"/>
                  <a:gd name="connsiteY19" fmla="*/ 784421 h 2783787"/>
                  <a:gd name="connsiteX20" fmla="*/ 1626872 w 2757127"/>
                  <a:gd name="connsiteY20" fmla="*/ 2742078 h 2783787"/>
                  <a:gd name="connsiteX21" fmla="*/ 1617619 w 2757127"/>
                  <a:gd name="connsiteY21" fmla="*/ 2745288 h 2783787"/>
                  <a:gd name="connsiteX22" fmla="*/ 1564758 w 2757127"/>
                  <a:gd name="connsiteY22" fmla="*/ 2758224 h 2783787"/>
                  <a:gd name="connsiteX23" fmla="*/ 2488473 w 2757127"/>
                  <a:gd name="connsiteY23" fmla="*/ 325810 h 2783787"/>
                  <a:gd name="connsiteX24" fmla="*/ 2522891 w 2757127"/>
                  <a:gd name="connsiteY24" fmla="*/ 352490 h 2783787"/>
                  <a:gd name="connsiteX25" fmla="*/ 2525835 w 2757127"/>
                  <a:gd name="connsiteY25" fmla="*/ 355299 h 2783787"/>
                  <a:gd name="connsiteX26" fmla="*/ 1546504 w 2757127"/>
                  <a:gd name="connsiteY26" fmla="*/ 2762691 h 2783787"/>
                  <a:gd name="connsiteX27" fmla="*/ 1531539 w 2757127"/>
                  <a:gd name="connsiteY27" fmla="*/ 2766354 h 2783787"/>
                  <a:gd name="connsiteX28" fmla="*/ 1493407 w 2757127"/>
                  <a:gd name="connsiteY28" fmla="*/ 2771883 h 2783787"/>
                  <a:gd name="connsiteX29" fmla="*/ 581634 w 2757127"/>
                  <a:gd name="connsiteY29" fmla="*/ 148007 h 2783787"/>
                  <a:gd name="connsiteX30" fmla="*/ 1287101 w 2757127"/>
                  <a:gd name="connsiteY30" fmla="*/ 2780845 h 2783787"/>
                  <a:gd name="connsiteX31" fmla="*/ 1255729 w 2757127"/>
                  <a:gd name="connsiteY31" fmla="*/ 2779348 h 2783787"/>
                  <a:gd name="connsiteX32" fmla="*/ 1190822 w 2757127"/>
                  <a:gd name="connsiteY32" fmla="*/ 2769882 h 2783787"/>
                  <a:gd name="connsiteX33" fmla="*/ 214217 w 2757127"/>
                  <a:gd name="connsiteY33" fmla="*/ 372844 h 2783787"/>
                  <a:gd name="connsiteX34" fmla="*/ 235549 w 2757127"/>
                  <a:gd name="connsiteY34" fmla="*/ 352490 h 2783787"/>
                  <a:gd name="connsiteX35" fmla="*/ 250555 w 2757127"/>
                  <a:gd name="connsiteY35" fmla="*/ 340858 h 2783787"/>
                  <a:gd name="connsiteX36" fmla="*/ 1230377 w 2757127"/>
                  <a:gd name="connsiteY36" fmla="*/ 2745798 h 2783787"/>
                  <a:gd name="connsiteX37" fmla="*/ 539227 w 2757127"/>
                  <a:gd name="connsiteY37" fmla="*/ 166390 h 2783787"/>
                  <a:gd name="connsiteX38" fmla="*/ 2151361 w 2757127"/>
                  <a:gd name="connsiteY38" fmla="*/ 136977 h 2783787"/>
                  <a:gd name="connsiteX39" fmla="*/ 2193767 w 2757127"/>
                  <a:gd name="connsiteY39" fmla="*/ 155359 h 2783787"/>
                  <a:gd name="connsiteX40" fmla="*/ 1492641 w 2757127"/>
                  <a:gd name="connsiteY40" fmla="*/ 2771994 h 2783787"/>
                  <a:gd name="connsiteX41" fmla="*/ 1443395 w 2757127"/>
                  <a:gd name="connsiteY41" fmla="*/ 2779135 h 2783787"/>
                  <a:gd name="connsiteX42" fmla="*/ 981386 w 2757127"/>
                  <a:gd name="connsiteY42" fmla="*/ 34110 h 2783787"/>
                  <a:gd name="connsiteX43" fmla="*/ 1344174 w 2757127"/>
                  <a:gd name="connsiteY43" fmla="*/ 2783569 h 2783787"/>
                  <a:gd name="connsiteX44" fmla="*/ 1297767 w 2757127"/>
                  <a:gd name="connsiteY44" fmla="*/ 2781355 h 2783787"/>
                  <a:gd name="connsiteX45" fmla="*/ 936427 w 2757127"/>
                  <a:gd name="connsiteY45" fmla="*/ 42872 h 2783787"/>
                  <a:gd name="connsiteX46" fmla="*/ 969082 w 2757127"/>
                  <a:gd name="connsiteY46" fmla="*/ 35944 h 2783787"/>
                  <a:gd name="connsiteX47" fmla="*/ 1751595 w 2757127"/>
                  <a:gd name="connsiteY47" fmla="*/ 30315 h 2783787"/>
                  <a:gd name="connsiteX48" fmla="*/ 1789358 w 2757127"/>
                  <a:gd name="connsiteY48" fmla="*/ 35944 h 2783787"/>
                  <a:gd name="connsiteX49" fmla="*/ 1796764 w 2757127"/>
                  <a:gd name="connsiteY49" fmla="*/ 37515 h 2783787"/>
                  <a:gd name="connsiteX50" fmla="*/ 1439618 w 2757127"/>
                  <a:gd name="connsiteY50" fmla="*/ 2779458 h 2783787"/>
                  <a:gd name="connsiteX51" fmla="*/ 1393225 w 2757127"/>
                  <a:gd name="connsiteY51" fmla="*/ 2781668 h 2783787"/>
                  <a:gd name="connsiteX52" fmla="*/ 1379220 w 2757127"/>
                  <a:gd name="connsiteY52" fmla="*/ 0 h 2783787"/>
                  <a:gd name="connsiteX53" fmla="*/ 1391727 w 2757127"/>
                  <a:gd name="connsiteY53" fmla="*/ 366 h 2783787"/>
                  <a:gd name="connsiteX54" fmla="*/ 1391726 w 2757127"/>
                  <a:gd name="connsiteY54" fmla="*/ 2781740 h 2783787"/>
                  <a:gd name="connsiteX55" fmla="*/ 1348740 w 2757127"/>
                  <a:gd name="connsiteY55" fmla="*/ 2783787 h 2783787"/>
                  <a:gd name="connsiteX56" fmla="*/ 1346007 w 2757127"/>
                  <a:gd name="connsiteY56" fmla="*/ 2783657 h 2783787"/>
                  <a:gd name="connsiteX57" fmla="*/ 1346007 w 2757127"/>
                  <a:gd name="connsiteY57" fmla="*/ 972 h 278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2757127" h="2783787">
                    <a:moveTo>
                      <a:pt x="129641" y="1523579"/>
                    </a:moveTo>
                    <a:lnTo>
                      <a:pt x="1084786" y="2746133"/>
                    </a:lnTo>
                    <a:lnTo>
                      <a:pt x="1081368" y="2745288"/>
                    </a:lnTo>
                    <a:lnTo>
                      <a:pt x="1005175" y="2718493"/>
                    </a:lnTo>
                    <a:lnTo>
                      <a:pt x="169810" y="1649254"/>
                    </a:lnTo>
                    <a:lnTo>
                      <a:pt x="159602" y="1621378"/>
                    </a:lnTo>
                    <a:close/>
                    <a:moveTo>
                      <a:pt x="2654939" y="1386794"/>
                    </a:moveTo>
                    <a:lnTo>
                      <a:pt x="2635555" y="1455376"/>
                    </a:lnTo>
                    <a:lnTo>
                      <a:pt x="2614848" y="1516751"/>
                    </a:lnTo>
                    <a:lnTo>
                      <a:pt x="1728117" y="2702554"/>
                    </a:lnTo>
                    <a:lnTo>
                      <a:pt x="1700207" y="2716635"/>
                    </a:lnTo>
                    <a:lnTo>
                      <a:pt x="1646587" y="2735238"/>
                    </a:lnTo>
                    <a:close/>
                    <a:moveTo>
                      <a:pt x="4057" y="752919"/>
                    </a:moveTo>
                    <a:lnTo>
                      <a:pt x="1166495" y="2766321"/>
                    </a:lnTo>
                    <a:lnTo>
                      <a:pt x="1104918" y="2751107"/>
                    </a:lnTo>
                    <a:lnTo>
                      <a:pt x="1725" y="840319"/>
                    </a:lnTo>
                    <a:lnTo>
                      <a:pt x="0" y="799495"/>
                    </a:lnTo>
                    <a:close/>
                    <a:moveTo>
                      <a:pt x="2748659" y="707648"/>
                    </a:moveTo>
                    <a:lnTo>
                      <a:pt x="2751320" y="717751"/>
                    </a:lnTo>
                    <a:lnTo>
                      <a:pt x="2757127" y="784421"/>
                    </a:lnTo>
                    <a:lnTo>
                      <a:pt x="1626872" y="2742078"/>
                    </a:lnTo>
                    <a:lnTo>
                      <a:pt x="1617619" y="2745288"/>
                    </a:lnTo>
                    <a:lnTo>
                      <a:pt x="1564758" y="2758224"/>
                    </a:lnTo>
                    <a:close/>
                    <a:moveTo>
                      <a:pt x="2488473" y="325810"/>
                    </a:moveTo>
                    <a:lnTo>
                      <a:pt x="2522891" y="352490"/>
                    </a:lnTo>
                    <a:lnTo>
                      <a:pt x="2525835" y="355299"/>
                    </a:lnTo>
                    <a:lnTo>
                      <a:pt x="1546504" y="2762691"/>
                    </a:lnTo>
                    <a:lnTo>
                      <a:pt x="1531539" y="2766354"/>
                    </a:lnTo>
                    <a:lnTo>
                      <a:pt x="1493407" y="2771883"/>
                    </a:lnTo>
                    <a:close/>
                    <a:moveTo>
                      <a:pt x="581634" y="148007"/>
                    </a:moveTo>
                    <a:lnTo>
                      <a:pt x="1287101" y="2780845"/>
                    </a:lnTo>
                    <a:lnTo>
                      <a:pt x="1255729" y="2779348"/>
                    </a:lnTo>
                    <a:lnTo>
                      <a:pt x="1190822" y="2769882"/>
                    </a:lnTo>
                    <a:lnTo>
                      <a:pt x="214217" y="372844"/>
                    </a:lnTo>
                    <a:lnTo>
                      <a:pt x="235549" y="352490"/>
                    </a:lnTo>
                    <a:lnTo>
                      <a:pt x="250555" y="340858"/>
                    </a:lnTo>
                    <a:lnTo>
                      <a:pt x="1230377" y="2745798"/>
                    </a:lnTo>
                    <a:lnTo>
                      <a:pt x="539227" y="166390"/>
                    </a:lnTo>
                    <a:close/>
                    <a:moveTo>
                      <a:pt x="2151361" y="136977"/>
                    </a:moveTo>
                    <a:lnTo>
                      <a:pt x="2193767" y="155359"/>
                    </a:lnTo>
                    <a:lnTo>
                      <a:pt x="1492641" y="2771994"/>
                    </a:lnTo>
                    <a:lnTo>
                      <a:pt x="1443395" y="2779135"/>
                    </a:lnTo>
                    <a:close/>
                    <a:moveTo>
                      <a:pt x="981386" y="34110"/>
                    </a:moveTo>
                    <a:lnTo>
                      <a:pt x="1344174" y="2783569"/>
                    </a:lnTo>
                    <a:lnTo>
                      <a:pt x="1297767" y="2781355"/>
                    </a:lnTo>
                    <a:lnTo>
                      <a:pt x="936427" y="42872"/>
                    </a:lnTo>
                    <a:lnTo>
                      <a:pt x="969082" y="35944"/>
                    </a:lnTo>
                    <a:close/>
                    <a:moveTo>
                      <a:pt x="1751595" y="30315"/>
                    </a:moveTo>
                    <a:lnTo>
                      <a:pt x="1789358" y="35944"/>
                    </a:lnTo>
                    <a:lnTo>
                      <a:pt x="1796764" y="37515"/>
                    </a:lnTo>
                    <a:lnTo>
                      <a:pt x="1439618" y="2779458"/>
                    </a:lnTo>
                    <a:lnTo>
                      <a:pt x="1393225" y="2781668"/>
                    </a:lnTo>
                    <a:close/>
                    <a:moveTo>
                      <a:pt x="1379220" y="0"/>
                    </a:moveTo>
                    <a:lnTo>
                      <a:pt x="1391727" y="366"/>
                    </a:lnTo>
                    <a:lnTo>
                      <a:pt x="1391726" y="2781740"/>
                    </a:lnTo>
                    <a:lnTo>
                      <a:pt x="1348740" y="2783787"/>
                    </a:lnTo>
                    <a:lnTo>
                      <a:pt x="1346007" y="2783657"/>
                    </a:lnTo>
                    <a:lnTo>
                      <a:pt x="1346007" y="972"/>
                    </a:ln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DDBAEFDD-C40C-4C5F-9E4C-975CBF1990B2}"/>
                  </a:ext>
                </a:extLst>
              </p:cNvPr>
              <p:cNvSpPr/>
              <p:nvPr/>
            </p:nvSpPr>
            <p:spPr>
              <a:xfrm>
                <a:off x="2790382" y="3664612"/>
                <a:ext cx="250166" cy="1456340"/>
              </a:xfrm>
              <a:prstGeom prst="roundRect">
                <a:avLst>
                  <a:gd name="adj" fmla="val 50000"/>
                </a:avLst>
              </a:prstGeom>
              <a:pattFill prst="narVert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6B9C943-A4B9-4248-BEE4-A964C1F0269F}"/>
                  </a:ext>
                </a:extLst>
              </p:cNvPr>
              <p:cNvSpPr/>
              <p:nvPr/>
            </p:nvSpPr>
            <p:spPr>
              <a:xfrm flipV="1">
                <a:off x="2334278" y="3429000"/>
                <a:ext cx="1162374" cy="360389"/>
              </a:xfrm>
              <a:custGeom>
                <a:avLst/>
                <a:gdLst>
                  <a:gd name="connsiteX0" fmla="*/ 577288 w 1162374"/>
                  <a:gd name="connsiteY0" fmla="*/ 360389 h 360389"/>
                  <a:gd name="connsiteX1" fmla="*/ 1083615 w 1162374"/>
                  <a:gd name="connsiteY1" fmla="*/ 247087 h 360389"/>
                  <a:gd name="connsiteX2" fmla="*/ 1162374 w 1162374"/>
                  <a:gd name="connsiteY2" fmla="*/ 202480 h 360389"/>
                  <a:gd name="connsiteX3" fmla="*/ 1083615 w 1162374"/>
                  <a:gd name="connsiteY3" fmla="*/ 145283 h 360389"/>
                  <a:gd name="connsiteX4" fmla="*/ 577288 w 1162374"/>
                  <a:gd name="connsiteY4" fmla="*/ 0 h 360389"/>
                  <a:gd name="connsiteX5" fmla="*/ 76587 w 1162374"/>
                  <a:gd name="connsiteY5" fmla="*/ 145283 h 360389"/>
                  <a:gd name="connsiteX6" fmla="*/ 0 w 1162374"/>
                  <a:gd name="connsiteY6" fmla="*/ 202480 h 360389"/>
                  <a:gd name="connsiteX7" fmla="*/ 76587 w 1162374"/>
                  <a:gd name="connsiteY7" fmla="*/ 247087 h 360389"/>
                  <a:gd name="connsiteX8" fmla="*/ 577288 w 1162374"/>
                  <a:gd name="connsiteY8" fmla="*/ 360389 h 36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2374" h="360389">
                    <a:moveTo>
                      <a:pt x="577288" y="360389"/>
                    </a:moveTo>
                    <a:cubicBezTo>
                      <a:pt x="767260" y="360389"/>
                      <a:pt x="935552" y="318091"/>
                      <a:pt x="1083615" y="247087"/>
                    </a:cubicBezTo>
                    <a:lnTo>
                      <a:pt x="1162374" y="202480"/>
                    </a:lnTo>
                    <a:lnTo>
                      <a:pt x="1083615" y="145283"/>
                    </a:lnTo>
                    <a:cubicBezTo>
                      <a:pt x="935552" y="54237"/>
                      <a:pt x="767260" y="0"/>
                      <a:pt x="577288" y="0"/>
                    </a:cubicBezTo>
                    <a:cubicBezTo>
                      <a:pt x="387317" y="0"/>
                      <a:pt x="221168" y="54237"/>
                      <a:pt x="76587" y="145283"/>
                    </a:cubicBezTo>
                    <a:lnTo>
                      <a:pt x="0" y="202480"/>
                    </a:lnTo>
                    <a:lnTo>
                      <a:pt x="76587" y="247087"/>
                    </a:lnTo>
                    <a:cubicBezTo>
                      <a:pt x="221168" y="318091"/>
                      <a:pt x="387317" y="360389"/>
                      <a:pt x="577288" y="36038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957A1263-6F51-4935-BB45-79DDB8F09195}"/>
              </a:ext>
            </a:extLst>
          </p:cNvPr>
          <p:cNvGrpSpPr/>
          <p:nvPr/>
        </p:nvGrpSpPr>
        <p:grpSpPr>
          <a:xfrm>
            <a:off x="3713551" y="1197113"/>
            <a:ext cx="2507304" cy="2080614"/>
            <a:chOff x="340557" y="1883756"/>
            <a:chExt cx="4348124" cy="3608166"/>
          </a:xfrm>
        </p:grpSpPr>
        <p:sp>
          <p:nvSpPr>
            <p:cNvPr id="331" name="台形 330">
              <a:extLst>
                <a:ext uri="{FF2B5EF4-FFF2-40B4-BE49-F238E27FC236}">
                  <a16:creationId xmlns:a16="http://schemas.microsoft.com/office/drawing/2014/main" id="{6EC361C0-D84A-43F9-BD75-1332AD511A7E}"/>
                </a:ext>
              </a:extLst>
            </p:cNvPr>
            <p:cNvSpPr/>
            <p:nvPr/>
          </p:nvSpPr>
          <p:spPr>
            <a:xfrm>
              <a:off x="2964829" y="4271963"/>
              <a:ext cx="1056699" cy="170972"/>
            </a:xfrm>
            <a:prstGeom prst="trapezoid">
              <a:avLst>
                <a:gd name="adj" fmla="val 38928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6A379ABB-E3E6-481E-9209-888DA8C6A9F3}"/>
                </a:ext>
              </a:extLst>
            </p:cNvPr>
            <p:cNvSpPr/>
            <p:nvPr/>
          </p:nvSpPr>
          <p:spPr>
            <a:xfrm>
              <a:off x="1379974" y="2683182"/>
              <a:ext cx="1052076" cy="2338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3FE891AE-DF31-433C-AA62-B4C3CFA10740}"/>
                </a:ext>
              </a:extLst>
            </p:cNvPr>
            <p:cNvSpPr/>
            <p:nvPr/>
          </p:nvSpPr>
          <p:spPr>
            <a:xfrm>
              <a:off x="1660525" y="2792115"/>
              <a:ext cx="60325" cy="110902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978D920D-0E1F-4BE8-84A0-0547E5E3C21F}"/>
                </a:ext>
              </a:extLst>
            </p:cNvPr>
            <p:cNvSpPr/>
            <p:nvPr/>
          </p:nvSpPr>
          <p:spPr>
            <a:xfrm>
              <a:off x="2085975" y="2792115"/>
              <a:ext cx="60325" cy="110902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F7B650A6-7F4C-444B-9BAF-DB8F32CC5DAD}"/>
                </a:ext>
              </a:extLst>
            </p:cNvPr>
            <p:cNvSpPr/>
            <p:nvPr/>
          </p:nvSpPr>
          <p:spPr>
            <a:xfrm>
              <a:off x="1024373" y="3040857"/>
              <a:ext cx="1763278" cy="339714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正方形/長方形 335">
              <a:extLst>
                <a:ext uri="{FF2B5EF4-FFF2-40B4-BE49-F238E27FC236}">
                  <a16:creationId xmlns:a16="http://schemas.microsoft.com/office/drawing/2014/main" id="{4DD4B3B1-5338-4A2B-86F9-2262FD5D3280}"/>
                </a:ext>
              </a:extLst>
            </p:cNvPr>
            <p:cNvSpPr/>
            <p:nvPr/>
          </p:nvSpPr>
          <p:spPr>
            <a:xfrm>
              <a:off x="3145631" y="4439905"/>
              <a:ext cx="1541387" cy="26544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0DA38434-6015-4827-8A74-6692DCB541E2}"/>
                </a:ext>
              </a:extLst>
            </p:cNvPr>
            <p:cNvSpPr/>
            <p:nvPr/>
          </p:nvSpPr>
          <p:spPr>
            <a:xfrm>
              <a:off x="346075" y="4108450"/>
              <a:ext cx="4340943" cy="1383472"/>
            </a:xfrm>
            <a:custGeom>
              <a:avLst/>
              <a:gdLst>
                <a:gd name="connsiteX0" fmla="*/ 498894 w 4340943"/>
                <a:gd name="connsiteY0" fmla="*/ 0 h 1383472"/>
                <a:gd name="connsiteX1" fmla="*/ 2641181 w 4340943"/>
                <a:gd name="connsiteY1" fmla="*/ 0 h 1383472"/>
                <a:gd name="connsiteX2" fmla="*/ 2856429 w 4340943"/>
                <a:gd name="connsiteY2" fmla="*/ 596900 h 1383472"/>
                <a:gd name="connsiteX3" fmla="*/ 4340943 w 4340943"/>
                <a:gd name="connsiteY3" fmla="*/ 596900 h 1383472"/>
                <a:gd name="connsiteX4" fmla="*/ 4340943 w 4340943"/>
                <a:gd name="connsiteY4" fmla="*/ 1383472 h 1383472"/>
                <a:gd name="connsiteX5" fmla="*/ 3140075 w 4340943"/>
                <a:gd name="connsiteY5" fmla="*/ 1383472 h 1383472"/>
                <a:gd name="connsiteX6" fmla="*/ 1200868 w 4340943"/>
                <a:gd name="connsiteY6" fmla="*/ 1383472 h 1383472"/>
                <a:gd name="connsiteX7" fmla="*/ 0 w 4340943"/>
                <a:gd name="connsiteY7" fmla="*/ 138347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40943" h="1383472">
                  <a:moveTo>
                    <a:pt x="498894" y="0"/>
                  </a:moveTo>
                  <a:lnTo>
                    <a:pt x="2641181" y="0"/>
                  </a:lnTo>
                  <a:lnTo>
                    <a:pt x="2856429" y="596900"/>
                  </a:lnTo>
                  <a:lnTo>
                    <a:pt x="4340943" y="596900"/>
                  </a:lnTo>
                  <a:lnTo>
                    <a:pt x="4340943" y="1383472"/>
                  </a:lnTo>
                  <a:lnTo>
                    <a:pt x="3140075" y="1383472"/>
                  </a:lnTo>
                  <a:lnTo>
                    <a:pt x="1200868" y="1383472"/>
                  </a:lnTo>
                  <a:lnTo>
                    <a:pt x="0" y="138347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0858CE1D-66A5-4264-B73F-F2F27CB48C71}"/>
                </a:ext>
              </a:extLst>
            </p:cNvPr>
            <p:cNvSpPr/>
            <p:nvPr/>
          </p:nvSpPr>
          <p:spPr>
            <a:xfrm>
              <a:off x="3105150" y="4395788"/>
              <a:ext cx="726281" cy="45719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97221145-2ECD-439C-9590-04C3B59ECEC0}"/>
                </a:ext>
              </a:extLst>
            </p:cNvPr>
            <p:cNvSpPr/>
            <p:nvPr/>
          </p:nvSpPr>
          <p:spPr>
            <a:xfrm>
              <a:off x="3105150" y="4408949"/>
              <a:ext cx="726281" cy="48751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1623B2F0-55C1-430C-B880-983DE0572702}"/>
                </a:ext>
              </a:extLst>
            </p:cNvPr>
            <p:cNvSpPr/>
            <p:nvPr/>
          </p:nvSpPr>
          <p:spPr>
            <a:xfrm>
              <a:off x="3960020" y="4510088"/>
              <a:ext cx="130967" cy="71437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正方形/長方形 340">
              <a:extLst>
                <a:ext uri="{FF2B5EF4-FFF2-40B4-BE49-F238E27FC236}">
                  <a16:creationId xmlns:a16="http://schemas.microsoft.com/office/drawing/2014/main" id="{8874C3F4-9DC4-49EA-BB7B-BF91CB1A970A}"/>
                </a:ext>
              </a:extLst>
            </p:cNvPr>
            <p:cNvSpPr/>
            <p:nvPr/>
          </p:nvSpPr>
          <p:spPr>
            <a:xfrm>
              <a:off x="4345783" y="4510088"/>
              <a:ext cx="130967" cy="71437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81338576-5DB3-4153-9748-CFABAE3D316E}"/>
                </a:ext>
              </a:extLst>
            </p:cNvPr>
            <p:cNvSpPr/>
            <p:nvPr/>
          </p:nvSpPr>
          <p:spPr>
            <a:xfrm>
              <a:off x="3956631" y="4053981"/>
              <a:ext cx="61698" cy="98332"/>
            </a:xfrm>
            <a:custGeom>
              <a:avLst/>
              <a:gdLst>
                <a:gd name="connsiteX0" fmla="*/ 1182480 w 2347525"/>
                <a:gd name="connsiteY0" fmla="*/ 769955 h 4063256"/>
                <a:gd name="connsiteX1" fmla="*/ 86925 w 2347525"/>
                <a:gd name="connsiteY1" fmla="*/ 2089797 h 4063256"/>
                <a:gd name="connsiteX2" fmla="*/ 104178 w 2347525"/>
                <a:gd name="connsiteY2" fmla="*/ 3504529 h 4063256"/>
                <a:gd name="connsiteX3" fmla="*/ 388850 w 2347525"/>
                <a:gd name="connsiteY3" fmla="*/ 3996234 h 4063256"/>
                <a:gd name="connsiteX4" fmla="*/ 2019242 w 2347525"/>
                <a:gd name="connsiteY4" fmla="*/ 4004861 h 4063256"/>
                <a:gd name="connsiteX5" fmla="*/ 1191107 w 2347525"/>
                <a:gd name="connsiteY5" fmla="*/ 3495902 h 4063256"/>
                <a:gd name="connsiteX6" fmla="*/ 777039 w 2347525"/>
                <a:gd name="connsiteY6" fmla="*/ 2107049 h 4063256"/>
                <a:gd name="connsiteX7" fmla="*/ 1467152 w 2347525"/>
                <a:gd name="connsiteY7" fmla="*/ 933857 h 4063256"/>
                <a:gd name="connsiteX8" fmla="*/ 1889846 w 2347525"/>
                <a:gd name="connsiteY8" fmla="*/ 882098 h 4063256"/>
                <a:gd name="connsiteX9" fmla="*/ 2338420 w 2347525"/>
                <a:gd name="connsiteY9" fmla="*/ 968363 h 4063256"/>
                <a:gd name="connsiteX10" fmla="*/ 2148639 w 2347525"/>
                <a:gd name="connsiteY10" fmla="*/ 597427 h 4063256"/>
                <a:gd name="connsiteX11" fmla="*/ 1648307 w 2347525"/>
                <a:gd name="connsiteY11" fmla="*/ 614680 h 4063256"/>
                <a:gd name="connsiteX12" fmla="*/ 1639680 w 2347525"/>
                <a:gd name="connsiteY12" fmla="*/ 286876 h 4063256"/>
                <a:gd name="connsiteX13" fmla="*/ 1303250 w 2347525"/>
                <a:gd name="connsiteY13" fmla="*/ 2204 h 4063256"/>
                <a:gd name="connsiteX14" fmla="*/ 1355008 w 2347525"/>
                <a:gd name="connsiteY14" fmla="*/ 442151 h 4063256"/>
                <a:gd name="connsiteX15" fmla="*/ 1182480 w 2347525"/>
                <a:gd name="connsiteY15" fmla="*/ 769955 h 4063256"/>
                <a:gd name="connsiteX0" fmla="*/ 1182480 w 2347525"/>
                <a:gd name="connsiteY0" fmla="*/ 769955 h 4004861"/>
                <a:gd name="connsiteX1" fmla="*/ 86925 w 2347525"/>
                <a:gd name="connsiteY1" fmla="*/ 2089797 h 4004861"/>
                <a:gd name="connsiteX2" fmla="*/ 104178 w 2347525"/>
                <a:gd name="connsiteY2" fmla="*/ 3504529 h 4004861"/>
                <a:gd name="connsiteX3" fmla="*/ 388850 w 2347525"/>
                <a:gd name="connsiteY3" fmla="*/ 3996234 h 4004861"/>
                <a:gd name="connsiteX4" fmla="*/ 2019242 w 2347525"/>
                <a:gd name="connsiteY4" fmla="*/ 4004861 h 4004861"/>
                <a:gd name="connsiteX5" fmla="*/ 1191107 w 2347525"/>
                <a:gd name="connsiteY5" fmla="*/ 3495902 h 4004861"/>
                <a:gd name="connsiteX6" fmla="*/ 777039 w 2347525"/>
                <a:gd name="connsiteY6" fmla="*/ 2107049 h 4004861"/>
                <a:gd name="connsiteX7" fmla="*/ 1467152 w 2347525"/>
                <a:gd name="connsiteY7" fmla="*/ 933857 h 4004861"/>
                <a:gd name="connsiteX8" fmla="*/ 1889846 w 2347525"/>
                <a:gd name="connsiteY8" fmla="*/ 882098 h 4004861"/>
                <a:gd name="connsiteX9" fmla="*/ 2338420 w 2347525"/>
                <a:gd name="connsiteY9" fmla="*/ 968363 h 4004861"/>
                <a:gd name="connsiteX10" fmla="*/ 2148639 w 2347525"/>
                <a:gd name="connsiteY10" fmla="*/ 597427 h 4004861"/>
                <a:gd name="connsiteX11" fmla="*/ 1648307 w 2347525"/>
                <a:gd name="connsiteY11" fmla="*/ 614680 h 4004861"/>
                <a:gd name="connsiteX12" fmla="*/ 1639680 w 2347525"/>
                <a:gd name="connsiteY12" fmla="*/ 286876 h 4004861"/>
                <a:gd name="connsiteX13" fmla="*/ 1303250 w 2347525"/>
                <a:gd name="connsiteY13" fmla="*/ 2204 h 4004861"/>
                <a:gd name="connsiteX14" fmla="*/ 1355008 w 2347525"/>
                <a:gd name="connsiteY14" fmla="*/ 442151 h 4004861"/>
                <a:gd name="connsiteX15" fmla="*/ 1182480 w 2347525"/>
                <a:gd name="connsiteY15" fmla="*/ 769955 h 4004861"/>
                <a:gd name="connsiteX0" fmla="*/ 1266239 w 2431284"/>
                <a:gd name="connsiteY0" fmla="*/ 769955 h 4043263"/>
                <a:gd name="connsiteX1" fmla="*/ 170684 w 2431284"/>
                <a:gd name="connsiteY1" fmla="*/ 2089797 h 4043263"/>
                <a:gd name="connsiteX2" fmla="*/ 32662 w 2431284"/>
                <a:gd name="connsiteY2" fmla="*/ 3392385 h 4043263"/>
                <a:gd name="connsiteX3" fmla="*/ 472609 w 2431284"/>
                <a:gd name="connsiteY3" fmla="*/ 3996234 h 4043263"/>
                <a:gd name="connsiteX4" fmla="*/ 2103001 w 2431284"/>
                <a:gd name="connsiteY4" fmla="*/ 4004861 h 4043263"/>
                <a:gd name="connsiteX5" fmla="*/ 1274866 w 2431284"/>
                <a:gd name="connsiteY5" fmla="*/ 3495902 h 4043263"/>
                <a:gd name="connsiteX6" fmla="*/ 860798 w 2431284"/>
                <a:gd name="connsiteY6" fmla="*/ 2107049 h 4043263"/>
                <a:gd name="connsiteX7" fmla="*/ 1550911 w 2431284"/>
                <a:gd name="connsiteY7" fmla="*/ 933857 h 4043263"/>
                <a:gd name="connsiteX8" fmla="*/ 1973605 w 2431284"/>
                <a:gd name="connsiteY8" fmla="*/ 882098 h 4043263"/>
                <a:gd name="connsiteX9" fmla="*/ 2422179 w 2431284"/>
                <a:gd name="connsiteY9" fmla="*/ 968363 h 4043263"/>
                <a:gd name="connsiteX10" fmla="*/ 2232398 w 2431284"/>
                <a:gd name="connsiteY10" fmla="*/ 597427 h 4043263"/>
                <a:gd name="connsiteX11" fmla="*/ 1732066 w 2431284"/>
                <a:gd name="connsiteY11" fmla="*/ 614680 h 4043263"/>
                <a:gd name="connsiteX12" fmla="*/ 1723439 w 2431284"/>
                <a:gd name="connsiteY12" fmla="*/ 286876 h 4043263"/>
                <a:gd name="connsiteX13" fmla="*/ 1387009 w 2431284"/>
                <a:gd name="connsiteY13" fmla="*/ 2204 h 4043263"/>
                <a:gd name="connsiteX14" fmla="*/ 1438767 w 2431284"/>
                <a:gd name="connsiteY14" fmla="*/ 442151 h 4043263"/>
                <a:gd name="connsiteX15" fmla="*/ 1266239 w 2431284"/>
                <a:gd name="connsiteY15" fmla="*/ 769955 h 4043263"/>
                <a:gd name="connsiteX0" fmla="*/ 1273851 w 2438896"/>
                <a:gd name="connsiteY0" fmla="*/ 769955 h 4043263"/>
                <a:gd name="connsiteX1" fmla="*/ 178296 w 2438896"/>
                <a:gd name="connsiteY1" fmla="*/ 2089797 h 4043263"/>
                <a:gd name="connsiteX2" fmla="*/ 40274 w 2438896"/>
                <a:gd name="connsiteY2" fmla="*/ 3392385 h 4043263"/>
                <a:gd name="connsiteX3" fmla="*/ 480221 w 2438896"/>
                <a:gd name="connsiteY3" fmla="*/ 3996234 h 4043263"/>
                <a:gd name="connsiteX4" fmla="*/ 2110613 w 2438896"/>
                <a:gd name="connsiteY4" fmla="*/ 4004861 h 4043263"/>
                <a:gd name="connsiteX5" fmla="*/ 1282478 w 2438896"/>
                <a:gd name="connsiteY5" fmla="*/ 3495902 h 4043263"/>
                <a:gd name="connsiteX6" fmla="*/ 868410 w 2438896"/>
                <a:gd name="connsiteY6" fmla="*/ 2107049 h 4043263"/>
                <a:gd name="connsiteX7" fmla="*/ 1558523 w 2438896"/>
                <a:gd name="connsiteY7" fmla="*/ 933857 h 4043263"/>
                <a:gd name="connsiteX8" fmla="*/ 1981217 w 2438896"/>
                <a:gd name="connsiteY8" fmla="*/ 882098 h 4043263"/>
                <a:gd name="connsiteX9" fmla="*/ 2429791 w 2438896"/>
                <a:gd name="connsiteY9" fmla="*/ 968363 h 4043263"/>
                <a:gd name="connsiteX10" fmla="*/ 2240010 w 2438896"/>
                <a:gd name="connsiteY10" fmla="*/ 597427 h 4043263"/>
                <a:gd name="connsiteX11" fmla="*/ 1739678 w 2438896"/>
                <a:gd name="connsiteY11" fmla="*/ 614680 h 4043263"/>
                <a:gd name="connsiteX12" fmla="*/ 1731051 w 2438896"/>
                <a:gd name="connsiteY12" fmla="*/ 286876 h 4043263"/>
                <a:gd name="connsiteX13" fmla="*/ 1394621 w 2438896"/>
                <a:gd name="connsiteY13" fmla="*/ 2204 h 4043263"/>
                <a:gd name="connsiteX14" fmla="*/ 1446379 w 2438896"/>
                <a:gd name="connsiteY14" fmla="*/ 442151 h 4043263"/>
                <a:gd name="connsiteX15" fmla="*/ 1273851 w 2438896"/>
                <a:gd name="connsiteY15" fmla="*/ 769955 h 4043263"/>
                <a:gd name="connsiteX0" fmla="*/ 1321980 w 2487025"/>
                <a:gd name="connsiteY0" fmla="*/ 769955 h 4047092"/>
                <a:gd name="connsiteX1" fmla="*/ 226425 w 2487025"/>
                <a:gd name="connsiteY1" fmla="*/ 2089797 h 4047092"/>
                <a:gd name="connsiteX2" fmla="*/ 28018 w 2487025"/>
                <a:gd name="connsiteY2" fmla="*/ 3340627 h 4047092"/>
                <a:gd name="connsiteX3" fmla="*/ 528350 w 2487025"/>
                <a:gd name="connsiteY3" fmla="*/ 3996234 h 4047092"/>
                <a:gd name="connsiteX4" fmla="*/ 2158742 w 2487025"/>
                <a:gd name="connsiteY4" fmla="*/ 4004861 h 4047092"/>
                <a:gd name="connsiteX5" fmla="*/ 1330607 w 2487025"/>
                <a:gd name="connsiteY5" fmla="*/ 3495902 h 4047092"/>
                <a:gd name="connsiteX6" fmla="*/ 916539 w 2487025"/>
                <a:gd name="connsiteY6" fmla="*/ 2107049 h 4047092"/>
                <a:gd name="connsiteX7" fmla="*/ 1606652 w 2487025"/>
                <a:gd name="connsiteY7" fmla="*/ 933857 h 4047092"/>
                <a:gd name="connsiteX8" fmla="*/ 2029346 w 2487025"/>
                <a:gd name="connsiteY8" fmla="*/ 882098 h 4047092"/>
                <a:gd name="connsiteX9" fmla="*/ 2477920 w 2487025"/>
                <a:gd name="connsiteY9" fmla="*/ 968363 h 4047092"/>
                <a:gd name="connsiteX10" fmla="*/ 2288139 w 2487025"/>
                <a:gd name="connsiteY10" fmla="*/ 597427 h 4047092"/>
                <a:gd name="connsiteX11" fmla="*/ 1787807 w 2487025"/>
                <a:gd name="connsiteY11" fmla="*/ 614680 h 4047092"/>
                <a:gd name="connsiteX12" fmla="*/ 1779180 w 2487025"/>
                <a:gd name="connsiteY12" fmla="*/ 286876 h 4047092"/>
                <a:gd name="connsiteX13" fmla="*/ 1442750 w 2487025"/>
                <a:gd name="connsiteY13" fmla="*/ 2204 h 4047092"/>
                <a:gd name="connsiteX14" fmla="*/ 1494508 w 2487025"/>
                <a:gd name="connsiteY14" fmla="*/ 442151 h 4047092"/>
                <a:gd name="connsiteX15" fmla="*/ 1321980 w 2487025"/>
                <a:gd name="connsiteY15" fmla="*/ 769955 h 4047092"/>
                <a:gd name="connsiteX0" fmla="*/ 1314558 w 2479603"/>
                <a:gd name="connsiteY0" fmla="*/ 769955 h 4047092"/>
                <a:gd name="connsiteX1" fmla="*/ 219003 w 2479603"/>
                <a:gd name="connsiteY1" fmla="*/ 2089797 h 4047092"/>
                <a:gd name="connsiteX2" fmla="*/ 20596 w 2479603"/>
                <a:gd name="connsiteY2" fmla="*/ 3340627 h 4047092"/>
                <a:gd name="connsiteX3" fmla="*/ 520928 w 2479603"/>
                <a:gd name="connsiteY3" fmla="*/ 3996234 h 4047092"/>
                <a:gd name="connsiteX4" fmla="*/ 2151320 w 2479603"/>
                <a:gd name="connsiteY4" fmla="*/ 4004861 h 4047092"/>
                <a:gd name="connsiteX5" fmla="*/ 1323185 w 2479603"/>
                <a:gd name="connsiteY5" fmla="*/ 3495902 h 4047092"/>
                <a:gd name="connsiteX6" fmla="*/ 909117 w 2479603"/>
                <a:gd name="connsiteY6" fmla="*/ 2107049 h 4047092"/>
                <a:gd name="connsiteX7" fmla="*/ 1599230 w 2479603"/>
                <a:gd name="connsiteY7" fmla="*/ 933857 h 4047092"/>
                <a:gd name="connsiteX8" fmla="*/ 2021924 w 2479603"/>
                <a:gd name="connsiteY8" fmla="*/ 882098 h 4047092"/>
                <a:gd name="connsiteX9" fmla="*/ 2470498 w 2479603"/>
                <a:gd name="connsiteY9" fmla="*/ 968363 h 4047092"/>
                <a:gd name="connsiteX10" fmla="*/ 2280717 w 2479603"/>
                <a:gd name="connsiteY10" fmla="*/ 597427 h 4047092"/>
                <a:gd name="connsiteX11" fmla="*/ 1780385 w 2479603"/>
                <a:gd name="connsiteY11" fmla="*/ 614680 h 4047092"/>
                <a:gd name="connsiteX12" fmla="*/ 1771758 w 2479603"/>
                <a:gd name="connsiteY12" fmla="*/ 286876 h 4047092"/>
                <a:gd name="connsiteX13" fmla="*/ 1435328 w 2479603"/>
                <a:gd name="connsiteY13" fmla="*/ 2204 h 4047092"/>
                <a:gd name="connsiteX14" fmla="*/ 1487086 w 2479603"/>
                <a:gd name="connsiteY14" fmla="*/ 442151 h 4047092"/>
                <a:gd name="connsiteX15" fmla="*/ 1314558 w 2479603"/>
                <a:gd name="connsiteY15" fmla="*/ 769955 h 4047092"/>
                <a:gd name="connsiteX0" fmla="*/ 1314558 w 2479603"/>
                <a:gd name="connsiteY0" fmla="*/ 769955 h 4094560"/>
                <a:gd name="connsiteX1" fmla="*/ 219003 w 2479603"/>
                <a:gd name="connsiteY1" fmla="*/ 2089797 h 4094560"/>
                <a:gd name="connsiteX2" fmla="*/ 20596 w 2479603"/>
                <a:gd name="connsiteY2" fmla="*/ 3340627 h 4094560"/>
                <a:gd name="connsiteX3" fmla="*/ 520928 w 2479603"/>
                <a:gd name="connsiteY3" fmla="*/ 3996234 h 4094560"/>
                <a:gd name="connsiteX4" fmla="*/ 2151320 w 2479603"/>
                <a:gd name="connsiteY4" fmla="*/ 4004861 h 4094560"/>
                <a:gd name="connsiteX5" fmla="*/ 1142030 w 2479603"/>
                <a:gd name="connsiteY5" fmla="*/ 3168098 h 4094560"/>
                <a:gd name="connsiteX6" fmla="*/ 909117 w 2479603"/>
                <a:gd name="connsiteY6" fmla="*/ 2107049 h 4094560"/>
                <a:gd name="connsiteX7" fmla="*/ 1599230 w 2479603"/>
                <a:gd name="connsiteY7" fmla="*/ 933857 h 4094560"/>
                <a:gd name="connsiteX8" fmla="*/ 2021924 w 2479603"/>
                <a:gd name="connsiteY8" fmla="*/ 882098 h 4094560"/>
                <a:gd name="connsiteX9" fmla="*/ 2470498 w 2479603"/>
                <a:gd name="connsiteY9" fmla="*/ 968363 h 4094560"/>
                <a:gd name="connsiteX10" fmla="*/ 2280717 w 2479603"/>
                <a:gd name="connsiteY10" fmla="*/ 597427 h 4094560"/>
                <a:gd name="connsiteX11" fmla="*/ 1780385 w 2479603"/>
                <a:gd name="connsiteY11" fmla="*/ 614680 h 4094560"/>
                <a:gd name="connsiteX12" fmla="*/ 1771758 w 2479603"/>
                <a:gd name="connsiteY12" fmla="*/ 286876 h 4094560"/>
                <a:gd name="connsiteX13" fmla="*/ 1435328 w 2479603"/>
                <a:gd name="connsiteY13" fmla="*/ 2204 h 4094560"/>
                <a:gd name="connsiteX14" fmla="*/ 1487086 w 2479603"/>
                <a:gd name="connsiteY14" fmla="*/ 442151 h 4094560"/>
                <a:gd name="connsiteX15" fmla="*/ 1314558 w 2479603"/>
                <a:gd name="connsiteY15" fmla="*/ 769955 h 4094560"/>
                <a:gd name="connsiteX0" fmla="*/ 1314558 w 2479603"/>
                <a:gd name="connsiteY0" fmla="*/ 769955 h 4047073"/>
                <a:gd name="connsiteX1" fmla="*/ 219003 w 2479603"/>
                <a:gd name="connsiteY1" fmla="*/ 2089797 h 4047073"/>
                <a:gd name="connsiteX2" fmla="*/ 20596 w 2479603"/>
                <a:gd name="connsiteY2" fmla="*/ 3340627 h 4047073"/>
                <a:gd name="connsiteX3" fmla="*/ 520928 w 2479603"/>
                <a:gd name="connsiteY3" fmla="*/ 3996234 h 4047073"/>
                <a:gd name="connsiteX4" fmla="*/ 2185825 w 2479603"/>
                <a:gd name="connsiteY4" fmla="*/ 3909971 h 4047073"/>
                <a:gd name="connsiteX5" fmla="*/ 1142030 w 2479603"/>
                <a:gd name="connsiteY5" fmla="*/ 3168098 h 4047073"/>
                <a:gd name="connsiteX6" fmla="*/ 909117 w 2479603"/>
                <a:gd name="connsiteY6" fmla="*/ 2107049 h 4047073"/>
                <a:gd name="connsiteX7" fmla="*/ 1599230 w 2479603"/>
                <a:gd name="connsiteY7" fmla="*/ 933857 h 4047073"/>
                <a:gd name="connsiteX8" fmla="*/ 2021924 w 2479603"/>
                <a:gd name="connsiteY8" fmla="*/ 882098 h 4047073"/>
                <a:gd name="connsiteX9" fmla="*/ 2470498 w 2479603"/>
                <a:gd name="connsiteY9" fmla="*/ 968363 h 4047073"/>
                <a:gd name="connsiteX10" fmla="*/ 2280717 w 2479603"/>
                <a:gd name="connsiteY10" fmla="*/ 597427 h 4047073"/>
                <a:gd name="connsiteX11" fmla="*/ 1780385 w 2479603"/>
                <a:gd name="connsiteY11" fmla="*/ 614680 h 4047073"/>
                <a:gd name="connsiteX12" fmla="*/ 1771758 w 2479603"/>
                <a:gd name="connsiteY12" fmla="*/ 286876 h 4047073"/>
                <a:gd name="connsiteX13" fmla="*/ 1435328 w 2479603"/>
                <a:gd name="connsiteY13" fmla="*/ 2204 h 4047073"/>
                <a:gd name="connsiteX14" fmla="*/ 1487086 w 2479603"/>
                <a:gd name="connsiteY14" fmla="*/ 442151 h 4047073"/>
                <a:gd name="connsiteX15" fmla="*/ 1314558 w 2479603"/>
                <a:gd name="connsiteY15" fmla="*/ 769955 h 4047073"/>
                <a:gd name="connsiteX0" fmla="*/ 1314558 w 2479603"/>
                <a:gd name="connsiteY0" fmla="*/ 769955 h 4092222"/>
                <a:gd name="connsiteX1" fmla="*/ 219003 w 2479603"/>
                <a:gd name="connsiteY1" fmla="*/ 2089797 h 4092222"/>
                <a:gd name="connsiteX2" fmla="*/ 20596 w 2479603"/>
                <a:gd name="connsiteY2" fmla="*/ 3340627 h 4092222"/>
                <a:gd name="connsiteX3" fmla="*/ 520928 w 2479603"/>
                <a:gd name="connsiteY3" fmla="*/ 3996234 h 4092222"/>
                <a:gd name="connsiteX4" fmla="*/ 2185825 w 2479603"/>
                <a:gd name="connsiteY4" fmla="*/ 3909971 h 4092222"/>
                <a:gd name="connsiteX5" fmla="*/ 1142030 w 2479603"/>
                <a:gd name="connsiteY5" fmla="*/ 3168098 h 4092222"/>
                <a:gd name="connsiteX6" fmla="*/ 909117 w 2479603"/>
                <a:gd name="connsiteY6" fmla="*/ 2107049 h 4092222"/>
                <a:gd name="connsiteX7" fmla="*/ 1599230 w 2479603"/>
                <a:gd name="connsiteY7" fmla="*/ 933857 h 4092222"/>
                <a:gd name="connsiteX8" fmla="*/ 2021924 w 2479603"/>
                <a:gd name="connsiteY8" fmla="*/ 882098 h 4092222"/>
                <a:gd name="connsiteX9" fmla="*/ 2470498 w 2479603"/>
                <a:gd name="connsiteY9" fmla="*/ 968363 h 4092222"/>
                <a:gd name="connsiteX10" fmla="*/ 2280717 w 2479603"/>
                <a:gd name="connsiteY10" fmla="*/ 597427 h 4092222"/>
                <a:gd name="connsiteX11" fmla="*/ 1780385 w 2479603"/>
                <a:gd name="connsiteY11" fmla="*/ 614680 h 4092222"/>
                <a:gd name="connsiteX12" fmla="*/ 1771758 w 2479603"/>
                <a:gd name="connsiteY12" fmla="*/ 286876 h 4092222"/>
                <a:gd name="connsiteX13" fmla="*/ 1435328 w 2479603"/>
                <a:gd name="connsiteY13" fmla="*/ 2204 h 4092222"/>
                <a:gd name="connsiteX14" fmla="*/ 1487086 w 2479603"/>
                <a:gd name="connsiteY14" fmla="*/ 442151 h 4092222"/>
                <a:gd name="connsiteX15" fmla="*/ 1314558 w 2479603"/>
                <a:gd name="connsiteY15" fmla="*/ 769955 h 4092222"/>
                <a:gd name="connsiteX0" fmla="*/ 1314558 w 2479603"/>
                <a:gd name="connsiteY0" fmla="*/ 769955 h 4049871"/>
                <a:gd name="connsiteX1" fmla="*/ 219003 w 2479603"/>
                <a:gd name="connsiteY1" fmla="*/ 2089797 h 4049871"/>
                <a:gd name="connsiteX2" fmla="*/ 20596 w 2479603"/>
                <a:gd name="connsiteY2" fmla="*/ 3340627 h 4049871"/>
                <a:gd name="connsiteX3" fmla="*/ 520928 w 2479603"/>
                <a:gd name="connsiteY3" fmla="*/ 3996234 h 4049871"/>
                <a:gd name="connsiteX4" fmla="*/ 2220330 w 2479603"/>
                <a:gd name="connsiteY4" fmla="*/ 3823707 h 4049871"/>
                <a:gd name="connsiteX5" fmla="*/ 1142030 w 2479603"/>
                <a:gd name="connsiteY5" fmla="*/ 3168098 h 4049871"/>
                <a:gd name="connsiteX6" fmla="*/ 909117 w 2479603"/>
                <a:gd name="connsiteY6" fmla="*/ 2107049 h 4049871"/>
                <a:gd name="connsiteX7" fmla="*/ 1599230 w 2479603"/>
                <a:gd name="connsiteY7" fmla="*/ 933857 h 4049871"/>
                <a:gd name="connsiteX8" fmla="*/ 2021924 w 2479603"/>
                <a:gd name="connsiteY8" fmla="*/ 882098 h 4049871"/>
                <a:gd name="connsiteX9" fmla="*/ 2470498 w 2479603"/>
                <a:gd name="connsiteY9" fmla="*/ 968363 h 4049871"/>
                <a:gd name="connsiteX10" fmla="*/ 2280717 w 2479603"/>
                <a:gd name="connsiteY10" fmla="*/ 597427 h 4049871"/>
                <a:gd name="connsiteX11" fmla="*/ 1780385 w 2479603"/>
                <a:gd name="connsiteY11" fmla="*/ 614680 h 4049871"/>
                <a:gd name="connsiteX12" fmla="*/ 1771758 w 2479603"/>
                <a:gd name="connsiteY12" fmla="*/ 286876 h 4049871"/>
                <a:gd name="connsiteX13" fmla="*/ 1435328 w 2479603"/>
                <a:gd name="connsiteY13" fmla="*/ 2204 h 4049871"/>
                <a:gd name="connsiteX14" fmla="*/ 1487086 w 2479603"/>
                <a:gd name="connsiteY14" fmla="*/ 442151 h 4049871"/>
                <a:gd name="connsiteX15" fmla="*/ 1314558 w 2479603"/>
                <a:gd name="connsiteY15" fmla="*/ 769955 h 4049871"/>
                <a:gd name="connsiteX0" fmla="*/ 1314558 w 2479603"/>
                <a:gd name="connsiteY0" fmla="*/ 769955 h 4048541"/>
                <a:gd name="connsiteX1" fmla="*/ 219003 w 2479603"/>
                <a:gd name="connsiteY1" fmla="*/ 2089797 h 4048541"/>
                <a:gd name="connsiteX2" fmla="*/ 20596 w 2479603"/>
                <a:gd name="connsiteY2" fmla="*/ 3340627 h 4048541"/>
                <a:gd name="connsiteX3" fmla="*/ 520928 w 2479603"/>
                <a:gd name="connsiteY3" fmla="*/ 3996234 h 4048541"/>
                <a:gd name="connsiteX4" fmla="*/ 2056431 w 2479603"/>
                <a:gd name="connsiteY4" fmla="*/ 3987609 h 4048541"/>
                <a:gd name="connsiteX5" fmla="*/ 2220330 w 2479603"/>
                <a:gd name="connsiteY5" fmla="*/ 3823707 h 4048541"/>
                <a:gd name="connsiteX6" fmla="*/ 1142030 w 2479603"/>
                <a:gd name="connsiteY6" fmla="*/ 3168098 h 4048541"/>
                <a:gd name="connsiteX7" fmla="*/ 909117 w 2479603"/>
                <a:gd name="connsiteY7" fmla="*/ 2107049 h 4048541"/>
                <a:gd name="connsiteX8" fmla="*/ 1599230 w 2479603"/>
                <a:gd name="connsiteY8" fmla="*/ 933857 h 4048541"/>
                <a:gd name="connsiteX9" fmla="*/ 2021924 w 2479603"/>
                <a:gd name="connsiteY9" fmla="*/ 882098 h 4048541"/>
                <a:gd name="connsiteX10" fmla="*/ 2470498 w 2479603"/>
                <a:gd name="connsiteY10" fmla="*/ 968363 h 4048541"/>
                <a:gd name="connsiteX11" fmla="*/ 2280717 w 2479603"/>
                <a:gd name="connsiteY11" fmla="*/ 597427 h 4048541"/>
                <a:gd name="connsiteX12" fmla="*/ 1780385 w 2479603"/>
                <a:gd name="connsiteY12" fmla="*/ 614680 h 4048541"/>
                <a:gd name="connsiteX13" fmla="*/ 1771758 w 2479603"/>
                <a:gd name="connsiteY13" fmla="*/ 286876 h 4048541"/>
                <a:gd name="connsiteX14" fmla="*/ 1435328 w 2479603"/>
                <a:gd name="connsiteY14" fmla="*/ 2204 h 4048541"/>
                <a:gd name="connsiteX15" fmla="*/ 1487086 w 2479603"/>
                <a:gd name="connsiteY15" fmla="*/ 442151 h 4048541"/>
                <a:gd name="connsiteX16" fmla="*/ 1314558 w 2479603"/>
                <a:gd name="connsiteY16" fmla="*/ 769955 h 4048541"/>
                <a:gd name="connsiteX0" fmla="*/ 1314558 w 2479603"/>
                <a:gd name="connsiteY0" fmla="*/ 769955 h 4048541"/>
                <a:gd name="connsiteX1" fmla="*/ 219003 w 2479603"/>
                <a:gd name="connsiteY1" fmla="*/ 2089797 h 4048541"/>
                <a:gd name="connsiteX2" fmla="*/ 20596 w 2479603"/>
                <a:gd name="connsiteY2" fmla="*/ 3340627 h 4048541"/>
                <a:gd name="connsiteX3" fmla="*/ 520928 w 2479603"/>
                <a:gd name="connsiteY3" fmla="*/ 3996234 h 4048541"/>
                <a:gd name="connsiteX4" fmla="*/ 2056431 w 2479603"/>
                <a:gd name="connsiteY4" fmla="*/ 3987609 h 4048541"/>
                <a:gd name="connsiteX5" fmla="*/ 2134066 w 2479603"/>
                <a:gd name="connsiteY5" fmla="*/ 3685684 h 4048541"/>
                <a:gd name="connsiteX6" fmla="*/ 1142030 w 2479603"/>
                <a:gd name="connsiteY6" fmla="*/ 3168098 h 4048541"/>
                <a:gd name="connsiteX7" fmla="*/ 909117 w 2479603"/>
                <a:gd name="connsiteY7" fmla="*/ 2107049 h 4048541"/>
                <a:gd name="connsiteX8" fmla="*/ 1599230 w 2479603"/>
                <a:gd name="connsiteY8" fmla="*/ 933857 h 4048541"/>
                <a:gd name="connsiteX9" fmla="*/ 2021924 w 2479603"/>
                <a:gd name="connsiteY9" fmla="*/ 882098 h 4048541"/>
                <a:gd name="connsiteX10" fmla="*/ 2470498 w 2479603"/>
                <a:gd name="connsiteY10" fmla="*/ 968363 h 4048541"/>
                <a:gd name="connsiteX11" fmla="*/ 2280717 w 2479603"/>
                <a:gd name="connsiteY11" fmla="*/ 597427 h 4048541"/>
                <a:gd name="connsiteX12" fmla="*/ 1780385 w 2479603"/>
                <a:gd name="connsiteY12" fmla="*/ 614680 h 4048541"/>
                <a:gd name="connsiteX13" fmla="*/ 1771758 w 2479603"/>
                <a:gd name="connsiteY13" fmla="*/ 286876 h 4048541"/>
                <a:gd name="connsiteX14" fmla="*/ 1435328 w 2479603"/>
                <a:gd name="connsiteY14" fmla="*/ 2204 h 4048541"/>
                <a:gd name="connsiteX15" fmla="*/ 1487086 w 2479603"/>
                <a:gd name="connsiteY15" fmla="*/ 442151 h 4048541"/>
                <a:gd name="connsiteX16" fmla="*/ 1314558 w 2479603"/>
                <a:gd name="connsiteY16" fmla="*/ 769955 h 4048541"/>
                <a:gd name="connsiteX0" fmla="*/ 1314558 w 2484196"/>
                <a:gd name="connsiteY0" fmla="*/ 769955 h 4048541"/>
                <a:gd name="connsiteX1" fmla="*/ 219003 w 2484196"/>
                <a:gd name="connsiteY1" fmla="*/ 2089797 h 4048541"/>
                <a:gd name="connsiteX2" fmla="*/ 20596 w 2484196"/>
                <a:gd name="connsiteY2" fmla="*/ 3340627 h 4048541"/>
                <a:gd name="connsiteX3" fmla="*/ 520928 w 2484196"/>
                <a:gd name="connsiteY3" fmla="*/ 3996234 h 4048541"/>
                <a:gd name="connsiteX4" fmla="*/ 2056431 w 2484196"/>
                <a:gd name="connsiteY4" fmla="*/ 3987609 h 4048541"/>
                <a:gd name="connsiteX5" fmla="*/ 2134066 w 2484196"/>
                <a:gd name="connsiteY5" fmla="*/ 3685684 h 4048541"/>
                <a:gd name="connsiteX6" fmla="*/ 1142030 w 2484196"/>
                <a:gd name="connsiteY6" fmla="*/ 3168098 h 4048541"/>
                <a:gd name="connsiteX7" fmla="*/ 909117 w 2484196"/>
                <a:gd name="connsiteY7" fmla="*/ 2107049 h 4048541"/>
                <a:gd name="connsiteX8" fmla="*/ 1599230 w 2484196"/>
                <a:gd name="connsiteY8" fmla="*/ 933857 h 4048541"/>
                <a:gd name="connsiteX9" fmla="*/ 2021924 w 2484196"/>
                <a:gd name="connsiteY9" fmla="*/ 882098 h 4048541"/>
                <a:gd name="connsiteX10" fmla="*/ 2470498 w 2484196"/>
                <a:gd name="connsiteY10" fmla="*/ 968363 h 4048541"/>
                <a:gd name="connsiteX11" fmla="*/ 2280717 w 2484196"/>
                <a:gd name="connsiteY11" fmla="*/ 597427 h 4048541"/>
                <a:gd name="connsiteX12" fmla="*/ 1780385 w 2484196"/>
                <a:gd name="connsiteY12" fmla="*/ 614680 h 4048541"/>
                <a:gd name="connsiteX13" fmla="*/ 1771758 w 2484196"/>
                <a:gd name="connsiteY13" fmla="*/ 286876 h 4048541"/>
                <a:gd name="connsiteX14" fmla="*/ 1435328 w 2484196"/>
                <a:gd name="connsiteY14" fmla="*/ 2204 h 4048541"/>
                <a:gd name="connsiteX15" fmla="*/ 1487086 w 2484196"/>
                <a:gd name="connsiteY15" fmla="*/ 442151 h 4048541"/>
                <a:gd name="connsiteX16" fmla="*/ 1314558 w 2484196"/>
                <a:gd name="connsiteY16" fmla="*/ 769955 h 4048541"/>
                <a:gd name="connsiteX0" fmla="*/ 1314558 w 2475085"/>
                <a:gd name="connsiteY0" fmla="*/ 769955 h 4048541"/>
                <a:gd name="connsiteX1" fmla="*/ 219003 w 2475085"/>
                <a:gd name="connsiteY1" fmla="*/ 2089797 h 4048541"/>
                <a:gd name="connsiteX2" fmla="*/ 20596 w 2475085"/>
                <a:gd name="connsiteY2" fmla="*/ 3340627 h 4048541"/>
                <a:gd name="connsiteX3" fmla="*/ 520928 w 2475085"/>
                <a:gd name="connsiteY3" fmla="*/ 3996234 h 4048541"/>
                <a:gd name="connsiteX4" fmla="*/ 2056431 w 2475085"/>
                <a:gd name="connsiteY4" fmla="*/ 3987609 h 4048541"/>
                <a:gd name="connsiteX5" fmla="*/ 2134066 w 2475085"/>
                <a:gd name="connsiteY5" fmla="*/ 3685684 h 4048541"/>
                <a:gd name="connsiteX6" fmla="*/ 1142030 w 2475085"/>
                <a:gd name="connsiteY6" fmla="*/ 3168098 h 4048541"/>
                <a:gd name="connsiteX7" fmla="*/ 909117 w 2475085"/>
                <a:gd name="connsiteY7" fmla="*/ 2107049 h 4048541"/>
                <a:gd name="connsiteX8" fmla="*/ 1599230 w 2475085"/>
                <a:gd name="connsiteY8" fmla="*/ 933857 h 4048541"/>
                <a:gd name="connsiteX9" fmla="*/ 2021924 w 2475085"/>
                <a:gd name="connsiteY9" fmla="*/ 882098 h 4048541"/>
                <a:gd name="connsiteX10" fmla="*/ 2470498 w 2475085"/>
                <a:gd name="connsiteY10" fmla="*/ 968363 h 4048541"/>
                <a:gd name="connsiteX11" fmla="*/ 2203080 w 2475085"/>
                <a:gd name="connsiteY11" fmla="*/ 597427 h 4048541"/>
                <a:gd name="connsiteX12" fmla="*/ 1780385 w 2475085"/>
                <a:gd name="connsiteY12" fmla="*/ 614680 h 4048541"/>
                <a:gd name="connsiteX13" fmla="*/ 1771758 w 2475085"/>
                <a:gd name="connsiteY13" fmla="*/ 286876 h 4048541"/>
                <a:gd name="connsiteX14" fmla="*/ 1435328 w 2475085"/>
                <a:gd name="connsiteY14" fmla="*/ 2204 h 4048541"/>
                <a:gd name="connsiteX15" fmla="*/ 1487086 w 2475085"/>
                <a:gd name="connsiteY15" fmla="*/ 442151 h 4048541"/>
                <a:gd name="connsiteX16" fmla="*/ 1314558 w 2475085"/>
                <a:gd name="connsiteY16" fmla="*/ 769955 h 4048541"/>
                <a:gd name="connsiteX0" fmla="*/ 1314558 w 2475085"/>
                <a:gd name="connsiteY0" fmla="*/ 771019 h 4049605"/>
                <a:gd name="connsiteX1" fmla="*/ 219003 w 2475085"/>
                <a:gd name="connsiteY1" fmla="*/ 2090861 h 4049605"/>
                <a:gd name="connsiteX2" fmla="*/ 20596 w 2475085"/>
                <a:gd name="connsiteY2" fmla="*/ 3341691 h 4049605"/>
                <a:gd name="connsiteX3" fmla="*/ 520928 w 2475085"/>
                <a:gd name="connsiteY3" fmla="*/ 3997298 h 4049605"/>
                <a:gd name="connsiteX4" fmla="*/ 2056431 w 2475085"/>
                <a:gd name="connsiteY4" fmla="*/ 3988673 h 4049605"/>
                <a:gd name="connsiteX5" fmla="*/ 2134066 w 2475085"/>
                <a:gd name="connsiteY5" fmla="*/ 3686748 h 4049605"/>
                <a:gd name="connsiteX6" fmla="*/ 1142030 w 2475085"/>
                <a:gd name="connsiteY6" fmla="*/ 3169162 h 4049605"/>
                <a:gd name="connsiteX7" fmla="*/ 909117 w 2475085"/>
                <a:gd name="connsiteY7" fmla="*/ 2108113 h 4049605"/>
                <a:gd name="connsiteX8" fmla="*/ 1599230 w 2475085"/>
                <a:gd name="connsiteY8" fmla="*/ 934921 h 4049605"/>
                <a:gd name="connsiteX9" fmla="*/ 2021924 w 2475085"/>
                <a:gd name="connsiteY9" fmla="*/ 883162 h 4049605"/>
                <a:gd name="connsiteX10" fmla="*/ 2470498 w 2475085"/>
                <a:gd name="connsiteY10" fmla="*/ 969427 h 4049605"/>
                <a:gd name="connsiteX11" fmla="*/ 2203080 w 2475085"/>
                <a:gd name="connsiteY11" fmla="*/ 598491 h 4049605"/>
                <a:gd name="connsiteX12" fmla="*/ 1780385 w 2475085"/>
                <a:gd name="connsiteY12" fmla="*/ 615744 h 4049605"/>
                <a:gd name="connsiteX13" fmla="*/ 1771758 w 2475085"/>
                <a:gd name="connsiteY13" fmla="*/ 287940 h 4049605"/>
                <a:gd name="connsiteX14" fmla="*/ 1435328 w 2475085"/>
                <a:gd name="connsiteY14" fmla="*/ 3268 h 4049605"/>
                <a:gd name="connsiteX15" fmla="*/ 1487086 w 2475085"/>
                <a:gd name="connsiteY15" fmla="*/ 443215 h 4049605"/>
                <a:gd name="connsiteX16" fmla="*/ 1314558 w 2475085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021924 w 2470498"/>
                <a:gd name="connsiteY9" fmla="*/ 883162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68573 w 2470498"/>
                <a:gd name="connsiteY9" fmla="*/ 840030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68573 w 2470498"/>
                <a:gd name="connsiteY9" fmla="*/ 840030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14558 w 2470498"/>
                <a:gd name="connsiteY0" fmla="*/ 771019 h 4049605"/>
                <a:gd name="connsiteX1" fmla="*/ 219003 w 2470498"/>
                <a:gd name="connsiteY1" fmla="*/ 2090861 h 4049605"/>
                <a:gd name="connsiteX2" fmla="*/ 20596 w 2470498"/>
                <a:gd name="connsiteY2" fmla="*/ 3341691 h 4049605"/>
                <a:gd name="connsiteX3" fmla="*/ 520928 w 2470498"/>
                <a:gd name="connsiteY3" fmla="*/ 3997298 h 4049605"/>
                <a:gd name="connsiteX4" fmla="*/ 2056431 w 2470498"/>
                <a:gd name="connsiteY4" fmla="*/ 3988673 h 4049605"/>
                <a:gd name="connsiteX5" fmla="*/ 2134066 w 2470498"/>
                <a:gd name="connsiteY5" fmla="*/ 3686748 h 4049605"/>
                <a:gd name="connsiteX6" fmla="*/ 1142030 w 2470498"/>
                <a:gd name="connsiteY6" fmla="*/ 3169162 h 4049605"/>
                <a:gd name="connsiteX7" fmla="*/ 909117 w 2470498"/>
                <a:gd name="connsiteY7" fmla="*/ 2108113 h 4049605"/>
                <a:gd name="connsiteX8" fmla="*/ 1599230 w 2470498"/>
                <a:gd name="connsiteY8" fmla="*/ 934921 h 4049605"/>
                <a:gd name="connsiteX9" fmla="*/ 2142694 w 2470498"/>
                <a:gd name="connsiteY9" fmla="*/ 883162 h 4049605"/>
                <a:gd name="connsiteX10" fmla="*/ 2470498 w 2470498"/>
                <a:gd name="connsiteY10" fmla="*/ 969427 h 4049605"/>
                <a:gd name="connsiteX11" fmla="*/ 2203080 w 2470498"/>
                <a:gd name="connsiteY11" fmla="*/ 598491 h 4049605"/>
                <a:gd name="connsiteX12" fmla="*/ 1780385 w 2470498"/>
                <a:gd name="connsiteY12" fmla="*/ 615744 h 4049605"/>
                <a:gd name="connsiteX13" fmla="*/ 1771758 w 2470498"/>
                <a:gd name="connsiteY13" fmla="*/ 287940 h 4049605"/>
                <a:gd name="connsiteX14" fmla="*/ 1435328 w 2470498"/>
                <a:gd name="connsiteY14" fmla="*/ 3268 h 4049605"/>
                <a:gd name="connsiteX15" fmla="*/ 1487086 w 2470498"/>
                <a:gd name="connsiteY15" fmla="*/ 443215 h 4049605"/>
                <a:gd name="connsiteX16" fmla="*/ 1314558 w 2470498"/>
                <a:gd name="connsiteY16" fmla="*/ 771019 h 4049605"/>
                <a:gd name="connsiteX0" fmla="*/ 1328431 w 2484371"/>
                <a:gd name="connsiteY0" fmla="*/ 771019 h 4049605"/>
                <a:gd name="connsiteX1" fmla="*/ 232876 w 2484371"/>
                <a:gd name="connsiteY1" fmla="*/ 2090861 h 4049605"/>
                <a:gd name="connsiteX2" fmla="*/ 34469 w 2484371"/>
                <a:gd name="connsiteY2" fmla="*/ 3341691 h 4049605"/>
                <a:gd name="connsiteX3" fmla="*/ 534801 w 2484371"/>
                <a:gd name="connsiteY3" fmla="*/ 3997298 h 4049605"/>
                <a:gd name="connsiteX4" fmla="*/ 2070304 w 2484371"/>
                <a:gd name="connsiteY4" fmla="*/ 3988673 h 4049605"/>
                <a:gd name="connsiteX5" fmla="*/ 2147939 w 2484371"/>
                <a:gd name="connsiteY5" fmla="*/ 3686748 h 4049605"/>
                <a:gd name="connsiteX6" fmla="*/ 1155903 w 2484371"/>
                <a:gd name="connsiteY6" fmla="*/ 3169162 h 4049605"/>
                <a:gd name="connsiteX7" fmla="*/ 922990 w 2484371"/>
                <a:gd name="connsiteY7" fmla="*/ 2108113 h 4049605"/>
                <a:gd name="connsiteX8" fmla="*/ 1613103 w 2484371"/>
                <a:gd name="connsiteY8" fmla="*/ 934921 h 4049605"/>
                <a:gd name="connsiteX9" fmla="*/ 2156567 w 2484371"/>
                <a:gd name="connsiteY9" fmla="*/ 883162 h 4049605"/>
                <a:gd name="connsiteX10" fmla="*/ 2484371 w 2484371"/>
                <a:gd name="connsiteY10" fmla="*/ 969427 h 4049605"/>
                <a:gd name="connsiteX11" fmla="*/ 2216953 w 2484371"/>
                <a:gd name="connsiteY11" fmla="*/ 598491 h 4049605"/>
                <a:gd name="connsiteX12" fmla="*/ 1794258 w 2484371"/>
                <a:gd name="connsiteY12" fmla="*/ 615744 h 4049605"/>
                <a:gd name="connsiteX13" fmla="*/ 1785631 w 2484371"/>
                <a:gd name="connsiteY13" fmla="*/ 287940 h 4049605"/>
                <a:gd name="connsiteX14" fmla="*/ 1449201 w 2484371"/>
                <a:gd name="connsiteY14" fmla="*/ 3268 h 4049605"/>
                <a:gd name="connsiteX15" fmla="*/ 1500959 w 2484371"/>
                <a:gd name="connsiteY15" fmla="*/ 443215 h 4049605"/>
                <a:gd name="connsiteX16" fmla="*/ 1328431 w 2484371"/>
                <a:gd name="connsiteY16" fmla="*/ 771019 h 4049605"/>
                <a:gd name="connsiteX0" fmla="*/ 1328431 w 2484371"/>
                <a:gd name="connsiteY0" fmla="*/ 744306 h 4022892"/>
                <a:gd name="connsiteX1" fmla="*/ 232876 w 2484371"/>
                <a:gd name="connsiteY1" fmla="*/ 2064148 h 4022892"/>
                <a:gd name="connsiteX2" fmla="*/ 34469 w 2484371"/>
                <a:gd name="connsiteY2" fmla="*/ 3314978 h 4022892"/>
                <a:gd name="connsiteX3" fmla="*/ 534801 w 2484371"/>
                <a:gd name="connsiteY3" fmla="*/ 3970585 h 4022892"/>
                <a:gd name="connsiteX4" fmla="*/ 2070304 w 2484371"/>
                <a:gd name="connsiteY4" fmla="*/ 3961960 h 4022892"/>
                <a:gd name="connsiteX5" fmla="*/ 2147939 w 2484371"/>
                <a:gd name="connsiteY5" fmla="*/ 3660035 h 4022892"/>
                <a:gd name="connsiteX6" fmla="*/ 1155903 w 2484371"/>
                <a:gd name="connsiteY6" fmla="*/ 3142449 h 4022892"/>
                <a:gd name="connsiteX7" fmla="*/ 922990 w 2484371"/>
                <a:gd name="connsiteY7" fmla="*/ 2081400 h 4022892"/>
                <a:gd name="connsiteX8" fmla="*/ 1613103 w 2484371"/>
                <a:gd name="connsiteY8" fmla="*/ 908208 h 4022892"/>
                <a:gd name="connsiteX9" fmla="*/ 2156567 w 2484371"/>
                <a:gd name="connsiteY9" fmla="*/ 856449 h 4022892"/>
                <a:gd name="connsiteX10" fmla="*/ 2484371 w 2484371"/>
                <a:gd name="connsiteY10" fmla="*/ 942714 h 4022892"/>
                <a:gd name="connsiteX11" fmla="*/ 2216953 w 2484371"/>
                <a:gd name="connsiteY11" fmla="*/ 571778 h 4022892"/>
                <a:gd name="connsiteX12" fmla="*/ 1794258 w 2484371"/>
                <a:gd name="connsiteY12" fmla="*/ 589031 h 4022892"/>
                <a:gd name="connsiteX13" fmla="*/ 1785631 w 2484371"/>
                <a:gd name="connsiteY13" fmla="*/ 261227 h 4022892"/>
                <a:gd name="connsiteX14" fmla="*/ 1397442 w 2484371"/>
                <a:gd name="connsiteY14" fmla="*/ 2434 h 4022892"/>
                <a:gd name="connsiteX15" fmla="*/ 1500959 w 2484371"/>
                <a:gd name="connsiteY15" fmla="*/ 416502 h 4022892"/>
                <a:gd name="connsiteX16" fmla="*/ 1328431 w 2484371"/>
                <a:gd name="connsiteY16" fmla="*/ 744306 h 4022892"/>
                <a:gd name="connsiteX0" fmla="*/ 1328431 w 2484371"/>
                <a:gd name="connsiteY0" fmla="*/ 735767 h 4014353"/>
                <a:gd name="connsiteX1" fmla="*/ 232876 w 2484371"/>
                <a:gd name="connsiteY1" fmla="*/ 2055609 h 4014353"/>
                <a:gd name="connsiteX2" fmla="*/ 34469 w 2484371"/>
                <a:gd name="connsiteY2" fmla="*/ 3306439 h 4014353"/>
                <a:gd name="connsiteX3" fmla="*/ 534801 w 2484371"/>
                <a:gd name="connsiteY3" fmla="*/ 3962046 h 4014353"/>
                <a:gd name="connsiteX4" fmla="*/ 2070304 w 2484371"/>
                <a:gd name="connsiteY4" fmla="*/ 3953421 h 4014353"/>
                <a:gd name="connsiteX5" fmla="*/ 2147939 w 2484371"/>
                <a:gd name="connsiteY5" fmla="*/ 3651496 h 4014353"/>
                <a:gd name="connsiteX6" fmla="*/ 1155903 w 2484371"/>
                <a:gd name="connsiteY6" fmla="*/ 3133910 h 4014353"/>
                <a:gd name="connsiteX7" fmla="*/ 922990 w 2484371"/>
                <a:gd name="connsiteY7" fmla="*/ 2072861 h 4014353"/>
                <a:gd name="connsiteX8" fmla="*/ 1613103 w 2484371"/>
                <a:gd name="connsiteY8" fmla="*/ 899669 h 4014353"/>
                <a:gd name="connsiteX9" fmla="*/ 2156567 w 2484371"/>
                <a:gd name="connsiteY9" fmla="*/ 847910 h 4014353"/>
                <a:gd name="connsiteX10" fmla="*/ 2484371 w 2484371"/>
                <a:gd name="connsiteY10" fmla="*/ 934175 h 4014353"/>
                <a:gd name="connsiteX11" fmla="*/ 2216953 w 2484371"/>
                <a:gd name="connsiteY11" fmla="*/ 563239 h 4014353"/>
                <a:gd name="connsiteX12" fmla="*/ 1794258 w 2484371"/>
                <a:gd name="connsiteY12" fmla="*/ 580492 h 4014353"/>
                <a:gd name="connsiteX13" fmla="*/ 1785631 w 2484371"/>
                <a:gd name="connsiteY13" fmla="*/ 252688 h 4014353"/>
                <a:gd name="connsiteX14" fmla="*/ 1380189 w 2484371"/>
                <a:gd name="connsiteY14" fmla="*/ 2521 h 4014353"/>
                <a:gd name="connsiteX15" fmla="*/ 1500959 w 2484371"/>
                <a:gd name="connsiteY15" fmla="*/ 407963 h 4014353"/>
                <a:gd name="connsiteX16" fmla="*/ 1328431 w 2484371"/>
                <a:gd name="connsiteY16" fmla="*/ 735767 h 4014353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00959 w 2484371"/>
                <a:gd name="connsiteY15" fmla="*/ 405442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56567 w 2484371"/>
                <a:gd name="connsiteY9" fmla="*/ 845389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613103 w 2484371"/>
                <a:gd name="connsiteY8" fmla="*/ 897148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794258 w 2484371"/>
                <a:gd name="connsiteY12" fmla="*/ 577971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552718 w 2484371"/>
                <a:gd name="connsiteY15" fmla="*/ 353684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4011832"/>
                <a:gd name="connsiteX1" fmla="*/ 232876 w 2484371"/>
                <a:gd name="connsiteY1" fmla="*/ 2053088 h 4011832"/>
                <a:gd name="connsiteX2" fmla="*/ 34469 w 2484371"/>
                <a:gd name="connsiteY2" fmla="*/ 3303918 h 4011832"/>
                <a:gd name="connsiteX3" fmla="*/ 534801 w 2484371"/>
                <a:gd name="connsiteY3" fmla="*/ 3959525 h 4011832"/>
                <a:gd name="connsiteX4" fmla="*/ 2070304 w 2484371"/>
                <a:gd name="connsiteY4" fmla="*/ 3950900 h 4011832"/>
                <a:gd name="connsiteX5" fmla="*/ 2147939 w 2484371"/>
                <a:gd name="connsiteY5" fmla="*/ 3648975 h 4011832"/>
                <a:gd name="connsiteX6" fmla="*/ 1155903 w 2484371"/>
                <a:gd name="connsiteY6" fmla="*/ 3131389 h 4011832"/>
                <a:gd name="connsiteX7" fmla="*/ 922990 w 2484371"/>
                <a:gd name="connsiteY7" fmla="*/ 2070340 h 4011832"/>
                <a:gd name="connsiteX8" fmla="*/ 1569971 w 2484371"/>
                <a:gd name="connsiteY8" fmla="*/ 992039 h 4011832"/>
                <a:gd name="connsiteX9" fmla="*/ 2182446 w 2484371"/>
                <a:gd name="connsiteY9" fmla="*/ 819510 h 4011832"/>
                <a:gd name="connsiteX10" fmla="*/ 2484371 w 2484371"/>
                <a:gd name="connsiteY10" fmla="*/ 931654 h 4011832"/>
                <a:gd name="connsiteX11" fmla="*/ 2216953 w 2484371"/>
                <a:gd name="connsiteY11" fmla="*/ 560718 h 4011832"/>
                <a:gd name="connsiteX12" fmla="*/ 1828764 w 2484371"/>
                <a:gd name="connsiteY12" fmla="*/ 560718 h 4011832"/>
                <a:gd name="connsiteX13" fmla="*/ 1785631 w 2484371"/>
                <a:gd name="connsiteY13" fmla="*/ 250167 h 4011832"/>
                <a:gd name="connsiteX14" fmla="*/ 1380189 w 2484371"/>
                <a:gd name="connsiteY14" fmla="*/ 0 h 4011832"/>
                <a:gd name="connsiteX15" fmla="*/ 1492333 w 2484371"/>
                <a:gd name="connsiteY15" fmla="*/ 396816 h 4011832"/>
                <a:gd name="connsiteX16" fmla="*/ 1328431 w 2484371"/>
                <a:gd name="connsiteY16" fmla="*/ 733246 h 4011832"/>
                <a:gd name="connsiteX0" fmla="*/ 1328431 w 2484371"/>
                <a:gd name="connsiteY0" fmla="*/ 733246 h 3959525"/>
                <a:gd name="connsiteX1" fmla="*/ 232876 w 2484371"/>
                <a:gd name="connsiteY1" fmla="*/ 2053088 h 3959525"/>
                <a:gd name="connsiteX2" fmla="*/ 34469 w 2484371"/>
                <a:gd name="connsiteY2" fmla="*/ 3303918 h 3959525"/>
                <a:gd name="connsiteX3" fmla="*/ 534801 w 2484371"/>
                <a:gd name="connsiteY3" fmla="*/ 3959525 h 3959525"/>
                <a:gd name="connsiteX4" fmla="*/ 2070304 w 2484371"/>
                <a:gd name="connsiteY4" fmla="*/ 3950900 h 3959525"/>
                <a:gd name="connsiteX5" fmla="*/ 2147939 w 2484371"/>
                <a:gd name="connsiteY5" fmla="*/ 3648975 h 3959525"/>
                <a:gd name="connsiteX6" fmla="*/ 1155903 w 2484371"/>
                <a:gd name="connsiteY6" fmla="*/ 3131389 h 3959525"/>
                <a:gd name="connsiteX7" fmla="*/ 922990 w 2484371"/>
                <a:gd name="connsiteY7" fmla="*/ 2070340 h 3959525"/>
                <a:gd name="connsiteX8" fmla="*/ 1569971 w 2484371"/>
                <a:gd name="connsiteY8" fmla="*/ 992039 h 3959525"/>
                <a:gd name="connsiteX9" fmla="*/ 2182446 w 2484371"/>
                <a:gd name="connsiteY9" fmla="*/ 819510 h 3959525"/>
                <a:gd name="connsiteX10" fmla="*/ 2484371 w 2484371"/>
                <a:gd name="connsiteY10" fmla="*/ 931654 h 3959525"/>
                <a:gd name="connsiteX11" fmla="*/ 2216953 w 2484371"/>
                <a:gd name="connsiteY11" fmla="*/ 560718 h 3959525"/>
                <a:gd name="connsiteX12" fmla="*/ 1828764 w 2484371"/>
                <a:gd name="connsiteY12" fmla="*/ 560718 h 3959525"/>
                <a:gd name="connsiteX13" fmla="*/ 1785631 w 2484371"/>
                <a:gd name="connsiteY13" fmla="*/ 250167 h 3959525"/>
                <a:gd name="connsiteX14" fmla="*/ 1380189 w 2484371"/>
                <a:gd name="connsiteY14" fmla="*/ 0 h 3959525"/>
                <a:gd name="connsiteX15" fmla="*/ 1492333 w 2484371"/>
                <a:gd name="connsiteY15" fmla="*/ 396816 h 3959525"/>
                <a:gd name="connsiteX16" fmla="*/ 1328431 w 2484371"/>
                <a:gd name="connsiteY16" fmla="*/ 733246 h 395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84371" h="3959525">
                  <a:moveTo>
                    <a:pt x="1328431" y="733246"/>
                  </a:moveTo>
                  <a:cubicBezTo>
                    <a:pt x="1118522" y="1009291"/>
                    <a:pt x="517548" y="1486620"/>
                    <a:pt x="232876" y="2053088"/>
                  </a:cubicBezTo>
                  <a:cubicBezTo>
                    <a:pt x="-51796" y="2619556"/>
                    <a:pt x="-15852" y="2968926"/>
                    <a:pt x="34469" y="3303918"/>
                  </a:cubicBezTo>
                  <a:cubicBezTo>
                    <a:pt x="84790" y="3638910"/>
                    <a:pt x="195495" y="3851695"/>
                    <a:pt x="534801" y="3959525"/>
                  </a:cubicBezTo>
                  <a:lnTo>
                    <a:pt x="2070304" y="3950900"/>
                  </a:lnTo>
                  <a:cubicBezTo>
                    <a:pt x="2353538" y="3922145"/>
                    <a:pt x="2300339" y="3785560"/>
                    <a:pt x="2147939" y="3648975"/>
                  </a:cubicBezTo>
                  <a:cubicBezTo>
                    <a:pt x="1995539" y="3512390"/>
                    <a:pt x="1360061" y="3394495"/>
                    <a:pt x="1155903" y="3131389"/>
                  </a:cubicBezTo>
                  <a:cubicBezTo>
                    <a:pt x="951745" y="2868283"/>
                    <a:pt x="853979" y="2426898"/>
                    <a:pt x="922990" y="2070340"/>
                  </a:cubicBezTo>
                  <a:cubicBezTo>
                    <a:pt x="992001" y="1713782"/>
                    <a:pt x="1360062" y="1200511"/>
                    <a:pt x="1569971" y="992039"/>
                  </a:cubicBezTo>
                  <a:cubicBezTo>
                    <a:pt x="1779880" y="783567"/>
                    <a:pt x="2030046" y="829574"/>
                    <a:pt x="2182446" y="819510"/>
                  </a:cubicBezTo>
                  <a:cubicBezTo>
                    <a:pt x="2334846" y="809446"/>
                    <a:pt x="2454178" y="979099"/>
                    <a:pt x="2484371" y="931654"/>
                  </a:cubicBezTo>
                  <a:cubicBezTo>
                    <a:pt x="2419673" y="780692"/>
                    <a:pt x="2395232" y="613914"/>
                    <a:pt x="2216953" y="560718"/>
                  </a:cubicBezTo>
                  <a:cubicBezTo>
                    <a:pt x="2038674" y="507522"/>
                    <a:pt x="1935157" y="577970"/>
                    <a:pt x="1828764" y="560718"/>
                  </a:cubicBezTo>
                  <a:cubicBezTo>
                    <a:pt x="1817262" y="465828"/>
                    <a:pt x="1860394" y="343620"/>
                    <a:pt x="1785631" y="250167"/>
                  </a:cubicBezTo>
                  <a:cubicBezTo>
                    <a:pt x="1710869" y="156714"/>
                    <a:pt x="1548404" y="17253"/>
                    <a:pt x="1380189" y="0"/>
                  </a:cubicBezTo>
                  <a:cubicBezTo>
                    <a:pt x="1453514" y="112143"/>
                    <a:pt x="1509585" y="240102"/>
                    <a:pt x="1492333" y="396816"/>
                  </a:cubicBezTo>
                  <a:cubicBezTo>
                    <a:pt x="1475081" y="553530"/>
                    <a:pt x="1538340" y="457201"/>
                    <a:pt x="1328431" y="733246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53F54E9C-7269-4134-A2CC-7EB348D35045}"/>
                </a:ext>
              </a:extLst>
            </p:cNvPr>
            <p:cNvSpPr/>
            <p:nvPr/>
          </p:nvSpPr>
          <p:spPr>
            <a:xfrm>
              <a:off x="3962400" y="4152901"/>
              <a:ext cx="726281" cy="45719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28A3CBC1-208F-42FB-815A-4D9A75E5FED9}"/>
                </a:ext>
              </a:extLst>
            </p:cNvPr>
            <p:cNvSpPr/>
            <p:nvPr/>
          </p:nvSpPr>
          <p:spPr>
            <a:xfrm>
              <a:off x="3831431" y="4167189"/>
              <a:ext cx="855587" cy="290512"/>
            </a:xfrm>
            <a:custGeom>
              <a:avLst/>
              <a:gdLst>
                <a:gd name="connsiteX0" fmla="*/ 123246 w 855587"/>
                <a:gd name="connsiteY0" fmla="*/ 0 h 290512"/>
                <a:gd name="connsiteX1" fmla="*/ 855587 w 855587"/>
                <a:gd name="connsiteY1" fmla="*/ 0 h 290512"/>
                <a:gd name="connsiteX2" fmla="*/ 855587 w 855587"/>
                <a:gd name="connsiteY2" fmla="*/ 290512 h 290512"/>
                <a:gd name="connsiteX3" fmla="*/ 0 w 855587"/>
                <a:gd name="connsiteY3" fmla="*/ 290512 h 290512"/>
                <a:gd name="connsiteX4" fmla="*/ 0 w 855587"/>
                <a:gd name="connsiteY4" fmla="*/ 283038 h 290512"/>
                <a:gd name="connsiteX5" fmla="*/ 90487 w 855587"/>
                <a:gd name="connsiteY5" fmla="*/ 212101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5587" h="290512">
                  <a:moveTo>
                    <a:pt x="123246" y="0"/>
                  </a:moveTo>
                  <a:lnTo>
                    <a:pt x="855587" y="0"/>
                  </a:lnTo>
                  <a:lnTo>
                    <a:pt x="855587" y="290512"/>
                  </a:lnTo>
                  <a:lnTo>
                    <a:pt x="0" y="290512"/>
                  </a:lnTo>
                  <a:lnTo>
                    <a:pt x="0" y="283038"/>
                  </a:lnTo>
                  <a:lnTo>
                    <a:pt x="90487" y="212101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7C043E4B-3CB2-4845-BACA-5C1318F190EB}"/>
                </a:ext>
              </a:extLst>
            </p:cNvPr>
            <p:cNvSpPr/>
            <p:nvPr/>
          </p:nvSpPr>
          <p:spPr>
            <a:xfrm>
              <a:off x="725563" y="3644902"/>
              <a:ext cx="2360897" cy="46354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63A8A451-D108-4066-A514-54A30E53CFC3}"/>
                </a:ext>
              </a:extLst>
            </p:cNvPr>
            <p:cNvSpPr/>
            <p:nvPr/>
          </p:nvSpPr>
          <p:spPr>
            <a:xfrm>
              <a:off x="1295043" y="2294546"/>
              <a:ext cx="1221938" cy="40816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CB3841FC-FD5B-4595-BCE2-B85C72B71B1D}"/>
                </a:ext>
              </a:extLst>
            </p:cNvPr>
            <p:cNvSpPr/>
            <p:nvPr/>
          </p:nvSpPr>
          <p:spPr>
            <a:xfrm>
              <a:off x="933093" y="3040194"/>
              <a:ext cx="1945838" cy="457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89038CA2-8D3E-46E6-973B-404F14957999}"/>
                </a:ext>
              </a:extLst>
            </p:cNvPr>
            <p:cNvSpPr/>
            <p:nvPr/>
          </p:nvSpPr>
          <p:spPr>
            <a:xfrm>
              <a:off x="1321237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92C0A655-4E19-40AD-9F32-2CE51121B6DE}"/>
                </a:ext>
              </a:extLst>
            </p:cNvPr>
            <p:cNvSpPr/>
            <p:nvPr/>
          </p:nvSpPr>
          <p:spPr>
            <a:xfrm>
              <a:off x="1814154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384C10EB-C932-40A2-95B7-6BE99D03F74A}"/>
                </a:ext>
              </a:extLst>
            </p:cNvPr>
            <p:cNvSpPr/>
            <p:nvPr/>
          </p:nvSpPr>
          <p:spPr>
            <a:xfrm>
              <a:off x="2321362" y="3251521"/>
              <a:ext cx="183714" cy="119515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EB7DBFF-D687-4C02-B5FA-FCDE06A4A50A}"/>
                </a:ext>
              </a:extLst>
            </p:cNvPr>
            <p:cNvSpPr/>
            <p:nvPr/>
          </p:nvSpPr>
          <p:spPr>
            <a:xfrm>
              <a:off x="1125973" y="3787302"/>
              <a:ext cx="126565" cy="147306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2165829-13A5-463D-A974-9217DB47871D}"/>
                </a:ext>
              </a:extLst>
            </p:cNvPr>
            <p:cNvSpPr/>
            <p:nvPr/>
          </p:nvSpPr>
          <p:spPr>
            <a:xfrm>
              <a:off x="2611873" y="3787302"/>
              <a:ext cx="126565" cy="147306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EDE8E3A5-9444-487D-86DC-569E0993557B}"/>
                </a:ext>
              </a:extLst>
            </p:cNvPr>
            <p:cNvSpPr/>
            <p:nvPr/>
          </p:nvSpPr>
          <p:spPr>
            <a:xfrm>
              <a:off x="1476018" y="2453803"/>
              <a:ext cx="74176" cy="97632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BC3AC3ED-768E-4C58-95A0-ABAABAE62EAF}"/>
                </a:ext>
              </a:extLst>
            </p:cNvPr>
            <p:cNvSpPr/>
            <p:nvPr/>
          </p:nvSpPr>
          <p:spPr>
            <a:xfrm>
              <a:off x="2242780" y="2453803"/>
              <a:ext cx="74176" cy="97632"/>
            </a:xfrm>
            <a:custGeom>
              <a:avLst/>
              <a:gdLst>
                <a:gd name="connsiteX0" fmla="*/ 228600 w 274319"/>
                <a:gd name="connsiteY0" fmla="*/ 0 h 160670"/>
                <a:gd name="connsiteX1" fmla="*/ 274319 w 274319"/>
                <a:gd name="connsiteY1" fmla="*/ 0 h 160670"/>
                <a:gd name="connsiteX2" fmla="*/ 274319 w 274319"/>
                <a:gd name="connsiteY2" fmla="*/ 160670 h 160670"/>
                <a:gd name="connsiteX3" fmla="*/ 228600 w 274319"/>
                <a:gd name="connsiteY3" fmla="*/ 160670 h 160670"/>
                <a:gd name="connsiteX4" fmla="*/ 152400 w 274319"/>
                <a:gd name="connsiteY4" fmla="*/ 0 h 160670"/>
                <a:gd name="connsiteX5" fmla="*/ 198119 w 274319"/>
                <a:gd name="connsiteY5" fmla="*/ 0 h 160670"/>
                <a:gd name="connsiteX6" fmla="*/ 198119 w 274319"/>
                <a:gd name="connsiteY6" fmla="*/ 160670 h 160670"/>
                <a:gd name="connsiteX7" fmla="*/ 152400 w 274319"/>
                <a:gd name="connsiteY7" fmla="*/ 160670 h 160670"/>
                <a:gd name="connsiteX8" fmla="*/ 76200 w 274319"/>
                <a:gd name="connsiteY8" fmla="*/ 0 h 160670"/>
                <a:gd name="connsiteX9" fmla="*/ 121919 w 274319"/>
                <a:gd name="connsiteY9" fmla="*/ 0 h 160670"/>
                <a:gd name="connsiteX10" fmla="*/ 121919 w 274319"/>
                <a:gd name="connsiteY10" fmla="*/ 160670 h 160670"/>
                <a:gd name="connsiteX11" fmla="*/ 76200 w 274319"/>
                <a:gd name="connsiteY11" fmla="*/ 160670 h 160670"/>
                <a:gd name="connsiteX12" fmla="*/ 0 w 274319"/>
                <a:gd name="connsiteY12" fmla="*/ 0 h 160670"/>
                <a:gd name="connsiteX13" fmla="*/ 45719 w 274319"/>
                <a:gd name="connsiteY13" fmla="*/ 0 h 160670"/>
                <a:gd name="connsiteX14" fmla="*/ 45719 w 274319"/>
                <a:gd name="connsiteY14" fmla="*/ 160670 h 160670"/>
                <a:gd name="connsiteX15" fmla="*/ 0 w 274319"/>
                <a:gd name="connsiteY15" fmla="*/ 160670 h 16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19" h="160670">
                  <a:moveTo>
                    <a:pt x="228600" y="0"/>
                  </a:moveTo>
                  <a:lnTo>
                    <a:pt x="274319" y="0"/>
                  </a:lnTo>
                  <a:lnTo>
                    <a:pt x="274319" y="160670"/>
                  </a:lnTo>
                  <a:lnTo>
                    <a:pt x="228600" y="160670"/>
                  </a:lnTo>
                  <a:close/>
                  <a:moveTo>
                    <a:pt x="152400" y="0"/>
                  </a:moveTo>
                  <a:lnTo>
                    <a:pt x="198119" y="0"/>
                  </a:lnTo>
                  <a:lnTo>
                    <a:pt x="198119" y="160670"/>
                  </a:lnTo>
                  <a:lnTo>
                    <a:pt x="152400" y="160670"/>
                  </a:lnTo>
                  <a:close/>
                  <a:moveTo>
                    <a:pt x="76200" y="0"/>
                  </a:moveTo>
                  <a:lnTo>
                    <a:pt x="121919" y="0"/>
                  </a:lnTo>
                  <a:lnTo>
                    <a:pt x="121919" y="160670"/>
                  </a:lnTo>
                  <a:lnTo>
                    <a:pt x="76200" y="16067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60670"/>
                  </a:lnTo>
                  <a:lnTo>
                    <a:pt x="0" y="16067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3D035EC5-A08E-4B53-849E-7377EAF6080F}"/>
                </a:ext>
              </a:extLst>
            </p:cNvPr>
            <p:cNvSpPr/>
            <p:nvPr/>
          </p:nvSpPr>
          <p:spPr>
            <a:xfrm>
              <a:off x="1752600" y="2440422"/>
              <a:ext cx="290155" cy="204890"/>
            </a:xfrm>
            <a:custGeom>
              <a:avLst/>
              <a:gdLst>
                <a:gd name="connsiteX0" fmla="*/ 279100 w 290155"/>
                <a:gd name="connsiteY0" fmla="*/ 180937 h 204890"/>
                <a:gd name="connsiteX1" fmla="*/ 290155 w 290155"/>
                <a:gd name="connsiteY1" fmla="*/ 204890 h 204890"/>
                <a:gd name="connsiteX2" fmla="*/ 279100 w 290155"/>
                <a:gd name="connsiteY2" fmla="*/ 204890 h 204890"/>
                <a:gd name="connsiteX3" fmla="*/ 18671 w 290155"/>
                <a:gd name="connsiteY3" fmla="*/ 164434 h 204890"/>
                <a:gd name="connsiteX4" fmla="*/ 18671 w 290155"/>
                <a:gd name="connsiteY4" fmla="*/ 204890 h 204890"/>
                <a:gd name="connsiteX5" fmla="*/ 0 w 290155"/>
                <a:gd name="connsiteY5" fmla="*/ 204890 h 204890"/>
                <a:gd name="connsiteX6" fmla="*/ 248087 w 290155"/>
                <a:gd name="connsiteY6" fmla="*/ 118528 h 204890"/>
                <a:gd name="connsiteX7" fmla="*/ 250297 w 290155"/>
                <a:gd name="connsiteY7" fmla="*/ 118528 h 204890"/>
                <a:gd name="connsiteX8" fmla="*/ 266759 w 290155"/>
                <a:gd name="connsiteY8" fmla="*/ 154196 h 204890"/>
                <a:gd name="connsiteX9" fmla="*/ 266759 w 290155"/>
                <a:gd name="connsiteY9" fmla="*/ 204890 h 204890"/>
                <a:gd name="connsiteX10" fmla="*/ 248087 w 290155"/>
                <a:gd name="connsiteY10" fmla="*/ 204890 h 204890"/>
                <a:gd name="connsiteX11" fmla="*/ 217077 w 290155"/>
                <a:gd name="connsiteY11" fmla="*/ 118528 h 204890"/>
                <a:gd name="connsiteX12" fmla="*/ 235748 w 290155"/>
                <a:gd name="connsiteY12" fmla="*/ 118528 h 204890"/>
                <a:gd name="connsiteX13" fmla="*/ 235748 w 290155"/>
                <a:gd name="connsiteY13" fmla="*/ 204890 h 204890"/>
                <a:gd name="connsiteX14" fmla="*/ 217077 w 290155"/>
                <a:gd name="connsiteY14" fmla="*/ 204890 h 204890"/>
                <a:gd name="connsiteX15" fmla="*/ 186066 w 290155"/>
                <a:gd name="connsiteY15" fmla="*/ 118528 h 204890"/>
                <a:gd name="connsiteX16" fmla="*/ 204737 w 290155"/>
                <a:gd name="connsiteY16" fmla="*/ 118528 h 204890"/>
                <a:gd name="connsiteX17" fmla="*/ 204737 w 290155"/>
                <a:gd name="connsiteY17" fmla="*/ 204890 h 204890"/>
                <a:gd name="connsiteX18" fmla="*/ 186066 w 290155"/>
                <a:gd name="connsiteY18" fmla="*/ 204890 h 204890"/>
                <a:gd name="connsiteX19" fmla="*/ 155055 w 290155"/>
                <a:gd name="connsiteY19" fmla="*/ 118528 h 204890"/>
                <a:gd name="connsiteX20" fmla="*/ 173726 w 290155"/>
                <a:gd name="connsiteY20" fmla="*/ 118528 h 204890"/>
                <a:gd name="connsiteX21" fmla="*/ 173726 w 290155"/>
                <a:gd name="connsiteY21" fmla="*/ 204890 h 204890"/>
                <a:gd name="connsiteX22" fmla="*/ 155055 w 290155"/>
                <a:gd name="connsiteY22" fmla="*/ 204890 h 204890"/>
                <a:gd name="connsiteX23" fmla="*/ 124044 w 290155"/>
                <a:gd name="connsiteY23" fmla="*/ 118528 h 204890"/>
                <a:gd name="connsiteX24" fmla="*/ 142715 w 290155"/>
                <a:gd name="connsiteY24" fmla="*/ 118528 h 204890"/>
                <a:gd name="connsiteX25" fmla="*/ 142715 w 290155"/>
                <a:gd name="connsiteY25" fmla="*/ 204890 h 204890"/>
                <a:gd name="connsiteX26" fmla="*/ 124044 w 290155"/>
                <a:gd name="connsiteY26" fmla="*/ 204890 h 204890"/>
                <a:gd name="connsiteX27" fmla="*/ 93033 w 290155"/>
                <a:gd name="connsiteY27" fmla="*/ 118528 h 204890"/>
                <a:gd name="connsiteX28" fmla="*/ 111704 w 290155"/>
                <a:gd name="connsiteY28" fmla="*/ 118528 h 204890"/>
                <a:gd name="connsiteX29" fmla="*/ 111704 w 290155"/>
                <a:gd name="connsiteY29" fmla="*/ 204890 h 204890"/>
                <a:gd name="connsiteX30" fmla="*/ 93033 w 290155"/>
                <a:gd name="connsiteY30" fmla="*/ 204890 h 204890"/>
                <a:gd name="connsiteX31" fmla="*/ 62022 w 290155"/>
                <a:gd name="connsiteY31" fmla="*/ 118528 h 204890"/>
                <a:gd name="connsiteX32" fmla="*/ 80693 w 290155"/>
                <a:gd name="connsiteY32" fmla="*/ 118528 h 204890"/>
                <a:gd name="connsiteX33" fmla="*/ 80693 w 290155"/>
                <a:gd name="connsiteY33" fmla="*/ 204890 h 204890"/>
                <a:gd name="connsiteX34" fmla="*/ 62022 w 290155"/>
                <a:gd name="connsiteY34" fmla="*/ 204890 h 204890"/>
                <a:gd name="connsiteX35" fmla="*/ 39858 w 290155"/>
                <a:gd name="connsiteY35" fmla="*/ 118528 h 204890"/>
                <a:gd name="connsiteX36" fmla="*/ 49682 w 290155"/>
                <a:gd name="connsiteY36" fmla="*/ 118528 h 204890"/>
                <a:gd name="connsiteX37" fmla="*/ 49682 w 290155"/>
                <a:gd name="connsiteY37" fmla="*/ 204890 h 204890"/>
                <a:gd name="connsiteX38" fmla="*/ 31011 w 290155"/>
                <a:gd name="connsiteY38" fmla="*/ 204890 h 204890"/>
                <a:gd name="connsiteX39" fmla="*/ 31011 w 290155"/>
                <a:gd name="connsiteY39" fmla="*/ 137697 h 204890"/>
                <a:gd name="connsiteX40" fmla="*/ 217077 w 290155"/>
                <a:gd name="connsiteY40" fmla="*/ 46547 h 204890"/>
                <a:gd name="connsiteX41" fmla="*/ 235748 w 290155"/>
                <a:gd name="connsiteY41" fmla="*/ 87003 h 204890"/>
                <a:gd name="connsiteX42" fmla="*/ 235748 w 290155"/>
                <a:gd name="connsiteY42" fmla="*/ 91362 h 204890"/>
                <a:gd name="connsiteX43" fmla="*/ 217077 w 290155"/>
                <a:gd name="connsiteY43" fmla="*/ 91362 h 204890"/>
                <a:gd name="connsiteX44" fmla="*/ 80693 w 290155"/>
                <a:gd name="connsiteY44" fmla="*/ 30049 h 204890"/>
                <a:gd name="connsiteX45" fmla="*/ 80693 w 290155"/>
                <a:gd name="connsiteY45" fmla="*/ 91362 h 204890"/>
                <a:gd name="connsiteX46" fmla="*/ 62022 w 290155"/>
                <a:gd name="connsiteY46" fmla="*/ 91362 h 204890"/>
                <a:gd name="connsiteX47" fmla="*/ 62022 w 290155"/>
                <a:gd name="connsiteY47" fmla="*/ 70504 h 204890"/>
                <a:gd name="connsiteX48" fmla="*/ 186066 w 290155"/>
                <a:gd name="connsiteY48" fmla="*/ 0 h 204890"/>
                <a:gd name="connsiteX49" fmla="*/ 195594 w 290155"/>
                <a:gd name="connsiteY49" fmla="*/ 0 h 204890"/>
                <a:gd name="connsiteX50" fmla="*/ 204737 w 290155"/>
                <a:gd name="connsiteY50" fmla="*/ 19810 h 204890"/>
                <a:gd name="connsiteX51" fmla="*/ 204737 w 290155"/>
                <a:gd name="connsiteY51" fmla="*/ 91362 h 204890"/>
                <a:gd name="connsiteX52" fmla="*/ 186066 w 290155"/>
                <a:gd name="connsiteY52" fmla="*/ 91362 h 204890"/>
                <a:gd name="connsiteX53" fmla="*/ 155055 w 290155"/>
                <a:gd name="connsiteY53" fmla="*/ 0 h 204890"/>
                <a:gd name="connsiteX54" fmla="*/ 173726 w 290155"/>
                <a:gd name="connsiteY54" fmla="*/ 0 h 204890"/>
                <a:gd name="connsiteX55" fmla="*/ 173726 w 290155"/>
                <a:gd name="connsiteY55" fmla="*/ 91362 h 204890"/>
                <a:gd name="connsiteX56" fmla="*/ 155055 w 290155"/>
                <a:gd name="connsiteY56" fmla="*/ 91362 h 204890"/>
                <a:gd name="connsiteX57" fmla="*/ 124044 w 290155"/>
                <a:gd name="connsiteY57" fmla="*/ 0 h 204890"/>
                <a:gd name="connsiteX58" fmla="*/ 142715 w 290155"/>
                <a:gd name="connsiteY58" fmla="*/ 0 h 204890"/>
                <a:gd name="connsiteX59" fmla="*/ 142715 w 290155"/>
                <a:gd name="connsiteY59" fmla="*/ 91362 h 204890"/>
                <a:gd name="connsiteX60" fmla="*/ 124044 w 290155"/>
                <a:gd name="connsiteY60" fmla="*/ 91362 h 204890"/>
                <a:gd name="connsiteX61" fmla="*/ 94561 w 290155"/>
                <a:gd name="connsiteY61" fmla="*/ 0 h 204890"/>
                <a:gd name="connsiteX62" fmla="*/ 111704 w 290155"/>
                <a:gd name="connsiteY62" fmla="*/ 0 h 204890"/>
                <a:gd name="connsiteX63" fmla="*/ 111704 w 290155"/>
                <a:gd name="connsiteY63" fmla="*/ 91362 h 204890"/>
                <a:gd name="connsiteX64" fmla="*/ 93033 w 290155"/>
                <a:gd name="connsiteY64" fmla="*/ 91362 h 204890"/>
                <a:gd name="connsiteX65" fmla="*/ 93033 w 290155"/>
                <a:gd name="connsiteY65" fmla="*/ 3311 h 20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90155" h="204890">
                  <a:moveTo>
                    <a:pt x="279100" y="180937"/>
                  </a:moveTo>
                  <a:lnTo>
                    <a:pt x="290155" y="204890"/>
                  </a:lnTo>
                  <a:lnTo>
                    <a:pt x="279100" y="204890"/>
                  </a:lnTo>
                  <a:close/>
                  <a:moveTo>
                    <a:pt x="18671" y="164434"/>
                  </a:moveTo>
                  <a:lnTo>
                    <a:pt x="18671" y="204890"/>
                  </a:lnTo>
                  <a:lnTo>
                    <a:pt x="0" y="204890"/>
                  </a:lnTo>
                  <a:close/>
                  <a:moveTo>
                    <a:pt x="248087" y="118528"/>
                  </a:moveTo>
                  <a:lnTo>
                    <a:pt x="250297" y="118528"/>
                  </a:lnTo>
                  <a:lnTo>
                    <a:pt x="266759" y="154196"/>
                  </a:lnTo>
                  <a:lnTo>
                    <a:pt x="266759" y="204890"/>
                  </a:lnTo>
                  <a:lnTo>
                    <a:pt x="248087" y="204890"/>
                  </a:lnTo>
                  <a:close/>
                  <a:moveTo>
                    <a:pt x="217077" y="118528"/>
                  </a:moveTo>
                  <a:lnTo>
                    <a:pt x="235748" y="118528"/>
                  </a:lnTo>
                  <a:lnTo>
                    <a:pt x="235748" y="204890"/>
                  </a:lnTo>
                  <a:lnTo>
                    <a:pt x="217077" y="204890"/>
                  </a:lnTo>
                  <a:close/>
                  <a:moveTo>
                    <a:pt x="186066" y="118528"/>
                  </a:moveTo>
                  <a:lnTo>
                    <a:pt x="204737" y="118528"/>
                  </a:lnTo>
                  <a:lnTo>
                    <a:pt x="204737" y="204890"/>
                  </a:lnTo>
                  <a:lnTo>
                    <a:pt x="186066" y="204890"/>
                  </a:lnTo>
                  <a:close/>
                  <a:moveTo>
                    <a:pt x="155055" y="118528"/>
                  </a:moveTo>
                  <a:lnTo>
                    <a:pt x="173726" y="118528"/>
                  </a:lnTo>
                  <a:lnTo>
                    <a:pt x="173726" y="204890"/>
                  </a:lnTo>
                  <a:lnTo>
                    <a:pt x="155055" y="204890"/>
                  </a:lnTo>
                  <a:close/>
                  <a:moveTo>
                    <a:pt x="124044" y="118528"/>
                  </a:moveTo>
                  <a:lnTo>
                    <a:pt x="142715" y="118528"/>
                  </a:lnTo>
                  <a:lnTo>
                    <a:pt x="142715" y="204890"/>
                  </a:lnTo>
                  <a:lnTo>
                    <a:pt x="124044" y="204890"/>
                  </a:lnTo>
                  <a:close/>
                  <a:moveTo>
                    <a:pt x="93033" y="118528"/>
                  </a:moveTo>
                  <a:lnTo>
                    <a:pt x="111704" y="118528"/>
                  </a:lnTo>
                  <a:lnTo>
                    <a:pt x="111704" y="204890"/>
                  </a:lnTo>
                  <a:lnTo>
                    <a:pt x="93033" y="204890"/>
                  </a:lnTo>
                  <a:close/>
                  <a:moveTo>
                    <a:pt x="62022" y="118528"/>
                  </a:moveTo>
                  <a:lnTo>
                    <a:pt x="80693" y="118528"/>
                  </a:lnTo>
                  <a:lnTo>
                    <a:pt x="80693" y="204890"/>
                  </a:lnTo>
                  <a:lnTo>
                    <a:pt x="62022" y="204890"/>
                  </a:lnTo>
                  <a:close/>
                  <a:moveTo>
                    <a:pt x="39858" y="118528"/>
                  </a:moveTo>
                  <a:lnTo>
                    <a:pt x="49682" y="118528"/>
                  </a:lnTo>
                  <a:lnTo>
                    <a:pt x="49682" y="204890"/>
                  </a:lnTo>
                  <a:lnTo>
                    <a:pt x="31011" y="204890"/>
                  </a:lnTo>
                  <a:lnTo>
                    <a:pt x="31011" y="137697"/>
                  </a:lnTo>
                  <a:close/>
                  <a:moveTo>
                    <a:pt x="217077" y="46547"/>
                  </a:moveTo>
                  <a:lnTo>
                    <a:pt x="235748" y="87003"/>
                  </a:lnTo>
                  <a:lnTo>
                    <a:pt x="235748" y="91362"/>
                  </a:lnTo>
                  <a:lnTo>
                    <a:pt x="217077" y="91362"/>
                  </a:lnTo>
                  <a:close/>
                  <a:moveTo>
                    <a:pt x="80693" y="30049"/>
                  </a:moveTo>
                  <a:lnTo>
                    <a:pt x="80693" y="91362"/>
                  </a:lnTo>
                  <a:lnTo>
                    <a:pt x="62022" y="91362"/>
                  </a:lnTo>
                  <a:lnTo>
                    <a:pt x="62022" y="70504"/>
                  </a:lnTo>
                  <a:close/>
                  <a:moveTo>
                    <a:pt x="186066" y="0"/>
                  </a:moveTo>
                  <a:lnTo>
                    <a:pt x="195594" y="0"/>
                  </a:lnTo>
                  <a:lnTo>
                    <a:pt x="204737" y="19810"/>
                  </a:lnTo>
                  <a:lnTo>
                    <a:pt x="204737" y="91362"/>
                  </a:lnTo>
                  <a:lnTo>
                    <a:pt x="186066" y="91362"/>
                  </a:lnTo>
                  <a:close/>
                  <a:moveTo>
                    <a:pt x="155055" y="0"/>
                  </a:moveTo>
                  <a:lnTo>
                    <a:pt x="173726" y="0"/>
                  </a:lnTo>
                  <a:lnTo>
                    <a:pt x="173726" y="91362"/>
                  </a:lnTo>
                  <a:lnTo>
                    <a:pt x="155055" y="91362"/>
                  </a:lnTo>
                  <a:close/>
                  <a:moveTo>
                    <a:pt x="124044" y="0"/>
                  </a:moveTo>
                  <a:lnTo>
                    <a:pt x="142715" y="0"/>
                  </a:lnTo>
                  <a:lnTo>
                    <a:pt x="142715" y="91362"/>
                  </a:lnTo>
                  <a:lnTo>
                    <a:pt x="124044" y="91362"/>
                  </a:lnTo>
                  <a:close/>
                  <a:moveTo>
                    <a:pt x="94561" y="0"/>
                  </a:moveTo>
                  <a:lnTo>
                    <a:pt x="111704" y="0"/>
                  </a:lnTo>
                  <a:lnTo>
                    <a:pt x="111704" y="91362"/>
                  </a:lnTo>
                  <a:lnTo>
                    <a:pt x="93033" y="91362"/>
                  </a:lnTo>
                  <a:lnTo>
                    <a:pt x="93033" y="33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2150A01F-8644-4016-9136-460C795F839C}"/>
                </a:ext>
              </a:extLst>
            </p:cNvPr>
            <p:cNvSpPr/>
            <p:nvPr/>
          </p:nvSpPr>
          <p:spPr>
            <a:xfrm>
              <a:off x="871178" y="2883521"/>
              <a:ext cx="2069666" cy="177016"/>
            </a:xfrm>
            <a:custGeom>
              <a:avLst/>
              <a:gdLst>
                <a:gd name="connsiteX0" fmla="*/ 261764 w 2069666"/>
                <a:gd name="connsiteY0" fmla="*/ 0 h 177016"/>
                <a:gd name="connsiteX1" fmla="*/ 1807902 w 2069666"/>
                <a:gd name="connsiteY1" fmla="*/ 0 h 177016"/>
                <a:gd name="connsiteX2" fmla="*/ 1897735 w 2069666"/>
                <a:gd name="connsiteY2" fmla="*/ 105961 h 177016"/>
                <a:gd name="connsiteX3" fmla="*/ 2069666 w 2069666"/>
                <a:gd name="connsiteY3" fmla="*/ 177016 h 177016"/>
                <a:gd name="connsiteX4" fmla="*/ 0 w 2069666"/>
                <a:gd name="connsiteY4" fmla="*/ 177016 h 177016"/>
                <a:gd name="connsiteX5" fmla="*/ 171931 w 2069666"/>
                <a:gd name="connsiteY5" fmla="*/ 105961 h 17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9666" h="177016">
                  <a:moveTo>
                    <a:pt x="261764" y="0"/>
                  </a:moveTo>
                  <a:lnTo>
                    <a:pt x="1807902" y="0"/>
                  </a:lnTo>
                  <a:lnTo>
                    <a:pt x="1897735" y="105961"/>
                  </a:lnTo>
                  <a:lnTo>
                    <a:pt x="2069666" y="177016"/>
                  </a:lnTo>
                  <a:lnTo>
                    <a:pt x="0" y="177016"/>
                  </a:lnTo>
                  <a:lnTo>
                    <a:pt x="171931" y="105961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rPr>
                <a:t>　</a:t>
              </a:r>
            </a:p>
          </p:txBody>
        </p:sp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A2D8C3F2-F8F7-411A-9257-34E4FD3342F4}"/>
                </a:ext>
              </a:extLst>
            </p:cNvPr>
            <p:cNvSpPr/>
            <p:nvPr/>
          </p:nvSpPr>
          <p:spPr>
            <a:xfrm>
              <a:off x="792599" y="3352662"/>
              <a:ext cx="2226826" cy="45720"/>
            </a:xfrm>
            <a:prstGeom prst="rect">
              <a:avLst/>
            </a:prstGeom>
            <a:pattFill prst="dkVert">
              <a:fgClr>
                <a:sysClr val="windowText" lastClr="000000">
                  <a:lumMod val="95000"/>
                  <a:lumOff val="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3C60AD1F-F4F5-4BFA-8483-CF6EDD97C002}"/>
                </a:ext>
              </a:extLst>
            </p:cNvPr>
            <p:cNvSpPr/>
            <p:nvPr/>
          </p:nvSpPr>
          <p:spPr>
            <a:xfrm>
              <a:off x="1295311" y="3439409"/>
              <a:ext cx="1227496" cy="494433"/>
            </a:xfrm>
            <a:custGeom>
              <a:avLst/>
              <a:gdLst>
                <a:gd name="connsiteX0" fmla="*/ 445337 w 1227496"/>
                <a:gd name="connsiteY0" fmla="*/ 0 h 494433"/>
                <a:gd name="connsiteX1" fmla="*/ 782159 w 1227496"/>
                <a:gd name="connsiteY1" fmla="*/ 0 h 494433"/>
                <a:gd name="connsiteX2" fmla="*/ 1007272 w 1227496"/>
                <a:gd name="connsiteY2" fmla="*/ 50913 h 494433"/>
                <a:gd name="connsiteX3" fmla="*/ 1227496 w 1227496"/>
                <a:gd name="connsiteY3" fmla="*/ 202326 h 494433"/>
                <a:gd name="connsiteX4" fmla="*/ 988309 w 1227496"/>
                <a:gd name="connsiteY4" fmla="*/ 202326 h 494433"/>
                <a:gd name="connsiteX5" fmla="*/ 988309 w 1227496"/>
                <a:gd name="connsiteY5" fmla="*/ 494433 h 494433"/>
                <a:gd name="connsiteX6" fmla="*/ 209641 w 1227496"/>
                <a:gd name="connsiteY6" fmla="*/ 494433 h 494433"/>
                <a:gd name="connsiteX7" fmla="*/ 209641 w 1227496"/>
                <a:gd name="connsiteY7" fmla="*/ 202326 h 494433"/>
                <a:gd name="connsiteX8" fmla="*/ 0 w 1227496"/>
                <a:gd name="connsiteY8" fmla="*/ 202326 h 494433"/>
                <a:gd name="connsiteX9" fmla="*/ 220225 w 1227496"/>
                <a:gd name="connsiteY9" fmla="*/ 50913 h 494433"/>
                <a:gd name="connsiteX10" fmla="*/ 445337 w 1227496"/>
                <a:gd name="connsiteY10" fmla="*/ 0 h 49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7496" h="494433">
                  <a:moveTo>
                    <a:pt x="445337" y="0"/>
                  </a:moveTo>
                  <a:lnTo>
                    <a:pt x="782159" y="0"/>
                  </a:lnTo>
                  <a:cubicBezTo>
                    <a:pt x="870071" y="0"/>
                    <a:pt x="949661" y="19456"/>
                    <a:pt x="1007272" y="50913"/>
                  </a:cubicBezTo>
                  <a:lnTo>
                    <a:pt x="1227496" y="202326"/>
                  </a:lnTo>
                  <a:lnTo>
                    <a:pt x="988309" y="202326"/>
                  </a:lnTo>
                  <a:lnTo>
                    <a:pt x="988309" y="494433"/>
                  </a:lnTo>
                  <a:lnTo>
                    <a:pt x="209641" y="494433"/>
                  </a:lnTo>
                  <a:lnTo>
                    <a:pt x="209641" y="202326"/>
                  </a:lnTo>
                  <a:lnTo>
                    <a:pt x="0" y="202326"/>
                  </a:lnTo>
                  <a:lnTo>
                    <a:pt x="220225" y="50913"/>
                  </a:lnTo>
                  <a:cubicBezTo>
                    <a:pt x="277835" y="19456"/>
                    <a:pt x="357425" y="0"/>
                    <a:pt x="445337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B371F9E4-C674-4780-B6AE-EFAED9400DC4}"/>
                </a:ext>
              </a:extLst>
            </p:cNvPr>
            <p:cNvSpPr/>
            <p:nvPr/>
          </p:nvSpPr>
          <p:spPr>
            <a:xfrm>
              <a:off x="1634369" y="2131023"/>
              <a:ext cx="543284" cy="202326"/>
            </a:xfrm>
            <a:custGeom>
              <a:avLst/>
              <a:gdLst>
                <a:gd name="connsiteX0" fmla="*/ 243159 w 670226"/>
                <a:gd name="connsiteY0" fmla="*/ 0 h 202326"/>
                <a:gd name="connsiteX1" fmla="*/ 427067 w 670226"/>
                <a:gd name="connsiteY1" fmla="*/ 0 h 202326"/>
                <a:gd name="connsiteX2" fmla="*/ 549981 w 670226"/>
                <a:gd name="connsiteY2" fmla="*/ 50913 h 202326"/>
                <a:gd name="connsiteX3" fmla="*/ 670226 w 670226"/>
                <a:gd name="connsiteY3" fmla="*/ 202326 h 202326"/>
                <a:gd name="connsiteX4" fmla="*/ 0 w 670226"/>
                <a:gd name="connsiteY4" fmla="*/ 202326 h 202326"/>
                <a:gd name="connsiteX5" fmla="*/ 120245 w 670226"/>
                <a:gd name="connsiteY5" fmla="*/ 50913 h 202326"/>
                <a:gd name="connsiteX6" fmla="*/ 243159 w 670226"/>
                <a:gd name="connsiteY6" fmla="*/ 0 h 202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0226" h="202326">
                  <a:moveTo>
                    <a:pt x="243159" y="0"/>
                  </a:moveTo>
                  <a:lnTo>
                    <a:pt x="427067" y="0"/>
                  </a:lnTo>
                  <a:cubicBezTo>
                    <a:pt x="475068" y="0"/>
                    <a:pt x="518525" y="19456"/>
                    <a:pt x="549981" y="50913"/>
                  </a:cubicBezTo>
                  <a:lnTo>
                    <a:pt x="670226" y="202326"/>
                  </a:lnTo>
                  <a:lnTo>
                    <a:pt x="0" y="202326"/>
                  </a:lnTo>
                  <a:lnTo>
                    <a:pt x="120245" y="50913"/>
                  </a:lnTo>
                  <a:cubicBezTo>
                    <a:pt x="151701" y="19456"/>
                    <a:pt x="195158" y="0"/>
                    <a:pt x="243159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1B80D140-22DA-4955-8603-37F4DF9E115A}"/>
                </a:ext>
              </a:extLst>
            </p:cNvPr>
            <p:cNvGrpSpPr/>
            <p:nvPr/>
          </p:nvGrpSpPr>
          <p:grpSpPr>
            <a:xfrm>
              <a:off x="1118828" y="1883756"/>
              <a:ext cx="1574366" cy="497495"/>
              <a:chOff x="1118828" y="1883756"/>
              <a:chExt cx="1574366" cy="497495"/>
            </a:xfrm>
          </p:grpSpPr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0E2BF21F-469F-459B-AE69-1A66224E653F}"/>
                  </a:ext>
                </a:extLst>
              </p:cNvPr>
              <p:cNvSpPr/>
              <p:nvPr/>
            </p:nvSpPr>
            <p:spPr>
              <a:xfrm>
                <a:off x="1321236" y="2033587"/>
                <a:ext cx="1169552" cy="45720"/>
              </a:xfrm>
              <a:prstGeom prst="rect">
                <a:avLst/>
              </a:prstGeom>
              <a:pattFill prst="dkVert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F4457915-CFBA-430A-87E1-E0EE800EDF58}"/>
                  </a:ext>
                </a:extLst>
              </p:cNvPr>
              <p:cNvSpPr/>
              <p:nvPr/>
            </p:nvSpPr>
            <p:spPr>
              <a:xfrm>
                <a:off x="1321236" y="1883756"/>
                <a:ext cx="88108" cy="140423"/>
              </a:xfrm>
              <a:custGeom>
                <a:avLst/>
                <a:gdLst>
                  <a:gd name="connsiteX0" fmla="*/ 1182480 w 2347525"/>
                  <a:gd name="connsiteY0" fmla="*/ 769955 h 4063256"/>
                  <a:gd name="connsiteX1" fmla="*/ 86925 w 2347525"/>
                  <a:gd name="connsiteY1" fmla="*/ 2089797 h 4063256"/>
                  <a:gd name="connsiteX2" fmla="*/ 104178 w 2347525"/>
                  <a:gd name="connsiteY2" fmla="*/ 3504529 h 4063256"/>
                  <a:gd name="connsiteX3" fmla="*/ 388850 w 2347525"/>
                  <a:gd name="connsiteY3" fmla="*/ 3996234 h 4063256"/>
                  <a:gd name="connsiteX4" fmla="*/ 2019242 w 2347525"/>
                  <a:gd name="connsiteY4" fmla="*/ 4004861 h 4063256"/>
                  <a:gd name="connsiteX5" fmla="*/ 1191107 w 2347525"/>
                  <a:gd name="connsiteY5" fmla="*/ 3495902 h 4063256"/>
                  <a:gd name="connsiteX6" fmla="*/ 777039 w 2347525"/>
                  <a:gd name="connsiteY6" fmla="*/ 2107049 h 4063256"/>
                  <a:gd name="connsiteX7" fmla="*/ 1467152 w 2347525"/>
                  <a:gd name="connsiteY7" fmla="*/ 933857 h 4063256"/>
                  <a:gd name="connsiteX8" fmla="*/ 1889846 w 2347525"/>
                  <a:gd name="connsiteY8" fmla="*/ 882098 h 4063256"/>
                  <a:gd name="connsiteX9" fmla="*/ 2338420 w 2347525"/>
                  <a:gd name="connsiteY9" fmla="*/ 968363 h 4063256"/>
                  <a:gd name="connsiteX10" fmla="*/ 2148639 w 2347525"/>
                  <a:gd name="connsiteY10" fmla="*/ 597427 h 4063256"/>
                  <a:gd name="connsiteX11" fmla="*/ 1648307 w 2347525"/>
                  <a:gd name="connsiteY11" fmla="*/ 614680 h 4063256"/>
                  <a:gd name="connsiteX12" fmla="*/ 1639680 w 2347525"/>
                  <a:gd name="connsiteY12" fmla="*/ 286876 h 4063256"/>
                  <a:gd name="connsiteX13" fmla="*/ 1303250 w 2347525"/>
                  <a:gd name="connsiteY13" fmla="*/ 2204 h 4063256"/>
                  <a:gd name="connsiteX14" fmla="*/ 1355008 w 2347525"/>
                  <a:gd name="connsiteY14" fmla="*/ 442151 h 4063256"/>
                  <a:gd name="connsiteX15" fmla="*/ 1182480 w 2347525"/>
                  <a:gd name="connsiteY15" fmla="*/ 769955 h 4063256"/>
                  <a:gd name="connsiteX0" fmla="*/ 1182480 w 2347525"/>
                  <a:gd name="connsiteY0" fmla="*/ 769955 h 4004861"/>
                  <a:gd name="connsiteX1" fmla="*/ 86925 w 2347525"/>
                  <a:gd name="connsiteY1" fmla="*/ 2089797 h 4004861"/>
                  <a:gd name="connsiteX2" fmla="*/ 104178 w 2347525"/>
                  <a:gd name="connsiteY2" fmla="*/ 3504529 h 4004861"/>
                  <a:gd name="connsiteX3" fmla="*/ 388850 w 2347525"/>
                  <a:gd name="connsiteY3" fmla="*/ 3996234 h 4004861"/>
                  <a:gd name="connsiteX4" fmla="*/ 2019242 w 2347525"/>
                  <a:gd name="connsiteY4" fmla="*/ 4004861 h 4004861"/>
                  <a:gd name="connsiteX5" fmla="*/ 1191107 w 2347525"/>
                  <a:gd name="connsiteY5" fmla="*/ 3495902 h 4004861"/>
                  <a:gd name="connsiteX6" fmla="*/ 777039 w 2347525"/>
                  <a:gd name="connsiteY6" fmla="*/ 2107049 h 4004861"/>
                  <a:gd name="connsiteX7" fmla="*/ 1467152 w 2347525"/>
                  <a:gd name="connsiteY7" fmla="*/ 933857 h 4004861"/>
                  <a:gd name="connsiteX8" fmla="*/ 1889846 w 2347525"/>
                  <a:gd name="connsiteY8" fmla="*/ 882098 h 4004861"/>
                  <a:gd name="connsiteX9" fmla="*/ 2338420 w 2347525"/>
                  <a:gd name="connsiteY9" fmla="*/ 968363 h 4004861"/>
                  <a:gd name="connsiteX10" fmla="*/ 2148639 w 2347525"/>
                  <a:gd name="connsiteY10" fmla="*/ 597427 h 4004861"/>
                  <a:gd name="connsiteX11" fmla="*/ 1648307 w 2347525"/>
                  <a:gd name="connsiteY11" fmla="*/ 614680 h 4004861"/>
                  <a:gd name="connsiteX12" fmla="*/ 1639680 w 2347525"/>
                  <a:gd name="connsiteY12" fmla="*/ 286876 h 4004861"/>
                  <a:gd name="connsiteX13" fmla="*/ 1303250 w 2347525"/>
                  <a:gd name="connsiteY13" fmla="*/ 2204 h 4004861"/>
                  <a:gd name="connsiteX14" fmla="*/ 1355008 w 2347525"/>
                  <a:gd name="connsiteY14" fmla="*/ 442151 h 4004861"/>
                  <a:gd name="connsiteX15" fmla="*/ 1182480 w 2347525"/>
                  <a:gd name="connsiteY15" fmla="*/ 769955 h 4004861"/>
                  <a:gd name="connsiteX0" fmla="*/ 1266239 w 2431284"/>
                  <a:gd name="connsiteY0" fmla="*/ 769955 h 4043263"/>
                  <a:gd name="connsiteX1" fmla="*/ 170684 w 2431284"/>
                  <a:gd name="connsiteY1" fmla="*/ 2089797 h 4043263"/>
                  <a:gd name="connsiteX2" fmla="*/ 32662 w 2431284"/>
                  <a:gd name="connsiteY2" fmla="*/ 3392385 h 4043263"/>
                  <a:gd name="connsiteX3" fmla="*/ 472609 w 2431284"/>
                  <a:gd name="connsiteY3" fmla="*/ 3996234 h 4043263"/>
                  <a:gd name="connsiteX4" fmla="*/ 2103001 w 2431284"/>
                  <a:gd name="connsiteY4" fmla="*/ 4004861 h 4043263"/>
                  <a:gd name="connsiteX5" fmla="*/ 1274866 w 2431284"/>
                  <a:gd name="connsiteY5" fmla="*/ 3495902 h 4043263"/>
                  <a:gd name="connsiteX6" fmla="*/ 860798 w 2431284"/>
                  <a:gd name="connsiteY6" fmla="*/ 2107049 h 4043263"/>
                  <a:gd name="connsiteX7" fmla="*/ 1550911 w 2431284"/>
                  <a:gd name="connsiteY7" fmla="*/ 933857 h 4043263"/>
                  <a:gd name="connsiteX8" fmla="*/ 1973605 w 2431284"/>
                  <a:gd name="connsiteY8" fmla="*/ 882098 h 4043263"/>
                  <a:gd name="connsiteX9" fmla="*/ 2422179 w 2431284"/>
                  <a:gd name="connsiteY9" fmla="*/ 968363 h 4043263"/>
                  <a:gd name="connsiteX10" fmla="*/ 2232398 w 2431284"/>
                  <a:gd name="connsiteY10" fmla="*/ 597427 h 4043263"/>
                  <a:gd name="connsiteX11" fmla="*/ 1732066 w 2431284"/>
                  <a:gd name="connsiteY11" fmla="*/ 614680 h 4043263"/>
                  <a:gd name="connsiteX12" fmla="*/ 1723439 w 2431284"/>
                  <a:gd name="connsiteY12" fmla="*/ 286876 h 4043263"/>
                  <a:gd name="connsiteX13" fmla="*/ 1387009 w 2431284"/>
                  <a:gd name="connsiteY13" fmla="*/ 2204 h 4043263"/>
                  <a:gd name="connsiteX14" fmla="*/ 1438767 w 2431284"/>
                  <a:gd name="connsiteY14" fmla="*/ 442151 h 4043263"/>
                  <a:gd name="connsiteX15" fmla="*/ 1266239 w 2431284"/>
                  <a:gd name="connsiteY15" fmla="*/ 769955 h 4043263"/>
                  <a:gd name="connsiteX0" fmla="*/ 1273851 w 2438896"/>
                  <a:gd name="connsiteY0" fmla="*/ 769955 h 4043263"/>
                  <a:gd name="connsiteX1" fmla="*/ 178296 w 2438896"/>
                  <a:gd name="connsiteY1" fmla="*/ 2089797 h 4043263"/>
                  <a:gd name="connsiteX2" fmla="*/ 40274 w 2438896"/>
                  <a:gd name="connsiteY2" fmla="*/ 3392385 h 4043263"/>
                  <a:gd name="connsiteX3" fmla="*/ 480221 w 2438896"/>
                  <a:gd name="connsiteY3" fmla="*/ 3996234 h 4043263"/>
                  <a:gd name="connsiteX4" fmla="*/ 2110613 w 2438896"/>
                  <a:gd name="connsiteY4" fmla="*/ 4004861 h 4043263"/>
                  <a:gd name="connsiteX5" fmla="*/ 1282478 w 2438896"/>
                  <a:gd name="connsiteY5" fmla="*/ 3495902 h 4043263"/>
                  <a:gd name="connsiteX6" fmla="*/ 868410 w 2438896"/>
                  <a:gd name="connsiteY6" fmla="*/ 2107049 h 4043263"/>
                  <a:gd name="connsiteX7" fmla="*/ 1558523 w 2438896"/>
                  <a:gd name="connsiteY7" fmla="*/ 933857 h 4043263"/>
                  <a:gd name="connsiteX8" fmla="*/ 1981217 w 2438896"/>
                  <a:gd name="connsiteY8" fmla="*/ 882098 h 4043263"/>
                  <a:gd name="connsiteX9" fmla="*/ 2429791 w 2438896"/>
                  <a:gd name="connsiteY9" fmla="*/ 968363 h 4043263"/>
                  <a:gd name="connsiteX10" fmla="*/ 2240010 w 2438896"/>
                  <a:gd name="connsiteY10" fmla="*/ 597427 h 4043263"/>
                  <a:gd name="connsiteX11" fmla="*/ 1739678 w 2438896"/>
                  <a:gd name="connsiteY11" fmla="*/ 614680 h 4043263"/>
                  <a:gd name="connsiteX12" fmla="*/ 1731051 w 2438896"/>
                  <a:gd name="connsiteY12" fmla="*/ 286876 h 4043263"/>
                  <a:gd name="connsiteX13" fmla="*/ 1394621 w 2438896"/>
                  <a:gd name="connsiteY13" fmla="*/ 2204 h 4043263"/>
                  <a:gd name="connsiteX14" fmla="*/ 1446379 w 2438896"/>
                  <a:gd name="connsiteY14" fmla="*/ 442151 h 4043263"/>
                  <a:gd name="connsiteX15" fmla="*/ 1273851 w 2438896"/>
                  <a:gd name="connsiteY15" fmla="*/ 769955 h 4043263"/>
                  <a:gd name="connsiteX0" fmla="*/ 1321980 w 2487025"/>
                  <a:gd name="connsiteY0" fmla="*/ 769955 h 4047092"/>
                  <a:gd name="connsiteX1" fmla="*/ 226425 w 2487025"/>
                  <a:gd name="connsiteY1" fmla="*/ 2089797 h 4047092"/>
                  <a:gd name="connsiteX2" fmla="*/ 28018 w 2487025"/>
                  <a:gd name="connsiteY2" fmla="*/ 3340627 h 4047092"/>
                  <a:gd name="connsiteX3" fmla="*/ 528350 w 2487025"/>
                  <a:gd name="connsiteY3" fmla="*/ 3996234 h 4047092"/>
                  <a:gd name="connsiteX4" fmla="*/ 2158742 w 2487025"/>
                  <a:gd name="connsiteY4" fmla="*/ 4004861 h 4047092"/>
                  <a:gd name="connsiteX5" fmla="*/ 1330607 w 2487025"/>
                  <a:gd name="connsiteY5" fmla="*/ 3495902 h 4047092"/>
                  <a:gd name="connsiteX6" fmla="*/ 916539 w 2487025"/>
                  <a:gd name="connsiteY6" fmla="*/ 2107049 h 4047092"/>
                  <a:gd name="connsiteX7" fmla="*/ 1606652 w 2487025"/>
                  <a:gd name="connsiteY7" fmla="*/ 933857 h 4047092"/>
                  <a:gd name="connsiteX8" fmla="*/ 2029346 w 2487025"/>
                  <a:gd name="connsiteY8" fmla="*/ 882098 h 4047092"/>
                  <a:gd name="connsiteX9" fmla="*/ 2477920 w 2487025"/>
                  <a:gd name="connsiteY9" fmla="*/ 968363 h 4047092"/>
                  <a:gd name="connsiteX10" fmla="*/ 2288139 w 2487025"/>
                  <a:gd name="connsiteY10" fmla="*/ 597427 h 4047092"/>
                  <a:gd name="connsiteX11" fmla="*/ 1787807 w 2487025"/>
                  <a:gd name="connsiteY11" fmla="*/ 614680 h 4047092"/>
                  <a:gd name="connsiteX12" fmla="*/ 1779180 w 2487025"/>
                  <a:gd name="connsiteY12" fmla="*/ 286876 h 4047092"/>
                  <a:gd name="connsiteX13" fmla="*/ 1442750 w 2487025"/>
                  <a:gd name="connsiteY13" fmla="*/ 2204 h 4047092"/>
                  <a:gd name="connsiteX14" fmla="*/ 1494508 w 2487025"/>
                  <a:gd name="connsiteY14" fmla="*/ 442151 h 4047092"/>
                  <a:gd name="connsiteX15" fmla="*/ 1321980 w 2487025"/>
                  <a:gd name="connsiteY15" fmla="*/ 769955 h 4047092"/>
                  <a:gd name="connsiteX0" fmla="*/ 1314558 w 2479603"/>
                  <a:gd name="connsiteY0" fmla="*/ 769955 h 4047092"/>
                  <a:gd name="connsiteX1" fmla="*/ 219003 w 2479603"/>
                  <a:gd name="connsiteY1" fmla="*/ 2089797 h 4047092"/>
                  <a:gd name="connsiteX2" fmla="*/ 20596 w 2479603"/>
                  <a:gd name="connsiteY2" fmla="*/ 3340627 h 4047092"/>
                  <a:gd name="connsiteX3" fmla="*/ 520928 w 2479603"/>
                  <a:gd name="connsiteY3" fmla="*/ 3996234 h 4047092"/>
                  <a:gd name="connsiteX4" fmla="*/ 2151320 w 2479603"/>
                  <a:gd name="connsiteY4" fmla="*/ 4004861 h 4047092"/>
                  <a:gd name="connsiteX5" fmla="*/ 1323185 w 2479603"/>
                  <a:gd name="connsiteY5" fmla="*/ 3495902 h 4047092"/>
                  <a:gd name="connsiteX6" fmla="*/ 909117 w 2479603"/>
                  <a:gd name="connsiteY6" fmla="*/ 2107049 h 4047092"/>
                  <a:gd name="connsiteX7" fmla="*/ 1599230 w 2479603"/>
                  <a:gd name="connsiteY7" fmla="*/ 933857 h 4047092"/>
                  <a:gd name="connsiteX8" fmla="*/ 2021924 w 2479603"/>
                  <a:gd name="connsiteY8" fmla="*/ 882098 h 4047092"/>
                  <a:gd name="connsiteX9" fmla="*/ 2470498 w 2479603"/>
                  <a:gd name="connsiteY9" fmla="*/ 968363 h 4047092"/>
                  <a:gd name="connsiteX10" fmla="*/ 2280717 w 2479603"/>
                  <a:gd name="connsiteY10" fmla="*/ 597427 h 4047092"/>
                  <a:gd name="connsiteX11" fmla="*/ 1780385 w 2479603"/>
                  <a:gd name="connsiteY11" fmla="*/ 614680 h 4047092"/>
                  <a:gd name="connsiteX12" fmla="*/ 1771758 w 2479603"/>
                  <a:gd name="connsiteY12" fmla="*/ 286876 h 4047092"/>
                  <a:gd name="connsiteX13" fmla="*/ 1435328 w 2479603"/>
                  <a:gd name="connsiteY13" fmla="*/ 2204 h 4047092"/>
                  <a:gd name="connsiteX14" fmla="*/ 1487086 w 2479603"/>
                  <a:gd name="connsiteY14" fmla="*/ 442151 h 4047092"/>
                  <a:gd name="connsiteX15" fmla="*/ 1314558 w 2479603"/>
                  <a:gd name="connsiteY15" fmla="*/ 769955 h 4047092"/>
                  <a:gd name="connsiteX0" fmla="*/ 1314558 w 2479603"/>
                  <a:gd name="connsiteY0" fmla="*/ 769955 h 4094560"/>
                  <a:gd name="connsiteX1" fmla="*/ 219003 w 2479603"/>
                  <a:gd name="connsiteY1" fmla="*/ 2089797 h 4094560"/>
                  <a:gd name="connsiteX2" fmla="*/ 20596 w 2479603"/>
                  <a:gd name="connsiteY2" fmla="*/ 3340627 h 4094560"/>
                  <a:gd name="connsiteX3" fmla="*/ 520928 w 2479603"/>
                  <a:gd name="connsiteY3" fmla="*/ 3996234 h 4094560"/>
                  <a:gd name="connsiteX4" fmla="*/ 2151320 w 2479603"/>
                  <a:gd name="connsiteY4" fmla="*/ 4004861 h 4094560"/>
                  <a:gd name="connsiteX5" fmla="*/ 1142030 w 2479603"/>
                  <a:gd name="connsiteY5" fmla="*/ 3168098 h 4094560"/>
                  <a:gd name="connsiteX6" fmla="*/ 909117 w 2479603"/>
                  <a:gd name="connsiteY6" fmla="*/ 2107049 h 4094560"/>
                  <a:gd name="connsiteX7" fmla="*/ 1599230 w 2479603"/>
                  <a:gd name="connsiteY7" fmla="*/ 933857 h 4094560"/>
                  <a:gd name="connsiteX8" fmla="*/ 2021924 w 2479603"/>
                  <a:gd name="connsiteY8" fmla="*/ 882098 h 4094560"/>
                  <a:gd name="connsiteX9" fmla="*/ 2470498 w 2479603"/>
                  <a:gd name="connsiteY9" fmla="*/ 968363 h 4094560"/>
                  <a:gd name="connsiteX10" fmla="*/ 2280717 w 2479603"/>
                  <a:gd name="connsiteY10" fmla="*/ 597427 h 4094560"/>
                  <a:gd name="connsiteX11" fmla="*/ 1780385 w 2479603"/>
                  <a:gd name="connsiteY11" fmla="*/ 614680 h 4094560"/>
                  <a:gd name="connsiteX12" fmla="*/ 1771758 w 2479603"/>
                  <a:gd name="connsiteY12" fmla="*/ 286876 h 4094560"/>
                  <a:gd name="connsiteX13" fmla="*/ 1435328 w 2479603"/>
                  <a:gd name="connsiteY13" fmla="*/ 2204 h 4094560"/>
                  <a:gd name="connsiteX14" fmla="*/ 1487086 w 2479603"/>
                  <a:gd name="connsiteY14" fmla="*/ 442151 h 4094560"/>
                  <a:gd name="connsiteX15" fmla="*/ 1314558 w 2479603"/>
                  <a:gd name="connsiteY15" fmla="*/ 769955 h 4094560"/>
                  <a:gd name="connsiteX0" fmla="*/ 1314558 w 2479603"/>
                  <a:gd name="connsiteY0" fmla="*/ 769955 h 4047073"/>
                  <a:gd name="connsiteX1" fmla="*/ 219003 w 2479603"/>
                  <a:gd name="connsiteY1" fmla="*/ 2089797 h 4047073"/>
                  <a:gd name="connsiteX2" fmla="*/ 20596 w 2479603"/>
                  <a:gd name="connsiteY2" fmla="*/ 3340627 h 4047073"/>
                  <a:gd name="connsiteX3" fmla="*/ 520928 w 2479603"/>
                  <a:gd name="connsiteY3" fmla="*/ 3996234 h 4047073"/>
                  <a:gd name="connsiteX4" fmla="*/ 2185825 w 2479603"/>
                  <a:gd name="connsiteY4" fmla="*/ 3909971 h 4047073"/>
                  <a:gd name="connsiteX5" fmla="*/ 1142030 w 2479603"/>
                  <a:gd name="connsiteY5" fmla="*/ 3168098 h 4047073"/>
                  <a:gd name="connsiteX6" fmla="*/ 909117 w 2479603"/>
                  <a:gd name="connsiteY6" fmla="*/ 2107049 h 4047073"/>
                  <a:gd name="connsiteX7" fmla="*/ 1599230 w 2479603"/>
                  <a:gd name="connsiteY7" fmla="*/ 933857 h 4047073"/>
                  <a:gd name="connsiteX8" fmla="*/ 2021924 w 2479603"/>
                  <a:gd name="connsiteY8" fmla="*/ 882098 h 4047073"/>
                  <a:gd name="connsiteX9" fmla="*/ 2470498 w 2479603"/>
                  <a:gd name="connsiteY9" fmla="*/ 968363 h 4047073"/>
                  <a:gd name="connsiteX10" fmla="*/ 2280717 w 2479603"/>
                  <a:gd name="connsiteY10" fmla="*/ 597427 h 4047073"/>
                  <a:gd name="connsiteX11" fmla="*/ 1780385 w 2479603"/>
                  <a:gd name="connsiteY11" fmla="*/ 614680 h 4047073"/>
                  <a:gd name="connsiteX12" fmla="*/ 1771758 w 2479603"/>
                  <a:gd name="connsiteY12" fmla="*/ 286876 h 4047073"/>
                  <a:gd name="connsiteX13" fmla="*/ 1435328 w 2479603"/>
                  <a:gd name="connsiteY13" fmla="*/ 2204 h 4047073"/>
                  <a:gd name="connsiteX14" fmla="*/ 1487086 w 2479603"/>
                  <a:gd name="connsiteY14" fmla="*/ 442151 h 4047073"/>
                  <a:gd name="connsiteX15" fmla="*/ 1314558 w 2479603"/>
                  <a:gd name="connsiteY15" fmla="*/ 769955 h 4047073"/>
                  <a:gd name="connsiteX0" fmla="*/ 1314558 w 2479603"/>
                  <a:gd name="connsiteY0" fmla="*/ 769955 h 4092222"/>
                  <a:gd name="connsiteX1" fmla="*/ 219003 w 2479603"/>
                  <a:gd name="connsiteY1" fmla="*/ 2089797 h 4092222"/>
                  <a:gd name="connsiteX2" fmla="*/ 20596 w 2479603"/>
                  <a:gd name="connsiteY2" fmla="*/ 3340627 h 4092222"/>
                  <a:gd name="connsiteX3" fmla="*/ 520928 w 2479603"/>
                  <a:gd name="connsiteY3" fmla="*/ 3996234 h 4092222"/>
                  <a:gd name="connsiteX4" fmla="*/ 2185825 w 2479603"/>
                  <a:gd name="connsiteY4" fmla="*/ 3909971 h 4092222"/>
                  <a:gd name="connsiteX5" fmla="*/ 1142030 w 2479603"/>
                  <a:gd name="connsiteY5" fmla="*/ 3168098 h 4092222"/>
                  <a:gd name="connsiteX6" fmla="*/ 909117 w 2479603"/>
                  <a:gd name="connsiteY6" fmla="*/ 2107049 h 4092222"/>
                  <a:gd name="connsiteX7" fmla="*/ 1599230 w 2479603"/>
                  <a:gd name="connsiteY7" fmla="*/ 933857 h 4092222"/>
                  <a:gd name="connsiteX8" fmla="*/ 2021924 w 2479603"/>
                  <a:gd name="connsiteY8" fmla="*/ 882098 h 4092222"/>
                  <a:gd name="connsiteX9" fmla="*/ 2470498 w 2479603"/>
                  <a:gd name="connsiteY9" fmla="*/ 968363 h 4092222"/>
                  <a:gd name="connsiteX10" fmla="*/ 2280717 w 2479603"/>
                  <a:gd name="connsiteY10" fmla="*/ 597427 h 4092222"/>
                  <a:gd name="connsiteX11" fmla="*/ 1780385 w 2479603"/>
                  <a:gd name="connsiteY11" fmla="*/ 614680 h 4092222"/>
                  <a:gd name="connsiteX12" fmla="*/ 1771758 w 2479603"/>
                  <a:gd name="connsiteY12" fmla="*/ 286876 h 4092222"/>
                  <a:gd name="connsiteX13" fmla="*/ 1435328 w 2479603"/>
                  <a:gd name="connsiteY13" fmla="*/ 2204 h 4092222"/>
                  <a:gd name="connsiteX14" fmla="*/ 1487086 w 2479603"/>
                  <a:gd name="connsiteY14" fmla="*/ 442151 h 4092222"/>
                  <a:gd name="connsiteX15" fmla="*/ 1314558 w 2479603"/>
                  <a:gd name="connsiteY15" fmla="*/ 769955 h 4092222"/>
                  <a:gd name="connsiteX0" fmla="*/ 1314558 w 2479603"/>
                  <a:gd name="connsiteY0" fmla="*/ 769955 h 4049871"/>
                  <a:gd name="connsiteX1" fmla="*/ 219003 w 2479603"/>
                  <a:gd name="connsiteY1" fmla="*/ 2089797 h 4049871"/>
                  <a:gd name="connsiteX2" fmla="*/ 20596 w 2479603"/>
                  <a:gd name="connsiteY2" fmla="*/ 3340627 h 4049871"/>
                  <a:gd name="connsiteX3" fmla="*/ 520928 w 2479603"/>
                  <a:gd name="connsiteY3" fmla="*/ 3996234 h 4049871"/>
                  <a:gd name="connsiteX4" fmla="*/ 2220330 w 2479603"/>
                  <a:gd name="connsiteY4" fmla="*/ 3823707 h 4049871"/>
                  <a:gd name="connsiteX5" fmla="*/ 1142030 w 2479603"/>
                  <a:gd name="connsiteY5" fmla="*/ 3168098 h 4049871"/>
                  <a:gd name="connsiteX6" fmla="*/ 909117 w 2479603"/>
                  <a:gd name="connsiteY6" fmla="*/ 2107049 h 4049871"/>
                  <a:gd name="connsiteX7" fmla="*/ 1599230 w 2479603"/>
                  <a:gd name="connsiteY7" fmla="*/ 933857 h 4049871"/>
                  <a:gd name="connsiteX8" fmla="*/ 2021924 w 2479603"/>
                  <a:gd name="connsiteY8" fmla="*/ 882098 h 4049871"/>
                  <a:gd name="connsiteX9" fmla="*/ 2470498 w 2479603"/>
                  <a:gd name="connsiteY9" fmla="*/ 968363 h 4049871"/>
                  <a:gd name="connsiteX10" fmla="*/ 2280717 w 2479603"/>
                  <a:gd name="connsiteY10" fmla="*/ 597427 h 4049871"/>
                  <a:gd name="connsiteX11" fmla="*/ 1780385 w 2479603"/>
                  <a:gd name="connsiteY11" fmla="*/ 614680 h 4049871"/>
                  <a:gd name="connsiteX12" fmla="*/ 1771758 w 2479603"/>
                  <a:gd name="connsiteY12" fmla="*/ 286876 h 4049871"/>
                  <a:gd name="connsiteX13" fmla="*/ 1435328 w 2479603"/>
                  <a:gd name="connsiteY13" fmla="*/ 2204 h 4049871"/>
                  <a:gd name="connsiteX14" fmla="*/ 1487086 w 2479603"/>
                  <a:gd name="connsiteY14" fmla="*/ 442151 h 4049871"/>
                  <a:gd name="connsiteX15" fmla="*/ 1314558 w 2479603"/>
                  <a:gd name="connsiteY15" fmla="*/ 769955 h 404987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220330 w 2479603"/>
                  <a:gd name="connsiteY5" fmla="*/ 3823707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134066 w 2479603"/>
                  <a:gd name="connsiteY5" fmla="*/ 3685684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84196"/>
                  <a:gd name="connsiteY0" fmla="*/ 769955 h 4048541"/>
                  <a:gd name="connsiteX1" fmla="*/ 219003 w 2484196"/>
                  <a:gd name="connsiteY1" fmla="*/ 2089797 h 4048541"/>
                  <a:gd name="connsiteX2" fmla="*/ 20596 w 2484196"/>
                  <a:gd name="connsiteY2" fmla="*/ 3340627 h 4048541"/>
                  <a:gd name="connsiteX3" fmla="*/ 520928 w 2484196"/>
                  <a:gd name="connsiteY3" fmla="*/ 3996234 h 4048541"/>
                  <a:gd name="connsiteX4" fmla="*/ 2056431 w 2484196"/>
                  <a:gd name="connsiteY4" fmla="*/ 3987609 h 4048541"/>
                  <a:gd name="connsiteX5" fmla="*/ 2134066 w 2484196"/>
                  <a:gd name="connsiteY5" fmla="*/ 3685684 h 4048541"/>
                  <a:gd name="connsiteX6" fmla="*/ 1142030 w 2484196"/>
                  <a:gd name="connsiteY6" fmla="*/ 3168098 h 4048541"/>
                  <a:gd name="connsiteX7" fmla="*/ 909117 w 2484196"/>
                  <a:gd name="connsiteY7" fmla="*/ 2107049 h 4048541"/>
                  <a:gd name="connsiteX8" fmla="*/ 1599230 w 2484196"/>
                  <a:gd name="connsiteY8" fmla="*/ 933857 h 4048541"/>
                  <a:gd name="connsiteX9" fmla="*/ 2021924 w 2484196"/>
                  <a:gd name="connsiteY9" fmla="*/ 882098 h 4048541"/>
                  <a:gd name="connsiteX10" fmla="*/ 2470498 w 2484196"/>
                  <a:gd name="connsiteY10" fmla="*/ 968363 h 4048541"/>
                  <a:gd name="connsiteX11" fmla="*/ 2280717 w 2484196"/>
                  <a:gd name="connsiteY11" fmla="*/ 597427 h 4048541"/>
                  <a:gd name="connsiteX12" fmla="*/ 1780385 w 2484196"/>
                  <a:gd name="connsiteY12" fmla="*/ 614680 h 4048541"/>
                  <a:gd name="connsiteX13" fmla="*/ 1771758 w 2484196"/>
                  <a:gd name="connsiteY13" fmla="*/ 286876 h 4048541"/>
                  <a:gd name="connsiteX14" fmla="*/ 1435328 w 2484196"/>
                  <a:gd name="connsiteY14" fmla="*/ 2204 h 4048541"/>
                  <a:gd name="connsiteX15" fmla="*/ 1487086 w 2484196"/>
                  <a:gd name="connsiteY15" fmla="*/ 442151 h 4048541"/>
                  <a:gd name="connsiteX16" fmla="*/ 1314558 w 2484196"/>
                  <a:gd name="connsiteY16" fmla="*/ 769955 h 4048541"/>
                  <a:gd name="connsiteX0" fmla="*/ 1314558 w 2475085"/>
                  <a:gd name="connsiteY0" fmla="*/ 769955 h 4048541"/>
                  <a:gd name="connsiteX1" fmla="*/ 219003 w 2475085"/>
                  <a:gd name="connsiteY1" fmla="*/ 2089797 h 4048541"/>
                  <a:gd name="connsiteX2" fmla="*/ 20596 w 2475085"/>
                  <a:gd name="connsiteY2" fmla="*/ 3340627 h 4048541"/>
                  <a:gd name="connsiteX3" fmla="*/ 520928 w 2475085"/>
                  <a:gd name="connsiteY3" fmla="*/ 3996234 h 4048541"/>
                  <a:gd name="connsiteX4" fmla="*/ 2056431 w 2475085"/>
                  <a:gd name="connsiteY4" fmla="*/ 3987609 h 4048541"/>
                  <a:gd name="connsiteX5" fmla="*/ 2134066 w 2475085"/>
                  <a:gd name="connsiteY5" fmla="*/ 3685684 h 4048541"/>
                  <a:gd name="connsiteX6" fmla="*/ 1142030 w 2475085"/>
                  <a:gd name="connsiteY6" fmla="*/ 3168098 h 4048541"/>
                  <a:gd name="connsiteX7" fmla="*/ 909117 w 2475085"/>
                  <a:gd name="connsiteY7" fmla="*/ 2107049 h 4048541"/>
                  <a:gd name="connsiteX8" fmla="*/ 1599230 w 2475085"/>
                  <a:gd name="connsiteY8" fmla="*/ 933857 h 4048541"/>
                  <a:gd name="connsiteX9" fmla="*/ 2021924 w 2475085"/>
                  <a:gd name="connsiteY9" fmla="*/ 882098 h 4048541"/>
                  <a:gd name="connsiteX10" fmla="*/ 2470498 w 2475085"/>
                  <a:gd name="connsiteY10" fmla="*/ 968363 h 4048541"/>
                  <a:gd name="connsiteX11" fmla="*/ 2203080 w 2475085"/>
                  <a:gd name="connsiteY11" fmla="*/ 597427 h 4048541"/>
                  <a:gd name="connsiteX12" fmla="*/ 1780385 w 2475085"/>
                  <a:gd name="connsiteY12" fmla="*/ 614680 h 4048541"/>
                  <a:gd name="connsiteX13" fmla="*/ 1771758 w 2475085"/>
                  <a:gd name="connsiteY13" fmla="*/ 286876 h 4048541"/>
                  <a:gd name="connsiteX14" fmla="*/ 1435328 w 2475085"/>
                  <a:gd name="connsiteY14" fmla="*/ 2204 h 4048541"/>
                  <a:gd name="connsiteX15" fmla="*/ 1487086 w 2475085"/>
                  <a:gd name="connsiteY15" fmla="*/ 442151 h 4048541"/>
                  <a:gd name="connsiteX16" fmla="*/ 1314558 w 2475085"/>
                  <a:gd name="connsiteY16" fmla="*/ 769955 h 4048541"/>
                  <a:gd name="connsiteX0" fmla="*/ 1314558 w 2475085"/>
                  <a:gd name="connsiteY0" fmla="*/ 771019 h 4049605"/>
                  <a:gd name="connsiteX1" fmla="*/ 219003 w 2475085"/>
                  <a:gd name="connsiteY1" fmla="*/ 2090861 h 4049605"/>
                  <a:gd name="connsiteX2" fmla="*/ 20596 w 2475085"/>
                  <a:gd name="connsiteY2" fmla="*/ 3341691 h 4049605"/>
                  <a:gd name="connsiteX3" fmla="*/ 520928 w 2475085"/>
                  <a:gd name="connsiteY3" fmla="*/ 3997298 h 4049605"/>
                  <a:gd name="connsiteX4" fmla="*/ 2056431 w 2475085"/>
                  <a:gd name="connsiteY4" fmla="*/ 3988673 h 4049605"/>
                  <a:gd name="connsiteX5" fmla="*/ 2134066 w 2475085"/>
                  <a:gd name="connsiteY5" fmla="*/ 3686748 h 4049605"/>
                  <a:gd name="connsiteX6" fmla="*/ 1142030 w 2475085"/>
                  <a:gd name="connsiteY6" fmla="*/ 3169162 h 4049605"/>
                  <a:gd name="connsiteX7" fmla="*/ 909117 w 2475085"/>
                  <a:gd name="connsiteY7" fmla="*/ 2108113 h 4049605"/>
                  <a:gd name="connsiteX8" fmla="*/ 1599230 w 2475085"/>
                  <a:gd name="connsiteY8" fmla="*/ 934921 h 4049605"/>
                  <a:gd name="connsiteX9" fmla="*/ 2021924 w 2475085"/>
                  <a:gd name="connsiteY9" fmla="*/ 883162 h 4049605"/>
                  <a:gd name="connsiteX10" fmla="*/ 2470498 w 2475085"/>
                  <a:gd name="connsiteY10" fmla="*/ 969427 h 4049605"/>
                  <a:gd name="connsiteX11" fmla="*/ 2203080 w 2475085"/>
                  <a:gd name="connsiteY11" fmla="*/ 598491 h 4049605"/>
                  <a:gd name="connsiteX12" fmla="*/ 1780385 w 2475085"/>
                  <a:gd name="connsiteY12" fmla="*/ 615744 h 4049605"/>
                  <a:gd name="connsiteX13" fmla="*/ 1771758 w 2475085"/>
                  <a:gd name="connsiteY13" fmla="*/ 287940 h 4049605"/>
                  <a:gd name="connsiteX14" fmla="*/ 1435328 w 2475085"/>
                  <a:gd name="connsiteY14" fmla="*/ 3268 h 4049605"/>
                  <a:gd name="connsiteX15" fmla="*/ 1487086 w 2475085"/>
                  <a:gd name="connsiteY15" fmla="*/ 443215 h 4049605"/>
                  <a:gd name="connsiteX16" fmla="*/ 1314558 w 2475085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02192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4269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28431 w 2484371"/>
                  <a:gd name="connsiteY0" fmla="*/ 771019 h 4049605"/>
                  <a:gd name="connsiteX1" fmla="*/ 232876 w 2484371"/>
                  <a:gd name="connsiteY1" fmla="*/ 2090861 h 4049605"/>
                  <a:gd name="connsiteX2" fmla="*/ 34469 w 2484371"/>
                  <a:gd name="connsiteY2" fmla="*/ 3341691 h 4049605"/>
                  <a:gd name="connsiteX3" fmla="*/ 534801 w 2484371"/>
                  <a:gd name="connsiteY3" fmla="*/ 3997298 h 4049605"/>
                  <a:gd name="connsiteX4" fmla="*/ 2070304 w 2484371"/>
                  <a:gd name="connsiteY4" fmla="*/ 3988673 h 4049605"/>
                  <a:gd name="connsiteX5" fmla="*/ 2147939 w 2484371"/>
                  <a:gd name="connsiteY5" fmla="*/ 3686748 h 4049605"/>
                  <a:gd name="connsiteX6" fmla="*/ 1155903 w 2484371"/>
                  <a:gd name="connsiteY6" fmla="*/ 3169162 h 4049605"/>
                  <a:gd name="connsiteX7" fmla="*/ 922990 w 2484371"/>
                  <a:gd name="connsiteY7" fmla="*/ 2108113 h 4049605"/>
                  <a:gd name="connsiteX8" fmla="*/ 1613103 w 2484371"/>
                  <a:gd name="connsiteY8" fmla="*/ 934921 h 4049605"/>
                  <a:gd name="connsiteX9" fmla="*/ 2156567 w 2484371"/>
                  <a:gd name="connsiteY9" fmla="*/ 883162 h 4049605"/>
                  <a:gd name="connsiteX10" fmla="*/ 2484371 w 2484371"/>
                  <a:gd name="connsiteY10" fmla="*/ 969427 h 4049605"/>
                  <a:gd name="connsiteX11" fmla="*/ 2216953 w 2484371"/>
                  <a:gd name="connsiteY11" fmla="*/ 598491 h 4049605"/>
                  <a:gd name="connsiteX12" fmla="*/ 1794258 w 2484371"/>
                  <a:gd name="connsiteY12" fmla="*/ 615744 h 4049605"/>
                  <a:gd name="connsiteX13" fmla="*/ 1785631 w 2484371"/>
                  <a:gd name="connsiteY13" fmla="*/ 287940 h 4049605"/>
                  <a:gd name="connsiteX14" fmla="*/ 1449201 w 2484371"/>
                  <a:gd name="connsiteY14" fmla="*/ 3268 h 4049605"/>
                  <a:gd name="connsiteX15" fmla="*/ 1500959 w 2484371"/>
                  <a:gd name="connsiteY15" fmla="*/ 443215 h 4049605"/>
                  <a:gd name="connsiteX16" fmla="*/ 1328431 w 2484371"/>
                  <a:gd name="connsiteY16" fmla="*/ 771019 h 4049605"/>
                  <a:gd name="connsiteX0" fmla="*/ 1328431 w 2484371"/>
                  <a:gd name="connsiteY0" fmla="*/ 744306 h 4022892"/>
                  <a:gd name="connsiteX1" fmla="*/ 232876 w 2484371"/>
                  <a:gd name="connsiteY1" fmla="*/ 2064148 h 4022892"/>
                  <a:gd name="connsiteX2" fmla="*/ 34469 w 2484371"/>
                  <a:gd name="connsiteY2" fmla="*/ 3314978 h 4022892"/>
                  <a:gd name="connsiteX3" fmla="*/ 534801 w 2484371"/>
                  <a:gd name="connsiteY3" fmla="*/ 3970585 h 4022892"/>
                  <a:gd name="connsiteX4" fmla="*/ 2070304 w 2484371"/>
                  <a:gd name="connsiteY4" fmla="*/ 3961960 h 4022892"/>
                  <a:gd name="connsiteX5" fmla="*/ 2147939 w 2484371"/>
                  <a:gd name="connsiteY5" fmla="*/ 3660035 h 4022892"/>
                  <a:gd name="connsiteX6" fmla="*/ 1155903 w 2484371"/>
                  <a:gd name="connsiteY6" fmla="*/ 3142449 h 4022892"/>
                  <a:gd name="connsiteX7" fmla="*/ 922990 w 2484371"/>
                  <a:gd name="connsiteY7" fmla="*/ 2081400 h 4022892"/>
                  <a:gd name="connsiteX8" fmla="*/ 1613103 w 2484371"/>
                  <a:gd name="connsiteY8" fmla="*/ 908208 h 4022892"/>
                  <a:gd name="connsiteX9" fmla="*/ 2156567 w 2484371"/>
                  <a:gd name="connsiteY9" fmla="*/ 856449 h 4022892"/>
                  <a:gd name="connsiteX10" fmla="*/ 2484371 w 2484371"/>
                  <a:gd name="connsiteY10" fmla="*/ 942714 h 4022892"/>
                  <a:gd name="connsiteX11" fmla="*/ 2216953 w 2484371"/>
                  <a:gd name="connsiteY11" fmla="*/ 571778 h 4022892"/>
                  <a:gd name="connsiteX12" fmla="*/ 1794258 w 2484371"/>
                  <a:gd name="connsiteY12" fmla="*/ 589031 h 4022892"/>
                  <a:gd name="connsiteX13" fmla="*/ 1785631 w 2484371"/>
                  <a:gd name="connsiteY13" fmla="*/ 261227 h 4022892"/>
                  <a:gd name="connsiteX14" fmla="*/ 1397442 w 2484371"/>
                  <a:gd name="connsiteY14" fmla="*/ 2434 h 4022892"/>
                  <a:gd name="connsiteX15" fmla="*/ 1500959 w 2484371"/>
                  <a:gd name="connsiteY15" fmla="*/ 416502 h 4022892"/>
                  <a:gd name="connsiteX16" fmla="*/ 1328431 w 2484371"/>
                  <a:gd name="connsiteY16" fmla="*/ 744306 h 4022892"/>
                  <a:gd name="connsiteX0" fmla="*/ 1328431 w 2484371"/>
                  <a:gd name="connsiteY0" fmla="*/ 735767 h 4014353"/>
                  <a:gd name="connsiteX1" fmla="*/ 232876 w 2484371"/>
                  <a:gd name="connsiteY1" fmla="*/ 2055609 h 4014353"/>
                  <a:gd name="connsiteX2" fmla="*/ 34469 w 2484371"/>
                  <a:gd name="connsiteY2" fmla="*/ 3306439 h 4014353"/>
                  <a:gd name="connsiteX3" fmla="*/ 534801 w 2484371"/>
                  <a:gd name="connsiteY3" fmla="*/ 3962046 h 4014353"/>
                  <a:gd name="connsiteX4" fmla="*/ 2070304 w 2484371"/>
                  <a:gd name="connsiteY4" fmla="*/ 3953421 h 4014353"/>
                  <a:gd name="connsiteX5" fmla="*/ 2147939 w 2484371"/>
                  <a:gd name="connsiteY5" fmla="*/ 3651496 h 4014353"/>
                  <a:gd name="connsiteX6" fmla="*/ 1155903 w 2484371"/>
                  <a:gd name="connsiteY6" fmla="*/ 3133910 h 4014353"/>
                  <a:gd name="connsiteX7" fmla="*/ 922990 w 2484371"/>
                  <a:gd name="connsiteY7" fmla="*/ 2072861 h 4014353"/>
                  <a:gd name="connsiteX8" fmla="*/ 1613103 w 2484371"/>
                  <a:gd name="connsiteY8" fmla="*/ 899669 h 4014353"/>
                  <a:gd name="connsiteX9" fmla="*/ 2156567 w 2484371"/>
                  <a:gd name="connsiteY9" fmla="*/ 847910 h 4014353"/>
                  <a:gd name="connsiteX10" fmla="*/ 2484371 w 2484371"/>
                  <a:gd name="connsiteY10" fmla="*/ 934175 h 4014353"/>
                  <a:gd name="connsiteX11" fmla="*/ 2216953 w 2484371"/>
                  <a:gd name="connsiteY11" fmla="*/ 563239 h 4014353"/>
                  <a:gd name="connsiteX12" fmla="*/ 1794258 w 2484371"/>
                  <a:gd name="connsiteY12" fmla="*/ 580492 h 4014353"/>
                  <a:gd name="connsiteX13" fmla="*/ 1785631 w 2484371"/>
                  <a:gd name="connsiteY13" fmla="*/ 252688 h 4014353"/>
                  <a:gd name="connsiteX14" fmla="*/ 1380189 w 2484371"/>
                  <a:gd name="connsiteY14" fmla="*/ 2521 h 4014353"/>
                  <a:gd name="connsiteX15" fmla="*/ 1500959 w 2484371"/>
                  <a:gd name="connsiteY15" fmla="*/ 407963 h 4014353"/>
                  <a:gd name="connsiteX16" fmla="*/ 1328431 w 2484371"/>
                  <a:gd name="connsiteY16" fmla="*/ 735767 h 4014353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3959525"/>
                  <a:gd name="connsiteX1" fmla="*/ 232876 w 2484371"/>
                  <a:gd name="connsiteY1" fmla="*/ 2053088 h 3959525"/>
                  <a:gd name="connsiteX2" fmla="*/ 34469 w 2484371"/>
                  <a:gd name="connsiteY2" fmla="*/ 3303918 h 3959525"/>
                  <a:gd name="connsiteX3" fmla="*/ 534801 w 2484371"/>
                  <a:gd name="connsiteY3" fmla="*/ 3959525 h 3959525"/>
                  <a:gd name="connsiteX4" fmla="*/ 2070304 w 2484371"/>
                  <a:gd name="connsiteY4" fmla="*/ 3950900 h 3959525"/>
                  <a:gd name="connsiteX5" fmla="*/ 2147939 w 2484371"/>
                  <a:gd name="connsiteY5" fmla="*/ 3648975 h 3959525"/>
                  <a:gd name="connsiteX6" fmla="*/ 1155903 w 2484371"/>
                  <a:gd name="connsiteY6" fmla="*/ 3131389 h 3959525"/>
                  <a:gd name="connsiteX7" fmla="*/ 922990 w 2484371"/>
                  <a:gd name="connsiteY7" fmla="*/ 2070340 h 3959525"/>
                  <a:gd name="connsiteX8" fmla="*/ 1569971 w 2484371"/>
                  <a:gd name="connsiteY8" fmla="*/ 992039 h 3959525"/>
                  <a:gd name="connsiteX9" fmla="*/ 2182446 w 2484371"/>
                  <a:gd name="connsiteY9" fmla="*/ 819510 h 3959525"/>
                  <a:gd name="connsiteX10" fmla="*/ 2484371 w 2484371"/>
                  <a:gd name="connsiteY10" fmla="*/ 931654 h 3959525"/>
                  <a:gd name="connsiteX11" fmla="*/ 2216953 w 2484371"/>
                  <a:gd name="connsiteY11" fmla="*/ 560718 h 3959525"/>
                  <a:gd name="connsiteX12" fmla="*/ 1828764 w 2484371"/>
                  <a:gd name="connsiteY12" fmla="*/ 560718 h 3959525"/>
                  <a:gd name="connsiteX13" fmla="*/ 1785631 w 2484371"/>
                  <a:gd name="connsiteY13" fmla="*/ 250167 h 3959525"/>
                  <a:gd name="connsiteX14" fmla="*/ 1380189 w 2484371"/>
                  <a:gd name="connsiteY14" fmla="*/ 0 h 3959525"/>
                  <a:gd name="connsiteX15" fmla="*/ 1492333 w 2484371"/>
                  <a:gd name="connsiteY15" fmla="*/ 396816 h 3959525"/>
                  <a:gd name="connsiteX16" fmla="*/ 1328431 w 2484371"/>
                  <a:gd name="connsiteY16" fmla="*/ 733246 h 395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84371" h="3959525">
                    <a:moveTo>
                      <a:pt x="1328431" y="733246"/>
                    </a:moveTo>
                    <a:cubicBezTo>
                      <a:pt x="1118522" y="1009291"/>
                      <a:pt x="517548" y="1486620"/>
                      <a:pt x="232876" y="2053088"/>
                    </a:cubicBezTo>
                    <a:cubicBezTo>
                      <a:pt x="-51796" y="2619556"/>
                      <a:pt x="-15852" y="2968926"/>
                      <a:pt x="34469" y="3303918"/>
                    </a:cubicBezTo>
                    <a:cubicBezTo>
                      <a:pt x="84790" y="3638910"/>
                      <a:pt x="195495" y="3851695"/>
                      <a:pt x="534801" y="3959525"/>
                    </a:cubicBezTo>
                    <a:lnTo>
                      <a:pt x="2070304" y="3950900"/>
                    </a:lnTo>
                    <a:cubicBezTo>
                      <a:pt x="2353538" y="3922145"/>
                      <a:pt x="2300339" y="3785560"/>
                      <a:pt x="2147939" y="3648975"/>
                    </a:cubicBezTo>
                    <a:cubicBezTo>
                      <a:pt x="1995539" y="3512390"/>
                      <a:pt x="1360061" y="3394495"/>
                      <a:pt x="1155903" y="3131389"/>
                    </a:cubicBezTo>
                    <a:cubicBezTo>
                      <a:pt x="951745" y="2868283"/>
                      <a:pt x="853979" y="2426898"/>
                      <a:pt x="922990" y="2070340"/>
                    </a:cubicBezTo>
                    <a:cubicBezTo>
                      <a:pt x="992001" y="1713782"/>
                      <a:pt x="1360062" y="1200511"/>
                      <a:pt x="1569971" y="992039"/>
                    </a:cubicBezTo>
                    <a:cubicBezTo>
                      <a:pt x="1779880" y="783567"/>
                      <a:pt x="2030046" y="829574"/>
                      <a:pt x="2182446" y="819510"/>
                    </a:cubicBezTo>
                    <a:cubicBezTo>
                      <a:pt x="2334846" y="809446"/>
                      <a:pt x="2454178" y="979099"/>
                      <a:pt x="2484371" y="931654"/>
                    </a:cubicBezTo>
                    <a:cubicBezTo>
                      <a:pt x="2419673" y="780692"/>
                      <a:pt x="2395232" y="613914"/>
                      <a:pt x="2216953" y="560718"/>
                    </a:cubicBezTo>
                    <a:cubicBezTo>
                      <a:pt x="2038674" y="507522"/>
                      <a:pt x="1935157" y="577970"/>
                      <a:pt x="1828764" y="560718"/>
                    </a:cubicBezTo>
                    <a:cubicBezTo>
                      <a:pt x="1817262" y="465828"/>
                      <a:pt x="1860394" y="343620"/>
                      <a:pt x="1785631" y="250167"/>
                    </a:cubicBezTo>
                    <a:cubicBezTo>
                      <a:pt x="1710869" y="156714"/>
                      <a:pt x="1548404" y="17253"/>
                      <a:pt x="1380189" y="0"/>
                    </a:cubicBezTo>
                    <a:cubicBezTo>
                      <a:pt x="1453514" y="112143"/>
                      <a:pt x="1509585" y="240102"/>
                      <a:pt x="1492333" y="396816"/>
                    </a:cubicBezTo>
                    <a:cubicBezTo>
                      <a:pt x="1475081" y="553530"/>
                      <a:pt x="1538340" y="457201"/>
                      <a:pt x="1328431" y="733246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DD60CB0-CEE6-43CA-BC4C-A3075DB25B86}"/>
                  </a:ext>
                </a:extLst>
              </p:cNvPr>
              <p:cNvSpPr/>
              <p:nvPr/>
            </p:nvSpPr>
            <p:spPr>
              <a:xfrm flipH="1">
                <a:off x="2402680" y="1883756"/>
                <a:ext cx="88108" cy="140423"/>
              </a:xfrm>
              <a:custGeom>
                <a:avLst/>
                <a:gdLst>
                  <a:gd name="connsiteX0" fmla="*/ 1182480 w 2347525"/>
                  <a:gd name="connsiteY0" fmla="*/ 769955 h 4063256"/>
                  <a:gd name="connsiteX1" fmla="*/ 86925 w 2347525"/>
                  <a:gd name="connsiteY1" fmla="*/ 2089797 h 4063256"/>
                  <a:gd name="connsiteX2" fmla="*/ 104178 w 2347525"/>
                  <a:gd name="connsiteY2" fmla="*/ 3504529 h 4063256"/>
                  <a:gd name="connsiteX3" fmla="*/ 388850 w 2347525"/>
                  <a:gd name="connsiteY3" fmla="*/ 3996234 h 4063256"/>
                  <a:gd name="connsiteX4" fmla="*/ 2019242 w 2347525"/>
                  <a:gd name="connsiteY4" fmla="*/ 4004861 h 4063256"/>
                  <a:gd name="connsiteX5" fmla="*/ 1191107 w 2347525"/>
                  <a:gd name="connsiteY5" fmla="*/ 3495902 h 4063256"/>
                  <a:gd name="connsiteX6" fmla="*/ 777039 w 2347525"/>
                  <a:gd name="connsiteY6" fmla="*/ 2107049 h 4063256"/>
                  <a:gd name="connsiteX7" fmla="*/ 1467152 w 2347525"/>
                  <a:gd name="connsiteY7" fmla="*/ 933857 h 4063256"/>
                  <a:gd name="connsiteX8" fmla="*/ 1889846 w 2347525"/>
                  <a:gd name="connsiteY8" fmla="*/ 882098 h 4063256"/>
                  <a:gd name="connsiteX9" fmla="*/ 2338420 w 2347525"/>
                  <a:gd name="connsiteY9" fmla="*/ 968363 h 4063256"/>
                  <a:gd name="connsiteX10" fmla="*/ 2148639 w 2347525"/>
                  <a:gd name="connsiteY10" fmla="*/ 597427 h 4063256"/>
                  <a:gd name="connsiteX11" fmla="*/ 1648307 w 2347525"/>
                  <a:gd name="connsiteY11" fmla="*/ 614680 h 4063256"/>
                  <a:gd name="connsiteX12" fmla="*/ 1639680 w 2347525"/>
                  <a:gd name="connsiteY12" fmla="*/ 286876 h 4063256"/>
                  <a:gd name="connsiteX13" fmla="*/ 1303250 w 2347525"/>
                  <a:gd name="connsiteY13" fmla="*/ 2204 h 4063256"/>
                  <a:gd name="connsiteX14" fmla="*/ 1355008 w 2347525"/>
                  <a:gd name="connsiteY14" fmla="*/ 442151 h 4063256"/>
                  <a:gd name="connsiteX15" fmla="*/ 1182480 w 2347525"/>
                  <a:gd name="connsiteY15" fmla="*/ 769955 h 4063256"/>
                  <a:gd name="connsiteX0" fmla="*/ 1182480 w 2347525"/>
                  <a:gd name="connsiteY0" fmla="*/ 769955 h 4004861"/>
                  <a:gd name="connsiteX1" fmla="*/ 86925 w 2347525"/>
                  <a:gd name="connsiteY1" fmla="*/ 2089797 h 4004861"/>
                  <a:gd name="connsiteX2" fmla="*/ 104178 w 2347525"/>
                  <a:gd name="connsiteY2" fmla="*/ 3504529 h 4004861"/>
                  <a:gd name="connsiteX3" fmla="*/ 388850 w 2347525"/>
                  <a:gd name="connsiteY3" fmla="*/ 3996234 h 4004861"/>
                  <a:gd name="connsiteX4" fmla="*/ 2019242 w 2347525"/>
                  <a:gd name="connsiteY4" fmla="*/ 4004861 h 4004861"/>
                  <a:gd name="connsiteX5" fmla="*/ 1191107 w 2347525"/>
                  <a:gd name="connsiteY5" fmla="*/ 3495902 h 4004861"/>
                  <a:gd name="connsiteX6" fmla="*/ 777039 w 2347525"/>
                  <a:gd name="connsiteY6" fmla="*/ 2107049 h 4004861"/>
                  <a:gd name="connsiteX7" fmla="*/ 1467152 w 2347525"/>
                  <a:gd name="connsiteY7" fmla="*/ 933857 h 4004861"/>
                  <a:gd name="connsiteX8" fmla="*/ 1889846 w 2347525"/>
                  <a:gd name="connsiteY8" fmla="*/ 882098 h 4004861"/>
                  <a:gd name="connsiteX9" fmla="*/ 2338420 w 2347525"/>
                  <a:gd name="connsiteY9" fmla="*/ 968363 h 4004861"/>
                  <a:gd name="connsiteX10" fmla="*/ 2148639 w 2347525"/>
                  <a:gd name="connsiteY10" fmla="*/ 597427 h 4004861"/>
                  <a:gd name="connsiteX11" fmla="*/ 1648307 w 2347525"/>
                  <a:gd name="connsiteY11" fmla="*/ 614680 h 4004861"/>
                  <a:gd name="connsiteX12" fmla="*/ 1639680 w 2347525"/>
                  <a:gd name="connsiteY12" fmla="*/ 286876 h 4004861"/>
                  <a:gd name="connsiteX13" fmla="*/ 1303250 w 2347525"/>
                  <a:gd name="connsiteY13" fmla="*/ 2204 h 4004861"/>
                  <a:gd name="connsiteX14" fmla="*/ 1355008 w 2347525"/>
                  <a:gd name="connsiteY14" fmla="*/ 442151 h 4004861"/>
                  <a:gd name="connsiteX15" fmla="*/ 1182480 w 2347525"/>
                  <a:gd name="connsiteY15" fmla="*/ 769955 h 4004861"/>
                  <a:gd name="connsiteX0" fmla="*/ 1266239 w 2431284"/>
                  <a:gd name="connsiteY0" fmla="*/ 769955 h 4043263"/>
                  <a:gd name="connsiteX1" fmla="*/ 170684 w 2431284"/>
                  <a:gd name="connsiteY1" fmla="*/ 2089797 h 4043263"/>
                  <a:gd name="connsiteX2" fmla="*/ 32662 w 2431284"/>
                  <a:gd name="connsiteY2" fmla="*/ 3392385 h 4043263"/>
                  <a:gd name="connsiteX3" fmla="*/ 472609 w 2431284"/>
                  <a:gd name="connsiteY3" fmla="*/ 3996234 h 4043263"/>
                  <a:gd name="connsiteX4" fmla="*/ 2103001 w 2431284"/>
                  <a:gd name="connsiteY4" fmla="*/ 4004861 h 4043263"/>
                  <a:gd name="connsiteX5" fmla="*/ 1274866 w 2431284"/>
                  <a:gd name="connsiteY5" fmla="*/ 3495902 h 4043263"/>
                  <a:gd name="connsiteX6" fmla="*/ 860798 w 2431284"/>
                  <a:gd name="connsiteY6" fmla="*/ 2107049 h 4043263"/>
                  <a:gd name="connsiteX7" fmla="*/ 1550911 w 2431284"/>
                  <a:gd name="connsiteY7" fmla="*/ 933857 h 4043263"/>
                  <a:gd name="connsiteX8" fmla="*/ 1973605 w 2431284"/>
                  <a:gd name="connsiteY8" fmla="*/ 882098 h 4043263"/>
                  <a:gd name="connsiteX9" fmla="*/ 2422179 w 2431284"/>
                  <a:gd name="connsiteY9" fmla="*/ 968363 h 4043263"/>
                  <a:gd name="connsiteX10" fmla="*/ 2232398 w 2431284"/>
                  <a:gd name="connsiteY10" fmla="*/ 597427 h 4043263"/>
                  <a:gd name="connsiteX11" fmla="*/ 1732066 w 2431284"/>
                  <a:gd name="connsiteY11" fmla="*/ 614680 h 4043263"/>
                  <a:gd name="connsiteX12" fmla="*/ 1723439 w 2431284"/>
                  <a:gd name="connsiteY12" fmla="*/ 286876 h 4043263"/>
                  <a:gd name="connsiteX13" fmla="*/ 1387009 w 2431284"/>
                  <a:gd name="connsiteY13" fmla="*/ 2204 h 4043263"/>
                  <a:gd name="connsiteX14" fmla="*/ 1438767 w 2431284"/>
                  <a:gd name="connsiteY14" fmla="*/ 442151 h 4043263"/>
                  <a:gd name="connsiteX15" fmla="*/ 1266239 w 2431284"/>
                  <a:gd name="connsiteY15" fmla="*/ 769955 h 4043263"/>
                  <a:gd name="connsiteX0" fmla="*/ 1273851 w 2438896"/>
                  <a:gd name="connsiteY0" fmla="*/ 769955 h 4043263"/>
                  <a:gd name="connsiteX1" fmla="*/ 178296 w 2438896"/>
                  <a:gd name="connsiteY1" fmla="*/ 2089797 h 4043263"/>
                  <a:gd name="connsiteX2" fmla="*/ 40274 w 2438896"/>
                  <a:gd name="connsiteY2" fmla="*/ 3392385 h 4043263"/>
                  <a:gd name="connsiteX3" fmla="*/ 480221 w 2438896"/>
                  <a:gd name="connsiteY3" fmla="*/ 3996234 h 4043263"/>
                  <a:gd name="connsiteX4" fmla="*/ 2110613 w 2438896"/>
                  <a:gd name="connsiteY4" fmla="*/ 4004861 h 4043263"/>
                  <a:gd name="connsiteX5" fmla="*/ 1282478 w 2438896"/>
                  <a:gd name="connsiteY5" fmla="*/ 3495902 h 4043263"/>
                  <a:gd name="connsiteX6" fmla="*/ 868410 w 2438896"/>
                  <a:gd name="connsiteY6" fmla="*/ 2107049 h 4043263"/>
                  <a:gd name="connsiteX7" fmla="*/ 1558523 w 2438896"/>
                  <a:gd name="connsiteY7" fmla="*/ 933857 h 4043263"/>
                  <a:gd name="connsiteX8" fmla="*/ 1981217 w 2438896"/>
                  <a:gd name="connsiteY8" fmla="*/ 882098 h 4043263"/>
                  <a:gd name="connsiteX9" fmla="*/ 2429791 w 2438896"/>
                  <a:gd name="connsiteY9" fmla="*/ 968363 h 4043263"/>
                  <a:gd name="connsiteX10" fmla="*/ 2240010 w 2438896"/>
                  <a:gd name="connsiteY10" fmla="*/ 597427 h 4043263"/>
                  <a:gd name="connsiteX11" fmla="*/ 1739678 w 2438896"/>
                  <a:gd name="connsiteY11" fmla="*/ 614680 h 4043263"/>
                  <a:gd name="connsiteX12" fmla="*/ 1731051 w 2438896"/>
                  <a:gd name="connsiteY12" fmla="*/ 286876 h 4043263"/>
                  <a:gd name="connsiteX13" fmla="*/ 1394621 w 2438896"/>
                  <a:gd name="connsiteY13" fmla="*/ 2204 h 4043263"/>
                  <a:gd name="connsiteX14" fmla="*/ 1446379 w 2438896"/>
                  <a:gd name="connsiteY14" fmla="*/ 442151 h 4043263"/>
                  <a:gd name="connsiteX15" fmla="*/ 1273851 w 2438896"/>
                  <a:gd name="connsiteY15" fmla="*/ 769955 h 4043263"/>
                  <a:gd name="connsiteX0" fmla="*/ 1321980 w 2487025"/>
                  <a:gd name="connsiteY0" fmla="*/ 769955 h 4047092"/>
                  <a:gd name="connsiteX1" fmla="*/ 226425 w 2487025"/>
                  <a:gd name="connsiteY1" fmla="*/ 2089797 h 4047092"/>
                  <a:gd name="connsiteX2" fmla="*/ 28018 w 2487025"/>
                  <a:gd name="connsiteY2" fmla="*/ 3340627 h 4047092"/>
                  <a:gd name="connsiteX3" fmla="*/ 528350 w 2487025"/>
                  <a:gd name="connsiteY3" fmla="*/ 3996234 h 4047092"/>
                  <a:gd name="connsiteX4" fmla="*/ 2158742 w 2487025"/>
                  <a:gd name="connsiteY4" fmla="*/ 4004861 h 4047092"/>
                  <a:gd name="connsiteX5" fmla="*/ 1330607 w 2487025"/>
                  <a:gd name="connsiteY5" fmla="*/ 3495902 h 4047092"/>
                  <a:gd name="connsiteX6" fmla="*/ 916539 w 2487025"/>
                  <a:gd name="connsiteY6" fmla="*/ 2107049 h 4047092"/>
                  <a:gd name="connsiteX7" fmla="*/ 1606652 w 2487025"/>
                  <a:gd name="connsiteY7" fmla="*/ 933857 h 4047092"/>
                  <a:gd name="connsiteX8" fmla="*/ 2029346 w 2487025"/>
                  <a:gd name="connsiteY8" fmla="*/ 882098 h 4047092"/>
                  <a:gd name="connsiteX9" fmla="*/ 2477920 w 2487025"/>
                  <a:gd name="connsiteY9" fmla="*/ 968363 h 4047092"/>
                  <a:gd name="connsiteX10" fmla="*/ 2288139 w 2487025"/>
                  <a:gd name="connsiteY10" fmla="*/ 597427 h 4047092"/>
                  <a:gd name="connsiteX11" fmla="*/ 1787807 w 2487025"/>
                  <a:gd name="connsiteY11" fmla="*/ 614680 h 4047092"/>
                  <a:gd name="connsiteX12" fmla="*/ 1779180 w 2487025"/>
                  <a:gd name="connsiteY12" fmla="*/ 286876 h 4047092"/>
                  <a:gd name="connsiteX13" fmla="*/ 1442750 w 2487025"/>
                  <a:gd name="connsiteY13" fmla="*/ 2204 h 4047092"/>
                  <a:gd name="connsiteX14" fmla="*/ 1494508 w 2487025"/>
                  <a:gd name="connsiteY14" fmla="*/ 442151 h 4047092"/>
                  <a:gd name="connsiteX15" fmla="*/ 1321980 w 2487025"/>
                  <a:gd name="connsiteY15" fmla="*/ 769955 h 4047092"/>
                  <a:gd name="connsiteX0" fmla="*/ 1314558 w 2479603"/>
                  <a:gd name="connsiteY0" fmla="*/ 769955 h 4047092"/>
                  <a:gd name="connsiteX1" fmla="*/ 219003 w 2479603"/>
                  <a:gd name="connsiteY1" fmla="*/ 2089797 h 4047092"/>
                  <a:gd name="connsiteX2" fmla="*/ 20596 w 2479603"/>
                  <a:gd name="connsiteY2" fmla="*/ 3340627 h 4047092"/>
                  <a:gd name="connsiteX3" fmla="*/ 520928 w 2479603"/>
                  <a:gd name="connsiteY3" fmla="*/ 3996234 h 4047092"/>
                  <a:gd name="connsiteX4" fmla="*/ 2151320 w 2479603"/>
                  <a:gd name="connsiteY4" fmla="*/ 4004861 h 4047092"/>
                  <a:gd name="connsiteX5" fmla="*/ 1323185 w 2479603"/>
                  <a:gd name="connsiteY5" fmla="*/ 3495902 h 4047092"/>
                  <a:gd name="connsiteX6" fmla="*/ 909117 w 2479603"/>
                  <a:gd name="connsiteY6" fmla="*/ 2107049 h 4047092"/>
                  <a:gd name="connsiteX7" fmla="*/ 1599230 w 2479603"/>
                  <a:gd name="connsiteY7" fmla="*/ 933857 h 4047092"/>
                  <a:gd name="connsiteX8" fmla="*/ 2021924 w 2479603"/>
                  <a:gd name="connsiteY8" fmla="*/ 882098 h 4047092"/>
                  <a:gd name="connsiteX9" fmla="*/ 2470498 w 2479603"/>
                  <a:gd name="connsiteY9" fmla="*/ 968363 h 4047092"/>
                  <a:gd name="connsiteX10" fmla="*/ 2280717 w 2479603"/>
                  <a:gd name="connsiteY10" fmla="*/ 597427 h 4047092"/>
                  <a:gd name="connsiteX11" fmla="*/ 1780385 w 2479603"/>
                  <a:gd name="connsiteY11" fmla="*/ 614680 h 4047092"/>
                  <a:gd name="connsiteX12" fmla="*/ 1771758 w 2479603"/>
                  <a:gd name="connsiteY12" fmla="*/ 286876 h 4047092"/>
                  <a:gd name="connsiteX13" fmla="*/ 1435328 w 2479603"/>
                  <a:gd name="connsiteY13" fmla="*/ 2204 h 4047092"/>
                  <a:gd name="connsiteX14" fmla="*/ 1487086 w 2479603"/>
                  <a:gd name="connsiteY14" fmla="*/ 442151 h 4047092"/>
                  <a:gd name="connsiteX15" fmla="*/ 1314558 w 2479603"/>
                  <a:gd name="connsiteY15" fmla="*/ 769955 h 4047092"/>
                  <a:gd name="connsiteX0" fmla="*/ 1314558 w 2479603"/>
                  <a:gd name="connsiteY0" fmla="*/ 769955 h 4094560"/>
                  <a:gd name="connsiteX1" fmla="*/ 219003 w 2479603"/>
                  <a:gd name="connsiteY1" fmla="*/ 2089797 h 4094560"/>
                  <a:gd name="connsiteX2" fmla="*/ 20596 w 2479603"/>
                  <a:gd name="connsiteY2" fmla="*/ 3340627 h 4094560"/>
                  <a:gd name="connsiteX3" fmla="*/ 520928 w 2479603"/>
                  <a:gd name="connsiteY3" fmla="*/ 3996234 h 4094560"/>
                  <a:gd name="connsiteX4" fmla="*/ 2151320 w 2479603"/>
                  <a:gd name="connsiteY4" fmla="*/ 4004861 h 4094560"/>
                  <a:gd name="connsiteX5" fmla="*/ 1142030 w 2479603"/>
                  <a:gd name="connsiteY5" fmla="*/ 3168098 h 4094560"/>
                  <a:gd name="connsiteX6" fmla="*/ 909117 w 2479603"/>
                  <a:gd name="connsiteY6" fmla="*/ 2107049 h 4094560"/>
                  <a:gd name="connsiteX7" fmla="*/ 1599230 w 2479603"/>
                  <a:gd name="connsiteY7" fmla="*/ 933857 h 4094560"/>
                  <a:gd name="connsiteX8" fmla="*/ 2021924 w 2479603"/>
                  <a:gd name="connsiteY8" fmla="*/ 882098 h 4094560"/>
                  <a:gd name="connsiteX9" fmla="*/ 2470498 w 2479603"/>
                  <a:gd name="connsiteY9" fmla="*/ 968363 h 4094560"/>
                  <a:gd name="connsiteX10" fmla="*/ 2280717 w 2479603"/>
                  <a:gd name="connsiteY10" fmla="*/ 597427 h 4094560"/>
                  <a:gd name="connsiteX11" fmla="*/ 1780385 w 2479603"/>
                  <a:gd name="connsiteY11" fmla="*/ 614680 h 4094560"/>
                  <a:gd name="connsiteX12" fmla="*/ 1771758 w 2479603"/>
                  <a:gd name="connsiteY12" fmla="*/ 286876 h 4094560"/>
                  <a:gd name="connsiteX13" fmla="*/ 1435328 w 2479603"/>
                  <a:gd name="connsiteY13" fmla="*/ 2204 h 4094560"/>
                  <a:gd name="connsiteX14" fmla="*/ 1487086 w 2479603"/>
                  <a:gd name="connsiteY14" fmla="*/ 442151 h 4094560"/>
                  <a:gd name="connsiteX15" fmla="*/ 1314558 w 2479603"/>
                  <a:gd name="connsiteY15" fmla="*/ 769955 h 4094560"/>
                  <a:gd name="connsiteX0" fmla="*/ 1314558 w 2479603"/>
                  <a:gd name="connsiteY0" fmla="*/ 769955 h 4047073"/>
                  <a:gd name="connsiteX1" fmla="*/ 219003 w 2479603"/>
                  <a:gd name="connsiteY1" fmla="*/ 2089797 h 4047073"/>
                  <a:gd name="connsiteX2" fmla="*/ 20596 w 2479603"/>
                  <a:gd name="connsiteY2" fmla="*/ 3340627 h 4047073"/>
                  <a:gd name="connsiteX3" fmla="*/ 520928 w 2479603"/>
                  <a:gd name="connsiteY3" fmla="*/ 3996234 h 4047073"/>
                  <a:gd name="connsiteX4" fmla="*/ 2185825 w 2479603"/>
                  <a:gd name="connsiteY4" fmla="*/ 3909971 h 4047073"/>
                  <a:gd name="connsiteX5" fmla="*/ 1142030 w 2479603"/>
                  <a:gd name="connsiteY5" fmla="*/ 3168098 h 4047073"/>
                  <a:gd name="connsiteX6" fmla="*/ 909117 w 2479603"/>
                  <a:gd name="connsiteY6" fmla="*/ 2107049 h 4047073"/>
                  <a:gd name="connsiteX7" fmla="*/ 1599230 w 2479603"/>
                  <a:gd name="connsiteY7" fmla="*/ 933857 h 4047073"/>
                  <a:gd name="connsiteX8" fmla="*/ 2021924 w 2479603"/>
                  <a:gd name="connsiteY8" fmla="*/ 882098 h 4047073"/>
                  <a:gd name="connsiteX9" fmla="*/ 2470498 w 2479603"/>
                  <a:gd name="connsiteY9" fmla="*/ 968363 h 4047073"/>
                  <a:gd name="connsiteX10" fmla="*/ 2280717 w 2479603"/>
                  <a:gd name="connsiteY10" fmla="*/ 597427 h 4047073"/>
                  <a:gd name="connsiteX11" fmla="*/ 1780385 w 2479603"/>
                  <a:gd name="connsiteY11" fmla="*/ 614680 h 4047073"/>
                  <a:gd name="connsiteX12" fmla="*/ 1771758 w 2479603"/>
                  <a:gd name="connsiteY12" fmla="*/ 286876 h 4047073"/>
                  <a:gd name="connsiteX13" fmla="*/ 1435328 w 2479603"/>
                  <a:gd name="connsiteY13" fmla="*/ 2204 h 4047073"/>
                  <a:gd name="connsiteX14" fmla="*/ 1487086 w 2479603"/>
                  <a:gd name="connsiteY14" fmla="*/ 442151 h 4047073"/>
                  <a:gd name="connsiteX15" fmla="*/ 1314558 w 2479603"/>
                  <a:gd name="connsiteY15" fmla="*/ 769955 h 4047073"/>
                  <a:gd name="connsiteX0" fmla="*/ 1314558 w 2479603"/>
                  <a:gd name="connsiteY0" fmla="*/ 769955 h 4092222"/>
                  <a:gd name="connsiteX1" fmla="*/ 219003 w 2479603"/>
                  <a:gd name="connsiteY1" fmla="*/ 2089797 h 4092222"/>
                  <a:gd name="connsiteX2" fmla="*/ 20596 w 2479603"/>
                  <a:gd name="connsiteY2" fmla="*/ 3340627 h 4092222"/>
                  <a:gd name="connsiteX3" fmla="*/ 520928 w 2479603"/>
                  <a:gd name="connsiteY3" fmla="*/ 3996234 h 4092222"/>
                  <a:gd name="connsiteX4" fmla="*/ 2185825 w 2479603"/>
                  <a:gd name="connsiteY4" fmla="*/ 3909971 h 4092222"/>
                  <a:gd name="connsiteX5" fmla="*/ 1142030 w 2479603"/>
                  <a:gd name="connsiteY5" fmla="*/ 3168098 h 4092222"/>
                  <a:gd name="connsiteX6" fmla="*/ 909117 w 2479603"/>
                  <a:gd name="connsiteY6" fmla="*/ 2107049 h 4092222"/>
                  <a:gd name="connsiteX7" fmla="*/ 1599230 w 2479603"/>
                  <a:gd name="connsiteY7" fmla="*/ 933857 h 4092222"/>
                  <a:gd name="connsiteX8" fmla="*/ 2021924 w 2479603"/>
                  <a:gd name="connsiteY8" fmla="*/ 882098 h 4092222"/>
                  <a:gd name="connsiteX9" fmla="*/ 2470498 w 2479603"/>
                  <a:gd name="connsiteY9" fmla="*/ 968363 h 4092222"/>
                  <a:gd name="connsiteX10" fmla="*/ 2280717 w 2479603"/>
                  <a:gd name="connsiteY10" fmla="*/ 597427 h 4092222"/>
                  <a:gd name="connsiteX11" fmla="*/ 1780385 w 2479603"/>
                  <a:gd name="connsiteY11" fmla="*/ 614680 h 4092222"/>
                  <a:gd name="connsiteX12" fmla="*/ 1771758 w 2479603"/>
                  <a:gd name="connsiteY12" fmla="*/ 286876 h 4092222"/>
                  <a:gd name="connsiteX13" fmla="*/ 1435328 w 2479603"/>
                  <a:gd name="connsiteY13" fmla="*/ 2204 h 4092222"/>
                  <a:gd name="connsiteX14" fmla="*/ 1487086 w 2479603"/>
                  <a:gd name="connsiteY14" fmla="*/ 442151 h 4092222"/>
                  <a:gd name="connsiteX15" fmla="*/ 1314558 w 2479603"/>
                  <a:gd name="connsiteY15" fmla="*/ 769955 h 4092222"/>
                  <a:gd name="connsiteX0" fmla="*/ 1314558 w 2479603"/>
                  <a:gd name="connsiteY0" fmla="*/ 769955 h 4049871"/>
                  <a:gd name="connsiteX1" fmla="*/ 219003 w 2479603"/>
                  <a:gd name="connsiteY1" fmla="*/ 2089797 h 4049871"/>
                  <a:gd name="connsiteX2" fmla="*/ 20596 w 2479603"/>
                  <a:gd name="connsiteY2" fmla="*/ 3340627 h 4049871"/>
                  <a:gd name="connsiteX3" fmla="*/ 520928 w 2479603"/>
                  <a:gd name="connsiteY3" fmla="*/ 3996234 h 4049871"/>
                  <a:gd name="connsiteX4" fmla="*/ 2220330 w 2479603"/>
                  <a:gd name="connsiteY4" fmla="*/ 3823707 h 4049871"/>
                  <a:gd name="connsiteX5" fmla="*/ 1142030 w 2479603"/>
                  <a:gd name="connsiteY5" fmla="*/ 3168098 h 4049871"/>
                  <a:gd name="connsiteX6" fmla="*/ 909117 w 2479603"/>
                  <a:gd name="connsiteY6" fmla="*/ 2107049 h 4049871"/>
                  <a:gd name="connsiteX7" fmla="*/ 1599230 w 2479603"/>
                  <a:gd name="connsiteY7" fmla="*/ 933857 h 4049871"/>
                  <a:gd name="connsiteX8" fmla="*/ 2021924 w 2479603"/>
                  <a:gd name="connsiteY8" fmla="*/ 882098 h 4049871"/>
                  <a:gd name="connsiteX9" fmla="*/ 2470498 w 2479603"/>
                  <a:gd name="connsiteY9" fmla="*/ 968363 h 4049871"/>
                  <a:gd name="connsiteX10" fmla="*/ 2280717 w 2479603"/>
                  <a:gd name="connsiteY10" fmla="*/ 597427 h 4049871"/>
                  <a:gd name="connsiteX11" fmla="*/ 1780385 w 2479603"/>
                  <a:gd name="connsiteY11" fmla="*/ 614680 h 4049871"/>
                  <a:gd name="connsiteX12" fmla="*/ 1771758 w 2479603"/>
                  <a:gd name="connsiteY12" fmla="*/ 286876 h 4049871"/>
                  <a:gd name="connsiteX13" fmla="*/ 1435328 w 2479603"/>
                  <a:gd name="connsiteY13" fmla="*/ 2204 h 4049871"/>
                  <a:gd name="connsiteX14" fmla="*/ 1487086 w 2479603"/>
                  <a:gd name="connsiteY14" fmla="*/ 442151 h 4049871"/>
                  <a:gd name="connsiteX15" fmla="*/ 1314558 w 2479603"/>
                  <a:gd name="connsiteY15" fmla="*/ 769955 h 404987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220330 w 2479603"/>
                  <a:gd name="connsiteY5" fmla="*/ 3823707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79603"/>
                  <a:gd name="connsiteY0" fmla="*/ 769955 h 4048541"/>
                  <a:gd name="connsiteX1" fmla="*/ 219003 w 2479603"/>
                  <a:gd name="connsiteY1" fmla="*/ 2089797 h 4048541"/>
                  <a:gd name="connsiteX2" fmla="*/ 20596 w 2479603"/>
                  <a:gd name="connsiteY2" fmla="*/ 3340627 h 4048541"/>
                  <a:gd name="connsiteX3" fmla="*/ 520928 w 2479603"/>
                  <a:gd name="connsiteY3" fmla="*/ 3996234 h 4048541"/>
                  <a:gd name="connsiteX4" fmla="*/ 2056431 w 2479603"/>
                  <a:gd name="connsiteY4" fmla="*/ 3987609 h 4048541"/>
                  <a:gd name="connsiteX5" fmla="*/ 2134066 w 2479603"/>
                  <a:gd name="connsiteY5" fmla="*/ 3685684 h 4048541"/>
                  <a:gd name="connsiteX6" fmla="*/ 1142030 w 2479603"/>
                  <a:gd name="connsiteY6" fmla="*/ 3168098 h 4048541"/>
                  <a:gd name="connsiteX7" fmla="*/ 909117 w 2479603"/>
                  <a:gd name="connsiteY7" fmla="*/ 2107049 h 4048541"/>
                  <a:gd name="connsiteX8" fmla="*/ 1599230 w 2479603"/>
                  <a:gd name="connsiteY8" fmla="*/ 933857 h 4048541"/>
                  <a:gd name="connsiteX9" fmla="*/ 2021924 w 2479603"/>
                  <a:gd name="connsiteY9" fmla="*/ 882098 h 4048541"/>
                  <a:gd name="connsiteX10" fmla="*/ 2470498 w 2479603"/>
                  <a:gd name="connsiteY10" fmla="*/ 968363 h 4048541"/>
                  <a:gd name="connsiteX11" fmla="*/ 2280717 w 2479603"/>
                  <a:gd name="connsiteY11" fmla="*/ 597427 h 4048541"/>
                  <a:gd name="connsiteX12" fmla="*/ 1780385 w 2479603"/>
                  <a:gd name="connsiteY12" fmla="*/ 614680 h 4048541"/>
                  <a:gd name="connsiteX13" fmla="*/ 1771758 w 2479603"/>
                  <a:gd name="connsiteY13" fmla="*/ 286876 h 4048541"/>
                  <a:gd name="connsiteX14" fmla="*/ 1435328 w 2479603"/>
                  <a:gd name="connsiteY14" fmla="*/ 2204 h 4048541"/>
                  <a:gd name="connsiteX15" fmla="*/ 1487086 w 2479603"/>
                  <a:gd name="connsiteY15" fmla="*/ 442151 h 4048541"/>
                  <a:gd name="connsiteX16" fmla="*/ 1314558 w 2479603"/>
                  <a:gd name="connsiteY16" fmla="*/ 769955 h 4048541"/>
                  <a:gd name="connsiteX0" fmla="*/ 1314558 w 2484196"/>
                  <a:gd name="connsiteY0" fmla="*/ 769955 h 4048541"/>
                  <a:gd name="connsiteX1" fmla="*/ 219003 w 2484196"/>
                  <a:gd name="connsiteY1" fmla="*/ 2089797 h 4048541"/>
                  <a:gd name="connsiteX2" fmla="*/ 20596 w 2484196"/>
                  <a:gd name="connsiteY2" fmla="*/ 3340627 h 4048541"/>
                  <a:gd name="connsiteX3" fmla="*/ 520928 w 2484196"/>
                  <a:gd name="connsiteY3" fmla="*/ 3996234 h 4048541"/>
                  <a:gd name="connsiteX4" fmla="*/ 2056431 w 2484196"/>
                  <a:gd name="connsiteY4" fmla="*/ 3987609 h 4048541"/>
                  <a:gd name="connsiteX5" fmla="*/ 2134066 w 2484196"/>
                  <a:gd name="connsiteY5" fmla="*/ 3685684 h 4048541"/>
                  <a:gd name="connsiteX6" fmla="*/ 1142030 w 2484196"/>
                  <a:gd name="connsiteY6" fmla="*/ 3168098 h 4048541"/>
                  <a:gd name="connsiteX7" fmla="*/ 909117 w 2484196"/>
                  <a:gd name="connsiteY7" fmla="*/ 2107049 h 4048541"/>
                  <a:gd name="connsiteX8" fmla="*/ 1599230 w 2484196"/>
                  <a:gd name="connsiteY8" fmla="*/ 933857 h 4048541"/>
                  <a:gd name="connsiteX9" fmla="*/ 2021924 w 2484196"/>
                  <a:gd name="connsiteY9" fmla="*/ 882098 h 4048541"/>
                  <a:gd name="connsiteX10" fmla="*/ 2470498 w 2484196"/>
                  <a:gd name="connsiteY10" fmla="*/ 968363 h 4048541"/>
                  <a:gd name="connsiteX11" fmla="*/ 2280717 w 2484196"/>
                  <a:gd name="connsiteY11" fmla="*/ 597427 h 4048541"/>
                  <a:gd name="connsiteX12" fmla="*/ 1780385 w 2484196"/>
                  <a:gd name="connsiteY12" fmla="*/ 614680 h 4048541"/>
                  <a:gd name="connsiteX13" fmla="*/ 1771758 w 2484196"/>
                  <a:gd name="connsiteY13" fmla="*/ 286876 h 4048541"/>
                  <a:gd name="connsiteX14" fmla="*/ 1435328 w 2484196"/>
                  <a:gd name="connsiteY14" fmla="*/ 2204 h 4048541"/>
                  <a:gd name="connsiteX15" fmla="*/ 1487086 w 2484196"/>
                  <a:gd name="connsiteY15" fmla="*/ 442151 h 4048541"/>
                  <a:gd name="connsiteX16" fmla="*/ 1314558 w 2484196"/>
                  <a:gd name="connsiteY16" fmla="*/ 769955 h 4048541"/>
                  <a:gd name="connsiteX0" fmla="*/ 1314558 w 2475085"/>
                  <a:gd name="connsiteY0" fmla="*/ 769955 h 4048541"/>
                  <a:gd name="connsiteX1" fmla="*/ 219003 w 2475085"/>
                  <a:gd name="connsiteY1" fmla="*/ 2089797 h 4048541"/>
                  <a:gd name="connsiteX2" fmla="*/ 20596 w 2475085"/>
                  <a:gd name="connsiteY2" fmla="*/ 3340627 h 4048541"/>
                  <a:gd name="connsiteX3" fmla="*/ 520928 w 2475085"/>
                  <a:gd name="connsiteY3" fmla="*/ 3996234 h 4048541"/>
                  <a:gd name="connsiteX4" fmla="*/ 2056431 w 2475085"/>
                  <a:gd name="connsiteY4" fmla="*/ 3987609 h 4048541"/>
                  <a:gd name="connsiteX5" fmla="*/ 2134066 w 2475085"/>
                  <a:gd name="connsiteY5" fmla="*/ 3685684 h 4048541"/>
                  <a:gd name="connsiteX6" fmla="*/ 1142030 w 2475085"/>
                  <a:gd name="connsiteY6" fmla="*/ 3168098 h 4048541"/>
                  <a:gd name="connsiteX7" fmla="*/ 909117 w 2475085"/>
                  <a:gd name="connsiteY7" fmla="*/ 2107049 h 4048541"/>
                  <a:gd name="connsiteX8" fmla="*/ 1599230 w 2475085"/>
                  <a:gd name="connsiteY8" fmla="*/ 933857 h 4048541"/>
                  <a:gd name="connsiteX9" fmla="*/ 2021924 w 2475085"/>
                  <a:gd name="connsiteY9" fmla="*/ 882098 h 4048541"/>
                  <a:gd name="connsiteX10" fmla="*/ 2470498 w 2475085"/>
                  <a:gd name="connsiteY10" fmla="*/ 968363 h 4048541"/>
                  <a:gd name="connsiteX11" fmla="*/ 2203080 w 2475085"/>
                  <a:gd name="connsiteY11" fmla="*/ 597427 h 4048541"/>
                  <a:gd name="connsiteX12" fmla="*/ 1780385 w 2475085"/>
                  <a:gd name="connsiteY12" fmla="*/ 614680 h 4048541"/>
                  <a:gd name="connsiteX13" fmla="*/ 1771758 w 2475085"/>
                  <a:gd name="connsiteY13" fmla="*/ 286876 h 4048541"/>
                  <a:gd name="connsiteX14" fmla="*/ 1435328 w 2475085"/>
                  <a:gd name="connsiteY14" fmla="*/ 2204 h 4048541"/>
                  <a:gd name="connsiteX15" fmla="*/ 1487086 w 2475085"/>
                  <a:gd name="connsiteY15" fmla="*/ 442151 h 4048541"/>
                  <a:gd name="connsiteX16" fmla="*/ 1314558 w 2475085"/>
                  <a:gd name="connsiteY16" fmla="*/ 769955 h 4048541"/>
                  <a:gd name="connsiteX0" fmla="*/ 1314558 w 2475085"/>
                  <a:gd name="connsiteY0" fmla="*/ 771019 h 4049605"/>
                  <a:gd name="connsiteX1" fmla="*/ 219003 w 2475085"/>
                  <a:gd name="connsiteY1" fmla="*/ 2090861 h 4049605"/>
                  <a:gd name="connsiteX2" fmla="*/ 20596 w 2475085"/>
                  <a:gd name="connsiteY2" fmla="*/ 3341691 h 4049605"/>
                  <a:gd name="connsiteX3" fmla="*/ 520928 w 2475085"/>
                  <a:gd name="connsiteY3" fmla="*/ 3997298 h 4049605"/>
                  <a:gd name="connsiteX4" fmla="*/ 2056431 w 2475085"/>
                  <a:gd name="connsiteY4" fmla="*/ 3988673 h 4049605"/>
                  <a:gd name="connsiteX5" fmla="*/ 2134066 w 2475085"/>
                  <a:gd name="connsiteY5" fmla="*/ 3686748 h 4049605"/>
                  <a:gd name="connsiteX6" fmla="*/ 1142030 w 2475085"/>
                  <a:gd name="connsiteY6" fmla="*/ 3169162 h 4049605"/>
                  <a:gd name="connsiteX7" fmla="*/ 909117 w 2475085"/>
                  <a:gd name="connsiteY7" fmla="*/ 2108113 h 4049605"/>
                  <a:gd name="connsiteX8" fmla="*/ 1599230 w 2475085"/>
                  <a:gd name="connsiteY8" fmla="*/ 934921 h 4049605"/>
                  <a:gd name="connsiteX9" fmla="*/ 2021924 w 2475085"/>
                  <a:gd name="connsiteY9" fmla="*/ 883162 h 4049605"/>
                  <a:gd name="connsiteX10" fmla="*/ 2470498 w 2475085"/>
                  <a:gd name="connsiteY10" fmla="*/ 969427 h 4049605"/>
                  <a:gd name="connsiteX11" fmla="*/ 2203080 w 2475085"/>
                  <a:gd name="connsiteY11" fmla="*/ 598491 h 4049605"/>
                  <a:gd name="connsiteX12" fmla="*/ 1780385 w 2475085"/>
                  <a:gd name="connsiteY12" fmla="*/ 615744 h 4049605"/>
                  <a:gd name="connsiteX13" fmla="*/ 1771758 w 2475085"/>
                  <a:gd name="connsiteY13" fmla="*/ 287940 h 4049605"/>
                  <a:gd name="connsiteX14" fmla="*/ 1435328 w 2475085"/>
                  <a:gd name="connsiteY14" fmla="*/ 3268 h 4049605"/>
                  <a:gd name="connsiteX15" fmla="*/ 1487086 w 2475085"/>
                  <a:gd name="connsiteY15" fmla="*/ 443215 h 4049605"/>
                  <a:gd name="connsiteX16" fmla="*/ 1314558 w 2475085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02192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68573 w 2470498"/>
                  <a:gd name="connsiteY9" fmla="*/ 840030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14558 w 2470498"/>
                  <a:gd name="connsiteY0" fmla="*/ 771019 h 4049605"/>
                  <a:gd name="connsiteX1" fmla="*/ 219003 w 2470498"/>
                  <a:gd name="connsiteY1" fmla="*/ 2090861 h 4049605"/>
                  <a:gd name="connsiteX2" fmla="*/ 20596 w 2470498"/>
                  <a:gd name="connsiteY2" fmla="*/ 3341691 h 4049605"/>
                  <a:gd name="connsiteX3" fmla="*/ 520928 w 2470498"/>
                  <a:gd name="connsiteY3" fmla="*/ 3997298 h 4049605"/>
                  <a:gd name="connsiteX4" fmla="*/ 2056431 w 2470498"/>
                  <a:gd name="connsiteY4" fmla="*/ 3988673 h 4049605"/>
                  <a:gd name="connsiteX5" fmla="*/ 2134066 w 2470498"/>
                  <a:gd name="connsiteY5" fmla="*/ 3686748 h 4049605"/>
                  <a:gd name="connsiteX6" fmla="*/ 1142030 w 2470498"/>
                  <a:gd name="connsiteY6" fmla="*/ 3169162 h 4049605"/>
                  <a:gd name="connsiteX7" fmla="*/ 909117 w 2470498"/>
                  <a:gd name="connsiteY7" fmla="*/ 2108113 h 4049605"/>
                  <a:gd name="connsiteX8" fmla="*/ 1599230 w 2470498"/>
                  <a:gd name="connsiteY8" fmla="*/ 934921 h 4049605"/>
                  <a:gd name="connsiteX9" fmla="*/ 2142694 w 2470498"/>
                  <a:gd name="connsiteY9" fmla="*/ 883162 h 4049605"/>
                  <a:gd name="connsiteX10" fmla="*/ 2470498 w 2470498"/>
                  <a:gd name="connsiteY10" fmla="*/ 969427 h 4049605"/>
                  <a:gd name="connsiteX11" fmla="*/ 2203080 w 2470498"/>
                  <a:gd name="connsiteY11" fmla="*/ 598491 h 4049605"/>
                  <a:gd name="connsiteX12" fmla="*/ 1780385 w 2470498"/>
                  <a:gd name="connsiteY12" fmla="*/ 615744 h 4049605"/>
                  <a:gd name="connsiteX13" fmla="*/ 1771758 w 2470498"/>
                  <a:gd name="connsiteY13" fmla="*/ 287940 h 4049605"/>
                  <a:gd name="connsiteX14" fmla="*/ 1435328 w 2470498"/>
                  <a:gd name="connsiteY14" fmla="*/ 3268 h 4049605"/>
                  <a:gd name="connsiteX15" fmla="*/ 1487086 w 2470498"/>
                  <a:gd name="connsiteY15" fmla="*/ 443215 h 4049605"/>
                  <a:gd name="connsiteX16" fmla="*/ 1314558 w 2470498"/>
                  <a:gd name="connsiteY16" fmla="*/ 771019 h 4049605"/>
                  <a:gd name="connsiteX0" fmla="*/ 1328431 w 2484371"/>
                  <a:gd name="connsiteY0" fmla="*/ 771019 h 4049605"/>
                  <a:gd name="connsiteX1" fmla="*/ 232876 w 2484371"/>
                  <a:gd name="connsiteY1" fmla="*/ 2090861 h 4049605"/>
                  <a:gd name="connsiteX2" fmla="*/ 34469 w 2484371"/>
                  <a:gd name="connsiteY2" fmla="*/ 3341691 h 4049605"/>
                  <a:gd name="connsiteX3" fmla="*/ 534801 w 2484371"/>
                  <a:gd name="connsiteY3" fmla="*/ 3997298 h 4049605"/>
                  <a:gd name="connsiteX4" fmla="*/ 2070304 w 2484371"/>
                  <a:gd name="connsiteY4" fmla="*/ 3988673 h 4049605"/>
                  <a:gd name="connsiteX5" fmla="*/ 2147939 w 2484371"/>
                  <a:gd name="connsiteY5" fmla="*/ 3686748 h 4049605"/>
                  <a:gd name="connsiteX6" fmla="*/ 1155903 w 2484371"/>
                  <a:gd name="connsiteY6" fmla="*/ 3169162 h 4049605"/>
                  <a:gd name="connsiteX7" fmla="*/ 922990 w 2484371"/>
                  <a:gd name="connsiteY7" fmla="*/ 2108113 h 4049605"/>
                  <a:gd name="connsiteX8" fmla="*/ 1613103 w 2484371"/>
                  <a:gd name="connsiteY8" fmla="*/ 934921 h 4049605"/>
                  <a:gd name="connsiteX9" fmla="*/ 2156567 w 2484371"/>
                  <a:gd name="connsiteY9" fmla="*/ 883162 h 4049605"/>
                  <a:gd name="connsiteX10" fmla="*/ 2484371 w 2484371"/>
                  <a:gd name="connsiteY10" fmla="*/ 969427 h 4049605"/>
                  <a:gd name="connsiteX11" fmla="*/ 2216953 w 2484371"/>
                  <a:gd name="connsiteY11" fmla="*/ 598491 h 4049605"/>
                  <a:gd name="connsiteX12" fmla="*/ 1794258 w 2484371"/>
                  <a:gd name="connsiteY12" fmla="*/ 615744 h 4049605"/>
                  <a:gd name="connsiteX13" fmla="*/ 1785631 w 2484371"/>
                  <a:gd name="connsiteY13" fmla="*/ 287940 h 4049605"/>
                  <a:gd name="connsiteX14" fmla="*/ 1449201 w 2484371"/>
                  <a:gd name="connsiteY14" fmla="*/ 3268 h 4049605"/>
                  <a:gd name="connsiteX15" fmla="*/ 1500959 w 2484371"/>
                  <a:gd name="connsiteY15" fmla="*/ 443215 h 4049605"/>
                  <a:gd name="connsiteX16" fmla="*/ 1328431 w 2484371"/>
                  <a:gd name="connsiteY16" fmla="*/ 771019 h 4049605"/>
                  <a:gd name="connsiteX0" fmla="*/ 1328431 w 2484371"/>
                  <a:gd name="connsiteY0" fmla="*/ 744306 h 4022892"/>
                  <a:gd name="connsiteX1" fmla="*/ 232876 w 2484371"/>
                  <a:gd name="connsiteY1" fmla="*/ 2064148 h 4022892"/>
                  <a:gd name="connsiteX2" fmla="*/ 34469 w 2484371"/>
                  <a:gd name="connsiteY2" fmla="*/ 3314978 h 4022892"/>
                  <a:gd name="connsiteX3" fmla="*/ 534801 w 2484371"/>
                  <a:gd name="connsiteY3" fmla="*/ 3970585 h 4022892"/>
                  <a:gd name="connsiteX4" fmla="*/ 2070304 w 2484371"/>
                  <a:gd name="connsiteY4" fmla="*/ 3961960 h 4022892"/>
                  <a:gd name="connsiteX5" fmla="*/ 2147939 w 2484371"/>
                  <a:gd name="connsiteY5" fmla="*/ 3660035 h 4022892"/>
                  <a:gd name="connsiteX6" fmla="*/ 1155903 w 2484371"/>
                  <a:gd name="connsiteY6" fmla="*/ 3142449 h 4022892"/>
                  <a:gd name="connsiteX7" fmla="*/ 922990 w 2484371"/>
                  <a:gd name="connsiteY7" fmla="*/ 2081400 h 4022892"/>
                  <a:gd name="connsiteX8" fmla="*/ 1613103 w 2484371"/>
                  <a:gd name="connsiteY8" fmla="*/ 908208 h 4022892"/>
                  <a:gd name="connsiteX9" fmla="*/ 2156567 w 2484371"/>
                  <a:gd name="connsiteY9" fmla="*/ 856449 h 4022892"/>
                  <a:gd name="connsiteX10" fmla="*/ 2484371 w 2484371"/>
                  <a:gd name="connsiteY10" fmla="*/ 942714 h 4022892"/>
                  <a:gd name="connsiteX11" fmla="*/ 2216953 w 2484371"/>
                  <a:gd name="connsiteY11" fmla="*/ 571778 h 4022892"/>
                  <a:gd name="connsiteX12" fmla="*/ 1794258 w 2484371"/>
                  <a:gd name="connsiteY12" fmla="*/ 589031 h 4022892"/>
                  <a:gd name="connsiteX13" fmla="*/ 1785631 w 2484371"/>
                  <a:gd name="connsiteY13" fmla="*/ 261227 h 4022892"/>
                  <a:gd name="connsiteX14" fmla="*/ 1397442 w 2484371"/>
                  <a:gd name="connsiteY14" fmla="*/ 2434 h 4022892"/>
                  <a:gd name="connsiteX15" fmla="*/ 1500959 w 2484371"/>
                  <a:gd name="connsiteY15" fmla="*/ 416502 h 4022892"/>
                  <a:gd name="connsiteX16" fmla="*/ 1328431 w 2484371"/>
                  <a:gd name="connsiteY16" fmla="*/ 744306 h 4022892"/>
                  <a:gd name="connsiteX0" fmla="*/ 1328431 w 2484371"/>
                  <a:gd name="connsiteY0" fmla="*/ 735767 h 4014353"/>
                  <a:gd name="connsiteX1" fmla="*/ 232876 w 2484371"/>
                  <a:gd name="connsiteY1" fmla="*/ 2055609 h 4014353"/>
                  <a:gd name="connsiteX2" fmla="*/ 34469 w 2484371"/>
                  <a:gd name="connsiteY2" fmla="*/ 3306439 h 4014353"/>
                  <a:gd name="connsiteX3" fmla="*/ 534801 w 2484371"/>
                  <a:gd name="connsiteY3" fmla="*/ 3962046 h 4014353"/>
                  <a:gd name="connsiteX4" fmla="*/ 2070304 w 2484371"/>
                  <a:gd name="connsiteY4" fmla="*/ 3953421 h 4014353"/>
                  <a:gd name="connsiteX5" fmla="*/ 2147939 w 2484371"/>
                  <a:gd name="connsiteY5" fmla="*/ 3651496 h 4014353"/>
                  <a:gd name="connsiteX6" fmla="*/ 1155903 w 2484371"/>
                  <a:gd name="connsiteY6" fmla="*/ 3133910 h 4014353"/>
                  <a:gd name="connsiteX7" fmla="*/ 922990 w 2484371"/>
                  <a:gd name="connsiteY7" fmla="*/ 2072861 h 4014353"/>
                  <a:gd name="connsiteX8" fmla="*/ 1613103 w 2484371"/>
                  <a:gd name="connsiteY8" fmla="*/ 899669 h 4014353"/>
                  <a:gd name="connsiteX9" fmla="*/ 2156567 w 2484371"/>
                  <a:gd name="connsiteY9" fmla="*/ 847910 h 4014353"/>
                  <a:gd name="connsiteX10" fmla="*/ 2484371 w 2484371"/>
                  <a:gd name="connsiteY10" fmla="*/ 934175 h 4014353"/>
                  <a:gd name="connsiteX11" fmla="*/ 2216953 w 2484371"/>
                  <a:gd name="connsiteY11" fmla="*/ 563239 h 4014353"/>
                  <a:gd name="connsiteX12" fmla="*/ 1794258 w 2484371"/>
                  <a:gd name="connsiteY12" fmla="*/ 580492 h 4014353"/>
                  <a:gd name="connsiteX13" fmla="*/ 1785631 w 2484371"/>
                  <a:gd name="connsiteY13" fmla="*/ 252688 h 4014353"/>
                  <a:gd name="connsiteX14" fmla="*/ 1380189 w 2484371"/>
                  <a:gd name="connsiteY14" fmla="*/ 2521 h 4014353"/>
                  <a:gd name="connsiteX15" fmla="*/ 1500959 w 2484371"/>
                  <a:gd name="connsiteY15" fmla="*/ 407963 h 4014353"/>
                  <a:gd name="connsiteX16" fmla="*/ 1328431 w 2484371"/>
                  <a:gd name="connsiteY16" fmla="*/ 735767 h 4014353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00959 w 2484371"/>
                  <a:gd name="connsiteY15" fmla="*/ 405442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56567 w 2484371"/>
                  <a:gd name="connsiteY9" fmla="*/ 845389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613103 w 2484371"/>
                  <a:gd name="connsiteY8" fmla="*/ 897148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794258 w 2484371"/>
                  <a:gd name="connsiteY12" fmla="*/ 577971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552718 w 2484371"/>
                  <a:gd name="connsiteY15" fmla="*/ 353684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4011832"/>
                  <a:gd name="connsiteX1" fmla="*/ 232876 w 2484371"/>
                  <a:gd name="connsiteY1" fmla="*/ 2053088 h 4011832"/>
                  <a:gd name="connsiteX2" fmla="*/ 34469 w 2484371"/>
                  <a:gd name="connsiteY2" fmla="*/ 3303918 h 4011832"/>
                  <a:gd name="connsiteX3" fmla="*/ 534801 w 2484371"/>
                  <a:gd name="connsiteY3" fmla="*/ 3959525 h 4011832"/>
                  <a:gd name="connsiteX4" fmla="*/ 2070304 w 2484371"/>
                  <a:gd name="connsiteY4" fmla="*/ 3950900 h 4011832"/>
                  <a:gd name="connsiteX5" fmla="*/ 2147939 w 2484371"/>
                  <a:gd name="connsiteY5" fmla="*/ 3648975 h 4011832"/>
                  <a:gd name="connsiteX6" fmla="*/ 1155903 w 2484371"/>
                  <a:gd name="connsiteY6" fmla="*/ 3131389 h 4011832"/>
                  <a:gd name="connsiteX7" fmla="*/ 922990 w 2484371"/>
                  <a:gd name="connsiteY7" fmla="*/ 2070340 h 4011832"/>
                  <a:gd name="connsiteX8" fmla="*/ 1569971 w 2484371"/>
                  <a:gd name="connsiteY8" fmla="*/ 992039 h 4011832"/>
                  <a:gd name="connsiteX9" fmla="*/ 2182446 w 2484371"/>
                  <a:gd name="connsiteY9" fmla="*/ 819510 h 4011832"/>
                  <a:gd name="connsiteX10" fmla="*/ 2484371 w 2484371"/>
                  <a:gd name="connsiteY10" fmla="*/ 931654 h 4011832"/>
                  <a:gd name="connsiteX11" fmla="*/ 2216953 w 2484371"/>
                  <a:gd name="connsiteY11" fmla="*/ 560718 h 4011832"/>
                  <a:gd name="connsiteX12" fmla="*/ 1828764 w 2484371"/>
                  <a:gd name="connsiteY12" fmla="*/ 560718 h 4011832"/>
                  <a:gd name="connsiteX13" fmla="*/ 1785631 w 2484371"/>
                  <a:gd name="connsiteY13" fmla="*/ 250167 h 4011832"/>
                  <a:gd name="connsiteX14" fmla="*/ 1380189 w 2484371"/>
                  <a:gd name="connsiteY14" fmla="*/ 0 h 4011832"/>
                  <a:gd name="connsiteX15" fmla="*/ 1492333 w 2484371"/>
                  <a:gd name="connsiteY15" fmla="*/ 396816 h 4011832"/>
                  <a:gd name="connsiteX16" fmla="*/ 1328431 w 2484371"/>
                  <a:gd name="connsiteY16" fmla="*/ 733246 h 4011832"/>
                  <a:gd name="connsiteX0" fmla="*/ 1328431 w 2484371"/>
                  <a:gd name="connsiteY0" fmla="*/ 733246 h 3959525"/>
                  <a:gd name="connsiteX1" fmla="*/ 232876 w 2484371"/>
                  <a:gd name="connsiteY1" fmla="*/ 2053088 h 3959525"/>
                  <a:gd name="connsiteX2" fmla="*/ 34469 w 2484371"/>
                  <a:gd name="connsiteY2" fmla="*/ 3303918 h 3959525"/>
                  <a:gd name="connsiteX3" fmla="*/ 534801 w 2484371"/>
                  <a:gd name="connsiteY3" fmla="*/ 3959525 h 3959525"/>
                  <a:gd name="connsiteX4" fmla="*/ 2070304 w 2484371"/>
                  <a:gd name="connsiteY4" fmla="*/ 3950900 h 3959525"/>
                  <a:gd name="connsiteX5" fmla="*/ 2147939 w 2484371"/>
                  <a:gd name="connsiteY5" fmla="*/ 3648975 h 3959525"/>
                  <a:gd name="connsiteX6" fmla="*/ 1155903 w 2484371"/>
                  <a:gd name="connsiteY6" fmla="*/ 3131389 h 3959525"/>
                  <a:gd name="connsiteX7" fmla="*/ 922990 w 2484371"/>
                  <a:gd name="connsiteY7" fmla="*/ 2070340 h 3959525"/>
                  <a:gd name="connsiteX8" fmla="*/ 1569971 w 2484371"/>
                  <a:gd name="connsiteY8" fmla="*/ 992039 h 3959525"/>
                  <a:gd name="connsiteX9" fmla="*/ 2182446 w 2484371"/>
                  <a:gd name="connsiteY9" fmla="*/ 819510 h 3959525"/>
                  <a:gd name="connsiteX10" fmla="*/ 2484371 w 2484371"/>
                  <a:gd name="connsiteY10" fmla="*/ 931654 h 3959525"/>
                  <a:gd name="connsiteX11" fmla="*/ 2216953 w 2484371"/>
                  <a:gd name="connsiteY11" fmla="*/ 560718 h 3959525"/>
                  <a:gd name="connsiteX12" fmla="*/ 1828764 w 2484371"/>
                  <a:gd name="connsiteY12" fmla="*/ 560718 h 3959525"/>
                  <a:gd name="connsiteX13" fmla="*/ 1785631 w 2484371"/>
                  <a:gd name="connsiteY13" fmla="*/ 250167 h 3959525"/>
                  <a:gd name="connsiteX14" fmla="*/ 1380189 w 2484371"/>
                  <a:gd name="connsiteY14" fmla="*/ 0 h 3959525"/>
                  <a:gd name="connsiteX15" fmla="*/ 1492333 w 2484371"/>
                  <a:gd name="connsiteY15" fmla="*/ 396816 h 3959525"/>
                  <a:gd name="connsiteX16" fmla="*/ 1328431 w 2484371"/>
                  <a:gd name="connsiteY16" fmla="*/ 733246 h 395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84371" h="3959525">
                    <a:moveTo>
                      <a:pt x="1328431" y="733246"/>
                    </a:moveTo>
                    <a:cubicBezTo>
                      <a:pt x="1118522" y="1009291"/>
                      <a:pt x="517548" y="1486620"/>
                      <a:pt x="232876" y="2053088"/>
                    </a:cubicBezTo>
                    <a:cubicBezTo>
                      <a:pt x="-51796" y="2619556"/>
                      <a:pt x="-15852" y="2968926"/>
                      <a:pt x="34469" y="3303918"/>
                    </a:cubicBezTo>
                    <a:cubicBezTo>
                      <a:pt x="84790" y="3638910"/>
                      <a:pt x="195495" y="3851695"/>
                      <a:pt x="534801" y="3959525"/>
                    </a:cubicBezTo>
                    <a:lnTo>
                      <a:pt x="2070304" y="3950900"/>
                    </a:lnTo>
                    <a:cubicBezTo>
                      <a:pt x="2353538" y="3922145"/>
                      <a:pt x="2300339" y="3785560"/>
                      <a:pt x="2147939" y="3648975"/>
                    </a:cubicBezTo>
                    <a:cubicBezTo>
                      <a:pt x="1995539" y="3512390"/>
                      <a:pt x="1360061" y="3394495"/>
                      <a:pt x="1155903" y="3131389"/>
                    </a:cubicBezTo>
                    <a:cubicBezTo>
                      <a:pt x="951745" y="2868283"/>
                      <a:pt x="853979" y="2426898"/>
                      <a:pt x="922990" y="2070340"/>
                    </a:cubicBezTo>
                    <a:cubicBezTo>
                      <a:pt x="992001" y="1713782"/>
                      <a:pt x="1360062" y="1200511"/>
                      <a:pt x="1569971" y="992039"/>
                    </a:cubicBezTo>
                    <a:cubicBezTo>
                      <a:pt x="1779880" y="783567"/>
                      <a:pt x="2030046" y="829574"/>
                      <a:pt x="2182446" y="819510"/>
                    </a:cubicBezTo>
                    <a:cubicBezTo>
                      <a:pt x="2334846" y="809446"/>
                      <a:pt x="2454178" y="979099"/>
                      <a:pt x="2484371" y="931654"/>
                    </a:cubicBezTo>
                    <a:cubicBezTo>
                      <a:pt x="2419673" y="780692"/>
                      <a:pt x="2395232" y="613914"/>
                      <a:pt x="2216953" y="560718"/>
                    </a:cubicBezTo>
                    <a:cubicBezTo>
                      <a:pt x="2038674" y="507522"/>
                      <a:pt x="1935157" y="577970"/>
                      <a:pt x="1828764" y="560718"/>
                    </a:cubicBezTo>
                    <a:cubicBezTo>
                      <a:pt x="1817262" y="465828"/>
                      <a:pt x="1860394" y="343620"/>
                      <a:pt x="1785631" y="250167"/>
                    </a:cubicBezTo>
                    <a:cubicBezTo>
                      <a:pt x="1710869" y="156714"/>
                      <a:pt x="1548404" y="17253"/>
                      <a:pt x="1380189" y="0"/>
                    </a:cubicBezTo>
                    <a:cubicBezTo>
                      <a:pt x="1453514" y="112143"/>
                      <a:pt x="1509585" y="240102"/>
                      <a:pt x="1492333" y="396816"/>
                    </a:cubicBezTo>
                    <a:cubicBezTo>
                      <a:pt x="1475081" y="553530"/>
                      <a:pt x="1538340" y="457201"/>
                      <a:pt x="1328431" y="733246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4C41CF05-92F9-4410-A760-82026AC3A7A1}"/>
                  </a:ext>
                </a:extLst>
              </p:cNvPr>
              <p:cNvSpPr/>
              <p:nvPr/>
            </p:nvSpPr>
            <p:spPr>
              <a:xfrm>
                <a:off x="1166453" y="2069937"/>
                <a:ext cx="1479116" cy="311314"/>
              </a:xfrm>
              <a:custGeom>
                <a:avLst/>
                <a:gdLst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69610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79116" h="311314">
                    <a:moveTo>
                      <a:pt x="190647" y="0"/>
                    </a:moveTo>
                    <a:lnTo>
                      <a:pt x="1288469" y="0"/>
                    </a:lnTo>
                    <a:lnTo>
                      <a:pt x="1361158" y="207917"/>
                    </a:lnTo>
                    <a:lnTo>
                      <a:pt x="1479116" y="288130"/>
                    </a:lnTo>
                    <a:lnTo>
                      <a:pt x="1479116" y="311314"/>
                    </a:lnTo>
                    <a:lnTo>
                      <a:pt x="979252" y="311314"/>
                    </a:lnTo>
                    <a:lnTo>
                      <a:pt x="897271" y="180931"/>
                    </a:lnTo>
                    <a:cubicBezTo>
                      <a:pt x="873023" y="150303"/>
                      <a:pt x="839521" y="131360"/>
                      <a:pt x="802519" y="131360"/>
                    </a:cubicBezTo>
                    <a:lnTo>
                      <a:pt x="787798" y="131360"/>
                    </a:lnTo>
                    <a:lnTo>
                      <a:pt x="770581" y="158105"/>
                    </a:lnTo>
                    <a:cubicBezTo>
                      <a:pt x="764819" y="165214"/>
                      <a:pt x="756859" y="169610"/>
                      <a:pt x="748067" y="169610"/>
                    </a:cubicBezTo>
                    <a:lnTo>
                      <a:pt x="714381" y="169610"/>
                    </a:lnTo>
                    <a:cubicBezTo>
                      <a:pt x="705589" y="169610"/>
                      <a:pt x="697629" y="165214"/>
                      <a:pt x="691867" y="158105"/>
                    </a:cubicBezTo>
                    <a:lnTo>
                      <a:pt x="674650" y="131360"/>
                    </a:lnTo>
                    <a:lnTo>
                      <a:pt x="660747" y="131360"/>
                    </a:lnTo>
                    <a:cubicBezTo>
                      <a:pt x="623743" y="131360"/>
                      <a:pt x="590244" y="150303"/>
                      <a:pt x="565994" y="180931"/>
                    </a:cubicBezTo>
                    <a:lnTo>
                      <a:pt x="484013" y="311314"/>
                    </a:lnTo>
                    <a:lnTo>
                      <a:pt x="0" y="311314"/>
                    </a:lnTo>
                    <a:lnTo>
                      <a:pt x="0" y="288130"/>
                    </a:lnTo>
                    <a:lnTo>
                      <a:pt x="117958" y="20791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052FFF6-80FB-4547-B321-87FB67CA0EE8}"/>
                  </a:ext>
                </a:extLst>
              </p:cNvPr>
              <p:cNvSpPr/>
              <p:nvPr/>
            </p:nvSpPr>
            <p:spPr>
              <a:xfrm>
                <a:off x="1118828" y="2064370"/>
                <a:ext cx="1574366" cy="295928"/>
              </a:xfrm>
              <a:custGeom>
                <a:avLst/>
                <a:gdLst>
                  <a:gd name="connsiteX0" fmla="*/ 200469 w 1555316"/>
                  <a:gd name="connsiteY0" fmla="*/ 0 h 295928"/>
                  <a:gd name="connsiteX1" fmla="*/ 1354847 w 1555316"/>
                  <a:gd name="connsiteY1" fmla="*/ 0 h 295928"/>
                  <a:gd name="connsiteX2" fmla="*/ 1431281 w 1555316"/>
                  <a:gd name="connsiteY2" fmla="*/ 213544 h 295928"/>
                  <a:gd name="connsiteX3" fmla="*/ 1555316 w 1555316"/>
                  <a:gd name="connsiteY3" fmla="*/ 295928 h 295928"/>
                  <a:gd name="connsiteX4" fmla="*/ 1029700 w 1555316"/>
                  <a:gd name="connsiteY4" fmla="*/ 295928 h 295928"/>
                  <a:gd name="connsiteX5" fmla="*/ 943496 w 1555316"/>
                  <a:gd name="connsiteY5" fmla="*/ 162016 h 295928"/>
                  <a:gd name="connsiteX6" fmla="*/ 843862 w 1555316"/>
                  <a:gd name="connsiteY6" fmla="*/ 111103 h 295928"/>
                  <a:gd name="connsiteX7" fmla="*/ 694786 w 1555316"/>
                  <a:gd name="connsiteY7" fmla="*/ 111103 h 295928"/>
                  <a:gd name="connsiteX8" fmla="*/ 595152 w 1555316"/>
                  <a:gd name="connsiteY8" fmla="*/ 162016 h 295928"/>
                  <a:gd name="connsiteX9" fmla="*/ 508948 w 1555316"/>
                  <a:gd name="connsiteY9" fmla="*/ 295928 h 295928"/>
                  <a:gd name="connsiteX10" fmla="*/ 0 w 1555316"/>
                  <a:gd name="connsiteY10" fmla="*/ 295928 h 295928"/>
                  <a:gd name="connsiteX11" fmla="*/ 124035 w 1555316"/>
                  <a:gd name="connsiteY11" fmla="*/ 213544 h 29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316" h="295928">
                    <a:moveTo>
                      <a:pt x="200469" y="0"/>
                    </a:moveTo>
                    <a:lnTo>
                      <a:pt x="1354847" y="0"/>
                    </a:lnTo>
                    <a:lnTo>
                      <a:pt x="1431281" y="213544"/>
                    </a:lnTo>
                    <a:lnTo>
                      <a:pt x="1555316" y="295928"/>
                    </a:lnTo>
                    <a:lnTo>
                      <a:pt x="1029700" y="295928"/>
                    </a:lnTo>
                    <a:lnTo>
                      <a:pt x="943496" y="162016"/>
                    </a:lnTo>
                    <a:cubicBezTo>
                      <a:pt x="917998" y="130559"/>
                      <a:pt x="882771" y="111103"/>
                      <a:pt x="843862" y="111103"/>
                    </a:cubicBezTo>
                    <a:lnTo>
                      <a:pt x="694786" y="111103"/>
                    </a:lnTo>
                    <a:cubicBezTo>
                      <a:pt x="655877" y="111103"/>
                      <a:pt x="620651" y="130559"/>
                      <a:pt x="595152" y="162016"/>
                    </a:cubicBezTo>
                    <a:lnTo>
                      <a:pt x="508948" y="295928"/>
                    </a:lnTo>
                    <a:lnTo>
                      <a:pt x="0" y="295928"/>
                    </a:lnTo>
                    <a:lnTo>
                      <a:pt x="124035" y="21354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7664C6DF-70F3-41FE-93DD-B5FC801B89EF}"/>
                </a:ext>
              </a:extLst>
            </p:cNvPr>
            <p:cNvGrpSpPr/>
            <p:nvPr/>
          </p:nvGrpSpPr>
          <p:grpSpPr>
            <a:xfrm>
              <a:off x="2094123" y="2814639"/>
              <a:ext cx="654624" cy="192904"/>
              <a:chOff x="2110888" y="2819424"/>
              <a:chExt cx="622142" cy="183333"/>
            </a:xfrm>
          </p:grpSpPr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F2491481-5611-458C-8A47-AFA367482816}"/>
                  </a:ext>
                </a:extLst>
              </p:cNvPr>
              <p:cNvSpPr/>
              <p:nvPr/>
            </p:nvSpPr>
            <p:spPr>
              <a:xfrm>
                <a:off x="2110888" y="2819424"/>
                <a:ext cx="622142" cy="180951"/>
              </a:xfrm>
              <a:prstGeom prst="trapezoid">
                <a:avLst>
                  <a:gd name="adj" fmla="val 16361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台形 375">
                <a:extLst>
                  <a:ext uri="{FF2B5EF4-FFF2-40B4-BE49-F238E27FC236}">
                    <a16:creationId xmlns:a16="http://schemas.microsoft.com/office/drawing/2014/main" id="{414DF77C-0EEA-4129-AC4A-8153F5B5C633}"/>
                  </a:ext>
                </a:extLst>
              </p:cNvPr>
              <p:cNvSpPr/>
              <p:nvPr/>
            </p:nvSpPr>
            <p:spPr>
              <a:xfrm>
                <a:off x="2148988" y="2842092"/>
                <a:ext cx="544206" cy="158283"/>
              </a:xfrm>
              <a:prstGeom prst="trapezoid">
                <a:avLst>
                  <a:gd name="adj" fmla="val 163615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5AFFD21-5463-4541-A838-5660E621C027}"/>
                  </a:ext>
                </a:extLst>
              </p:cNvPr>
              <p:cNvSpPr/>
              <p:nvPr/>
            </p:nvSpPr>
            <p:spPr>
              <a:xfrm>
                <a:off x="2372163" y="2937197"/>
                <a:ext cx="109894" cy="65560"/>
              </a:xfrm>
              <a:custGeom>
                <a:avLst/>
                <a:gdLst>
                  <a:gd name="connsiteX0" fmla="*/ 228600 w 274319"/>
                  <a:gd name="connsiteY0" fmla="*/ 0 h 160670"/>
                  <a:gd name="connsiteX1" fmla="*/ 274319 w 274319"/>
                  <a:gd name="connsiteY1" fmla="*/ 0 h 160670"/>
                  <a:gd name="connsiteX2" fmla="*/ 274319 w 274319"/>
                  <a:gd name="connsiteY2" fmla="*/ 160670 h 160670"/>
                  <a:gd name="connsiteX3" fmla="*/ 228600 w 274319"/>
                  <a:gd name="connsiteY3" fmla="*/ 160670 h 160670"/>
                  <a:gd name="connsiteX4" fmla="*/ 152400 w 274319"/>
                  <a:gd name="connsiteY4" fmla="*/ 0 h 160670"/>
                  <a:gd name="connsiteX5" fmla="*/ 198119 w 274319"/>
                  <a:gd name="connsiteY5" fmla="*/ 0 h 160670"/>
                  <a:gd name="connsiteX6" fmla="*/ 198119 w 274319"/>
                  <a:gd name="connsiteY6" fmla="*/ 160670 h 160670"/>
                  <a:gd name="connsiteX7" fmla="*/ 152400 w 274319"/>
                  <a:gd name="connsiteY7" fmla="*/ 160670 h 160670"/>
                  <a:gd name="connsiteX8" fmla="*/ 76200 w 274319"/>
                  <a:gd name="connsiteY8" fmla="*/ 0 h 160670"/>
                  <a:gd name="connsiteX9" fmla="*/ 121919 w 274319"/>
                  <a:gd name="connsiteY9" fmla="*/ 0 h 160670"/>
                  <a:gd name="connsiteX10" fmla="*/ 121919 w 274319"/>
                  <a:gd name="connsiteY10" fmla="*/ 160670 h 160670"/>
                  <a:gd name="connsiteX11" fmla="*/ 76200 w 274319"/>
                  <a:gd name="connsiteY11" fmla="*/ 160670 h 160670"/>
                  <a:gd name="connsiteX12" fmla="*/ 0 w 274319"/>
                  <a:gd name="connsiteY12" fmla="*/ 0 h 160670"/>
                  <a:gd name="connsiteX13" fmla="*/ 45719 w 274319"/>
                  <a:gd name="connsiteY13" fmla="*/ 0 h 160670"/>
                  <a:gd name="connsiteX14" fmla="*/ 45719 w 274319"/>
                  <a:gd name="connsiteY14" fmla="*/ 160670 h 160670"/>
                  <a:gd name="connsiteX15" fmla="*/ 0 w 274319"/>
                  <a:gd name="connsiteY15" fmla="*/ 160670 h 16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319" h="160670">
                    <a:moveTo>
                      <a:pt x="228600" y="0"/>
                    </a:moveTo>
                    <a:lnTo>
                      <a:pt x="274319" y="0"/>
                    </a:lnTo>
                    <a:lnTo>
                      <a:pt x="274319" y="160670"/>
                    </a:lnTo>
                    <a:lnTo>
                      <a:pt x="228600" y="160670"/>
                    </a:lnTo>
                    <a:close/>
                    <a:moveTo>
                      <a:pt x="152400" y="0"/>
                    </a:moveTo>
                    <a:lnTo>
                      <a:pt x="198119" y="0"/>
                    </a:lnTo>
                    <a:lnTo>
                      <a:pt x="198119" y="160670"/>
                    </a:lnTo>
                    <a:lnTo>
                      <a:pt x="152400" y="160670"/>
                    </a:lnTo>
                    <a:close/>
                    <a:moveTo>
                      <a:pt x="76200" y="0"/>
                    </a:moveTo>
                    <a:lnTo>
                      <a:pt x="121919" y="0"/>
                    </a:lnTo>
                    <a:lnTo>
                      <a:pt x="121919" y="160670"/>
                    </a:lnTo>
                    <a:lnTo>
                      <a:pt x="76200" y="16067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60670"/>
                    </a:lnTo>
                    <a:lnTo>
                      <a:pt x="0" y="16067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451A0D5B-DF90-417D-ADC0-E2A48A8A106E}"/>
                </a:ext>
              </a:extLst>
            </p:cNvPr>
            <p:cNvGrpSpPr/>
            <p:nvPr/>
          </p:nvGrpSpPr>
          <p:grpSpPr>
            <a:xfrm>
              <a:off x="1065423" y="2814639"/>
              <a:ext cx="654624" cy="192904"/>
              <a:chOff x="2110888" y="2819424"/>
              <a:chExt cx="622142" cy="183333"/>
            </a:xfrm>
          </p:grpSpPr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2D533B67-B305-4905-AD72-DAB824764853}"/>
                  </a:ext>
                </a:extLst>
              </p:cNvPr>
              <p:cNvSpPr/>
              <p:nvPr/>
            </p:nvSpPr>
            <p:spPr>
              <a:xfrm>
                <a:off x="2110888" y="2819424"/>
                <a:ext cx="622142" cy="180951"/>
              </a:xfrm>
              <a:prstGeom prst="trapezoid">
                <a:avLst>
                  <a:gd name="adj" fmla="val 16361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74466F20-D3F2-46E0-83FD-B6DCB77E90B4}"/>
                  </a:ext>
                </a:extLst>
              </p:cNvPr>
              <p:cNvSpPr/>
              <p:nvPr/>
            </p:nvSpPr>
            <p:spPr>
              <a:xfrm>
                <a:off x="2148988" y="2842092"/>
                <a:ext cx="544206" cy="158283"/>
              </a:xfrm>
              <a:prstGeom prst="trapezoid">
                <a:avLst>
                  <a:gd name="adj" fmla="val 163615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0B1F956F-EA19-4B1B-AB05-1A1550D9F2E0}"/>
                  </a:ext>
                </a:extLst>
              </p:cNvPr>
              <p:cNvSpPr/>
              <p:nvPr/>
            </p:nvSpPr>
            <p:spPr>
              <a:xfrm>
                <a:off x="2372163" y="2937197"/>
                <a:ext cx="109894" cy="65560"/>
              </a:xfrm>
              <a:custGeom>
                <a:avLst/>
                <a:gdLst>
                  <a:gd name="connsiteX0" fmla="*/ 228600 w 274319"/>
                  <a:gd name="connsiteY0" fmla="*/ 0 h 160670"/>
                  <a:gd name="connsiteX1" fmla="*/ 274319 w 274319"/>
                  <a:gd name="connsiteY1" fmla="*/ 0 h 160670"/>
                  <a:gd name="connsiteX2" fmla="*/ 274319 w 274319"/>
                  <a:gd name="connsiteY2" fmla="*/ 160670 h 160670"/>
                  <a:gd name="connsiteX3" fmla="*/ 228600 w 274319"/>
                  <a:gd name="connsiteY3" fmla="*/ 160670 h 160670"/>
                  <a:gd name="connsiteX4" fmla="*/ 152400 w 274319"/>
                  <a:gd name="connsiteY4" fmla="*/ 0 h 160670"/>
                  <a:gd name="connsiteX5" fmla="*/ 198119 w 274319"/>
                  <a:gd name="connsiteY5" fmla="*/ 0 h 160670"/>
                  <a:gd name="connsiteX6" fmla="*/ 198119 w 274319"/>
                  <a:gd name="connsiteY6" fmla="*/ 160670 h 160670"/>
                  <a:gd name="connsiteX7" fmla="*/ 152400 w 274319"/>
                  <a:gd name="connsiteY7" fmla="*/ 160670 h 160670"/>
                  <a:gd name="connsiteX8" fmla="*/ 76200 w 274319"/>
                  <a:gd name="connsiteY8" fmla="*/ 0 h 160670"/>
                  <a:gd name="connsiteX9" fmla="*/ 121919 w 274319"/>
                  <a:gd name="connsiteY9" fmla="*/ 0 h 160670"/>
                  <a:gd name="connsiteX10" fmla="*/ 121919 w 274319"/>
                  <a:gd name="connsiteY10" fmla="*/ 160670 h 160670"/>
                  <a:gd name="connsiteX11" fmla="*/ 76200 w 274319"/>
                  <a:gd name="connsiteY11" fmla="*/ 160670 h 160670"/>
                  <a:gd name="connsiteX12" fmla="*/ 0 w 274319"/>
                  <a:gd name="connsiteY12" fmla="*/ 0 h 160670"/>
                  <a:gd name="connsiteX13" fmla="*/ 45719 w 274319"/>
                  <a:gd name="connsiteY13" fmla="*/ 0 h 160670"/>
                  <a:gd name="connsiteX14" fmla="*/ 45719 w 274319"/>
                  <a:gd name="connsiteY14" fmla="*/ 160670 h 160670"/>
                  <a:gd name="connsiteX15" fmla="*/ 0 w 274319"/>
                  <a:gd name="connsiteY15" fmla="*/ 160670 h 16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319" h="160670">
                    <a:moveTo>
                      <a:pt x="228600" y="0"/>
                    </a:moveTo>
                    <a:lnTo>
                      <a:pt x="274319" y="0"/>
                    </a:lnTo>
                    <a:lnTo>
                      <a:pt x="274319" y="160670"/>
                    </a:lnTo>
                    <a:lnTo>
                      <a:pt x="228600" y="160670"/>
                    </a:lnTo>
                    <a:close/>
                    <a:moveTo>
                      <a:pt x="152400" y="0"/>
                    </a:moveTo>
                    <a:lnTo>
                      <a:pt x="198119" y="0"/>
                    </a:lnTo>
                    <a:lnTo>
                      <a:pt x="198119" y="160670"/>
                    </a:lnTo>
                    <a:lnTo>
                      <a:pt x="152400" y="160670"/>
                    </a:lnTo>
                    <a:close/>
                    <a:moveTo>
                      <a:pt x="76200" y="0"/>
                    </a:moveTo>
                    <a:lnTo>
                      <a:pt x="121919" y="0"/>
                    </a:lnTo>
                    <a:lnTo>
                      <a:pt x="121919" y="160670"/>
                    </a:lnTo>
                    <a:lnTo>
                      <a:pt x="76200" y="16067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60670"/>
                    </a:lnTo>
                    <a:lnTo>
                      <a:pt x="0" y="16067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7334E8B8-61EC-4EF0-B589-8472D72F0329}"/>
                </a:ext>
              </a:extLst>
            </p:cNvPr>
            <p:cNvGrpSpPr/>
            <p:nvPr/>
          </p:nvGrpSpPr>
          <p:grpSpPr>
            <a:xfrm>
              <a:off x="411343" y="3379879"/>
              <a:ext cx="2995432" cy="284070"/>
              <a:chOff x="1270868" y="2364255"/>
              <a:chExt cx="1574366" cy="32022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CE1FDBBD-C19D-48A3-BEF2-35F8678009E2}"/>
                  </a:ext>
                </a:extLst>
              </p:cNvPr>
              <p:cNvSpPr/>
              <p:nvPr/>
            </p:nvSpPr>
            <p:spPr>
              <a:xfrm>
                <a:off x="1294231" y="2369822"/>
                <a:ext cx="1527641" cy="314661"/>
              </a:xfrm>
              <a:custGeom>
                <a:avLst/>
                <a:gdLst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69610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48067 w 1479116"/>
                  <a:gd name="connsiteY10" fmla="*/ 169610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1703 w 1479116"/>
                  <a:gd name="connsiteY10" fmla="*/ 196169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198824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209448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  <a:gd name="connsiteX0" fmla="*/ 190647 w 1479116"/>
                  <a:gd name="connsiteY0" fmla="*/ 0 h 311314"/>
                  <a:gd name="connsiteX1" fmla="*/ 1288469 w 1479116"/>
                  <a:gd name="connsiteY1" fmla="*/ 0 h 311314"/>
                  <a:gd name="connsiteX2" fmla="*/ 1361158 w 1479116"/>
                  <a:gd name="connsiteY2" fmla="*/ 207917 h 311314"/>
                  <a:gd name="connsiteX3" fmla="*/ 1479116 w 1479116"/>
                  <a:gd name="connsiteY3" fmla="*/ 288130 h 311314"/>
                  <a:gd name="connsiteX4" fmla="*/ 1479116 w 1479116"/>
                  <a:gd name="connsiteY4" fmla="*/ 311314 h 311314"/>
                  <a:gd name="connsiteX5" fmla="*/ 979252 w 1479116"/>
                  <a:gd name="connsiteY5" fmla="*/ 311314 h 311314"/>
                  <a:gd name="connsiteX6" fmla="*/ 897271 w 1479116"/>
                  <a:gd name="connsiteY6" fmla="*/ 180931 h 311314"/>
                  <a:gd name="connsiteX7" fmla="*/ 802519 w 1479116"/>
                  <a:gd name="connsiteY7" fmla="*/ 131360 h 311314"/>
                  <a:gd name="connsiteX8" fmla="*/ 787798 w 1479116"/>
                  <a:gd name="connsiteY8" fmla="*/ 131360 h 311314"/>
                  <a:gd name="connsiteX9" fmla="*/ 770581 w 1479116"/>
                  <a:gd name="connsiteY9" fmla="*/ 158105 h 311314"/>
                  <a:gd name="connsiteX10" fmla="*/ 752915 w 1479116"/>
                  <a:gd name="connsiteY10" fmla="*/ 204137 h 311314"/>
                  <a:gd name="connsiteX11" fmla="*/ 714381 w 1479116"/>
                  <a:gd name="connsiteY11" fmla="*/ 204135 h 311314"/>
                  <a:gd name="connsiteX12" fmla="*/ 691867 w 1479116"/>
                  <a:gd name="connsiteY12" fmla="*/ 158105 h 311314"/>
                  <a:gd name="connsiteX13" fmla="*/ 674650 w 1479116"/>
                  <a:gd name="connsiteY13" fmla="*/ 131360 h 311314"/>
                  <a:gd name="connsiteX14" fmla="*/ 660747 w 1479116"/>
                  <a:gd name="connsiteY14" fmla="*/ 131360 h 311314"/>
                  <a:gd name="connsiteX15" fmla="*/ 565994 w 1479116"/>
                  <a:gd name="connsiteY15" fmla="*/ 180931 h 311314"/>
                  <a:gd name="connsiteX16" fmla="*/ 484013 w 1479116"/>
                  <a:gd name="connsiteY16" fmla="*/ 311314 h 311314"/>
                  <a:gd name="connsiteX17" fmla="*/ 0 w 1479116"/>
                  <a:gd name="connsiteY17" fmla="*/ 311314 h 311314"/>
                  <a:gd name="connsiteX18" fmla="*/ 0 w 1479116"/>
                  <a:gd name="connsiteY18" fmla="*/ 288130 h 311314"/>
                  <a:gd name="connsiteX19" fmla="*/ 117958 w 1479116"/>
                  <a:gd name="connsiteY19" fmla="*/ 207917 h 311314"/>
                  <a:gd name="connsiteX20" fmla="*/ 190647 w 1479116"/>
                  <a:gd name="connsiteY20" fmla="*/ 0 h 311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79116" h="311314">
                    <a:moveTo>
                      <a:pt x="190647" y="0"/>
                    </a:moveTo>
                    <a:lnTo>
                      <a:pt x="1288469" y="0"/>
                    </a:lnTo>
                    <a:lnTo>
                      <a:pt x="1361158" y="207917"/>
                    </a:lnTo>
                    <a:lnTo>
                      <a:pt x="1479116" y="288130"/>
                    </a:lnTo>
                    <a:lnTo>
                      <a:pt x="1479116" y="311314"/>
                    </a:lnTo>
                    <a:lnTo>
                      <a:pt x="979252" y="311314"/>
                    </a:lnTo>
                    <a:lnTo>
                      <a:pt x="897271" y="180931"/>
                    </a:lnTo>
                    <a:cubicBezTo>
                      <a:pt x="873023" y="150303"/>
                      <a:pt x="839521" y="131360"/>
                      <a:pt x="802519" y="131360"/>
                    </a:cubicBezTo>
                    <a:lnTo>
                      <a:pt x="787798" y="131360"/>
                    </a:lnTo>
                    <a:lnTo>
                      <a:pt x="770581" y="158105"/>
                    </a:lnTo>
                    <a:cubicBezTo>
                      <a:pt x="764819" y="165214"/>
                      <a:pt x="761707" y="204137"/>
                      <a:pt x="752915" y="204137"/>
                    </a:cubicBezTo>
                    <a:lnTo>
                      <a:pt x="714381" y="204135"/>
                    </a:lnTo>
                    <a:cubicBezTo>
                      <a:pt x="705589" y="204135"/>
                      <a:pt x="697629" y="165214"/>
                      <a:pt x="691867" y="158105"/>
                    </a:cubicBezTo>
                    <a:lnTo>
                      <a:pt x="674650" y="131360"/>
                    </a:lnTo>
                    <a:lnTo>
                      <a:pt x="660747" y="131360"/>
                    </a:lnTo>
                    <a:cubicBezTo>
                      <a:pt x="623743" y="131360"/>
                      <a:pt x="590244" y="150303"/>
                      <a:pt x="565994" y="180931"/>
                    </a:cubicBezTo>
                    <a:lnTo>
                      <a:pt x="484013" y="311314"/>
                    </a:lnTo>
                    <a:lnTo>
                      <a:pt x="0" y="311314"/>
                    </a:lnTo>
                    <a:lnTo>
                      <a:pt x="0" y="288130"/>
                    </a:lnTo>
                    <a:lnTo>
                      <a:pt x="117958" y="207917"/>
                    </a:lnTo>
                    <a:lnTo>
                      <a:pt x="190647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4A8C0BC2-C4F1-497A-8E60-2F7E3B8EB5C6}"/>
                  </a:ext>
                </a:extLst>
              </p:cNvPr>
              <p:cNvSpPr/>
              <p:nvPr/>
            </p:nvSpPr>
            <p:spPr>
              <a:xfrm>
                <a:off x="1270868" y="2364255"/>
                <a:ext cx="1574366" cy="295928"/>
              </a:xfrm>
              <a:custGeom>
                <a:avLst/>
                <a:gdLst>
                  <a:gd name="connsiteX0" fmla="*/ 200469 w 1555316"/>
                  <a:gd name="connsiteY0" fmla="*/ 0 h 295928"/>
                  <a:gd name="connsiteX1" fmla="*/ 1354847 w 1555316"/>
                  <a:gd name="connsiteY1" fmla="*/ 0 h 295928"/>
                  <a:gd name="connsiteX2" fmla="*/ 1431281 w 1555316"/>
                  <a:gd name="connsiteY2" fmla="*/ 213544 h 295928"/>
                  <a:gd name="connsiteX3" fmla="*/ 1555316 w 1555316"/>
                  <a:gd name="connsiteY3" fmla="*/ 295928 h 295928"/>
                  <a:gd name="connsiteX4" fmla="*/ 1029700 w 1555316"/>
                  <a:gd name="connsiteY4" fmla="*/ 295928 h 295928"/>
                  <a:gd name="connsiteX5" fmla="*/ 943496 w 1555316"/>
                  <a:gd name="connsiteY5" fmla="*/ 162016 h 295928"/>
                  <a:gd name="connsiteX6" fmla="*/ 843862 w 1555316"/>
                  <a:gd name="connsiteY6" fmla="*/ 111103 h 295928"/>
                  <a:gd name="connsiteX7" fmla="*/ 694786 w 1555316"/>
                  <a:gd name="connsiteY7" fmla="*/ 111103 h 295928"/>
                  <a:gd name="connsiteX8" fmla="*/ 595152 w 1555316"/>
                  <a:gd name="connsiteY8" fmla="*/ 162016 h 295928"/>
                  <a:gd name="connsiteX9" fmla="*/ 508948 w 1555316"/>
                  <a:gd name="connsiteY9" fmla="*/ 295928 h 295928"/>
                  <a:gd name="connsiteX10" fmla="*/ 0 w 1555316"/>
                  <a:gd name="connsiteY10" fmla="*/ 295928 h 295928"/>
                  <a:gd name="connsiteX11" fmla="*/ 124035 w 1555316"/>
                  <a:gd name="connsiteY11" fmla="*/ 213544 h 29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316" h="295928">
                    <a:moveTo>
                      <a:pt x="200469" y="0"/>
                    </a:moveTo>
                    <a:lnTo>
                      <a:pt x="1354847" y="0"/>
                    </a:lnTo>
                    <a:lnTo>
                      <a:pt x="1431281" y="213544"/>
                    </a:lnTo>
                    <a:lnTo>
                      <a:pt x="1555316" y="295928"/>
                    </a:lnTo>
                    <a:lnTo>
                      <a:pt x="1029700" y="295928"/>
                    </a:lnTo>
                    <a:lnTo>
                      <a:pt x="943496" y="162016"/>
                    </a:lnTo>
                    <a:cubicBezTo>
                      <a:pt x="917998" y="130559"/>
                      <a:pt x="882771" y="111103"/>
                      <a:pt x="843862" y="111103"/>
                    </a:cubicBezTo>
                    <a:lnTo>
                      <a:pt x="694786" y="111103"/>
                    </a:lnTo>
                    <a:cubicBezTo>
                      <a:pt x="655877" y="111103"/>
                      <a:pt x="620651" y="130559"/>
                      <a:pt x="595152" y="162016"/>
                    </a:cubicBezTo>
                    <a:lnTo>
                      <a:pt x="508948" y="295928"/>
                    </a:lnTo>
                    <a:lnTo>
                      <a:pt x="0" y="295928"/>
                    </a:lnTo>
                    <a:lnTo>
                      <a:pt x="124035" y="213544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9B5A7BDE-37A2-4577-9850-C2D4D2937DFB}"/>
                </a:ext>
              </a:extLst>
            </p:cNvPr>
            <p:cNvSpPr/>
            <p:nvPr/>
          </p:nvSpPr>
          <p:spPr>
            <a:xfrm>
              <a:off x="1538288" y="3644534"/>
              <a:ext cx="709613" cy="260715"/>
            </a:xfrm>
            <a:custGeom>
              <a:avLst/>
              <a:gdLst>
                <a:gd name="connsiteX0" fmla="*/ 1219200 w 1264919"/>
                <a:gd name="connsiteY0" fmla="*/ 190727 h 264772"/>
                <a:gd name="connsiteX1" fmla="*/ 1264919 w 1264919"/>
                <a:gd name="connsiteY1" fmla="*/ 190727 h 264772"/>
                <a:gd name="connsiteX2" fmla="*/ 1264919 w 1264919"/>
                <a:gd name="connsiteY2" fmla="*/ 264772 h 264772"/>
                <a:gd name="connsiteX3" fmla="*/ 1219200 w 1264919"/>
                <a:gd name="connsiteY3" fmla="*/ 264772 h 264772"/>
                <a:gd name="connsiteX4" fmla="*/ 1143261 w 1264919"/>
                <a:gd name="connsiteY4" fmla="*/ 190727 h 264772"/>
                <a:gd name="connsiteX5" fmla="*/ 1188980 w 1264919"/>
                <a:gd name="connsiteY5" fmla="*/ 190727 h 264772"/>
                <a:gd name="connsiteX6" fmla="*/ 1188980 w 1264919"/>
                <a:gd name="connsiteY6" fmla="*/ 264772 h 264772"/>
                <a:gd name="connsiteX7" fmla="*/ 1143261 w 1264919"/>
                <a:gd name="connsiteY7" fmla="*/ 264772 h 264772"/>
                <a:gd name="connsiteX8" fmla="*/ 1067326 w 1264919"/>
                <a:gd name="connsiteY8" fmla="*/ 190727 h 264772"/>
                <a:gd name="connsiteX9" fmla="*/ 1113045 w 1264919"/>
                <a:gd name="connsiteY9" fmla="*/ 190727 h 264772"/>
                <a:gd name="connsiteX10" fmla="*/ 1113045 w 1264919"/>
                <a:gd name="connsiteY10" fmla="*/ 264772 h 264772"/>
                <a:gd name="connsiteX11" fmla="*/ 1067326 w 1264919"/>
                <a:gd name="connsiteY11" fmla="*/ 264772 h 264772"/>
                <a:gd name="connsiteX12" fmla="*/ 991391 w 1264919"/>
                <a:gd name="connsiteY12" fmla="*/ 190727 h 264772"/>
                <a:gd name="connsiteX13" fmla="*/ 1037110 w 1264919"/>
                <a:gd name="connsiteY13" fmla="*/ 190727 h 264772"/>
                <a:gd name="connsiteX14" fmla="*/ 1037110 w 1264919"/>
                <a:gd name="connsiteY14" fmla="*/ 264772 h 264772"/>
                <a:gd name="connsiteX15" fmla="*/ 991391 w 1264919"/>
                <a:gd name="connsiteY15" fmla="*/ 264772 h 264772"/>
                <a:gd name="connsiteX16" fmla="*/ 912019 w 1264919"/>
                <a:gd name="connsiteY16" fmla="*/ 190727 h 264772"/>
                <a:gd name="connsiteX17" fmla="*/ 957738 w 1264919"/>
                <a:gd name="connsiteY17" fmla="*/ 190727 h 264772"/>
                <a:gd name="connsiteX18" fmla="*/ 957738 w 1264919"/>
                <a:gd name="connsiteY18" fmla="*/ 264772 h 264772"/>
                <a:gd name="connsiteX19" fmla="*/ 912019 w 1264919"/>
                <a:gd name="connsiteY19" fmla="*/ 264772 h 264772"/>
                <a:gd name="connsiteX20" fmla="*/ 836080 w 1264919"/>
                <a:gd name="connsiteY20" fmla="*/ 190727 h 264772"/>
                <a:gd name="connsiteX21" fmla="*/ 881799 w 1264919"/>
                <a:gd name="connsiteY21" fmla="*/ 190727 h 264772"/>
                <a:gd name="connsiteX22" fmla="*/ 881799 w 1264919"/>
                <a:gd name="connsiteY22" fmla="*/ 264772 h 264772"/>
                <a:gd name="connsiteX23" fmla="*/ 836080 w 1264919"/>
                <a:gd name="connsiteY23" fmla="*/ 264772 h 264772"/>
                <a:gd name="connsiteX24" fmla="*/ 760145 w 1264919"/>
                <a:gd name="connsiteY24" fmla="*/ 190727 h 264772"/>
                <a:gd name="connsiteX25" fmla="*/ 805864 w 1264919"/>
                <a:gd name="connsiteY25" fmla="*/ 190727 h 264772"/>
                <a:gd name="connsiteX26" fmla="*/ 805864 w 1264919"/>
                <a:gd name="connsiteY26" fmla="*/ 264772 h 264772"/>
                <a:gd name="connsiteX27" fmla="*/ 760145 w 1264919"/>
                <a:gd name="connsiteY27" fmla="*/ 264772 h 264772"/>
                <a:gd name="connsiteX28" fmla="*/ 684210 w 1264919"/>
                <a:gd name="connsiteY28" fmla="*/ 190727 h 264772"/>
                <a:gd name="connsiteX29" fmla="*/ 729929 w 1264919"/>
                <a:gd name="connsiteY29" fmla="*/ 190727 h 264772"/>
                <a:gd name="connsiteX30" fmla="*/ 729929 w 1264919"/>
                <a:gd name="connsiteY30" fmla="*/ 264772 h 264772"/>
                <a:gd name="connsiteX31" fmla="*/ 684210 w 1264919"/>
                <a:gd name="connsiteY31" fmla="*/ 264772 h 264772"/>
                <a:gd name="connsiteX32" fmla="*/ 608275 w 1264919"/>
                <a:gd name="connsiteY32" fmla="*/ 190727 h 264772"/>
                <a:gd name="connsiteX33" fmla="*/ 653994 w 1264919"/>
                <a:gd name="connsiteY33" fmla="*/ 190727 h 264772"/>
                <a:gd name="connsiteX34" fmla="*/ 653994 w 1264919"/>
                <a:gd name="connsiteY34" fmla="*/ 264772 h 264772"/>
                <a:gd name="connsiteX35" fmla="*/ 608275 w 1264919"/>
                <a:gd name="connsiteY35" fmla="*/ 264772 h 264772"/>
                <a:gd name="connsiteX36" fmla="*/ 532340 w 1264919"/>
                <a:gd name="connsiteY36" fmla="*/ 190727 h 264772"/>
                <a:gd name="connsiteX37" fmla="*/ 578059 w 1264919"/>
                <a:gd name="connsiteY37" fmla="*/ 190727 h 264772"/>
                <a:gd name="connsiteX38" fmla="*/ 578059 w 1264919"/>
                <a:gd name="connsiteY38" fmla="*/ 264772 h 264772"/>
                <a:gd name="connsiteX39" fmla="*/ 532340 w 1264919"/>
                <a:gd name="connsiteY39" fmla="*/ 264772 h 264772"/>
                <a:gd name="connsiteX40" fmla="*/ 456405 w 1264919"/>
                <a:gd name="connsiteY40" fmla="*/ 190727 h 264772"/>
                <a:gd name="connsiteX41" fmla="*/ 502124 w 1264919"/>
                <a:gd name="connsiteY41" fmla="*/ 190727 h 264772"/>
                <a:gd name="connsiteX42" fmla="*/ 502124 w 1264919"/>
                <a:gd name="connsiteY42" fmla="*/ 264772 h 264772"/>
                <a:gd name="connsiteX43" fmla="*/ 456405 w 1264919"/>
                <a:gd name="connsiteY43" fmla="*/ 264772 h 264772"/>
                <a:gd name="connsiteX44" fmla="*/ 380470 w 1264919"/>
                <a:gd name="connsiteY44" fmla="*/ 190727 h 264772"/>
                <a:gd name="connsiteX45" fmla="*/ 426189 w 1264919"/>
                <a:gd name="connsiteY45" fmla="*/ 190727 h 264772"/>
                <a:gd name="connsiteX46" fmla="*/ 426189 w 1264919"/>
                <a:gd name="connsiteY46" fmla="*/ 264772 h 264772"/>
                <a:gd name="connsiteX47" fmla="*/ 380470 w 1264919"/>
                <a:gd name="connsiteY47" fmla="*/ 264772 h 264772"/>
                <a:gd name="connsiteX48" fmla="*/ 304535 w 1264919"/>
                <a:gd name="connsiteY48" fmla="*/ 190727 h 264772"/>
                <a:gd name="connsiteX49" fmla="*/ 350254 w 1264919"/>
                <a:gd name="connsiteY49" fmla="*/ 190727 h 264772"/>
                <a:gd name="connsiteX50" fmla="*/ 350254 w 1264919"/>
                <a:gd name="connsiteY50" fmla="*/ 264772 h 264772"/>
                <a:gd name="connsiteX51" fmla="*/ 304535 w 1264919"/>
                <a:gd name="connsiteY51" fmla="*/ 264772 h 264772"/>
                <a:gd name="connsiteX52" fmla="*/ 228600 w 1264919"/>
                <a:gd name="connsiteY52" fmla="*/ 190727 h 264772"/>
                <a:gd name="connsiteX53" fmla="*/ 274319 w 1264919"/>
                <a:gd name="connsiteY53" fmla="*/ 190727 h 264772"/>
                <a:gd name="connsiteX54" fmla="*/ 274319 w 1264919"/>
                <a:gd name="connsiteY54" fmla="*/ 264772 h 264772"/>
                <a:gd name="connsiteX55" fmla="*/ 228600 w 1264919"/>
                <a:gd name="connsiteY55" fmla="*/ 264772 h 264772"/>
                <a:gd name="connsiteX56" fmla="*/ 151870 w 1264919"/>
                <a:gd name="connsiteY56" fmla="*/ 190727 h 264772"/>
                <a:gd name="connsiteX57" fmla="*/ 197589 w 1264919"/>
                <a:gd name="connsiteY57" fmla="*/ 190727 h 264772"/>
                <a:gd name="connsiteX58" fmla="*/ 197589 w 1264919"/>
                <a:gd name="connsiteY58" fmla="*/ 264772 h 264772"/>
                <a:gd name="connsiteX59" fmla="*/ 151870 w 1264919"/>
                <a:gd name="connsiteY59" fmla="*/ 264772 h 264772"/>
                <a:gd name="connsiteX60" fmla="*/ 75935 w 1264919"/>
                <a:gd name="connsiteY60" fmla="*/ 190727 h 264772"/>
                <a:gd name="connsiteX61" fmla="*/ 121654 w 1264919"/>
                <a:gd name="connsiteY61" fmla="*/ 190727 h 264772"/>
                <a:gd name="connsiteX62" fmla="*/ 121654 w 1264919"/>
                <a:gd name="connsiteY62" fmla="*/ 264772 h 264772"/>
                <a:gd name="connsiteX63" fmla="*/ 75935 w 1264919"/>
                <a:gd name="connsiteY63" fmla="*/ 264772 h 264772"/>
                <a:gd name="connsiteX64" fmla="*/ 0 w 1264919"/>
                <a:gd name="connsiteY64" fmla="*/ 190727 h 264772"/>
                <a:gd name="connsiteX65" fmla="*/ 45719 w 1264919"/>
                <a:gd name="connsiteY65" fmla="*/ 190727 h 264772"/>
                <a:gd name="connsiteX66" fmla="*/ 45719 w 1264919"/>
                <a:gd name="connsiteY66" fmla="*/ 264772 h 264772"/>
                <a:gd name="connsiteX67" fmla="*/ 0 w 1264919"/>
                <a:gd name="connsiteY67" fmla="*/ 264772 h 264772"/>
                <a:gd name="connsiteX68" fmla="*/ 1219200 w 1264919"/>
                <a:gd name="connsiteY68" fmla="*/ 95250 h 264772"/>
                <a:gd name="connsiteX69" fmla="*/ 1264919 w 1264919"/>
                <a:gd name="connsiteY69" fmla="*/ 95250 h 264772"/>
                <a:gd name="connsiteX70" fmla="*/ 1264919 w 1264919"/>
                <a:gd name="connsiteY70" fmla="*/ 169295 h 264772"/>
                <a:gd name="connsiteX71" fmla="*/ 1219200 w 1264919"/>
                <a:gd name="connsiteY71" fmla="*/ 169295 h 264772"/>
                <a:gd name="connsiteX72" fmla="*/ 1143261 w 1264919"/>
                <a:gd name="connsiteY72" fmla="*/ 95250 h 264772"/>
                <a:gd name="connsiteX73" fmla="*/ 1188980 w 1264919"/>
                <a:gd name="connsiteY73" fmla="*/ 95250 h 264772"/>
                <a:gd name="connsiteX74" fmla="*/ 1188980 w 1264919"/>
                <a:gd name="connsiteY74" fmla="*/ 169295 h 264772"/>
                <a:gd name="connsiteX75" fmla="*/ 1143261 w 1264919"/>
                <a:gd name="connsiteY75" fmla="*/ 169295 h 264772"/>
                <a:gd name="connsiteX76" fmla="*/ 1067326 w 1264919"/>
                <a:gd name="connsiteY76" fmla="*/ 95250 h 264772"/>
                <a:gd name="connsiteX77" fmla="*/ 1113045 w 1264919"/>
                <a:gd name="connsiteY77" fmla="*/ 95250 h 264772"/>
                <a:gd name="connsiteX78" fmla="*/ 1113045 w 1264919"/>
                <a:gd name="connsiteY78" fmla="*/ 169295 h 264772"/>
                <a:gd name="connsiteX79" fmla="*/ 1067326 w 1264919"/>
                <a:gd name="connsiteY79" fmla="*/ 169295 h 264772"/>
                <a:gd name="connsiteX80" fmla="*/ 991391 w 1264919"/>
                <a:gd name="connsiteY80" fmla="*/ 95250 h 264772"/>
                <a:gd name="connsiteX81" fmla="*/ 1037110 w 1264919"/>
                <a:gd name="connsiteY81" fmla="*/ 95250 h 264772"/>
                <a:gd name="connsiteX82" fmla="*/ 1037110 w 1264919"/>
                <a:gd name="connsiteY82" fmla="*/ 169295 h 264772"/>
                <a:gd name="connsiteX83" fmla="*/ 991391 w 1264919"/>
                <a:gd name="connsiteY83" fmla="*/ 169295 h 264772"/>
                <a:gd name="connsiteX84" fmla="*/ 912019 w 1264919"/>
                <a:gd name="connsiteY84" fmla="*/ 95250 h 264772"/>
                <a:gd name="connsiteX85" fmla="*/ 957738 w 1264919"/>
                <a:gd name="connsiteY85" fmla="*/ 95250 h 264772"/>
                <a:gd name="connsiteX86" fmla="*/ 957738 w 1264919"/>
                <a:gd name="connsiteY86" fmla="*/ 169295 h 264772"/>
                <a:gd name="connsiteX87" fmla="*/ 912019 w 1264919"/>
                <a:gd name="connsiteY87" fmla="*/ 169295 h 264772"/>
                <a:gd name="connsiteX88" fmla="*/ 836080 w 1264919"/>
                <a:gd name="connsiteY88" fmla="*/ 95250 h 264772"/>
                <a:gd name="connsiteX89" fmla="*/ 881799 w 1264919"/>
                <a:gd name="connsiteY89" fmla="*/ 95250 h 264772"/>
                <a:gd name="connsiteX90" fmla="*/ 881799 w 1264919"/>
                <a:gd name="connsiteY90" fmla="*/ 169295 h 264772"/>
                <a:gd name="connsiteX91" fmla="*/ 836080 w 1264919"/>
                <a:gd name="connsiteY91" fmla="*/ 169295 h 264772"/>
                <a:gd name="connsiteX92" fmla="*/ 760145 w 1264919"/>
                <a:gd name="connsiteY92" fmla="*/ 95250 h 264772"/>
                <a:gd name="connsiteX93" fmla="*/ 805864 w 1264919"/>
                <a:gd name="connsiteY93" fmla="*/ 95250 h 264772"/>
                <a:gd name="connsiteX94" fmla="*/ 805864 w 1264919"/>
                <a:gd name="connsiteY94" fmla="*/ 169295 h 264772"/>
                <a:gd name="connsiteX95" fmla="*/ 760145 w 1264919"/>
                <a:gd name="connsiteY95" fmla="*/ 169295 h 264772"/>
                <a:gd name="connsiteX96" fmla="*/ 684210 w 1264919"/>
                <a:gd name="connsiteY96" fmla="*/ 95250 h 264772"/>
                <a:gd name="connsiteX97" fmla="*/ 729929 w 1264919"/>
                <a:gd name="connsiteY97" fmla="*/ 95250 h 264772"/>
                <a:gd name="connsiteX98" fmla="*/ 729929 w 1264919"/>
                <a:gd name="connsiteY98" fmla="*/ 169295 h 264772"/>
                <a:gd name="connsiteX99" fmla="*/ 684210 w 1264919"/>
                <a:gd name="connsiteY99" fmla="*/ 169295 h 264772"/>
                <a:gd name="connsiteX100" fmla="*/ 608275 w 1264919"/>
                <a:gd name="connsiteY100" fmla="*/ 95250 h 264772"/>
                <a:gd name="connsiteX101" fmla="*/ 653994 w 1264919"/>
                <a:gd name="connsiteY101" fmla="*/ 95250 h 264772"/>
                <a:gd name="connsiteX102" fmla="*/ 653994 w 1264919"/>
                <a:gd name="connsiteY102" fmla="*/ 169295 h 264772"/>
                <a:gd name="connsiteX103" fmla="*/ 608275 w 1264919"/>
                <a:gd name="connsiteY103" fmla="*/ 169295 h 264772"/>
                <a:gd name="connsiteX104" fmla="*/ 532340 w 1264919"/>
                <a:gd name="connsiteY104" fmla="*/ 95250 h 264772"/>
                <a:gd name="connsiteX105" fmla="*/ 578059 w 1264919"/>
                <a:gd name="connsiteY105" fmla="*/ 95250 h 264772"/>
                <a:gd name="connsiteX106" fmla="*/ 578059 w 1264919"/>
                <a:gd name="connsiteY106" fmla="*/ 169295 h 264772"/>
                <a:gd name="connsiteX107" fmla="*/ 532340 w 1264919"/>
                <a:gd name="connsiteY107" fmla="*/ 169295 h 264772"/>
                <a:gd name="connsiteX108" fmla="*/ 456405 w 1264919"/>
                <a:gd name="connsiteY108" fmla="*/ 95250 h 264772"/>
                <a:gd name="connsiteX109" fmla="*/ 502124 w 1264919"/>
                <a:gd name="connsiteY109" fmla="*/ 95250 h 264772"/>
                <a:gd name="connsiteX110" fmla="*/ 502124 w 1264919"/>
                <a:gd name="connsiteY110" fmla="*/ 169295 h 264772"/>
                <a:gd name="connsiteX111" fmla="*/ 456405 w 1264919"/>
                <a:gd name="connsiteY111" fmla="*/ 169295 h 264772"/>
                <a:gd name="connsiteX112" fmla="*/ 380470 w 1264919"/>
                <a:gd name="connsiteY112" fmla="*/ 95250 h 264772"/>
                <a:gd name="connsiteX113" fmla="*/ 426189 w 1264919"/>
                <a:gd name="connsiteY113" fmla="*/ 95250 h 264772"/>
                <a:gd name="connsiteX114" fmla="*/ 426189 w 1264919"/>
                <a:gd name="connsiteY114" fmla="*/ 169295 h 264772"/>
                <a:gd name="connsiteX115" fmla="*/ 380470 w 1264919"/>
                <a:gd name="connsiteY115" fmla="*/ 169295 h 264772"/>
                <a:gd name="connsiteX116" fmla="*/ 304535 w 1264919"/>
                <a:gd name="connsiteY116" fmla="*/ 95250 h 264772"/>
                <a:gd name="connsiteX117" fmla="*/ 350254 w 1264919"/>
                <a:gd name="connsiteY117" fmla="*/ 95250 h 264772"/>
                <a:gd name="connsiteX118" fmla="*/ 350254 w 1264919"/>
                <a:gd name="connsiteY118" fmla="*/ 169295 h 264772"/>
                <a:gd name="connsiteX119" fmla="*/ 304535 w 1264919"/>
                <a:gd name="connsiteY119" fmla="*/ 169295 h 264772"/>
                <a:gd name="connsiteX120" fmla="*/ 228600 w 1264919"/>
                <a:gd name="connsiteY120" fmla="*/ 95250 h 264772"/>
                <a:gd name="connsiteX121" fmla="*/ 274319 w 1264919"/>
                <a:gd name="connsiteY121" fmla="*/ 95250 h 264772"/>
                <a:gd name="connsiteX122" fmla="*/ 274319 w 1264919"/>
                <a:gd name="connsiteY122" fmla="*/ 169295 h 264772"/>
                <a:gd name="connsiteX123" fmla="*/ 228600 w 1264919"/>
                <a:gd name="connsiteY123" fmla="*/ 169295 h 264772"/>
                <a:gd name="connsiteX124" fmla="*/ 151870 w 1264919"/>
                <a:gd name="connsiteY124" fmla="*/ 95250 h 264772"/>
                <a:gd name="connsiteX125" fmla="*/ 197589 w 1264919"/>
                <a:gd name="connsiteY125" fmla="*/ 95250 h 264772"/>
                <a:gd name="connsiteX126" fmla="*/ 197589 w 1264919"/>
                <a:gd name="connsiteY126" fmla="*/ 169295 h 264772"/>
                <a:gd name="connsiteX127" fmla="*/ 151870 w 1264919"/>
                <a:gd name="connsiteY127" fmla="*/ 169295 h 264772"/>
                <a:gd name="connsiteX128" fmla="*/ 75935 w 1264919"/>
                <a:gd name="connsiteY128" fmla="*/ 95250 h 264772"/>
                <a:gd name="connsiteX129" fmla="*/ 121654 w 1264919"/>
                <a:gd name="connsiteY129" fmla="*/ 95250 h 264772"/>
                <a:gd name="connsiteX130" fmla="*/ 121654 w 1264919"/>
                <a:gd name="connsiteY130" fmla="*/ 169295 h 264772"/>
                <a:gd name="connsiteX131" fmla="*/ 75935 w 1264919"/>
                <a:gd name="connsiteY131" fmla="*/ 169295 h 264772"/>
                <a:gd name="connsiteX132" fmla="*/ 0 w 1264919"/>
                <a:gd name="connsiteY132" fmla="*/ 95250 h 264772"/>
                <a:gd name="connsiteX133" fmla="*/ 45719 w 1264919"/>
                <a:gd name="connsiteY133" fmla="*/ 95250 h 264772"/>
                <a:gd name="connsiteX134" fmla="*/ 45719 w 1264919"/>
                <a:gd name="connsiteY134" fmla="*/ 169295 h 264772"/>
                <a:gd name="connsiteX135" fmla="*/ 0 w 1264919"/>
                <a:gd name="connsiteY135" fmla="*/ 169295 h 264772"/>
                <a:gd name="connsiteX136" fmla="*/ 1219200 w 1264919"/>
                <a:gd name="connsiteY136" fmla="*/ 0 h 264772"/>
                <a:gd name="connsiteX137" fmla="*/ 1264919 w 1264919"/>
                <a:gd name="connsiteY137" fmla="*/ 0 h 264772"/>
                <a:gd name="connsiteX138" fmla="*/ 1264919 w 1264919"/>
                <a:gd name="connsiteY138" fmla="*/ 74045 h 264772"/>
                <a:gd name="connsiteX139" fmla="*/ 1219200 w 1264919"/>
                <a:gd name="connsiteY139" fmla="*/ 74045 h 264772"/>
                <a:gd name="connsiteX140" fmla="*/ 1143261 w 1264919"/>
                <a:gd name="connsiteY140" fmla="*/ 0 h 264772"/>
                <a:gd name="connsiteX141" fmla="*/ 1188980 w 1264919"/>
                <a:gd name="connsiteY141" fmla="*/ 0 h 264772"/>
                <a:gd name="connsiteX142" fmla="*/ 1188980 w 1264919"/>
                <a:gd name="connsiteY142" fmla="*/ 74045 h 264772"/>
                <a:gd name="connsiteX143" fmla="*/ 1143261 w 1264919"/>
                <a:gd name="connsiteY143" fmla="*/ 74045 h 264772"/>
                <a:gd name="connsiteX144" fmla="*/ 1067326 w 1264919"/>
                <a:gd name="connsiteY144" fmla="*/ 0 h 264772"/>
                <a:gd name="connsiteX145" fmla="*/ 1113045 w 1264919"/>
                <a:gd name="connsiteY145" fmla="*/ 0 h 264772"/>
                <a:gd name="connsiteX146" fmla="*/ 1113045 w 1264919"/>
                <a:gd name="connsiteY146" fmla="*/ 74045 h 264772"/>
                <a:gd name="connsiteX147" fmla="*/ 1067326 w 1264919"/>
                <a:gd name="connsiteY147" fmla="*/ 74045 h 264772"/>
                <a:gd name="connsiteX148" fmla="*/ 991391 w 1264919"/>
                <a:gd name="connsiteY148" fmla="*/ 0 h 264772"/>
                <a:gd name="connsiteX149" fmla="*/ 1037110 w 1264919"/>
                <a:gd name="connsiteY149" fmla="*/ 0 h 264772"/>
                <a:gd name="connsiteX150" fmla="*/ 1037110 w 1264919"/>
                <a:gd name="connsiteY150" fmla="*/ 74045 h 264772"/>
                <a:gd name="connsiteX151" fmla="*/ 991391 w 1264919"/>
                <a:gd name="connsiteY151" fmla="*/ 74045 h 264772"/>
                <a:gd name="connsiteX152" fmla="*/ 912019 w 1264919"/>
                <a:gd name="connsiteY152" fmla="*/ 0 h 264772"/>
                <a:gd name="connsiteX153" fmla="*/ 957738 w 1264919"/>
                <a:gd name="connsiteY153" fmla="*/ 0 h 264772"/>
                <a:gd name="connsiteX154" fmla="*/ 957738 w 1264919"/>
                <a:gd name="connsiteY154" fmla="*/ 74045 h 264772"/>
                <a:gd name="connsiteX155" fmla="*/ 912019 w 1264919"/>
                <a:gd name="connsiteY155" fmla="*/ 74045 h 264772"/>
                <a:gd name="connsiteX156" fmla="*/ 836080 w 1264919"/>
                <a:gd name="connsiteY156" fmla="*/ 0 h 264772"/>
                <a:gd name="connsiteX157" fmla="*/ 881799 w 1264919"/>
                <a:gd name="connsiteY157" fmla="*/ 0 h 264772"/>
                <a:gd name="connsiteX158" fmla="*/ 881799 w 1264919"/>
                <a:gd name="connsiteY158" fmla="*/ 74045 h 264772"/>
                <a:gd name="connsiteX159" fmla="*/ 836080 w 1264919"/>
                <a:gd name="connsiteY159" fmla="*/ 74045 h 264772"/>
                <a:gd name="connsiteX160" fmla="*/ 760145 w 1264919"/>
                <a:gd name="connsiteY160" fmla="*/ 0 h 264772"/>
                <a:gd name="connsiteX161" fmla="*/ 805864 w 1264919"/>
                <a:gd name="connsiteY161" fmla="*/ 0 h 264772"/>
                <a:gd name="connsiteX162" fmla="*/ 805864 w 1264919"/>
                <a:gd name="connsiteY162" fmla="*/ 74045 h 264772"/>
                <a:gd name="connsiteX163" fmla="*/ 760145 w 1264919"/>
                <a:gd name="connsiteY163" fmla="*/ 74045 h 264772"/>
                <a:gd name="connsiteX164" fmla="*/ 684210 w 1264919"/>
                <a:gd name="connsiteY164" fmla="*/ 0 h 264772"/>
                <a:gd name="connsiteX165" fmla="*/ 729929 w 1264919"/>
                <a:gd name="connsiteY165" fmla="*/ 0 h 264772"/>
                <a:gd name="connsiteX166" fmla="*/ 729929 w 1264919"/>
                <a:gd name="connsiteY166" fmla="*/ 74045 h 264772"/>
                <a:gd name="connsiteX167" fmla="*/ 684210 w 1264919"/>
                <a:gd name="connsiteY167" fmla="*/ 74045 h 264772"/>
                <a:gd name="connsiteX168" fmla="*/ 608275 w 1264919"/>
                <a:gd name="connsiteY168" fmla="*/ 0 h 264772"/>
                <a:gd name="connsiteX169" fmla="*/ 653994 w 1264919"/>
                <a:gd name="connsiteY169" fmla="*/ 0 h 264772"/>
                <a:gd name="connsiteX170" fmla="*/ 653994 w 1264919"/>
                <a:gd name="connsiteY170" fmla="*/ 74045 h 264772"/>
                <a:gd name="connsiteX171" fmla="*/ 608275 w 1264919"/>
                <a:gd name="connsiteY171" fmla="*/ 74045 h 264772"/>
                <a:gd name="connsiteX172" fmla="*/ 532340 w 1264919"/>
                <a:gd name="connsiteY172" fmla="*/ 0 h 264772"/>
                <a:gd name="connsiteX173" fmla="*/ 578059 w 1264919"/>
                <a:gd name="connsiteY173" fmla="*/ 0 h 264772"/>
                <a:gd name="connsiteX174" fmla="*/ 578059 w 1264919"/>
                <a:gd name="connsiteY174" fmla="*/ 74045 h 264772"/>
                <a:gd name="connsiteX175" fmla="*/ 532340 w 1264919"/>
                <a:gd name="connsiteY175" fmla="*/ 74045 h 264772"/>
                <a:gd name="connsiteX176" fmla="*/ 456405 w 1264919"/>
                <a:gd name="connsiteY176" fmla="*/ 0 h 264772"/>
                <a:gd name="connsiteX177" fmla="*/ 502124 w 1264919"/>
                <a:gd name="connsiteY177" fmla="*/ 0 h 264772"/>
                <a:gd name="connsiteX178" fmla="*/ 502124 w 1264919"/>
                <a:gd name="connsiteY178" fmla="*/ 74045 h 264772"/>
                <a:gd name="connsiteX179" fmla="*/ 456405 w 1264919"/>
                <a:gd name="connsiteY179" fmla="*/ 74045 h 264772"/>
                <a:gd name="connsiteX180" fmla="*/ 380470 w 1264919"/>
                <a:gd name="connsiteY180" fmla="*/ 0 h 264772"/>
                <a:gd name="connsiteX181" fmla="*/ 426189 w 1264919"/>
                <a:gd name="connsiteY181" fmla="*/ 0 h 264772"/>
                <a:gd name="connsiteX182" fmla="*/ 426189 w 1264919"/>
                <a:gd name="connsiteY182" fmla="*/ 74045 h 264772"/>
                <a:gd name="connsiteX183" fmla="*/ 380470 w 1264919"/>
                <a:gd name="connsiteY183" fmla="*/ 74045 h 264772"/>
                <a:gd name="connsiteX184" fmla="*/ 304535 w 1264919"/>
                <a:gd name="connsiteY184" fmla="*/ 0 h 264772"/>
                <a:gd name="connsiteX185" fmla="*/ 350254 w 1264919"/>
                <a:gd name="connsiteY185" fmla="*/ 0 h 264772"/>
                <a:gd name="connsiteX186" fmla="*/ 350254 w 1264919"/>
                <a:gd name="connsiteY186" fmla="*/ 74045 h 264772"/>
                <a:gd name="connsiteX187" fmla="*/ 304535 w 1264919"/>
                <a:gd name="connsiteY187" fmla="*/ 74045 h 264772"/>
                <a:gd name="connsiteX188" fmla="*/ 228600 w 1264919"/>
                <a:gd name="connsiteY188" fmla="*/ 0 h 264772"/>
                <a:gd name="connsiteX189" fmla="*/ 274319 w 1264919"/>
                <a:gd name="connsiteY189" fmla="*/ 0 h 264772"/>
                <a:gd name="connsiteX190" fmla="*/ 274319 w 1264919"/>
                <a:gd name="connsiteY190" fmla="*/ 74045 h 264772"/>
                <a:gd name="connsiteX191" fmla="*/ 228600 w 1264919"/>
                <a:gd name="connsiteY191" fmla="*/ 74045 h 264772"/>
                <a:gd name="connsiteX192" fmla="*/ 151870 w 1264919"/>
                <a:gd name="connsiteY192" fmla="*/ 0 h 264772"/>
                <a:gd name="connsiteX193" fmla="*/ 197589 w 1264919"/>
                <a:gd name="connsiteY193" fmla="*/ 0 h 264772"/>
                <a:gd name="connsiteX194" fmla="*/ 197589 w 1264919"/>
                <a:gd name="connsiteY194" fmla="*/ 74045 h 264772"/>
                <a:gd name="connsiteX195" fmla="*/ 151870 w 1264919"/>
                <a:gd name="connsiteY195" fmla="*/ 74045 h 264772"/>
                <a:gd name="connsiteX196" fmla="*/ 75935 w 1264919"/>
                <a:gd name="connsiteY196" fmla="*/ 0 h 264772"/>
                <a:gd name="connsiteX197" fmla="*/ 121654 w 1264919"/>
                <a:gd name="connsiteY197" fmla="*/ 0 h 264772"/>
                <a:gd name="connsiteX198" fmla="*/ 121654 w 1264919"/>
                <a:gd name="connsiteY198" fmla="*/ 74045 h 264772"/>
                <a:gd name="connsiteX199" fmla="*/ 75935 w 1264919"/>
                <a:gd name="connsiteY199" fmla="*/ 74045 h 264772"/>
                <a:gd name="connsiteX200" fmla="*/ 0 w 1264919"/>
                <a:gd name="connsiteY200" fmla="*/ 0 h 264772"/>
                <a:gd name="connsiteX201" fmla="*/ 45719 w 1264919"/>
                <a:gd name="connsiteY201" fmla="*/ 0 h 264772"/>
                <a:gd name="connsiteX202" fmla="*/ 45719 w 1264919"/>
                <a:gd name="connsiteY202" fmla="*/ 74045 h 264772"/>
                <a:gd name="connsiteX203" fmla="*/ 0 w 1264919"/>
                <a:gd name="connsiteY203" fmla="*/ 74045 h 26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</a:cxnLst>
              <a:rect l="l" t="t" r="r" b="b"/>
              <a:pathLst>
                <a:path w="1264919" h="264772">
                  <a:moveTo>
                    <a:pt x="1219200" y="190727"/>
                  </a:moveTo>
                  <a:lnTo>
                    <a:pt x="1264919" y="190727"/>
                  </a:lnTo>
                  <a:lnTo>
                    <a:pt x="1264919" y="264772"/>
                  </a:lnTo>
                  <a:lnTo>
                    <a:pt x="1219200" y="264772"/>
                  </a:lnTo>
                  <a:close/>
                  <a:moveTo>
                    <a:pt x="1143261" y="190727"/>
                  </a:moveTo>
                  <a:lnTo>
                    <a:pt x="1188980" y="190727"/>
                  </a:lnTo>
                  <a:lnTo>
                    <a:pt x="1188980" y="264772"/>
                  </a:lnTo>
                  <a:lnTo>
                    <a:pt x="1143261" y="264772"/>
                  </a:lnTo>
                  <a:close/>
                  <a:moveTo>
                    <a:pt x="1067326" y="190727"/>
                  </a:moveTo>
                  <a:lnTo>
                    <a:pt x="1113045" y="190727"/>
                  </a:lnTo>
                  <a:lnTo>
                    <a:pt x="1113045" y="264772"/>
                  </a:lnTo>
                  <a:lnTo>
                    <a:pt x="1067326" y="264772"/>
                  </a:lnTo>
                  <a:close/>
                  <a:moveTo>
                    <a:pt x="991391" y="190727"/>
                  </a:moveTo>
                  <a:lnTo>
                    <a:pt x="1037110" y="190727"/>
                  </a:lnTo>
                  <a:lnTo>
                    <a:pt x="1037110" y="264772"/>
                  </a:lnTo>
                  <a:lnTo>
                    <a:pt x="991391" y="264772"/>
                  </a:lnTo>
                  <a:close/>
                  <a:moveTo>
                    <a:pt x="912019" y="190727"/>
                  </a:moveTo>
                  <a:lnTo>
                    <a:pt x="957738" y="190727"/>
                  </a:lnTo>
                  <a:lnTo>
                    <a:pt x="957738" y="264772"/>
                  </a:lnTo>
                  <a:lnTo>
                    <a:pt x="912019" y="264772"/>
                  </a:lnTo>
                  <a:close/>
                  <a:moveTo>
                    <a:pt x="836080" y="190727"/>
                  </a:moveTo>
                  <a:lnTo>
                    <a:pt x="881799" y="190727"/>
                  </a:lnTo>
                  <a:lnTo>
                    <a:pt x="881799" y="264772"/>
                  </a:lnTo>
                  <a:lnTo>
                    <a:pt x="836080" y="264772"/>
                  </a:lnTo>
                  <a:close/>
                  <a:moveTo>
                    <a:pt x="760145" y="190727"/>
                  </a:moveTo>
                  <a:lnTo>
                    <a:pt x="805864" y="190727"/>
                  </a:lnTo>
                  <a:lnTo>
                    <a:pt x="805864" y="264772"/>
                  </a:lnTo>
                  <a:lnTo>
                    <a:pt x="760145" y="264772"/>
                  </a:lnTo>
                  <a:close/>
                  <a:moveTo>
                    <a:pt x="684210" y="190727"/>
                  </a:moveTo>
                  <a:lnTo>
                    <a:pt x="729929" y="190727"/>
                  </a:lnTo>
                  <a:lnTo>
                    <a:pt x="729929" y="264772"/>
                  </a:lnTo>
                  <a:lnTo>
                    <a:pt x="684210" y="264772"/>
                  </a:lnTo>
                  <a:close/>
                  <a:moveTo>
                    <a:pt x="608275" y="190727"/>
                  </a:moveTo>
                  <a:lnTo>
                    <a:pt x="653994" y="190727"/>
                  </a:lnTo>
                  <a:lnTo>
                    <a:pt x="653994" y="264772"/>
                  </a:lnTo>
                  <a:lnTo>
                    <a:pt x="608275" y="264772"/>
                  </a:lnTo>
                  <a:close/>
                  <a:moveTo>
                    <a:pt x="532340" y="190727"/>
                  </a:moveTo>
                  <a:lnTo>
                    <a:pt x="578059" y="190727"/>
                  </a:lnTo>
                  <a:lnTo>
                    <a:pt x="578059" y="264772"/>
                  </a:lnTo>
                  <a:lnTo>
                    <a:pt x="532340" y="264772"/>
                  </a:lnTo>
                  <a:close/>
                  <a:moveTo>
                    <a:pt x="456405" y="190727"/>
                  </a:moveTo>
                  <a:lnTo>
                    <a:pt x="502124" y="190727"/>
                  </a:lnTo>
                  <a:lnTo>
                    <a:pt x="502124" y="264772"/>
                  </a:lnTo>
                  <a:lnTo>
                    <a:pt x="456405" y="264772"/>
                  </a:lnTo>
                  <a:close/>
                  <a:moveTo>
                    <a:pt x="380470" y="190727"/>
                  </a:moveTo>
                  <a:lnTo>
                    <a:pt x="426189" y="190727"/>
                  </a:lnTo>
                  <a:lnTo>
                    <a:pt x="426189" y="264772"/>
                  </a:lnTo>
                  <a:lnTo>
                    <a:pt x="380470" y="264772"/>
                  </a:lnTo>
                  <a:close/>
                  <a:moveTo>
                    <a:pt x="304535" y="190727"/>
                  </a:moveTo>
                  <a:lnTo>
                    <a:pt x="350254" y="190727"/>
                  </a:lnTo>
                  <a:lnTo>
                    <a:pt x="350254" y="264772"/>
                  </a:lnTo>
                  <a:lnTo>
                    <a:pt x="304535" y="264772"/>
                  </a:lnTo>
                  <a:close/>
                  <a:moveTo>
                    <a:pt x="228600" y="190727"/>
                  </a:moveTo>
                  <a:lnTo>
                    <a:pt x="274319" y="190727"/>
                  </a:lnTo>
                  <a:lnTo>
                    <a:pt x="274319" y="264772"/>
                  </a:lnTo>
                  <a:lnTo>
                    <a:pt x="228600" y="264772"/>
                  </a:lnTo>
                  <a:close/>
                  <a:moveTo>
                    <a:pt x="151870" y="190727"/>
                  </a:moveTo>
                  <a:lnTo>
                    <a:pt x="197589" y="190727"/>
                  </a:lnTo>
                  <a:lnTo>
                    <a:pt x="197589" y="264772"/>
                  </a:lnTo>
                  <a:lnTo>
                    <a:pt x="151870" y="264772"/>
                  </a:lnTo>
                  <a:close/>
                  <a:moveTo>
                    <a:pt x="75935" y="190727"/>
                  </a:moveTo>
                  <a:lnTo>
                    <a:pt x="121654" y="190727"/>
                  </a:lnTo>
                  <a:lnTo>
                    <a:pt x="121654" y="264772"/>
                  </a:lnTo>
                  <a:lnTo>
                    <a:pt x="75935" y="264772"/>
                  </a:lnTo>
                  <a:close/>
                  <a:moveTo>
                    <a:pt x="0" y="190727"/>
                  </a:moveTo>
                  <a:lnTo>
                    <a:pt x="45719" y="190727"/>
                  </a:lnTo>
                  <a:lnTo>
                    <a:pt x="45719" y="264772"/>
                  </a:lnTo>
                  <a:lnTo>
                    <a:pt x="0" y="264772"/>
                  </a:lnTo>
                  <a:close/>
                  <a:moveTo>
                    <a:pt x="1219200" y="95250"/>
                  </a:moveTo>
                  <a:lnTo>
                    <a:pt x="1264919" y="95250"/>
                  </a:lnTo>
                  <a:lnTo>
                    <a:pt x="1264919" y="169295"/>
                  </a:lnTo>
                  <a:lnTo>
                    <a:pt x="1219200" y="169295"/>
                  </a:lnTo>
                  <a:close/>
                  <a:moveTo>
                    <a:pt x="1143261" y="95250"/>
                  </a:moveTo>
                  <a:lnTo>
                    <a:pt x="1188980" y="95250"/>
                  </a:lnTo>
                  <a:lnTo>
                    <a:pt x="1188980" y="169295"/>
                  </a:lnTo>
                  <a:lnTo>
                    <a:pt x="1143261" y="169295"/>
                  </a:lnTo>
                  <a:close/>
                  <a:moveTo>
                    <a:pt x="1067326" y="95250"/>
                  </a:moveTo>
                  <a:lnTo>
                    <a:pt x="1113045" y="95250"/>
                  </a:lnTo>
                  <a:lnTo>
                    <a:pt x="1113045" y="169295"/>
                  </a:lnTo>
                  <a:lnTo>
                    <a:pt x="1067326" y="169295"/>
                  </a:lnTo>
                  <a:close/>
                  <a:moveTo>
                    <a:pt x="991391" y="95250"/>
                  </a:moveTo>
                  <a:lnTo>
                    <a:pt x="1037110" y="95250"/>
                  </a:lnTo>
                  <a:lnTo>
                    <a:pt x="1037110" y="169295"/>
                  </a:lnTo>
                  <a:lnTo>
                    <a:pt x="991391" y="169295"/>
                  </a:lnTo>
                  <a:close/>
                  <a:moveTo>
                    <a:pt x="912019" y="95250"/>
                  </a:moveTo>
                  <a:lnTo>
                    <a:pt x="957738" y="95250"/>
                  </a:lnTo>
                  <a:lnTo>
                    <a:pt x="957738" y="169295"/>
                  </a:lnTo>
                  <a:lnTo>
                    <a:pt x="912019" y="169295"/>
                  </a:lnTo>
                  <a:close/>
                  <a:moveTo>
                    <a:pt x="836080" y="95250"/>
                  </a:moveTo>
                  <a:lnTo>
                    <a:pt x="881799" y="95250"/>
                  </a:lnTo>
                  <a:lnTo>
                    <a:pt x="881799" y="169295"/>
                  </a:lnTo>
                  <a:lnTo>
                    <a:pt x="836080" y="169295"/>
                  </a:lnTo>
                  <a:close/>
                  <a:moveTo>
                    <a:pt x="760145" y="95250"/>
                  </a:moveTo>
                  <a:lnTo>
                    <a:pt x="805864" y="95250"/>
                  </a:lnTo>
                  <a:lnTo>
                    <a:pt x="805864" y="169295"/>
                  </a:lnTo>
                  <a:lnTo>
                    <a:pt x="760145" y="169295"/>
                  </a:lnTo>
                  <a:close/>
                  <a:moveTo>
                    <a:pt x="684210" y="95250"/>
                  </a:moveTo>
                  <a:lnTo>
                    <a:pt x="729929" y="95250"/>
                  </a:lnTo>
                  <a:lnTo>
                    <a:pt x="729929" y="169295"/>
                  </a:lnTo>
                  <a:lnTo>
                    <a:pt x="684210" y="169295"/>
                  </a:lnTo>
                  <a:close/>
                  <a:moveTo>
                    <a:pt x="608275" y="95250"/>
                  </a:moveTo>
                  <a:lnTo>
                    <a:pt x="653994" y="95250"/>
                  </a:lnTo>
                  <a:lnTo>
                    <a:pt x="653994" y="169295"/>
                  </a:lnTo>
                  <a:lnTo>
                    <a:pt x="608275" y="169295"/>
                  </a:lnTo>
                  <a:close/>
                  <a:moveTo>
                    <a:pt x="532340" y="95250"/>
                  </a:moveTo>
                  <a:lnTo>
                    <a:pt x="578059" y="95250"/>
                  </a:lnTo>
                  <a:lnTo>
                    <a:pt x="578059" y="169295"/>
                  </a:lnTo>
                  <a:lnTo>
                    <a:pt x="532340" y="169295"/>
                  </a:lnTo>
                  <a:close/>
                  <a:moveTo>
                    <a:pt x="456405" y="95250"/>
                  </a:moveTo>
                  <a:lnTo>
                    <a:pt x="502124" y="95250"/>
                  </a:lnTo>
                  <a:lnTo>
                    <a:pt x="502124" y="169295"/>
                  </a:lnTo>
                  <a:lnTo>
                    <a:pt x="456405" y="169295"/>
                  </a:lnTo>
                  <a:close/>
                  <a:moveTo>
                    <a:pt x="380470" y="95250"/>
                  </a:moveTo>
                  <a:lnTo>
                    <a:pt x="426189" y="95250"/>
                  </a:lnTo>
                  <a:lnTo>
                    <a:pt x="426189" y="169295"/>
                  </a:lnTo>
                  <a:lnTo>
                    <a:pt x="380470" y="169295"/>
                  </a:lnTo>
                  <a:close/>
                  <a:moveTo>
                    <a:pt x="304535" y="95250"/>
                  </a:moveTo>
                  <a:lnTo>
                    <a:pt x="350254" y="95250"/>
                  </a:lnTo>
                  <a:lnTo>
                    <a:pt x="350254" y="169295"/>
                  </a:lnTo>
                  <a:lnTo>
                    <a:pt x="304535" y="169295"/>
                  </a:lnTo>
                  <a:close/>
                  <a:moveTo>
                    <a:pt x="228600" y="95250"/>
                  </a:moveTo>
                  <a:lnTo>
                    <a:pt x="274319" y="95250"/>
                  </a:lnTo>
                  <a:lnTo>
                    <a:pt x="274319" y="169295"/>
                  </a:lnTo>
                  <a:lnTo>
                    <a:pt x="228600" y="169295"/>
                  </a:lnTo>
                  <a:close/>
                  <a:moveTo>
                    <a:pt x="151870" y="95250"/>
                  </a:moveTo>
                  <a:lnTo>
                    <a:pt x="197589" y="95250"/>
                  </a:lnTo>
                  <a:lnTo>
                    <a:pt x="197589" y="169295"/>
                  </a:lnTo>
                  <a:lnTo>
                    <a:pt x="151870" y="169295"/>
                  </a:lnTo>
                  <a:close/>
                  <a:moveTo>
                    <a:pt x="75935" y="95250"/>
                  </a:moveTo>
                  <a:lnTo>
                    <a:pt x="121654" y="95250"/>
                  </a:lnTo>
                  <a:lnTo>
                    <a:pt x="121654" y="169295"/>
                  </a:lnTo>
                  <a:lnTo>
                    <a:pt x="75935" y="169295"/>
                  </a:lnTo>
                  <a:close/>
                  <a:moveTo>
                    <a:pt x="0" y="95250"/>
                  </a:moveTo>
                  <a:lnTo>
                    <a:pt x="45719" y="95250"/>
                  </a:lnTo>
                  <a:lnTo>
                    <a:pt x="45719" y="169295"/>
                  </a:lnTo>
                  <a:lnTo>
                    <a:pt x="0" y="169295"/>
                  </a:lnTo>
                  <a:close/>
                  <a:moveTo>
                    <a:pt x="1219200" y="0"/>
                  </a:moveTo>
                  <a:lnTo>
                    <a:pt x="1264919" y="0"/>
                  </a:lnTo>
                  <a:lnTo>
                    <a:pt x="1264919" y="74045"/>
                  </a:lnTo>
                  <a:lnTo>
                    <a:pt x="1219200" y="74045"/>
                  </a:lnTo>
                  <a:close/>
                  <a:moveTo>
                    <a:pt x="1143261" y="0"/>
                  </a:moveTo>
                  <a:lnTo>
                    <a:pt x="1188980" y="0"/>
                  </a:lnTo>
                  <a:lnTo>
                    <a:pt x="1188980" y="74045"/>
                  </a:lnTo>
                  <a:lnTo>
                    <a:pt x="1143261" y="74045"/>
                  </a:lnTo>
                  <a:close/>
                  <a:moveTo>
                    <a:pt x="1067326" y="0"/>
                  </a:moveTo>
                  <a:lnTo>
                    <a:pt x="1113045" y="0"/>
                  </a:lnTo>
                  <a:lnTo>
                    <a:pt x="1113045" y="74045"/>
                  </a:lnTo>
                  <a:lnTo>
                    <a:pt x="1067326" y="74045"/>
                  </a:lnTo>
                  <a:close/>
                  <a:moveTo>
                    <a:pt x="991391" y="0"/>
                  </a:moveTo>
                  <a:lnTo>
                    <a:pt x="1037110" y="0"/>
                  </a:lnTo>
                  <a:lnTo>
                    <a:pt x="1037110" y="74045"/>
                  </a:lnTo>
                  <a:lnTo>
                    <a:pt x="991391" y="74045"/>
                  </a:lnTo>
                  <a:close/>
                  <a:moveTo>
                    <a:pt x="912019" y="0"/>
                  </a:moveTo>
                  <a:lnTo>
                    <a:pt x="957738" y="0"/>
                  </a:lnTo>
                  <a:lnTo>
                    <a:pt x="957738" y="74045"/>
                  </a:lnTo>
                  <a:lnTo>
                    <a:pt x="912019" y="74045"/>
                  </a:lnTo>
                  <a:close/>
                  <a:moveTo>
                    <a:pt x="836080" y="0"/>
                  </a:moveTo>
                  <a:lnTo>
                    <a:pt x="881799" y="0"/>
                  </a:lnTo>
                  <a:lnTo>
                    <a:pt x="881799" y="74045"/>
                  </a:lnTo>
                  <a:lnTo>
                    <a:pt x="836080" y="74045"/>
                  </a:lnTo>
                  <a:close/>
                  <a:moveTo>
                    <a:pt x="760145" y="0"/>
                  </a:moveTo>
                  <a:lnTo>
                    <a:pt x="805864" y="0"/>
                  </a:lnTo>
                  <a:lnTo>
                    <a:pt x="805864" y="74045"/>
                  </a:lnTo>
                  <a:lnTo>
                    <a:pt x="760145" y="74045"/>
                  </a:lnTo>
                  <a:close/>
                  <a:moveTo>
                    <a:pt x="684210" y="0"/>
                  </a:moveTo>
                  <a:lnTo>
                    <a:pt x="729929" y="0"/>
                  </a:lnTo>
                  <a:lnTo>
                    <a:pt x="729929" y="74045"/>
                  </a:lnTo>
                  <a:lnTo>
                    <a:pt x="684210" y="74045"/>
                  </a:lnTo>
                  <a:close/>
                  <a:moveTo>
                    <a:pt x="608275" y="0"/>
                  </a:moveTo>
                  <a:lnTo>
                    <a:pt x="653994" y="0"/>
                  </a:lnTo>
                  <a:lnTo>
                    <a:pt x="653994" y="74045"/>
                  </a:lnTo>
                  <a:lnTo>
                    <a:pt x="608275" y="74045"/>
                  </a:lnTo>
                  <a:close/>
                  <a:moveTo>
                    <a:pt x="532340" y="0"/>
                  </a:moveTo>
                  <a:lnTo>
                    <a:pt x="578059" y="0"/>
                  </a:lnTo>
                  <a:lnTo>
                    <a:pt x="578059" y="74045"/>
                  </a:lnTo>
                  <a:lnTo>
                    <a:pt x="532340" y="74045"/>
                  </a:lnTo>
                  <a:close/>
                  <a:moveTo>
                    <a:pt x="456405" y="0"/>
                  </a:moveTo>
                  <a:lnTo>
                    <a:pt x="502124" y="0"/>
                  </a:lnTo>
                  <a:lnTo>
                    <a:pt x="502124" y="74045"/>
                  </a:lnTo>
                  <a:lnTo>
                    <a:pt x="456405" y="74045"/>
                  </a:lnTo>
                  <a:close/>
                  <a:moveTo>
                    <a:pt x="380470" y="0"/>
                  </a:moveTo>
                  <a:lnTo>
                    <a:pt x="426189" y="0"/>
                  </a:lnTo>
                  <a:lnTo>
                    <a:pt x="426189" y="74045"/>
                  </a:lnTo>
                  <a:lnTo>
                    <a:pt x="380470" y="74045"/>
                  </a:lnTo>
                  <a:close/>
                  <a:moveTo>
                    <a:pt x="304535" y="0"/>
                  </a:moveTo>
                  <a:lnTo>
                    <a:pt x="350254" y="0"/>
                  </a:lnTo>
                  <a:lnTo>
                    <a:pt x="350254" y="74045"/>
                  </a:lnTo>
                  <a:lnTo>
                    <a:pt x="304535" y="74045"/>
                  </a:lnTo>
                  <a:close/>
                  <a:moveTo>
                    <a:pt x="228600" y="0"/>
                  </a:moveTo>
                  <a:lnTo>
                    <a:pt x="274319" y="0"/>
                  </a:lnTo>
                  <a:lnTo>
                    <a:pt x="274319" y="74045"/>
                  </a:lnTo>
                  <a:lnTo>
                    <a:pt x="228600" y="74045"/>
                  </a:lnTo>
                  <a:close/>
                  <a:moveTo>
                    <a:pt x="151870" y="0"/>
                  </a:moveTo>
                  <a:lnTo>
                    <a:pt x="197589" y="0"/>
                  </a:lnTo>
                  <a:lnTo>
                    <a:pt x="197589" y="74045"/>
                  </a:lnTo>
                  <a:lnTo>
                    <a:pt x="151870" y="74045"/>
                  </a:lnTo>
                  <a:close/>
                  <a:moveTo>
                    <a:pt x="75935" y="0"/>
                  </a:moveTo>
                  <a:lnTo>
                    <a:pt x="121654" y="0"/>
                  </a:lnTo>
                  <a:lnTo>
                    <a:pt x="121654" y="74045"/>
                  </a:lnTo>
                  <a:lnTo>
                    <a:pt x="75935" y="74045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74045"/>
                  </a:lnTo>
                  <a:lnTo>
                    <a:pt x="0" y="7404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8C53C3B9-116E-4FCB-87B2-5547CC8DF8B6}"/>
                </a:ext>
              </a:extLst>
            </p:cNvPr>
            <p:cNvSpPr/>
            <p:nvPr/>
          </p:nvSpPr>
          <p:spPr>
            <a:xfrm>
              <a:off x="1872674" y="3501006"/>
              <a:ext cx="45719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E97B590F-BF30-421C-9627-EF547EF42030}"/>
                </a:ext>
              </a:extLst>
            </p:cNvPr>
            <p:cNvSpPr/>
            <p:nvPr/>
          </p:nvSpPr>
          <p:spPr>
            <a:xfrm>
              <a:off x="340557" y="4108450"/>
              <a:ext cx="4340943" cy="1383472"/>
            </a:xfrm>
            <a:custGeom>
              <a:avLst/>
              <a:gdLst>
                <a:gd name="connsiteX0" fmla="*/ 4252383 w 4340943"/>
                <a:gd name="connsiteY0" fmla="*/ 1380435 h 1383472"/>
                <a:gd name="connsiteX1" fmla="*/ 4258248 w 4340943"/>
                <a:gd name="connsiteY1" fmla="*/ 1381975 h 1383472"/>
                <a:gd name="connsiteX2" fmla="*/ 4260523 w 4340943"/>
                <a:gd name="connsiteY2" fmla="*/ 1383472 h 1383472"/>
                <a:gd name="connsiteX3" fmla="*/ 4245182 w 4340943"/>
                <a:gd name="connsiteY3" fmla="*/ 1383472 h 1383472"/>
                <a:gd name="connsiteX4" fmla="*/ 4246706 w 4340943"/>
                <a:gd name="connsiteY4" fmla="*/ 1382298 h 1383472"/>
                <a:gd name="connsiteX5" fmla="*/ 4252383 w 4340943"/>
                <a:gd name="connsiteY5" fmla="*/ 1380435 h 1383472"/>
                <a:gd name="connsiteX6" fmla="*/ 3621880 w 4340943"/>
                <a:gd name="connsiteY6" fmla="*/ 1380435 h 1383472"/>
                <a:gd name="connsiteX7" fmla="*/ 3627744 w 4340943"/>
                <a:gd name="connsiteY7" fmla="*/ 1381975 h 1383472"/>
                <a:gd name="connsiteX8" fmla="*/ 3630019 w 4340943"/>
                <a:gd name="connsiteY8" fmla="*/ 1383472 h 1383472"/>
                <a:gd name="connsiteX9" fmla="*/ 3614679 w 4340943"/>
                <a:gd name="connsiteY9" fmla="*/ 1383472 h 1383472"/>
                <a:gd name="connsiteX10" fmla="*/ 3616203 w 4340943"/>
                <a:gd name="connsiteY10" fmla="*/ 1382298 h 1383472"/>
                <a:gd name="connsiteX11" fmla="*/ 3621880 w 4340943"/>
                <a:gd name="connsiteY11" fmla="*/ 1380435 h 1383472"/>
                <a:gd name="connsiteX12" fmla="*/ 2992570 w 4340943"/>
                <a:gd name="connsiteY12" fmla="*/ 1380435 h 1383472"/>
                <a:gd name="connsiteX13" fmla="*/ 2998435 w 4340943"/>
                <a:gd name="connsiteY13" fmla="*/ 1381975 h 1383472"/>
                <a:gd name="connsiteX14" fmla="*/ 3000710 w 4340943"/>
                <a:gd name="connsiteY14" fmla="*/ 1383472 h 1383472"/>
                <a:gd name="connsiteX15" fmla="*/ 2985369 w 4340943"/>
                <a:gd name="connsiteY15" fmla="*/ 1383472 h 1383472"/>
                <a:gd name="connsiteX16" fmla="*/ 2986893 w 4340943"/>
                <a:gd name="connsiteY16" fmla="*/ 1382298 h 1383472"/>
                <a:gd name="connsiteX17" fmla="*/ 2992570 w 4340943"/>
                <a:gd name="connsiteY17" fmla="*/ 1380435 h 1383472"/>
                <a:gd name="connsiteX18" fmla="*/ 2362067 w 4340943"/>
                <a:gd name="connsiteY18" fmla="*/ 1380435 h 1383472"/>
                <a:gd name="connsiteX19" fmla="*/ 2367932 w 4340943"/>
                <a:gd name="connsiteY19" fmla="*/ 1381975 h 1383472"/>
                <a:gd name="connsiteX20" fmla="*/ 2370207 w 4340943"/>
                <a:gd name="connsiteY20" fmla="*/ 1383472 h 1383472"/>
                <a:gd name="connsiteX21" fmla="*/ 2354865 w 4340943"/>
                <a:gd name="connsiteY21" fmla="*/ 1383472 h 1383472"/>
                <a:gd name="connsiteX22" fmla="*/ 2356390 w 4340943"/>
                <a:gd name="connsiteY22" fmla="*/ 1382298 h 1383472"/>
                <a:gd name="connsiteX23" fmla="*/ 2362067 w 4340943"/>
                <a:gd name="connsiteY23" fmla="*/ 1380435 h 1383472"/>
                <a:gd name="connsiteX24" fmla="*/ 1731436 w 4340943"/>
                <a:gd name="connsiteY24" fmla="*/ 1380435 h 1383472"/>
                <a:gd name="connsiteX25" fmla="*/ 1737301 w 4340943"/>
                <a:gd name="connsiteY25" fmla="*/ 1381975 h 1383472"/>
                <a:gd name="connsiteX26" fmla="*/ 1739576 w 4340943"/>
                <a:gd name="connsiteY26" fmla="*/ 1383472 h 1383472"/>
                <a:gd name="connsiteX27" fmla="*/ 1724235 w 4340943"/>
                <a:gd name="connsiteY27" fmla="*/ 1383472 h 1383472"/>
                <a:gd name="connsiteX28" fmla="*/ 1725759 w 4340943"/>
                <a:gd name="connsiteY28" fmla="*/ 1382298 h 1383472"/>
                <a:gd name="connsiteX29" fmla="*/ 1731436 w 4340943"/>
                <a:gd name="connsiteY29" fmla="*/ 1380435 h 1383472"/>
                <a:gd name="connsiteX30" fmla="*/ 1100933 w 4340943"/>
                <a:gd name="connsiteY30" fmla="*/ 1380435 h 1383472"/>
                <a:gd name="connsiteX31" fmla="*/ 1106798 w 4340943"/>
                <a:gd name="connsiteY31" fmla="*/ 1381975 h 1383472"/>
                <a:gd name="connsiteX32" fmla="*/ 1109073 w 4340943"/>
                <a:gd name="connsiteY32" fmla="*/ 1383472 h 1383472"/>
                <a:gd name="connsiteX33" fmla="*/ 1093732 w 4340943"/>
                <a:gd name="connsiteY33" fmla="*/ 1383472 h 1383472"/>
                <a:gd name="connsiteX34" fmla="*/ 1095256 w 4340943"/>
                <a:gd name="connsiteY34" fmla="*/ 1382298 h 1383472"/>
                <a:gd name="connsiteX35" fmla="*/ 1100933 w 4340943"/>
                <a:gd name="connsiteY35" fmla="*/ 1380435 h 1383472"/>
                <a:gd name="connsiteX36" fmla="*/ 471623 w 4340943"/>
                <a:gd name="connsiteY36" fmla="*/ 1380435 h 1383472"/>
                <a:gd name="connsiteX37" fmla="*/ 477488 w 4340943"/>
                <a:gd name="connsiteY37" fmla="*/ 1381975 h 1383472"/>
                <a:gd name="connsiteX38" fmla="*/ 479763 w 4340943"/>
                <a:gd name="connsiteY38" fmla="*/ 1383472 h 1383472"/>
                <a:gd name="connsiteX39" fmla="*/ 464422 w 4340943"/>
                <a:gd name="connsiteY39" fmla="*/ 1383472 h 1383472"/>
                <a:gd name="connsiteX40" fmla="*/ 465946 w 4340943"/>
                <a:gd name="connsiteY40" fmla="*/ 1382298 h 1383472"/>
                <a:gd name="connsiteX41" fmla="*/ 471623 w 4340943"/>
                <a:gd name="connsiteY41" fmla="*/ 1380435 h 1383472"/>
                <a:gd name="connsiteX42" fmla="*/ 3909432 w 4340943"/>
                <a:gd name="connsiteY42" fmla="*/ 1373257 h 1383472"/>
                <a:gd name="connsiteX43" fmla="*/ 3918848 w 4340943"/>
                <a:gd name="connsiteY43" fmla="*/ 1376582 h 1383472"/>
                <a:gd name="connsiteX44" fmla="*/ 3921660 w 4340943"/>
                <a:gd name="connsiteY44" fmla="*/ 1382523 h 1383472"/>
                <a:gd name="connsiteX45" fmla="*/ 3920998 w 4340943"/>
                <a:gd name="connsiteY45" fmla="*/ 1383472 h 1383472"/>
                <a:gd name="connsiteX46" fmla="*/ 3894750 w 4340943"/>
                <a:gd name="connsiteY46" fmla="*/ 1383472 h 1383472"/>
                <a:gd name="connsiteX47" fmla="*/ 3894278 w 4340943"/>
                <a:gd name="connsiteY47" fmla="*/ 1382474 h 1383472"/>
                <a:gd name="connsiteX48" fmla="*/ 3898948 w 4340943"/>
                <a:gd name="connsiteY48" fmla="*/ 1375771 h 1383472"/>
                <a:gd name="connsiteX49" fmla="*/ 3280122 w 4340943"/>
                <a:gd name="connsiteY49" fmla="*/ 1373257 h 1383472"/>
                <a:gd name="connsiteX50" fmla="*/ 3289538 w 4340943"/>
                <a:gd name="connsiteY50" fmla="*/ 1376582 h 1383472"/>
                <a:gd name="connsiteX51" fmla="*/ 3292350 w 4340943"/>
                <a:gd name="connsiteY51" fmla="*/ 1382523 h 1383472"/>
                <a:gd name="connsiteX52" fmla="*/ 3291688 w 4340943"/>
                <a:gd name="connsiteY52" fmla="*/ 1383472 h 1383472"/>
                <a:gd name="connsiteX53" fmla="*/ 3265440 w 4340943"/>
                <a:gd name="connsiteY53" fmla="*/ 1383472 h 1383472"/>
                <a:gd name="connsiteX54" fmla="*/ 3264968 w 4340943"/>
                <a:gd name="connsiteY54" fmla="*/ 1382474 h 1383472"/>
                <a:gd name="connsiteX55" fmla="*/ 3269638 w 4340943"/>
                <a:gd name="connsiteY55" fmla="*/ 1375771 h 1383472"/>
                <a:gd name="connsiteX56" fmla="*/ 2649619 w 4340943"/>
                <a:gd name="connsiteY56" fmla="*/ 1373257 h 1383472"/>
                <a:gd name="connsiteX57" fmla="*/ 2659035 w 4340943"/>
                <a:gd name="connsiteY57" fmla="*/ 1376582 h 1383472"/>
                <a:gd name="connsiteX58" fmla="*/ 2661847 w 4340943"/>
                <a:gd name="connsiteY58" fmla="*/ 1382523 h 1383472"/>
                <a:gd name="connsiteX59" fmla="*/ 2661186 w 4340943"/>
                <a:gd name="connsiteY59" fmla="*/ 1383472 h 1383472"/>
                <a:gd name="connsiteX60" fmla="*/ 2634937 w 4340943"/>
                <a:gd name="connsiteY60" fmla="*/ 1383472 h 1383472"/>
                <a:gd name="connsiteX61" fmla="*/ 2634464 w 4340943"/>
                <a:gd name="connsiteY61" fmla="*/ 1382474 h 1383472"/>
                <a:gd name="connsiteX62" fmla="*/ 2639135 w 4340943"/>
                <a:gd name="connsiteY62" fmla="*/ 1375771 h 1383472"/>
                <a:gd name="connsiteX63" fmla="*/ 2018988 w 4340943"/>
                <a:gd name="connsiteY63" fmla="*/ 1373257 h 1383472"/>
                <a:gd name="connsiteX64" fmla="*/ 2028404 w 4340943"/>
                <a:gd name="connsiteY64" fmla="*/ 1376582 h 1383472"/>
                <a:gd name="connsiteX65" fmla="*/ 2031217 w 4340943"/>
                <a:gd name="connsiteY65" fmla="*/ 1382523 h 1383472"/>
                <a:gd name="connsiteX66" fmla="*/ 2030555 w 4340943"/>
                <a:gd name="connsiteY66" fmla="*/ 1383472 h 1383472"/>
                <a:gd name="connsiteX67" fmla="*/ 2004307 w 4340943"/>
                <a:gd name="connsiteY67" fmla="*/ 1383472 h 1383472"/>
                <a:gd name="connsiteX68" fmla="*/ 2003834 w 4340943"/>
                <a:gd name="connsiteY68" fmla="*/ 1382474 h 1383472"/>
                <a:gd name="connsiteX69" fmla="*/ 2008505 w 4340943"/>
                <a:gd name="connsiteY69" fmla="*/ 1375771 h 1383472"/>
                <a:gd name="connsiteX70" fmla="*/ 1388485 w 4340943"/>
                <a:gd name="connsiteY70" fmla="*/ 1373257 h 1383472"/>
                <a:gd name="connsiteX71" fmla="*/ 1397901 w 4340943"/>
                <a:gd name="connsiteY71" fmla="*/ 1376582 h 1383472"/>
                <a:gd name="connsiteX72" fmla="*/ 1400713 w 4340943"/>
                <a:gd name="connsiteY72" fmla="*/ 1382523 h 1383472"/>
                <a:gd name="connsiteX73" fmla="*/ 1400052 w 4340943"/>
                <a:gd name="connsiteY73" fmla="*/ 1383472 h 1383472"/>
                <a:gd name="connsiteX74" fmla="*/ 1373803 w 4340943"/>
                <a:gd name="connsiteY74" fmla="*/ 1383472 h 1383472"/>
                <a:gd name="connsiteX75" fmla="*/ 1373331 w 4340943"/>
                <a:gd name="connsiteY75" fmla="*/ 1382474 h 1383472"/>
                <a:gd name="connsiteX76" fmla="*/ 1378001 w 4340943"/>
                <a:gd name="connsiteY76" fmla="*/ 1375771 h 1383472"/>
                <a:gd name="connsiteX77" fmla="*/ 759176 w 4340943"/>
                <a:gd name="connsiteY77" fmla="*/ 1373257 h 1383472"/>
                <a:gd name="connsiteX78" fmla="*/ 768592 w 4340943"/>
                <a:gd name="connsiteY78" fmla="*/ 1376582 h 1383472"/>
                <a:gd name="connsiteX79" fmla="*/ 771404 w 4340943"/>
                <a:gd name="connsiteY79" fmla="*/ 1382523 h 1383472"/>
                <a:gd name="connsiteX80" fmla="*/ 770742 w 4340943"/>
                <a:gd name="connsiteY80" fmla="*/ 1383472 h 1383472"/>
                <a:gd name="connsiteX81" fmla="*/ 744494 w 4340943"/>
                <a:gd name="connsiteY81" fmla="*/ 1383472 h 1383472"/>
                <a:gd name="connsiteX82" fmla="*/ 744021 w 4340943"/>
                <a:gd name="connsiteY82" fmla="*/ 1382474 h 1383472"/>
                <a:gd name="connsiteX83" fmla="*/ 748692 w 4340943"/>
                <a:gd name="connsiteY83" fmla="*/ 1375771 h 1383472"/>
                <a:gd name="connsiteX84" fmla="*/ 128672 w 4340943"/>
                <a:gd name="connsiteY84" fmla="*/ 1373257 h 1383472"/>
                <a:gd name="connsiteX85" fmla="*/ 138088 w 4340943"/>
                <a:gd name="connsiteY85" fmla="*/ 1376582 h 1383472"/>
                <a:gd name="connsiteX86" fmla="*/ 140900 w 4340943"/>
                <a:gd name="connsiteY86" fmla="*/ 1382523 h 1383472"/>
                <a:gd name="connsiteX87" fmla="*/ 140238 w 4340943"/>
                <a:gd name="connsiteY87" fmla="*/ 1383472 h 1383472"/>
                <a:gd name="connsiteX88" fmla="*/ 113990 w 4340943"/>
                <a:gd name="connsiteY88" fmla="*/ 1383472 h 1383472"/>
                <a:gd name="connsiteX89" fmla="*/ 113517 w 4340943"/>
                <a:gd name="connsiteY89" fmla="*/ 1382474 h 1383472"/>
                <a:gd name="connsiteX90" fmla="*/ 118188 w 4340943"/>
                <a:gd name="connsiteY90" fmla="*/ 1375771 h 1383472"/>
                <a:gd name="connsiteX91" fmla="*/ 4130392 w 4340943"/>
                <a:gd name="connsiteY91" fmla="*/ 1370907 h 1383472"/>
                <a:gd name="connsiteX92" fmla="*/ 4144238 w 4340943"/>
                <a:gd name="connsiteY92" fmla="*/ 1374990 h 1383472"/>
                <a:gd name="connsiteX93" fmla="*/ 4156154 w 4340943"/>
                <a:gd name="connsiteY93" fmla="*/ 1383472 h 1383472"/>
                <a:gd name="connsiteX94" fmla="*/ 4104629 w 4340943"/>
                <a:gd name="connsiteY94" fmla="*/ 1383472 h 1383472"/>
                <a:gd name="connsiteX95" fmla="*/ 4116545 w 4340943"/>
                <a:gd name="connsiteY95" fmla="*/ 1374989 h 1383472"/>
                <a:gd name="connsiteX96" fmla="*/ 4130392 w 4340943"/>
                <a:gd name="connsiteY96" fmla="*/ 1370907 h 1383472"/>
                <a:gd name="connsiteX97" fmla="*/ 3501082 w 4340943"/>
                <a:gd name="connsiteY97" fmla="*/ 1370907 h 1383472"/>
                <a:gd name="connsiteX98" fmla="*/ 3514929 w 4340943"/>
                <a:gd name="connsiteY98" fmla="*/ 1374990 h 1383472"/>
                <a:gd name="connsiteX99" fmla="*/ 3526845 w 4340943"/>
                <a:gd name="connsiteY99" fmla="*/ 1383472 h 1383472"/>
                <a:gd name="connsiteX100" fmla="*/ 3475320 w 4340943"/>
                <a:gd name="connsiteY100" fmla="*/ 1383472 h 1383472"/>
                <a:gd name="connsiteX101" fmla="*/ 3487236 w 4340943"/>
                <a:gd name="connsiteY101" fmla="*/ 1374989 h 1383472"/>
                <a:gd name="connsiteX102" fmla="*/ 3501082 w 4340943"/>
                <a:gd name="connsiteY102" fmla="*/ 1370907 h 1383472"/>
                <a:gd name="connsiteX103" fmla="*/ 2870578 w 4340943"/>
                <a:gd name="connsiteY103" fmla="*/ 1370907 h 1383472"/>
                <a:gd name="connsiteX104" fmla="*/ 2884426 w 4340943"/>
                <a:gd name="connsiteY104" fmla="*/ 1374990 h 1383472"/>
                <a:gd name="connsiteX105" fmla="*/ 2896342 w 4340943"/>
                <a:gd name="connsiteY105" fmla="*/ 1383472 h 1383472"/>
                <a:gd name="connsiteX106" fmla="*/ 2844816 w 4340943"/>
                <a:gd name="connsiteY106" fmla="*/ 1383472 h 1383472"/>
                <a:gd name="connsiteX107" fmla="*/ 2856732 w 4340943"/>
                <a:gd name="connsiteY107" fmla="*/ 1374989 h 1383472"/>
                <a:gd name="connsiteX108" fmla="*/ 2870578 w 4340943"/>
                <a:gd name="connsiteY108" fmla="*/ 1370907 h 1383472"/>
                <a:gd name="connsiteX109" fmla="*/ 2239948 w 4340943"/>
                <a:gd name="connsiteY109" fmla="*/ 1370907 h 1383472"/>
                <a:gd name="connsiteX110" fmla="*/ 2253795 w 4340943"/>
                <a:gd name="connsiteY110" fmla="*/ 1374990 h 1383472"/>
                <a:gd name="connsiteX111" fmla="*/ 2265712 w 4340943"/>
                <a:gd name="connsiteY111" fmla="*/ 1383472 h 1383472"/>
                <a:gd name="connsiteX112" fmla="*/ 2214185 w 4340943"/>
                <a:gd name="connsiteY112" fmla="*/ 1383472 h 1383472"/>
                <a:gd name="connsiteX113" fmla="*/ 2226101 w 4340943"/>
                <a:gd name="connsiteY113" fmla="*/ 1374989 h 1383472"/>
                <a:gd name="connsiteX114" fmla="*/ 2239948 w 4340943"/>
                <a:gd name="connsiteY114" fmla="*/ 1370907 h 1383472"/>
                <a:gd name="connsiteX115" fmla="*/ 1609445 w 4340943"/>
                <a:gd name="connsiteY115" fmla="*/ 1370907 h 1383472"/>
                <a:gd name="connsiteX116" fmla="*/ 1623292 w 4340943"/>
                <a:gd name="connsiteY116" fmla="*/ 1374990 h 1383472"/>
                <a:gd name="connsiteX117" fmla="*/ 1635208 w 4340943"/>
                <a:gd name="connsiteY117" fmla="*/ 1383472 h 1383472"/>
                <a:gd name="connsiteX118" fmla="*/ 1583682 w 4340943"/>
                <a:gd name="connsiteY118" fmla="*/ 1383472 h 1383472"/>
                <a:gd name="connsiteX119" fmla="*/ 1595598 w 4340943"/>
                <a:gd name="connsiteY119" fmla="*/ 1374989 h 1383472"/>
                <a:gd name="connsiteX120" fmla="*/ 1609445 w 4340943"/>
                <a:gd name="connsiteY120" fmla="*/ 1370907 h 1383472"/>
                <a:gd name="connsiteX121" fmla="*/ 980135 w 4340943"/>
                <a:gd name="connsiteY121" fmla="*/ 1370907 h 1383472"/>
                <a:gd name="connsiteX122" fmla="*/ 993982 w 4340943"/>
                <a:gd name="connsiteY122" fmla="*/ 1374990 h 1383472"/>
                <a:gd name="connsiteX123" fmla="*/ 1005898 w 4340943"/>
                <a:gd name="connsiteY123" fmla="*/ 1383472 h 1383472"/>
                <a:gd name="connsiteX124" fmla="*/ 954373 w 4340943"/>
                <a:gd name="connsiteY124" fmla="*/ 1383472 h 1383472"/>
                <a:gd name="connsiteX125" fmla="*/ 966289 w 4340943"/>
                <a:gd name="connsiteY125" fmla="*/ 1374989 h 1383472"/>
                <a:gd name="connsiteX126" fmla="*/ 980135 w 4340943"/>
                <a:gd name="connsiteY126" fmla="*/ 1370907 h 1383472"/>
                <a:gd name="connsiteX127" fmla="*/ 349631 w 4340943"/>
                <a:gd name="connsiteY127" fmla="*/ 1370907 h 1383472"/>
                <a:gd name="connsiteX128" fmla="*/ 363479 w 4340943"/>
                <a:gd name="connsiteY128" fmla="*/ 1374990 h 1383472"/>
                <a:gd name="connsiteX129" fmla="*/ 375395 w 4340943"/>
                <a:gd name="connsiteY129" fmla="*/ 1383472 h 1383472"/>
                <a:gd name="connsiteX130" fmla="*/ 323869 w 4340943"/>
                <a:gd name="connsiteY130" fmla="*/ 1383472 h 1383472"/>
                <a:gd name="connsiteX131" fmla="*/ 335785 w 4340943"/>
                <a:gd name="connsiteY131" fmla="*/ 1374989 h 1383472"/>
                <a:gd name="connsiteX132" fmla="*/ 349631 w 4340943"/>
                <a:gd name="connsiteY132" fmla="*/ 1370907 h 1383472"/>
                <a:gd name="connsiteX133" fmla="*/ 3977258 w 4340943"/>
                <a:gd name="connsiteY133" fmla="*/ 1361513 h 1383472"/>
                <a:gd name="connsiteX134" fmla="*/ 3984940 w 4340943"/>
                <a:gd name="connsiteY134" fmla="*/ 1363778 h 1383472"/>
                <a:gd name="connsiteX135" fmla="*/ 4012606 w 4340943"/>
                <a:gd name="connsiteY135" fmla="*/ 1383472 h 1383472"/>
                <a:gd name="connsiteX136" fmla="*/ 3941911 w 4340943"/>
                <a:gd name="connsiteY136" fmla="*/ 1383472 h 1383472"/>
                <a:gd name="connsiteX137" fmla="*/ 3969576 w 4340943"/>
                <a:gd name="connsiteY137" fmla="*/ 1363778 h 1383472"/>
                <a:gd name="connsiteX138" fmla="*/ 3977258 w 4340943"/>
                <a:gd name="connsiteY138" fmla="*/ 1361513 h 1383472"/>
                <a:gd name="connsiteX139" fmla="*/ 3347949 w 4340943"/>
                <a:gd name="connsiteY139" fmla="*/ 1361513 h 1383472"/>
                <a:gd name="connsiteX140" fmla="*/ 3355631 w 4340943"/>
                <a:gd name="connsiteY140" fmla="*/ 1363778 h 1383472"/>
                <a:gd name="connsiteX141" fmla="*/ 3383297 w 4340943"/>
                <a:gd name="connsiteY141" fmla="*/ 1383472 h 1383472"/>
                <a:gd name="connsiteX142" fmla="*/ 3312601 w 4340943"/>
                <a:gd name="connsiteY142" fmla="*/ 1383472 h 1383472"/>
                <a:gd name="connsiteX143" fmla="*/ 3340267 w 4340943"/>
                <a:gd name="connsiteY143" fmla="*/ 1363778 h 1383472"/>
                <a:gd name="connsiteX144" fmla="*/ 3347949 w 4340943"/>
                <a:gd name="connsiteY144" fmla="*/ 1361513 h 1383472"/>
                <a:gd name="connsiteX145" fmla="*/ 2717446 w 4340943"/>
                <a:gd name="connsiteY145" fmla="*/ 1361513 h 1383472"/>
                <a:gd name="connsiteX146" fmla="*/ 2725128 w 4340943"/>
                <a:gd name="connsiteY146" fmla="*/ 1363778 h 1383472"/>
                <a:gd name="connsiteX147" fmla="*/ 2752793 w 4340943"/>
                <a:gd name="connsiteY147" fmla="*/ 1383472 h 1383472"/>
                <a:gd name="connsiteX148" fmla="*/ 2682098 w 4340943"/>
                <a:gd name="connsiteY148" fmla="*/ 1383472 h 1383472"/>
                <a:gd name="connsiteX149" fmla="*/ 2709764 w 4340943"/>
                <a:gd name="connsiteY149" fmla="*/ 1363778 h 1383472"/>
                <a:gd name="connsiteX150" fmla="*/ 2717446 w 4340943"/>
                <a:gd name="connsiteY150" fmla="*/ 1361513 h 1383472"/>
                <a:gd name="connsiteX151" fmla="*/ 2086815 w 4340943"/>
                <a:gd name="connsiteY151" fmla="*/ 1361513 h 1383472"/>
                <a:gd name="connsiteX152" fmla="*/ 2094497 w 4340943"/>
                <a:gd name="connsiteY152" fmla="*/ 1363778 h 1383472"/>
                <a:gd name="connsiteX153" fmla="*/ 2122163 w 4340943"/>
                <a:gd name="connsiteY153" fmla="*/ 1383472 h 1383472"/>
                <a:gd name="connsiteX154" fmla="*/ 2051467 w 4340943"/>
                <a:gd name="connsiteY154" fmla="*/ 1383472 h 1383472"/>
                <a:gd name="connsiteX155" fmla="*/ 2079133 w 4340943"/>
                <a:gd name="connsiteY155" fmla="*/ 1363778 h 1383472"/>
                <a:gd name="connsiteX156" fmla="*/ 2086815 w 4340943"/>
                <a:gd name="connsiteY156" fmla="*/ 1361513 h 1383472"/>
                <a:gd name="connsiteX157" fmla="*/ 1456312 w 4340943"/>
                <a:gd name="connsiteY157" fmla="*/ 1361513 h 1383472"/>
                <a:gd name="connsiteX158" fmla="*/ 1463994 w 4340943"/>
                <a:gd name="connsiteY158" fmla="*/ 1363778 h 1383472"/>
                <a:gd name="connsiteX159" fmla="*/ 1491660 w 4340943"/>
                <a:gd name="connsiteY159" fmla="*/ 1383472 h 1383472"/>
                <a:gd name="connsiteX160" fmla="*/ 1420964 w 4340943"/>
                <a:gd name="connsiteY160" fmla="*/ 1383472 h 1383472"/>
                <a:gd name="connsiteX161" fmla="*/ 1448629 w 4340943"/>
                <a:gd name="connsiteY161" fmla="*/ 1363778 h 1383472"/>
                <a:gd name="connsiteX162" fmla="*/ 1456312 w 4340943"/>
                <a:gd name="connsiteY162" fmla="*/ 1361513 h 1383472"/>
                <a:gd name="connsiteX163" fmla="*/ 827002 w 4340943"/>
                <a:gd name="connsiteY163" fmla="*/ 1361513 h 1383472"/>
                <a:gd name="connsiteX164" fmla="*/ 834684 w 4340943"/>
                <a:gd name="connsiteY164" fmla="*/ 1363778 h 1383472"/>
                <a:gd name="connsiteX165" fmla="*/ 862350 w 4340943"/>
                <a:gd name="connsiteY165" fmla="*/ 1383472 h 1383472"/>
                <a:gd name="connsiteX166" fmla="*/ 791655 w 4340943"/>
                <a:gd name="connsiteY166" fmla="*/ 1383472 h 1383472"/>
                <a:gd name="connsiteX167" fmla="*/ 819320 w 4340943"/>
                <a:gd name="connsiteY167" fmla="*/ 1363778 h 1383472"/>
                <a:gd name="connsiteX168" fmla="*/ 827002 w 4340943"/>
                <a:gd name="connsiteY168" fmla="*/ 1361513 h 1383472"/>
                <a:gd name="connsiteX169" fmla="*/ 196499 w 4340943"/>
                <a:gd name="connsiteY169" fmla="*/ 1361513 h 1383472"/>
                <a:gd name="connsiteX170" fmla="*/ 204181 w 4340943"/>
                <a:gd name="connsiteY170" fmla="*/ 1363778 h 1383472"/>
                <a:gd name="connsiteX171" fmla="*/ 231847 w 4340943"/>
                <a:gd name="connsiteY171" fmla="*/ 1383472 h 1383472"/>
                <a:gd name="connsiteX172" fmla="*/ 161151 w 4340943"/>
                <a:gd name="connsiteY172" fmla="*/ 1383472 h 1383472"/>
                <a:gd name="connsiteX173" fmla="*/ 188817 w 4340943"/>
                <a:gd name="connsiteY173" fmla="*/ 1363778 h 1383472"/>
                <a:gd name="connsiteX174" fmla="*/ 196499 w 4340943"/>
                <a:gd name="connsiteY174" fmla="*/ 1361513 h 1383472"/>
                <a:gd name="connsiteX175" fmla="*/ 3893610 w 4340943"/>
                <a:gd name="connsiteY175" fmla="*/ 1351565 h 1383472"/>
                <a:gd name="connsiteX176" fmla="*/ 3898601 w 4340943"/>
                <a:gd name="connsiteY176" fmla="*/ 1353225 h 1383472"/>
                <a:gd name="connsiteX177" fmla="*/ 3904362 w 4340943"/>
                <a:gd name="connsiteY177" fmla="*/ 1357707 h 1383472"/>
                <a:gd name="connsiteX178" fmla="*/ 3903910 w 4340943"/>
                <a:gd name="connsiteY178" fmla="*/ 1364947 h 1383472"/>
                <a:gd name="connsiteX179" fmla="*/ 3897615 w 4340943"/>
                <a:gd name="connsiteY179" fmla="*/ 1369048 h 1383472"/>
                <a:gd name="connsiteX180" fmla="*/ 3887444 w 4340943"/>
                <a:gd name="connsiteY180" fmla="*/ 1368727 h 1383472"/>
                <a:gd name="connsiteX181" fmla="*/ 3881683 w 4340943"/>
                <a:gd name="connsiteY181" fmla="*/ 1364245 h 1383472"/>
                <a:gd name="connsiteX182" fmla="*/ 3882134 w 4340943"/>
                <a:gd name="connsiteY182" fmla="*/ 1357005 h 1383472"/>
                <a:gd name="connsiteX183" fmla="*/ 3888430 w 4340943"/>
                <a:gd name="connsiteY183" fmla="*/ 1352904 h 1383472"/>
                <a:gd name="connsiteX184" fmla="*/ 3893610 w 4340943"/>
                <a:gd name="connsiteY184" fmla="*/ 1351565 h 1383472"/>
                <a:gd name="connsiteX185" fmla="*/ 3264300 w 4340943"/>
                <a:gd name="connsiteY185" fmla="*/ 1351565 h 1383472"/>
                <a:gd name="connsiteX186" fmla="*/ 3269292 w 4340943"/>
                <a:gd name="connsiteY186" fmla="*/ 1353225 h 1383472"/>
                <a:gd name="connsiteX187" fmla="*/ 3275052 w 4340943"/>
                <a:gd name="connsiteY187" fmla="*/ 1357707 h 1383472"/>
                <a:gd name="connsiteX188" fmla="*/ 3274600 w 4340943"/>
                <a:gd name="connsiteY188" fmla="*/ 1364947 h 1383472"/>
                <a:gd name="connsiteX189" fmla="*/ 3268306 w 4340943"/>
                <a:gd name="connsiteY189" fmla="*/ 1369048 h 1383472"/>
                <a:gd name="connsiteX190" fmla="*/ 3258134 w 4340943"/>
                <a:gd name="connsiteY190" fmla="*/ 1368727 h 1383472"/>
                <a:gd name="connsiteX191" fmla="*/ 3252374 w 4340943"/>
                <a:gd name="connsiteY191" fmla="*/ 1364245 h 1383472"/>
                <a:gd name="connsiteX192" fmla="*/ 3252825 w 4340943"/>
                <a:gd name="connsiteY192" fmla="*/ 1357005 h 1383472"/>
                <a:gd name="connsiteX193" fmla="*/ 3259120 w 4340943"/>
                <a:gd name="connsiteY193" fmla="*/ 1352904 h 1383472"/>
                <a:gd name="connsiteX194" fmla="*/ 3264300 w 4340943"/>
                <a:gd name="connsiteY194" fmla="*/ 1351565 h 1383472"/>
                <a:gd name="connsiteX195" fmla="*/ 2633796 w 4340943"/>
                <a:gd name="connsiteY195" fmla="*/ 1351565 h 1383472"/>
                <a:gd name="connsiteX196" fmla="*/ 2638788 w 4340943"/>
                <a:gd name="connsiteY196" fmla="*/ 1353225 h 1383472"/>
                <a:gd name="connsiteX197" fmla="*/ 2644549 w 4340943"/>
                <a:gd name="connsiteY197" fmla="*/ 1357707 h 1383472"/>
                <a:gd name="connsiteX198" fmla="*/ 2644097 w 4340943"/>
                <a:gd name="connsiteY198" fmla="*/ 1364947 h 1383472"/>
                <a:gd name="connsiteX199" fmla="*/ 2637802 w 4340943"/>
                <a:gd name="connsiteY199" fmla="*/ 1369048 h 1383472"/>
                <a:gd name="connsiteX200" fmla="*/ 2627631 w 4340943"/>
                <a:gd name="connsiteY200" fmla="*/ 1368727 h 1383472"/>
                <a:gd name="connsiteX201" fmla="*/ 2621871 w 4340943"/>
                <a:gd name="connsiteY201" fmla="*/ 1364245 h 1383472"/>
                <a:gd name="connsiteX202" fmla="*/ 2622321 w 4340943"/>
                <a:gd name="connsiteY202" fmla="*/ 1357005 h 1383472"/>
                <a:gd name="connsiteX203" fmla="*/ 2628617 w 4340943"/>
                <a:gd name="connsiteY203" fmla="*/ 1352904 h 1383472"/>
                <a:gd name="connsiteX204" fmla="*/ 2633796 w 4340943"/>
                <a:gd name="connsiteY204" fmla="*/ 1351565 h 1383472"/>
                <a:gd name="connsiteX205" fmla="*/ 2003166 w 4340943"/>
                <a:gd name="connsiteY205" fmla="*/ 1351565 h 1383472"/>
                <a:gd name="connsiteX206" fmla="*/ 2008157 w 4340943"/>
                <a:gd name="connsiteY206" fmla="*/ 1353225 h 1383472"/>
                <a:gd name="connsiteX207" fmla="*/ 2013918 w 4340943"/>
                <a:gd name="connsiteY207" fmla="*/ 1357707 h 1383472"/>
                <a:gd name="connsiteX208" fmla="*/ 2013467 w 4340943"/>
                <a:gd name="connsiteY208" fmla="*/ 1364947 h 1383472"/>
                <a:gd name="connsiteX209" fmla="*/ 2007171 w 4340943"/>
                <a:gd name="connsiteY209" fmla="*/ 1369048 h 1383472"/>
                <a:gd name="connsiteX210" fmla="*/ 1997000 w 4340943"/>
                <a:gd name="connsiteY210" fmla="*/ 1368727 h 1383472"/>
                <a:gd name="connsiteX211" fmla="*/ 1991240 w 4340943"/>
                <a:gd name="connsiteY211" fmla="*/ 1364245 h 1383472"/>
                <a:gd name="connsiteX212" fmla="*/ 1991691 w 4340943"/>
                <a:gd name="connsiteY212" fmla="*/ 1357005 h 1383472"/>
                <a:gd name="connsiteX213" fmla="*/ 1997987 w 4340943"/>
                <a:gd name="connsiteY213" fmla="*/ 1352904 h 1383472"/>
                <a:gd name="connsiteX214" fmla="*/ 2003166 w 4340943"/>
                <a:gd name="connsiteY214" fmla="*/ 1351565 h 1383472"/>
                <a:gd name="connsiteX215" fmla="*/ 1372663 w 4340943"/>
                <a:gd name="connsiteY215" fmla="*/ 1351565 h 1383472"/>
                <a:gd name="connsiteX216" fmla="*/ 1377654 w 4340943"/>
                <a:gd name="connsiteY216" fmla="*/ 1353225 h 1383472"/>
                <a:gd name="connsiteX217" fmla="*/ 1383415 w 4340943"/>
                <a:gd name="connsiteY217" fmla="*/ 1357707 h 1383472"/>
                <a:gd name="connsiteX218" fmla="*/ 1382963 w 4340943"/>
                <a:gd name="connsiteY218" fmla="*/ 1364947 h 1383472"/>
                <a:gd name="connsiteX219" fmla="*/ 1376668 w 4340943"/>
                <a:gd name="connsiteY219" fmla="*/ 1369048 h 1383472"/>
                <a:gd name="connsiteX220" fmla="*/ 1366497 w 4340943"/>
                <a:gd name="connsiteY220" fmla="*/ 1368727 h 1383472"/>
                <a:gd name="connsiteX221" fmla="*/ 1360737 w 4340943"/>
                <a:gd name="connsiteY221" fmla="*/ 1364245 h 1383472"/>
                <a:gd name="connsiteX222" fmla="*/ 1361188 w 4340943"/>
                <a:gd name="connsiteY222" fmla="*/ 1357005 h 1383472"/>
                <a:gd name="connsiteX223" fmla="*/ 1367484 w 4340943"/>
                <a:gd name="connsiteY223" fmla="*/ 1352904 h 1383472"/>
                <a:gd name="connsiteX224" fmla="*/ 1372663 w 4340943"/>
                <a:gd name="connsiteY224" fmla="*/ 1351565 h 1383472"/>
                <a:gd name="connsiteX225" fmla="*/ 743353 w 4340943"/>
                <a:gd name="connsiteY225" fmla="*/ 1351565 h 1383472"/>
                <a:gd name="connsiteX226" fmla="*/ 748345 w 4340943"/>
                <a:gd name="connsiteY226" fmla="*/ 1353225 h 1383472"/>
                <a:gd name="connsiteX227" fmla="*/ 754105 w 4340943"/>
                <a:gd name="connsiteY227" fmla="*/ 1357707 h 1383472"/>
                <a:gd name="connsiteX228" fmla="*/ 753653 w 4340943"/>
                <a:gd name="connsiteY228" fmla="*/ 1364947 h 1383472"/>
                <a:gd name="connsiteX229" fmla="*/ 747359 w 4340943"/>
                <a:gd name="connsiteY229" fmla="*/ 1369048 h 1383472"/>
                <a:gd name="connsiteX230" fmla="*/ 737188 w 4340943"/>
                <a:gd name="connsiteY230" fmla="*/ 1368727 h 1383472"/>
                <a:gd name="connsiteX231" fmla="*/ 731427 w 4340943"/>
                <a:gd name="connsiteY231" fmla="*/ 1364245 h 1383472"/>
                <a:gd name="connsiteX232" fmla="*/ 731878 w 4340943"/>
                <a:gd name="connsiteY232" fmla="*/ 1357005 h 1383472"/>
                <a:gd name="connsiteX233" fmla="*/ 738174 w 4340943"/>
                <a:gd name="connsiteY233" fmla="*/ 1352904 h 1383472"/>
                <a:gd name="connsiteX234" fmla="*/ 743353 w 4340943"/>
                <a:gd name="connsiteY234" fmla="*/ 1351565 h 1383472"/>
                <a:gd name="connsiteX235" fmla="*/ 112850 w 4340943"/>
                <a:gd name="connsiteY235" fmla="*/ 1351565 h 1383472"/>
                <a:gd name="connsiteX236" fmla="*/ 117841 w 4340943"/>
                <a:gd name="connsiteY236" fmla="*/ 1353225 h 1383472"/>
                <a:gd name="connsiteX237" fmla="*/ 123602 w 4340943"/>
                <a:gd name="connsiteY237" fmla="*/ 1357707 h 1383472"/>
                <a:gd name="connsiteX238" fmla="*/ 123150 w 4340943"/>
                <a:gd name="connsiteY238" fmla="*/ 1364947 h 1383472"/>
                <a:gd name="connsiteX239" fmla="*/ 116855 w 4340943"/>
                <a:gd name="connsiteY239" fmla="*/ 1369048 h 1383472"/>
                <a:gd name="connsiteX240" fmla="*/ 106684 w 4340943"/>
                <a:gd name="connsiteY240" fmla="*/ 1368727 h 1383472"/>
                <a:gd name="connsiteX241" fmla="*/ 100924 w 4340943"/>
                <a:gd name="connsiteY241" fmla="*/ 1364245 h 1383472"/>
                <a:gd name="connsiteX242" fmla="*/ 101375 w 4340943"/>
                <a:gd name="connsiteY242" fmla="*/ 1357005 h 1383472"/>
                <a:gd name="connsiteX243" fmla="*/ 107670 w 4340943"/>
                <a:gd name="connsiteY243" fmla="*/ 1352904 h 1383472"/>
                <a:gd name="connsiteX244" fmla="*/ 112850 w 4340943"/>
                <a:gd name="connsiteY244" fmla="*/ 1351565 h 1383472"/>
                <a:gd name="connsiteX245" fmla="*/ 4151595 w 4340943"/>
                <a:gd name="connsiteY245" fmla="*/ 1347314 h 1383472"/>
                <a:gd name="connsiteX246" fmla="*/ 4156587 w 4340943"/>
                <a:gd name="connsiteY246" fmla="*/ 1348975 h 1383472"/>
                <a:gd name="connsiteX247" fmla="*/ 4162348 w 4340943"/>
                <a:gd name="connsiteY247" fmla="*/ 1353456 h 1383472"/>
                <a:gd name="connsiteX248" fmla="*/ 4161897 w 4340943"/>
                <a:gd name="connsiteY248" fmla="*/ 1360696 h 1383472"/>
                <a:gd name="connsiteX249" fmla="*/ 4155602 w 4340943"/>
                <a:gd name="connsiteY249" fmla="*/ 1364797 h 1383472"/>
                <a:gd name="connsiteX250" fmla="*/ 4145430 w 4340943"/>
                <a:gd name="connsiteY250" fmla="*/ 1364476 h 1383472"/>
                <a:gd name="connsiteX251" fmla="*/ 4139670 w 4340943"/>
                <a:gd name="connsiteY251" fmla="*/ 1359995 h 1383472"/>
                <a:gd name="connsiteX252" fmla="*/ 4140120 w 4340943"/>
                <a:gd name="connsiteY252" fmla="*/ 1352754 h 1383472"/>
                <a:gd name="connsiteX253" fmla="*/ 4146416 w 4340943"/>
                <a:gd name="connsiteY253" fmla="*/ 1348653 h 1383472"/>
                <a:gd name="connsiteX254" fmla="*/ 4151595 w 4340943"/>
                <a:gd name="connsiteY254" fmla="*/ 1347314 h 1383472"/>
                <a:gd name="connsiteX255" fmla="*/ 3522285 w 4340943"/>
                <a:gd name="connsiteY255" fmla="*/ 1347314 h 1383472"/>
                <a:gd name="connsiteX256" fmla="*/ 3527277 w 4340943"/>
                <a:gd name="connsiteY256" fmla="*/ 1348975 h 1383472"/>
                <a:gd name="connsiteX257" fmla="*/ 3533038 w 4340943"/>
                <a:gd name="connsiteY257" fmla="*/ 1353456 h 1383472"/>
                <a:gd name="connsiteX258" fmla="*/ 3532587 w 4340943"/>
                <a:gd name="connsiteY258" fmla="*/ 1360696 h 1383472"/>
                <a:gd name="connsiteX259" fmla="*/ 3526292 w 4340943"/>
                <a:gd name="connsiteY259" fmla="*/ 1364797 h 1383472"/>
                <a:gd name="connsiteX260" fmla="*/ 3516120 w 4340943"/>
                <a:gd name="connsiteY260" fmla="*/ 1364476 h 1383472"/>
                <a:gd name="connsiteX261" fmla="*/ 3510360 w 4340943"/>
                <a:gd name="connsiteY261" fmla="*/ 1359995 h 1383472"/>
                <a:gd name="connsiteX262" fmla="*/ 3510811 w 4340943"/>
                <a:gd name="connsiteY262" fmla="*/ 1352754 h 1383472"/>
                <a:gd name="connsiteX263" fmla="*/ 3517107 w 4340943"/>
                <a:gd name="connsiteY263" fmla="*/ 1348653 h 1383472"/>
                <a:gd name="connsiteX264" fmla="*/ 3522285 w 4340943"/>
                <a:gd name="connsiteY264" fmla="*/ 1347314 h 1383472"/>
                <a:gd name="connsiteX265" fmla="*/ 2891782 w 4340943"/>
                <a:gd name="connsiteY265" fmla="*/ 1347314 h 1383472"/>
                <a:gd name="connsiteX266" fmla="*/ 2896774 w 4340943"/>
                <a:gd name="connsiteY266" fmla="*/ 1348975 h 1383472"/>
                <a:gd name="connsiteX267" fmla="*/ 2902535 w 4340943"/>
                <a:gd name="connsiteY267" fmla="*/ 1353456 h 1383472"/>
                <a:gd name="connsiteX268" fmla="*/ 2902084 w 4340943"/>
                <a:gd name="connsiteY268" fmla="*/ 1360696 h 1383472"/>
                <a:gd name="connsiteX269" fmla="*/ 2895788 w 4340943"/>
                <a:gd name="connsiteY269" fmla="*/ 1364797 h 1383472"/>
                <a:gd name="connsiteX270" fmla="*/ 2885617 w 4340943"/>
                <a:gd name="connsiteY270" fmla="*/ 1364476 h 1383472"/>
                <a:gd name="connsiteX271" fmla="*/ 2879857 w 4340943"/>
                <a:gd name="connsiteY271" fmla="*/ 1359995 h 1383472"/>
                <a:gd name="connsiteX272" fmla="*/ 2880307 w 4340943"/>
                <a:gd name="connsiteY272" fmla="*/ 1352754 h 1383472"/>
                <a:gd name="connsiteX273" fmla="*/ 2886603 w 4340943"/>
                <a:gd name="connsiteY273" fmla="*/ 1348653 h 1383472"/>
                <a:gd name="connsiteX274" fmla="*/ 2891782 w 4340943"/>
                <a:gd name="connsiteY274" fmla="*/ 1347314 h 1383472"/>
                <a:gd name="connsiteX275" fmla="*/ 2261151 w 4340943"/>
                <a:gd name="connsiteY275" fmla="*/ 1347314 h 1383472"/>
                <a:gd name="connsiteX276" fmla="*/ 2266143 w 4340943"/>
                <a:gd name="connsiteY276" fmla="*/ 1348975 h 1383472"/>
                <a:gd name="connsiteX277" fmla="*/ 2271904 w 4340943"/>
                <a:gd name="connsiteY277" fmla="*/ 1353456 h 1383472"/>
                <a:gd name="connsiteX278" fmla="*/ 2271454 w 4340943"/>
                <a:gd name="connsiteY278" fmla="*/ 1360696 h 1383472"/>
                <a:gd name="connsiteX279" fmla="*/ 2265158 w 4340943"/>
                <a:gd name="connsiteY279" fmla="*/ 1364797 h 1383472"/>
                <a:gd name="connsiteX280" fmla="*/ 2254986 w 4340943"/>
                <a:gd name="connsiteY280" fmla="*/ 1364476 h 1383472"/>
                <a:gd name="connsiteX281" fmla="*/ 2249226 w 4340943"/>
                <a:gd name="connsiteY281" fmla="*/ 1359995 h 1383472"/>
                <a:gd name="connsiteX282" fmla="*/ 2249677 w 4340943"/>
                <a:gd name="connsiteY282" fmla="*/ 1352754 h 1383472"/>
                <a:gd name="connsiteX283" fmla="*/ 2255973 w 4340943"/>
                <a:gd name="connsiteY283" fmla="*/ 1348653 h 1383472"/>
                <a:gd name="connsiteX284" fmla="*/ 2261151 w 4340943"/>
                <a:gd name="connsiteY284" fmla="*/ 1347314 h 1383472"/>
                <a:gd name="connsiteX285" fmla="*/ 1630648 w 4340943"/>
                <a:gd name="connsiteY285" fmla="*/ 1347314 h 1383472"/>
                <a:gd name="connsiteX286" fmla="*/ 1635640 w 4340943"/>
                <a:gd name="connsiteY286" fmla="*/ 1348975 h 1383472"/>
                <a:gd name="connsiteX287" fmla="*/ 1641401 w 4340943"/>
                <a:gd name="connsiteY287" fmla="*/ 1353456 h 1383472"/>
                <a:gd name="connsiteX288" fmla="*/ 1640950 w 4340943"/>
                <a:gd name="connsiteY288" fmla="*/ 1360696 h 1383472"/>
                <a:gd name="connsiteX289" fmla="*/ 1634655 w 4340943"/>
                <a:gd name="connsiteY289" fmla="*/ 1364797 h 1383472"/>
                <a:gd name="connsiteX290" fmla="*/ 1624483 w 4340943"/>
                <a:gd name="connsiteY290" fmla="*/ 1364476 h 1383472"/>
                <a:gd name="connsiteX291" fmla="*/ 1618723 w 4340943"/>
                <a:gd name="connsiteY291" fmla="*/ 1359995 h 1383472"/>
                <a:gd name="connsiteX292" fmla="*/ 1619174 w 4340943"/>
                <a:gd name="connsiteY292" fmla="*/ 1352754 h 1383472"/>
                <a:gd name="connsiteX293" fmla="*/ 1625469 w 4340943"/>
                <a:gd name="connsiteY293" fmla="*/ 1348653 h 1383472"/>
                <a:gd name="connsiteX294" fmla="*/ 1630648 w 4340943"/>
                <a:gd name="connsiteY294" fmla="*/ 1347314 h 1383472"/>
                <a:gd name="connsiteX295" fmla="*/ 1001339 w 4340943"/>
                <a:gd name="connsiteY295" fmla="*/ 1347314 h 1383472"/>
                <a:gd name="connsiteX296" fmla="*/ 1006331 w 4340943"/>
                <a:gd name="connsiteY296" fmla="*/ 1348975 h 1383472"/>
                <a:gd name="connsiteX297" fmla="*/ 1012091 w 4340943"/>
                <a:gd name="connsiteY297" fmla="*/ 1353456 h 1383472"/>
                <a:gd name="connsiteX298" fmla="*/ 1011640 w 4340943"/>
                <a:gd name="connsiteY298" fmla="*/ 1360696 h 1383472"/>
                <a:gd name="connsiteX299" fmla="*/ 1005345 w 4340943"/>
                <a:gd name="connsiteY299" fmla="*/ 1364797 h 1383472"/>
                <a:gd name="connsiteX300" fmla="*/ 995173 w 4340943"/>
                <a:gd name="connsiteY300" fmla="*/ 1364476 h 1383472"/>
                <a:gd name="connsiteX301" fmla="*/ 989413 w 4340943"/>
                <a:gd name="connsiteY301" fmla="*/ 1359995 h 1383472"/>
                <a:gd name="connsiteX302" fmla="*/ 989864 w 4340943"/>
                <a:gd name="connsiteY302" fmla="*/ 1352754 h 1383472"/>
                <a:gd name="connsiteX303" fmla="*/ 996159 w 4340943"/>
                <a:gd name="connsiteY303" fmla="*/ 1348653 h 1383472"/>
                <a:gd name="connsiteX304" fmla="*/ 1001339 w 4340943"/>
                <a:gd name="connsiteY304" fmla="*/ 1347314 h 1383472"/>
                <a:gd name="connsiteX305" fmla="*/ 370835 w 4340943"/>
                <a:gd name="connsiteY305" fmla="*/ 1347314 h 1383472"/>
                <a:gd name="connsiteX306" fmla="*/ 375827 w 4340943"/>
                <a:gd name="connsiteY306" fmla="*/ 1348975 h 1383472"/>
                <a:gd name="connsiteX307" fmla="*/ 381588 w 4340943"/>
                <a:gd name="connsiteY307" fmla="*/ 1353456 h 1383472"/>
                <a:gd name="connsiteX308" fmla="*/ 381137 w 4340943"/>
                <a:gd name="connsiteY308" fmla="*/ 1360696 h 1383472"/>
                <a:gd name="connsiteX309" fmla="*/ 374842 w 4340943"/>
                <a:gd name="connsiteY309" fmla="*/ 1364797 h 1383472"/>
                <a:gd name="connsiteX310" fmla="*/ 364669 w 4340943"/>
                <a:gd name="connsiteY310" fmla="*/ 1364476 h 1383472"/>
                <a:gd name="connsiteX311" fmla="*/ 358910 w 4340943"/>
                <a:gd name="connsiteY311" fmla="*/ 1359995 h 1383472"/>
                <a:gd name="connsiteX312" fmla="*/ 359360 w 4340943"/>
                <a:gd name="connsiteY312" fmla="*/ 1352754 h 1383472"/>
                <a:gd name="connsiteX313" fmla="*/ 365656 w 4340943"/>
                <a:gd name="connsiteY313" fmla="*/ 1348653 h 1383472"/>
                <a:gd name="connsiteX314" fmla="*/ 370835 w 4340943"/>
                <a:gd name="connsiteY314" fmla="*/ 1347314 h 1383472"/>
                <a:gd name="connsiteX315" fmla="*/ 3581335 w 4340943"/>
                <a:gd name="connsiteY315" fmla="*/ 1345307 h 1383472"/>
                <a:gd name="connsiteX316" fmla="*/ 3612747 w 4340943"/>
                <a:gd name="connsiteY316" fmla="*/ 1365200 h 1383472"/>
                <a:gd name="connsiteX317" fmla="*/ 3612747 w 4340943"/>
                <a:gd name="connsiteY317" fmla="*/ 1374467 h 1383472"/>
                <a:gd name="connsiteX318" fmla="*/ 3598526 w 4340943"/>
                <a:gd name="connsiteY318" fmla="*/ 1383472 h 1383472"/>
                <a:gd name="connsiteX319" fmla="*/ 3566042 w 4340943"/>
                <a:gd name="connsiteY319" fmla="*/ 1383472 h 1383472"/>
                <a:gd name="connsiteX320" fmla="*/ 3553391 w 4340943"/>
                <a:gd name="connsiteY320" fmla="*/ 1374467 h 1383472"/>
                <a:gd name="connsiteX321" fmla="*/ 3553391 w 4340943"/>
                <a:gd name="connsiteY321" fmla="*/ 1365200 h 1383472"/>
                <a:gd name="connsiteX322" fmla="*/ 1060388 w 4340943"/>
                <a:gd name="connsiteY322" fmla="*/ 1345307 h 1383472"/>
                <a:gd name="connsiteX323" fmla="*/ 1091800 w 4340943"/>
                <a:gd name="connsiteY323" fmla="*/ 1365200 h 1383472"/>
                <a:gd name="connsiteX324" fmla="*/ 1091800 w 4340943"/>
                <a:gd name="connsiteY324" fmla="*/ 1374467 h 1383472"/>
                <a:gd name="connsiteX325" fmla="*/ 1077579 w 4340943"/>
                <a:gd name="connsiteY325" fmla="*/ 1383472 h 1383472"/>
                <a:gd name="connsiteX326" fmla="*/ 1045095 w 4340943"/>
                <a:gd name="connsiteY326" fmla="*/ 1383472 h 1383472"/>
                <a:gd name="connsiteX327" fmla="*/ 1032444 w 4340943"/>
                <a:gd name="connsiteY327" fmla="*/ 1374467 h 1383472"/>
                <a:gd name="connsiteX328" fmla="*/ 1032444 w 4340943"/>
                <a:gd name="connsiteY328" fmla="*/ 1365200 h 1383472"/>
                <a:gd name="connsiteX329" fmla="*/ 4211839 w 4340943"/>
                <a:gd name="connsiteY329" fmla="*/ 1344457 h 1383472"/>
                <a:gd name="connsiteX330" fmla="*/ 4243252 w 4340943"/>
                <a:gd name="connsiteY330" fmla="*/ 1365200 h 1383472"/>
                <a:gd name="connsiteX331" fmla="*/ 4243250 w 4340943"/>
                <a:gd name="connsiteY331" fmla="*/ 1374467 h 1383472"/>
                <a:gd name="connsiteX332" fmla="*/ 4230599 w 4340943"/>
                <a:gd name="connsiteY332" fmla="*/ 1383472 h 1383472"/>
                <a:gd name="connsiteX333" fmla="*/ 4194436 w 4340943"/>
                <a:gd name="connsiteY333" fmla="*/ 1383472 h 1383472"/>
                <a:gd name="connsiteX334" fmla="*/ 4182701 w 4340943"/>
                <a:gd name="connsiteY334" fmla="*/ 1374467 h 1383472"/>
                <a:gd name="connsiteX335" fmla="*/ 4182701 w 4340943"/>
                <a:gd name="connsiteY335" fmla="*/ 1365200 h 1383472"/>
                <a:gd name="connsiteX336" fmla="*/ 2952026 w 4340943"/>
                <a:gd name="connsiteY336" fmla="*/ 1344457 h 1383472"/>
                <a:gd name="connsiteX337" fmla="*/ 2983438 w 4340943"/>
                <a:gd name="connsiteY337" fmla="*/ 1365200 h 1383472"/>
                <a:gd name="connsiteX338" fmla="*/ 2983438 w 4340943"/>
                <a:gd name="connsiteY338" fmla="*/ 1374467 h 1383472"/>
                <a:gd name="connsiteX339" fmla="*/ 2970787 w 4340943"/>
                <a:gd name="connsiteY339" fmla="*/ 1383472 h 1383472"/>
                <a:gd name="connsiteX340" fmla="*/ 2934623 w 4340943"/>
                <a:gd name="connsiteY340" fmla="*/ 1383472 h 1383472"/>
                <a:gd name="connsiteX341" fmla="*/ 2922888 w 4340943"/>
                <a:gd name="connsiteY341" fmla="*/ 1374467 h 1383472"/>
                <a:gd name="connsiteX342" fmla="*/ 2922888 w 4340943"/>
                <a:gd name="connsiteY342" fmla="*/ 1365200 h 1383472"/>
                <a:gd name="connsiteX343" fmla="*/ 1690892 w 4340943"/>
                <a:gd name="connsiteY343" fmla="*/ 1344457 h 1383472"/>
                <a:gd name="connsiteX344" fmla="*/ 1722304 w 4340943"/>
                <a:gd name="connsiteY344" fmla="*/ 1365200 h 1383472"/>
                <a:gd name="connsiteX345" fmla="*/ 1722304 w 4340943"/>
                <a:gd name="connsiteY345" fmla="*/ 1374467 h 1383472"/>
                <a:gd name="connsiteX346" fmla="*/ 1709653 w 4340943"/>
                <a:gd name="connsiteY346" fmla="*/ 1383472 h 1383472"/>
                <a:gd name="connsiteX347" fmla="*/ 1673489 w 4340943"/>
                <a:gd name="connsiteY347" fmla="*/ 1383472 h 1383472"/>
                <a:gd name="connsiteX348" fmla="*/ 1661754 w 4340943"/>
                <a:gd name="connsiteY348" fmla="*/ 1374467 h 1383472"/>
                <a:gd name="connsiteX349" fmla="*/ 1661754 w 4340943"/>
                <a:gd name="connsiteY349" fmla="*/ 1365200 h 1383472"/>
                <a:gd name="connsiteX350" fmla="*/ 431079 w 4340943"/>
                <a:gd name="connsiteY350" fmla="*/ 1344457 h 1383472"/>
                <a:gd name="connsiteX351" fmla="*/ 462491 w 4340943"/>
                <a:gd name="connsiteY351" fmla="*/ 1365200 h 1383472"/>
                <a:gd name="connsiteX352" fmla="*/ 462491 w 4340943"/>
                <a:gd name="connsiteY352" fmla="*/ 1374467 h 1383472"/>
                <a:gd name="connsiteX353" fmla="*/ 449840 w 4340943"/>
                <a:gd name="connsiteY353" fmla="*/ 1383472 h 1383472"/>
                <a:gd name="connsiteX354" fmla="*/ 413676 w 4340943"/>
                <a:gd name="connsiteY354" fmla="*/ 1383472 h 1383472"/>
                <a:gd name="connsiteX355" fmla="*/ 401941 w 4340943"/>
                <a:gd name="connsiteY355" fmla="*/ 1374467 h 1383472"/>
                <a:gd name="connsiteX356" fmla="*/ 401941 w 4340943"/>
                <a:gd name="connsiteY356" fmla="*/ 1365200 h 1383472"/>
                <a:gd name="connsiteX357" fmla="*/ 3817105 w 4340943"/>
                <a:gd name="connsiteY357" fmla="*/ 1344075 h 1383472"/>
                <a:gd name="connsiteX358" fmla="*/ 3832464 w 4340943"/>
                <a:gd name="connsiteY358" fmla="*/ 1348603 h 1383472"/>
                <a:gd name="connsiteX359" fmla="*/ 3875455 w 4340943"/>
                <a:gd name="connsiteY359" fmla="*/ 1379207 h 1383472"/>
                <a:gd name="connsiteX360" fmla="*/ 3875455 w 4340943"/>
                <a:gd name="connsiteY360" fmla="*/ 1383472 h 1383472"/>
                <a:gd name="connsiteX361" fmla="*/ 3771551 w 4340943"/>
                <a:gd name="connsiteY361" fmla="*/ 1383472 h 1383472"/>
                <a:gd name="connsiteX362" fmla="*/ 3771551 w 4340943"/>
                <a:gd name="connsiteY362" fmla="*/ 1370098 h 1383472"/>
                <a:gd name="connsiteX363" fmla="*/ 3801746 w 4340943"/>
                <a:gd name="connsiteY363" fmla="*/ 1348603 h 1383472"/>
                <a:gd name="connsiteX364" fmla="*/ 3817105 w 4340943"/>
                <a:gd name="connsiteY364" fmla="*/ 1344075 h 1383472"/>
                <a:gd name="connsiteX365" fmla="*/ 3187796 w 4340943"/>
                <a:gd name="connsiteY365" fmla="*/ 1344075 h 1383472"/>
                <a:gd name="connsiteX366" fmla="*/ 3203155 w 4340943"/>
                <a:gd name="connsiteY366" fmla="*/ 1348603 h 1383472"/>
                <a:gd name="connsiteX367" fmla="*/ 3246146 w 4340943"/>
                <a:gd name="connsiteY367" fmla="*/ 1379207 h 1383472"/>
                <a:gd name="connsiteX368" fmla="*/ 3246146 w 4340943"/>
                <a:gd name="connsiteY368" fmla="*/ 1383472 h 1383472"/>
                <a:gd name="connsiteX369" fmla="*/ 3142242 w 4340943"/>
                <a:gd name="connsiteY369" fmla="*/ 1383472 h 1383472"/>
                <a:gd name="connsiteX370" fmla="*/ 3142242 w 4340943"/>
                <a:gd name="connsiteY370" fmla="*/ 1370098 h 1383472"/>
                <a:gd name="connsiteX371" fmla="*/ 3172436 w 4340943"/>
                <a:gd name="connsiteY371" fmla="*/ 1348603 h 1383472"/>
                <a:gd name="connsiteX372" fmla="*/ 3187796 w 4340943"/>
                <a:gd name="connsiteY372" fmla="*/ 1344075 h 1383472"/>
                <a:gd name="connsiteX373" fmla="*/ 2557292 w 4340943"/>
                <a:gd name="connsiteY373" fmla="*/ 1344075 h 1383472"/>
                <a:gd name="connsiteX374" fmla="*/ 2572651 w 4340943"/>
                <a:gd name="connsiteY374" fmla="*/ 1348603 h 1383472"/>
                <a:gd name="connsiteX375" fmla="*/ 2615642 w 4340943"/>
                <a:gd name="connsiteY375" fmla="*/ 1379207 h 1383472"/>
                <a:gd name="connsiteX376" fmla="*/ 2615642 w 4340943"/>
                <a:gd name="connsiteY376" fmla="*/ 1383472 h 1383472"/>
                <a:gd name="connsiteX377" fmla="*/ 2511738 w 4340943"/>
                <a:gd name="connsiteY377" fmla="*/ 1383472 h 1383472"/>
                <a:gd name="connsiteX378" fmla="*/ 2511738 w 4340943"/>
                <a:gd name="connsiteY378" fmla="*/ 1370098 h 1383472"/>
                <a:gd name="connsiteX379" fmla="*/ 2541933 w 4340943"/>
                <a:gd name="connsiteY379" fmla="*/ 1348603 h 1383472"/>
                <a:gd name="connsiteX380" fmla="*/ 2557292 w 4340943"/>
                <a:gd name="connsiteY380" fmla="*/ 1344075 h 1383472"/>
                <a:gd name="connsiteX381" fmla="*/ 1926662 w 4340943"/>
                <a:gd name="connsiteY381" fmla="*/ 1344075 h 1383472"/>
                <a:gd name="connsiteX382" fmla="*/ 1942021 w 4340943"/>
                <a:gd name="connsiteY382" fmla="*/ 1348603 h 1383472"/>
                <a:gd name="connsiteX383" fmla="*/ 1985012 w 4340943"/>
                <a:gd name="connsiteY383" fmla="*/ 1379207 h 1383472"/>
                <a:gd name="connsiteX384" fmla="*/ 1985012 w 4340943"/>
                <a:gd name="connsiteY384" fmla="*/ 1383472 h 1383472"/>
                <a:gd name="connsiteX385" fmla="*/ 1881107 w 4340943"/>
                <a:gd name="connsiteY385" fmla="*/ 1383472 h 1383472"/>
                <a:gd name="connsiteX386" fmla="*/ 1881107 w 4340943"/>
                <a:gd name="connsiteY386" fmla="*/ 1370098 h 1383472"/>
                <a:gd name="connsiteX387" fmla="*/ 1911302 w 4340943"/>
                <a:gd name="connsiteY387" fmla="*/ 1348603 h 1383472"/>
                <a:gd name="connsiteX388" fmla="*/ 1926662 w 4340943"/>
                <a:gd name="connsiteY388" fmla="*/ 1344075 h 1383472"/>
                <a:gd name="connsiteX389" fmla="*/ 1296158 w 4340943"/>
                <a:gd name="connsiteY389" fmla="*/ 1344075 h 1383472"/>
                <a:gd name="connsiteX390" fmla="*/ 1311517 w 4340943"/>
                <a:gd name="connsiteY390" fmla="*/ 1348603 h 1383472"/>
                <a:gd name="connsiteX391" fmla="*/ 1354508 w 4340943"/>
                <a:gd name="connsiteY391" fmla="*/ 1379207 h 1383472"/>
                <a:gd name="connsiteX392" fmla="*/ 1354508 w 4340943"/>
                <a:gd name="connsiteY392" fmla="*/ 1383472 h 1383472"/>
                <a:gd name="connsiteX393" fmla="*/ 1250604 w 4340943"/>
                <a:gd name="connsiteY393" fmla="*/ 1383472 h 1383472"/>
                <a:gd name="connsiteX394" fmla="*/ 1250604 w 4340943"/>
                <a:gd name="connsiteY394" fmla="*/ 1370098 h 1383472"/>
                <a:gd name="connsiteX395" fmla="*/ 1280799 w 4340943"/>
                <a:gd name="connsiteY395" fmla="*/ 1348603 h 1383472"/>
                <a:gd name="connsiteX396" fmla="*/ 1296158 w 4340943"/>
                <a:gd name="connsiteY396" fmla="*/ 1344075 h 1383472"/>
                <a:gd name="connsiteX397" fmla="*/ 666849 w 4340943"/>
                <a:gd name="connsiteY397" fmla="*/ 1344075 h 1383472"/>
                <a:gd name="connsiteX398" fmla="*/ 682208 w 4340943"/>
                <a:gd name="connsiteY398" fmla="*/ 1348603 h 1383472"/>
                <a:gd name="connsiteX399" fmla="*/ 725198 w 4340943"/>
                <a:gd name="connsiteY399" fmla="*/ 1379207 h 1383472"/>
                <a:gd name="connsiteX400" fmla="*/ 725198 w 4340943"/>
                <a:gd name="connsiteY400" fmla="*/ 1383472 h 1383472"/>
                <a:gd name="connsiteX401" fmla="*/ 621295 w 4340943"/>
                <a:gd name="connsiteY401" fmla="*/ 1383472 h 1383472"/>
                <a:gd name="connsiteX402" fmla="*/ 621295 w 4340943"/>
                <a:gd name="connsiteY402" fmla="*/ 1370098 h 1383472"/>
                <a:gd name="connsiteX403" fmla="*/ 651490 w 4340943"/>
                <a:gd name="connsiteY403" fmla="*/ 1348603 h 1383472"/>
                <a:gd name="connsiteX404" fmla="*/ 666849 w 4340943"/>
                <a:gd name="connsiteY404" fmla="*/ 1344075 h 1383472"/>
                <a:gd name="connsiteX405" fmla="*/ 36345 w 4340943"/>
                <a:gd name="connsiteY405" fmla="*/ 1344075 h 1383472"/>
                <a:gd name="connsiteX406" fmla="*/ 51704 w 4340943"/>
                <a:gd name="connsiteY406" fmla="*/ 1348603 h 1383472"/>
                <a:gd name="connsiteX407" fmla="*/ 94695 w 4340943"/>
                <a:gd name="connsiteY407" fmla="*/ 1379207 h 1383472"/>
                <a:gd name="connsiteX408" fmla="*/ 94695 w 4340943"/>
                <a:gd name="connsiteY408" fmla="*/ 1383472 h 1383472"/>
                <a:gd name="connsiteX409" fmla="*/ 0 w 4340943"/>
                <a:gd name="connsiteY409" fmla="*/ 1383472 h 1383472"/>
                <a:gd name="connsiteX410" fmla="*/ 9669 w 4340943"/>
                <a:gd name="connsiteY410" fmla="*/ 1356660 h 1383472"/>
                <a:gd name="connsiteX411" fmla="*/ 20986 w 4340943"/>
                <a:gd name="connsiteY411" fmla="*/ 1348603 h 1383472"/>
                <a:gd name="connsiteX412" fmla="*/ 36345 w 4340943"/>
                <a:gd name="connsiteY412" fmla="*/ 1344075 h 1383472"/>
                <a:gd name="connsiteX413" fmla="*/ 2321522 w 4340943"/>
                <a:gd name="connsiteY413" fmla="*/ 1342839 h 1383472"/>
                <a:gd name="connsiteX414" fmla="*/ 2352934 w 4340943"/>
                <a:gd name="connsiteY414" fmla="*/ 1365200 h 1383472"/>
                <a:gd name="connsiteX415" fmla="*/ 2352934 w 4340943"/>
                <a:gd name="connsiteY415" fmla="*/ 1374467 h 1383472"/>
                <a:gd name="connsiteX416" fmla="*/ 2340283 w 4340943"/>
                <a:gd name="connsiteY416" fmla="*/ 1383472 h 1383472"/>
                <a:gd name="connsiteX417" fmla="*/ 2304044 w 4340943"/>
                <a:gd name="connsiteY417" fmla="*/ 1383472 h 1383472"/>
                <a:gd name="connsiteX418" fmla="*/ 2292258 w 4340943"/>
                <a:gd name="connsiteY418" fmla="*/ 1374467 h 1383472"/>
                <a:gd name="connsiteX419" fmla="*/ 2292257 w 4340943"/>
                <a:gd name="connsiteY419" fmla="*/ 1365200 h 1383472"/>
                <a:gd name="connsiteX420" fmla="*/ 2321522 w 4340943"/>
                <a:gd name="connsiteY420" fmla="*/ 1344367 h 1383472"/>
                <a:gd name="connsiteX421" fmla="*/ 3921858 w 4340943"/>
                <a:gd name="connsiteY421" fmla="*/ 1341391 h 1383472"/>
                <a:gd name="connsiteX422" fmla="*/ 3927470 w 4340943"/>
                <a:gd name="connsiteY422" fmla="*/ 1343258 h 1383472"/>
                <a:gd name="connsiteX423" fmla="*/ 3946710 w 4340943"/>
                <a:gd name="connsiteY423" fmla="*/ 1358226 h 1383472"/>
                <a:gd name="connsiteX424" fmla="*/ 3946203 w 4340943"/>
                <a:gd name="connsiteY424" fmla="*/ 1366366 h 1383472"/>
                <a:gd name="connsiteX425" fmla="*/ 3939126 w 4340943"/>
                <a:gd name="connsiteY425" fmla="*/ 1370975 h 1383472"/>
                <a:gd name="connsiteX426" fmla="*/ 3927692 w 4340943"/>
                <a:gd name="connsiteY426" fmla="*/ 1370614 h 1383472"/>
                <a:gd name="connsiteX427" fmla="*/ 3908452 w 4340943"/>
                <a:gd name="connsiteY427" fmla="*/ 1355646 h 1383472"/>
                <a:gd name="connsiteX428" fmla="*/ 3908958 w 4340943"/>
                <a:gd name="connsiteY428" fmla="*/ 1347506 h 1383472"/>
                <a:gd name="connsiteX429" fmla="*/ 3916035 w 4340943"/>
                <a:gd name="connsiteY429" fmla="*/ 1342897 h 1383472"/>
                <a:gd name="connsiteX430" fmla="*/ 3921858 w 4340943"/>
                <a:gd name="connsiteY430" fmla="*/ 1341391 h 1383472"/>
                <a:gd name="connsiteX431" fmla="*/ 3292548 w 4340943"/>
                <a:gd name="connsiteY431" fmla="*/ 1341391 h 1383472"/>
                <a:gd name="connsiteX432" fmla="*/ 3298160 w 4340943"/>
                <a:gd name="connsiteY432" fmla="*/ 1343258 h 1383472"/>
                <a:gd name="connsiteX433" fmla="*/ 3317400 w 4340943"/>
                <a:gd name="connsiteY433" fmla="*/ 1358226 h 1383472"/>
                <a:gd name="connsiteX434" fmla="*/ 3316894 w 4340943"/>
                <a:gd name="connsiteY434" fmla="*/ 1366366 h 1383472"/>
                <a:gd name="connsiteX435" fmla="*/ 3309816 w 4340943"/>
                <a:gd name="connsiteY435" fmla="*/ 1370975 h 1383472"/>
                <a:gd name="connsiteX436" fmla="*/ 3298383 w 4340943"/>
                <a:gd name="connsiteY436" fmla="*/ 1370614 h 1383472"/>
                <a:gd name="connsiteX437" fmla="*/ 3279142 w 4340943"/>
                <a:gd name="connsiteY437" fmla="*/ 1355646 h 1383472"/>
                <a:gd name="connsiteX438" fmla="*/ 3279649 w 4340943"/>
                <a:gd name="connsiteY438" fmla="*/ 1347506 h 1383472"/>
                <a:gd name="connsiteX439" fmla="*/ 3286726 w 4340943"/>
                <a:gd name="connsiteY439" fmla="*/ 1342897 h 1383472"/>
                <a:gd name="connsiteX440" fmla="*/ 3292548 w 4340943"/>
                <a:gd name="connsiteY440" fmla="*/ 1341391 h 1383472"/>
                <a:gd name="connsiteX441" fmla="*/ 2662045 w 4340943"/>
                <a:gd name="connsiteY441" fmla="*/ 1341391 h 1383472"/>
                <a:gd name="connsiteX442" fmla="*/ 2667657 w 4340943"/>
                <a:gd name="connsiteY442" fmla="*/ 1343258 h 1383472"/>
                <a:gd name="connsiteX443" fmla="*/ 2686897 w 4340943"/>
                <a:gd name="connsiteY443" fmla="*/ 1358226 h 1383472"/>
                <a:gd name="connsiteX444" fmla="*/ 2686390 w 4340943"/>
                <a:gd name="connsiteY444" fmla="*/ 1366366 h 1383472"/>
                <a:gd name="connsiteX445" fmla="*/ 2679313 w 4340943"/>
                <a:gd name="connsiteY445" fmla="*/ 1370975 h 1383472"/>
                <a:gd name="connsiteX446" fmla="*/ 2667879 w 4340943"/>
                <a:gd name="connsiteY446" fmla="*/ 1370614 h 1383472"/>
                <a:gd name="connsiteX447" fmla="*/ 2648639 w 4340943"/>
                <a:gd name="connsiteY447" fmla="*/ 1355646 h 1383472"/>
                <a:gd name="connsiteX448" fmla="*/ 2649145 w 4340943"/>
                <a:gd name="connsiteY448" fmla="*/ 1347506 h 1383472"/>
                <a:gd name="connsiteX449" fmla="*/ 2656222 w 4340943"/>
                <a:gd name="connsiteY449" fmla="*/ 1342897 h 1383472"/>
                <a:gd name="connsiteX450" fmla="*/ 2662045 w 4340943"/>
                <a:gd name="connsiteY450" fmla="*/ 1341391 h 1383472"/>
                <a:gd name="connsiteX451" fmla="*/ 2031414 w 4340943"/>
                <a:gd name="connsiteY451" fmla="*/ 1341391 h 1383472"/>
                <a:gd name="connsiteX452" fmla="*/ 2037026 w 4340943"/>
                <a:gd name="connsiteY452" fmla="*/ 1343258 h 1383472"/>
                <a:gd name="connsiteX453" fmla="*/ 2056267 w 4340943"/>
                <a:gd name="connsiteY453" fmla="*/ 1358226 h 1383472"/>
                <a:gd name="connsiteX454" fmla="*/ 2055759 w 4340943"/>
                <a:gd name="connsiteY454" fmla="*/ 1366366 h 1383472"/>
                <a:gd name="connsiteX455" fmla="*/ 2048682 w 4340943"/>
                <a:gd name="connsiteY455" fmla="*/ 1370975 h 1383472"/>
                <a:gd name="connsiteX456" fmla="*/ 2037249 w 4340943"/>
                <a:gd name="connsiteY456" fmla="*/ 1370614 h 1383472"/>
                <a:gd name="connsiteX457" fmla="*/ 2018008 w 4340943"/>
                <a:gd name="connsiteY457" fmla="*/ 1355646 h 1383472"/>
                <a:gd name="connsiteX458" fmla="*/ 2018515 w 4340943"/>
                <a:gd name="connsiteY458" fmla="*/ 1347506 h 1383472"/>
                <a:gd name="connsiteX459" fmla="*/ 2025592 w 4340943"/>
                <a:gd name="connsiteY459" fmla="*/ 1342897 h 1383472"/>
                <a:gd name="connsiteX460" fmla="*/ 2031414 w 4340943"/>
                <a:gd name="connsiteY460" fmla="*/ 1341391 h 1383472"/>
                <a:gd name="connsiteX461" fmla="*/ 1400911 w 4340943"/>
                <a:gd name="connsiteY461" fmla="*/ 1341391 h 1383472"/>
                <a:gd name="connsiteX462" fmla="*/ 1406523 w 4340943"/>
                <a:gd name="connsiteY462" fmla="*/ 1343258 h 1383472"/>
                <a:gd name="connsiteX463" fmla="*/ 1425763 w 4340943"/>
                <a:gd name="connsiteY463" fmla="*/ 1358226 h 1383472"/>
                <a:gd name="connsiteX464" fmla="*/ 1425256 w 4340943"/>
                <a:gd name="connsiteY464" fmla="*/ 1366366 h 1383472"/>
                <a:gd name="connsiteX465" fmla="*/ 1418179 w 4340943"/>
                <a:gd name="connsiteY465" fmla="*/ 1370975 h 1383472"/>
                <a:gd name="connsiteX466" fmla="*/ 1406745 w 4340943"/>
                <a:gd name="connsiteY466" fmla="*/ 1370614 h 1383472"/>
                <a:gd name="connsiteX467" fmla="*/ 1387505 w 4340943"/>
                <a:gd name="connsiteY467" fmla="*/ 1355646 h 1383472"/>
                <a:gd name="connsiteX468" fmla="*/ 1388012 w 4340943"/>
                <a:gd name="connsiteY468" fmla="*/ 1347506 h 1383472"/>
                <a:gd name="connsiteX469" fmla="*/ 1395089 w 4340943"/>
                <a:gd name="connsiteY469" fmla="*/ 1342897 h 1383472"/>
                <a:gd name="connsiteX470" fmla="*/ 1400911 w 4340943"/>
                <a:gd name="connsiteY470" fmla="*/ 1341391 h 1383472"/>
                <a:gd name="connsiteX471" fmla="*/ 771602 w 4340943"/>
                <a:gd name="connsiteY471" fmla="*/ 1341391 h 1383472"/>
                <a:gd name="connsiteX472" fmla="*/ 777213 w 4340943"/>
                <a:gd name="connsiteY472" fmla="*/ 1343258 h 1383472"/>
                <a:gd name="connsiteX473" fmla="*/ 796454 w 4340943"/>
                <a:gd name="connsiteY473" fmla="*/ 1358226 h 1383472"/>
                <a:gd name="connsiteX474" fmla="*/ 795947 w 4340943"/>
                <a:gd name="connsiteY474" fmla="*/ 1366366 h 1383472"/>
                <a:gd name="connsiteX475" fmla="*/ 788870 w 4340943"/>
                <a:gd name="connsiteY475" fmla="*/ 1370975 h 1383472"/>
                <a:gd name="connsiteX476" fmla="*/ 777436 w 4340943"/>
                <a:gd name="connsiteY476" fmla="*/ 1370614 h 1383472"/>
                <a:gd name="connsiteX477" fmla="*/ 758195 w 4340943"/>
                <a:gd name="connsiteY477" fmla="*/ 1355646 h 1383472"/>
                <a:gd name="connsiteX478" fmla="*/ 758702 w 4340943"/>
                <a:gd name="connsiteY478" fmla="*/ 1347506 h 1383472"/>
                <a:gd name="connsiteX479" fmla="*/ 765779 w 4340943"/>
                <a:gd name="connsiteY479" fmla="*/ 1342897 h 1383472"/>
                <a:gd name="connsiteX480" fmla="*/ 771602 w 4340943"/>
                <a:gd name="connsiteY480" fmla="*/ 1341391 h 1383472"/>
                <a:gd name="connsiteX481" fmla="*/ 141098 w 4340943"/>
                <a:gd name="connsiteY481" fmla="*/ 1341391 h 1383472"/>
                <a:gd name="connsiteX482" fmla="*/ 146710 w 4340943"/>
                <a:gd name="connsiteY482" fmla="*/ 1343258 h 1383472"/>
                <a:gd name="connsiteX483" fmla="*/ 165950 w 4340943"/>
                <a:gd name="connsiteY483" fmla="*/ 1358226 h 1383472"/>
                <a:gd name="connsiteX484" fmla="*/ 165443 w 4340943"/>
                <a:gd name="connsiteY484" fmla="*/ 1366366 h 1383472"/>
                <a:gd name="connsiteX485" fmla="*/ 158366 w 4340943"/>
                <a:gd name="connsiteY485" fmla="*/ 1370975 h 1383472"/>
                <a:gd name="connsiteX486" fmla="*/ 146932 w 4340943"/>
                <a:gd name="connsiteY486" fmla="*/ 1370614 h 1383472"/>
                <a:gd name="connsiteX487" fmla="*/ 127692 w 4340943"/>
                <a:gd name="connsiteY487" fmla="*/ 1355646 h 1383472"/>
                <a:gd name="connsiteX488" fmla="*/ 128198 w 4340943"/>
                <a:gd name="connsiteY488" fmla="*/ 1347506 h 1383472"/>
                <a:gd name="connsiteX489" fmla="*/ 135275 w 4340943"/>
                <a:gd name="connsiteY489" fmla="*/ 1342897 h 1383472"/>
                <a:gd name="connsiteX490" fmla="*/ 141098 w 4340943"/>
                <a:gd name="connsiteY490" fmla="*/ 1341391 h 1383472"/>
                <a:gd name="connsiteX491" fmla="*/ 3979606 w 4340943"/>
                <a:gd name="connsiteY491" fmla="*/ 1338812 h 1383472"/>
                <a:gd name="connsiteX492" fmla="*/ 3984598 w 4340943"/>
                <a:gd name="connsiteY492" fmla="*/ 1340472 h 1383472"/>
                <a:gd name="connsiteX493" fmla="*/ 3990358 w 4340943"/>
                <a:gd name="connsiteY493" fmla="*/ 1344953 h 1383472"/>
                <a:gd name="connsiteX494" fmla="*/ 3989906 w 4340943"/>
                <a:gd name="connsiteY494" fmla="*/ 1352194 h 1383472"/>
                <a:gd name="connsiteX495" fmla="*/ 3983611 w 4340943"/>
                <a:gd name="connsiteY495" fmla="*/ 1356294 h 1383472"/>
                <a:gd name="connsiteX496" fmla="*/ 3973440 w 4340943"/>
                <a:gd name="connsiteY496" fmla="*/ 1355973 h 1383472"/>
                <a:gd name="connsiteX497" fmla="*/ 3967680 w 4340943"/>
                <a:gd name="connsiteY497" fmla="*/ 1351491 h 1383472"/>
                <a:gd name="connsiteX498" fmla="*/ 3968131 w 4340943"/>
                <a:gd name="connsiteY498" fmla="*/ 1344251 h 1383472"/>
                <a:gd name="connsiteX499" fmla="*/ 3974426 w 4340943"/>
                <a:gd name="connsiteY499" fmla="*/ 1340150 h 1383472"/>
                <a:gd name="connsiteX500" fmla="*/ 3979606 w 4340943"/>
                <a:gd name="connsiteY500" fmla="*/ 1338812 h 1383472"/>
                <a:gd name="connsiteX501" fmla="*/ 3350296 w 4340943"/>
                <a:gd name="connsiteY501" fmla="*/ 1338812 h 1383472"/>
                <a:gd name="connsiteX502" fmla="*/ 3355288 w 4340943"/>
                <a:gd name="connsiteY502" fmla="*/ 1340472 h 1383472"/>
                <a:gd name="connsiteX503" fmla="*/ 3361048 w 4340943"/>
                <a:gd name="connsiteY503" fmla="*/ 1344953 h 1383472"/>
                <a:gd name="connsiteX504" fmla="*/ 3360597 w 4340943"/>
                <a:gd name="connsiteY504" fmla="*/ 1352194 h 1383472"/>
                <a:gd name="connsiteX505" fmla="*/ 3354302 w 4340943"/>
                <a:gd name="connsiteY505" fmla="*/ 1356294 h 1383472"/>
                <a:gd name="connsiteX506" fmla="*/ 3344130 w 4340943"/>
                <a:gd name="connsiteY506" fmla="*/ 1355973 h 1383472"/>
                <a:gd name="connsiteX507" fmla="*/ 3338370 w 4340943"/>
                <a:gd name="connsiteY507" fmla="*/ 1351491 h 1383472"/>
                <a:gd name="connsiteX508" fmla="*/ 3338821 w 4340943"/>
                <a:gd name="connsiteY508" fmla="*/ 1344251 h 1383472"/>
                <a:gd name="connsiteX509" fmla="*/ 3345117 w 4340943"/>
                <a:gd name="connsiteY509" fmla="*/ 1340150 h 1383472"/>
                <a:gd name="connsiteX510" fmla="*/ 3350296 w 4340943"/>
                <a:gd name="connsiteY510" fmla="*/ 1338812 h 1383472"/>
                <a:gd name="connsiteX511" fmla="*/ 2719792 w 4340943"/>
                <a:gd name="connsiteY511" fmla="*/ 1338812 h 1383472"/>
                <a:gd name="connsiteX512" fmla="*/ 2724785 w 4340943"/>
                <a:gd name="connsiteY512" fmla="*/ 1340472 h 1383472"/>
                <a:gd name="connsiteX513" fmla="*/ 2730546 w 4340943"/>
                <a:gd name="connsiteY513" fmla="*/ 1344953 h 1383472"/>
                <a:gd name="connsiteX514" fmla="*/ 2730094 w 4340943"/>
                <a:gd name="connsiteY514" fmla="*/ 1352194 h 1383472"/>
                <a:gd name="connsiteX515" fmla="*/ 2723798 w 4340943"/>
                <a:gd name="connsiteY515" fmla="*/ 1356294 h 1383472"/>
                <a:gd name="connsiteX516" fmla="*/ 2713627 w 4340943"/>
                <a:gd name="connsiteY516" fmla="*/ 1355973 h 1383472"/>
                <a:gd name="connsiteX517" fmla="*/ 2707867 w 4340943"/>
                <a:gd name="connsiteY517" fmla="*/ 1351491 h 1383472"/>
                <a:gd name="connsiteX518" fmla="*/ 2708318 w 4340943"/>
                <a:gd name="connsiteY518" fmla="*/ 1344251 h 1383472"/>
                <a:gd name="connsiteX519" fmla="*/ 2714614 w 4340943"/>
                <a:gd name="connsiteY519" fmla="*/ 1340150 h 1383472"/>
                <a:gd name="connsiteX520" fmla="*/ 2719792 w 4340943"/>
                <a:gd name="connsiteY520" fmla="*/ 1338812 h 1383472"/>
                <a:gd name="connsiteX521" fmla="*/ 2089162 w 4340943"/>
                <a:gd name="connsiteY521" fmla="*/ 1338812 h 1383472"/>
                <a:gd name="connsiteX522" fmla="*/ 2094155 w 4340943"/>
                <a:gd name="connsiteY522" fmla="*/ 1340472 h 1383472"/>
                <a:gd name="connsiteX523" fmla="*/ 2099915 w 4340943"/>
                <a:gd name="connsiteY523" fmla="*/ 1344953 h 1383472"/>
                <a:gd name="connsiteX524" fmla="*/ 2099463 w 4340943"/>
                <a:gd name="connsiteY524" fmla="*/ 1352194 h 1383472"/>
                <a:gd name="connsiteX525" fmla="*/ 2093167 w 4340943"/>
                <a:gd name="connsiteY525" fmla="*/ 1356294 h 1383472"/>
                <a:gd name="connsiteX526" fmla="*/ 2082996 w 4340943"/>
                <a:gd name="connsiteY526" fmla="*/ 1355973 h 1383472"/>
                <a:gd name="connsiteX527" fmla="*/ 2077236 w 4340943"/>
                <a:gd name="connsiteY527" fmla="*/ 1351491 h 1383472"/>
                <a:gd name="connsiteX528" fmla="*/ 2077687 w 4340943"/>
                <a:gd name="connsiteY528" fmla="*/ 1344251 h 1383472"/>
                <a:gd name="connsiteX529" fmla="*/ 2083983 w 4340943"/>
                <a:gd name="connsiteY529" fmla="*/ 1340150 h 1383472"/>
                <a:gd name="connsiteX530" fmla="*/ 2089162 w 4340943"/>
                <a:gd name="connsiteY530" fmla="*/ 1338812 h 1383472"/>
                <a:gd name="connsiteX531" fmla="*/ 1458659 w 4340943"/>
                <a:gd name="connsiteY531" fmla="*/ 1338812 h 1383472"/>
                <a:gd name="connsiteX532" fmla="*/ 1463651 w 4340943"/>
                <a:gd name="connsiteY532" fmla="*/ 1340472 h 1383472"/>
                <a:gd name="connsiteX533" fmla="*/ 1469411 w 4340943"/>
                <a:gd name="connsiteY533" fmla="*/ 1344953 h 1383472"/>
                <a:gd name="connsiteX534" fmla="*/ 1468960 w 4340943"/>
                <a:gd name="connsiteY534" fmla="*/ 1352194 h 1383472"/>
                <a:gd name="connsiteX535" fmla="*/ 1462664 w 4340943"/>
                <a:gd name="connsiteY535" fmla="*/ 1356294 h 1383472"/>
                <a:gd name="connsiteX536" fmla="*/ 1452493 w 4340943"/>
                <a:gd name="connsiteY536" fmla="*/ 1355973 h 1383472"/>
                <a:gd name="connsiteX537" fmla="*/ 1446733 w 4340943"/>
                <a:gd name="connsiteY537" fmla="*/ 1351491 h 1383472"/>
                <a:gd name="connsiteX538" fmla="*/ 1447184 w 4340943"/>
                <a:gd name="connsiteY538" fmla="*/ 1344251 h 1383472"/>
                <a:gd name="connsiteX539" fmla="*/ 1453480 w 4340943"/>
                <a:gd name="connsiteY539" fmla="*/ 1340150 h 1383472"/>
                <a:gd name="connsiteX540" fmla="*/ 1458659 w 4340943"/>
                <a:gd name="connsiteY540" fmla="*/ 1338812 h 1383472"/>
                <a:gd name="connsiteX541" fmla="*/ 829349 w 4340943"/>
                <a:gd name="connsiteY541" fmla="*/ 1338812 h 1383472"/>
                <a:gd name="connsiteX542" fmla="*/ 834342 w 4340943"/>
                <a:gd name="connsiteY542" fmla="*/ 1340472 h 1383472"/>
                <a:gd name="connsiteX543" fmla="*/ 840102 w 4340943"/>
                <a:gd name="connsiteY543" fmla="*/ 1344953 h 1383472"/>
                <a:gd name="connsiteX544" fmla="*/ 839650 w 4340943"/>
                <a:gd name="connsiteY544" fmla="*/ 1352194 h 1383472"/>
                <a:gd name="connsiteX545" fmla="*/ 833355 w 4340943"/>
                <a:gd name="connsiteY545" fmla="*/ 1356294 h 1383472"/>
                <a:gd name="connsiteX546" fmla="*/ 823184 w 4340943"/>
                <a:gd name="connsiteY546" fmla="*/ 1355973 h 1383472"/>
                <a:gd name="connsiteX547" fmla="*/ 817423 w 4340943"/>
                <a:gd name="connsiteY547" fmla="*/ 1351491 h 1383472"/>
                <a:gd name="connsiteX548" fmla="*/ 817875 w 4340943"/>
                <a:gd name="connsiteY548" fmla="*/ 1344251 h 1383472"/>
                <a:gd name="connsiteX549" fmla="*/ 824170 w 4340943"/>
                <a:gd name="connsiteY549" fmla="*/ 1340150 h 1383472"/>
                <a:gd name="connsiteX550" fmla="*/ 829349 w 4340943"/>
                <a:gd name="connsiteY550" fmla="*/ 1338812 h 1383472"/>
                <a:gd name="connsiteX551" fmla="*/ 198845 w 4340943"/>
                <a:gd name="connsiteY551" fmla="*/ 1338812 h 1383472"/>
                <a:gd name="connsiteX552" fmla="*/ 203838 w 4340943"/>
                <a:gd name="connsiteY552" fmla="*/ 1340472 h 1383472"/>
                <a:gd name="connsiteX553" fmla="*/ 209599 w 4340943"/>
                <a:gd name="connsiteY553" fmla="*/ 1344953 h 1383472"/>
                <a:gd name="connsiteX554" fmla="*/ 209147 w 4340943"/>
                <a:gd name="connsiteY554" fmla="*/ 1352194 h 1383472"/>
                <a:gd name="connsiteX555" fmla="*/ 202851 w 4340943"/>
                <a:gd name="connsiteY555" fmla="*/ 1356294 h 1383472"/>
                <a:gd name="connsiteX556" fmla="*/ 192680 w 4340943"/>
                <a:gd name="connsiteY556" fmla="*/ 1355973 h 1383472"/>
                <a:gd name="connsiteX557" fmla="*/ 186920 w 4340943"/>
                <a:gd name="connsiteY557" fmla="*/ 1351491 h 1383472"/>
                <a:gd name="connsiteX558" fmla="*/ 187371 w 4340943"/>
                <a:gd name="connsiteY558" fmla="*/ 1344251 h 1383472"/>
                <a:gd name="connsiteX559" fmla="*/ 193667 w 4340943"/>
                <a:gd name="connsiteY559" fmla="*/ 1340150 h 1383472"/>
                <a:gd name="connsiteX560" fmla="*/ 198845 w 4340943"/>
                <a:gd name="connsiteY560" fmla="*/ 1338812 h 1383472"/>
                <a:gd name="connsiteX561" fmla="*/ 4326530 w 4340943"/>
                <a:gd name="connsiteY561" fmla="*/ 1328875 h 1383472"/>
                <a:gd name="connsiteX562" fmla="*/ 4336429 w 4340943"/>
                <a:gd name="connsiteY562" fmla="*/ 1331793 h 1383472"/>
                <a:gd name="connsiteX563" fmla="*/ 4340943 w 4340943"/>
                <a:gd name="connsiteY563" fmla="*/ 1335007 h 1383472"/>
                <a:gd name="connsiteX564" fmla="*/ 4340943 w 4340943"/>
                <a:gd name="connsiteY564" fmla="*/ 1383472 h 1383472"/>
                <a:gd name="connsiteX565" fmla="*/ 4286215 w 4340943"/>
                <a:gd name="connsiteY565" fmla="*/ 1383472 h 1383472"/>
                <a:gd name="connsiteX566" fmla="*/ 4275024 w 4340943"/>
                <a:gd name="connsiteY566" fmla="*/ 1375506 h 1383472"/>
                <a:gd name="connsiteX567" fmla="*/ 4275024 w 4340943"/>
                <a:gd name="connsiteY567" fmla="*/ 1361412 h 1383472"/>
                <a:gd name="connsiteX568" fmla="*/ 4316632 w 4340943"/>
                <a:gd name="connsiteY568" fmla="*/ 1331793 h 1383472"/>
                <a:gd name="connsiteX569" fmla="*/ 4326530 w 4340943"/>
                <a:gd name="connsiteY569" fmla="*/ 1328875 h 1383472"/>
                <a:gd name="connsiteX570" fmla="*/ 3696027 w 4340943"/>
                <a:gd name="connsiteY570" fmla="*/ 1328875 h 1383472"/>
                <a:gd name="connsiteX571" fmla="*/ 3705925 w 4340943"/>
                <a:gd name="connsiteY571" fmla="*/ 1331793 h 1383472"/>
                <a:gd name="connsiteX572" fmla="*/ 3745591 w 4340943"/>
                <a:gd name="connsiteY572" fmla="*/ 1360030 h 1383472"/>
                <a:gd name="connsiteX573" fmla="*/ 3745591 w 4340943"/>
                <a:gd name="connsiteY573" fmla="*/ 1374123 h 1383472"/>
                <a:gd name="connsiteX574" fmla="*/ 3732457 w 4340943"/>
                <a:gd name="connsiteY574" fmla="*/ 1383472 h 1383472"/>
                <a:gd name="connsiteX575" fmla="*/ 3655711 w 4340943"/>
                <a:gd name="connsiteY575" fmla="*/ 1383472 h 1383472"/>
                <a:gd name="connsiteX576" fmla="*/ 3644520 w 4340943"/>
                <a:gd name="connsiteY576" fmla="*/ 1375506 h 1383472"/>
                <a:gd name="connsiteX577" fmla="*/ 3644520 w 4340943"/>
                <a:gd name="connsiteY577" fmla="*/ 1361412 h 1383472"/>
                <a:gd name="connsiteX578" fmla="*/ 3686128 w 4340943"/>
                <a:gd name="connsiteY578" fmla="*/ 1331793 h 1383472"/>
                <a:gd name="connsiteX579" fmla="*/ 3696027 w 4340943"/>
                <a:gd name="connsiteY579" fmla="*/ 1328875 h 1383472"/>
                <a:gd name="connsiteX580" fmla="*/ 3066718 w 4340943"/>
                <a:gd name="connsiteY580" fmla="*/ 1328875 h 1383472"/>
                <a:gd name="connsiteX581" fmla="*/ 3076616 w 4340943"/>
                <a:gd name="connsiteY581" fmla="*/ 1331793 h 1383472"/>
                <a:gd name="connsiteX582" fmla="*/ 3116281 w 4340943"/>
                <a:gd name="connsiteY582" fmla="*/ 1360030 h 1383472"/>
                <a:gd name="connsiteX583" fmla="*/ 3116281 w 4340943"/>
                <a:gd name="connsiteY583" fmla="*/ 1374123 h 1383472"/>
                <a:gd name="connsiteX584" fmla="*/ 3103147 w 4340943"/>
                <a:gd name="connsiteY584" fmla="*/ 1383472 h 1383472"/>
                <a:gd name="connsiteX585" fmla="*/ 3026402 w 4340943"/>
                <a:gd name="connsiteY585" fmla="*/ 1383472 h 1383472"/>
                <a:gd name="connsiteX586" fmla="*/ 3015211 w 4340943"/>
                <a:gd name="connsiteY586" fmla="*/ 1375506 h 1383472"/>
                <a:gd name="connsiteX587" fmla="*/ 3015211 w 4340943"/>
                <a:gd name="connsiteY587" fmla="*/ 1361412 h 1383472"/>
                <a:gd name="connsiteX588" fmla="*/ 3056819 w 4340943"/>
                <a:gd name="connsiteY588" fmla="*/ 1331793 h 1383472"/>
                <a:gd name="connsiteX589" fmla="*/ 3066718 w 4340943"/>
                <a:gd name="connsiteY589" fmla="*/ 1328875 h 1383472"/>
                <a:gd name="connsiteX590" fmla="*/ 2436214 w 4340943"/>
                <a:gd name="connsiteY590" fmla="*/ 1328875 h 1383472"/>
                <a:gd name="connsiteX591" fmla="*/ 2446112 w 4340943"/>
                <a:gd name="connsiteY591" fmla="*/ 1331793 h 1383472"/>
                <a:gd name="connsiteX592" fmla="*/ 2485778 w 4340943"/>
                <a:gd name="connsiteY592" fmla="*/ 1360030 h 1383472"/>
                <a:gd name="connsiteX593" fmla="*/ 2485778 w 4340943"/>
                <a:gd name="connsiteY593" fmla="*/ 1374123 h 1383472"/>
                <a:gd name="connsiteX594" fmla="*/ 2472644 w 4340943"/>
                <a:gd name="connsiteY594" fmla="*/ 1383472 h 1383472"/>
                <a:gd name="connsiteX595" fmla="*/ 2395899 w 4340943"/>
                <a:gd name="connsiteY595" fmla="*/ 1383472 h 1383472"/>
                <a:gd name="connsiteX596" fmla="*/ 2384707 w 4340943"/>
                <a:gd name="connsiteY596" fmla="*/ 1375506 h 1383472"/>
                <a:gd name="connsiteX597" fmla="*/ 2384707 w 4340943"/>
                <a:gd name="connsiteY597" fmla="*/ 1361412 h 1383472"/>
                <a:gd name="connsiteX598" fmla="*/ 2426315 w 4340943"/>
                <a:gd name="connsiteY598" fmla="*/ 1331793 h 1383472"/>
                <a:gd name="connsiteX599" fmla="*/ 2436214 w 4340943"/>
                <a:gd name="connsiteY599" fmla="*/ 1328875 h 1383472"/>
                <a:gd name="connsiteX600" fmla="*/ 1805583 w 4340943"/>
                <a:gd name="connsiteY600" fmla="*/ 1328875 h 1383472"/>
                <a:gd name="connsiteX601" fmla="*/ 1815482 w 4340943"/>
                <a:gd name="connsiteY601" fmla="*/ 1331793 h 1383472"/>
                <a:gd name="connsiteX602" fmla="*/ 1855148 w 4340943"/>
                <a:gd name="connsiteY602" fmla="*/ 1360030 h 1383472"/>
                <a:gd name="connsiteX603" fmla="*/ 1855148 w 4340943"/>
                <a:gd name="connsiteY603" fmla="*/ 1374123 h 1383472"/>
                <a:gd name="connsiteX604" fmla="*/ 1842014 w 4340943"/>
                <a:gd name="connsiteY604" fmla="*/ 1383472 h 1383472"/>
                <a:gd name="connsiteX605" fmla="*/ 1765269 w 4340943"/>
                <a:gd name="connsiteY605" fmla="*/ 1383472 h 1383472"/>
                <a:gd name="connsiteX606" fmla="*/ 1754077 w 4340943"/>
                <a:gd name="connsiteY606" fmla="*/ 1375506 h 1383472"/>
                <a:gd name="connsiteX607" fmla="*/ 1754077 w 4340943"/>
                <a:gd name="connsiteY607" fmla="*/ 1361412 h 1383472"/>
                <a:gd name="connsiteX608" fmla="*/ 1795685 w 4340943"/>
                <a:gd name="connsiteY608" fmla="*/ 1331793 h 1383472"/>
                <a:gd name="connsiteX609" fmla="*/ 1805583 w 4340943"/>
                <a:gd name="connsiteY609" fmla="*/ 1328875 h 1383472"/>
                <a:gd name="connsiteX610" fmla="*/ 1175080 w 4340943"/>
                <a:gd name="connsiteY610" fmla="*/ 1328875 h 1383472"/>
                <a:gd name="connsiteX611" fmla="*/ 1184979 w 4340943"/>
                <a:gd name="connsiteY611" fmla="*/ 1331793 h 1383472"/>
                <a:gd name="connsiteX612" fmla="*/ 1224644 w 4340943"/>
                <a:gd name="connsiteY612" fmla="*/ 1360030 h 1383472"/>
                <a:gd name="connsiteX613" fmla="*/ 1224644 w 4340943"/>
                <a:gd name="connsiteY613" fmla="*/ 1374123 h 1383472"/>
                <a:gd name="connsiteX614" fmla="*/ 1211511 w 4340943"/>
                <a:gd name="connsiteY614" fmla="*/ 1383472 h 1383472"/>
                <a:gd name="connsiteX615" fmla="*/ 1200868 w 4340943"/>
                <a:gd name="connsiteY615" fmla="*/ 1383472 h 1383472"/>
                <a:gd name="connsiteX616" fmla="*/ 1134765 w 4340943"/>
                <a:gd name="connsiteY616" fmla="*/ 1383472 h 1383472"/>
                <a:gd name="connsiteX617" fmla="*/ 1123573 w 4340943"/>
                <a:gd name="connsiteY617" fmla="*/ 1375506 h 1383472"/>
                <a:gd name="connsiteX618" fmla="*/ 1123573 w 4340943"/>
                <a:gd name="connsiteY618" fmla="*/ 1361412 h 1383472"/>
                <a:gd name="connsiteX619" fmla="*/ 1165182 w 4340943"/>
                <a:gd name="connsiteY619" fmla="*/ 1331793 h 1383472"/>
                <a:gd name="connsiteX620" fmla="*/ 1175080 w 4340943"/>
                <a:gd name="connsiteY620" fmla="*/ 1328875 h 1383472"/>
                <a:gd name="connsiteX621" fmla="*/ 545771 w 4340943"/>
                <a:gd name="connsiteY621" fmla="*/ 1328875 h 1383472"/>
                <a:gd name="connsiteX622" fmla="*/ 555669 w 4340943"/>
                <a:gd name="connsiteY622" fmla="*/ 1331793 h 1383472"/>
                <a:gd name="connsiteX623" fmla="*/ 595334 w 4340943"/>
                <a:gd name="connsiteY623" fmla="*/ 1360030 h 1383472"/>
                <a:gd name="connsiteX624" fmla="*/ 595334 w 4340943"/>
                <a:gd name="connsiteY624" fmla="*/ 1374123 h 1383472"/>
                <a:gd name="connsiteX625" fmla="*/ 582201 w 4340943"/>
                <a:gd name="connsiteY625" fmla="*/ 1383472 h 1383472"/>
                <a:gd name="connsiteX626" fmla="*/ 505455 w 4340943"/>
                <a:gd name="connsiteY626" fmla="*/ 1383472 h 1383472"/>
                <a:gd name="connsiteX627" fmla="*/ 494264 w 4340943"/>
                <a:gd name="connsiteY627" fmla="*/ 1375506 h 1383472"/>
                <a:gd name="connsiteX628" fmla="*/ 494264 w 4340943"/>
                <a:gd name="connsiteY628" fmla="*/ 1361412 h 1383472"/>
                <a:gd name="connsiteX629" fmla="*/ 535872 w 4340943"/>
                <a:gd name="connsiteY629" fmla="*/ 1331793 h 1383472"/>
                <a:gd name="connsiteX630" fmla="*/ 545771 w 4340943"/>
                <a:gd name="connsiteY630" fmla="*/ 1328875 h 1383472"/>
                <a:gd name="connsiteX631" fmla="*/ 21257 w 4340943"/>
                <a:gd name="connsiteY631" fmla="*/ 1324526 h 1383472"/>
                <a:gd name="connsiteX632" fmla="*/ 25954 w 4340943"/>
                <a:gd name="connsiteY632" fmla="*/ 1327870 h 1383472"/>
                <a:gd name="connsiteX633" fmla="*/ 25954 w 4340943"/>
                <a:gd name="connsiteY633" fmla="*/ 1336928 h 1383472"/>
                <a:gd name="connsiteX634" fmla="*/ 13618 w 4340943"/>
                <a:gd name="connsiteY634" fmla="*/ 1345710 h 1383472"/>
                <a:gd name="connsiteX635" fmla="*/ 4177976 w 4340943"/>
                <a:gd name="connsiteY635" fmla="*/ 1319260 h 1383472"/>
                <a:gd name="connsiteX636" fmla="*/ 4181984 w 4340943"/>
                <a:gd name="connsiteY636" fmla="*/ 1320442 h 1383472"/>
                <a:gd name="connsiteX637" fmla="*/ 4199758 w 4340943"/>
                <a:gd name="connsiteY637" fmla="*/ 1333095 h 1383472"/>
                <a:gd name="connsiteX638" fmla="*/ 4199758 w 4340943"/>
                <a:gd name="connsiteY638" fmla="*/ 1338803 h 1383472"/>
                <a:gd name="connsiteX639" fmla="*/ 4183948 w 4340943"/>
                <a:gd name="connsiteY639" fmla="*/ 1350058 h 1383472"/>
                <a:gd name="connsiteX640" fmla="*/ 4175930 w 4340943"/>
                <a:gd name="connsiteY640" fmla="*/ 1350058 h 1383472"/>
                <a:gd name="connsiteX641" fmla="*/ 4158156 w 4340943"/>
                <a:gd name="connsiteY641" fmla="*/ 1337405 h 1383472"/>
                <a:gd name="connsiteX642" fmla="*/ 4158156 w 4340943"/>
                <a:gd name="connsiteY642" fmla="*/ 1331697 h 1383472"/>
                <a:gd name="connsiteX643" fmla="*/ 4173966 w 4340943"/>
                <a:gd name="connsiteY643" fmla="*/ 1320442 h 1383472"/>
                <a:gd name="connsiteX644" fmla="*/ 4177976 w 4340943"/>
                <a:gd name="connsiteY644" fmla="*/ 1319260 h 1383472"/>
                <a:gd name="connsiteX645" fmla="*/ 3548665 w 4340943"/>
                <a:gd name="connsiteY645" fmla="*/ 1319260 h 1383472"/>
                <a:gd name="connsiteX646" fmla="*/ 3552674 w 4340943"/>
                <a:gd name="connsiteY646" fmla="*/ 1320442 h 1383472"/>
                <a:gd name="connsiteX647" fmla="*/ 3570449 w 4340943"/>
                <a:gd name="connsiteY647" fmla="*/ 1333095 h 1383472"/>
                <a:gd name="connsiteX648" fmla="*/ 3570449 w 4340943"/>
                <a:gd name="connsiteY648" fmla="*/ 1338803 h 1383472"/>
                <a:gd name="connsiteX649" fmla="*/ 3554638 w 4340943"/>
                <a:gd name="connsiteY649" fmla="*/ 1350058 h 1383472"/>
                <a:gd name="connsiteX650" fmla="*/ 3546621 w 4340943"/>
                <a:gd name="connsiteY650" fmla="*/ 1350058 h 1383472"/>
                <a:gd name="connsiteX651" fmla="*/ 3528846 w 4340943"/>
                <a:gd name="connsiteY651" fmla="*/ 1337405 h 1383472"/>
                <a:gd name="connsiteX652" fmla="*/ 3528846 w 4340943"/>
                <a:gd name="connsiteY652" fmla="*/ 1331697 h 1383472"/>
                <a:gd name="connsiteX653" fmla="*/ 3544656 w 4340943"/>
                <a:gd name="connsiteY653" fmla="*/ 1320442 h 1383472"/>
                <a:gd name="connsiteX654" fmla="*/ 3548665 w 4340943"/>
                <a:gd name="connsiteY654" fmla="*/ 1319260 h 1383472"/>
                <a:gd name="connsiteX655" fmla="*/ 2918162 w 4340943"/>
                <a:gd name="connsiteY655" fmla="*/ 1319260 h 1383472"/>
                <a:gd name="connsiteX656" fmla="*/ 2922171 w 4340943"/>
                <a:gd name="connsiteY656" fmla="*/ 1320442 h 1383472"/>
                <a:gd name="connsiteX657" fmla="*/ 2939946 w 4340943"/>
                <a:gd name="connsiteY657" fmla="*/ 1333095 h 1383472"/>
                <a:gd name="connsiteX658" fmla="*/ 2939946 w 4340943"/>
                <a:gd name="connsiteY658" fmla="*/ 1338803 h 1383472"/>
                <a:gd name="connsiteX659" fmla="*/ 2924134 w 4340943"/>
                <a:gd name="connsiteY659" fmla="*/ 1350058 h 1383472"/>
                <a:gd name="connsiteX660" fmla="*/ 2916117 w 4340943"/>
                <a:gd name="connsiteY660" fmla="*/ 1350058 h 1383472"/>
                <a:gd name="connsiteX661" fmla="*/ 2898343 w 4340943"/>
                <a:gd name="connsiteY661" fmla="*/ 1337405 h 1383472"/>
                <a:gd name="connsiteX662" fmla="*/ 2898343 w 4340943"/>
                <a:gd name="connsiteY662" fmla="*/ 1331697 h 1383472"/>
                <a:gd name="connsiteX663" fmla="*/ 2914153 w 4340943"/>
                <a:gd name="connsiteY663" fmla="*/ 1320442 h 1383472"/>
                <a:gd name="connsiteX664" fmla="*/ 2918162 w 4340943"/>
                <a:gd name="connsiteY664" fmla="*/ 1319260 h 1383472"/>
                <a:gd name="connsiteX665" fmla="*/ 2287532 w 4340943"/>
                <a:gd name="connsiteY665" fmla="*/ 1319260 h 1383472"/>
                <a:gd name="connsiteX666" fmla="*/ 2291540 w 4340943"/>
                <a:gd name="connsiteY666" fmla="*/ 1320442 h 1383472"/>
                <a:gd name="connsiteX667" fmla="*/ 2309315 w 4340943"/>
                <a:gd name="connsiteY667" fmla="*/ 1333095 h 1383472"/>
                <a:gd name="connsiteX668" fmla="*/ 2309315 w 4340943"/>
                <a:gd name="connsiteY668" fmla="*/ 1338803 h 1383472"/>
                <a:gd name="connsiteX669" fmla="*/ 2293504 w 4340943"/>
                <a:gd name="connsiteY669" fmla="*/ 1350058 h 1383472"/>
                <a:gd name="connsiteX670" fmla="*/ 2285487 w 4340943"/>
                <a:gd name="connsiteY670" fmla="*/ 1350058 h 1383472"/>
                <a:gd name="connsiteX671" fmla="*/ 2267712 w 4340943"/>
                <a:gd name="connsiteY671" fmla="*/ 1337405 h 1383472"/>
                <a:gd name="connsiteX672" fmla="*/ 2267712 w 4340943"/>
                <a:gd name="connsiteY672" fmla="*/ 1331697 h 1383472"/>
                <a:gd name="connsiteX673" fmla="*/ 2283523 w 4340943"/>
                <a:gd name="connsiteY673" fmla="*/ 1320442 h 1383472"/>
                <a:gd name="connsiteX674" fmla="*/ 2287532 w 4340943"/>
                <a:gd name="connsiteY674" fmla="*/ 1319260 h 1383472"/>
                <a:gd name="connsiteX675" fmla="*/ 1657028 w 4340943"/>
                <a:gd name="connsiteY675" fmla="*/ 1319260 h 1383472"/>
                <a:gd name="connsiteX676" fmla="*/ 1661037 w 4340943"/>
                <a:gd name="connsiteY676" fmla="*/ 1320442 h 1383472"/>
                <a:gd name="connsiteX677" fmla="*/ 1678812 w 4340943"/>
                <a:gd name="connsiteY677" fmla="*/ 1333095 h 1383472"/>
                <a:gd name="connsiteX678" fmla="*/ 1678812 w 4340943"/>
                <a:gd name="connsiteY678" fmla="*/ 1338803 h 1383472"/>
                <a:gd name="connsiteX679" fmla="*/ 1663001 w 4340943"/>
                <a:gd name="connsiteY679" fmla="*/ 1350058 h 1383472"/>
                <a:gd name="connsiteX680" fmla="*/ 1654984 w 4340943"/>
                <a:gd name="connsiteY680" fmla="*/ 1350058 h 1383472"/>
                <a:gd name="connsiteX681" fmla="*/ 1637209 w 4340943"/>
                <a:gd name="connsiteY681" fmla="*/ 1337405 h 1383472"/>
                <a:gd name="connsiteX682" fmla="*/ 1637209 w 4340943"/>
                <a:gd name="connsiteY682" fmla="*/ 1331697 h 1383472"/>
                <a:gd name="connsiteX683" fmla="*/ 1653020 w 4340943"/>
                <a:gd name="connsiteY683" fmla="*/ 1320442 h 1383472"/>
                <a:gd name="connsiteX684" fmla="*/ 1657028 w 4340943"/>
                <a:gd name="connsiteY684" fmla="*/ 1319260 h 1383472"/>
                <a:gd name="connsiteX685" fmla="*/ 1027718 w 4340943"/>
                <a:gd name="connsiteY685" fmla="*/ 1319260 h 1383472"/>
                <a:gd name="connsiteX686" fmla="*/ 1031727 w 4340943"/>
                <a:gd name="connsiteY686" fmla="*/ 1320442 h 1383472"/>
                <a:gd name="connsiteX687" fmla="*/ 1049502 w 4340943"/>
                <a:gd name="connsiteY687" fmla="*/ 1333095 h 1383472"/>
                <a:gd name="connsiteX688" fmla="*/ 1049502 w 4340943"/>
                <a:gd name="connsiteY688" fmla="*/ 1338803 h 1383472"/>
                <a:gd name="connsiteX689" fmla="*/ 1033691 w 4340943"/>
                <a:gd name="connsiteY689" fmla="*/ 1350058 h 1383472"/>
                <a:gd name="connsiteX690" fmla="*/ 1025674 w 4340943"/>
                <a:gd name="connsiteY690" fmla="*/ 1350058 h 1383472"/>
                <a:gd name="connsiteX691" fmla="*/ 1007899 w 4340943"/>
                <a:gd name="connsiteY691" fmla="*/ 1337405 h 1383472"/>
                <a:gd name="connsiteX692" fmla="*/ 1007899 w 4340943"/>
                <a:gd name="connsiteY692" fmla="*/ 1331697 h 1383472"/>
                <a:gd name="connsiteX693" fmla="*/ 1023709 w 4340943"/>
                <a:gd name="connsiteY693" fmla="*/ 1320442 h 1383472"/>
                <a:gd name="connsiteX694" fmla="*/ 1027718 w 4340943"/>
                <a:gd name="connsiteY694" fmla="*/ 1319260 h 1383472"/>
                <a:gd name="connsiteX695" fmla="*/ 397215 w 4340943"/>
                <a:gd name="connsiteY695" fmla="*/ 1319260 h 1383472"/>
                <a:gd name="connsiteX696" fmla="*/ 401224 w 4340943"/>
                <a:gd name="connsiteY696" fmla="*/ 1320442 h 1383472"/>
                <a:gd name="connsiteX697" fmla="*/ 418999 w 4340943"/>
                <a:gd name="connsiteY697" fmla="*/ 1333095 h 1383472"/>
                <a:gd name="connsiteX698" fmla="*/ 418999 w 4340943"/>
                <a:gd name="connsiteY698" fmla="*/ 1338803 h 1383472"/>
                <a:gd name="connsiteX699" fmla="*/ 403187 w 4340943"/>
                <a:gd name="connsiteY699" fmla="*/ 1350058 h 1383472"/>
                <a:gd name="connsiteX700" fmla="*/ 395170 w 4340943"/>
                <a:gd name="connsiteY700" fmla="*/ 1350058 h 1383472"/>
                <a:gd name="connsiteX701" fmla="*/ 377396 w 4340943"/>
                <a:gd name="connsiteY701" fmla="*/ 1337405 h 1383472"/>
                <a:gd name="connsiteX702" fmla="*/ 377396 w 4340943"/>
                <a:gd name="connsiteY702" fmla="*/ 1331697 h 1383472"/>
                <a:gd name="connsiteX703" fmla="*/ 393206 w 4340943"/>
                <a:gd name="connsiteY703" fmla="*/ 1320442 h 1383472"/>
                <a:gd name="connsiteX704" fmla="*/ 397215 w 4340943"/>
                <a:gd name="connsiteY704" fmla="*/ 1319260 h 1383472"/>
                <a:gd name="connsiteX705" fmla="*/ 4057728 w 4340943"/>
                <a:gd name="connsiteY705" fmla="*/ 1309481 h 1383472"/>
                <a:gd name="connsiteX706" fmla="*/ 4072002 w 4340943"/>
                <a:gd name="connsiteY706" fmla="*/ 1313584 h 1383472"/>
                <a:gd name="connsiteX707" fmla="*/ 4113095 w 4340943"/>
                <a:gd name="connsiteY707" fmla="*/ 1342319 h 1383472"/>
                <a:gd name="connsiteX708" fmla="*/ 4113348 w 4340943"/>
                <a:gd name="connsiteY708" fmla="*/ 1362567 h 1383472"/>
                <a:gd name="connsiteX709" fmla="*/ 4084501 w 4340943"/>
                <a:gd name="connsiteY709" fmla="*/ 1383472 h 1383472"/>
                <a:gd name="connsiteX710" fmla="*/ 4037031 w 4340943"/>
                <a:gd name="connsiteY710" fmla="*/ 1383472 h 1383472"/>
                <a:gd name="connsiteX711" fmla="*/ 4005750 w 4340943"/>
                <a:gd name="connsiteY711" fmla="*/ 1361598 h 1383472"/>
                <a:gd name="connsiteX712" fmla="*/ 4005496 w 4340943"/>
                <a:gd name="connsiteY712" fmla="*/ 1341350 h 1383472"/>
                <a:gd name="connsiteX713" fmla="*/ 4043559 w 4340943"/>
                <a:gd name="connsiteY713" fmla="*/ 1313765 h 1383472"/>
                <a:gd name="connsiteX714" fmla="*/ 4057728 w 4340943"/>
                <a:gd name="connsiteY714" fmla="*/ 1309481 h 1383472"/>
                <a:gd name="connsiteX715" fmla="*/ 3428419 w 4340943"/>
                <a:gd name="connsiteY715" fmla="*/ 1309481 h 1383472"/>
                <a:gd name="connsiteX716" fmla="*/ 3442693 w 4340943"/>
                <a:gd name="connsiteY716" fmla="*/ 1313584 h 1383472"/>
                <a:gd name="connsiteX717" fmla="*/ 3483786 w 4340943"/>
                <a:gd name="connsiteY717" fmla="*/ 1342319 h 1383472"/>
                <a:gd name="connsiteX718" fmla="*/ 3484040 w 4340943"/>
                <a:gd name="connsiteY718" fmla="*/ 1362567 h 1383472"/>
                <a:gd name="connsiteX719" fmla="*/ 3455192 w 4340943"/>
                <a:gd name="connsiteY719" fmla="*/ 1383472 h 1383472"/>
                <a:gd name="connsiteX720" fmla="*/ 3407721 w 4340943"/>
                <a:gd name="connsiteY720" fmla="*/ 1383472 h 1383472"/>
                <a:gd name="connsiteX721" fmla="*/ 3376440 w 4340943"/>
                <a:gd name="connsiteY721" fmla="*/ 1361598 h 1383472"/>
                <a:gd name="connsiteX722" fmla="*/ 3376186 w 4340943"/>
                <a:gd name="connsiteY722" fmla="*/ 1341350 h 1383472"/>
                <a:gd name="connsiteX723" fmla="*/ 3414250 w 4340943"/>
                <a:gd name="connsiteY723" fmla="*/ 1313765 h 1383472"/>
                <a:gd name="connsiteX724" fmla="*/ 3428419 w 4340943"/>
                <a:gd name="connsiteY724" fmla="*/ 1309481 h 1383472"/>
                <a:gd name="connsiteX725" fmla="*/ 2797916 w 4340943"/>
                <a:gd name="connsiteY725" fmla="*/ 1309481 h 1383472"/>
                <a:gd name="connsiteX726" fmla="*/ 2812190 w 4340943"/>
                <a:gd name="connsiteY726" fmla="*/ 1313584 h 1383472"/>
                <a:gd name="connsiteX727" fmla="*/ 2853282 w 4340943"/>
                <a:gd name="connsiteY727" fmla="*/ 1342319 h 1383472"/>
                <a:gd name="connsiteX728" fmla="*/ 2853536 w 4340943"/>
                <a:gd name="connsiteY728" fmla="*/ 1362567 h 1383472"/>
                <a:gd name="connsiteX729" fmla="*/ 2824688 w 4340943"/>
                <a:gd name="connsiteY729" fmla="*/ 1383472 h 1383472"/>
                <a:gd name="connsiteX730" fmla="*/ 2777218 w 4340943"/>
                <a:gd name="connsiteY730" fmla="*/ 1383472 h 1383472"/>
                <a:gd name="connsiteX731" fmla="*/ 2745936 w 4340943"/>
                <a:gd name="connsiteY731" fmla="*/ 1361598 h 1383472"/>
                <a:gd name="connsiteX732" fmla="*/ 2745682 w 4340943"/>
                <a:gd name="connsiteY732" fmla="*/ 1341350 h 1383472"/>
                <a:gd name="connsiteX733" fmla="*/ 2783746 w 4340943"/>
                <a:gd name="connsiteY733" fmla="*/ 1313765 h 1383472"/>
                <a:gd name="connsiteX734" fmla="*/ 2797916 w 4340943"/>
                <a:gd name="connsiteY734" fmla="*/ 1309481 h 1383472"/>
                <a:gd name="connsiteX735" fmla="*/ 2167285 w 4340943"/>
                <a:gd name="connsiteY735" fmla="*/ 1309481 h 1383472"/>
                <a:gd name="connsiteX736" fmla="*/ 2181559 w 4340943"/>
                <a:gd name="connsiteY736" fmla="*/ 1313584 h 1383472"/>
                <a:gd name="connsiteX737" fmla="*/ 2222651 w 4340943"/>
                <a:gd name="connsiteY737" fmla="*/ 1342319 h 1383472"/>
                <a:gd name="connsiteX738" fmla="*/ 2222905 w 4340943"/>
                <a:gd name="connsiteY738" fmla="*/ 1362567 h 1383472"/>
                <a:gd name="connsiteX739" fmla="*/ 2194058 w 4340943"/>
                <a:gd name="connsiteY739" fmla="*/ 1383472 h 1383472"/>
                <a:gd name="connsiteX740" fmla="*/ 2146588 w 4340943"/>
                <a:gd name="connsiteY740" fmla="*/ 1383472 h 1383472"/>
                <a:gd name="connsiteX741" fmla="*/ 2115306 w 4340943"/>
                <a:gd name="connsiteY741" fmla="*/ 1361598 h 1383472"/>
                <a:gd name="connsiteX742" fmla="*/ 2115052 w 4340943"/>
                <a:gd name="connsiteY742" fmla="*/ 1341350 h 1383472"/>
                <a:gd name="connsiteX743" fmla="*/ 2153116 w 4340943"/>
                <a:gd name="connsiteY743" fmla="*/ 1313765 h 1383472"/>
                <a:gd name="connsiteX744" fmla="*/ 2167285 w 4340943"/>
                <a:gd name="connsiteY744" fmla="*/ 1309481 h 1383472"/>
                <a:gd name="connsiteX745" fmla="*/ 1536782 w 4340943"/>
                <a:gd name="connsiteY745" fmla="*/ 1309481 h 1383472"/>
                <a:gd name="connsiteX746" fmla="*/ 1551055 w 4340943"/>
                <a:gd name="connsiteY746" fmla="*/ 1313584 h 1383472"/>
                <a:gd name="connsiteX747" fmla="*/ 1592148 w 4340943"/>
                <a:gd name="connsiteY747" fmla="*/ 1342319 h 1383472"/>
                <a:gd name="connsiteX748" fmla="*/ 1592402 w 4340943"/>
                <a:gd name="connsiteY748" fmla="*/ 1362567 h 1383472"/>
                <a:gd name="connsiteX749" fmla="*/ 1563555 w 4340943"/>
                <a:gd name="connsiteY749" fmla="*/ 1383472 h 1383472"/>
                <a:gd name="connsiteX750" fmla="*/ 1516085 w 4340943"/>
                <a:gd name="connsiteY750" fmla="*/ 1383472 h 1383472"/>
                <a:gd name="connsiteX751" fmla="*/ 1484803 w 4340943"/>
                <a:gd name="connsiteY751" fmla="*/ 1361598 h 1383472"/>
                <a:gd name="connsiteX752" fmla="*/ 1484549 w 4340943"/>
                <a:gd name="connsiteY752" fmla="*/ 1341350 h 1383472"/>
                <a:gd name="connsiteX753" fmla="*/ 1522613 w 4340943"/>
                <a:gd name="connsiteY753" fmla="*/ 1313765 h 1383472"/>
                <a:gd name="connsiteX754" fmla="*/ 1536782 w 4340943"/>
                <a:gd name="connsiteY754" fmla="*/ 1309481 h 1383472"/>
                <a:gd name="connsiteX755" fmla="*/ 907472 w 4340943"/>
                <a:gd name="connsiteY755" fmla="*/ 1309481 h 1383472"/>
                <a:gd name="connsiteX756" fmla="*/ 921746 w 4340943"/>
                <a:gd name="connsiteY756" fmla="*/ 1313584 h 1383472"/>
                <a:gd name="connsiteX757" fmla="*/ 962839 w 4340943"/>
                <a:gd name="connsiteY757" fmla="*/ 1342319 h 1383472"/>
                <a:gd name="connsiteX758" fmla="*/ 963093 w 4340943"/>
                <a:gd name="connsiteY758" fmla="*/ 1362567 h 1383472"/>
                <a:gd name="connsiteX759" fmla="*/ 934245 w 4340943"/>
                <a:gd name="connsiteY759" fmla="*/ 1383472 h 1383472"/>
                <a:gd name="connsiteX760" fmla="*/ 886775 w 4340943"/>
                <a:gd name="connsiteY760" fmla="*/ 1383472 h 1383472"/>
                <a:gd name="connsiteX761" fmla="*/ 855493 w 4340943"/>
                <a:gd name="connsiteY761" fmla="*/ 1361598 h 1383472"/>
                <a:gd name="connsiteX762" fmla="*/ 855239 w 4340943"/>
                <a:gd name="connsiteY762" fmla="*/ 1341350 h 1383472"/>
                <a:gd name="connsiteX763" fmla="*/ 893303 w 4340943"/>
                <a:gd name="connsiteY763" fmla="*/ 1313765 h 1383472"/>
                <a:gd name="connsiteX764" fmla="*/ 907472 w 4340943"/>
                <a:gd name="connsiteY764" fmla="*/ 1309481 h 1383472"/>
                <a:gd name="connsiteX765" fmla="*/ 276969 w 4340943"/>
                <a:gd name="connsiteY765" fmla="*/ 1309481 h 1383472"/>
                <a:gd name="connsiteX766" fmla="*/ 291242 w 4340943"/>
                <a:gd name="connsiteY766" fmla="*/ 1313584 h 1383472"/>
                <a:gd name="connsiteX767" fmla="*/ 332335 w 4340943"/>
                <a:gd name="connsiteY767" fmla="*/ 1342319 h 1383472"/>
                <a:gd name="connsiteX768" fmla="*/ 332589 w 4340943"/>
                <a:gd name="connsiteY768" fmla="*/ 1362567 h 1383472"/>
                <a:gd name="connsiteX769" fmla="*/ 303741 w 4340943"/>
                <a:gd name="connsiteY769" fmla="*/ 1383472 h 1383472"/>
                <a:gd name="connsiteX770" fmla="*/ 256271 w 4340943"/>
                <a:gd name="connsiteY770" fmla="*/ 1383472 h 1383472"/>
                <a:gd name="connsiteX771" fmla="*/ 224990 w 4340943"/>
                <a:gd name="connsiteY771" fmla="*/ 1361598 h 1383472"/>
                <a:gd name="connsiteX772" fmla="*/ 224736 w 4340943"/>
                <a:gd name="connsiteY772" fmla="*/ 1341350 h 1383472"/>
                <a:gd name="connsiteX773" fmla="*/ 262799 w 4340943"/>
                <a:gd name="connsiteY773" fmla="*/ 1313765 h 1383472"/>
                <a:gd name="connsiteX774" fmla="*/ 276969 w 4340943"/>
                <a:gd name="connsiteY774" fmla="*/ 1309481 h 1383472"/>
                <a:gd name="connsiteX775" fmla="*/ 3774855 w 4340943"/>
                <a:gd name="connsiteY775" fmla="*/ 1307845 h 1383472"/>
                <a:gd name="connsiteX776" fmla="*/ 3781218 w 4340943"/>
                <a:gd name="connsiteY776" fmla="*/ 1309720 h 1383472"/>
                <a:gd name="connsiteX777" fmla="*/ 3806714 w 4340943"/>
                <a:gd name="connsiteY777" fmla="*/ 1327870 h 1383472"/>
                <a:gd name="connsiteX778" fmla="*/ 3806714 w 4340943"/>
                <a:gd name="connsiteY778" fmla="*/ 1336928 h 1383472"/>
                <a:gd name="connsiteX779" fmla="*/ 3776877 w 4340943"/>
                <a:gd name="connsiteY779" fmla="*/ 1358167 h 1383472"/>
                <a:gd name="connsiteX780" fmla="*/ 3764153 w 4340943"/>
                <a:gd name="connsiteY780" fmla="*/ 1358167 h 1383472"/>
                <a:gd name="connsiteX781" fmla="*/ 3738657 w 4340943"/>
                <a:gd name="connsiteY781" fmla="*/ 1340018 h 1383472"/>
                <a:gd name="connsiteX782" fmla="*/ 3738657 w 4340943"/>
                <a:gd name="connsiteY782" fmla="*/ 1330960 h 1383472"/>
                <a:gd name="connsiteX783" fmla="*/ 3768494 w 4340943"/>
                <a:gd name="connsiteY783" fmla="*/ 1309720 h 1383472"/>
                <a:gd name="connsiteX784" fmla="*/ 3774855 w 4340943"/>
                <a:gd name="connsiteY784" fmla="*/ 1307845 h 1383472"/>
                <a:gd name="connsiteX785" fmla="*/ 3145546 w 4340943"/>
                <a:gd name="connsiteY785" fmla="*/ 1307845 h 1383472"/>
                <a:gd name="connsiteX786" fmla="*/ 3151909 w 4340943"/>
                <a:gd name="connsiteY786" fmla="*/ 1309720 h 1383472"/>
                <a:gd name="connsiteX787" fmla="*/ 3177404 w 4340943"/>
                <a:gd name="connsiteY787" fmla="*/ 1327870 h 1383472"/>
                <a:gd name="connsiteX788" fmla="*/ 3177404 w 4340943"/>
                <a:gd name="connsiteY788" fmla="*/ 1336928 h 1383472"/>
                <a:gd name="connsiteX789" fmla="*/ 3147568 w 4340943"/>
                <a:gd name="connsiteY789" fmla="*/ 1358167 h 1383472"/>
                <a:gd name="connsiteX790" fmla="*/ 3134843 w 4340943"/>
                <a:gd name="connsiteY790" fmla="*/ 1358167 h 1383472"/>
                <a:gd name="connsiteX791" fmla="*/ 3109348 w 4340943"/>
                <a:gd name="connsiteY791" fmla="*/ 1340018 h 1383472"/>
                <a:gd name="connsiteX792" fmla="*/ 3109348 w 4340943"/>
                <a:gd name="connsiteY792" fmla="*/ 1330960 h 1383472"/>
                <a:gd name="connsiteX793" fmla="*/ 3139184 w 4340943"/>
                <a:gd name="connsiteY793" fmla="*/ 1309720 h 1383472"/>
                <a:gd name="connsiteX794" fmla="*/ 3145546 w 4340943"/>
                <a:gd name="connsiteY794" fmla="*/ 1307845 h 1383472"/>
                <a:gd name="connsiteX795" fmla="*/ 2515043 w 4340943"/>
                <a:gd name="connsiteY795" fmla="*/ 1307845 h 1383472"/>
                <a:gd name="connsiteX796" fmla="*/ 2521405 w 4340943"/>
                <a:gd name="connsiteY796" fmla="*/ 1309720 h 1383472"/>
                <a:gd name="connsiteX797" fmla="*/ 2546901 w 4340943"/>
                <a:gd name="connsiteY797" fmla="*/ 1327870 h 1383472"/>
                <a:gd name="connsiteX798" fmla="*/ 2546901 w 4340943"/>
                <a:gd name="connsiteY798" fmla="*/ 1336928 h 1383472"/>
                <a:gd name="connsiteX799" fmla="*/ 2517064 w 4340943"/>
                <a:gd name="connsiteY799" fmla="*/ 1358167 h 1383472"/>
                <a:gd name="connsiteX800" fmla="*/ 2504340 w 4340943"/>
                <a:gd name="connsiteY800" fmla="*/ 1358167 h 1383472"/>
                <a:gd name="connsiteX801" fmla="*/ 2478845 w 4340943"/>
                <a:gd name="connsiteY801" fmla="*/ 1340018 h 1383472"/>
                <a:gd name="connsiteX802" fmla="*/ 2478845 w 4340943"/>
                <a:gd name="connsiteY802" fmla="*/ 1330960 h 1383472"/>
                <a:gd name="connsiteX803" fmla="*/ 2508680 w 4340943"/>
                <a:gd name="connsiteY803" fmla="*/ 1309720 h 1383472"/>
                <a:gd name="connsiteX804" fmla="*/ 2515043 w 4340943"/>
                <a:gd name="connsiteY804" fmla="*/ 1307845 h 1383472"/>
                <a:gd name="connsiteX805" fmla="*/ 1884412 w 4340943"/>
                <a:gd name="connsiteY805" fmla="*/ 1307845 h 1383472"/>
                <a:gd name="connsiteX806" fmla="*/ 1890775 w 4340943"/>
                <a:gd name="connsiteY806" fmla="*/ 1309720 h 1383472"/>
                <a:gd name="connsiteX807" fmla="*/ 1916270 w 4340943"/>
                <a:gd name="connsiteY807" fmla="*/ 1327870 h 1383472"/>
                <a:gd name="connsiteX808" fmla="*/ 1916270 w 4340943"/>
                <a:gd name="connsiteY808" fmla="*/ 1336928 h 1383472"/>
                <a:gd name="connsiteX809" fmla="*/ 1886434 w 4340943"/>
                <a:gd name="connsiteY809" fmla="*/ 1358167 h 1383472"/>
                <a:gd name="connsiteX810" fmla="*/ 1873710 w 4340943"/>
                <a:gd name="connsiteY810" fmla="*/ 1358167 h 1383472"/>
                <a:gd name="connsiteX811" fmla="*/ 1848214 w 4340943"/>
                <a:gd name="connsiteY811" fmla="*/ 1340018 h 1383472"/>
                <a:gd name="connsiteX812" fmla="*/ 1848214 w 4340943"/>
                <a:gd name="connsiteY812" fmla="*/ 1330960 h 1383472"/>
                <a:gd name="connsiteX813" fmla="*/ 1878050 w 4340943"/>
                <a:gd name="connsiteY813" fmla="*/ 1309720 h 1383472"/>
                <a:gd name="connsiteX814" fmla="*/ 1884412 w 4340943"/>
                <a:gd name="connsiteY814" fmla="*/ 1307845 h 1383472"/>
                <a:gd name="connsiteX815" fmla="*/ 1253909 w 4340943"/>
                <a:gd name="connsiteY815" fmla="*/ 1307845 h 1383472"/>
                <a:gd name="connsiteX816" fmla="*/ 1260272 w 4340943"/>
                <a:gd name="connsiteY816" fmla="*/ 1309720 h 1383472"/>
                <a:gd name="connsiteX817" fmla="*/ 1285767 w 4340943"/>
                <a:gd name="connsiteY817" fmla="*/ 1327870 h 1383472"/>
                <a:gd name="connsiteX818" fmla="*/ 1285767 w 4340943"/>
                <a:gd name="connsiteY818" fmla="*/ 1336928 h 1383472"/>
                <a:gd name="connsiteX819" fmla="*/ 1255930 w 4340943"/>
                <a:gd name="connsiteY819" fmla="*/ 1358167 h 1383472"/>
                <a:gd name="connsiteX820" fmla="*/ 1243206 w 4340943"/>
                <a:gd name="connsiteY820" fmla="*/ 1358167 h 1383472"/>
                <a:gd name="connsiteX821" fmla="*/ 1217710 w 4340943"/>
                <a:gd name="connsiteY821" fmla="*/ 1340018 h 1383472"/>
                <a:gd name="connsiteX822" fmla="*/ 1217710 w 4340943"/>
                <a:gd name="connsiteY822" fmla="*/ 1330960 h 1383472"/>
                <a:gd name="connsiteX823" fmla="*/ 1247547 w 4340943"/>
                <a:gd name="connsiteY823" fmla="*/ 1309720 h 1383472"/>
                <a:gd name="connsiteX824" fmla="*/ 1253909 w 4340943"/>
                <a:gd name="connsiteY824" fmla="*/ 1307845 h 1383472"/>
                <a:gd name="connsiteX825" fmla="*/ 624599 w 4340943"/>
                <a:gd name="connsiteY825" fmla="*/ 1307845 h 1383472"/>
                <a:gd name="connsiteX826" fmla="*/ 630962 w 4340943"/>
                <a:gd name="connsiteY826" fmla="*/ 1309720 h 1383472"/>
                <a:gd name="connsiteX827" fmla="*/ 656458 w 4340943"/>
                <a:gd name="connsiteY827" fmla="*/ 1327870 h 1383472"/>
                <a:gd name="connsiteX828" fmla="*/ 656458 w 4340943"/>
                <a:gd name="connsiteY828" fmla="*/ 1336928 h 1383472"/>
                <a:gd name="connsiteX829" fmla="*/ 626621 w 4340943"/>
                <a:gd name="connsiteY829" fmla="*/ 1358167 h 1383472"/>
                <a:gd name="connsiteX830" fmla="*/ 613896 w 4340943"/>
                <a:gd name="connsiteY830" fmla="*/ 1358167 h 1383472"/>
                <a:gd name="connsiteX831" fmla="*/ 588401 w 4340943"/>
                <a:gd name="connsiteY831" fmla="*/ 1340018 h 1383472"/>
                <a:gd name="connsiteX832" fmla="*/ 588401 w 4340943"/>
                <a:gd name="connsiteY832" fmla="*/ 1330960 h 1383472"/>
                <a:gd name="connsiteX833" fmla="*/ 618237 w 4340943"/>
                <a:gd name="connsiteY833" fmla="*/ 1309720 h 1383472"/>
                <a:gd name="connsiteX834" fmla="*/ 624599 w 4340943"/>
                <a:gd name="connsiteY834" fmla="*/ 1307845 h 1383472"/>
                <a:gd name="connsiteX835" fmla="*/ 3969820 w 4340943"/>
                <a:gd name="connsiteY835" fmla="*/ 1303151 h 1383472"/>
                <a:gd name="connsiteX836" fmla="*/ 3978058 w 4340943"/>
                <a:gd name="connsiteY836" fmla="*/ 1305661 h 1383472"/>
                <a:gd name="connsiteX837" fmla="*/ 3987752 w 4340943"/>
                <a:gd name="connsiteY837" fmla="*/ 1312727 h 1383472"/>
                <a:gd name="connsiteX838" fmla="*/ 3987556 w 4340943"/>
                <a:gd name="connsiteY838" fmla="*/ 1324511 h 1383472"/>
                <a:gd name="connsiteX839" fmla="*/ 3962290 w 4340943"/>
                <a:gd name="connsiteY839" fmla="*/ 1342078 h 1383472"/>
                <a:gd name="connsiteX840" fmla="*/ 3945736 w 4340943"/>
                <a:gd name="connsiteY840" fmla="*/ 1341939 h 1383472"/>
                <a:gd name="connsiteX841" fmla="*/ 3936041 w 4340943"/>
                <a:gd name="connsiteY841" fmla="*/ 1334873 h 1383472"/>
                <a:gd name="connsiteX842" fmla="*/ 3936237 w 4340943"/>
                <a:gd name="connsiteY842" fmla="*/ 1323089 h 1383472"/>
                <a:gd name="connsiteX843" fmla="*/ 3961502 w 4340943"/>
                <a:gd name="connsiteY843" fmla="*/ 1305522 h 1383472"/>
                <a:gd name="connsiteX844" fmla="*/ 3969820 w 4340943"/>
                <a:gd name="connsiteY844" fmla="*/ 1303151 h 1383472"/>
                <a:gd name="connsiteX845" fmla="*/ 3340511 w 4340943"/>
                <a:gd name="connsiteY845" fmla="*/ 1303151 h 1383472"/>
                <a:gd name="connsiteX846" fmla="*/ 3348748 w 4340943"/>
                <a:gd name="connsiteY846" fmla="*/ 1305661 h 1383472"/>
                <a:gd name="connsiteX847" fmla="*/ 3358442 w 4340943"/>
                <a:gd name="connsiteY847" fmla="*/ 1312727 h 1383472"/>
                <a:gd name="connsiteX848" fmla="*/ 3358248 w 4340943"/>
                <a:gd name="connsiteY848" fmla="*/ 1324511 h 1383472"/>
                <a:gd name="connsiteX849" fmla="*/ 3332980 w 4340943"/>
                <a:gd name="connsiteY849" fmla="*/ 1342078 h 1383472"/>
                <a:gd name="connsiteX850" fmla="*/ 3316426 w 4340943"/>
                <a:gd name="connsiteY850" fmla="*/ 1341939 h 1383472"/>
                <a:gd name="connsiteX851" fmla="*/ 3306732 w 4340943"/>
                <a:gd name="connsiteY851" fmla="*/ 1334873 h 1383472"/>
                <a:gd name="connsiteX852" fmla="*/ 3306927 w 4340943"/>
                <a:gd name="connsiteY852" fmla="*/ 1323089 h 1383472"/>
                <a:gd name="connsiteX853" fmla="*/ 3332193 w 4340943"/>
                <a:gd name="connsiteY853" fmla="*/ 1305522 h 1383472"/>
                <a:gd name="connsiteX854" fmla="*/ 3340511 w 4340943"/>
                <a:gd name="connsiteY854" fmla="*/ 1303151 h 1383472"/>
                <a:gd name="connsiteX855" fmla="*/ 2710008 w 4340943"/>
                <a:gd name="connsiteY855" fmla="*/ 1303151 h 1383472"/>
                <a:gd name="connsiteX856" fmla="*/ 2718245 w 4340943"/>
                <a:gd name="connsiteY856" fmla="*/ 1305661 h 1383472"/>
                <a:gd name="connsiteX857" fmla="*/ 2727939 w 4340943"/>
                <a:gd name="connsiteY857" fmla="*/ 1312727 h 1383472"/>
                <a:gd name="connsiteX858" fmla="*/ 2727744 w 4340943"/>
                <a:gd name="connsiteY858" fmla="*/ 1324511 h 1383472"/>
                <a:gd name="connsiteX859" fmla="*/ 2702477 w 4340943"/>
                <a:gd name="connsiteY859" fmla="*/ 1342078 h 1383472"/>
                <a:gd name="connsiteX860" fmla="*/ 2685923 w 4340943"/>
                <a:gd name="connsiteY860" fmla="*/ 1341939 h 1383472"/>
                <a:gd name="connsiteX861" fmla="*/ 2676228 w 4340943"/>
                <a:gd name="connsiteY861" fmla="*/ 1334873 h 1383472"/>
                <a:gd name="connsiteX862" fmla="*/ 2676424 w 4340943"/>
                <a:gd name="connsiteY862" fmla="*/ 1323089 h 1383472"/>
                <a:gd name="connsiteX863" fmla="*/ 2701690 w 4340943"/>
                <a:gd name="connsiteY863" fmla="*/ 1305522 h 1383472"/>
                <a:gd name="connsiteX864" fmla="*/ 2710008 w 4340943"/>
                <a:gd name="connsiteY864" fmla="*/ 1303151 h 1383472"/>
                <a:gd name="connsiteX865" fmla="*/ 2079377 w 4340943"/>
                <a:gd name="connsiteY865" fmla="*/ 1303151 h 1383472"/>
                <a:gd name="connsiteX866" fmla="*/ 2087614 w 4340943"/>
                <a:gd name="connsiteY866" fmla="*/ 1305661 h 1383472"/>
                <a:gd name="connsiteX867" fmla="*/ 2097309 w 4340943"/>
                <a:gd name="connsiteY867" fmla="*/ 1312727 h 1383472"/>
                <a:gd name="connsiteX868" fmla="*/ 2097113 w 4340943"/>
                <a:gd name="connsiteY868" fmla="*/ 1324511 h 1383472"/>
                <a:gd name="connsiteX869" fmla="*/ 2071847 w 4340943"/>
                <a:gd name="connsiteY869" fmla="*/ 1342078 h 1383472"/>
                <a:gd name="connsiteX870" fmla="*/ 2055292 w 4340943"/>
                <a:gd name="connsiteY870" fmla="*/ 1341939 h 1383472"/>
                <a:gd name="connsiteX871" fmla="*/ 2045597 w 4340943"/>
                <a:gd name="connsiteY871" fmla="*/ 1334873 h 1383472"/>
                <a:gd name="connsiteX872" fmla="*/ 2045793 w 4340943"/>
                <a:gd name="connsiteY872" fmla="*/ 1323089 h 1383472"/>
                <a:gd name="connsiteX873" fmla="*/ 2071059 w 4340943"/>
                <a:gd name="connsiteY873" fmla="*/ 1305522 h 1383472"/>
                <a:gd name="connsiteX874" fmla="*/ 2079377 w 4340943"/>
                <a:gd name="connsiteY874" fmla="*/ 1303151 h 1383472"/>
                <a:gd name="connsiteX875" fmla="*/ 1448874 w 4340943"/>
                <a:gd name="connsiteY875" fmla="*/ 1303151 h 1383472"/>
                <a:gd name="connsiteX876" fmla="*/ 1457111 w 4340943"/>
                <a:gd name="connsiteY876" fmla="*/ 1305661 h 1383472"/>
                <a:gd name="connsiteX877" fmla="*/ 1466805 w 4340943"/>
                <a:gd name="connsiteY877" fmla="*/ 1312727 h 1383472"/>
                <a:gd name="connsiteX878" fmla="*/ 1466610 w 4340943"/>
                <a:gd name="connsiteY878" fmla="*/ 1324511 h 1383472"/>
                <a:gd name="connsiteX879" fmla="*/ 1441343 w 4340943"/>
                <a:gd name="connsiteY879" fmla="*/ 1342078 h 1383472"/>
                <a:gd name="connsiteX880" fmla="*/ 1424789 w 4340943"/>
                <a:gd name="connsiteY880" fmla="*/ 1341939 h 1383472"/>
                <a:gd name="connsiteX881" fmla="*/ 1415094 w 4340943"/>
                <a:gd name="connsiteY881" fmla="*/ 1334873 h 1383472"/>
                <a:gd name="connsiteX882" fmla="*/ 1415290 w 4340943"/>
                <a:gd name="connsiteY882" fmla="*/ 1323089 h 1383472"/>
                <a:gd name="connsiteX883" fmla="*/ 1440556 w 4340943"/>
                <a:gd name="connsiteY883" fmla="*/ 1305522 h 1383472"/>
                <a:gd name="connsiteX884" fmla="*/ 1448874 w 4340943"/>
                <a:gd name="connsiteY884" fmla="*/ 1303151 h 1383472"/>
                <a:gd name="connsiteX885" fmla="*/ 819564 w 4340943"/>
                <a:gd name="connsiteY885" fmla="*/ 1303151 h 1383472"/>
                <a:gd name="connsiteX886" fmla="*/ 827801 w 4340943"/>
                <a:gd name="connsiteY886" fmla="*/ 1305661 h 1383472"/>
                <a:gd name="connsiteX887" fmla="*/ 837495 w 4340943"/>
                <a:gd name="connsiteY887" fmla="*/ 1312727 h 1383472"/>
                <a:gd name="connsiteX888" fmla="*/ 837300 w 4340943"/>
                <a:gd name="connsiteY888" fmla="*/ 1324511 h 1383472"/>
                <a:gd name="connsiteX889" fmla="*/ 812034 w 4340943"/>
                <a:gd name="connsiteY889" fmla="*/ 1342078 h 1383472"/>
                <a:gd name="connsiteX890" fmla="*/ 795479 w 4340943"/>
                <a:gd name="connsiteY890" fmla="*/ 1341939 h 1383472"/>
                <a:gd name="connsiteX891" fmla="*/ 785785 w 4340943"/>
                <a:gd name="connsiteY891" fmla="*/ 1334873 h 1383472"/>
                <a:gd name="connsiteX892" fmla="*/ 785980 w 4340943"/>
                <a:gd name="connsiteY892" fmla="*/ 1323089 h 1383472"/>
                <a:gd name="connsiteX893" fmla="*/ 811246 w 4340943"/>
                <a:gd name="connsiteY893" fmla="*/ 1305522 h 1383472"/>
                <a:gd name="connsiteX894" fmla="*/ 819564 w 4340943"/>
                <a:gd name="connsiteY894" fmla="*/ 1303151 h 1383472"/>
                <a:gd name="connsiteX895" fmla="*/ 189061 w 4340943"/>
                <a:gd name="connsiteY895" fmla="*/ 1303151 h 1383472"/>
                <a:gd name="connsiteX896" fmla="*/ 197298 w 4340943"/>
                <a:gd name="connsiteY896" fmla="*/ 1305661 h 1383472"/>
                <a:gd name="connsiteX897" fmla="*/ 206992 w 4340943"/>
                <a:gd name="connsiteY897" fmla="*/ 1312727 h 1383472"/>
                <a:gd name="connsiteX898" fmla="*/ 206797 w 4340943"/>
                <a:gd name="connsiteY898" fmla="*/ 1324511 h 1383472"/>
                <a:gd name="connsiteX899" fmla="*/ 181530 w 4340943"/>
                <a:gd name="connsiteY899" fmla="*/ 1342078 h 1383472"/>
                <a:gd name="connsiteX900" fmla="*/ 164976 w 4340943"/>
                <a:gd name="connsiteY900" fmla="*/ 1341939 h 1383472"/>
                <a:gd name="connsiteX901" fmla="*/ 155281 w 4340943"/>
                <a:gd name="connsiteY901" fmla="*/ 1334873 h 1383472"/>
                <a:gd name="connsiteX902" fmla="*/ 155477 w 4340943"/>
                <a:gd name="connsiteY902" fmla="*/ 1323089 h 1383472"/>
                <a:gd name="connsiteX903" fmla="*/ 180743 w 4340943"/>
                <a:gd name="connsiteY903" fmla="*/ 1305522 h 1383472"/>
                <a:gd name="connsiteX904" fmla="*/ 189061 w 4340943"/>
                <a:gd name="connsiteY904" fmla="*/ 1303151 h 1383472"/>
                <a:gd name="connsiteX905" fmla="*/ 4192203 w 4340943"/>
                <a:gd name="connsiteY905" fmla="*/ 1298000 h 1383472"/>
                <a:gd name="connsiteX906" fmla="*/ 4197196 w 4340943"/>
                <a:gd name="connsiteY906" fmla="*/ 1299661 h 1383472"/>
                <a:gd name="connsiteX907" fmla="*/ 4202956 w 4340943"/>
                <a:gd name="connsiteY907" fmla="*/ 1304142 h 1383472"/>
                <a:gd name="connsiteX908" fmla="*/ 4202504 w 4340943"/>
                <a:gd name="connsiteY908" fmla="*/ 1311383 h 1383472"/>
                <a:gd name="connsiteX909" fmla="*/ 4196210 w 4340943"/>
                <a:gd name="connsiteY909" fmla="*/ 1315483 h 1383472"/>
                <a:gd name="connsiteX910" fmla="*/ 4186038 w 4340943"/>
                <a:gd name="connsiteY910" fmla="*/ 1315162 h 1383472"/>
                <a:gd name="connsiteX911" fmla="*/ 4180278 w 4340943"/>
                <a:gd name="connsiteY911" fmla="*/ 1310681 h 1383472"/>
                <a:gd name="connsiteX912" fmla="*/ 4180729 w 4340943"/>
                <a:gd name="connsiteY912" fmla="*/ 1303440 h 1383472"/>
                <a:gd name="connsiteX913" fmla="*/ 4187024 w 4340943"/>
                <a:gd name="connsiteY913" fmla="*/ 1299340 h 1383472"/>
                <a:gd name="connsiteX914" fmla="*/ 4192203 w 4340943"/>
                <a:gd name="connsiteY914" fmla="*/ 1298000 h 1383472"/>
                <a:gd name="connsiteX915" fmla="*/ 3562893 w 4340943"/>
                <a:gd name="connsiteY915" fmla="*/ 1298000 h 1383472"/>
                <a:gd name="connsiteX916" fmla="*/ 3567886 w 4340943"/>
                <a:gd name="connsiteY916" fmla="*/ 1299661 h 1383472"/>
                <a:gd name="connsiteX917" fmla="*/ 3573646 w 4340943"/>
                <a:gd name="connsiteY917" fmla="*/ 1304142 h 1383472"/>
                <a:gd name="connsiteX918" fmla="*/ 3573195 w 4340943"/>
                <a:gd name="connsiteY918" fmla="*/ 1311383 h 1383472"/>
                <a:gd name="connsiteX919" fmla="*/ 3566899 w 4340943"/>
                <a:gd name="connsiteY919" fmla="*/ 1315483 h 1383472"/>
                <a:gd name="connsiteX920" fmla="*/ 3556728 w 4340943"/>
                <a:gd name="connsiteY920" fmla="*/ 1315162 h 1383472"/>
                <a:gd name="connsiteX921" fmla="*/ 3550968 w 4340943"/>
                <a:gd name="connsiteY921" fmla="*/ 1310681 h 1383472"/>
                <a:gd name="connsiteX922" fmla="*/ 3551420 w 4340943"/>
                <a:gd name="connsiteY922" fmla="*/ 1303440 h 1383472"/>
                <a:gd name="connsiteX923" fmla="*/ 3557715 w 4340943"/>
                <a:gd name="connsiteY923" fmla="*/ 1299340 h 1383472"/>
                <a:gd name="connsiteX924" fmla="*/ 3562893 w 4340943"/>
                <a:gd name="connsiteY924" fmla="*/ 1298000 h 1383472"/>
                <a:gd name="connsiteX925" fmla="*/ 2932390 w 4340943"/>
                <a:gd name="connsiteY925" fmla="*/ 1298000 h 1383472"/>
                <a:gd name="connsiteX926" fmla="*/ 2937383 w 4340943"/>
                <a:gd name="connsiteY926" fmla="*/ 1299661 h 1383472"/>
                <a:gd name="connsiteX927" fmla="*/ 2943143 w 4340943"/>
                <a:gd name="connsiteY927" fmla="*/ 1304142 h 1383472"/>
                <a:gd name="connsiteX928" fmla="*/ 2942692 w 4340943"/>
                <a:gd name="connsiteY928" fmla="*/ 1311383 h 1383472"/>
                <a:gd name="connsiteX929" fmla="*/ 2936396 w 4340943"/>
                <a:gd name="connsiteY929" fmla="*/ 1315483 h 1383472"/>
                <a:gd name="connsiteX930" fmla="*/ 2926225 w 4340943"/>
                <a:gd name="connsiteY930" fmla="*/ 1315162 h 1383472"/>
                <a:gd name="connsiteX931" fmla="*/ 2920465 w 4340943"/>
                <a:gd name="connsiteY931" fmla="*/ 1310681 h 1383472"/>
                <a:gd name="connsiteX932" fmla="*/ 2920916 w 4340943"/>
                <a:gd name="connsiteY932" fmla="*/ 1303440 h 1383472"/>
                <a:gd name="connsiteX933" fmla="*/ 2927212 w 4340943"/>
                <a:gd name="connsiteY933" fmla="*/ 1299340 h 1383472"/>
                <a:gd name="connsiteX934" fmla="*/ 2932390 w 4340943"/>
                <a:gd name="connsiteY934" fmla="*/ 1298000 h 1383472"/>
                <a:gd name="connsiteX935" fmla="*/ 2301759 w 4340943"/>
                <a:gd name="connsiteY935" fmla="*/ 1298000 h 1383472"/>
                <a:gd name="connsiteX936" fmla="*/ 2306752 w 4340943"/>
                <a:gd name="connsiteY936" fmla="*/ 1299661 h 1383472"/>
                <a:gd name="connsiteX937" fmla="*/ 2312513 w 4340943"/>
                <a:gd name="connsiteY937" fmla="*/ 1304142 h 1383472"/>
                <a:gd name="connsiteX938" fmla="*/ 2312061 w 4340943"/>
                <a:gd name="connsiteY938" fmla="*/ 1311383 h 1383472"/>
                <a:gd name="connsiteX939" fmla="*/ 2305766 w 4340943"/>
                <a:gd name="connsiteY939" fmla="*/ 1315483 h 1383472"/>
                <a:gd name="connsiteX940" fmla="*/ 2295594 w 4340943"/>
                <a:gd name="connsiteY940" fmla="*/ 1315162 h 1383472"/>
                <a:gd name="connsiteX941" fmla="*/ 2289834 w 4340943"/>
                <a:gd name="connsiteY941" fmla="*/ 1310681 h 1383472"/>
                <a:gd name="connsiteX942" fmla="*/ 2290285 w 4340943"/>
                <a:gd name="connsiteY942" fmla="*/ 1303440 h 1383472"/>
                <a:gd name="connsiteX943" fmla="*/ 2296581 w 4340943"/>
                <a:gd name="connsiteY943" fmla="*/ 1299340 h 1383472"/>
                <a:gd name="connsiteX944" fmla="*/ 2301759 w 4340943"/>
                <a:gd name="connsiteY944" fmla="*/ 1298000 h 1383472"/>
                <a:gd name="connsiteX945" fmla="*/ 1671256 w 4340943"/>
                <a:gd name="connsiteY945" fmla="*/ 1298000 h 1383472"/>
                <a:gd name="connsiteX946" fmla="*/ 1676249 w 4340943"/>
                <a:gd name="connsiteY946" fmla="*/ 1299661 h 1383472"/>
                <a:gd name="connsiteX947" fmla="*/ 1682009 w 4340943"/>
                <a:gd name="connsiteY947" fmla="*/ 1304142 h 1383472"/>
                <a:gd name="connsiteX948" fmla="*/ 1681558 w 4340943"/>
                <a:gd name="connsiteY948" fmla="*/ 1311383 h 1383472"/>
                <a:gd name="connsiteX949" fmla="*/ 1675262 w 4340943"/>
                <a:gd name="connsiteY949" fmla="*/ 1315483 h 1383472"/>
                <a:gd name="connsiteX950" fmla="*/ 1665091 w 4340943"/>
                <a:gd name="connsiteY950" fmla="*/ 1315162 h 1383472"/>
                <a:gd name="connsiteX951" fmla="*/ 1659331 w 4340943"/>
                <a:gd name="connsiteY951" fmla="*/ 1310681 h 1383472"/>
                <a:gd name="connsiteX952" fmla="*/ 1659782 w 4340943"/>
                <a:gd name="connsiteY952" fmla="*/ 1303440 h 1383472"/>
                <a:gd name="connsiteX953" fmla="*/ 1666078 w 4340943"/>
                <a:gd name="connsiteY953" fmla="*/ 1299340 h 1383472"/>
                <a:gd name="connsiteX954" fmla="*/ 1671256 w 4340943"/>
                <a:gd name="connsiteY954" fmla="*/ 1298000 h 1383472"/>
                <a:gd name="connsiteX955" fmla="*/ 1041946 w 4340943"/>
                <a:gd name="connsiteY955" fmla="*/ 1298000 h 1383472"/>
                <a:gd name="connsiteX956" fmla="*/ 1046939 w 4340943"/>
                <a:gd name="connsiteY956" fmla="*/ 1299661 h 1383472"/>
                <a:gd name="connsiteX957" fmla="*/ 1052699 w 4340943"/>
                <a:gd name="connsiteY957" fmla="*/ 1304142 h 1383472"/>
                <a:gd name="connsiteX958" fmla="*/ 1052248 w 4340943"/>
                <a:gd name="connsiteY958" fmla="*/ 1311383 h 1383472"/>
                <a:gd name="connsiteX959" fmla="*/ 1045952 w 4340943"/>
                <a:gd name="connsiteY959" fmla="*/ 1315483 h 1383472"/>
                <a:gd name="connsiteX960" fmla="*/ 1035781 w 4340943"/>
                <a:gd name="connsiteY960" fmla="*/ 1315162 h 1383472"/>
                <a:gd name="connsiteX961" fmla="*/ 1030021 w 4340943"/>
                <a:gd name="connsiteY961" fmla="*/ 1310681 h 1383472"/>
                <a:gd name="connsiteX962" fmla="*/ 1030472 w 4340943"/>
                <a:gd name="connsiteY962" fmla="*/ 1303440 h 1383472"/>
                <a:gd name="connsiteX963" fmla="*/ 1036769 w 4340943"/>
                <a:gd name="connsiteY963" fmla="*/ 1299340 h 1383472"/>
                <a:gd name="connsiteX964" fmla="*/ 1041946 w 4340943"/>
                <a:gd name="connsiteY964" fmla="*/ 1298000 h 1383472"/>
                <a:gd name="connsiteX965" fmla="*/ 411443 w 4340943"/>
                <a:gd name="connsiteY965" fmla="*/ 1298000 h 1383472"/>
                <a:gd name="connsiteX966" fmla="*/ 416436 w 4340943"/>
                <a:gd name="connsiteY966" fmla="*/ 1299661 h 1383472"/>
                <a:gd name="connsiteX967" fmla="*/ 422196 w 4340943"/>
                <a:gd name="connsiteY967" fmla="*/ 1304142 h 1383472"/>
                <a:gd name="connsiteX968" fmla="*/ 421745 w 4340943"/>
                <a:gd name="connsiteY968" fmla="*/ 1311383 h 1383472"/>
                <a:gd name="connsiteX969" fmla="*/ 415449 w 4340943"/>
                <a:gd name="connsiteY969" fmla="*/ 1315483 h 1383472"/>
                <a:gd name="connsiteX970" fmla="*/ 405278 w 4340943"/>
                <a:gd name="connsiteY970" fmla="*/ 1315162 h 1383472"/>
                <a:gd name="connsiteX971" fmla="*/ 399518 w 4340943"/>
                <a:gd name="connsiteY971" fmla="*/ 1310681 h 1383472"/>
                <a:gd name="connsiteX972" fmla="*/ 399969 w 4340943"/>
                <a:gd name="connsiteY972" fmla="*/ 1303440 h 1383472"/>
                <a:gd name="connsiteX973" fmla="*/ 406265 w 4340943"/>
                <a:gd name="connsiteY973" fmla="*/ 1299340 h 1383472"/>
                <a:gd name="connsiteX974" fmla="*/ 411443 w 4340943"/>
                <a:gd name="connsiteY974" fmla="*/ 1298000 h 1383472"/>
                <a:gd name="connsiteX975" fmla="*/ 4270993 w 4340943"/>
                <a:gd name="connsiteY975" fmla="*/ 1293423 h 1383472"/>
                <a:gd name="connsiteX976" fmla="*/ 4278450 w 4340943"/>
                <a:gd name="connsiteY976" fmla="*/ 1295621 h 1383472"/>
                <a:gd name="connsiteX977" fmla="*/ 4308325 w 4340943"/>
                <a:gd name="connsiteY977" fmla="*/ 1316889 h 1383472"/>
                <a:gd name="connsiteX978" fmla="*/ 4308325 w 4340943"/>
                <a:gd name="connsiteY978" fmla="*/ 1327504 h 1383472"/>
                <a:gd name="connsiteX979" fmla="*/ 4268401 w 4340943"/>
                <a:gd name="connsiteY979" fmla="*/ 1355924 h 1383472"/>
                <a:gd name="connsiteX980" fmla="*/ 4253490 w 4340943"/>
                <a:gd name="connsiteY980" fmla="*/ 1355924 h 1383472"/>
                <a:gd name="connsiteX981" fmla="*/ 4223613 w 4340943"/>
                <a:gd name="connsiteY981" fmla="*/ 1334656 h 1383472"/>
                <a:gd name="connsiteX982" fmla="*/ 4223613 w 4340943"/>
                <a:gd name="connsiteY982" fmla="*/ 1324041 h 1383472"/>
                <a:gd name="connsiteX983" fmla="*/ 4263537 w 4340943"/>
                <a:gd name="connsiteY983" fmla="*/ 1295621 h 1383472"/>
                <a:gd name="connsiteX984" fmla="*/ 4270993 w 4340943"/>
                <a:gd name="connsiteY984" fmla="*/ 1293423 h 1383472"/>
                <a:gd name="connsiteX985" fmla="*/ 3640490 w 4340943"/>
                <a:gd name="connsiteY985" fmla="*/ 1293423 h 1383472"/>
                <a:gd name="connsiteX986" fmla="*/ 3647945 w 4340943"/>
                <a:gd name="connsiteY986" fmla="*/ 1295621 h 1383472"/>
                <a:gd name="connsiteX987" fmla="*/ 3677821 w 4340943"/>
                <a:gd name="connsiteY987" fmla="*/ 1316889 h 1383472"/>
                <a:gd name="connsiteX988" fmla="*/ 3677821 w 4340943"/>
                <a:gd name="connsiteY988" fmla="*/ 1327504 h 1383472"/>
                <a:gd name="connsiteX989" fmla="*/ 3637897 w 4340943"/>
                <a:gd name="connsiteY989" fmla="*/ 1355924 h 1383472"/>
                <a:gd name="connsiteX990" fmla="*/ 3622985 w 4340943"/>
                <a:gd name="connsiteY990" fmla="*/ 1355924 h 1383472"/>
                <a:gd name="connsiteX991" fmla="*/ 3593110 w 4340943"/>
                <a:gd name="connsiteY991" fmla="*/ 1334656 h 1383472"/>
                <a:gd name="connsiteX992" fmla="*/ 3593110 w 4340943"/>
                <a:gd name="connsiteY992" fmla="*/ 1324041 h 1383472"/>
                <a:gd name="connsiteX993" fmla="*/ 3633034 w 4340943"/>
                <a:gd name="connsiteY993" fmla="*/ 1295621 h 1383472"/>
                <a:gd name="connsiteX994" fmla="*/ 3640490 w 4340943"/>
                <a:gd name="connsiteY994" fmla="*/ 1293423 h 1383472"/>
                <a:gd name="connsiteX995" fmla="*/ 3011180 w 4340943"/>
                <a:gd name="connsiteY995" fmla="*/ 1293423 h 1383472"/>
                <a:gd name="connsiteX996" fmla="*/ 3018636 w 4340943"/>
                <a:gd name="connsiteY996" fmla="*/ 1295621 h 1383472"/>
                <a:gd name="connsiteX997" fmla="*/ 3048512 w 4340943"/>
                <a:gd name="connsiteY997" fmla="*/ 1316889 h 1383472"/>
                <a:gd name="connsiteX998" fmla="*/ 3048512 w 4340943"/>
                <a:gd name="connsiteY998" fmla="*/ 1327504 h 1383472"/>
                <a:gd name="connsiteX999" fmla="*/ 3008588 w 4340943"/>
                <a:gd name="connsiteY999" fmla="*/ 1355924 h 1383472"/>
                <a:gd name="connsiteX1000" fmla="*/ 2993676 w 4340943"/>
                <a:gd name="connsiteY1000" fmla="*/ 1355924 h 1383472"/>
                <a:gd name="connsiteX1001" fmla="*/ 2963801 w 4340943"/>
                <a:gd name="connsiteY1001" fmla="*/ 1334656 h 1383472"/>
                <a:gd name="connsiteX1002" fmla="*/ 2963801 w 4340943"/>
                <a:gd name="connsiteY1002" fmla="*/ 1324041 h 1383472"/>
                <a:gd name="connsiteX1003" fmla="*/ 3003724 w 4340943"/>
                <a:gd name="connsiteY1003" fmla="*/ 1295621 h 1383472"/>
                <a:gd name="connsiteX1004" fmla="*/ 3011180 w 4340943"/>
                <a:gd name="connsiteY1004" fmla="*/ 1293423 h 1383472"/>
                <a:gd name="connsiteX1005" fmla="*/ 2380677 w 4340943"/>
                <a:gd name="connsiteY1005" fmla="*/ 1293423 h 1383472"/>
                <a:gd name="connsiteX1006" fmla="*/ 2388133 w 4340943"/>
                <a:gd name="connsiteY1006" fmla="*/ 1295621 h 1383472"/>
                <a:gd name="connsiteX1007" fmla="*/ 2418008 w 4340943"/>
                <a:gd name="connsiteY1007" fmla="*/ 1316889 h 1383472"/>
                <a:gd name="connsiteX1008" fmla="*/ 2418008 w 4340943"/>
                <a:gd name="connsiteY1008" fmla="*/ 1327504 h 1383472"/>
                <a:gd name="connsiteX1009" fmla="*/ 2378085 w 4340943"/>
                <a:gd name="connsiteY1009" fmla="*/ 1355924 h 1383472"/>
                <a:gd name="connsiteX1010" fmla="*/ 2363173 w 4340943"/>
                <a:gd name="connsiteY1010" fmla="*/ 1355924 h 1383472"/>
                <a:gd name="connsiteX1011" fmla="*/ 2333297 w 4340943"/>
                <a:gd name="connsiteY1011" fmla="*/ 1334656 h 1383472"/>
                <a:gd name="connsiteX1012" fmla="*/ 2333297 w 4340943"/>
                <a:gd name="connsiteY1012" fmla="*/ 1324041 h 1383472"/>
                <a:gd name="connsiteX1013" fmla="*/ 2373221 w 4340943"/>
                <a:gd name="connsiteY1013" fmla="*/ 1295621 h 1383472"/>
                <a:gd name="connsiteX1014" fmla="*/ 2380677 w 4340943"/>
                <a:gd name="connsiteY1014" fmla="*/ 1293423 h 1383472"/>
                <a:gd name="connsiteX1015" fmla="*/ 1750046 w 4340943"/>
                <a:gd name="connsiteY1015" fmla="*/ 1293423 h 1383472"/>
                <a:gd name="connsiteX1016" fmla="*/ 1757502 w 4340943"/>
                <a:gd name="connsiteY1016" fmla="*/ 1295621 h 1383472"/>
                <a:gd name="connsiteX1017" fmla="*/ 1787378 w 4340943"/>
                <a:gd name="connsiteY1017" fmla="*/ 1316889 h 1383472"/>
                <a:gd name="connsiteX1018" fmla="*/ 1787378 w 4340943"/>
                <a:gd name="connsiteY1018" fmla="*/ 1327504 h 1383472"/>
                <a:gd name="connsiteX1019" fmla="*/ 1747454 w 4340943"/>
                <a:gd name="connsiteY1019" fmla="*/ 1355924 h 1383472"/>
                <a:gd name="connsiteX1020" fmla="*/ 1732542 w 4340943"/>
                <a:gd name="connsiteY1020" fmla="*/ 1355924 h 1383472"/>
                <a:gd name="connsiteX1021" fmla="*/ 1702666 w 4340943"/>
                <a:gd name="connsiteY1021" fmla="*/ 1334656 h 1383472"/>
                <a:gd name="connsiteX1022" fmla="*/ 1702666 w 4340943"/>
                <a:gd name="connsiteY1022" fmla="*/ 1324041 h 1383472"/>
                <a:gd name="connsiteX1023" fmla="*/ 1742590 w 4340943"/>
                <a:gd name="connsiteY1023" fmla="*/ 1295621 h 1383472"/>
                <a:gd name="connsiteX1024" fmla="*/ 1750046 w 4340943"/>
                <a:gd name="connsiteY1024" fmla="*/ 1293423 h 1383472"/>
                <a:gd name="connsiteX1025" fmla="*/ 1119543 w 4340943"/>
                <a:gd name="connsiteY1025" fmla="*/ 1293423 h 1383472"/>
                <a:gd name="connsiteX1026" fmla="*/ 1126999 w 4340943"/>
                <a:gd name="connsiteY1026" fmla="*/ 1295621 h 1383472"/>
                <a:gd name="connsiteX1027" fmla="*/ 1156874 w 4340943"/>
                <a:gd name="connsiteY1027" fmla="*/ 1316889 h 1383472"/>
                <a:gd name="connsiteX1028" fmla="*/ 1156874 w 4340943"/>
                <a:gd name="connsiteY1028" fmla="*/ 1327504 h 1383472"/>
                <a:gd name="connsiteX1029" fmla="*/ 1116950 w 4340943"/>
                <a:gd name="connsiteY1029" fmla="*/ 1355924 h 1383472"/>
                <a:gd name="connsiteX1030" fmla="*/ 1102038 w 4340943"/>
                <a:gd name="connsiteY1030" fmla="*/ 1355924 h 1383472"/>
                <a:gd name="connsiteX1031" fmla="*/ 1072163 w 4340943"/>
                <a:gd name="connsiteY1031" fmla="*/ 1334656 h 1383472"/>
                <a:gd name="connsiteX1032" fmla="*/ 1072163 w 4340943"/>
                <a:gd name="connsiteY1032" fmla="*/ 1324041 h 1383472"/>
                <a:gd name="connsiteX1033" fmla="*/ 1112087 w 4340943"/>
                <a:gd name="connsiteY1033" fmla="*/ 1295621 h 1383472"/>
                <a:gd name="connsiteX1034" fmla="*/ 1119543 w 4340943"/>
                <a:gd name="connsiteY1034" fmla="*/ 1293423 h 1383472"/>
                <a:gd name="connsiteX1035" fmla="*/ 490233 w 4340943"/>
                <a:gd name="connsiteY1035" fmla="*/ 1293423 h 1383472"/>
                <a:gd name="connsiteX1036" fmla="*/ 497689 w 4340943"/>
                <a:gd name="connsiteY1036" fmla="*/ 1295621 h 1383472"/>
                <a:gd name="connsiteX1037" fmla="*/ 527565 w 4340943"/>
                <a:gd name="connsiteY1037" fmla="*/ 1316889 h 1383472"/>
                <a:gd name="connsiteX1038" fmla="*/ 527565 w 4340943"/>
                <a:gd name="connsiteY1038" fmla="*/ 1327504 h 1383472"/>
                <a:gd name="connsiteX1039" fmla="*/ 487641 w 4340943"/>
                <a:gd name="connsiteY1039" fmla="*/ 1355924 h 1383472"/>
                <a:gd name="connsiteX1040" fmla="*/ 472729 w 4340943"/>
                <a:gd name="connsiteY1040" fmla="*/ 1355924 h 1383472"/>
                <a:gd name="connsiteX1041" fmla="*/ 442854 w 4340943"/>
                <a:gd name="connsiteY1041" fmla="*/ 1334656 h 1383472"/>
                <a:gd name="connsiteX1042" fmla="*/ 442854 w 4340943"/>
                <a:gd name="connsiteY1042" fmla="*/ 1324041 h 1383472"/>
                <a:gd name="connsiteX1043" fmla="*/ 482777 w 4340943"/>
                <a:gd name="connsiteY1043" fmla="*/ 1295621 h 1383472"/>
                <a:gd name="connsiteX1044" fmla="*/ 490233 w 4340943"/>
                <a:gd name="connsiteY1044" fmla="*/ 1293423 h 1383472"/>
                <a:gd name="connsiteX1045" fmla="*/ 4087099 w 4340943"/>
                <a:gd name="connsiteY1045" fmla="*/ 1292899 h 1383472"/>
                <a:gd name="connsiteX1046" fmla="*/ 4092091 w 4340943"/>
                <a:gd name="connsiteY1046" fmla="*/ 1294559 h 1383472"/>
                <a:gd name="connsiteX1047" fmla="*/ 4097852 w 4340943"/>
                <a:gd name="connsiteY1047" fmla="*/ 1299041 h 1383472"/>
                <a:gd name="connsiteX1048" fmla="*/ 4097401 w 4340943"/>
                <a:gd name="connsiteY1048" fmla="*/ 1306282 h 1383472"/>
                <a:gd name="connsiteX1049" fmla="*/ 4091105 w 4340943"/>
                <a:gd name="connsiteY1049" fmla="*/ 1310382 h 1383472"/>
                <a:gd name="connsiteX1050" fmla="*/ 4080934 w 4340943"/>
                <a:gd name="connsiteY1050" fmla="*/ 1310061 h 1383472"/>
                <a:gd name="connsiteX1051" fmla="*/ 4075174 w 4340943"/>
                <a:gd name="connsiteY1051" fmla="*/ 1305579 h 1383472"/>
                <a:gd name="connsiteX1052" fmla="*/ 4075624 w 4340943"/>
                <a:gd name="connsiteY1052" fmla="*/ 1298339 h 1383472"/>
                <a:gd name="connsiteX1053" fmla="*/ 4081920 w 4340943"/>
                <a:gd name="connsiteY1053" fmla="*/ 1294238 h 1383472"/>
                <a:gd name="connsiteX1054" fmla="*/ 4087099 w 4340943"/>
                <a:gd name="connsiteY1054" fmla="*/ 1292899 h 1383472"/>
                <a:gd name="connsiteX1055" fmla="*/ 3457789 w 4340943"/>
                <a:gd name="connsiteY1055" fmla="*/ 1292899 h 1383472"/>
                <a:gd name="connsiteX1056" fmla="*/ 3462782 w 4340943"/>
                <a:gd name="connsiteY1056" fmla="*/ 1294559 h 1383472"/>
                <a:gd name="connsiteX1057" fmla="*/ 3468542 w 4340943"/>
                <a:gd name="connsiteY1057" fmla="*/ 1299041 h 1383472"/>
                <a:gd name="connsiteX1058" fmla="*/ 3468091 w 4340943"/>
                <a:gd name="connsiteY1058" fmla="*/ 1306282 h 1383472"/>
                <a:gd name="connsiteX1059" fmla="*/ 3461796 w 4340943"/>
                <a:gd name="connsiteY1059" fmla="*/ 1310382 h 1383472"/>
                <a:gd name="connsiteX1060" fmla="*/ 3451624 w 4340943"/>
                <a:gd name="connsiteY1060" fmla="*/ 1310061 h 1383472"/>
                <a:gd name="connsiteX1061" fmla="*/ 3445864 w 4340943"/>
                <a:gd name="connsiteY1061" fmla="*/ 1305579 h 1383472"/>
                <a:gd name="connsiteX1062" fmla="*/ 3446314 w 4340943"/>
                <a:gd name="connsiteY1062" fmla="*/ 1298339 h 1383472"/>
                <a:gd name="connsiteX1063" fmla="*/ 3452610 w 4340943"/>
                <a:gd name="connsiteY1063" fmla="*/ 1294238 h 1383472"/>
                <a:gd name="connsiteX1064" fmla="*/ 3457789 w 4340943"/>
                <a:gd name="connsiteY1064" fmla="*/ 1292899 h 1383472"/>
                <a:gd name="connsiteX1065" fmla="*/ 2827286 w 4340943"/>
                <a:gd name="connsiteY1065" fmla="*/ 1292899 h 1383472"/>
                <a:gd name="connsiteX1066" fmla="*/ 2832278 w 4340943"/>
                <a:gd name="connsiteY1066" fmla="*/ 1294559 h 1383472"/>
                <a:gd name="connsiteX1067" fmla="*/ 2838039 w 4340943"/>
                <a:gd name="connsiteY1067" fmla="*/ 1299041 h 1383472"/>
                <a:gd name="connsiteX1068" fmla="*/ 2837588 w 4340943"/>
                <a:gd name="connsiteY1068" fmla="*/ 1306282 h 1383472"/>
                <a:gd name="connsiteX1069" fmla="*/ 2831292 w 4340943"/>
                <a:gd name="connsiteY1069" fmla="*/ 1310382 h 1383472"/>
                <a:gd name="connsiteX1070" fmla="*/ 2821121 w 4340943"/>
                <a:gd name="connsiteY1070" fmla="*/ 1310061 h 1383472"/>
                <a:gd name="connsiteX1071" fmla="*/ 2815360 w 4340943"/>
                <a:gd name="connsiteY1071" fmla="*/ 1305579 h 1383472"/>
                <a:gd name="connsiteX1072" fmla="*/ 2815811 w 4340943"/>
                <a:gd name="connsiteY1072" fmla="*/ 1298339 h 1383472"/>
                <a:gd name="connsiteX1073" fmla="*/ 2822107 w 4340943"/>
                <a:gd name="connsiteY1073" fmla="*/ 1294238 h 1383472"/>
                <a:gd name="connsiteX1074" fmla="*/ 2827286 w 4340943"/>
                <a:gd name="connsiteY1074" fmla="*/ 1292899 h 1383472"/>
                <a:gd name="connsiteX1075" fmla="*/ 2196655 w 4340943"/>
                <a:gd name="connsiteY1075" fmla="*/ 1292899 h 1383472"/>
                <a:gd name="connsiteX1076" fmla="*/ 2201647 w 4340943"/>
                <a:gd name="connsiteY1076" fmla="*/ 1294559 h 1383472"/>
                <a:gd name="connsiteX1077" fmla="*/ 2207408 w 4340943"/>
                <a:gd name="connsiteY1077" fmla="*/ 1299041 h 1383472"/>
                <a:gd name="connsiteX1078" fmla="*/ 2206957 w 4340943"/>
                <a:gd name="connsiteY1078" fmla="*/ 1306282 h 1383472"/>
                <a:gd name="connsiteX1079" fmla="*/ 2200661 w 4340943"/>
                <a:gd name="connsiteY1079" fmla="*/ 1310382 h 1383472"/>
                <a:gd name="connsiteX1080" fmla="*/ 2190490 w 4340943"/>
                <a:gd name="connsiteY1080" fmla="*/ 1310061 h 1383472"/>
                <a:gd name="connsiteX1081" fmla="*/ 2184730 w 4340943"/>
                <a:gd name="connsiteY1081" fmla="*/ 1305579 h 1383472"/>
                <a:gd name="connsiteX1082" fmla="*/ 2185181 w 4340943"/>
                <a:gd name="connsiteY1082" fmla="*/ 1298339 h 1383472"/>
                <a:gd name="connsiteX1083" fmla="*/ 2191477 w 4340943"/>
                <a:gd name="connsiteY1083" fmla="*/ 1294238 h 1383472"/>
                <a:gd name="connsiteX1084" fmla="*/ 2196655 w 4340943"/>
                <a:gd name="connsiteY1084" fmla="*/ 1292899 h 1383472"/>
                <a:gd name="connsiteX1085" fmla="*/ 1566152 w 4340943"/>
                <a:gd name="connsiteY1085" fmla="*/ 1292899 h 1383472"/>
                <a:gd name="connsiteX1086" fmla="*/ 1571144 w 4340943"/>
                <a:gd name="connsiteY1086" fmla="*/ 1294559 h 1383472"/>
                <a:gd name="connsiteX1087" fmla="*/ 1576905 w 4340943"/>
                <a:gd name="connsiteY1087" fmla="*/ 1299041 h 1383472"/>
                <a:gd name="connsiteX1088" fmla="*/ 1576454 w 4340943"/>
                <a:gd name="connsiteY1088" fmla="*/ 1306282 h 1383472"/>
                <a:gd name="connsiteX1089" fmla="*/ 1570158 w 4340943"/>
                <a:gd name="connsiteY1089" fmla="*/ 1310382 h 1383472"/>
                <a:gd name="connsiteX1090" fmla="*/ 1559987 w 4340943"/>
                <a:gd name="connsiteY1090" fmla="*/ 1310061 h 1383472"/>
                <a:gd name="connsiteX1091" fmla="*/ 1554227 w 4340943"/>
                <a:gd name="connsiteY1091" fmla="*/ 1305579 h 1383472"/>
                <a:gd name="connsiteX1092" fmla="*/ 1554678 w 4340943"/>
                <a:gd name="connsiteY1092" fmla="*/ 1298339 h 1383472"/>
                <a:gd name="connsiteX1093" fmla="*/ 1560974 w 4340943"/>
                <a:gd name="connsiteY1093" fmla="*/ 1294238 h 1383472"/>
                <a:gd name="connsiteX1094" fmla="*/ 1566152 w 4340943"/>
                <a:gd name="connsiteY1094" fmla="*/ 1292899 h 1383472"/>
                <a:gd name="connsiteX1095" fmla="*/ 936842 w 4340943"/>
                <a:gd name="connsiteY1095" fmla="*/ 1292899 h 1383472"/>
                <a:gd name="connsiteX1096" fmla="*/ 941835 w 4340943"/>
                <a:gd name="connsiteY1096" fmla="*/ 1294559 h 1383472"/>
                <a:gd name="connsiteX1097" fmla="*/ 947595 w 4340943"/>
                <a:gd name="connsiteY1097" fmla="*/ 1299041 h 1383472"/>
                <a:gd name="connsiteX1098" fmla="*/ 947144 w 4340943"/>
                <a:gd name="connsiteY1098" fmla="*/ 1306282 h 1383472"/>
                <a:gd name="connsiteX1099" fmla="*/ 940849 w 4340943"/>
                <a:gd name="connsiteY1099" fmla="*/ 1310382 h 1383472"/>
                <a:gd name="connsiteX1100" fmla="*/ 930678 w 4340943"/>
                <a:gd name="connsiteY1100" fmla="*/ 1310061 h 1383472"/>
                <a:gd name="connsiteX1101" fmla="*/ 924917 w 4340943"/>
                <a:gd name="connsiteY1101" fmla="*/ 1305579 h 1383472"/>
                <a:gd name="connsiteX1102" fmla="*/ 925368 w 4340943"/>
                <a:gd name="connsiteY1102" fmla="*/ 1298339 h 1383472"/>
                <a:gd name="connsiteX1103" fmla="*/ 931664 w 4340943"/>
                <a:gd name="connsiteY1103" fmla="*/ 1294238 h 1383472"/>
                <a:gd name="connsiteX1104" fmla="*/ 936842 w 4340943"/>
                <a:gd name="connsiteY1104" fmla="*/ 1292899 h 1383472"/>
                <a:gd name="connsiteX1105" fmla="*/ 306339 w 4340943"/>
                <a:gd name="connsiteY1105" fmla="*/ 1292899 h 1383472"/>
                <a:gd name="connsiteX1106" fmla="*/ 311331 w 4340943"/>
                <a:gd name="connsiteY1106" fmla="*/ 1294559 h 1383472"/>
                <a:gd name="connsiteX1107" fmla="*/ 317092 w 4340943"/>
                <a:gd name="connsiteY1107" fmla="*/ 1299041 h 1383472"/>
                <a:gd name="connsiteX1108" fmla="*/ 316641 w 4340943"/>
                <a:gd name="connsiteY1108" fmla="*/ 1306282 h 1383472"/>
                <a:gd name="connsiteX1109" fmla="*/ 310345 w 4340943"/>
                <a:gd name="connsiteY1109" fmla="*/ 1310382 h 1383472"/>
                <a:gd name="connsiteX1110" fmla="*/ 300174 w 4340943"/>
                <a:gd name="connsiteY1110" fmla="*/ 1310061 h 1383472"/>
                <a:gd name="connsiteX1111" fmla="*/ 294413 w 4340943"/>
                <a:gd name="connsiteY1111" fmla="*/ 1305579 h 1383472"/>
                <a:gd name="connsiteX1112" fmla="*/ 294865 w 4340943"/>
                <a:gd name="connsiteY1112" fmla="*/ 1298339 h 1383472"/>
                <a:gd name="connsiteX1113" fmla="*/ 301160 w 4340943"/>
                <a:gd name="connsiteY1113" fmla="*/ 1294238 h 1383472"/>
                <a:gd name="connsiteX1114" fmla="*/ 306339 w 4340943"/>
                <a:gd name="connsiteY1114" fmla="*/ 1292899 h 1383472"/>
                <a:gd name="connsiteX1115" fmla="*/ 4134524 w 4340943"/>
                <a:gd name="connsiteY1115" fmla="*/ 1292008 h 1383472"/>
                <a:gd name="connsiteX1116" fmla="*/ 4139732 w 4340943"/>
                <a:gd name="connsiteY1116" fmla="*/ 1293545 h 1383472"/>
                <a:gd name="connsiteX1117" fmla="*/ 4160272 w 4340943"/>
                <a:gd name="connsiteY1117" fmla="*/ 1308166 h 1383472"/>
                <a:gd name="connsiteX1118" fmla="*/ 4160272 w 4340943"/>
                <a:gd name="connsiteY1118" fmla="*/ 1315582 h 1383472"/>
                <a:gd name="connsiteX1119" fmla="*/ 4130468 w 4340943"/>
                <a:gd name="connsiteY1119" fmla="*/ 1336798 h 1383472"/>
                <a:gd name="connsiteX1120" fmla="*/ 4120052 w 4340943"/>
                <a:gd name="connsiteY1120" fmla="*/ 1336798 h 1383472"/>
                <a:gd name="connsiteX1121" fmla="*/ 4099512 w 4340943"/>
                <a:gd name="connsiteY1121" fmla="*/ 1322176 h 1383472"/>
                <a:gd name="connsiteX1122" fmla="*/ 4099512 w 4340943"/>
                <a:gd name="connsiteY1122" fmla="*/ 1314760 h 1383472"/>
                <a:gd name="connsiteX1123" fmla="*/ 4129315 w 4340943"/>
                <a:gd name="connsiteY1123" fmla="*/ 1293544 h 1383472"/>
                <a:gd name="connsiteX1124" fmla="*/ 4134524 w 4340943"/>
                <a:gd name="connsiteY1124" fmla="*/ 1292008 h 1383472"/>
                <a:gd name="connsiteX1125" fmla="*/ 3505214 w 4340943"/>
                <a:gd name="connsiteY1125" fmla="*/ 1292008 h 1383472"/>
                <a:gd name="connsiteX1126" fmla="*/ 3510421 w 4340943"/>
                <a:gd name="connsiteY1126" fmla="*/ 1293545 h 1383472"/>
                <a:gd name="connsiteX1127" fmla="*/ 3530962 w 4340943"/>
                <a:gd name="connsiteY1127" fmla="*/ 1308166 h 1383472"/>
                <a:gd name="connsiteX1128" fmla="*/ 3530962 w 4340943"/>
                <a:gd name="connsiteY1128" fmla="*/ 1315582 h 1383472"/>
                <a:gd name="connsiteX1129" fmla="*/ 3501159 w 4340943"/>
                <a:gd name="connsiteY1129" fmla="*/ 1336798 h 1383472"/>
                <a:gd name="connsiteX1130" fmla="*/ 3490742 w 4340943"/>
                <a:gd name="connsiteY1130" fmla="*/ 1336798 h 1383472"/>
                <a:gd name="connsiteX1131" fmla="*/ 3470202 w 4340943"/>
                <a:gd name="connsiteY1131" fmla="*/ 1322176 h 1383472"/>
                <a:gd name="connsiteX1132" fmla="*/ 3470201 w 4340943"/>
                <a:gd name="connsiteY1132" fmla="*/ 1314760 h 1383472"/>
                <a:gd name="connsiteX1133" fmla="*/ 3500005 w 4340943"/>
                <a:gd name="connsiteY1133" fmla="*/ 1293544 h 1383472"/>
                <a:gd name="connsiteX1134" fmla="*/ 3505214 w 4340943"/>
                <a:gd name="connsiteY1134" fmla="*/ 1292008 h 1383472"/>
                <a:gd name="connsiteX1135" fmla="*/ 2874710 w 4340943"/>
                <a:gd name="connsiteY1135" fmla="*/ 1292008 h 1383472"/>
                <a:gd name="connsiteX1136" fmla="*/ 2879918 w 4340943"/>
                <a:gd name="connsiteY1136" fmla="*/ 1293545 h 1383472"/>
                <a:gd name="connsiteX1137" fmla="*/ 2900459 w 4340943"/>
                <a:gd name="connsiteY1137" fmla="*/ 1308166 h 1383472"/>
                <a:gd name="connsiteX1138" fmla="*/ 2900459 w 4340943"/>
                <a:gd name="connsiteY1138" fmla="*/ 1315582 h 1383472"/>
                <a:gd name="connsiteX1139" fmla="*/ 2870656 w 4340943"/>
                <a:gd name="connsiteY1139" fmla="*/ 1336798 h 1383472"/>
                <a:gd name="connsiteX1140" fmla="*/ 2860239 w 4340943"/>
                <a:gd name="connsiteY1140" fmla="*/ 1336798 h 1383472"/>
                <a:gd name="connsiteX1141" fmla="*/ 2839699 w 4340943"/>
                <a:gd name="connsiteY1141" fmla="*/ 1322176 h 1383472"/>
                <a:gd name="connsiteX1142" fmla="*/ 2839698 w 4340943"/>
                <a:gd name="connsiteY1142" fmla="*/ 1314760 h 1383472"/>
                <a:gd name="connsiteX1143" fmla="*/ 2869502 w 4340943"/>
                <a:gd name="connsiteY1143" fmla="*/ 1293544 h 1383472"/>
                <a:gd name="connsiteX1144" fmla="*/ 2874710 w 4340943"/>
                <a:gd name="connsiteY1144" fmla="*/ 1292008 h 1383472"/>
                <a:gd name="connsiteX1145" fmla="*/ 2244080 w 4340943"/>
                <a:gd name="connsiteY1145" fmla="*/ 1292008 h 1383472"/>
                <a:gd name="connsiteX1146" fmla="*/ 2249288 w 4340943"/>
                <a:gd name="connsiteY1146" fmla="*/ 1293545 h 1383472"/>
                <a:gd name="connsiteX1147" fmla="*/ 2269828 w 4340943"/>
                <a:gd name="connsiteY1147" fmla="*/ 1308166 h 1383472"/>
                <a:gd name="connsiteX1148" fmla="*/ 2269828 w 4340943"/>
                <a:gd name="connsiteY1148" fmla="*/ 1315582 h 1383472"/>
                <a:gd name="connsiteX1149" fmla="*/ 2240025 w 4340943"/>
                <a:gd name="connsiteY1149" fmla="*/ 1336798 h 1383472"/>
                <a:gd name="connsiteX1150" fmla="*/ 2229608 w 4340943"/>
                <a:gd name="connsiteY1150" fmla="*/ 1336798 h 1383472"/>
                <a:gd name="connsiteX1151" fmla="*/ 2209068 w 4340943"/>
                <a:gd name="connsiteY1151" fmla="*/ 1322176 h 1383472"/>
                <a:gd name="connsiteX1152" fmla="*/ 2209068 w 4340943"/>
                <a:gd name="connsiteY1152" fmla="*/ 1314760 h 1383472"/>
                <a:gd name="connsiteX1153" fmla="*/ 2238871 w 4340943"/>
                <a:gd name="connsiteY1153" fmla="*/ 1293544 h 1383472"/>
                <a:gd name="connsiteX1154" fmla="*/ 2244080 w 4340943"/>
                <a:gd name="connsiteY1154" fmla="*/ 1292008 h 1383472"/>
                <a:gd name="connsiteX1155" fmla="*/ 1613577 w 4340943"/>
                <a:gd name="connsiteY1155" fmla="*/ 1292008 h 1383472"/>
                <a:gd name="connsiteX1156" fmla="*/ 1618785 w 4340943"/>
                <a:gd name="connsiteY1156" fmla="*/ 1293545 h 1383472"/>
                <a:gd name="connsiteX1157" fmla="*/ 1639325 w 4340943"/>
                <a:gd name="connsiteY1157" fmla="*/ 1308166 h 1383472"/>
                <a:gd name="connsiteX1158" fmla="*/ 1639325 w 4340943"/>
                <a:gd name="connsiteY1158" fmla="*/ 1315582 h 1383472"/>
                <a:gd name="connsiteX1159" fmla="*/ 1609521 w 4340943"/>
                <a:gd name="connsiteY1159" fmla="*/ 1336798 h 1383472"/>
                <a:gd name="connsiteX1160" fmla="*/ 1599105 w 4340943"/>
                <a:gd name="connsiteY1160" fmla="*/ 1336798 h 1383472"/>
                <a:gd name="connsiteX1161" fmla="*/ 1578564 w 4340943"/>
                <a:gd name="connsiteY1161" fmla="*/ 1322176 h 1383472"/>
                <a:gd name="connsiteX1162" fmla="*/ 1578564 w 4340943"/>
                <a:gd name="connsiteY1162" fmla="*/ 1314760 h 1383472"/>
                <a:gd name="connsiteX1163" fmla="*/ 1608367 w 4340943"/>
                <a:gd name="connsiteY1163" fmla="*/ 1293544 h 1383472"/>
                <a:gd name="connsiteX1164" fmla="*/ 1613577 w 4340943"/>
                <a:gd name="connsiteY1164" fmla="*/ 1292008 h 1383472"/>
                <a:gd name="connsiteX1165" fmla="*/ 984267 w 4340943"/>
                <a:gd name="connsiteY1165" fmla="*/ 1292008 h 1383472"/>
                <a:gd name="connsiteX1166" fmla="*/ 989474 w 4340943"/>
                <a:gd name="connsiteY1166" fmla="*/ 1293545 h 1383472"/>
                <a:gd name="connsiteX1167" fmla="*/ 1010015 w 4340943"/>
                <a:gd name="connsiteY1167" fmla="*/ 1308166 h 1383472"/>
                <a:gd name="connsiteX1168" fmla="*/ 1010015 w 4340943"/>
                <a:gd name="connsiteY1168" fmla="*/ 1315582 h 1383472"/>
                <a:gd name="connsiteX1169" fmla="*/ 980212 w 4340943"/>
                <a:gd name="connsiteY1169" fmla="*/ 1336798 h 1383472"/>
                <a:gd name="connsiteX1170" fmla="*/ 969796 w 4340943"/>
                <a:gd name="connsiteY1170" fmla="*/ 1336798 h 1383472"/>
                <a:gd name="connsiteX1171" fmla="*/ 949255 w 4340943"/>
                <a:gd name="connsiteY1171" fmla="*/ 1322176 h 1383472"/>
                <a:gd name="connsiteX1172" fmla="*/ 949254 w 4340943"/>
                <a:gd name="connsiteY1172" fmla="*/ 1314760 h 1383472"/>
                <a:gd name="connsiteX1173" fmla="*/ 979058 w 4340943"/>
                <a:gd name="connsiteY1173" fmla="*/ 1293544 h 1383472"/>
                <a:gd name="connsiteX1174" fmla="*/ 984267 w 4340943"/>
                <a:gd name="connsiteY1174" fmla="*/ 1292008 h 1383472"/>
                <a:gd name="connsiteX1175" fmla="*/ 353764 w 4340943"/>
                <a:gd name="connsiteY1175" fmla="*/ 1292008 h 1383472"/>
                <a:gd name="connsiteX1176" fmla="*/ 358971 w 4340943"/>
                <a:gd name="connsiteY1176" fmla="*/ 1293545 h 1383472"/>
                <a:gd name="connsiteX1177" fmla="*/ 379512 w 4340943"/>
                <a:gd name="connsiteY1177" fmla="*/ 1308166 h 1383472"/>
                <a:gd name="connsiteX1178" fmla="*/ 379512 w 4340943"/>
                <a:gd name="connsiteY1178" fmla="*/ 1315582 h 1383472"/>
                <a:gd name="connsiteX1179" fmla="*/ 349709 w 4340943"/>
                <a:gd name="connsiteY1179" fmla="*/ 1336798 h 1383472"/>
                <a:gd name="connsiteX1180" fmla="*/ 339292 w 4340943"/>
                <a:gd name="connsiteY1180" fmla="*/ 1336798 h 1383472"/>
                <a:gd name="connsiteX1181" fmla="*/ 318751 w 4340943"/>
                <a:gd name="connsiteY1181" fmla="*/ 1322176 h 1383472"/>
                <a:gd name="connsiteX1182" fmla="*/ 318751 w 4340943"/>
                <a:gd name="connsiteY1182" fmla="*/ 1314760 h 1383472"/>
                <a:gd name="connsiteX1183" fmla="*/ 348555 w 4340943"/>
                <a:gd name="connsiteY1183" fmla="*/ 1293544 h 1383472"/>
                <a:gd name="connsiteX1184" fmla="*/ 353764 w 4340943"/>
                <a:gd name="connsiteY1184" fmla="*/ 1292008 h 1383472"/>
                <a:gd name="connsiteX1185" fmla="*/ 4231492 w 4340943"/>
                <a:gd name="connsiteY1185" fmla="*/ 1286948 h 1383472"/>
                <a:gd name="connsiteX1186" fmla="*/ 4236484 w 4340943"/>
                <a:gd name="connsiteY1186" fmla="*/ 1288608 h 1383472"/>
                <a:gd name="connsiteX1187" fmla="*/ 4242244 w 4340943"/>
                <a:gd name="connsiteY1187" fmla="*/ 1293089 h 1383472"/>
                <a:gd name="connsiteX1188" fmla="*/ 4241792 w 4340943"/>
                <a:gd name="connsiteY1188" fmla="*/ 1300330 h 1383472"/>
                <a:gd name="connsiteX1189" fmla="*/ 4235497 w 4340943"/>
                <a:gd name="connsiteY1189" fmla="*/ 1304430 h 1383472"/>
                <a:gd name="connsiteX1190" fmla="*/ 4225326 w 4340943"/>
                <a:gd name="connsiteY1190" fmla="*/ 1304109 h 1383472"/>
                <a:gd name="connsiteX1191" fmla="*/ 4219566 w 4340943"/>
                <a:gd name="connsiteY1191" fmla="*/ 1299628 h 1383472"/>
                <a:gd name="connsiteX1192" fmla="*/ 4220017 w 4340943"/>
                <a:gd name="connsiteY1192" fmla="*/ 1292387 h 1383472"/>
                <a:gd name="connsiteX1193" fmla="*/ 4226312 w 4340943"/>
                <a:gd name="connsiteY1193" fmla="*/ 1288286 h 1383472"/>
                <a:gd name="connsiteX1194" fmla="*/ 4231492 w 4340943"/>
                <a:gd name="connsiteY1194" fmla="*/ 1286948 h 1383472"/>
                <a:gd name="connsiteX1195" fmla="*/ 3600988 w 4340943"/>
                <a:gd name="connsiteY1195" fmla="*/ 1286948 h 1383472"/>
                <a:gd name="connsiteX1196" fmla="*/ 3605980 w 4340943"/>
                <a:gd name="connsiteY1196" fmla="*/ 1288608 h 1383472"/>
                <a:gd name="connsiteX1197" fmla="*/ 3611741 w 4340943"/>
                <a:gd name="connsiteY1197" fmla="*/ 1293089 h 1383472"/>
                <a:gd name="connsiteX1198" fmla="*/ 3611289 w 4340943"/>
                <a:gd name="connsiteY1198" fmla="*/ 1300330 h 1383472"/>
                <a:gd name="connsiteX1199" fmla="*/ 3604994 w 4340943"/>
                <a:gd name="connsiteY1199" fmla="*/ 1304430 h 1383472"/>
                <a:gd name="connsiteX1200" fmla="*/ 3594822 w 4340943"/>
                <a:gd name="connsiteY1200" fmla="*/ 1304109 h 1383472"/>
                <a:gd name="connsiteX1201" fmla="*/ 3589062 w 4340943"/>
                <a:gd name="connsiteY1201" fmla="*/ 1299628 h 1383472"/>
                <a:gd name="connsiteX1202" fmla="*/ 3589514 w 4340943"/>
                <a:gd name="connsiteY1202" fmla="*/ 1292387 h 1383472"/>
                <a:gd name="connsiteX1203" fmla="*/ 3595809 w 4340943"/>
                <a:gd name="connsiteY1203" fmla="*/ 1288286 h 1383472"/>
                <a:gd name="connsiteX1204" fmla="*/ 3600988 w 4340943"/>
                <a:gd name="connsiteY1204" fmla="*/ 1286948 h 1383472"/>
                <a:gd name="connsiteX1205" fmla="*/ 2971679 w 4340943"/>
                <a:gd name="connsiteY1205" fmla="*/ 1286948 h 1383472"/>
                <a:gd name="connsiteX1206" fmla="*/ 2976672 w 4340943"/>
                <a:gd name="connsiteY1206" fmla="*/ 1288608 h 1383472"/>
                <a:gd name="connsiteX1207" fmla="*/ 2982431 w 4340943"/>
                <a:gd name="connsiteY1207" fmla="*/ 1293089 h 1383472"/>
                <a:gd name="connsiteX1208" fmla="*/ 2981980 w 4340943"/>
                <a:gd name="connsiteY1208" fmla="*/ 1300330 h 1383472"/>
                <a:gd name="connsiteX1209" fmla="*/ 2975684 w 4340943"/>
                <a:gd name="connsiteY1209" fmla="*/ 1304430 h 1383472"/>
                <a:gd name="connsiteX1210" fmla="*/ 2965513 w 4340943"/>
                <a:gd name="connsiteY1210" fmla="*/ 1304109 h 1383472"/>
                <a:gd name="connsiteX1211" fmla="*/ 2959753 w 4340943"/>
                <a:gd name="connsiteY1211" fmla="*/ 1299628 h 1383472"/>
                <a:gd name="connsiteX1212" fmla="*/ 2960204 w 4340943"/>
                <a:gd name="connsiteY1212" fmla="*/ 1292387 h 1383472"/>
                <a:gd name="connsiteX1213" fmla="*/ 2966499 w 4340943"/>
                <a:gd name="connsiteY1213" fmla="*/ 1288286 h 1383472"/>
                <a:gd name="connsiteX1214" fmla="*/ 2971679 w 4340943"/>
                <a:gd name="connsiteY1214" fmla="*/ 1286948 h 1383472"/>
                <a:gd name="connsiteX1215" fmla="*/ 2341175 w 4340943"/>
                <a:gd name="connsiteY1215" fmla="*/ 1286948 h 1383472"/>
                <a:gd name="connsiteX1216" fmla="*/ 2346167 w 4340943"/>
                <a:gd name="connsiteY1216" fmla="*/ 1288608 h 1383472"/>
                <a:gd name="connsiteX1217" fmla="*/ 2351928 w 4340943"/>
                <a:gd name="connsiteY1217" fmla="*/ 1293089 h 1383472"/>
                <a:gd name="connsiteX1218" fmla="*/ 2351476 w 4340943"/>
                <a:gd name="connsiteY1218" fmla="*/ 1300330 h 1383472"/>
                <a:gd name="connsiteX1219" fmla="*/ 2345181 w 4340943"/>
                <a:gd name="connsiteY1219" fmla="*/ 1304430 h 1383472"/>
                <a:gd name="connsiteX1220" fmla="*/ 2335009 w 4340943"/>
                <a:gd name="connsiteY1220" fmla="*/ 1304109 h 1383472"/>
                <a:gd name="connsiteX1221" fmla="*/ 2329249 w 4340943"/>
                <a:gd name="connsiteY1221" fmla="*/ 1299628 h 1383472"/>
                <a:gd name="connsiteX1222" fmla="*/ 2329700 w 4340943"/>
                <a:gd name="connsiteY1222" fmla="*/ 1292387 h 1383472"/>
                <a:gd name="connsiteX1223" fmla="*/ 2335996 w 4340943"/>
                <a:gd name="connsiteY1223" fmla="*/ 1288286 h 1383472"/>
                <a:gd name="connsiteX1224" fmla="*/ 2341175 w 4340943"/>
                <a:gd name="connsiteY1224" fmla="*/ 1286948 h 1383472"/>
                <a:gd name="connsiteX1225" fmla="*/ 1710545 w 4340943"/>
                <a:gd name="connsiteY1225" fmla="*/ 1286948 h 1383472"/>
                <a:gd name="connsiteX1226" fmla="*/ 1715537 w 4340943"/>
                <a:gd name="connsiteY1226" fmla="*/ 1288608 h 1383472"/>
                <a:gd name="connsiteX1227" fmla="*/ 1721298 w 4340943"/>
                <a:gd name="connsiteY1227" fmla="*/ 1293089 h 1383472"/>
                <a:gd name="connsiteX1228" fmla="*/ 1720846 w 4340943"/>
                <a:gd name="connsiteY1228" fmla="*/ 1300330 h 1383472"/>
                <a:gd name="connsiteX1229" fmla="*/ 1714550 w 4340943"/>
                <a:gd name="connsiteY1229" fmla="*/ 1304430 h 1383472"/>
                <a:gd name="connsiteX1230" fmla="*/ 1704379 w 4340943"/>
                <a:gd name="connsiteY1230" fmla="*/ 1304109 h 1383472"/>
                <a:gd name="connsiteX1231" fmla="*/ 1698619 w 4340943"/>
                <a:gd name="connsiteY1231" fmla="*/ 1299628 h 1383472"/>
                <a:gd name="connsiteX1232" fmla="*/ 1699070 w 4340943"/>
                <a:gd name="connsiteY1232" fmla="*/ 1292387 h 1383472"/>
                <a:gd name="connsiteX1233" fmla="*/ 1705366 w 4340943"/>
                <a:gd name="connsiteY1233" fmla="*/ 1288286 h 1383472"/>
                <a:gd name="connsiteX1234" fmla="*/ 1710545 w 4340943"/>
                <a:gd name="connsiteY1234" fmla="*/ 1286948 h 1383472"/>
                <a:gd name="connsiteX1235" fmla="*/ 1080041 w 4340943"/>
                <a:gd name="connsiteY1235" fmla="*/ 1286948 h 1383472"/>
                <a:gd name="connsiteX1236" fmla="*/ 1085034 w 4340943"/>
                <a:gd name="connsiteY1236" fmla="*/ 1288608 h 1383472"/>
                <a:gd name="connsiteX1237" fmla="*/ 1090794 w 4340943"/>
                <a:gd name="connsiteY1237" fmla="*/ 1293089 h 1383472"/>
                <a:gd name="connsiteX1238" fmla="*/ 1090343 w 4340943"/>
                <a:gd name="connsiteY1238" fmla="*/ 1300330 h 1383472"/>
                <a:gd name="connsiteX1239" fmla="*/ 1084047 w 4340943"/>
                <a:gd name="connsiteY1239" fmla="*/ 1304430 h 1383472"/>
                <a:gd name="connsiteX1240" fmla="*/ 1073876 w 4340943"/>
                <a:gd name="connsiteY1240" fmla="*/ 1304109 h 1383472"/>
                <a:gd name="connsiteX1241" fmla="*/ 1068116 w 4340943"/>
                <a:gd name="connsiteY1241" fmla="*/ 1299628 h 1383472"/>
                <a:gd name="connsiteX1242" fmla="*/ 1068567 w 4340943"/>
                <a:gd name="connsiteY1242" fmla="*/ 1292387 h 1383472"/>
                <a:gd name="connsiteX1243" fmla="*/ 1074862 w 4340943"/>
                <a:gd name="connsiteY1243" fmla="*/ 1288286 h 1383472"/>
                <a:gd name="connsiteX1244" fmla="*/ 1080041 w 4340943"/>
                <a:gd name="connsiteY1244" fmla="*/ 1286948 h 1383472"/>
                <a:gd name="connsiteX1245" fmla="*/ 450732 w 4340943"/>
                <a:gd name="connsiteY1245" fmla="*/ 1286948 h 1383472"/>
                <a:gd name="connsiteX1246" fmla="*/ 455725 w 4340943"/>
                <a:gd name="connsiteY1246" fmla="*/ 1288608 h 1383472"/>
                <a:gd name="connsiteX1247" fmla="*/ 461484 w 4340943"/>
                <a:gd name="connsiteY1247" fmla="*/ 1293089 h 1383472"/>
                <a:gd name="connsiteX1248" fmla="*/ 461033 w 4340943"/>
                <a:gd name="connsiteY1248" fmla="*/ 1300330 h 1383472"/>
                <a:gd name="connsiteX1249" fmla="*/ 454737 w 4340943"/>
                <a:gd name="connsiteY1249" fmla="*/ 1304430 h 1383472"/>
                <a:gd name="connsiteX1250" fmla="*/ 444566 w 4340943"/>
                <a:gd name="connsiteY1250" fmla="*/ 1304109 h 1383472"/>
                <a:gd name="connsiteX1251" fmla="*/ 438806 w 4340943"/>
                <a:gd name="connsiteY1251" fmla="*/ 1299628 h 1383472"/>
                <a:gd name="connsiteX1252" fmla="*/ 439257 w 4340943"/>
                <a:gd name="connsiteY1252" fmla="*/ 1292387 h 1383472"/>
                <a:gd name="connsiteX1253" fmla="*/ 445553 w 4340943"/>
                <a:gd name="connsiteY1253" fmla="*/ 1288286 h 1383472"/>
                <a:gd name="connsiteX1254" fmla="*/ 450732 w 4340943"/>
                <a:gd name="connsiteY1254" fmla="*/ 1286948 h 1383472"/>
                <a:gd name="connsiteX1255" fmla="*/ 4039113 w 4340943"/>
                <a:gd name="connsiteY1255" fmla="*/ 1283337 h 1383472"/>
                <a:gd name="connsiteX1256" fmla="*/ 4044705 w 4340943"/>
                <a:gd name="connsiteY1256" fmla="*/ 1285041 h 1383472"/>
                <a:gd name="connsiteX1257" fmla="*/ 4051286 w 4340943"/>
                <a:gd name="connsiteY1257" fmla="*/ 1289838 h 1383472"/>
                <a:gd name="connsiteX1258" fmla="*/ 4051153 w 4340943"/>
                <a:gd name="connsiteY1258" fmla="*/ 1297838 h 1383472"/>
                <a:gd name="connsiteX1259" fmla="*/ 4021806 w 4340943"/>
                <a:gd name="connsiteY1259" fmla="*/ 1318243 h 1383472"/>
                <a:gd name="connsiteX1260" fmla="*/ 4010566 w 4340943"/>
                <a:gd name="connsiteY1260" fmla="*/ 1318149 h 1383472"/>
                <a:gd name="connsiteX1261" fmla="*/ 4003986 w 4340943"/>
                <a:gd name="connsiteY1261" fmla="*/ 1313352 h 1383472"/>
                <a:gd name="connsiteX1262" fmla="*/ 4004118 w 4340943"/>
                <a:gd name="connsiteY1262" fmla="*/ 1305352 h 1383472"/>
                <a:gd name="connsiteX1263" fmla="*/ 4033466 w 4340943"/>
                <a:gd name="connsiteY1263" fmla="*/ 1284946 h 1383472"/>
                <a:gd name="connsiteX1264" fmla="*/ 4039113 w 4340943"/>
                <a:gd name="connsiteY1264" fmla="*/ 1283337 h 1383472"/>
                <a:gd name="connsiteX1265" fmla="*/ 3409804 w 4340943"/>
                <a:gd name="connsiteY1265" fmla="*/ 1283337 h 1383472"/>
                <a:gd name="connsiteX1266" fmla="*/ 3415395 w 4340943"/>
                <a:gd name="connsiteY1266" fmla="*/ 1285041 h 1383472"/>
                <a:gd name="connsiteX1267" fmla="*/ 3421976 w 4340943"/>
                <a:gd name="connsiteY1267" fmla="*/ 1289838 h 1383472"/>
                <a:gd name="connsiteX1268" fmla="*/ 3421844 w 4340943"/>
                <a:gd name="connsiteY1268" fmla="*/ 1297838 h 1383472"/>
                <a:gd name="connsiteX1269" fmla="*/ 3392496 w 4340943"/>
                <a:gd name="connsiteY1269" fmla="*/ 1318243 h 1383472"/>
                <a:gd name="connsiteX1270" fmla="*/ 3381257 w 4340943"/>
                <a:gd name="connsiteY1270" fmla="*/ 1318149 h 1383472"/>
                <a:gd name="connsiteX1271" fmla="*/ 3374676 w 4340943"/>
                <a:gd name="connsiteY1271" fmla="*/ 1313352 h 1383472"/>
                <a:gd name="connsiteX1272" fmla="*/ 3374808 w 4340943"/>
                <a:gd name="connsiteY1272" fmla="*/ 1305352 h 1383472"/>
                <a:gd name="connsiteX1273" fmla="*/ 3404157 w 4340943"/>
                <a:gd name="connsiteY1273" fmla="*/ 1284946 h 1383472"/>
                <a:gd name="connsiteX1274" fmla="*/ 3409804 w 4340943"/>
                <a:gd name="connsiteY1274" fmla="*/ 1283337 h 1383472"/>
                <a:gd name="connsiteX1275" fmla="*/ 2779300 w 4340943"/>
                <a:gd name="connsiteY1275" fmla="*/ 1283337 h 1383472"/>
                <a:gd name="connsiteX1276" fmla="*/ 2784892 w 4340943"/>
                <a:gd name="connsiteY1276" fmla="*/ 1285041 h 1383472"/>
                <a:gd name="connsiteX1277" fmla="*/ 2791473 w 4340943"/>
                <a:gd name="connsiteY1277" fmla="*/ 1289838 h 1383472"/>
                <a:gd name="connsiteX1278" fmla="*/ 2791340 w 4340943"/>
                <a:gd name="connsiteY1278" fmla="*/ 1297838 h 1383472"/>
                <a:gd name="connsiteX1279" fmla="*/ 2761992 w 4340943"/>
                <a:gd name="connsiteY1279" fmla="*/ 1318243 h 1383472"/>
                <a:gd name="connsiteX1280" fmla="*/ 2750754 w 4340943"/>
                <a:gd name="connsiteY1280" fmla="*/ 1318149 h 1383472"/>
                <a:gd name="connsiteX1281" fmla="*/ 2744172 w 4340943"/>
                <a:gd name="connsiteY1281" fmla="*/ 1313352 h 1383472"/>
                <a:gd name="connsiteX1282" fmla="*/ 2744305 w 4340943"/>
                <a:gd name="connsiteY1282" fmla="*/ 1305352 h 1383472"/>
                <a:gd name="connsiteX1283" fmla="*/ 2773654 w 4340943"/>
                <a:gd name="connsiteY1283" fmla="*/ 1284946 h 1383472"/>
                <a:gd name="connsiteX1284" fmla="*/ 2779300 w 4340943"/>
                <a:gd name="connsiteY1284" fmla="*/ 1283337 h 1383472"/>
                <a:gd name="connsiteX1285" fmla="*/ 2148669 w 4340943"/>
                <a:gd name="connsiteY1285" fmla="*/ 1283337 h 1383472"/>
                <a:gd name="connsiteX1286" fmla="*/ 2154262 w 4340943"/>
                <a:gd name="connsiteY1286" fmla="*/ 1285041 h 1383472"/>
                <a:gd name="connsiteX1287" fmla="*/ 2160842 w 4340943"/>
                <a:gd name="connsiteY1287" fmla="*/ 1289838 h 1383472"/>
                <a:gd name="connsiteX1288" fmla="*/ 2160709 w 4340943"/>
                <a:gd name="connsiteY1288" fmla="*/ 1297838 h 1383472"/>
                <a:gd name="connsiteX1289" fmla="*/ 2131362 w 4340943"/>
                <a:gd name="connsiteY1289" fmla="*/ 1318243 h 1383472"/>
                <a:gd name="connsiteX1290" fmla="*/ 2120123 w 4340943"/>
                <a:gd name="connsiteY1290" fmla="*/ 1318149 h 1383472"/>
                <a:gd name="connsiteX1291" fmla="*/ 2113542 w 4340943"/>
                <a:gd name="connsiteY1291" fmla="*/ 1313352 h 1383472"/>
                <a:gd name="connsiteX1292" fmla="*/ 2113674 w 4340943"/>
                <a:gd name="connsiteY1292" fmla="*/ 1305352 h 1383472"/>
                <a:gd name="connsiteX1293" fmla="*/ 2143023 w 4340943"/>
                <a:gd name="connsiteY1293" fmla="*/ 1284946 h 1383472"/>
                <a:gd name="connsiteX1294" fmla="*/ 2148669 w 4340943"/>
                <a:gd name="connsiteY1294" fmla="*/ 1283337 h 1383472"/>
                <a:gd name="connsiteX1295" fmla="*/ 1518166 w 4340943"/>
                <a:gd name="connsiteY1295" fmla="*/ 1283337 h 1383472"/>
                <a:gd name="connsiteX1296" fmla="*/ 1523758 w 4340943"/>
                <a:gd name="connsiteY1296" fmla="*/ 1285041 h 1383472"/>
                <a:gd name="connsiteX1297" fmla="*/ 1530339 w 4340943"/>
                <a:gd name="connsiteY1297" fmla="*/ 1289838 h 1383472"/>
                <a:gd name="connsiteX1298" fmla="*/ 1530206 w 4340943"/>
                <a:gd name="connsiteY1298" fmla="*/ 1297838 h 1383472"/>
                <a:gd name="connsiteX1299" fmla="*/ 1500859 w 4340943"/>
                <a:gd name="connsiteY1299" fmla="*/ 1318243 h 1383472"/>
                <a:gd name="connsiteX1300" fmla="*/ 1489619 w 4340943"/>
                <a:gd name="connsiteY1300" fmla="*/ 1318149 h 1383472"/>
                <a:gd name="connsiteX1301" fmla="*/ 1483039 w 4340943"/>
                <a:gd name="connsiteY1301" fmla="*/ 1313352 h 1383472"/>
                <a:gd name="connsiteX1302" fmla="*/ 1483171 w 4340943"/>
                <a:gd name="connsiteY1302" fmla="*/ 1305352 h 1383472"/>
                <a:gd name="connsiteX1303" fmla="*/ 1512519 w 4340943"/>
                <a:gd name="connsiteY1303" fmla="*/ 1284946 h 1383472"/>
                <a:gd name="connsiteX1304" fmla="*/ 1518166 w 4340943"/>
                <a:gd name="connsiteY1304" fmla="*/ 1283337 h 1383472"/>
                <a:gd name="connsiteX1305" fmla="*/ 888857 w 4340943"/>
                <a:gd name="connsiteY1305" fmla="*/ 1283337 h 1383472"/>
                <a:gd name="connsiteX1306" fmla="*/ 894448 w 4340943"/>
                <a:gd name="connsiteY1306" fmla="*/ 1285041 h 1383472"/>
                <a:gd name="connsiteX1307" fmla="*/ 901030 w 4340943"/>
                <a:gd name="connsiteY1307" fmla="*/ 1289838 h 1383472"/>
                <a:gd name="connsiteX1308" fmla="*/ 900897 w 4340943"/>
                <a:gd name="connsiteY1308" fmla="*/ 1297838 h 1383472"/>
                <a:gd name="connsiteX1309" fmla="*/ 871549 w 4340943"/>
                <a:gd name="connsiteY1309" fmla="*/ 1318243 h 1383472"/>
                <a:gd name="connsiteX1310" fmla="*/ 860310 w 4340943"/>
                <a:gd name="connsiteY1310" fmla="*/ 1318149 h 1383472"/>
                <a:gd name="connsiteX1311" fmla="*/ 853729 w 4340943"/>
                <a:gd name="connsiteY1311" fmla="*/ 1313352 h 1383472"/>
                <a:gd name="connsiteX1312" fmla="*/ 853861 w 4340943"/>
                <a:gd name="connsiteY1312" fmla="*/ 1305352 h 1383472"/>
                <a:gd name="connsiteX1313" fmla="*/ 883210 w 4340943"/>
                <a:gd name="connsiteY1313" fmla="*/ 1284946 h 1383472"/>
                <a:gd name="connsiteX1314" fmla="*/ 888857 w 4340943"/>
                <a:gd name="connsiteY1314" fmla="*/ 1283337 h 1383472"/>
                <a:gd name="connsiteX1315" fmla="*/ 258353 w 4340943"/>
                <a:gd name="connsiteY1315" fmla="*/ 1283337 h 1383472"/>
                <a:gd name="connsiteX1316" fmla="*/ 263945 w 4340943"/>
                <a:gd name="connsiteY1316" fmla="*/ 1285041 h 1383472"/>
                <a:gd name="connsiteX1317" fmla="*/ 270526 w 4340943"/>
                <a:gd name="connsiteY1317" fmla="*/ 1289838 h 1383472"/>
                <a:gd name="connsiteX1318" fmla="*/ 270393 w 4340943"/>
                <a:gd name="connsiteY1318" fmla="*/ 1297838 h 1383472"/>
                <a:gd name="connsiteX1319" fmla="*/ 241045 w 4340943"/>
                <a:gd name="connsiteY1319" fmla="*/ 1318243 h 1383472"/>
                <a:gd name="connsiteX1320" fmla="*/ 229807 w 4340943"/>
                <a:gd name="connsiteY1320" fmla="*/ 1318149 h 1383472"/>
                <a:gd name="connsiteX1321" fmla="*/ 223225 w 4340943"/>
                <a:gd name="connsiteY1321" fmla="*/ 1313352 h 1383472"/>
                <a:gd name="connsiteX1322" fmla="*/ 223358 w 4340943"/>
                <a:gd name="connsiteY1322" fmla="*/ 1305352 h 1383472"/>
                <a:gd name="connsiteX1323" fmla="*/ 252707 w 4340943"/>
                <a:gd name="connsiteY1323" fmla="*/ 1284946 h 1383472"/>
                <a:gd name="connsiteX1324" fmla="*/ 258353 w 4340943"/>
                <a:gd name="connsiteY1324" fmla="*/ 1283337 h 1383472"/>
                <a:gd name="connsiteX1325" fmla="*/ 3883115 w 4340943"/>
                <a:gd name="connsiteY1325" fmla="*/ 1259916 h 1383472"/>
                <a:gd name="connsiteX1326" fmla="*/ 3890774 w 4340943"/>
                <a:gd name="connsiteY1326" fmla="*/ 1262174 h 1383472"/>
                <a:gd name="connsiteX1327" fmla="*/ 3942561 w 4340943"/>
                <a:gd name="connsiteY1327" fmla="*/ 1299039 h 1383472"/>
                <a:gd name="connsiteX1328" fmla="*/ 3942561 w 4340943"/>
                <a:gd name="connsiteY1328" fmla="*/ 1309943 h 1383472"/>
                <a:gd name="connsiteX1329" fmla="*/ 3877846 w 4340943"/>
                <a:gd name="connsiteY1329" fmla="*/ 1356011 h 1383472"/>
                <a:gd name="connsiteX1330" fmla="*/ 3862529 w 4340943"/>
                <a:gd name="connsiteY1330" fmla="*/ 1356011 h 1383472"/>
                <a:gd name="connsiteX1331" fmla="*/ 3810742 w 4340943"/>
                <a:gd name="connsiteY1331" fmla="*/ 1319146 h 1383472"/>
                <a:gd name="connsiteX1332" fmla="*/ 3810742 w 4340943"/>
                <a:gd name="connsiteY1332" fmla="*/ 1308242 h 1383472"/>
                <a:gd name="connsiteX1333" fmla="*/ 3875456 w 4340943"/>
                <a:gd name="connsiteY1333" fmla="*/ 1262174 h 1383472"/>
                <a:gd name="connsiteX1334" fmla="*/ 3883115 w 4340943"/>
                <a:gd name="connsiteY1334" fmla="*/ 1259916 h 1383472"/>
                <a:gd name="connsiteX1335" fmla="*/ 3253806 w 4340943"/>
                <a:gd name="connsiteY1335" fmla="*/ 1259916 h 1383472"/>
                <a:gd name="connsiteX1336" fmla="*/ 3261464 w 4340943"/>
                <a:gd name="connsiteY1336" fmla="*/ 1262174 h 1383472"/>
                <a:gd name="connsiteX1337" fmla="*/ 3313251 w 4340943"/>
                <a:gd name="connsiteY1337" fmla="*/ 1299039 h 1383472"/>
                <a:gd name="connsiteX1338" fmla="*/ 3313251 w 4340943"/>
                <a:gd name="connsiteY1338" fmla="*/ 1309943 h 1383472"/>
                <a:gd name="connsiteX1339" fmla="*/ 3248537 w 4340943"/>
                <a:gd name="connsiteY1339" fmla="*/ 1356011 h 1383472"/>
                <a:gd name="connsiteX1340" fmla="*/ 3233219 w 4340943"/>
                <a:gd name="connsiteY1340" fmla="*/ 1356011 h 1383472"/>
                <a:gd name="connsiteX1341" fmla="*/ 3181432 w 4340943"/>
                <a:gd name="connsiteY1341" fmla="*/ 1319146 h 1383472"/>
                <a:gd name="connsiteX1342" fmla="*/ 3181432 w 4340943"/>
                <a:gd name="connsiteY1342" fmla="*/ 1308242 h 1383472"/>
                <a:gd name="connsiteX1343" fmla="*/ 3246147 w 4340943"/>
                <a:gd name="connsiteY1343" fmla="*/ 1262174 h 1383472"/>
                <a:gd name="connsiteX1344" fmla="*/ 3253806 w 4340943"/>
                <a:gd name="connsiteY1344" fmla="*/ 1259916 h 1383472"/>
                <a:gd name="connsiteX1345" fmla="*/ 2623303 w 4340943"/>
                <a:gd name="connsiteY1345" fmla="*/ 1259916 h 1383472"/>
                <a:gd name="connsiteX1346" fmla="*/ 2630961 w 4340943"/>
                <a:gd name="connsiteY1346" fmla="*/ 1262174 h 1383472"/>
                <a:gd name="connsiteX1347" fmla="*/ 2682748 w 4340943"/>
                <a:gd name="connsiteY1347" fmla="*/ 1299039 h 1383472"/>
                <a:gd name="connsiteX1348" fmla="*/ 2682748 w 4340943"/>
                <a:gd name="connsiteY1348" fmla="*/ 1309943 h 1383472"/>
                <a:gd name="connsiteX1349" fmla="*/ 2618033 w 4340943"/>
                <a:gd name="connsiteY1349" fmla="*/ 1356011 h 1383472"/>
                <a:gd name="connsiteX1350" fmla="*/ 2602716 w 4340943"/>
                <a:gd name="connsiteY1350" fmla="*/ 1356011 h 1383472"/>
                <a:gd name="connsiteX1351" fmla="*/ 2550929 w 4340943"/>
                <a:gd name="connsiteY1351" fmla="*/ 1319146 h 1383472"/>
                <a:gd name="connsiteX1352" fmla="*/ 2550929 w 4340943"/>
                <a:gd name="connsiteY1352" fmla="*/ 1308242 h 1383472"/>
                <a:gd name="connsiteX1353" fmla="*/ 2615643 w 4340943"/>
                <a:gd name="connsiteY1353" fmla="*/ 1262174 h 1383472"/>
                <a:gd name="connsiteX1354" fmla="*/ 2623303 w 4340943"/>
                <a:gd name="connsiteY1354" fmla="*/ 1259916 h 1383472"/>
                <a:gd name="connsiteX1355" fmla="*/ 1992672 w 4340943"/>
                <a:gd name="connsiteY1355" fmla="*/ 1259916 h 1383472"/>
                <a:gd name="connsiteX1356" fmla="*/ 2000330 w 4340943"/>
                <a:gd name="connsiteY1356" fmla="*/ 1262174 h 1383472"/>
                <a:gd name="connsiteX1357" fmla="*/ 2052117 w 4340943"/>
                <a:gd name="connsiteY1357" fmla="*/ 1299039 h 1383472"/>
                <a:gd name="connsiteX1358" fmla="*/ 2052117 w 4340943"/>
                <a:gd name="connsiteY1358" fmla="*/ 1309943 h 1383472"/>
                <a:gd name="connsiteX1359" fmla="*/ 1987403 w 4340943"/>
                <a:gd name="connsiteY1359" fmla="*/ 1356011 h 1383472"/>
                <a:gd name="connsiteX1360" fmla="*/ 1972085 w 4340943"/>
                <a:gd name="connsiteY1360" fmla="*/ 1356011 h 1383472"/>
                <a:gd name="connsiteX1361" fmla="*/ 1920298 w 4340943"/>
                <a:gd name="connsiteY1361" fmla="*/ 1319146 h 1383472"/>
                <a:gd name="connsiteX1362" fmla="*/ 1920298 w 4340943"/>
                <a:gd name="connsiteY1362" fmla="*/ 1308242 h 1383472"/>
                <a:gd name="connsiteX1363" fmla="*/ 1985013 w 4340943"/>
                <a:gd name="connsiteY1363" fmla="*/ 1262174 h 1383472"/>
                <a:gd name="connsiteX1364" fmla="*/ 1992672 w 4340943"/>
                <a:gd name="connsiteY1364" fmla="*/ 1259916 h 1383472"/>
                <a:gd name="connsiteX1365" fmla="*/ 1362169 w 4340943"/>
                <a:gd name="connsiteY1365" fmla="*/ 1259916 h 1383472"/>
                <a:gd name="connsiteX1366" fmla="*/ 1369827 w 4340943"/>
                <a:gd name="connsiteY1366" fmla="*/ 1262174 h 1383472"/>
                <a:gd name="connsiteX1367" fmla="*/ 1421614 w 4340943"/>
                <a:gd name="connsiteY1367" fmla="*/ 1299039 h 1383472"/>
                <a:gd name="connsiteX1368" fmla="*/ 1421614 w 4340943"/>
                <a:gd name="connsiteY1368" fmla="*/ 1309943 h 1383472"/>
                <a:gd name="connsiteX1369" fmla="*/ 1356899 w 4340943"/>
                <a:gd name="connsiteY1369" fmla="*/ 1356011 h 1383472"/>
                <a:gd name="connsiteX1370" fmla="*/ 1341582 w 4340943"/>
                <a:gd name="connsiteY1370" fmla="*/ 1356011 h 1383472"/>
                <a:gd name="connsiteX1371" fmla="*/ 1289795 w 4340943"/>
                <a:gd name="connsiteY1371" fmla="*/ 1319146 h 1383472"/>
                <a:gd name="connsiteX1372" fmla="*/ 1289795 w 4340943"/>
                <a:gd name="connsiteY1372" fmla="*/ 1308242 h 1383472"/>
                <a:gd name="connsiteX1373" fmla="*/ 1354510 w 4340943"/>
                <a:gd name="connsiteY1373" fmla="*/ 1262174 h 1383472"/>
                <a:gd name="connsiteX1374" fmla="*/ 1362169 w 4340943"/>
                <a:gd name="connsiteY1374" fmla="*/ 1259916 h 1383472"/>
                <a:gd name="connsiteX1375" fmla="*/ 732859 w 4340943"/>
                <a:gd name="connsiteY1375" fmla="*/ 1259916 h 1383472"/>
                <a:gd name="connsiteX1376" fmla="*/ 740517 w 4340943"/>
                <a:gd name="connsiteY1376" fmla="*/ 1262174 h 1383472"/>
                <a:gd name="connsiteX1377" fmla="*/ 792304 w 4340943"/>
                <a:gd name="connsiteY1377" fmla="*/ 1299039 h 1383472"/>
                <a:gd name="connsiteX1378" fmla="*/ 792304 w 4340943"/>
                <a:gd name="connsiteY1378" fmla="*/ 1309943 h 1383472"/>
                <a:gd name="connsiteX1379" fmla="*/ 727590 w 4340943"/>
                <a:gd name="connsiteY1379" fmla="*/ 1356011 h 1383472"/>
                <a:gd name="connsiteX1380" fmla="*/ 712273 w 4340943"/>
                <a:gd name="connsiteY1380" fmla="*/ 1356011 h 1383472"/>
                <a:gd name="connsiteX1381" fmla="*/ 660485 w 4340943"/>
                <a:gd name="connsiteY1381" fmla="*/ 1319146 h 1383472"/>
                <a:gd name="connsiteX1382" fmla="*/ 660485 w 4340943"/>
                <a:gd name="connsiteY1382" fmla="*/ 1308242 h 1383472"/>
                <a:gd name="connsiteX1383" fmla="*/ 725200 w 4340943"/>
                <a:gd name="connsiteY1383" fmla="*/ 1262174 h 1383472"/>
                <a:gd name="connsiteX1384" fmla="*/ 732859 w 4340943"/>
                <a:gd name="connsiteY1384" fmla="*/ 1259916 h 1383472"/>
                <a:gd name="connsiteX1385" fmla="*/ 102356 w 4340943"/>
                <a:gd name="connsiteY1385" fmla="*/ 1259916 h 1383472"/>
                <a:gd name="connsiteX1386" fmla="*/ 110014 w 4340943"/>
                <a:gd name="connsiteY1386" fmla="*/ 1262174 h 1383472"/>
                <a:gd name="connsiteX1387" fmla="*/ 161801 w 4340943"/>
                <a:gd name="connsiteY1387" fmla="*/ 1299039 h 1383472"/>
                <a:gd name="connsiteX1388" fmla="*/ 161801 w 4340943"/>
                <a:gd name="connsiteY1388" fmla="*/ 1309943 h 1383472"/>
                <a:gd name="connsiteX1389" fmla="*/ 97086 w 4340943"/>
                <a:gd name="connsiteY1389" fmla="*/ 1356011 h 1383472"/>
                <a:gd name="connsiteX1390" fmla="*/ 81769 w 4340943"/>
                <a:gd name="connsiteY1390" fmla="*/ 1356011 h 1383472"/>
                <a:gd name="connsiteX1391" fmla="*/ 29982 w 4340943"/>
                <a:gd name="connsiteY1391" fmla="*/ 1319146 h 1383472"/>
                <a:gd name="connsiteX1392" fmla="*/ 29982 w 4340943"/>
                <a:gd name="connsiteY1392" fmla="*/ 1308242 h 1383472"/>
                <a:gd name="connsiteX1393" fmla="*/ 94696 w 4340943"/>
                <a:gd name="connsiteY1393" fmla="*/ 1262174 h 1383472"/>
                <a:gd name="connsiteX1394" fmla="*/ 102356 w 4340943"/>
                <a:gd name="connsiteY1394" fmla="*/ 1259916 h 1383472"/>
                <a:gd name="connsiteX1395" fmla="*/ 4337280 w 4340943"/>
                <a:gd name="connsiteY1395" fmla="*/ 1258221 h 1383472"/>
                <a:gd name="connsiteX1396" fmla="*/ 4340943 w 4340943"/>
                <a:gd name="connsiteY1396" fmla="*/ 1259301 h 1383472"/>
                <a:gd name="connsiteX1397" fmla="*/ 4340943 w 4340943"/>
                <a:gd name="connsiteY1397" fmla="*/ 1323103 h 1383472"/>
                <a:gd name="connsiteX1398" fmla="*/ 4298952 w 4340943"/>
                <a:gd name="connsiteY1398" fmla="*/ 1293212 h 1383472"/>
                <a:gd name="connsiteX1399" fmla="*/ 4298952 w 4340943"/>
                <a:gd name="connsiteY1399" fmla="*/ 1282314 h 1383472"/>
                <a:gd name="connsiteX1400" fmla="*/ 4329626 w 4340943"/>
                <a:gd name="connsiteY1400" fmla="*/ 1260478 h 1383472"/>
                <a:gd name="connsiteX1401" fmla="*/ 4337280 w 4340943"/>
                <a:gd name="connsiteY1401" fmla="*/ 1258221 h 1383472"/>
                <a:gd name="connsiteX1402" fmla="*/ 3706777 w 4340943"/>
                <a:gd name="connsiteY1402" fmla="*/ 1258221 h 1383472"/>
                <a:gd name="connsiteX1403" fmla="*/ 3714432 w 4340943"/>
                <a:gd name="connsiteY1403" fmla="*/ 1260478 h 1383472"/>
                <a:gd name="connsiteX1404" fmla="*/ 3759437 w 4340943"/>
                <a:gd name="connsiteY1404" fmla="*/ 1292515 h 1383472"/>
                <a:gd name="connsiteX1405" fmla="*/ 3759437 w 4340943"/>
                <a:gd name="connsiteY1405" fmla="*/ 1303414 h 1383472"/>
                <a:gd name="connsiteX1406" fmla="*/ 3728763 w 4340943"/>
                <a:gd name="connsiteY1406" fmla="*/ 1325250 h 1383472"/>
                <a:gd name="connsiteX1407" fmla="*/ 3713454 w 4340943"/>
                <a:gd name="connsiteY1407" fmla="*/ 1325250 h 1383472"/>
                <a:gd name="connsiteX1408" fmla="*/ 3668448 w 4340943"/>
                <a:gd name="connsiteY1408" fmla="*/ 1293212 h 1383472"/>
                <a:gd name="connsiteX1409" fmla="*/ 3668448 w 4340943"/>
                <a:gd name="connsiteY1409" fmla="*/ 1282314 h 1383472"/>
                <a:gd name="connsiteX1410" fmla="*/ 3699122 w 4340943"/>
                <a:gd name="connsiteY1410" fmla="*/ 1260478 h 1383472"/>
                <a:gd name="connsiteX1411" fmla="*/ 3706777 w 4340943"/>
                <a:gd name="connsiteY1411" fmla="*/ 1258221 h 1383472"/>
                <a:gd name="connsiteX1412" fmla="*/ 3077467 w 4340943"/>
                <a:gd name="connsiteY1412" fmla="*/ 1258221 h 1383472"/>
                <a:gd name="connsiteX1413" fmla="*/ 3085122 w 4340943"/>
                <a:gd name="connsiteY1413" fmla="*/ 1260478 h 1383472"/>
                <a:gd name="connsiteX1414" fmla="*/ 3130128 w 4340943"/>
                <a:gd name="connsiteY1414" fmla="*/ 1292515 h 1383472"/>
                <a:gd name="connsiteX1415" fmla="*/ 3130128 w 4340943"/>
                <a:gd name="connsiteY1415" fmla="*/ 1303414 h 1383472"/>
                <a:gd name="connsiteX1416" fmla="*/ 3099454 w 4340943"/>
                <a:gd name="connsiteY1416" fmla="*/ 1325250 h 1383472"/>
                <a:gd name="connsiteX1417" fmla="*/ 3084144 w 4340943"/>
                <a:gd name="connsiteY1417" fmla="*/ 1325250 h 1383472"/>
                <a:gd name="connsiteX1418" fmla="*/ 3039138 w 4340943"/>
                <a:gd name="connsiteY1418" fmla="*/ 1293212 h 1383472"/>
                <a:gd name="connsiteX1419" fmla="*/ 3039138 w 4340943"/>
                <a:gd name="connsiteY1419" fmla="*/ 1282314 h 1383472"/>
                <a:gd name="connsiteX1420" fmla="*/ 3069812 w 4340943"/>
                <a:gd name="connsiteY1420" fmla="*/ 1260478 h 1383472"/>
                <a:gd name="connsiteX1421" fmla="*/ 3077467 w 4340943"/>
                <a:gd name="connsiteY1421" fmla="*/ 1258221 h 1383472"/>
                <a:gd name="connsiteX1422" fmla="*/ 2446964 w 4340943"/>
                <a:gd name="connsiteY1422" fmla="*/ 1258221 h 1383472"/>
                <a:gd name="connsiteX1423" fmla="*/ 2454619 w 4340943"/>
                <a:gd name="connsiteY1423" fmla="*/ 1260478 h 1383472"/>
                <a:gd name="connsiteX1424" fmla="*/ 2499624 w 4340943"/>
                <a:gd name="connsiteY1424" fmla="*/ 1292515 h 1383472"/>
                <a:gd name="connsiteX1425" fmla="*/ 2499624 w 4340943"/>
                <a:gd name="connsiteY1425" fmla="*/ 1303414 h 1383472"/>
                <a:gd name="connsiteX1426" fmla="*/ 2468950 w 4340943"/>
                <a:gd name="connsiteY1426" fmla="*/ 1325250 h 1383472"/>
                <a:gd name="connsiteX1427" fmla="*/ 2453641 w 4340943"/>
                <a:gd name="connsiteY1427" fmla="*/ 1325250 h 1383472"/>
                <a:gd name="connsiteX1428" fmla="*/ 2408635 w 4340943"/>
                <a:gd name="connsiteY1428" fmla="*/ 1293212 h 1383472"/>
                <a:gd name="connsiteX1429" fmla="*/ 2408635 w 4340943"/>
                <a:gd name="connsiteY1429" fmla="*/ 1282314 h 1383472"/>
                <a:gd name="connsiteX1430" fmla="*/ 2439309 w 4340943"/>
                <a:gd name="connsiteY1430" fmla="*/ 1260478 h 1383472"/>
                <a:gd name="connsiteX1431" fmla="*/ 2446964 w 4340943"/>
                <a:gd name="connsiteY1431" fmla="*/ 1258221 h 1383472"/>
                <a:gd name="connsiteX1432" fmla="*/ 1816333 w 4340943"/>
                <a:gd name="connsiteY1432" fmla="*/ 1258221 h 1383472"/>
                <a:gd name="connsiteX1433" fmla="*/ 1823988 w 4340943"/>
                <a:gd name="connsiteY1433" fmla="*/ 1260478 h 1383472"/>
                <a:gd name="connsiteX1434" fmla="*/ 1868994 w 4340943"/>
                <a:gd name="connsiteY1434" fmla="*/ 1292515 h 1383472"/>
                <a:gd name="connsiteX1435" fmla="*/ 1868994 w 4340943"/>
                <a:gd name="connsiteY1435" fmla="*/ 1303414 h 1383472"/>
                <a:gd name="connsiteX1436" fmla="*/ 1838320 w 4340943"/>
                <a:gd name="connsiteY1436" fmla="*/ 1325250 h 1383472"/>
                <a:gd name="connsiteX1437" fmla="*/ 1823010 w 4340943"/>
                <a:gd name="connsiteY1437" fmla="*/ 1325250 h 1383472"/>
                <a:gd name="connsiteX1438" fmla="*/ 1778005 w 4340943"/>
                <a:gd name="connsiteY1438" fmla="*/ 1293212 h 1383472"/>
                <a:gd name="connsiteX1439" fmla="*/ 1778005 w 4340943"/>
                <a:gd name="connsiteY1439" fmla="*/ 1282314 h 1383472"/>
                <a:gd name="connsiteX1440" fmla="*/ 1808679 w 4340943"/>
                <a:gd name="connsiteY1440" fmla="*/ 1260478 h 1383472"/>
                <a:gd name="connsiteX1441" fmla="*/ 1816333 w 4340943"/>
                <a:gd name="connsiteY1441" fmla="*/ 1258221 h 1383472"/>
                <a:gd name="connsiteX1442" fmla="*/ 1185830 w 4340943"/>
                <a:gd name="connsiteY1442" fmla="*/ 1258221 h 1383472"/>
                <a:gd name="connsiteX1443" fmla="*/ 1193485 w 4340943"/>
                <a:gd name="connsiteY1443" fmla="*/ 1260478 h 1383472"/>
                <a:gd name="connsiteX1444" fmla="*/ 1238490 w 4340943"/>
                <a:gd name="connsiteY1444" fmla="*/ 1292515 h 1383472"/>
                <a:gd name="connsiteX1445" fmla="*/ 1238490 w 4340943"/>
                <a:gd name="connsiteY1445" fmla="*/ 1303414 h 1383472"/>
                <a:gd name="connsiteX1446" fmla="*/ 1207817 w 4340943"/>
                <a:gd name="connsiteY1446" fmla="*/ 1325250 h 1383472"/>
                <a:gd name="connsiteX1447" fmla="*/ 1192507 w 4340943"/>
                <a:gd name="connsiteY1447" fmla="*/ 1325250 h 1383472"/>
                <a:gd name="connsiteX1448" fmla="*/ 1147501 w 4340943"/>
                <a:gd name="connsiteY1448" fmla="*/ 1293212 h 1383472"/>
                <a:gd name="connsiteX1449" fmla="*/ 1147501 w 4340943"/>
                <a:gd name="connsiteY1449" fmla="*/ 1282314 h 1383472"/>
                <a:gd name="connsiteX1450" fmla="*/ 1178175 w 4340943"/>
                <a:gd name="connsiteY1450" fmla="*/ 1260478 h 1383472"/>
                <a:gd name="connsiteX1451" fmla="*/ 1185830 w 4340943"/>
                <a:gd name="connsiteY1451" fmla="*/ 1258221 h 1383472"/>
                <a:gd name="connsiteX1452" fmla="*/ 556520 w 4340943"/>
                <a:gd name="connsiteY1452" fmla="*/ 1258221 h 1383472"/>
                <a:gd name="connsiteX1453" fmla="*/ 564176 w 4340943"/>
                <a:gd name="connsiteY1453" fmla="*/ 1260478 h 1383472"/>
                <a:gd name="connsiteX1454" fmla="*/ 609181 w 4340943"/>
                <a:gd name="connsiteY1454" fmla="*/ 1292515 h 1383472"/>
                <a:gd name="connsiteX1455" fmla="*/ 609181 w 4340943"/>
                <a:gd name="connsiteY1455" fmla="*/ 1303414 h 1383472"/>
                <a:gd name="connsiteX1456" fmla="*/ 578507 w 4340943"/>
                <a:gd name="connsiteY1456" fmla="*/ 1325250 h 1383472"/>
                <a:gd name="connsiteX1457" fmla="*/ 563197 w 4340943"/>
                <a:gd name="connsiteY1457" fmla="*/ 1325250 h 1383472"/>
                <a:gd name="connsiteX1458" fmla="*/ 518191 w 4340943"/>
                <a:gd name="connsiteY1458" fmla="*/ 1293212 h 1383472"/>
                <a:gd name="connsiteX1459" fmla="*/ 518191 w 4340943"/>
                <a:gd name="connsiteY1459" fmla="*/ 1282314 h 1383472"/>
                <a:gd name="connsiteX1460" fmla="*/ 548866 w 4340943"/>
                <a:gd name="connsiteY1460" fmla="*/ 1260478 h 1383472"/>
                <a:gd name="connsiteX1461" fmla="*/ 556520 w 4340943"/>
                <a:gd name="connsiteY1461" fmla="*/ 1258221 h 1383472"/>
                <a:gd name="connsiteX1462" fmla="*/ 4267316 w 4340943"/>
                <a:gd name="connsiteY1462" fmla="*/ 1256996 h 1383472"/>
                <a:gd name="connsiteX1463" fmla="*/ 4273710 w 4340943"/>
                <a:gd name="connsiteY1463" fmla="*/ 1258798 h 1383472"/>
                <a:gd name="connsiteX1464" fmla="*/ 4281358 w 4340943"/>
                <a:gd name="connsiteY1464" fmla="*/ 1264074 h 1383472"/>
                <a:gd name="connsiteX1465" fmla="*/ 4281556 w 4340943"/>
                <a:gd name="connsiteY1465" fmla="*/ 1273118 h 1383472"/>
                <a:gd name="connsiteX1466" fmla="*/ 4260728 w 4340943"/>
                <a:gd name="connsiteY1466" fmla="*/ 1288415 h 1383472"/>
                <a:gd name="connsiteX1467" fmla="*/ 4248024 w 4340943"/>
                <a:gd name="connsiteY1467" fmla="*/ 1288556 h 1383472"/>
                <a:gd name="connsiteX1468" fmla="*/ 4240377 w 4340943"/>
                <a:gd name="connsiteY1468" fmla="*/ 1283280 h 1383472"/>
                <a:gd name="connsiteX1469" fmla="*/ 4240178 w 4340943"/>
                <a:gd name="connsiteY1469" fmla="*/ 1274236 h 1383472"/>
                <a:gd name="connsiteX1470" fmla="*/ 4261005 w 4340943"/>
                <a:gd name="connsiteY1470" fmla="*/ 1258939 h 1383472"/>
                <a:gd name="connsiteX1471" fmla="*/ 4267316 w 4340943"/>
                <a:gd name="connsiteY1471" fmla="*/ 1256996 h 1383472"/>
                <a:gd name="connsiteX1472" fmla="*/ 3636813 w 4340943"/>
                <a:gd name="connsiteY1472" fmla="*/ 1256996 h 1383472"/>
                <a:gd name="connsiteX1473" fmla="*/ 3643207 w 4340943"/>
                <a:gd name="connsiteY1473" fmla="*/ 1258798 h 1383472"/>
                <a:gd name="connsiteX1474" fmla="*/ 3650854 w 4340943"/>
                <a:gd name="connsiteY1474" fmla="*/ 1264074 h 1383472"/>
                <a:gd name="connsiteX1475" fmla="*/ 3651051 w 4340943"/>
                <a:gd name="connsiteY1475" fmla="*/ 1273118 h 1383472"/>
                <a:gd name="connsiteX1476" fmla="*/ 3630225 w 4340943"/>
                <a:gd name="connsiteY1476" fmla="*/ 1288415 h 1383472"/>
                <a:gd name="connsiteX1477" fmla="*/ 3617520 w 4340943"/>
                <a:gd name="connsiteY1477" fmla="*/ 1288556 h 1383472"/>
                <a:gd name="connsiteX1478" fmla="*/ 3609874 w 4340943"/>
                <a:gd name="connsiteY1478" fmla="*/ 1283280 h 1383472"/>
                <a:gd name="connsiteX1479" fmla="*/ 3609676 w 4340943"/>
                <a:gd name="connsiteY1479" fmla="*/ 1274236 h 1383472"/>
                <a:gd name="connsiteX1480" fmla="*/ 3630502 w 4340943"/>
                <a:gd name="connsiteY1480" fmla="*/ 1258939 h 1383472"/>
                <a:gd name="connsiteX1481" fmla="*/ 3636813 w 4340943"/>
                <a:gd name="connsiteY1481" fmla="*/ 1256996 h 1383472"/>
                <a:gd name="connsiteX1482" fmla="*/ 3007503 w 4340943"/>
                <a:gd name="connsiteY1482" fmla="*/ 1256996 h 1383472"/>
                <a:gd name="connsiteX1483" fmla="*/ 3013897 w 4340943"/>
                <a:gd name="connsiteY1483" fmla="*/ 1258798 h 1383472"/>
                <a:gd name="connsiteX1484" fmla="*/ 3021544 w 4340943"/>
                <a:gd name="connsiteY1484" fmla="*/ 1264074 h 1383472"/>
                <a:gd name="connsiteX1485" fmla="*/ 3021742 w 4340943"/>
                <a:gd name="connsiteY1485" fmla="*/ 1273118 h 1383472"/>
                <a:gd name="connsiteX1486" fmla="*/ 3000915 w 4340943"/>
                <a:gd name="connsiteY1486" fmla="*/ 1288415 h 1383472"/>
                <a:gd name="connsiteX1487" fmla="*/ 2988211 w 4340943"/>
                <a:gd name="connsiteY1487" fmla="*/ 1288556 h 1383472"/>
                <a:gd name="connsiteX1488" fmla="*/ 2980564 w 4340943"/>
                <a:gd name="connsiteY1488" fmla="*/ 1283280 h 1383472"/>
                <a:gd name="connsiteX1489" fmla="*/ 2980366 w 4340943"/>
                <a:gd name="connsiteY1489" fmla="*/ 1274236 h 1383472"/>
                <a:gd name="connsiteX1490" fmla="*/ 3001192 w 4340943"/>
                <a:gd name="connsiteY1490" fmla="*/ 1258939 h 1383472"/>
                <a:gd name="connsiteX1491" fmla="*/ 3007503 w 4340943"/>
                <a:gd name="connsiteY1491" fmla="*/ 1256996 h 1383472"/>
                <a:gd name="connsiteX1492" fmla="*/ 2377000 w 4340943"/>
                <a:gd name="connsiteY1492" fmla="*/ 1256996 h 1383472"/>
                <a:gd name="connsiteX1493" fmla="*/ 2383394 w 4340943"/>
                <a:gd name="connsiteY1493" fmla="*/ 1258798 h 1383472"/>
                <a:gd name="connsiteX1494" fmla="*/ 2391041 w 4340943"/>
                <a:gd name="connsiteY1494" fmla="*/ 1264074 h 1383472"/>
                <a:gd name="connsiteX1495" fmla="*/ 2391239 w 4340943"/>
                <a:gd name="connsiteY1495" fmla="*/ 1273118 h 1383472"/>
                <a:gd name="connsiteX1496" fmla="*/ 2370412 w 4340943"/>
                <a:gd name="connsiteY1496" fmla="*/ 1288415 h 1383472"/>
                <a:gd name="connsiteX1497" fmla="*/ 2357707 w 4340943"/>
                <a:gd name="connsiteY1497" fmla="*/ 1288556 h 1383472"/>
                <a:gd name="connsiteX1498" fmla="*/ 2350061 w 4340943"/>
                <a:gd name="connsiteY1498" fmla="*/ 1283280 h 1383472"/>
                <a:gd name="connsiteX1499" fmla="*/ 2349862 w 4340943"/>
                <a:gd name="connsiteY1499" fmla="*/ 1274236 h 1383472"/>
                <a:gd name="connsiteX1500" fmla="*/ 2370689 w 4340943"/>
                <a:gd name="connsiteY1500" fmla="*/ 1258939 h 1383472"/>
                <a:gd name="connsiteX1501" fmla="*/ 2377000 w 4340943"/>
                <a:gd name="connsiteY1501" fmla="*/ 1256996 h 1383472"/>
                <a:gd name="connsiteX1502" fmla="*/ 1746369 w 4340943"/>
                <a:gd name="connsiteY1502" fmla="*/ 1256996 h 1383472"/>
                <a:gd name="connsiteX1503" fmla="*/ 1752763 w 4340943"/>
                <a:gd name="connsiteY1503" fmla="*/ 1258798 h 1383472"/>
                <a:gd name="connsiteX1504" fmla="*/ 1760410 w 4340943"/>
                <a:gd name="connsiteY1504" fmla="*/ 1264074 h 1383472"/>
                <a:gd name="connsiteX1505" fmla="*/ 1760608 w 4340943"/>
                <a:gd name="connsiteY1505" fmla="*/ 1273118 h 1383472"/>
                <a:gd name="connsiteX1506" fmla="*/ 1739781 w 4340943"/>
                <a:gd name="connsiteY1506" fmla="*/ 1288415 h 1383472"/>
                <a:gd name="connsiteX1507" fmla="*/ 1727076 w 4340943"/>
                <a:gd name="connsiteY1507" fmla="*/ 1288556 h 1383472"/>
                <a:gd name="connsiteX1508" fmla="*/ 1719430 w 4340943"/>
                <a:gd name="connsiteY1508" fmla="*/ 1283280 h 1383472"/>
                <a:gd name="connsiteX1509" fmla="*/ 1719232 w 4340943"/>
                <a:gd name="connsiteY1509" fmla="*/ 1274236 h 1383472"/>
                <a:gd name="connsiteX1510" fmla="*/ 1740058 w 4340943"/>
                <a:gd name="connsiteY1510" fmla="*/ 1258939 h 1383472"/>
                <a:gd name="connsiteX1511" fmla="*/ 1746369 w 4340943"/>
                <a:gd name="connsiteY1511" fmla="*/ 1256996 h 1383472"/>
                <a:gd name="connsiteX1512" fmla="*/ 1115866 w 4340943"/>
                <a:gd name="connsiteY1512" fmla="*/ 1256996 h 1383472"/>
                <a:gd name="connsiteX1513" fmla="*/ 1122260 w 4340943"/>
                <a:gd name="connsiteY1513" fmla="*/ 1258798 h 1383472"/>
                <a:gd name="connsiteX1514" fmla="*/ 1129907 w 4340943"/>
                <a:gd name="connsiteY1514" fmla="*/ 1264074 h 1383472"/>
                <a:gd name="connsiteX1515" fmla="*/ 1130105 w 4340943"/>
                <a:gd name="connsiteY1515" fmla="*/ 1273118 h 1383472"/>
                <a:gd name="connsiteX1516" fmla="*/ 1109278 w 4340943"/>
                <a:gd name="connsiteY1516" fmla="*/ 1288415 h 1383472"/>
                <a:gd name="connsiteX1517" fmla="*/ 1096573 w 4340943"/>
                <a:gd name="connsiteY1517" fmla="*/ 1288556 h 1383472"/>
                <a:gd name="connsiteX1518" fmla="*/ 1088927 w 4340943"/>
                <a:gd name="connsiteY1518" fmla="*/ 1283280 h 1383472"/>
                <a:gd name="connsiteX1519" fmla="*/ 1088729 w 4340943"/>
                <a:gd name="connsiteY1519" fmla="*/ 1274236 h 1383472"/>
                <a:gd name="connsiteX1520" fmla="*/ 1109555 w 4340943"/>
                <a:gd name="connsiteY1520" fmla="*/ 1258939 h 1383472"/>
                <a:gd name="connsiteX1521" fmla="*/ 1115866 w 4340943"/>
                <a:gd name="connsiteY1521" fmla="*/ 1256996 h 1383472"/>
                <a:gd name="connsiteX1522" fmla="*/ 486557 w 4340943"/>
                <a:gd name="connsiteY1522" fmla="*/ 1256996 h 1383472"/>
                <a:gd name="connsiteX1523" fmla="*/ 492950 w 4340943"/>
                <a:gd name="connsiteY1523" fmla="*/ 1258798 h 1383472"/>
                <a:gd name="connsiteX1524" fmla="*/ 500597 w 4340943"/>
                <a:gd name="connsiteY1524" fmla="*/ 1264074 h 1383472"/>
                <a:gd name="connsiteX1525" fmla="*/ 500795 w 4340943"/>
                <a:gd name="connsiteY1525" fmla="*/ 1273118 h 1383472"/>
                <a:gd name="connsiteX1526" fmla="*/ 479969 w 4340943"/>
                <a:gd name="connsiteY1526" fmla="*/ 1288415 h 1383472"/>
                <a:gd name="connsiteX1527" fmla="*/ 467264 w 4340943"/>
                <a:gd name="connsiteY1527" fmla="*/ 1288556 h 1383472"/>
                <a:gd name="connsiteX1528" fmla="*/ 459617 w 4340943"/>
                <a:gd name="connsiteY1528" fmla="*/ 1283280 h 1383472"/>
                <a:gd name="connsiteX1529" fmla="*/ 459419 w 4340943"/>
                <a:gd name="connsiteY1529" fmla="*/ 1274236 h 1383472"/>
                <a:gd name="connsiteX1530" fmla="*/ 480245 w 4340943"/>
                <a:gd name="connsiteY1530" fmla="*/ 1258939 h 1383472"/>
                <a:gd name="connsiteX1531" fmla="*/ 486557 w 4340943"/>
                <a:gd name="connsiteY1531" fmla="*/ 1256996 h 1383472"/>
                <a:gd name="connsiteX1532" fmla="*/ 4160999 w 4340943"/>
                <a:gd name="connsiteY1532" fmla="*/ 1256804 h 1383472"/>
                <a:gd name="connsiteX1533" fmla="*/ 4189371 w 4340943"/>
                <a:gd name="connsiteY1533" fmla="*/ 1256804 h 1383472"/>
                <a:gd name="connsiteX1534" fmla="*/ 4205250 w 4340943"/>
                <a:gd name="connsiteY1534" fmla="*/ 1268107 h 1383472"/>
                <a:gd name="connsiteX1535" fmla="*/ 4205250 w 4340943"/>
                <a:gd name="connsiteY1535" fmla="*/ 1281504 h 1383472"/>
                <a:gd name="connsiteX1536" fmla="*/ 4189372 w 4340943"/>
                <a:gd name="connsiteY1536" fmla="*/ 1292806 h 1383472"/>
                <a:gd name="connsiteX1537" fmla="*/ 4160999 w 4340943"/>
                <a:gd name="connsiteY1537" fmla="*/ 1292806 h 1383472"/>
                <a:gd name="connsiteX1538" fmla="*/ 4145121 w 4340943"/>
                <a:gd name="connsiteY1538" fmla="*/ 1281504 h 1383472"/>
                <a:gd name="connsiteX1539" fmla="*/ 4145121 w 4340943"/>
                <a:gd name="connsiteY1539" fmla="*/ 1268107 h 1383472"/>
                <a:gd name="connsiteX1540" fmla="*/ 4160999 w 4340943"/>
                <a:gd name="connsiteY1540" fmla="*/ 1256804 h 1383472"/>
                <a:gd name="connsiteX1541" fmla="*/ 3531689 w 4340943"/>
                <a:gd name="connsiteY1541" fmla="*/ 1256804 h 1383472"/>
                <a:gd name="connsiteX1542" fmla="*/ 3560062 w 4340943"/>
                <a:gd name="connsiteY1542" fmla="*/ 1256804 h 1383472"/>
                <a:gd name="connsiteX1543" fmla="*/ 3575940 w 4340943"/>
                <a:gd name="connsiteY1543" fmla="*/ 1268107 h 1383472"/>
                <a:gd name="connsiteX1544" fmla="*/ 3575940 w 4340943"/>
                <a:gd name="connsiteY1544" fmla="*/ 1281504 h 1383472"/>
                <a:gd name="connsiteX1545" fmla="*/ 3560062 w 4340943"/>
                <a:gd name="connsiteY1545" fmla="*/ 1292806 h 1383472"/>
                <a:gd name="connsiteX1546" fmla="*/ 3531689 w 4340943"/>
                <a:gd name="connsiteY1546" fmla="*/ 1292806 h 1383472"/>
                <a:gd name="connsiteX1547" fmla="*/ 3515812 w 4340943"/>
                <a:gd name="connsiteY1547" fmla="*/ 1281504 h 1383472"/>
                <a:gd name="connsiteX1548" fmla="*/ 3515812 w 4340943"/>
                <a:gd name="connsiteY1548" fmla="*/ 1268107 h 1383472"/>
                <a:gd name="connsiteX1549" fmla="*/ 3531689 w 4340943"/>
                <a:gd name="connsiteY1549" fmla="*/ 1256804 h 1383472"/>
                <a:gd name="connsiteX1550" fmla="*/ 2901186 w 4340943"/>
                <a:gd name="connsiteY1550" fmla="*/ 1256804 h 1383472"/>
                <a:gd name="connsiteX1551" fmla="*/ 2929558 w 4340943"/>
                <a:gd name="connsiteY1551" fmla="*/ 1256804 h 1383472"/>
                <a:gd name="connsiteX1552" fmla="*/ 2945436 w 4340943"/>
                <a:gd name="connsiteY1552" fmla="*/ 1268107 h 1383472"/>
                <a:gd name="connsiteX1553" fmla="*/ 2945436 w 4340943"/>
                <a:gd name="connsiteY1553" fmla="*/ 1281504 h 1383472"/>
                <a:gd name="connsiteX1554" fmla="*/ 2929559 w 4340943"/>
                <a:gd name="connsiteY1554" fmla="*/ 1292806 h 1383472"/>
                <a:gd name="connsiteX1555" fmla="*/ 2901186 w 4340943"/>
                <a:gd name="connsiteY1555" fmla="*/ 1292806 h 1383472"/>
                <a:gd name="connsiteX1556" fmla="*/ 2885308 w 4340943"/>
                <a:gd name="connsiteY1556" fmla="*/ 1281504 h 1383472"/>
                <a:gd name="connsiteX1557" fmla="*/ 2885308 w 4340943"/>
                <a:gd name="connsiteY1557" fmla="*/ 1268107 h 1383472"/>
                <a:gd name="connsiteX1558" fmla="*/ 2901186 w 4340943"/>
                <a:gd name="connsiteY1558" fmla="*/ 1256804 h 1383472"/>
                <a:gd name="connsiteX1559" fmla="*/ 2270555 w 4340943"/>
                <a:gd name="connsiteY1559" fmla="*/ 1256804 h 1383472"/>
                <a:gd name="connsiteX1560" fmla="*/ 2298928 w 4340943"/>
                <a:gd name="connsiteY1560" fmla="*/ 1256804 h 1383472"/>
                <a:gd name="connsiteX1561" fmla="*/ 2314806 w 4340943"/>
                <a:gd name="connsiteY1561" fmla="*/ 1268107 h 1383472"/>
                <a:gd name="connsiteX1562" fmla="*/ 2314806 w 4340943"/>
                <a:gd name="connsiteY1562" fmla="*/ 1281504 h 1383472"/>
                <a:gd name="connsiteX1563" fmla="*/ 2298928 w 4340943"/>
                <a:gd name="connsiteY1563" fmla="*/ 1292806 h 1383472"/>
                <a:gd name="connsiteX1564" fmla="*/ 2270555 w 4340943"/>
                <a:gd name="connsiteY1564" fmla="*/ 1292806 h 1383472"/>
                <a:gd name="connsiteX1565" fmla="*/ 2254678 w 4340943"/>
                <a:gd name="connsiteY1565" fmla="*/ 1281504 h 1383472"/>
                <a:gd name="connsiteX1566" fmla="*/ 2254678 w 4340943"/>
                <a:gd name="connsiteY1566" fmla="*/ 1268107 h 1383472"/>
                <a:gd name="connsiteX1567" fmla="*/ 2270555 w 4340943"/>
                <a:gd name="connsiteY1567" fmla="*/ 1256804 h 1383472"/>
                <a:gd name="connsiteX1568" fmla="*/ 1640052 w 4340943"/>
                <a:gd name="connsiteY1568" fmla="*/ 1256804 h 1383472"/>
                <a:gd name="connsiteX1569" fmla="*/ 1668424 w 4340943"/>
                <a:gd name="connsiteY1569" fmla="*/ 1256804 h 1383472"/>
                <a:gd name="connsiteX1570" fmla="*/ 1684303 w 4340943"/>
                <a:gd name="connsiteY1570" fmla="*/ 1268107 h 1383472"/>
                <a:gd name="connsiteX1571" fmla="*/ 1684303 w 4340943"/>
                <a:gd name="connsiteY1571" fmla="*/ 1281504 h 1383472"/>
                <a:gd name="connsiteX1572" fmla="*/ 1668425 w 4340943"/>
                <a:gd name="connsiteY1572" fmla="*/ 1292806 h 1383472"/>
                <a:gd name="connsiteX1573" fmla="*/ 1640052 w 4340943"/>
                <a:gd name="connsiteY1573" fmla="*/ 1292806 h 1383472"/>
                <a:gd name="connsiteX1574" fmla="*/ 1624174 w 4340943"/>
                <a:gd name="connsiteY1574" fmla="*/ 1281504 h 1383472"/>
                <a:gd name="connsiteX1575" fmla="*/ 1624174 w 4340943"/>
                <a:gd name="connsiteY1575" fmla="*/ 1268107 h 1383472"/>
                <a:gd name="connsiteX1576" fmla="*/ 1640052 w 4340943"/>
                <a:gd name="connsiteY1576" fmla="*/ 1256804 h 1383472"/>
                <a:gd name="connsiteX1577" fmla="*/ 1010742 w 4340943"/>
                <a:gd name="connsiteY1577" fmla="*/ 1256804 h 1383472"/>
                <a:gd name="connsiteX1578" fmla="*/ 1039115 w 4340943"/>
                <a:gd name="connsiteY1578" fmla="*/ 1256804 h 1383472"/>
                <a:gd name="connsiteX1579" fmla="*/ 1054993 w 4340943"/>
                <a:gd name="connsiteY1579" fmla="*/ 1268107 h 1383472"/>
                <a:gd name="connsiteX1580" fmla="*/ 1054993 w 4340943"/>
                <a:gd name="connsiteY1580" fmla="*/ 1281504 h 1383472"/>
                <a:gd name="connsiteX1581" fmla="*/ 1039115 w 4340943"/>
                <a:gd name="connsiteY1581" fmla="*/ 1292806 h 1383472"/>
                <a:gd name="connsiteX1582" fmla="*/ 1010742 w 4340943"/>
                <a:gd name="connsiteY1582" fmla="*/ 1292806 h 1383472"/>
                <a:gd name="connsiteX1583" fmla="*/ 994865 w 4340943"/>
                <a:gd name="connsiteY1583" fmla="*/ 1281504 h 1383472"/>
                <a:gd name="connsiteX1584" fmla="*/ 994865 w 4340943"/>
                <a:gd name="connsiteY1584" fmla="*/ 1268107 h 1383472"/>
                <a:gd name="connsiteX1585" fmla="*/ 1010742 w 4340943"/>
                <a:gd name="connsiteY1585" fmla="*/ 1256804 h 1383472"/>
                <a:gd name="connsiteX1586" fmla="*/ 380239 w 4340943"/>
                <a:gd name="connsiteY1586" fmla="*/ 1256804 h 1383472"/>
                <a:gd name="connsiteX1587" fmla="*/ 408611 w 4340943"/>
                <a:gd name="connsiteY1587" fmla="*/ 1256804 h 1383472"/>
                <a:gd name="connsiteX1588" fmla="*/ 424489 w 4340943"/>
                <a:gd name="connsiteY1588" fmla="*/ 1268107 h 1383472"/>
                <a:gd name="connsiteX1589" fmla="*/ 424489 w 4340943"/>
                <a:gd name="connsiteY1589" fmla="*/ 1281504 h 1383472"/>
                <a:gd name="connsiteX1590" fmla="*/ 408612 w 4340943"/>
                <a:gd name="connsiteY1590" fmla="*/ 1292806 h 1383472"/>
                <a:gd name="connsiteX1591" fmla="*/ 380239 w 4340943"/>
                <a:gd name="connsiteY1591" fmla="*/ 1292806 h 1383472"/>
                <a:gd name="connsiteX1592" fmla="*/ 364361 w 4340943"/>
                <a:gd name="connsiteY1592" fmla="*/ 1281504 h 1383472"/>
                <a:gd name="connsiteX1593" fmla="*/ 364361 w 4340943"/>
                <a:gd name="connsiteY1593" fmla="*/ 1268107 h 1383472"/>
                <a:gd name="connsiteX1594" fmla="*/ 380239 w 4340943"/>
                <a:gd name="connsiteY1594" fmla="*/ 1256804 h 1383472"/>
                <a:gd name="connsiteX1595" fmla="*/ 55751 w 4340943"/>
                <a:gd name="connsiteY1595" fmla="*/ 1228870 h 1383472"/>
                <a:gd name="connsiteX1596" fmla="*/ 69797 w 4340943"/>
                <a:gd name="connsiteY1596" fmla="*/ 1238869 h 1383472"/>
                <a:gd name="connsiteX1597" fmla="*/ 76613 w 4340943"/>
                <a:gd name="connsiteY1597" fmla="*/ 1246175 h 1383472"/>
                <a:gd name="connsiteX1598" fmla="*/ 78475 w 4340943"/>
                <a:gd name="connsiteY1598" fmla="*/ 1252986 h 1383472"/>
                <a:gd name="connsiteX1599" fmla="*/ 78792 w 4340943"/>
                <a:gd name="connsiteY1599" fmla="*/ 1252986 h 1383472"/>
                <a:gd name="connsiteX1600" fmla="*/ 78884 w 4340943"/>
                <a:gd name="connsiteY1600" fmla="*/ 1253327 h 1383472"/>
                <a:gd name="connsiteX1601" fmla="*/ 78726 w 4340943"/>
                <a:gd name="connsiteY1601" fmla="*/ 1253906 h 1383472"/>
                <a:gd name="connsiteX1602" fmla="*/ 78884 w 4340943"/>
                <a:gd name="connsiteY1602" fmla="*/ 1254486 h 1383472"/>
                <a:gd name="connsiteX1603" fmla="*/ 78567 w 4340943"/>
                <a:gd name="connsiteY1603" fmla="*/ 1254486 h 1383472"/>
                <a:gd name="connsiteX1604" fmla="*/ 76613 w 4340943"/>
                <a:gd name="connsiteY1604" fmla="*/ 1261638 h 1383472"/>
                <a:gd name="connsiteX1605" fmla="*/ 69797 w 4340943"/>
                <a:gd name="connsiteY1605" fmla="*/ 1268944 h 1383472"/>
                <a:gd name="connsiteX1606" fmla="*/ 36567 w 4340943"/>
                <a:gd name="connsiteY1606" fmla="*/ 1292599 h 1383472"/>
                <a:gd name="connsiteX1607" fmla="*/ 32319 w 4340943"/>
                <a:gd name="connsiteY1607" fmla="*/ 1293851 h 1383472"/>
                <a:gd name="connsiteX1608" fmla="*/ 3867407 w 4340943"/>
                <a:gd name="connsiteY1608" fmla="*/ 1221654 h 1383472"/>
                <a:gd name="connsiteX1609" fmla="*/ 3871986 w 4340943"/>
                <a:gd name="connsiteY1609" fmla="*/ 1223072 h 1383472"/>
                <a:gd name="connsiteX1610" fmla="*/ 3892704 w 4340943"/>
                <a:gd name="connsiteY1610" fmla="*/ 1238352 h 1383472"/>
                <a:gd name="connsiteX1611" fmla="*/ 3892540 w 4340943"/>
                <a:gd name="connsiteY1611" fmla="*/ 1244919 h 1383472"/>
                <a:gd name="connsiteX1612" fmla="*/ 3885429 w 4340943"/>
                <a:gd name="connsiteY1612" fmla="*/ 1249805 h 1383472"/>
                <a:gd name="connsiteX1613" fmla="*/ 3876204 w 4340943"/>
                <a:gd name="connsiteY1613" fmla="*/ 1249689 h 1383472"/>
                <a:gd name="connsiteX1614" fmla="*/ 3855486 w 4340943"/>
                <a:gd name="connsiteY1614" fmla="*/ 1234409 h 1383472"/>
                <a:gd name="connsiteX1615" fmla="*/ 3855650 w 4340943"/>
                <a:gd name="connsiteY1615" fmla="*/ 1227842 h 1383472"/>
                <a:gd name="connsiteX1616" fmla="*/ 3862760 w 4340943"/>
                <a:gd name="connsiteY1616" fmla="*/ 1222956 h 1383472"/>
                <a:gd name="connsiteX1617" fmla="*/ 3867407 w 4340943"/>
                <a:gd name="connsiteY1617" fmla="*/ 1221654 h 1383472"/>
                <a:gd name="connsiteX1618" fmla="*/ 3238097 w 4340943"/>
                <a:gd name="connsiteY1618" fmla="*/ 1221654 h 1383472"/>
                <a:gd name="connsiteX1619" fmla="*/ 3242676 w 4340943"/>
                <a:gd name="connsiteY1619" fmla="*/ 1223072 h 1383472"/>
                <a:gd name="connsiteX1620" fmla="*/ 3263394 w 4340943"/>
                <a:gd name="connsiteY1620" fmla="*/ 1238352 h 1383472"/>
                <a:gd name="connsiteX1621" fmla="*/ 3263230 w 4340943"/>
                <a:gd name="connsiteY1621" fmla="*/ 1244919 h 1383472"/>
                <a:gd name="connsiteX1622" fmla="*/ 3256120 w 4340943"/>
                <a:gd name="connsiteY1622" fmla="*/ 1249805 h 1383472"/>
                <a:gd name="connsiteX1623" fmla="*/ 3246894 w 4340943"/>
                <a:gd name="connsiteY1623" fmla="*/ 1249689 h 1383472"/>
                <a:gd name="connsiteX1624" fmla="*/ 3226176 w 4340943"/>
                <a:gd name="connsiteY1624" fmla="*/ 1234409 h 1383472"/>
                <a:gd name="connsiteX1625" fmla="*/ 3226340 w 4340943"/>
                <a:gd name="connsiteY1625" fmla="*/ 1227842 h 1383472"/>
                <a:gd name="connsiteX1626" fmla="*/ 3233451 w 4340943"/>
                <a:gd name="connsiteY1626" fmla="*/ 1222956 h 1383472"/>
                <a:gd name="connsiteX1627" fmla="*/ 3238097 w 4340943"/>
                <a:gd name="connsiteY1627" fmla="*/ 1221654 h 1383472"/>
                <a:gd name="connsiteX1628" fmla="*/ 2607594 w 4340943"/>
                <a:gd name="connsiteY1628" fmla="*/ 1221654 h 1383472"/>
                <a:gd name="connsiteX1629" fmla="*/ 2612173 w 4340943"/>
                <a:gd name="connsiteY1629" fmla="*/ 1223072 h 1383472"/>
                <a:gd name="connsiteX1630" fmla="*/ 2632890 w 4340943"/>
                <a:gd name="connsiteY1630" fmla="*/ 1238352 h 1383472"/>
                <a:gd name="connsiteX1631" fmla="*/ 2632727 w 4340943"/>
                <a:gd name="connsiteY1631" fmla="*/ 1244919 h 1383472"/>
                <a:gd name="connsiteX1632" fmla="*/ 2625616 w 4340943"/>
                <a:gd name="connsiteY1632" fmla="*/ 1249805 h 1383472"/>
                <a:gd name="connsiteX1633" fmla="*/ 2616391 w 4340943"/>
                <a:gd name="connsiteY1633" fmla="*/ 1249689 h 1383472"/>
                <a:gd name="connsiteX1634" fmla="*/ 2595673 w 4340943"/>
                <a:gd name="connsiteY1634" fmla="*/ 1234409 h 1383472"/>
                <a:gd name="connsiteX1635" fmla="*/ 2595837 w 4340943"/>
                <a:gd name="connsiteY1635" fmla="*/ 1227842 h 1383472"/>
                <a:gd name="connsiteX1636" fmla="*/ 2602948 w 4340943"/>
                <a:gd name="connsiteY1636" fmla="*/ 1222956 h 1383472"/>
                <a:gd name="connsiteX1637" fmla="*/ 2607594 w 4340943"/>
                <a:gd name="connsiteY1637" fmla="*/ 1221654 h 1383472"/>
                <a:gd name="connsiteX1638" fmla="*/ 1976964 w 4340943"/>
                <a:gd name="connsiteY1638" fmla="*/ 1221654 h 1383472"/>
                <a:gd name="connsiteX1639" fmla="*/ 1981543 w 4340943"/>
                <a:gd name="connsiteY1639" fmla="*/ 1223072 h 1383472"/>
                <a:gd name="connsiteX1640" fmla="*/ 2002260 w 4340943"/>
                <a:gd name="connsiteY1640" fmla="*/ 1238352 h 1383472"/>
                <a:gd name="connsiteX1641" fmla="*/ 2002096 w 4340943"/>
                <a:gd name="connsiteY1641" fmla="*/ 1244919 h 1383472"/>
                <a:gd name="connsiteX1642" fmla="*/ 1994986 w 4340943"/>
                <a:gd name="connsiteY1642" fmla="*/ 1249805 h 1383472"/>
                <a:gd name="connsiteX1643" fmla="*/ 1985760 w 4340943"/>
                <a:gd name="connsiteY1643" fmla="*/ 1249689 h 1383472"/>
                <a:gd name="connsiteX1644" fmla="*/ 1965043 w 4340943"/>
                <a:gd name="connsiteY1644" fmla="*/ 1234409 h 1383472"/>
                <a:gd name="connsiteX1645" fmla="*/ 1965206 w 4340943"/>
                <a:gd name="connsiteY1645" fmla="*/ 1227842 h 1383472"/>
                <a:gd name="connsiteX1646" fmla="*/ 1972317 w 4340943"/>
                <a:gd name="connsiteY1646" fmla="*/ 1222956 h 1383472"/>
                <a:gd name="connsiteX1647" fmla="*/ 1976964 w 4340943"/>
                <a:gd name="connsiteY1647" fmla="*/ 1221654 h 1383472"/>
                <a:gd name="connsiteX1648" fmla="*/ 1346460 w 4340943"/>
                <a:gd name="connsiteY1648" fmla="*/ 1221654 h 1383472"/>
                <a:gd name="connsiteX1649" fmla="*/ 1351039 w 4340943"/>
                <a:gd name="connsiteY1649" fmla="*/ 1223072 h 1383472"/>
                <a:gd name="connsiteX1650" fmla="*/ 1371757 w 4340943"/>
                <a:gd name="connsiteY1650" fmla="*/ 1238352 h 1383472"/>
                <a:gd name="connsiteX1651" fmla="*/ 1371593 w 4340943"/>
                <a:gd name="connsiteY1651" fmla="*/ 1244919 h 1383472"/>
                <a:gd name="connsiteX1652" fmla="*/ 1364482 w 4340943"/>
                <a:gd name="connsiteY1652" fmla="*/ 1249805 h 1383472"/>
                <a:gd name="connsiteX1653" fmla="*/ 1355257 w 4340943"/>
                <a:gd name="connsiteY1653" fmla="*/ 1249689 h 1383472"/>
                <a:gd name="connsiteX1654" fmla="*/ 1334540 w 4340943"/>
                <a:gd name="connsiteY1654" fmla="*/ 1234409 h 1383472"/>
                <a:gd name="connsiteX1655" fmla="*/ 1334703 w 4340943"/>
                <a:gd name="connsiteY1655" fmla="*/ 1227842 h 1383472"/>
                <a:gd name="connsiteX1656" fmla="*/ 1341814 w 4340943"/>
                <a:gd name="connsiteY1656" fmla="*/ 1222956 h 1383472"/>
                <a:gd name="connsiteX1657" fmla="*/ 1346460 w 4340943"/>
                <a:gd name="connsiteY1657" fmla="*/ 1221654 h 1383472"/>
                <a:gd name="connsiteX1658" fmla="*/ 717150 w 4340943"/>
                <a:gd name="connsiteY1658" fmla="*/ 1221654 h 1383472"/>
                <a:gd name="connsiteX1659" fmla="*/ 721729 w 4340943"/>
                <a:gd name="connsiteY1659" fmla="*/ 1223072 h 1383472"/>
                <a:gd name="connsiteX1660" fmla="*/ 742447 w 4340943"/>
                <a:gd name="connsiteY1660" fmla="*/ 1238352 h 1383472"/>
                <a:gd name="connsiteX1661" fmla="*/ 742284 w 4340943"/>
                <a:gd name="connsiteY1661" fmla="*/ 1244919 h 1383472"/>
                <a:gd name="connsiteX1662" fmla="*/ 735172 w 4340943"/>
                <a:gd name="connsiteY1662" fmla="*/ 1249805 h 1383472"/>
                <a:gd name="connsiteX1663" fmla="*/ 725948 w 4340943"/>
                <a:gd name="connsiteY1663" fmla="*/ 1249689 h 1383472"/>
                <a:gd name="connsiteX1664" fmla="*/ 705230 w 4340943"/>
                <a:gd name="connsiteY1664" fmla="*/ 1234409 h 1383472"/>
                <a:gd name="connsiteX1665" fmla="*/ 705393 w 4340943"/>
                <a:gd name="connsiteY1665" fmla="*/ 1227842 h 1383472"/>
                <a:gd name="connsiteX1666" fmla="*/ 712504 w 4340943"/>
                <a:gd name="connsiteY1666" fmla="*/ 1222956 h 1383472"/>
                <a:gd name="connsiteX1667" fmla="*/ 717150 w 4340943"/>
                <a:gd name="connsiteY1667" fmla="*/ 1221654 h 1383472"/>
                <a:gd name="connsiteX1668" fmla="*/ 86647 w 4340943"/>
                <a:gd name="connsiteY1668" fmla="*/ 1221654 h 1383472"/>
                <a:gd name="connsiteX1669" fmla="*/ 91226 w 4340943"/>
                <a:gd name="connsiteY1669" fmla="*/ 1223072 h 1383472"/>
                <a:gd name="connsiteX1670" fmla="*/ 111943 w 4340943"/>
                <a:gd name="connsiteY1670" fmla="*/ 1238352 h 1383472"/>
                <a:gd name="connsiteX1671" fmla="*/ 111780 w 4340943"/>
                <a:gd name="connsiteY1671" fmla="*/ 1244919 h 1383472"/>
                <a:gd name="connsiteX1672" fmla="*/ 104669 w 4340943"/>
                <a:gd name="connsiteY1672" fmla="*/ 1249805 h 1383472"/>
                <a:gd name="connsiteX1673" fmla="*/ 95444 w 4340943"/>
                <a:gd name="connsiteY1673" fmla="*/ 1249689 h 1383472"/>
                <a:gd name="connsiteX1674" fmla="*/ 74726 w 4340943"/>
                <a:gd name="connsiteY1674" fmla="*/ 1234409 h 1383472"/>
                <a:gd name="connsiteX1675" fmla="*/ 74890 w 4340943"/>
                <a:gd name="connsiteY1675" fmla="*/ 1227842 h 1383472"/>
                <a:gd name="connsiteX1676" fmla="*/ 82000 w 4340943"/>
                <a:gd name="connsiteY1676" fmla="*/ 1222956 h 1383472"/>
                <a:gd name="connsiteX1677" fmla="*/ 86647 w 4340943"/>
                <a:gd name="connsiteY1677" fmla="*/ 1221654 h 1383472"/>
                <a:gd name="connsiteX1678" fmla="*/ 4321488 w 4340943"/>
                <a:gd name="connsiteY1678" fmla="*/ 1209308 h 1383472"/>
                <a:gd name="connsiteX1679" fmla="*/ 4326966 w 4340943"/>
                <a:gd name="connsiteY1679" fmla="*/ 1209875 h 1383472"/>
                <a:gd name="connsiteX1680" fmla="*/ 4340943 w 4340943"/>
                <a:gd name="connsiteY1680" fmla="*/ 1213433 h 1383472"/>
                <a:gd name="connsiteX1681" fmla="*/ 4340943 w 4340943"/>
                <a:gd name="connsiteY1681" fmla="*/ 1245560 h 1383472"/>
                <a:gd name="connsiteX1682" fmla="*/ 4332632 w 4340943"/>
                <a:gd name="connsiteY1682" fmla="*/ 1248359 h 1383472"/>
                <a:gd name="connsiteX1683" fmla="*/ 4310466 w 4340943"/>
                <a:gd name="connsiteY1683" fmla="*/ 1242716 h 1383472"/>
                <a:gd name="connsiteX1684" fmla="*/ 4302034 w 4340943"/>
                <a:gd name="connsiteY1684" fmla="*/ 1230030 h 1383472"/>
                <a:gd name="connsiteX1685" fmla="*/ 4309145 w 4340943"/>
                <a:gd name="connsiteY1685" fmla="*/ 1215877 h 1383472"/>
                <a:gd name="connsiteX1686" fmla="*/ 4321488 w 4340943"/>
                <a:gd name="connsiteY1686" fmla="*/ 1209308 h 1383472"/>
                <a:gd name="connsiteX1687" fmla="*/ 3690984 w 4340943"/>
                <a:gd name="connsiteY1687" fmla="*/ 1209308 h 1383472"/>
                <a:gd name="connsiteX1688" fmla="*/ 3696462 w 4340943"/>
                <a:gd name="connsiteY1688" fmla="*/ 1209875 h 1383472"/>
                <a:gd name="connsiteX1689" fmla="*/ 3718628 w 4340943"/>
                <a:gd name="connsiteY1689" fmla="*/ 1215518 h 1383472"/>
                <a:gd name="connsiteX1690" fmla="*/ 3727060 w 4340943"/>
                <a:gd name="connsiteY1690" fmla="*/ 1228203 h 1383472"/>
                <a:gd name="connsiteX1691" fmla="*/ 3719950 w 4340943"/>
                <a:gd name="connsiteY1691" fmla="*/ 1242357 h 1383472"/>
                <a:gd name="connsiteX1692" fmla="*/ 3702129 w 4340943"/>
                <a:gd name="connsiteY1692" fmla="*/ 1248359 h 1383472"/>
                <a:gd name="connsiteX1693" fmla="*/ 3679962 w 4340943"/>
                <a:gd name="connsiteY1693" fmla="*/ 1242716 h 1383472"/>
                <a:gd name="connsiteX1694" fmla="*/ 3671531 w 4340943"/>
                <a:gd name="connsiteY1694" fmla="*/ 1230030 h 1383472"/>
                <a:gd name="connsiteX1695" fmla="*/ 3678642 w 4340943"/>
                <a:gd name="connsiteY1695" fmla="*/ 1215877 h 1383472"/>
                <a:gd name="connsiteX1696" fmla="*/ 3690984 w 4340943"/>
                <a:gd name="connsiteY1696" fmla="*/ 1209308 h 1383472"/>
                <a:gd name="connsiteX1697" fmla="*/ 3061675 w 4340943"/>
                <a:gd name="connsiteY1697" fmla="*/ 1209308 h 1383472"/>
                <a:gd name="connsiteX1698" fmla="*/ 3067153 w 4340943"/>
                <a:gd name="connsiteY1698" fmla="*/ 1209875 h 1383472"/>
                <a:gd name="connsiteX1699" fmla="*/ 3089319 w 4340943"/>
                <a:gd name="connsiteY1699" fmla="*/ 1215518 h 1383472"/>
                <a:gd name="connsiteX1700" fmla="*/ 3097751 w 4340943"/>
                <a:gd name="connsiteY1700" fmla="*/ 1228203 h 1383472"/>
                <a:gd name="connsiteX1701" fmla="*/ 3090640 w 4340943"/>
                <a:gd name="connsiteY1701" fmla="*/ 1242357 h 1383472"/>
                <a:gd name="connsiteX1702" fmla="*/ 3072820 w 4340943"/>
                <a:gd name="connsiteY1702" fmla="*/ 1248359 h 1383472"/>
                <a:gd name="connsiteX1703" fmla="*/ 3050653 w 4340943"/>
                <a:gd name="connsiteY1703" fmla="*/ 1242716 h 1383472"/>
                <a:gd name="connsiteX1704" fmla="*/ 3042222 w 4340943"/>
                <a:gd name="connsiteY1704" fmla="*/ 1230030 h 1383472"/>
                <a:gd name="connsiteX1705" fmla="*/ 3049332 w 4340943"/>
                <a:gd name="connsiteY1705" fmla="*/ 1215877 h 1383472"/>
                <a:gd name="connsiteX1706" fmla="*/ 3061675 w 4340943"/>
                <a:gd name="connsiteY1706" fmla="*/ 1209308 h 1383472"/>
                <a:gd name="connsiteX1707" fmla="*/ 2431171 w 4340943"/>
                <a:gd name="connsiteY1707" fmla="*/ 1209308 h 1383472"/>
                <a:gd name="connsiteX1708" fmla="*/ 2436649 w 4340943"/>
                <a:gd name="connsiteY1708" fmla="*/ 1209875 h 1383472"/>
                <a:gd name="connsiteX1709" fmla="*/ 2458815 w 4340943"/>
                <a:gd name="connsiteY1709" fmla="*/ 1215518 h 1383472"/>
                <a:gd name="connsiteX1710" fmla="*/ 2467247 w 4340943"/>
                <a:gd name="connsiteY1710" fmla="*/ 1228203 h 1383472"/>
                <a:gd name="connsiteX1711" fmla="*/ 2460136 w 4340943"/>
                <a:gd name="connsiteY1711" fmla="*/ 1242357 h 1383472"/>
                <a:gd name="connsiteX1712" fmla="*/ 2442316 w 4340943"/>
                <a:gd name="connsiteY1712" fmla="*/ 1248359 h 1383472"/>
                <a:gd name="connsiteX1713" fmla="*/ 2420149 w 4340943"/>
                <a:gd name="connsiteY1713" fmla="*/ 1242716 h 1383472"/>
                <a:gd name="connsiteX1714" fmla="*/ 2411718 w 4340943"/>
                <a:gd name="connsiteY1714" fmla="*/ 1230030 h 1383472"/>
                <a:gd name="connsiteX1715" fmla="*/ 2418829 w 4340943"/>
                <a:gd name="connsiteY1715" fmla="*/ 1215877 h 1383472"/>
                <a:gd name="connsiteX1716" fmla="*/ 2431171 w 4340943"/>
                <a:gd name="connsiteY1716" fmla="*/ 1209308 h 1383472"/>
                <a:gd name="connsiteX1717" fmla="*/ 1800541 w 4340943"/>
                <a:gd name="connsiteY1717" fmla="*/ 1209308 h 1383472"/>
                <a:gd name="connsiteX1718" fmla="*/ 1806019 w 4340943"/>
                <a:gd name="connsiteY1718" fmla="*/ 1209875 h 1383472"/>
                <a:gd name="connsiteX1719" fmla="*/ 1828185 w 4340943"/>
                <a:gd name="connsiteY1719" fmla="*/ 1215518 h 1383472"/>
                <a:gd name="connsiteX1720" fmla="*/ 1836617 w 4340943"/>
                <a:gd name="connsiteY1720" fmla="*/ 1228203 h 1383472"/>
                <a:gd name="connsiteX1721" fmla="*/ 1829506 w 4340943"/>
                <a:gd name="connsiteY1721" fmla="*/ 1242357 h 1383472"/>
                <a:gd name="connsiteX1722" fmla="*/ 1811686 w 4340943"/>
                <a:gd name="connsiteY1722" fmla="*/ 1248359 h 1383472"/>
                <a:gd name="connsiteX1723" fmla="*/ 1789519 w 4340943"/>
                <a:gd name="connsiteY1723" fmla="*/ 1242716 h 1383472"/>
                <a:gd name="connsiteX1724" fmla="*/ 1781087 w 4340943"/>
                <a:gd name="connsiteY1724" fmla="*/ 1230030 h 1383472"/>
                <a:gd name="connsiteX1725" fmla="*/ 1788198 w 4340943"/>
                <a:gd name="connsiteY1725" fmla="*/ 1215877 h 1383472"/>
                <a:gd name="connsiteX1726" fmla="*/ 1800541 w 4340943"/>
                <a:gd name="connsiteY1726" fmla="*/ 1209308 h 1383472"/>
                <a:gd name="connsiteX1727" fmla="*/ 1170037 w 4340943"/>
                <a:gd name="connsiteY1727" fmla="*/ 1209308 h 1383472"/>
                <a:gd name="connsiteX1728" fmla="*/ 1175516 w 4340943"/>
                <a:gd name="connsiteY1728" fmla="*/ 1209875 h 1383472"/>
                <a:gd name="connsiteX1729" fmla="*/ 1197682 w 4340943"/>
                <a:gd name="connsiteY1729" fmla="*/ 1215518 h 1383472"/>
                <a:gd name="connsiteX1730" fmla="*/ 1206114 w 4340943"/>
                <a:gd name="connsiteY1730" fmla="*/ 1228203 h 1383472"/>
                <a:gd name="connsiteX1731" fmla="*/ 1199003 w 4340943"/>
                <a:gd name="connsiteY1731" fmla="*/ 1242357 h 1383472"/>
                <a:gd name="connsiteX1732" fmla="*/ 1181182 w 4340943"/>
                <a:gd name="connsiteY1732" fmla="*/ 1248359 h 1383472"/>
                <a:gd name="connsiteX1733" fmla="*/ 1159016 w 4340943"/>
                <a:gd name="connsiteY1733" fmla="*/ 1242716 h 1383472"/>
                <a:gd name="connsiteX1734" fmla="*/ 1150584 w 4340943"/>
                <a:gd name="connsiteY1734" fmla="*/ 1230030 h 1383472"/>
                <a:gd name="connsiteX1735" fmla="*/ 1157695 w 4340943"/>
                <a:gd name="connsiteY1735" fmla="*/ 1215877 h 1383472"/>
                <a:gd name="connsiteX1736" fmla="*/ 1170037 w 4340943"/>
                <a:gd name="connsiteY1736" fmla="*/ 1209308 h 1383472"/>
                <a:gd name="connsiteX1737" fmla="*/ 540728 w 4340943"/>
                <a:gd name="connsiteY1737" fmla="*/ 1209308 h 1383472"/>
                <a:gd name="connsiteX1738" fmla="*/ 546206 w 4340943"/>
                <a:gd name="connsiteY1738" fmla="*/ 1209875 h 1383472"/>
                <a:gd name="connsiteX1739" fmla="*/ 568372 w 4340943"/>
                <a:gd name="connsiteY1739" fmla="*/ 1215518 h 1383472"/>
                <a:gd name="connsiteX1740" fmla="*/ 576804 w 4340943"/>
                <a:gd name="connsiteY1740" fmla="*/ 1228203 h 1383472"/>
                <a:gd name="connsiteX1741" fmla="*/ 569693 w 4340943"/>
                <a:gd name="connsiteY1741" fmla="*/ 1242357 h 1383472"/>
                <a:gd name="connsiteX1742" fmla="*/ 551873 w 4340943"/>
                <a:gd name="connsiteY1742" fmla="*/ 1248359 h 1383472"/>
                <a:gd name="connsiteX1743" fmla="*/ 529706 w 4340943"/>
                <a:gd name="connsiteY1743" fmla="*/ 1242716 h 1383472"/>
                <a:gd name="connsiteX1744" fmla="*/ 521275 w 4340943"/>
                <a:gd name="connsiteY1744" fmla="*/ 1230030 h 1383472"/>
                <a:gd name="connsiteX1745" fmla="*/ 528386 w 4340943"/>
                <a:gd name="connsiteY1745" fmla="*/ 1215877 h 1383472"/>
                <a:gd name="connsiteX1746" fmla="*/ 540728 w 4340943"/>
                <a:gd name="connsiteY1746" fmla="*/ 1209308 h 1383472"/>
                <a:gd name="connsiteX1747" fmla="*/ 3985294 w 4340943"/>
                <a:gd name="connsiteY1747" fmla="*/ 1208745 h 1383472"/>
                <a:gd name="connsiteX1748" fmla="*/ 4007232 w 4340943"/>
                <a:gd name="connsiteY1748" fmla="*/ 1215214 h 1383472"/>
                <a:gd name="connsiteX1749" fmla="*/ 4040462 w 4340943"/>
                <a:gd name="connsiteY1749" fmla="*/ 1238869 h 1383472"/>
                <a:gd name="connsiteX1750" fmla="*/ 4047278 w 4340943"/>
                <a:gd name="connsiteY1750" fmla="*/ 1246175 h 1383472"/>
                <a:gd name="connsiteX1751" fmla="*/ 4049140 w 4340943"/>
                <a:gd name="connsiteY1751" fmla="*/ 1252986 h 1383472"/>
                <a:gd name="connsiteX1752" fmla="*/ 4049456 w 4340943"/>
                <a:gd name="connsiteY1752" fmla="*/ 1252986 h 1383472"/>
                <a:gd name="connsiteX1753" fmla="*/ 4049550 w 4340943"/>
                <a:gd name="connsiteY1753" fmla="*/ 1253327 h 1383472"/>
                <a:gd name="connsiteX1754" fmla="*/ 4049392 w 4340943"/>
                <a:gd name="connsiteY1754" fmla="*/ 1253906 h 1383472"/>
                <a:gd name="connsiteX1755" fmla="*/ 4049550 w 4340943"/>
                <a:gd name="connsiteY1755" fmla="*/ 1254486 h 1383472"/>
                <a:gd name="connsiteX1756" fmla="*/ 4049233 w 4340943"/>
                <a:gd name="connsiteY1756" fmla="*/ 1254486 h 1383472"/>
                <a:gd name="connsiteX1757" fmla="*/ 4047278 w 4340943"/>
                <a:gd name="connsiteY1757" fmla="*/ 1261638 h 1383472"/>
                <a:gd name="connsiteX1758" fmla="*/ 4040462 w 4340943"/>
                <a:gd name="connsiteY1758" fmla="*/ 1268944 h 1383472"/>
                <a:gd name="connsiteX1759" fmla="*/ 4007232 w 4340943"/>
                <a:gd name="connsiteY1759" fmla="*/ 1292599 h 1383472"/>
                <a:gd name="connsiteX1760" fmla="*/ 3963356 w 4340943"/>
                <a:gd name="connsiteY1760" fmla="*/ 1292599 h 1383472"/>
                <a:gd name="connsiteX1761" fmla="*/ 3930126 w 4340943"/>
                <a:gd name="connsiteY1761" fmla="*/ 1268944 h 1383472"/>
                <a:gd name="connsiteX1762" fmla="*/ 3923310 w 4340943"/>
                <a:gd name="connsiteY1762" fmla="*/ 1261638 h 1383472"/>
                <a:gd name="connsiteX1763" fmla="*/ 3921355 w 4340943"/>
                <a:gd name="connsiteY1763" fmla="*/ 1254486 h 1383472"/>
                <a:gd name="connsiteX1764" fmla="*/ 3921038 w 4340943"/>
                <a:gd name="connsiteY1764" fmla="*/ 1254486 h 1383472"/>
                <a:gd name="connsiteX1765" fmla="*/ 3921197 w 4340943"/>
                <a:gd name="connsiteY1765" fmla="*/ 1253906 h 1383472"/>
                <a:gd name="connsiteX1766" fmla="*/ 3921038 w 4340943"/>
                <a:gd name="connsiteY1766" fmla="*/ 1253327 h 1383472"/>
                <a:gd name="connsiteX1767" fmla="*/ 3921132 w 4340943"/>
                <a:gd name="connsiteY1767" fmla="*/ 1252986 h 1383472"/>
                <a:gd name="connsiteX1768" fmla="*/ 3921448 w 4340943"/>
                <a:gd name="connsiteY1768" fmla="*/ 1252986 h 1383472"/>
                <a:gd name="connsiteX1769" fmla="*/ 3923310 w 4340943"/>
                <a:gd name="connsiteY1769" fmla="*/ 1246175 h 1383472"/>
                <a:gd name="connsiteX1770" fmla="*/ 3930126 w 4340943"/>
                <a:gd name="connsiteY1770" fmla="*/ 1238869 h 1383472"/>
                <a:gd name="connsiteX1771" fmla="*/ 3963356 w 4340943"/>
                <a:gd name="connsiteY1771" fmla="*/ 1215214 h 1383472"/>
                <a:gd name="connsiteX1772" fmla="*/ 3985294 w 4340943"/>
                <a:gd name="connsiteY1772" fmla="*/ 1208745 h 1383472"/>
                <a:gd name="connsiteX1773" fmla="*/ 3795388 w 4340943"/>
                <a:gd name="connsiteY1773" fmla="*/ 1208745 h 1383472"/>
                <a:gd name="connsiteX1774" fmla="*/ 3817326 w 4340943"/>
                <a:gd name="connsiteY1774" fmla="*/ 1215214 h 1383472"/>
                <a:gd name="connsiteX1775" fmla="*/ 3850558 w 4340943"/>
                <a:gd name="connsiteY1775" fmla="*/ 1238869 h 1383472"/>
                <a:gd name="connsiteX1776" fmla="*/ 3857372 w 4340943"/>
                <a:gd name="connsiteY1776" fmla="*/ 1246175 h 1383472"/>
                <a:gd name="connsiteX1777" fmla="*/ 3859234 w 4340943"/>
                <a:gd name="connsiteY1777" fmla="*/ 1252986 h 1383472"/>
                <a:gd name="connsiteX1778" fmla="*/ 3859552 w 4340943"/>
                <a:gd name="connsiteY1778" fmla="*/ 1252986 h 1383472"/>
                <a:gd name="connsiteX1779" fmla="*/ 3859644 w 4340943"/>
                <a:gd name="connsiteY1779" fmla="*/ 1253327 h 1383472"/>
                <a:gd name="connsiteX1780" fmla="*/ 3859486 w 4340943"/>
                <a:gd name="connsiteY1780" fmla="*/ 1253906 h 1383472"/>
                <a:gd name="connsiteX1781" fmla="*/ 3859644 w 4340943"/>
                <a:gd name="connsiteY1781" fmla="*/ 1254486 h 1383472"/>
                <a:gd name="connsiteX1782" fmla="*/ 3859327 w 4340943"/>
                <a:gd name="connsiteY1782" fmla="*/ 1254486 h 1383472"/>
                <a:gd name="connsiteX1783" fmla="*/ 3857372 w 4340943"/>
                <a:gd name="connsiteY1783" fmla="*/ 1261638 h 1383472"/>
                <a:gd name="connsiteX1784" fmla="*/ 3850558 w 4340943"/>
                <a:gd name="connsiteY1784" fmla="*/ 1268944 h 1383472"/>
                <a:gd name="connsiteX1785" fmla="*/ 3817326 w 4340943"/>
                <a:gd name="connsiteY1785" fmla="*/ 1292599 h 1383472"/>
                <a:gd name="connsiteX1786" fmla="*/ 3773451 w 4340943"/>
                <a:gd name="connsiteY1786" fmla="*/ 1292599 h 1383472"/>
                <a:gd name="connsiteX1787" fmla="*/ 3740220 w 4340943"/>
                <a:gd name="connsiteY1787" fmla="*/ 1268944 h 1383472"/>
                <a:gd name="connsiteX1788" fmla="*/ 3733405 w 4340943"/>
                <a:gd name="connsiteY1788" fmla="*/ 1261638 h 1383472"/>
                <a:gd name="connsiteX1789" fmla="*/ 3731450 w 4340943"/>
                <a:gd name="connsiteY1789" fmla="*/ 1254486 h 1383472"/>
                <a:gd name="connsiteX1790" fmla="*/ 3731133 w 4340943"/>
                <a:gd name="connsiteY1790" fmla="*/ 1254486 h 1383472"/>
                <a:gd name="connsiteX1791" fmla="*/ 3731292 w 4340943"/>
                <a:gd name="connsiteY1791" fmla="*/ 1253906 h 1383472"/>
                <a:gd name="connsiteX1792" fmla="*/ 3731133 w 4340943"/>
                <a:gd name="connsiteY1792" fmla="*/ 1253327 h 1383472"/>
                <a:gd name="connsiteX1793" fmla="*/ 3731226 w 4340943"/>
                <a:gd name="connsiteY1793" fmla="*/ 1252986 h 1383472"/>
                <a:gd name="connsiteX1794" fmla="*/ 3731543 w 4340943"/>
                <a:gd name="connsiteY1794" fmla="*/ 1252986 h 1383472"/>
                <a:gd name="connsiteX1795" fmla="*/ 3733405 w 4340943"/>
                <a:gd name="connsiteY1795" fmla="*/ 1246175 h 1383472"/>
                <a:gd name="connsiteX1796" fmla="*/ 3740220 w 4340943"/>
                <a:gd name="connsiteY1796" fmla="*/ 1238869 h 1383472"/>
                <a:gd name="connsiteX1797" fmla="*/ 3773451 w 4340943"/>
                <a:gd name="connsiteY1797" fmla="*/ 1215214 h 1383472"/>
                <a:gd name="connsiteX1798" fmla="*/ 3795388 w 4340943"/>
                <a:gd name="connsiteY1798" fmla="*/ 1208745 h 1383472"/>
                <a:gd name="connsiteX1799" fmla="*/ 3355984 w 4340943"/>
                <a:gd name="connsiteY1799" fmla="*/ 1208745 h 1383472"/>
                <a:gd name="connsiteX1800" fmla="*/ 3377922 w 4340943"/>
                <a:gd name="connsiteY1800" fmla="*/ 1215214 h 1383472"/>
                <a:gd name="connsiteX1801" fmla="*/ 3411153 w 4340943"/>
                <a:gd name="connsiteY1801" fmla="*/ 1238869 h 1383472"/>
                <a:gd name="connsiteX1802" fmla="*/ 3417968 w 4340943"/>
                <a:gd name="connsiteY1802" fmla="*/ 1246175 h 1383472"/>
                <a:gd name="connsiteX1803" fmla="*/ 3419830 w 4340943"/>
                <a:gd name="connsiteY1803" fmla="*/ 1252986 h 1383472"/>
                <a:gd name="connsiteX1804" fmla="*/ 3420147 w 4340943"/>
                <a:gd name="connsiteY1804" fmla="*/ 1252986 h 1383472"/>
                <a:gd name="connsiteX1805" fmla="*/ 3420240 w 4340943"/>
                <a:gd name="connsiteY1805" fmla="*/ 1253327 h 1383472"/>
                <a:gd name="connsiteX1806" fmla="*/ 3420081 w 4340943"/>
                <a:gd name="connsiteY1806" fmla="*/ 1253906 h 1383472"/>
                <a:gd name="connsiteX1807" fmla="*/ 3420240 w 4340943"/>
                <a:gd name="connsiteY1807" fmla="*/ 1254486 h 1383472"/>
                <a:gd name="connsiteX1808" fmla="*/ 3419923 w 4340943"/>
                <a:gd name="connsiteY1808" fmla="*/ 1254486 h 1383472"/>
                <a:gd name="connsiteX1809" fmla="*/ 3417968 w 4340943"/>
                <a:gd name="connsiteY1809" fmla="*/ 1261638 h 1383472"/>
                <a:gd name="connsiteX1810" fmla="*/ 3411153 w 4340943"/>
                <a:gd name="connsiteY1810" fmla="*/ 1268944 h 1383472"/>
                <a:gd name="connsiteX1811" fmla="*/ 3377922 w 4340943"/>
                <a:gd name="connsiteY1811" fmla="*/ 1292599 h 1383472"/>
                <a:gd name="connsiteX1812" fmla="*/ 3334046 w 4340943"/>
                <a:gd name="connsiteY1812" fmla="*/ 1292599 h 1383472"/>
                <a:gd name="connsiteX1813" fmla="*/ 3300816 w 4340943"/>
                <a:gd name="connsiteY1813" fmla="*/ 1268944 h 1383472"/>
                <a:gd name="connsiteX1814" fmla="*/ 3294000 w 4340943"/>
                <a:gd name="connsiteY1814" fmla="*/ 1261638 h 1383472"/>
                <a:gd name="connsiteX1815" fmla="*/ 3292046 w 4340943"/>
                <a:gd name="connsiteY1815" fmla="*/ 1254486 h 1383472"/>
                <a:gd name="connsiteX1816" fmla="*/ 3291729 w 4340943"/>
                <a:gd name="connsiteY1816" fmla="*/ 1254486 h 1383472"/>
                <a:gd name="connsiteX1817" fmla="*/ 3291887 w 4340943"/>
                <a:gd name="connsiteY1817" fmla="*/ 1253906 h 1383472"/>
                <a:gd name="connsiteX1818" fmla="*/ 3291729 w 4340943"/>
                <a:gd name="connsiteY1818" fmla="*/ 1253327 h 1383472"/>
                <a:gd name="connsiteX1819" fmla="*/ 3291822 w 4340943"/>
                <a:gd name="connsiteY1819" fmla="*/ 1252986 h 1383472"/>
                <a:gd name="connsiteX1820" fmla="*/ 3292139 w 4340943"/>
                <a:gd name="connsiteY1820" fmla="*/ 1252986 h 1383472"/>
                <a:gd name="connsiteX1821" fmla="*/ 3294000 w 4340943"/>
                <a:gd name="connsiteY1821" fmla="*/ 1246175 h 1383472"/>
                <a:gd name="connsiteX1822" fmla="*/ 3300816 w 4340943"/>
                <a:gd name="connsiteY1822" fmla="*/ 1238869 h 1383472"/>
                <a:gd name="connsiteX1823" fmla="*/ 3334046 w 4340943"/>
                <a:gd name="connsiteY1823" fmla="*/ 1215214 h 1383472"/>
                <a:gd name="connsiteX1824" fmla="*/ 3355984 w 4340943"/>
                <a:gd name="connsiteY1824" fmla="*/ 1208745 h 1383472"/>
                <a:gd name="connsiteX1825" fmla="*/ 3166079 w 4340943"/>
                <a:gd name="connsiteY1825" fmla="*/ 1208745 h 1383472"/>
                <a:gd name="connsiteX1826" fmla="*/ 3188017 w 4340943"/>
                <a:gd name="connsiteY1826" fmla="*/ 1215214 h 1383472"/>
                <a:gd name="connsiteX1827" fmla="*/ 3221247 w 4340943"/>
                <a:gd name="connsiteY1827" fmla="*/ 1238869 h 1383472"/>
                <a:gd name="connsiteX1828" fmla="*/ 3228063 w 4340943"/>
                <a:gd name="connsiteY1828" fmla="*/ 1246175 h 1383472"/>
                <a:gd name="connsiteX1829" fmla="*/ 3229925 w 4340943"/>
                <a:gd name="connsiteY1829" fmla="*/ 1252986 h 1383472"/>
                <a:gd name="connsiteX1830" fmla="*/ 3230242 w 4340943"/>
                <a:gd name="connsiteY1830" fmla="*/ 1252986 h 1383472"/>
                <a:gd name="connsiteX1831" fmla="*/ 3230335 w 4340943"/>
                <a:gd name="connsiteY1831" fmla="*/ 1253327 h 1383472"/>
                <a:gd name="connsiteX1832" fmla="*/ 3230177 w 4340943"/>
                <a:gd name="connsiteY1832" fmla="*/ 1253906 h 1383472"/>
                <a:gd name="connsiteX1833" fmla="*/ 3230335 w 4340943"/>
                <a:gd name="connsiteY1833" fmla="*/ 1254486 h 1383472"/>
                <a:gd name="connsiteX1834" fmla="*/ 3230018 w 4340943"/>
                <a:gd name="connsiteY1834" fmla="*/ 1254486 h 1383472"/>
                <a:gd name="connsiteX1835" fmla="*/ 3228063 w 4340943"/>
                <a:gd name="connsiteY1835" fmla="*/ 1261638 h 1383472"/>
                <a:gd name="connsiteX1836" fmla="*/ 3221247 w 4340943"/>
                <a:gd name="connsiteY1836" fmla="*/ 1268944 h 1383472"/>
                <a:gd name="connsiteX1837" fmla="*/ 3188017 w 4340943"/>
                <a:gd name="connsiteY1837" fmla="*/ 1292599 h 1383472"/>
                <a:gd name="connsiteX1838" fmla="*/ 3144141 w 4340943"/>
                <a:gd name="connsiteY1838" fmla="*/ 1292599 h 1383472"/>
                <a:gd name="connsiteX1839" fmla="*/ 3110911 w 4340943"/>
                <a:gd name="connsiteY1839" fmla="*/ 1268944 h 1383472"/>
                <a:gd name="connsiteX1840" fmla="*/ 3104095 w 4340943"/>
                <a:gd name="connsiteY1840" fmla="*/ 1261638 h 1383472"/>
                <a:gd name="connsiteX1841" fmla="*/ 3102140 w 4340943"/>
                <a:gd name="connsiteY1841" fmla="*/ 1254486 h 1383472"/>
                <a:gd name="connsiteX1842" fmla="*/ 3101824 w 4340943"/>
                <a:gd name="connsiteY1842" fmla="*/ 1254486 h 1383472"/>
                <a:gd name="connsiteX1843" fmla="*/ 3101982 w 4340943"/>
                <a:gd name="connsiteY1843" fmla="*/ 1253906 h 1383472"/>
                <a:gd name="connsiteX1844" fmla="*/ 3101824 w 4340943"/>
                <a:gd name="connsiteY1844" fmla="*/ 1253327 h 1383472"/>
                <a:gd name="connsiteX1845" fmla="*/ 3101916 w 4340943"/>
                <a:gd name="connsiteY1845" fmla="*/ 1252986 h 1383472"/>
                <a:gd name="connsiteX1846" fmla="*/ 3102233 w 4340943"/>
                <a:gd name="connsiteY1846" fmla="*/ 1252986 h 1383472"/>
                <a:gd name="connsiteX1847" fmla="*/ 3104095 w 4340943"/>
                <a:gd name="connsiteY1847" fmla="*/ 1246175 h 1383472"/>
                <a:gd name="connsiteX1848" fmla="*/ 3110911 w 4340943"/>
                <a:gd name="connsiteY1848" fmla="*/ 1238869 h 1383472"/>
                <a:gd name="connsiteX1849" fmla="*/ 3144141 w 4340943"/>
                <a:gd name="connsiteY1849" fmla="*/ 1215214 h 1383472"/>
                <a:gd name="connsiteX1850" fmla="*/ 3166079 w 4340943"/>
                <a:gd name="connsiteY1850" fmla="*/ 1208745 h 1383472"/>
                <a:gd name="connsiteX1851" fmla="*/ 2725481 w 4340943"/>
                <a:gd name="connsiteY1851" fmla="*/ 1208745 h 1383472"/>
                <a:gd name="connsiteX1852" fmla="*/ 2747419 w 4340943"/>
                <a:gd name="connsiteY1852" fmla="*/ 1215214 h 1383472"/>
                <a:gd name="connsiteX1853" fmla="*/ 2780650 w 4340943"/>
                <a:gd name="connsiteY1853" fmla="*/ 1238869 h 1383472"/>
                <a:gd name="connsiteX1854" fmla="*/ 2787465 w 4340943"/>
                <a:gd name="connsiteY1854" fmla="*/ 1246175 h 1383472"/>
                <a:gd name="connsiteX1855" fmla="*/ 2789327 w 4340943"/>
                <a:gd name="connsiteY1855" fmla="*/ 1252986 h 1383472"/>
                <a:gd name="connsiteX1856" fmla="*/ 2789644 w 4340943"/>
                <a:gd name="connsiteY1856" fmla="*/ 1252986 h 1383472"/>
                <a:gd name="connsiteX1857" fmla="*/ 2789737 w 4340943"/>
                <a:gd name="connsiteY1857" fmla="*/ 1253327 h 1383472"/>
                <a:gd name="connsiteX1858" fmla="*/ 2789578 w 4340943"/>
                <a:gd name="connsiteY1858" fmla="*/ 1253906 h 1383472"/>
                <a:gd name="connsiteX1859" fmla="*/ 2789737 w 4340943"/>
                <a:gd name="connsiteY1859" fmla="*/ 1254486 h 1383472"/>
                <a:gd name="connsiteX1860" fmla="*/ 2789420 w 4340943"/>
                <a:gd name="connsiteY1860" fmla="*/ 1254486 h 1383472"/>
                <a:gd name="connsiteX1861" fmla="*/ 2787465 w 4340943"/>
                <a:gd name="connsiteY1861" fmla="*/ 1261638 h 1383472"/>
                <a:gd name="connsiteX1862" fmla="*/ 2780650 w 4340943"/>
                <a:gd name="connsiteY1862" fmla="*/ 1268944 h 1383472"/>
                <a:gd name="connsiteX1863" fmla="*/ 2747419 w 4340943"/>
                <a:gd name="connsiteY1863" fmla="*/ 1292599 h 1383472"/>
                <a:gd name="connsiteX1864" fmla="*/ 2703543 w 4340943"/>
                <a:gd name="connsiteY1864" fmla="*/ 1292599 h 1383472"/>
                <a:gd name="connsiteX1865" fmla="*/ 2670313 w 4340943"/>
                <a:gd name="connsiteY1865" fmla="*/ 1268944 h 1383472"/>
                <a:gd name="connsiteX1866" fmla="*/ 2663497 w 4340943"/>
                <a:gd name="connsiteY1866" fmla="*/ 1261638 h 1383472"/>
                <a:gd name="connsiteX1867" fmla="*/ 2661543 w 4340943"/>
                <a:gd name="connsiteY1867" fmla="*/ 1254486 h 1383472"/>
                <a:gd name="connsiteX1868" fmla="*/ 2661226 w 4340943"/>
                <a:gd name="connsiteY1868" fmla="*/ 1254486 h 1383472"/>
                <a:gd name="connsiteX1869" fmla="*/ 2661384 w 4340943"/>
                <a:gd name="connsiteY1869" fmla="*/ 1253906 h 1383472"/>
                <a:gd name="connsiteX1870" fmla="*/ 2661226 w 4340943"/>
                <a:gd name="connsiteY1870" fmla="*/ 1253327 h 1383472"/>
                <a:gd name="connsiteX1871" fmla="*/ 2661319 w 4340943"/>
                <a:gd name="connsiteY1871" fmla="*/ 1252986 h 1383472"/>
                <a:gd name="connsiteX1872" fmla="*/ 2661635 w 4340943"/>
                <a:gd name="connsiteY1872" fmla="*/ 1252986 h 1383472"/>
                <a:gd name="connsiteX1873" fmla="*/ 2663497 w 4340943"/>
                <a:gd name="connsiteY1873" fmla="*/ 1246175 h 1383472"/>
                <a:gd name="connsiteX1874" fmla="*/ 2670313 w 4340943"/>
                <a:gd name="connsiteY1874" fmla="*/ 1238869 h 1383472"/>
                <a:gd name="connsiteX1875" fmla="*/ 2703543 w 4340943"/>
                <a:gd name="connsiteY1875" fmla="*/ 1215214 h 1383472"/>
                <a:gd name="connsiteX1876" fmla="*/ 2725481 w 4340943"/>
                <a:gd name="connsiteY1876" fmla="*/ 1208745 h 1383472"/>
                <a:gd name="connsiteX1877" fmla="*/ 2535575 w 4340943"/>
                <a:gd name="connsiteY1877" fmla="*/ 1208745 h 1383472"/>
                <a:gd name="connsiteX1878" fmla="*/ 2557514 w 4340943"/>
                <a:gd name="connsiteY1878" fmla="*/ 1215214 h 1383472"/>
                <a:gd name="connsiteX1879" fmla="*/ 2590744 w 4340943"/>
                <a:gd name="connsiteY1879" fmla="*/ 1238869 h 1383472"/>
                <a:gd name="connsiteX1880" fmla="*/ 2597560 w 4340943"/>
                <a:gd name="connsiteY1880" fmla="*/ 1246175 h 1383472"/>
                <a:gd name="connsiteX1881" fmla="*/ 2599422 w 4340943"/>
                <a:gd name="connsiteY1881" fmla="*/ 1252986 h 1383472"/>
                <a:gd name="connsiteX1882" fmla="*/ 2599739 w 4340943"/>
                <a:gd name="connsiteY1882" fmla="*/ 1252986 h 1383472"/>
                <a:gd name="connsiteX1883" fmla="*/ 2599831 w 4340943"/>
                <a:gd name="connsiteY1883" fmla="*/ 1253327 h 1383472"/>
                <a:gd name="connsiteX1884" fmla="*/ 2599673 w 4340943"/>
                <a:gd name="connsiteY1884" fmla="*/ 1253906 h 1383472"/>
                <a:gd name="connsiteX1885" fmla="*/ 2599831 w 4340943"/>
                <a:gd name="connsiteY1885" fmla="*/ 1254486 h 1383472"/>
                <a:gd name="connsiteX1886" fmla="*/ 2599514 w 4340943"/>
                <a:gd name="connsiteY1886" fmla="*/ 1254486 h 1383472"/>
                <a:gd name="connsiteX1887" fmla="*/ 2597560 w 4340943"/>
                <a:gd name="connsiteY1887" fmla="*/ 1261638 h 1383472"/>
                <a:gd name="connsiteX1888" fmla="*/ 2590744 w 4340943"/>
                <a:gd name="connsiteY1888" fmla="*/ 1268944 h 1383472"/>
                <a:gd name="connsiteX1889" fmla="*/ 2557514 w 4340943"/>
                <a:gd name="connsiteY1889" fmla="*/ 1292599 h 1383472"/>
                <a:gd name="connsiteX1890" fmla="*/ 2513638 w 4340943"/>
                <a:gd name="connsiteY1890" fmla="*/ 1292599 h 1383472"/>
                <a:gd name="connsiteX1891" fmla="*/ 2480407 w 4340943"/>
                <a:gd name="connsiteY1891" fmla="*/ 1268944 h 1383472"/>
                <a:gd name="connsiteX1892" fmla="*/ 2473592 w 4340943"/>
                <a:gd name="connsiteY1892" fmla="*/ 1261638 h 1383472"/>
                <a:gd name="connsiteX1893" fmla="*/ 2471637 w 4340943"/>
                <a:gd name="connsiteY1893" fmla="*/ 1254486 h 1383472"/>
                <a:gd name="connsiteX1894" fmla="*/ 2471320 w 4340943"/>
                <a:gd name="connsiteY1894" fmla="*/ 1254486 h 1383472"/>
                <a:gd name="connsiteX1895" fmla="*/ 2471479 w 4340943"/>
                <a:gd name="connsiteY1895" fmla="*/ 1253906 h 1383472"/>
                <a:gd name="connsiteX1896" fmla="*/ 2471320 w 4340943"/>
                <a:gd name="connsiteY1896" fmla="*/ 1253327 h 1383472"/>
                <a:gd name="connsiteX1897" fmla="*/ 2471413 w 4340943"/>
                <a:gd name="connsiteY1897" fmla="*/ 1252986 h 1383472"/>
                <a:gd name="connsiteX1898" fmla="*/ 2471730 w 4340943"/>
                <a:gd name="connsiteY1898" fmla="*/ 1252986 h 1383472"/>
                <a:gd name="connsiteX1899" fmla="*/ 2473592 w 4340943"/>
                <a:gd name="connsiteY1899" fmla="*/ 1246175 h 1383472"/>
                <a:gd name="connsiteX1900" fmla="*/ 2480407 w 4340943"/>
                <a:gd name="connsiteY1900" fmla="*/ 1238869 h 1383472"/>
                <a:gd name="connsiteX1901" fmla="*/ 2513638 w 4340943"/>
                <a:gd name="connsiteY1901" fmla="*/ 1215214 h 1383472"/>
                <a:gd name="connsiteX1902" fmla="*/ 2535575 w 4340943"/>
                <a:gd name="connsiteY1902" fmla="*/ 1208745 h 1383472"/>
                <a:gd name="connsiteX1903" fmla="*/ 2094851 w 4340943"/>
                <a:gd name="connsiteY1903" fmla="*/ 1208745 h 1383472"/>
                <a:gd name="connsiteX1904" fmla="*/ 2116789 w 4340943"/>
                <a:gd name="connsiteY1904" fmla="*/ 1215214 h 1383472"/>
                <a:gd name="connsiteX1905" fmla="*/ 2150019 w 4340943"/>
                <a:gd name="connsiteY1905" fmla="*/ 1238869 h 1383472"/>
                <a:gd name="connsiteX1906" fmla="*/ 2156834 w 4340943"/>
                <a:gd name="connsiteY1906" fmla="*/ 1246175 h 1383472"/>
                <a:gd name="connsiteX1907" fmla="*/ 2158696 w 4340943"/>
                <a:gd name="connsiteY1907" fmla="*/ 1252986 h 1383472"/>
                <a:gd name="connsiteX1908" fmla="*/ 2159013 w 4340943"/>
                <a:gd name="connsiteY1908" fmla="*/ 1252986 h 1383472"/>
                <a:gd name="connsiteX1909" fmla="*/ 2159106 w 4340943"/>
                <a:gd name="connsiteY1909" fmla="*/ 1253327 h 1383472"/>
                <a:gd name="connsiteX1910" fmla="*/ 2158948 w 4340943"/>
                <a:gd name="connsiteY1910" fmla="*/ 1253906 h 1383472"/>
                <a:gd name="connsiteX1911" fmla="*/ 2159106 w 4340943"/>
                <a:gd name="connsiteY1911" fmla="*/ 1254486 h 1383472"/>
                <a:gd name="connsiteX1912" fmla="*/ 2158789 w 4340943"/>
                <a:gd name="connsiteY1912" fmla="*/ 1254486 h 1383472"/>
                <a:gd name="connsiteX1913" fmla="*/ 2156834 w 4340943"/>
                <a:gd name="connsiteY1913" fmla="*/ 1261638 h 1383472"/>
                <a:gd name="connsiteX1914" fmla="*/ 2150019 w 4340943"/>
                <a:gd name="connsiteY1914" fmla="*/ 1268944 h 1383472"/>
                <a:gd name="connsiteX1915" fmla="*/ 2116789 w 4340943"/>
                <a:gd name="connsiteY1915" fmla="*/ 1292599 h 1383472"/>
                <a:gd name="connsiteX1916" fmla="*/ 2072912 w 4340943"/>
                <a:gd name="connsiteY1916" fmla="*/ 1292599 h 1383472"/>
                <a:gd name="connsiteX1917" fmla="*/ 2039682 w 4340943"/>
                <a:gd name="connsiteY1917" fmla="*/ 1268944 h 1383472"/>
                <a:gd name="connsiteX1918" fmla="*/ 2032867 w 4340943"/>
                <a:gd name="connsiteY1918" fmla="*/ 1261638 h 1383472"/>
                <a:gd name="connsiteX1919" fmla="*/ 2030912 w 4340943"/>
                <a:gd name="connsiteY1919" fmla="*/ 1254486 h 1383472"/>
                <a:gd name="connsiteX1920" fmla="*/ 2030595 w 4340943"/>
                <a:gd name="connsiteY1920" fmla="*/ 1254486 h 1383472"/>
                <a:gd name="connsiteX1921" fmla="*/ 2030754 w 4340943"/>
                <a:gd name="connsiteY1921" fmla="*/ 1253906 h 1383472"/>
                <a:gd name="connsiteX1922" fmla="*/ 2030595 w 4340943"/>
                <a:gd name="connsiteY1922" fmla="*/ 1253327 h 1383472"/>
                <a:gd name="connsiteX1923" fmla="*/ 2030688 w 4340943"/>
                <a:gd name="connsiteY1923" fmla="*/ 1252986 h 1383472"/>
                <a:gd name="connsiteX1924" fmla="*/ 2031005 w 4340943"/>
                <a:gd name="connsiteY1924" fmla="*/ 1252986 h 1383472"/>
                <a:gd name="connsiteX1925" fmla="*/ 2032867 w 4340943"/>
                <a:gd name="connsiteY1925" fmla="*/ 1246175 h 1383472"/>
                <a:gd name="connsiteX1926" fmla="*/ 2039682 w 4340943"/>
                <a:gd name="connsiteY1926" fmla="*/ 1238869 h 1383472"/>
                <a:gd name="connsiteX1927" fmla="*/ 2072912 w 4340943"/>
                <a:gd name="connsiteY1927" fmla="*/ 1215214 h 1383472"/>
                <a:gd name="connsiteX1928" fmla="*/ 2094851 w 4340943"/>
                <a:gd name="connsiteY1928" fmla="*/ 1208745 h 1383472"/>
                <a:gd name="connsiteX1929" fmla="*/ 1904945 w 4340943"/>
                <a:gd name="connsiteY1929" fmla="*/ 1208745 h 1383472"/>
                <a:gd name="connsiteX1930" fmla="*/ 1926883 w 4340943"/>
                <a:gd name="connsiteY1930" fmla="*/ 1215214 h 1383472"/>
                <a:gd name="connsiteX1931" fmla="*/ 1960114 w 4340943"/>
                <a:gd name="connsiteY1931" fmla="*/ 1238869 h 1383472"/>
                <a:gd name="connsiteX1932" fmla="*/ 1966929 w 4340943"/>
                <a:gd name="connsiteY1932" fmla="*/ 1246175 h 1383472"/>
                <a:gd name="connsiteX1933" fmla="*/ 1968791 w 4340943"/>
                <a:gd name="connsiteY1933" fmla="*/ 1252986 h 1383472"/>
                <a:gd name="connsiteX1934" fmla="*/ 1969108 w 4340943"/>
                <a:gd name="connsiteY1934" fmla="*/ 1252986 h 1383472"/>
                <a:gd name="connsiteX1935" fmla="*/ 1969201 w 4340943"/>
                <a:gd name="connsiteY1935" fmla="*/ 1253327 h 1383472"/>
                <a:gd name="connsiteX1936" fmla="*/ 1969043 w 4340943"/>
                <a:gd name="connsiteY1936" fmla="*/ 1253906 h 1383472"/>
                <a:gd name="connsiteX1937" fmla="*/ 1969201 w 4340943"/>
                <a:gd name="connsiteY1937" fmla="*/ 1254486 h 1383472"/>
                <a:gd name="connsiteX1938" fmla="*/ 1968884 w 4340943"/>
                <a:gd name="connsiteY1938" fmla="*/ 1254486 h 1383472"/>
                <a:gd name="connsiteX1939" fmla="*/ 1966929 w 4340943"/>
                <a:gd name="connsiteY1939" fmla="*/ 1261638 h 1383472"/>
                <a:gd name="connsiteX1940" fmla="*/ 1960114 w 4340943"/>
                <a:gd name="connsiteY1940" fmla="*/ 1268944 h 1383472"/>
                <a:gd name="connsiteX1941" fmla="*/ 1926883 w 4340943"/>
                <a:gd name="connsiteY1941" fmla="*/ 1292599 h 1383472"/>
                <a:gd name="connsiteX1942" fmla="*/ 1883007 w 4340943"/>
                <a:gd name="connsiteY1942" fmla="*/ 1292599 h 1383472"/>
                <a:gd name="connsiteX1943" fmla="*/ 1849777 w 4340943"/>
                <a:gd name="connsiteY1943" fmla="*/ 1268944 h 1383472"/>
                <a:gd name="connsiteX1944" fmla="*/ 1842961 w 4340943"/>
                <a:gd name="connsiteY1944" fmla="*/ 1261638 h 1383472"/>
                <a:gd name="connsiteX1945" fmla="*/ 1841007 w 4340943"/>
                <a:gd name="connsiteY1945" fmla="*/ 1254486 h 1383472"/>
                <a:gd name="connsiteX1946" fmla="*/ 1840690 w 4340943"/>
                <a:gd name="connsiteY1946" fmla="*/ 1254486 h 1383472"/>
                <a:gd name="connsiteX1947" fmla="*/ 1840848 w 4340943"/>
                <a:gd name="connsiteY1947" fmla="*/ 1253906 h 1383472"/>
                <a:gd name="connsiteX1948" fmla="*/ 1840690 w 4340943"/>
                <a:gd name="connsiteY1948" fmla="*/ 1253327 h 1383472"/>
                <a:gd name="connsiteX1949" fmla="*/ 1840783 w 4340943"/>
                <a:gd name="connsiteY1949" fmla="*/ 1252986 h 1383472"/>
                <a:gd name="connsiteX1950" fmla="*/ 1841100 w 4340943"/>
                <a:gd name="connsiteY1950" fmla="*/ 1252986 h 1383472"/>
                <a:gd name="connsiteX1951" fmla="*/ 1842961 w 4340943"/>
                <a:gd name="connsiteY1951" fmla="*/ 1246175 h 1383472"/>
                <a:gd name="connsiteX1952" fmla="*/ 1849777 w 4340943"/>
                <a:gd name="connsiteY1952" fmla="*/ 1238869 h 1383472"/>
                <a:gd name="connsiteX1953" fmla="*/ 1883007 w 4340943"/>
                <a:gd name="connsiteY1953" fmla="*/ 1215214 h 1383472"/>
                <a:gd name="connsiteX1954" fmla="*/ 1904945 w 4340943"/>
                <a:gd name="connsiteY1954" fmla="*/ 1208745 h 1383472"/>
                <a:gd name="connsiteX1955" fmla="*/ 1464348 w 4340943"/>
                <a:gd name="connsiteY1955" fmla="*/ 1208745 h 1383472"/>
                <a:gd name="connsiteX1956" fmla="*/ 1486286 w 4340943"/>
                <a:gd name="connsiteY1956" fmla="*/ 1215214 h 1383472"/>
                <a:gd name="connsiteX1957" fmla="*/ 1519516 w 4340943"/>
                <a:gd name="connsiteY1957" fmla="*/ 1238869 h 1383472"/>
                <a:gd name="connsiteX1958" fmla="*/ 1526331 w 4340943"/>
                <a:gd name="connsiteY1958" fmla="*/ 1246175 h 1383472"/>
                <a:gd name="connsiteX1959" fmla="*/ 1528193 w 4340943"/>
                <a:gd name="connsiteY1959" fmla="*/ 1252986 h 1383472"/>
                <a:gd name="connsiteX1960" fmla="*/ 1528510 w 4340943"/>
                <a:gd name="connsiteY1960" fmla="*/ 1252986 h 1383472"/>
                <a:gd name="connsiteX1961" fmla="*/ 1528602 w 4340943"/>
                <a:gd name="connsiteY1961" fmla="*/ 1253327 h 1383472"/>
                <a:gd name="connsiteX1962" fmla="*/ 1528444 w 4340943"/>
                <a:gd name="connsiteY1962" fmla="*/ 1253906 h 1383472"/>
                <a:gd name="connsiteX1963" fmla="*/ 1528602 w 4340943"/>
                <a:gd name="connsiteY1963" fmla="*/ 1254486 h 1383472"/>
                <a:gd name="connsiteX1964" fmla="*/ 1528286 w 4340943"/>
                <a:gd name="connsiteY1964" fmla="*/ 1254486 h 1383472"/>
                <a:gd name="connsiteX1965" fmla="*/ 1526331 w 4340943"/>
                <a:gd name="connsiteY1965" fmla="*/ 1261638 h 1383472"/>
                <a:gd name="connsiteX1966" fmla="*/ 1519516 w 4340943"/>
                <a:gd name="connsiteY1966" fmla="*/ 1268944 h 1383472"/>
                <a:gd name="connsiteX1967" fmla="*/ 1486286 w 4340943"/>
                <a:gd name="connsiteY1967" fmla="*/ 1292599 h 1383472"/>
                <a:gd name="connsiteX1968" fmla="*/ 1442409 w 4340943"/>
                <a:gd name="connsiteY1968" fmla="*/ 1292599 h 1383472"/>
                <a:gd name="connsiteX1969" fmla="*/ 1409179 w 4340943"/>
                <a:gd name="connsiteY1969" fmla="*/ 1268944 h 1383472"/>
                <a:gd name="connsiteX1970" fmla="*/ 1402364 w 4340943"/>
                <a:gd name="connsiteY1970" fmla="*/ 1261638 h 1383472"/>
                <a:gd name="connsiteX1971" fmla="*/ 1400409 w 4340943"/>
                <a:gd name="connsiteY1971" fmla="*/ 1254486 h 1383472"/>
                <a:gd name="connsiteX1972" fmla="*/ 1400092 w 4340943"/>
                <a:gd name="connsiteY1972" fmla="*/ 1254486 h 1383472"/>
                <a:gd name="connsiteX1973" fmla="*/ 1400250 w 4340943"/>
                <a:gd name="connsiteY1973" fmla="*/ 1253906 h 1383472"/>
                <a:gd name="connsiteX1974" fmla="*/ 1400092 w 4340943"/>
                <a:gd name="connsiteY1974" fmla="*/ 1253327 h 1383472"/>
                <a:gd name="connsiteX1975" fmla="*/ 1400185 w 4340943"/>
                <a:gd name="connsiteY1975" fmla="*/ 1252986 h 1383472"/>
                <a:gd name="connsiteX1976" fmla="*/ 1400502 w 4340943"/>
                <a:gd name="connsiteY1976" fmla="*/ 1252986 h 1383472"/>
                <a:gd name="connsiteX1977" fmla="*/ 1402363 w 4340943"/>
                <a:gd name="connsiteY1977" fmla="*/ 1246175 h 1383472"/>
                <a:gd name="connsiteX1978" fmla="*/ 1409179 w 4340943"/>
                <a:gd name="connsiteY1978" fmla="*/ 1238869 h 1383472"/>
                <a:gd name="connsiteX1979" fmla="*/ 1442409 w 4340943"/>
                <a:gd name="connsiteY1979" fmla="*/ 1215214 h 1383472"/>
                <a:gd name="connsiteX1980" fmla="*/ 1464348 w 4340943"/>
                <a:gd name="connsiteY1980" fmla="*/ 1208745 h 1383472"/>
                <a:gd name="connsiteX1981" fmla="*/ 1274442 w 4340943"/>
                <a:gd name="connsiteY1981" fmla="*/ 1208745 h 1383472"/>
                <a:gd name="connsiteX1982" fmla="*/ 1296380 w 4340943"/>
                <a:gd name="connsiteY1982" fmla="*/ 1215214 h 1383472"/>
                <a:gd name="connsiteX1983" fmla="*/ 1329611 w 4340943"/>
                <a:gd name="connsiteY1983" fmla="*/ 1238869 h 1383472"/>
                <a:gd name="connsiteX1984" fmla="*/ 1336425 w 4340943"/>
                <a:gd name="connsiteY1984" fmla="*/ 1246175 h 1383472"/>
                <a:gd name="connsiteX1985" fmla="*/ 1338287 w 4340943"/>
                <a:gd name="connsiteY1985" fmla="*/ 1252986 h 1383472"/>
                <a:gd name="connsiteX1986" fmla="*/ 1338605 w 4340943"/>
                <a:gd name="connsiteY1986" fmla="*/ 1252986 h 1383472"/>
                <a:gd name="connsiteX1987" fmla="*/ 1338697 w 4340943"/>
                <a:gd name="connsiteY1987" fmla="*/ 1253327 h 1383472"/>
                <a:gd name="connsiteX1988" fmla="*/ 1338539 w 4340943"/>
                <a:gd name="connsiteY1988" fmla="*/ 1253906 h 1383472"/>
                <a:gd name="connsiteX1989" fmla="*/ 1338697 w 4340943"/>
                <a:gd name="connsiteY1989" fmla="*/ 1254486 h 1383472"/>
                <a:gd name="connsiteX1990" fmla="*/ 1338380 w 4340943"/>
                <a:gd name="connsiteY1990" fmla="*/ 1254486 h 1383472"/>
                <a:gd name="connsiteX1991" fmla="*/ 1336425 w 4340943"/>
                <a:gd name="connsiteY1991" fmla="*/ 1261638 h 1383472"/>
                <a:gd name="connsiteX1992" fmla="*/ 1329611 w 4340943"/>
                <a:gd name="connsiteY1992" fmla="*/ 1268944 h 1383472"/>
                <a:gd name="connsiteX1993" fmla="*/ 1296380 w 4340943"/>
                <a:gd name="connsiteY1993" fmla="*/ 1292599 h 1383472"/>
                <a:gd name="connsiteX1994" fmla="*/ 1252504 w 4340943"/>
                <a:gd name="connsiteY1994" fmla="*/ 1292599 h 1383472"/>
                <a:gd name="connsiteX1995" fmla="*/ 1219273 w 4340943"/>
                <a:gd name="connsiteY1995" fmla="*/ 1268944 h 1383472"/>
                <a:gd name="connsiteX1996" fmla="*/ 1212458 w 4340943"/>
                <a:gd name="connsiteY1996" fmla="*/ 1261638 h 1383472"/>
                <a:gd name="connsiteX1997" fmla="*/ 1210503 w 4340943"/>
                <a:gd name="connsiteY1997" fmla="*/ 1254486 h 1383472"/>
                <a:gd name="connsiteX1998" fmla="*/ 1210186 w 4340943"/>
                <a:gd name="connsiteY1998" fmla="*/ 1254486 h 1383472"/>
                <a:gd name="connsiteX1999" fmla="*/ 1210345 w 4340943"/>
                <a:gd name="connsiteY1999" fmla="*/ 1253906 h 1383472"/>
                <a:gd name="connsiteX2000" fmla="*/ 1210186 w 4340943"/>
                <a:gd name="connsiteY2000" fmla="*/ 1253327 h 1383472"/>
                <a:gd name="connsiteX2001" fmla="*/ 1210279 w 4340943"/>
                <a:gd name="connsiteY2001" fmla="*/ 1252986 h 1383472"/>
                <a:gd name="connsiteX2002" fmla="*/ 1210596 w 4340943"/>
                <a:gd name="connsiteY2002" fmla="*/ 1252986 h 1383472"/>
                <a:gd name="connsiteX2003" fmla="*/ 1212458 w 4340943"/>
                <a:gd name="connsiteY2003" fmla="*/ 1246175 h 1383472"/>
                <a:gd name="connsiteX2004" fmla="*/ 1219273 w 4340943"/>
                <a:gd name="connsiteY2004" fmla="*/ 1238869 h 1383472"/>
                <a:gd name="connsiteX2005" fmla="*/ 1252504 w 4340943"/>
                <a:gd name="connsiteY2005" fmla="*/ 1215214 h 1383472"/>
                <a:gd name="connsiteX2006" fmla="*/ 1274442 w 4340943"/>
                <a:gd name="connsiteY2006" fmla="*/ 1208745 h 1383472"/>
                <a:gd name="connsiteX2007" fmla="*/ 835038 w 4340943"/>
                <a:gd name="connsiteY2007" fmla="*/ 1208745 h 1383472"/>
                <a:gd name="connsiteX2008" fmla="*/ 856976 w 4340943"/>
                <a:gd name="connsiteY2008" fmla="*/ 1215214 h 1383472"/>
                <a:gd name="connsiteX2009" fmla="*/ 890206 w 4340943"/>
                <a:gd name="connsiteY2009" fmla="*/ 1238869 h 1383472"/>
                <a:gd name="connsiteX2010" fmla="*/ 897021 w 4340943"/>
                <a:gd name="connsiteY2010" fmla="*/ 1246175 h 1383472"/>
                <a:gd name="connsiteX2011" fmla="*/ 898883 w 4340943"/>
                <a:gd name="connsiteY2011" fmla="*/ 1252986 h 1383472"/>
                <a:gd name="connsiteX2012" fmla="*/ 899200 w 4340943"/>
                <a:gd name="connsiteY2012" fmla="*/ 1252986 h 1383472"/>
                <a:gd name="connsiteX2013" fmla="*/ 899293 w 4340943"/>
                <a:gd name="connsiteY2013" fmla="*/ 1253327 h 1383472"/>
                <a:gd name="connsiteX2014" fmla="*/ 899134 w 4340943"/>
                <a:gd name="connsiteY2014" fmla="*/ 1253906 h 1383472"/>
                <a:gd name="connsiteX2015" fmla="*/ 899293 w 4340943"/>
                <a:gd name="connsiteY2015" fmla="*/ 1254486 h 1383472"/>
                <a:gd name="connsiteX2016" fmla="*/ 898976 w 4340943"/>
                <a:gd name="connsiteY2016" fmla="*/ 1254486 h 1383472"/>
                <a:gd name="connsiteX2017" fmla="*/ 897021 w 4340943"/>
                <a:gd name="connsiteY2017" fmla="*/ 1261638 h 1383472"/>
                <a:gd name="connsiteX2018" fmla="*/ 890206 w 4340943"/>
                <a:gd name="connsiteY2018" fmla="*/ 1268944 h 1383472"/>
                <a:gd name="connsiteX2019" fmla="*/ 856976 w 4340943"/>
                <a:gd name="connsiteY2019" fmla="*/ 1292599 h 1383472"/>
                <a:gd name="connsiteX2020" fmla="*/ 813099 w 4340943"/>
                <a:gd name="connsiteY2020" fmla="*/ 1292599 h 1383472"/>
                <a:gd name="connsiteX2021" fmla="*/ 779869 w 4340943"/>
                <a:gd name="connsiteY2021" fmla="*/ 1268944 h 1383472"/>
                <a:gd name="connsiteX2022" fmla="*/ 773054 w 4340943"/>
                <a:gd name="connsiteY2022" fmla="*/ 1261638 h 1383472"/>
                <a:gd name="connsiteX2023" fmla="*/ 771099 w 4340943"/>
                <a:gd name="connsiteY2023" fmla="*/ 1254486 h 1383472"/>
                <a:gd name="connsiteX2024" fmla="*/ 770782 w 4340943"/>
                <a:gd name="connsiteY2024" fmla="*/ 1254486 h 1383472"/>
                <a:gd name="connsiteX2025" fmla="*/ 770940 w 4340943"/>
                <a:gd name="connsiteY2025" fmla="*/ 1253906 h 1383472"/>
                <a:gd name="connsiteX2026" fmla="*/ 770782 w 4340943"/>
                <a:gd name="connsiteY2026" fmla="*/ 1253327 h 1383472"/>
                <a:gd name="connsiteX2027" fmla="*/ 770876 w 4340943"/>
                <a:gd name="connsiteY2027" fmla="*/ 1252986 h 1383472"/>
                <a:gd name="connsiteX2028" fmla="*/ 771192 w 4340943"/>
                <a:gd name="connsiteY2028" fmla="*/ 1252986 h 1383472"/>
                <a:gd name="connsiteX2029" fmla="*/ 773054 w 4340943"/>
                <a:gd name="connsiteY2029" fmla="*/ 1246175 h 1383472"/>
                <a:gd name="connsiteX2030" fmla="*/ 779869 w 4340943"/>
                <a:gd name="connsiteY2030" fmla="*/ 1238869 h 1383472"/>
                <a:gd name="connsiteX2031" fmla="*/ 813099 w 4340943"/>
                <a:gd name="connsiteY2031" fmla="*/ 1215214 h 1383472"/>
                <a:gd name="connsiteX2032" fmla="*/ 835038 w 4340943"/>
                <a:gd name="connsiteY2032" fmla="*/ 1208745 h 1383472"/>
                <a:gd name="connsiteX2033" fmla="*/ 645132 w 4340943"/>
                <a:gd name="connsiteY2033" fmla="*/ 1208745 h 1383472"/>
                <a:gd name="connsiteX2034" fmla="*/ 667071 w 4340943"/>
                <a:gd name="connsiteY2034" fmla="*/ 1215214 h 1383472"/>
                <a:gd name="connsiteX2035" fmla="*/ 700301 w 4340943"/>
                <a:gd name="connsiteY2035" fmla="*/ 1238869 h 1383472"/>
                <a:gd name="connsiteX2036" fmla="*/ 707116 w 4340943"/>
                <a:gd name="connsiteY2036" fmla="*/ 1246175 h 1383472"/>
                <a:gd name="connsiteX2037" fmla="*/ 708978 w 4340943"/>
                <a:gd name="connsiteY2037" fmla="*/ 1252986 h 1383472"/>
                <a:gd name="connsiteX2038" fmla="*/ 709295 w 4340943"/>
                <a:gd name="connsiteY2038" fmla="*/ 1252986 h 1383472"/>
                <a:gd name="connsiteX2039" fmla="*/ 709388 w 4340943"/>
                <a:gd name="connsiteY2039" fmla="*/ 1253327 h 1383472"/>
                <a:gd name="connsiteX2040" fmla="*/ 709229 w 4340943"/>
                <a:gd name="connsiteY2040" fmla="*/ 1253906 h 1383472"/>
                <a:gd name="connsiteX2041" fmla="*/ 709388 w 4340943"/>
                <a:gd name="connsiteY2041" fmla="*/ 1254486 h 1383472"/>
                <a:gd name="connsiteX2042" fmla="*/ 709071 w 4340943"/>
                <a:gd name="connsiteY2042" fmla="*/ 1254486 h 1383472"/>
                <a:gd name="connsiteX2043" fmla="*/ 707116 w 4340943"/>
                <a:gd name="connsiteY2043" fmla="*/ 1261638 h 1383472"/>
                <a:gd name="connsiteX2044" fmla="*/ 700301 w 4340943"/>
                <a:gd name="connsiteY2044" fmla="*/ 1268944 h 1383472"/>
                <a:gd name="connsiteX2045" fmla="*/ 667071 w 4340943"/>
                <a:gd name="connsiteY2045" fmla="*/ 1292599 h 1383472"/>
                <a:gd name="connsiteX2046" fmla="*/ 623194 w 4340943"/>
                <a:gd name="connsiteY2046" fmla="*/ 1292599 h 1383472"/>
                <a:gd name="connsiteX2047" fmla="*/ 589964 w 4340943"/>
                <a:gd name="connsiteY2047" fmla="*/ 1268944 h 1383472"/>
                <a:gd name="connsiteX2048" fmla="*/ 583149 w 4340943"/>
                <a:gd name="connsiteY2048" fmla="*/ 1261638 h 1383472"/>
                <a:gd name="connsiteX2049" fmla="*/ 581193 w 4340943"/>
                <a:gd name="connsiteY2049" fmla="*/ 1254486 h 1383472"/>
                <a:gd name="connsiteX2050" fmla="*/ 580877 w 4340943"/>
                <a:gd name="connsiteY2050" fmla="*/ 1254486 h 1383472"/>
                <a:gd name="connsiteX2051" fmla="*/ 581035 w 4340943"/>
                <a:gd name="connsiteY2051" fmla="*/ 1253906 h 1383472"/>
                <a:gd name="connsiteX2052" fmla="*/ 580877 w 4340943"/>
                <a:gd name="connsiteY2052" fmla="*/ 1253327 h 1383472"/>
                <a:gd name="connsiteX2053" fmla="*/ 580970 w 4340943"/>
                <a:gd name="connsiteY2053" fmla="*/ 1252986 h 1383472"/>
                <a:gd name="connsiteX2054" fmla="*/ 581287 w 4340943"/>
                <a:gd name="connsiteY2054" fmla="*/ 1252986 h 1383472"/>
                <a:gd name="connsiteX2055" fmla="*/ 583149 w 4340943"/>
                <a:gd name="connsiteY2055" fmla="*/ 1246175 h 1383472"/>
                <a:gd name="connsiteX2056" fmla="*/ 589964 w 4340943"/>
                <a:gd name="connsiteY2056" fmla="*/ 1238869 h 1383472"/>
                <a:gd name="connsiteX2057" fmla="*/ 623194 w 4340943"/>
                <a:gd name="connsiteY2057" fmla="*/ 1215214 h 1383472"/>
                <a:gd name="connsiteX2058" fmla="*/ 645132 w 4340943"/>
                <a:gd name="connsiteY2058" fmla="*/ 1208745 h 1383472"/>
                <a:gd name="connsiteX2059" fmla="*/ 204534 w 4340943"/>
                <a:gd name="connsiteY2059" fmla="*/ 1208745 h 1383472"/>
                <a:gd name="connsiteX2060" fmla="*/ 226472 w 4340943"/>
                <a:gd name="connsiteY2060" fmla="*/ 1215214 h 1383472"/>
                <a:gd name="connsiteX2061" fmla="*/ 259703 w 4340943"/>
                <a:gd name="connsiteY2061" fmla="*/ 1238869 h 1383472"/>
                <a:gd name="connsiteX2062" fmla="*/ 266518 w 4340943"/>
                <a:gd name="connsiteY2062" fmla="*/ 1246175 h 1383472"/>
                <a:gd name="connsiteX2063" fmla="*/ 268380 w 4340943"/>
                <a:gd name="connsiteY2063" fmla="*/ 1252986 h 1383472"/>
                <a:gd name="connsiteX2064" fmla="*/ 268697 w 4340943"/>
                <a:gd name="connsiteY2064" fmla="*/ 1252986 h 1383472"/>
                <a:gd name="connsiteX2065" fmla="*/ 268790 w 4340943"/>
                <a:gd name="connsiteY2065" fmla="*/ 1253327 h 1383472"/>
                <a:gd name="connsiteX2066" fmla="*/ 268631 w 4340943"/>
                <a:gd name="connsiteY2066" fmla="*/ 1253906 h 1383472"/>
                <a:gd name="connsiteX2067" fmla="*/ 268790 w 4340943"/>
                <a:gd name="connsiteY2067" fmla="*/ 1254486 h 1383472"/>
                <a:gd name="connsiteX2068" fmla="*/ 268473 w 4340943"/>
                <a:gd name="connsiteY2068" fmla="*/ 1254486 h 1383472"/>
                <a:gd name="connsiteX2069" fmla="*/ 266518 w 4340943"/>
                <a:gd name="connsiteY2069" fmla="*/ 1261638 h 1383472"/>
                <a:gd name="connsiteX2070" fmla="*/ 259703 w 4340943"/>
                <a:gd name="connsiteY2070" fmla="*/ 1268944 h 1383472"/>
                <a:gd name="connsiteX2071" fmla="*/ 226472 w 4340943"/>
                <a:gd name="connsiteY2071" fmla="*/ 1292599 h 1383472"/>
                <a:gd name="connsiteX2072" fmla="*/ 182596 w 4340943"/>
                <a:gd name="connsiteY2072" fmla="*/ 1292599 h 1383472"/>
                <a:gd name="connsiteX2073" fmla="*/ 149366 w 4340943"/>
                <a:gd name="connsiteY2073" fmla="*/ 1268944 h 1383472"/>
                <a:gd name="connsiteX2074" fmla="*/ 142550 w 4340943"/>
                <a:gd name="connsiteY2074" fmla="*/ 1261638 h 1383472"/>
                <a:gd name="connsiteX2075" fmla="*/ 140596 w 4340943"/>
                <a:gd name="connsiteY2075" fmla="*/ 1254486 h 1383472"/>
                <a:gd name="connsiteX2076" fmla="*/ 140279 w 4340943"/>
                <a:gd name="connsiteY2076" fmla="*/ 1254486 h 1383472"/>
                <a:gd name="connsiteX2077" fmla="*/ 140437 w 4340943"/>
                <a:gd name="connsiteY2077" fmla="*/ 1253906 h 1383472"/>
                <a:gd name="connsiteX2078" fmla="*/ 140279 w 4340943"/>
                <a:gd name="connsiteY2078" fmla="*/ 1253327 h 1383472"/>
                <a:gd name="connsiteX2079" fmla="*/ 140372 w 4340943"/>
                <a:gd name="connsiteY2079" fmla="*/ 1252986 h 1383472"/>
                <a:gd name="connsiteX2080" fmla="*/ 140688 w 4340943"/>
                <a:gd name="connsiteY2080" fmla="*/ 1252986 h 1383472"/>
                <a:gd name="connsiteX2081" fmla="*/ 142550 w 4340943"/>
                <a:gd name="connsiteY2081" fmla="*/ 1246175 h 1383472"/>
                <a:gd name="connsiteX2082" fmla="*/ 149366 w 4340943"/>
                <a:gd name="connsiteY2082" fmla="*/ 1238869 h 1383472"/>
                <a:gd name="connsiteX2083" fmla="*/ 182596 w 4340943"/>
                <a:gd name="connsiteY2083" fmla="*/ 1215214 h 1383472"/>
                <a:gd name="connsiteX2084" fmla="*/ 204534 w 4340943"/>
                <a:gd name="connsiteY2084" fmla="*/ 1208745 h 1383472"/>
                <a:gd name="connsiteX2085" fmla="*/ 4043485 w 4340943"/>
                <a:gd name="connsiteY2085" fmla="*/ 1202158 h 1383472"/>
                <a:gd name="connsiteX2086" fmla="*/ 4048234 w 4340943"/>
                <a:gd name="connsiteY2086" fmla="*/ 1204787 h 1383472"/>
                <a:gd name="connsiteX2087" fmla="*/ 4054242 w 4340943"/>
                <a:gd name="connsiteY2087" fmla="*/ 1212310 h 1383472"/>
                <a:gd name="connsiteX2088" fmla="*/ 4051292 w 4340943"/>
                <a:gd name="connsiteY2088" fmla="*/ 1219940 h 1383472"/>
                <a:gd name="connsiteX2089" fmla="*/ 4040942 w 4340943"/>
                <a:gd name="connsiteY2089" fmla="*/ 1224130 h 1383472"/>
                <a:gd name="connsiteX2090" fmla="*/ 4030224 w 4340943"/>
                <a:gd name="connsiteY2090" fmla="*/ 1222030 h 1383472"/>
                <a:gd name="connsiteX2091" fmla="*/ 4024216 w 4340943"/>
                <a:gd name="connsiteY2091" fmla="*/ 1214507 h 1383472"/>
                <a:gd name="connsiteX2092" fmla="*/ 4027164 w 4340943"/>
                <a:gd name="connsiteY2092" fmla="*/ 1206877 h 1383472"/>
                <a:gd name="connsiteX2093" fmla="*/ 4037515 w 4340943"/>
                <a:gd name="connsiteY2093" fmla="*/ 1202688 h 1383472"/>
                <a:gd name="connsiteX2094" fmla="*/ 4043485 w 4340943"/>
                <a:gd name="connsiteY2094" fmla="*/ 1202158 h 1383472"/>
                <a:gd name="connsiteX2095" fmla="*/ 3414176 w 4340943"/>
                <a:gd name="connsiteY2095" fmla="*/ 1202158 h 1383472"/>
                <a:gd name="connsiteX2096" fmla="*/ 3418924 w 4340943"/>
                <a:gd name="connsiteY2096" fmla="*/ 1204787 h 1383472"/>
                <a:gd name="connsiteX2097" fmla="*/ 3424932 w 4340943"/>
                <a:gd name="connsiteY2097" fmla="*/ 1212310 h 1383472"/>
                <a:gd name="connsiteX2098" fmla="*/ 3421983 w 4340943"/>
                <a:gd name="connsiteY2098" fmla="*/ 1219940 h 1383472"/>
                <a:gd name="connsiteX2099" fmla="*/ 3411632 w 4340943"/>
                <a:gd name="connsiteY2099" fmla="*/ 1224130 h 1383472"/>
                <a:gd name="connsiteX2100" fmla="*/ 3400914 w 4340943"/>
                <a:gd name="connsiteY2100" fmla="*/ 1222030 h 1383472"/>
                <a:gd name="connsiteX2101" fmla="*/ 3394906 w 4340943"/>
                <a:gd name="connsiteY2101" fmla="*/ 1214507 h 1383472"/>
                <a:gd name="connsiteX2102" fmla="*/ 3397854 w 4340943"/>
                <a:gd name="connsiteY2102" fmla="*/ 1206877 h 1383472"/>
                <a:gd name="connsiteX2103" fmla="*/ 3408206 w 4340943"/>
                <a:gd name="connsiteY2103" fmla="*/ 1202688 h 1383472"/>
                <a:gd name="connsiteX2104" fmla="*/ 3414176 w 4340943"/>
                <a:gd name="connsiteY2104" fmla="*/ 1202158 h 1383472"/>
                <a:gd name="connsiteX2105" fmla="*/ 2783672 w 4340943"/>
                <a:gd name="connsiteY2105" fmla="*/ 1202158 h 1383472"/>
                <a:gd name="connsiteX2106" fmla="*/ 2788421 w 4340943"/>
                <a:gd name="connsiteY2106" fmla="*/ 1204787 h 1383472"/>
                <a:gd name="connsiteX2107" fmla="*/ 2794428 w 4340943"/>
                <a:gd name="connsiteY2107" fmla="*/ 1212310 h 1383472"/>
                <a:gd name="connsiteX2108" fmla="*/ 2791479 w 4340943"/>
                <a:gd name="connsiteY2108" fmla="*/ 1219940 h 1383472"/>
                <a:gd name="connsiteX2109" fmla="*/ 2781129 w 4340943"/>
                <a:gd name="connsiteY2109" fmla="*/ 1224130 h 1383472"/>
                <a:gd name="connsiteX2110" fmla="*/ 2770410 w 4340943"/>
                <a:gd name="connsiteY2110" fmla="*/ 1222030 h 1383472"/>
                <a:gd name="connsiteX2111" fmla="*/ 2764403 w 4340943"/>
                <a:gd name="connsiteY2111" fmla="*/ 1214507 h 1383472"/>
                <a:gd name="connsiteX2112" fmla="*/ 2767351 w 4340943"/>
                <a:gd name="connsiteY2112" fmla="*/ 1206877 h 1383472"/>
                <a:gd name="connsiteX2113" fmla="*/ 2777702 w 4340943"/>
                <a:gd name="connsiteY2113" fmla="*/ 1202688 h 1383472"/>
                <a:gd name="connsiteX2114" fmla="*/ 2783672 w 4340943"/>
                <a:gd name="connsiteY2114" fmla="*/ 1202158 h 1383472"/>
                <a:gd name="connsiteX2115" fmla="*/ 2153041 w 4340943"/>
                <a:gd name="connsiteY2115" fmla="*/ 1202158 h 1383472"/>
                <a:gd name="connsiteX2116" fmla="*/ 2157791 w 4340943"/>
                <a:gd name="connsiteY2116" fmla="*/ 1204787 h 1383472"/>
                <a:gd name="connsiteX2117" fmla="*/ 2163798 w 4340943"/>
                <a:gd name="connsiteY2117" fmla="*/ 1212310 h 1383472"/>
                <a:gd name="connsiteX2118" fmla="*/ 2160849 w 4340943"/>
                <a:gd name="connsiteY2118" fmla="*/ 1219940 h 1383472"/>
                <a:gd name="connsiteX2119" fmla="*/ 2150498 w 4340943"/>
                <a:gd name="connsiteY2119" fmla="*/ 1224130 h 1383472"/>
                <a:gd name="connsiteX2120" fmla="*/ 2139780 w 4340943"/>
                <a:gd name="connsiteY2120" fmla="*/ 1222030 h 1383472"/>
                <a:gd name="connsiteX2121" fmla="*/ 2133772 w 4340943"/>
                <a:gd name="connsiteY2121" fmla="*/ 1214507 h 1383472"/>
                <a:gd name="connsiteX2122" fmla="*/ 2136721 w 4340943"/>
                <a:gd name="connsiteY2122" fmla="*/ 1206877 h 1383472"/>
                <a:gd name="connsiteX2123" fmla="*/ 2147072 w 4340943"/>
                <a:gd name="connsiteY2123" fmla="*/ 1202688 h 1383472"/>
                <a:gd name="connsiteX2124" fmla="*/ 2153041 w 4340943"/>
                <a:gd name="connsiteY2124" fmla="*/ 1202158 h 1383472"/>
                <a:gd name="connsiteX2125" fmla="*/ 1522538 w 4340943"/>
                <a:gd name="connsiteY2125" fmla="*/ 1202158 h 1383472"/>
                <a:gd name="connsiteX2126" fmla="*/ 1527287 w 4340943"/>
                <a:gd name="connsiteY2126" fmla="*/ 1204787 h 1383472"/>
                <a:gd name="connsiteX2127" fmla="*/ 1533295 w 4340943"/>
                <a:gd name="connsiteY2127" fmla="*/ 1212310 h 1383472"/>
                <a:gd name="connsiteX2128" fmla="*/ 1530346 w 4340943"/>
                <a:gd name="connsiteY2128" fmla="*/ 1219940 h 1383472"/>
                <a:gd name="connsiteX2129" fmla="*/ 1519995 w 4340943"/>
                <a:gd name="connsiteY2129" fmla="*/ 1224130 h 1383472"/>
                <a:gd name="connsiteX2130" fmla="*/ 1509277 w 4340943"/>
                <a:gd name="connsiteY2130" fmla="*/ 1222030 h 1383472"/>
                <a:gd name="connsiteX2131" fmla="*/ 1503269 w 4340943"/>
                <a:gd name="connsiteY2131" fmla="*/ 1214507 h 1383472"/>
                <a:gd name="connsiteX2132" fmla="*/ 1506217 w 4340943"/>
                <a:gd name="connsiteY2132" fmla="*/ 1206877 h 1383472"/>
                <a:gd name="connsiteX2133" fmla="*/ 1516568 w 4340943"/>
                <a:gd name="connsiteY2133" fmla="*/ 1202688 h 1383472"/>
                <a:gd name="connsiteX2134" fmla="*/ 1522538 w 4340943"/>
                <a:gd name="connsiteY2134" fmla="*/ 1202158 h 1383472"/>
                <a:gd name="connsiteX2135" fmla="*/ 893229 w 4340943"/>
                <a:gd name="connsiteY2135" fmla="*/ 1202158 h 1383472"/>
                <a:gd name="connsiteX2136" fmla="*/ 897977 w 4340943"/>
                <a:gd name="connsiteY2136" fmla="*/ 1204787 h 1383472"/>
                <a:gd name="connsiteX2137" fmla="*/ 903985 w 4340943"/>
                <a:gd name="connsiteY2137" fmla="*/ 1212310 h 1383472"/>
                <a:gd name="connsiteX2138" fmla="*/ 901036 w 4340943"/>
                <a:gd name="connsiteY2138" fmla="*/ 1219940 h 1383472"/>
                <a:gd name="connsiteX2139" fmla="*/ 890685 w 4340943"/>
                <a:gd name="connsiteY2139" fmla="*/ 1224130 h 1383472"/>
                <a:gd name="connsiteX2140" fmla="*/ 879967 w 4340943"/>
                <a:gd name="connsiteY2140" fmla="*/ 1222030 h 1383472"/>
                <a:gd name="connsiteX2141" fmla="*/ 873960 w 4340943"/>
                <a:gd name="connsiteY2141" fmla="*/ 1214507 h 1383472"/>
                <a:gd name="connsiteX2142" fmla="*/ 876908 w 4340943"/>
                <a:gd name="connsiteY2142" fmla="*/ 1206877 h 1383472"/>
                <a:gd name="connsiteX2143" fmla="*/ 887259 w 4340943"/>
                <a:gd name="connsiteY2143" fmla="*/ 1202688 h 1383472"/>
                <a:gd name="connsiteX2144" fmla="*/ 893229 w 4340943"/>
                <a:gd name="connsiteY2144" fmla="*/ 1202158 h 1383472"/>
                <a:gd name="connsiteX2145" fmla="*/ 262725 w 4340943"/>
                <a:gd name="connsiteY2145" fmla="*/ 1202158 h 1383472"/>
                <a:gd name="connsiteX2146" fmla="*/ 267474 w 4340943"/>
                <a:gd name="connsiteY2146" fmla="*/ 1204787 h 1383472"/>
                <a:gd name="connsiteX2147" fmla="*/ 273481 w 4340943"/>
                <a:gd name="connsiteY2147" fmla="*/ 1212310 h 1383472"/>
                <a:gd name="connsiteX2148" fmla="*/ 270532 w 4340943"/>
                <a:gd name="connsiteY2148" fmla="*/ 1219940 h 1383472"/>
                <a:gd name="connsiteX2149" fmla="*/ 260182 w 4340943"/>
                <a:gd name="connsiteY2149" fmla="*/ 1224130 h 1383472"/>
                <a:gd name="connsiteX2150" fmla="*/ 249463 w 4340943"/>
                <a:gd name="connsiteY2150" fmla="*/ 1222030 h 1383472"/>
                <a:gd name="connsiteX2151" fmla="*/ 243456 w 4340943"/>
                <a:gd name="connsiteY2151" fmla="*/ 1214507 h 1383472"/>
                <a:gd name="connsiteX2152" fmla="*/ 246404 w 4340943"/>
                <a:gd name="connsiteY2152" fmla="*/ 1206877 h 1383472"/>
                <a:gd name="connsiteX2153" fmla="*/ 256755 w 4340943"/>
                <a:gd name="connsiteY2153" fmla="*/ 1202688 h 1383472"/>
                <a:gd name="connsiteX2154" fmla="*/ 262725 w 4340943"/>
                <a:gd name="connsiteY2154" fmla="*/ 1202158 h 1383472"/>
                <a:gd name="connsiteX2155" fmla="*/ 4080356 w 4340943"/>
                <a:gd name="connsiteY2155" fmla="*/ 1199895 h 1383472"/>
                <a:gd name="connsiteX2156" fmla="*/ 4108129 w 4340943"/>
                <a:gd name="connsiteY2156" fmla="*/ 1199895 h 1383472"/>
                <a:gd name="connsiteX2157" fmla="*/ 4126466 w 4340943"/>
                <a:gd name="connsiteY2157" fmla="*/ 1212947 h 1383472"/>
                <a:gd name="connsiteX2158" fmla="*/ 4126466 w 4340943"/>
                <a:gd name="connsiteY2158" fmla="*/ 1252986 h 1383472"/>
                <a:gd name="connsiteX2159" fmla="*/ 4126466 w 4340943"/>
                <a:gd name="connsiteY2159" fmla="*/ 1254486 h 1383472"/>
                <a:gd name="connsiteX2160" fmla="*/ 4126466 w 4340943"/>
                <a:gd name="connsiteY2160" fmla="*/ 1277175 h 1383472"/>
                <a:gd name="connsiteX2161" fmla="*/ 4108129 w 4340943"/>
                <a:gd name="connsiteY2161" fmla="*/ 1290228 h 1383472"/>
                <a:gd name="connsiteX2162" fmla="*/ 4080356 w 4340943"/>
                <a:gd name="connsiteY2162" fmla="*/ 1290228 h 1383472"/>
                <a:gd name="connsiteX2163" fmla="*/ 4062019 w 4340943"/>
                <a:gd name="connsiteY2163" fmla="*/ 1277175 h 1383472"/>
                <a:gd name="connsiteX2164" fmla="*/ 4062019 w 4340943"/>
                <a:gd name="connsiteY2164" fmla="*/ 1254486 h 1383472"/>
                <a:gd name="connsiteX2165" fmla="*/ 4062019 w 4340943"/>
                <a:gd name="connsiteY2165" fmla="*/ 1252986 h 1383472"/>
                <a:gd name="connsiteX2166" fmla="*/ 4062019 w 4340943"/>
                <a:gd name="connsiteY2166" fmla="*/ 1212947 h 1383472"/>
                <a:gd name="connsiteX2167" fmla="*/ 4080356 w 4340943"/>
                <a:gd name="connsiteY2167" fmla="*/ 1199895 h 1383472"/>
                <a:gd name="connsiteX2168" fmla="*/ 3451045 w 4340943"/>
                <a:gd name="connsiteY2168" fmla="*/ 1199895 h 1383472"/>
                <a:gd name="connsiteX2169" fmla="*/ 3478819 w 4340943"/>
                <a:gd name="connsiteY2169" fmla="*/ 1199895 h 1383472"/>
                <a:gd name="connsiteX2170" fmla="*/ 3497156 w 4340943"/>
                <a:gd name="connsiteY2170" fmla="*/ 1212947 h 1383472"/>
                <a:gd name="connsiteX2171" fmla="*/ 3497156 w 4340943"/>
                <a:gd name="connsiteY2171" fmla="*/ 1252986 h 1383472"/>
                <a:gd name="connsiteX2172" fmla="*/ 3497156 w 4340943"/>
                <a:gd name="connsiteY2172" fmla="*/ 1254486 h 1383472"/>
                <a:gd name="connsiteX2173" fmla="*/ 3497156 w 4340943"/>
                <a:gd name="connsiteY2173" fmla="*/ 1277175 h 1383472"/>
                <a:gd name="connsiteX2174" fmla="*/ 3478819 w 4340943"/>
                <a:gd name="connsiteY2174" fmla="*/ 1290228 h 1383472"/>
                <a:gd name="connsiteX2175" fmla="*/ 3451046 w 4340943"/>
                <a:gd name="connsiteY2175" fmla="*/ 1290228 h 1383472"/>
                <a:gd name="connsiteX2176" fmla="*/ 3432709 w 4340943"/>
                <a:gd name="connsiteY2176" fmla="*/ 1277175 h 1383472"/>
                <a:gd name="connsiteX2177" fmla="*/ 3432709 w 4340943"/>
                <a:gd name="connsiteY2177" fmla="*/ 1254486 h 1383472"/>
                <a:gd name="connsiteX2178" fmla="*/ 3432709 w 4340943"/>
                <a:gd name="connsiteY2178" fmla="*/ 1252986 h 1383472"/>
                <a:gd name="connsiteX2179" fmla="*/ 3432709 w 4340943"/>
                <a:gd name="connsiteY2179" fmla="*/ 1212947 h 1383472"/>
                <a:gd name="connsiteX2180" fmla="*/ 3451045 w 4340943"/>
                <a:gd name="connsiteY2180" fmla="*/ 1199895 h 1383472"/>
                <a:gd name="connsiteX2181" fmla="*/ 2820542 w 4340943"/>
                <a:gd name="connsiteY2181" fmla="*/ 1199895 h 1383472"/>
                <a:gd name="connsiteX2182" fmla="*/ 2848316 w 4340943"/>
                <a:gd name="connsiteY2182" fmla="*/ 1199895 h 1383472"/>
                <a:gd name="connsiteX2183" fmla="*/ 2866652 w 4340943"/>
                <a:gd name="connsiteY2183" fmla="*/ 1212947 h 1383472"/>
                <a:gd name="connsiteX2184" fmla="*/ 2866652 w 4340943"/>
                <a:gd name="connsiteY2184" fmla="*/ 1252986 h 1383472"/>
                <a:gd name="connsiteX2185" fmla="*/ 2866652 w 4340943"/>
                <a:gd name="connsiteY2185" fmla="*/ 1254486 h 1383472"/>
                <a:gd name="connsiteX2186" fmla="*/ 2866652 w 4340943"/>
                <a:gd name="connsiteY2186" fmla="*/ 1277175 h 1383472"/>
                <a:gd name="connsiteX2187" fmla="*/ 2848316 w 4340943"/>
                <a:gd name="connsiteY2187" fmla="*/ 1290228 h 1383472"/>
                <a:gd name="connsiteX2188" fmla="*/ 2820543 w 4340943"/>
                <a:gd name="connsiteY2188" fmla="*/ 1290228 h 1383472"/>
                <a:gd name="connsiteX2189" fmla="*/ 2802206 w 4340943"/>
                <a:gd name="connsiteY2189" fmla="*/ 1277175 h 1383472"/>
                <a:gd name="connsiteX2190" fmla="*/ 2802206 w 4340943"/>
                <a:gd name="connsiteY2190" fmla="*/ 1254486 h 1383472"/>
                <a:gd name="connsiteX2191" fmla="*/ 2802206 w 4340943"/>
                <a:gd name="connsiteY2191" fmla="*/ 1252986 h 1383472"/>
                <a:gd name="connsiteX2192" fmla="*/ 2802206 w 4340943"/>
                <a:gd name="connsiteY2192" fmla="*/ 1212947 h 1383472"/>
                <a:gd name="connsiteX2193" fmla="*/ 2820542 w 4340943"/>
                <a:gd name="connsiteY2193" fmla="*/ 1199895 h 1383472"/>
                <a:gd name="connsiteX2194" fmla="*/ 2189912 w 4340943"/>
                <a:gd name="connsiteY2194" fmla="*/ 1199895 h 1383472"/>
                <a:gd name="connsiteX2195" fmla="*/ 2217686 w 4340943"/>
                <a:gd name="connsiteY2195" fmla="*/ 1199895 h 1383472"/>
                <a:gd name="connsiteX2196" fmla="*/ 2236022 w 4340943"/>
                <a:gd name="connsiteY2196" fmla="*/ 1212947 h 1383472"/>
                <a:gd name="connsiteX2197" fmla="*/ 2236022 w 4340943"/>
                <a:gd name="connsiteY2197" fmla="*/ 1252986 h 1383472"/>
                <a:gd name="connsiteX2198" fmla="*/ 2236022 w 4340943"/>
                <a:gd name="connsiteY2198" fmla="*/ 1254486 h 1383472"/>
                <a:gd name="connsiteX2199" fmla="*/ 2236022 w 4340943"/>
                <a:gd name="connsiteY2199" fmla="*/ 1277175 h 1383472"/>
                <a:gd name="connsiteX2200" fmla="*/ 2217686 w 4340943"/>
                <a:gd name="connsiteY2200" fmla="*/ 1290228 h 1383472"/>
                <a:gd name="connsiteX2201" fmla="*/ 2189913 w 4340943"/>
                <a:gd name="connsiteY2201" fmla="*/ 1290228 h 1383472"/>
                <a:gd name="connsiteX2202" fmla="*/ 2171575 w 4340943"/>
                <a:gd name="connsiteY2202" fmla="*/ 1277175 h 1383472"/>
                <a:gd name="connsiteX2203" fmla="*/ 2171575 w 4340943"/>
                <a:gd name="connsiteY2203" fmla="*/ 1254486 h 1383472"/>
                <a:gd name="connsiteX2204" fmla="*/ 2171575 w 4340943"/>
                <a:gd name="connsiteY2204" fmla="*/ 1252986 h 1383472"/>
                <a:gd name="connsiteX2205" fmla="*/ 2171575 w 4340943"/>
                <a:gd name="connsiteY2205" fmla="*/ 1212947 h 1383472"/>
                <a:gd name="connsiteX2206" fmla="*/ 2189912 w 4340943"/>
                <a:gd name="connsiteY2206" fmla="*/ 1199895 h 1383472"/>
                <a:gd name="connsiteX2207" fmla="*/ 1559409 w 4340943"/>
                <a:gd name="connsiteY2207" fmla="*/ 1199895 h 1383472"/>
                <a:gd name="connsiteX2208" fmla="*/ 1587182 w 4340943"/>
                <a:gd name="connsiteY2208" fmla="*/ 1199895 h 1383472"/>
                <a:gd name="connsiteX2209" fmla="*/ 1605519 w 4340943"/>
                <a:gd name="connsiteY2209" fmla="*/ 1212947 h 1383472"/>
                <a:gd name="connsiteX2210" fmla="*/ 1605519 w 4340943"/>
                <a:gd name="connsiteY2210" fmla="*/ 1252986 h 1383472"/>
                <a:gd name="connsiteX2211" fmla="*/ 1605519 w 4340943"/>
                <a:gd name="connsiteY2211" fmla="*/ 1254486 h 1383472"/>
                <a:gd name="connsiteX2212" fmla="*/ 1605519 w 4340943"/>
                <a:gd name="connsiteY2212" fmla="*/ 1277175 h 1383472"/>
                <a:gd name="connsiteX2213" fmla="*/ 1587182 w 4340943"/>
                <a:gd name="connsiteY2213" fmla="*/ 1290228 h 1383472"/>
                <a:gd name="connsiteX2214" fmla="*/ 1559409 w 4340943"/>
                <a:gd name="connsiteY2214" fmla="*/ 1290228 h 1383472"/>
                <a:gd name="connsiteX2215" fmla="*/ 1541072 w 4340943"/>
                <a:gd name="connsiteY2215" fmla="*/ 1277175 h 1383472"/>
                <a:gd name="connsiteX2216" fmla="*/ 1541072 w 4340943"/>
                <a:gd name="connsiteY2216" fmla="*/ 1254486 h 1383472"/>
                <a:gd name="connsiteX2217" fmla="*/ 1541072 w 4340943"/>
                <a:gd name="connsiteY2217" fmla="*/ 1252986 h 1383472"/>
                <a:gd name="connsiteX2218" fmla="*/ 1541072 w 4340943"/>
                <a:gd name="connsiteY2218" fmla="*/ 1212947 h 1383472"/>
                <a:gd name="connsiteX2219" fmla="*/ 1559409 w 4340943"/>
                <a:gd name="connsiteY2219" fmla="*/ 1199895 h 1383472"/>
                <a:gd name="connsiteX2220" fmla="*/ 930099 w 4340943"/>
                <a:gd name="connsiteY2220" fmla="*/ 1199895 h 1383472"/>
                <a:gd name="connsiteX2221" fmla="*/ 957872 w 4340943"/>
                <a:gd name="connsiteY2221" fmla="*/ 1199895 h 1383472"/>
                <a:gd name="connsiteX2222" fmla="*/ 976209 w 4340943"/>
                <a:gd name="connsiteY2222" fmla="*/ 1212947 h 1383472"/>
                <a:gd name="connsiteX2223" fmla="*/ 976209 w 4340943"/>
                <a:gd name="connsiteY2223" fmla="*/ 1252986 h 1383472"/>
                <a:gd name="connsiteX2224" fmla="*/ 976209 w 4340943"/>
                <a:gd name="connsiteY2224" fmla="*/ 1254486 h 1383472"/>
                <a:gd name="connsiteX2225" fmla="*/ 976209 w 4340943"/>
                <a:gd name="connsiteY2225" fmla="*/ 1277175 h 1383472"/>
                <a:gd name="connsiteX2226" fmla="*/ 957872 w 4340943"/>
                <a:gd name="connsiteY2226" fmla="*/ 1290228 h 1383472"/>
                <a:gd name="connsiteX2227" fmla="*/ 930099 w 4340943"/>
                <a:gd name="connsiteY2227" fmla="*/ 1290228 h 1383472"/>
                <a:gd name="connsiteX2228" fmla="*/ 911762 w 4340943"/>
                <a:gd name="connsiteY2228" fmla="*/ 1277175 h 1383472"/>
                <a:gd name="connsiteX2229" fmla="*/ 911762 w 4340943"/>
                <a:gd name="connsiteY2229" fmla="*/ 1254486 h 1383472"/>
                <a:gd name="connsiteX2230" fmla="*/ 911762 w 4340943"/>
                <a:gd name="connsiteY2230" fmla="*/ 1252986 h 1383472"/>
                <a:gd name="connsiteX2231" fmla="*/ 911762 w 4340943"/>
                <a:gd name="connsiteY2231" fmla="*/ 1212947 h 1383472"/>
                <a:gd name="connsiteX2232" fmla="*/ 930099 w 4340943"/>
                <a:gd name="connsiteY2232" fmla="*/ 1199895 h 1383472"/>
                <a:gd name="connsiteX2233" fmla="*/ 299595 w 4340943"/>
                <a:gd name="connsiteY2233" fmla="*/ 1199895 h 1383472"/>
                <a:gd name="connsiteX2234" fmla="*/ 327369 w 4340943"/>
                <a:gd name="connsiteY2234" fmla="*/ 1199895 h 1383472"/>
                <a:gd name="connsiteX2235" fmla="*/ 345705 w 4340943"/>
                <a:gd name="connsiteY2235" fmla="*/ 1212947 h 1383472"/>
                <a:gd name="connsiteX2236" fmla="*/ 345705 w 4340943"/>
                <a:gd name="connsiteY2236" fmla="*/ 1252986 h 1383472"/>
                <a:gd name="connsiteX2237" fmla="*/ 345705 w 4340943"/>
                <a:gd name="connsiteY2237" fmla="*/ 1254486 h 1383472"/>
                <a:gd name="connsiteX2238" fmla="*/ 345705 w 4340943"/>
                <a:gd name="connsiteY2238" fmla="*/ 1277175 h 1383472"/>
                <a:gd name="connsiteX2239" fmla="*/ 327369 w 4340943"/>
                <a:gd name="connsiteY2239" fmla="*/ 1290228 h 1383472"/>
                <a:gd name="connsiteX2240" fmla="*/ 299596 w 4340943"/>
                <a:gd name="connsiteY2240" fmla="*/ 1290228 h 1383472"/>
                <a:gd name="connsiteX2241" fmla="*/ 281259 w 4340943"/>
                <a:gd name="connsiteY2241" fmla="*/ 1277175 h 1383472"/>
                <a:gd name="connsiteX2242" fmla="*/ 281259 w 4340943"/>
                <a:gd name="connsiteY2242" fmla="*/ 1254486 h 1383472"/>
                <a:gd name="connsiteX2243" fmla="*/ 281259 w 4340943"/>
                <a:gd name="connsiteY2243" fmla="*/ 1252986 h 1383472"/>
                <a:gd name="connsiteX2244" fmla="*/ 281259 w 4340943"/>
                <a:gd name="connsiteY2244" fmla="*/ 1212947 h 1383472"/>
                <a:gd name="connsiteX2245" fmla="*/ 299595 w 4340943"/>
                <a:gd name="connsiteY2245" fmla="*/ 1199895 h 1383472"/>
                <a:gd name="connsiteX2246" fmla="*/ 3905683 w 4340943"/>
                <a:gd name="connsiteY2246" fmla="*/ 1197539 h 1383472"/>
                <a:gd name="connsiteX2247" fmla="*/ 3914009 w 4340943"/>
                <a:gd name="connsiteY2247" fmla="*/ 1199994 h 1383472"/>
                <a:gd name="connsiteX2248" fmla="*/ 3933742 w 4340943"/>
                <a:gd name="connsiteY2248" fmla="*/ 1214041 h 1383472"/>
                <a:gd name="connsiteX2249" fmla="*/ 3933742 w 4340943"/>
                <a:gd name="connsiteY2249" fmla="*/ 1225894 h 1383472"/>
                <a:gd name="connsiteX2250" fmla="*/ 3921131 w 4340943"/>
                <a:gd name="connsiteY2250" fmla="*/ 1234872 h 1383472"/>
                <a:gd name="connsiteX2251" fmla="*/ 3904480 w 4340943"/>
                <a:gd name="connsiteY2251" fmla="*/ 1234872 h 1383472"/>
                <a:gd name="connsiteX2252" fmla="*/ 3884746 w 4340943"/>
                <a:gd name="connsiteY2252" fmla="*/ 1220825 h 1383472"/>
                <a:gd name="connsiteX2253" fmla="*/ 3884746 w 4340943"/>
                <a:gd name="connsiteY2253" fmla="*/ 1208971 h 1383472"/>
                <a:gd name="connsiteX2254" fmla="*/ 3897357 w 4340943"/>
                <a:gd name="connsiteY2254" fmla="*/ 1199994 h 1383472"/>
                <a:gd name="connsiteX2255" fmla="*/ 3905683 w 4340943"/>
                <a:gd name="connsiteY2255" fmla="*/ 1197539 h 1383472"/>
                <a:gd name="connsiteX2256" fmla="*/ 3276374 w 4340943"/>
                <a:gd name="connsiteY2256" fmla="*/ 1197539 h 1383472"/>
                <a:gd name="connsiteX2257" fmla="*/ 3284699 w 4340943"/>
                <a:gd name="connsiteY2257" fmla="*/ 1199994 h 1383472"/>
                <a:gd name="connsiteX2258" fmla="*/ 3304433 w 4340943"/>
                <a:gd name="connsiteY2258" fmla="*/ 1214041 h 1383472"/>
                <a:gd name="connsiteX2259" fmla="*/ 3304432 w 4340943"/>
                <a:gd name="connsiteY2259" fmla="*/ 1225894 h 1383472"/>
                <a:gd name="connsiteX2260" fmla="*/ 3291822 w 4340943"/>
                <a:gd name="connsiteY2260" fmla="*/ 1234872 h 1383472"/>
                <a:gd name="connsiteX2261" fmla="*/ 3275170 w 4340943"/>
                <a:gd name="connsiteY2261" fmla="*/ 1234872 h 1383472"/>
                <a:gd name="connsiteX2262" fmla="*/ 3255436 w 4340943"/>
                <a:gd name="connsiteY2262" fmla="*/ 1220825 h 1383472"/>
                <a:gd name="connsiteX2263" fmla="*/ 3255436 w 4340943"/>
                <a:gd name="connsiteY2263" fmla="*/ 1208971 h 1383472"/>
                <a:gd name="connsiteX2264" fmla="*/ 3268047 w 4340943"/>
                <a:gd name="connsiteY2264" fmla="*/ 1199994 h 1383472"/>
                <a:gd name="connsiteX2265" fmla="*/ 3276374 w 4340943"/>
                <a:gd name="connsiteY2265" fmla="*/ 1197539 h 1383472"/>
                <a:gd name="connsiteX2266" fmla="*/ 2645870 w 4340943"/>
                <a:gd name="connsiteY2266" fmla="*/ 1197539 h 1383472"/>
                <a:gd name="connsiteX2267" fmla="*/ 2654196 w 4340943"/>
                <a:gd name="connsiteY2267" fmla="*/ 1199994 h 1383472"/>
                <a:gd name="connsiteX2268" fmla="*/ 2673930 w 4340943"/>
                <a:gd name="connsiteY2268" fmla="*/ 1214041 h 1383472"/>
                <a:gd name="connsiteX2269" fmla="*/ 2673929 w 4340943"/>
                <a:gd name="connsiteY2269" fmla="*/ 1225894 h 1383472"/>
                <a:gd name="connsiteX2270" fmla="*/ 2661318 w 4340943"/>
                <a:gd name="connsiteY2270" fmla="*/ 1234872 h 1383472"/>
                <a:gd name="connsiteX2271" fmla="*/ 2644667 w 4340943"/>
                <a:gd name="connsiteY2271" fmla="*/ 1234872 h 1383472"/>
                <a:gd name="connsiteX2272" fmla="*/ 2624933 w 4340943"/>
                <a:gd name="connsiteY2272" fmla="*/ 1220825 h 1383472"/>
                <a:gd name="connsiteX2273" fmla="*/ 2624933 w 4340943"/>
                <a:gd name="connsiteY2273" fmla="*/ 1208971 h 1383472"/>
                <a:gd name="connsiteX2274" fmla="*/ 2637544 w 4340943"/>
                <a:gd name="connsiteY2274" fmla="*/ 1199994 h 1383472"/>
                <a:gd name="connsiteX2275" fmla="*/ 2645870 w 4340943"/>
                <a:gd name="connsiteY2275" fmla="*/ 1197539 h 1383472"/>
                <a:gd name="connsiteX2276" fmla="*/ 2015240 w 4340943"/>
                <a:gd name="connsiteY2276" fmla="*/ 1197539 h 1383472"/>
                <a:gd name="connsiteX2277" fmla="*/ 2023565 w 4340943"/>
                <a:gd name="connsiteY2277" fmla="*/ 1199994 h 1383472"/>
                <a:gd name="connsiteX2278" fmla="*/ 2043299 w 4340943"/>
                <a:gd name="connsiteY2278" fmla="*/ 1214041 h 1383472"/>
                <a:gd name="connsiteX2279" fmla="*/ 2043299 w 4340943"/>
                <a:gd name="connsiteY2279" fmla="*/ 1225894 h 1383472"/>
                <a:gd name="connsiteX2280" fmla="*/ 2030688 w 4340943"/>
                <a:gd name="connsiteY2280" fmla="*/ 1234872 h 1383472"/>
                <a:gd name="connsiteX2281" fmla="*/ 2014036 w 4340943"/>
                <a:gd name="connsiteY2281" fmla="*/ 1234872 h 1383472"/>
                <a:gd name="connsiteX2282" fmla="*/ 1994303 w 4340943"/>
                <a:gd name="connsiteY2282" fmla="*/ 1220825 h 1383472"/>
                <a:gd name="connsiteX2283" fmla="*/ 1994303 w 4340943"/>
                <a:gd name="connsiteY2283" fmla="*/ 1208971 h 1383472"/>
                <a:gd name="connsiteX2284" fmla="*/ 2006914 w 4340943"/>
                <a:gd name="connsiteY2284" fmla="*/ 1199994 h 1383472"/>
                <a:gd name="connsiteX2285" fmla="*/ 2015240 w 4340943"/>
                <a:gd name="connsiteY2285" fmla="*/ 1197539 h 1383472"/>
                <a:gd name="connsiteX2286" fmla="*/ 1384736 w 4340943"/>
                <a:gd name="connsiteY2286" fmla="*/ 1197539 h 1383472"/>
                <a:gd name="connsiteX2287" fmla="*/ 1393062 w 4340943"/>
                <a:gd name="connsiteY2287" fmla="*/ 1199994 h 1383472"/>
                <a:gd name="connsiteX2288" fmla="*/ 1412795 w 4340943"/>
                <a:gd name="connsiteY2288" fmla="*/ 1214041 h 1383472"/>
                <a:gd name="connsiteX2289" fmla="*/ 1412795 w 4340943"/>
                <a:gd name="connsiteY2289" fmla="*/ 1225894 h 1383472"/>
                <a:gd name="connsiteX2290" fmla="*/ 1400185 w 4340943"/>
                <a:gd name="connsiteY2290" fmla="*/ 1234872 h 1383472"/>
                <a:gd name="connsiteX2291" fmla="*/ 1383533 w 4340943"/>
                <a:gd name="connsiteY2291" fmla="*/ 1234872 h 1383472"/>
                <a:gd name="connsiteX2292" fmla="*/ 1363800 w 4340943"/>
                <a:gd name="connsiteY2292" fmla="*/ 1220825 h 1383472"/>
                <a:gd name="connsiteX2293" fmla="*/ 1363800 w 4340943"/>
                <a:gd name="connsiteY2293" fmla="*/ 1208971 h 1383472"/>
                <a:gd name="connsiteX2294" fmla="*/ 1376411 w 4340943"/>
                <a:gd name="connsiteY2294" fmla="*/ 1199994 h 1383472"/>
                <a:gd name="connsiteX2295" fmla="*/ 1384736 w 4340943"/>
                <a:gd name="connsiteY2295" fmla="*/ 1197539 h 1383472"/>
                <a:gd name="connsiteX2296" fmla="*/ 755427 w 4340943"/>
                <a:gd name="connsiteY2296" fmla="*/ 1197539 h 1383472"/>
                <a:gd name="connsiteX2297" fmla="*/ 763752 w 4340943"/>
                <a:gd name="connsiteY2297" fmla="*/ 1199994 h 1383472"/>
                <a:gd name="connsiteX2298" fmla="*/ 783486 w 4340943"/>
                <a:gd name="connsiteY2298" fmla="*/ 1214041 h 1383472"/>
                <a:gd name="connsiteX2299" fmla="*/ 783485 w 4340943"/>
                <a:gd name="connsiteY2299" fmla="*/ 1225894 h 1383472"/>
                <a:gd name="connsiteX2300" fmla="*/ 770875 w 4340943"/>
                <a:gd name="connsiteY2300" fmla="*/ 1234872 h 1383472"/>
                <a:gd name="connsiteX2301" fmla="*/ 754224 w 4340943"/>
                <a:gd name="connsiteY2301" fmla="*/ 1234872 h 1383472"/>
                <a:gd name="connsiteX2302" fmla="*/ 734490 w 4340943"/>
                <a:gd name="connsiteY2302" fmla="*/ 1220825 h 1383472"/>
                <a:gd name="connsiteX2303" fmla="*/ 734490 w 4340943"/>
                <a:gd name="connsiteY2303" fmla="*/ 1208971 h 1383472"/>
                <a:gd name="connsiteX2304" fmla="*/ 747101 w 4340943"/>
                <a:gd name="connsiteY2304" fmla="*/ 1199994 h 1383472"/>
                <a:gd name="connsiteX2305" fmla="*/ 755427 w 4340943"/>
                <a:gd name="connsiteY2305" fmla="*/ 1197539 h 1383472"/>
                <a:gd name="connsiteX2306" fmla="*/ 124923 w 4340943"/>
                <a:gd name="connsiteY2306" fmla="*/ 1197539 h 1383472"/>
                <a:gd name="connsiteX2307" fmla="*/ 133249 w 4340943"/>
                <a:gd name="connsiteY2307" fmla="*/ 1199994 h 1383472"/>
                <a:gd name="connsiteX2308" fmla="*/ 152982 w 4340943"/>
                <a:gd name="connsiteY2308" fmla="*/ 1214041 h 1383472"/>
                <a:gd name="connsiteX2309" fmla="*/ 152982 w 4340943"/>
                <a:gd name="connsiteY2309" fmla="*/ 1225894 h 1383472"/>
                <a:gd name="connsiteX2310" fmla="*/ 140371 w 4340943"/>
                <a:gd name="connsiteY2310" fmla="*/ 1234872 h 1383472"/>
                <a:gd name="connsiteX2311" fmla="*/ 123720 w 4340943"/>
                <a:gd name="connsiteY2311" fmla="*/ 1234872 h 1383472"/>
                <a:gd name="connsiteX2312" fmla="*/ 103987 w 4340943"/>
                <a:gd name="connsiteY2312" fmla="*/ 1220825 h 1383472"/>
                <a:gd name="connsiteX2313" fmla="*/ 103987 w 4340943"/>
                <a:gd name="connsiteY2313" fmla="*/ 1208971 h 1383472"/>
                <a:gd name="connsiteX2314" fmla="*/ 116597 w 4340943"/>
                <a:gd name="connsiteY2314" fmla="*/ 1199994 h 1383472"/>
                <a:gd name="connsiteX2315" fmla="*/ 124923 w 4340943"/>
                <a:gd name="connsiteY2315" fmla="*/ 1197539 h 1383472"/>
                <a:gd name="connsiteX2316" fmla="*/ 4003566 w 4340943"/>
                <a:gd name="connsiteY2316" fmla="*/ 1186795 h 1383472"/>
                <a:gd name="connsiteX2317" fmla="*/ 4008145 w 4340943"/>
                <a:gd name="connsiteY2317" fmla="*/ 1188213 h 1383472"/>
                <a:gd name="connsiteX2318" fmla="*/ 4015009 w 4340943"/>
                <a:gd name="connsiteY2318" fmla="*/ 1193275 h 1383472"/>
                <a:gd name="connsiteX2319" fmla="*/ 4014846 w 4340943"/>
                <a:gd name="connsiteY2319" fmla="*/ 1199842 h 1383472"/>
                <a:gd name="connsiteX2320" fmla="*/ 4007734 w 4340943"/>
                <a:gd name="connsiteY2320" fmla="*/ 1204728 h 1383472"/>
                <a:gd name="connsiteX2321" fmla="*/ 3998509 w 4340943"/>
                <a:gd name="connsiteY2321" fmla="*/ 1204612 h 1383472"/>
                <a:gd name="connsiteX2322" fmla="*/ 3991645 w 4340943"/>
                <a:gd name="connsiteY2322" fmla="*/ 1199550 h 1383472"/>
                <a:gd name="connsiteX2323" fmla="*/ 3991808 w 4340943"/>
                <a:gd name="connsiteY2323" fmla="*/ 1192982 h 1383472"/>
                <a:gd name="connsiteX2324" fmla="*/ 3998920 w 4340943"/>
                <a:gd name="connsiteY2324" fmla="*/ 1188097 h 1383472"/>
                <a:gd name="connsiteX2325" fmla="*/ 4003566 w 4340943"/>
                <a:gd name="connsiteY2325" fmla="*/ 1186795 h 1383472"/>
                <a:gd name="connsiteX2326" fmla="*/ 3374257 w 4340943"/>
                <a:gd name="connsiteY2326" fmla="*/ 1186795 h 1383472"/>
                <a:gd name="connsiteX2327" fmla="*/ 3378836 w 4340943"/>
                <a:gd name="connsiteY2327" fmla="*/ 1188213 h 1383472"/>
                <a:gd name="connsiteX2328" fmla="*/ 3385699 w 4340943"/>
                <a:gd name="connsiteY2328" fmla="*/ 1193275 h 1383472"/>
                <a:gd name="connsiteX2329" fmla="*/ 3385536 w 4340943"/>
                <a:gd name="connsiteY2329" fmla="*/ 1199842 h 1383472"/>
                <a:gd name="connsiteX2330" fmla="*/ 3378425 w 4340943"/>
                <a:gd name="connsiteY2330" fmla="*/ 1204728 h 1383472"/>
                <a:gd name="connsiteX2331" fmla="*/ 3369199 w 4340943"/>
                <a:gd name="connsiteY2331" fmla="*/ 1204612 h 1383472"/>
                <a:gd name="connsiteX2332" fmla="*/ 3362336 w 4340943"/>
                <a:gd name="connsiteY2332" fmla="*/ 1199550 h 1383472"/>
                <a:gd name="connsiteX2333" fmla="*/ 3362499 w 4340943"/>
                <a:gd name="connsiteY2333" fmla="*/ 1192982 h 1383472"/>
                <a:gd name="connsiteX2334" fmla="*/ 3369610 w 4340943"/>
                <a:gd name="connsiteY2334" fmla="*/ 1188097 h 1383472"/>
                <a:gd name="connsiteX2335" fmla="*/ 3374257 w 4340943"/>
                <a:gd name="connsiteY2335" fmla="*/ 1186795 h 1383472"/>
                <a:gd name="connsiteX2336" fmla="*/ 2743754 w 4340943"/>
                <a:gd name="connsiteY2336" fmla="*/ 1186795 h 1383472"/>
                <a:gd name="connsiteX2337" fmla="*/ 2748333 w 4340943"/>
                <a:gd name="connsiteY2337" fmla="*/ 1188213 h 1383472"/>
                <a:gd name="connsiteX2338" fmla="*/ 2755196 w 4340943"/>
                <a:gd name="connsiteY2338" fmla="*/ 1193275 h 1383472"/>
                <a:gd name="connsiteX2339" fmla="*/ 2755033 w 4340943"/>
                <a:gd name="connsiteY2339" fmla="*/ 1199842 h 1383472"/>
                <a:gd name="connsiteX2340" fmla="*/ 2747922 w 4340943"/>
                <a:gd name="connsiteY2340" fmla="*/ 1204728 h 1383472"/>
                <a:gd name="connsiteX2341" fmla="*/ 2738696 w 4340943"/>
                <a:gd name="connsiteY2341" fmla="*/ 1204612 h 1383472"/>
                <a:gd name="connsiteX2342" fmla="*/ 2731832 w 4340943"/>
                <a:gd name="connsiteY2342" fmla="*/ 1199550 h 1383472"/>
                <a:gd name="connsiteX2343" fmla="*/ 2731996 w 4340943"/>
                <a:gd name="connsiteY2343" fmla="*/ 1192982 h 1383472"/>
                <a:gd name="connsiteX2344" fmla="*/ 2739106 w 4340943"/>
                <a:gd name="connsiteY2344" fmla="*/ 1188097 h 1383472"/>
                <a:gd name="connsiteX2345" fmla="*/ 2743754 w 4340943"/>
                <a:gd name="connsiteY2345" fmla="*/ 1186795 h 1383472"/>
                <a:gd name="connsiteX2346" fmla="*/ 2113123 w 4340943"/>
                <a:gd name="connsiteY2346" fmla="*/ 1186795 h 1383472"/>
                <a:gd name="connsiteX2347" fmla="*/ 2117702 w 4340943"/>
                <a:gd name="connsiteY2347" fmla="*/ 1188213 h 1383472"/>
                <a:gd name="connsiteX2348" fmla="*/ 2124566 w 4340943"/>
                <a:gd name="connsiteY2348" fmla="*/ 1193275 h 1383472"/>
                <a:gd name="connsiteX2349" fmla="*/ 2124402 w 4340943"/>
                <a:gd name="connsiteY2349" fmla="*/ 1199842 h 1383472"/>
                <a:gd name="connsiteX2350" fmla="*/ 2117291 w 4340943"/>
                <a:gd name="connsiteY2350" fmla="*/ 1204728 h 1383472"/>
                <a:gd name="connsiteX2351" fmla="*/ 2108065 w 4340943"/>
                <a:gd name="connsiteY2351" fmla="*/ 1204612 h 1383472"/>
                <a:gd name="connsiteX2352" fmla="*/ 2101202 w 4340943"/>
                <a:gd name="connsiteY2352" fmla="*/ 1199550 h 1383472"/>
                <a:gd name="connsiteX2353" fmla="*/ 2101365 w 4340943"/>
                <a:gd name="connsiteY2353" fmla="*/ 1192982 h 1383472"/>
                <a:gd name="connsiteX2354" fmla="*/ 2108476 w 4340943"/>
                <a:gd name="connsiteY2354" fmla="*/ 1188097 h 1383472"/>
                <a:gd name="connsiteX2355" fmla="*/ 2113123 w 4340943"/>
                <a:gd name="connsiteY2355" fmla="*/ 1186795 h 1383472"/>
                <a:gd name="connsiteX2356" fmla="*/ 1482620 w 4340943"/>
                <a:gd name="connsiteY2356" fmla="*/ 1186795 h 1383472"/>
                <a:gd name="connsiteX2357" fmla="*/ 1487199 w 4340943"/>
                <a:gd name="connsiteY2357" fmla="*/ 1188213 h 1383472"/>
                <a:gd name="connsiteX2358" fmla="*/ 1494062 w 4340943"/>
                <a:gd name="connsiteY2358" fmla="*/ 1193275 h 1383472"/>
                <a:gd name="connsiteX2359" fmla="*/ 1493899 w 4340943"/>
                <a:gd name="connsiteY2359" fmla="*/ 1199842 h 1383472"/>
                <a:gd name="connsiteX2360" fmla="*/ 1486788 w 4340943"/>
                <a:gd name="connsiteY2360" fmla="*/ 1204728 h 1383472"/>
                <a:gd name="connsiteX2361" fmla="*/ 1477562 w 4340943"/>
                <a:gd name="connsiteY2361" fmla="*/ 1204612 h 1383472"/>
                <a:gd name="connsiteX2362" fmla="*/ 1470698 w 4340943"/>
                <a:gd name="connsiteY2362" fmla="*/ 1199550 h 1383472"/>
                <a:gd name="connsiteX2363" fmla="*/ 1470862 w 4340943"/>
                <a:gd name="connsiteY2363" fmla="*/ 1192982 h 1383472"/>
                <a:gd name="connsiteX2364" fmla="*/ 1477973 w 4340943"/>
                <a:gd name="connsiteY2364" fmla="*/ 1188097 h 1383472"/>
                <a:gd name="connsiteX2365" fmla="*/ 1482620 w 4340943"/>
                <a:gd name="connsiteY2365" fmla="*/ 1186795 h 1383472"/>
                <a:gd name="connsiteX2366" fmla="*/ 853310 w 4340943"/>
                <a:gd name="connsiteY2366" fmla="*/ 1186795 h 1383472"/>
                <a:gd name="connsiteX2367" fmla="*/ 857889 w 4340943"/>
                <a:gd name="connsiteY2367" fmla="*/ 1188213 h 1383472"/>
                <a:gd name="connsiteX2368" fmla="*/ 864752 w 4340943"/>
                <a:gd name="connsiteY2368" fmla="*/ 1193275 h 1383472"/>
                <a:gd name="connsiteX2369" fmla="*/ 864589 w 4340943"/>
                <a:gd name="connsiteY2369" fmla="*/ 1199842 h 1383472"/>
                <a:gd name="connsiteX2370" fmla="*/ 857478 w 4340943"/>
                <a:gd name="connsiteY2370" fmla="*/ 1204728 h 1383472"/>
                <a:gd name="connsiteX2371" fmla="*/ 848252 w 4340943"/>
                <a:gd name="connsiteY2371" fmla="*/ 1204612 h 1383472"/>
                <a:gd name="connsiteX2372" fmla="*/ 841389 w 4340943"/>
                <a:gd name="connsiteY2372" fmla="*/ 1199550 h 1383472"/>
                <a:gd name="connsiteX2373" fmla="*/ 841552 w 4340943"/>
                <a:gd name="connsiteY2373" fmla="*/ 1192982 h 1383472"/>
                <a:gd name="connsiteX2374" fmla="*/ 848663 w 4340943"/>
                <a:gd name="connsiteY2374" fmla="*/ 1188097 h 1383472"/>
                <a:gd name="connsiteX2375" fmla="*/ 853310 w 4340943"/>
                <a:gd name="connsiteY2375" fmla="*/ 1186795 h 1383472"/>
                <a:gd name="connsiteX2376" fmla="*/ 222807 w 4340943"/>
                <a:gd name="connsiteY2376" fmla="*/ 1186795 h 1383472"/>
                <a:gd name="connsiteX2377" fmla="*/ 227386 w 4340943"/>
                <a:gd name="connsiteY2377" fmla="*/ 1188213 h 1383472"/>
                <a:gd name="connsiteX2378" fmla="*/ 234249 w 4340943"/>
                <a:gd name="connsiteY2378" fmla="*/ 1193275 h 1383472"/>
                <a:gd name="connsiteX2379" fmla="*/ 234086 w 4340943"/>
                <a:gd name="connsiteY2379" fmla="*/ 1199842 h 1383472"/>
                <a:gd name="connsiteX2380" fmla="*/ 226975 w 4340943"/>
                <a:gd name="connsiteY2380" fmla="*/ 1204728 h 1383472"/>
                <a:gd name="connsiteX2381" fmla="*/ 217749 w 4340943"/>
                <a:gd name="connsiteY2381" fmla="*/ 1204612 h 1383472"/>
                <a:gd name="connsiteX2382" fmla="*/ 210885 w 4340943"/>
                <a:gd name="connsiteY2382" fmla="*/ 1199550 h 1383472"/>
                <a:gd name="connsiteX2383" fmla="*/ 211049 w 4340943"/>
                <a:gd name="connsiteY2383" fmla="*/ 1192982 h 1383472"/>
                <a:gd name="connsiteX2384" fmla="*/ 218159 w 4340943"/>
                <a:gd name="connsiteY2384" fmla="*/ 1188097 h 1383472"/>
                <a:gd name="connsiteX2385" fmla="*/ 222807 w 4340943"/>
                <a:gd name="connsiteY2385" fmla="*/ 1186795 h 1383472"/>
                <a:gd name="connsiteX2386" fmla="*/ 4311513 w 4340943"/>
                <a:gd name="connsiteY2386" fmla="*/ 1186420 h 1383472"/>
                <a:gd name="connsiteX2387" fmla="*/ 4316506 w 4340943"/>
                <a:gd name="connsiteY2387" fmla="*/ 1188080 h 1383472"/>
                <a:gd name="connsiteX2388" fmla="*/ 4322266 w 4340943"/>
                <a:gd name="connsiteY2388" fmla="*/ 1192562 h 1383472"/>
                <a:gd name="connsiteX2389" fmla="*/ 4321815 w 4340943"/>
                <a:gd name="connsiteY2389" fmla="*/ 1199802 h 1383472"/>
                <a:gd name="connsiteX2390" fmla="*/ 4315519 w 4340943"/>
                <a:gd name="connsiteY2390" fmla="*/ 1203903 h 1383472"/>
                <a:gd name="connsiteX2391" fmla="*/ 4305348 w 4340943"/>
                <a:gd name="connsiteY2391" fmla="*/ 1203581 h 1383472"/>
                <a:gd name="connsiteX2392" fmla="*/ 4299588 w 4340943"/>
                <a:gd name="connsiteY2392" fmla="*/ 1199100 h 1383472"/>
                <a:gd name="connsiteX2393" fmla="*/ 4300038 w 4340943"/>
                <a:gd name="connsiteY2393" fmla="*/ 1191860 h 1383472"/>
                <a:gd name="connsiteX2394" fmla="*/ 4306334 w 4340943"/>
                <a:gd name="connsiteY2394" fmla="*/ 1187759 h 1383472"/>
                <a:gd name="connsiteX2395" fmla="*/ 4311513 w 4340943"/>
                <a:gd name="connsiteY2395" fmla="*/ 1186420 h 1383472"/>
                <a:gd name="connsiteX2396" fmla="*/ 3681010 w 4340943"/>
                <a:gd name="connsiteY2396" fmla="*/ 1186420 h 1383472"/>
                <a:gd name="connsiteX2397" fmla="*/ 3686002 w 4340943"/>
                <a:gd name="connsiteY2397" fmla="*/ 1188080 h 1383472"/>
                <a:gd name="connsiteX2398" fmla="*/ 3691762 w 4340943"/>
                <a:gd name="connsiteY2398" fmla="*/ 1192562 h 1383472"/>
                <a:gd name="connsiteX2399" fmla="*/ 3691312 w 4340943"/>
                <a:gd name="connsiteY2399" fmla="*/ 1199802 h 1383472"/>
                <a:gd name="connsiteX2400" fmla="*/ 3685016 w 4340943"/>
                <a:gd name="connsiteY2400" fmla="*/ 1203903 h 1383472"/>
                <a:gd name="connsiteX2401" fmla="*/ 3674845 w 4340943"/>
                <a:gd name="connsiteY2401" fmla="*/ 1203581 h 1383472"/>
                <a:gd name="connsiteX2402" fmla="*/ 3669084 w 4340943"/>
                <a:gd name="connsiteY2402" fmla="*/ 1199100 h 1383472"/>
                <a:gd name="connsiteX2403" fmla="*/ 3669535 w 4340943"/>
                <a:gd name="connsiteY2403" fmla="*/ 1191860 h 1383472"/>
                <a:gd name="connsiteX2404" fmla="*/ 3675831 w 4340943"/>
                <a:gd name="connsiteY2404" fmla="*/ 1187759 h 1383472"/>
                <a:gd name="connsiteX2405" fmla="*/ 3681010 w 4340943"/>
                <a:gd name="connsiteY2405" fmla="*/ 1186420 h 1383472"/>
                <a:gd name="connsiteX2406" fmla="*/ 3051700 w 4340943"/>
                <a:gd name="connsiteY2406" fmla="*/ 1186420 h 1383472"/>
                <a:gd name="connsiteX2407" fmla="*/ 3056693 w 4340943"/>
                <a:gd name="connsiteY2407" fmla="*/ 1188080 h 1383472"/>
                <a:gd name="connsiteX2408" fmla="*/ 3062453 w 4340943"/>
                <a:gd name="connsiteY2408" fmla="*/ 1192562 h 1383472"/>
                <a:gd name="connsiteX2409" fmla="*/ 3062002 w 4340943"/>
                <a:gd name="connsiteY2409" fmla="*/ 1199802 h 1383472"/>
                <a:gd name="connsiteX2410" fmla="*/ 3055706 w 4340943"/>
                <a:gd name="connsiteY2410" fmla="*/ 1203903 h 1383472"/>
                <a:gd name="connsiteX2411" fmla="*/ 3045535 w 4340943"/>
                <a:gd name="connsiteY2411" fmla="*/ 1203581 h 1383472"/>
                <a:gd name="connsiteX2412" fmla="*/ 3039775 w 4340943"/>
                <a:gd name="connsiteY2412" fmla="*/ 1199100 h 1383472"/>
                <a:gd name="connsiteX2413" fmla="*/ 3040226 w 4340943"/>
                <a:gd name="connsiteY2413" fmla="*/ 1191860 h 1383472"/>
                <a:gd name="connsiteX2414" fmla="*/ 3046521 w 4340943"/>
                <a:gd name="connsiteY2414" fmla="*/ 1187759 h 1383472"/>
                <a:gd name="connsiteX2415" fmla="*/ 3051700 w 4340943"/>
                <a:gd name="connsiteY2415" fmla="*/ 1186420 h 1383472"/>
                <a:gd name="connsiteX2416" fmla="*/ 2421197 w 4340943"/>
                <a:gd name="connsiteY2416" fmla="*/ 1186420 h 1383472"/>
                <a:gd name="connsiteX2417" fmla="*/ 2426189 w 4340943"/>
                <a:gd name="connsiteY2417" fmla="*/ 1188080 h 1383472"/>
                <a:gd name="connsiteX2418" fmla="*/ 2431950 w 4340943"/>
                <a:gd name="connsiteY2418" fmla="*/ 1192562 h 1383472"/>
                <a:gd name="connsiteX2419" fmla="*/ 2431498 w 4340943"/>
                <a:gd name="connsiteY2419" fmla="*/ 1199802 h 1383472"/>
                <a:gd name="connsiteX2420" fmla="*/ 2425203 w 4340943"/>
                <a:gd name="connsiteY2420" fmla="*/ 1203903 h 1383472"/>
                <a:gd name="connsiteX2421" fmla="*/ 2415032 w 4340943"/>
                <a:gd name="connsiteY2421" fmla="*/ 1203581 h 1383472"/>
                <a:gd name="connsiteX2422" fmla="*/ 2409271 w 4340943"/>
                <a:gd name="connsiteY2422" fmla="*/ 1199100 h 1383472"/>
                <a:gd name="connsiteX2423" fmla="*/ 2409722 w 4340943"/>
                <a:gd name="connsiteY2423" fmla="*/ 1191860 h 1383472"/>
                <a:gd name="connsiteX2424" fmla="*/ 2416018 w 4340943"/>
                <a:gd name="connsiteY2424" fmla="*/ 1187759 h 1383472"/>
                <a:gd name="connsiteX2425" fmla="*/ 2421197 w 4340943"/>
                <a:gd name="connsiteY2425" fmla="*/ 1186420 h 1383472"/>
                <a:gd name="connsiteX2426" fmla="*/ 1790566 w 4340943"/>
                <a:gd name="connsiteY2426" fmla="*/ 1186420 h 1383472"/>
                <a:gd name="connsiteX2427" fmla="*/ 1795559 w 4340943"/>
                <a:gd name="connsiteY2427" fmla="*/ 1188080 h 1383472"/>
                <a:gd name="connsiteX2428" fmla="*/ 1801319 w 4340943"/>
                <a:gd name="connsiteY2428" fmla="*/ 1192562 h 1383472"/>
                <a:gd name="connsiteX2429" fmla="*/ 1800868 w 4340943"/>
                <a:gd name="connsiteY2429" fmla="*/ 1199802 h 1383472"/>
                <a:gd name="connsiteX2430" fmla="*/ 1794572 w 4340943"/>
                <a:gd name="connsiteY2430" fmla="*/ 1203903 h 1383472"/>
                <a:gd name="connsiteX2431" fmla="*/ 1784401 w 4340943"/>
                <a:gd name="connsiteY2431" fmla="*/ 1203581 h 1383472"/>
                <a:gd name="connsiteX2432" fmla="*/ 1778641 w 4340943"/>
                <a:gd name="connsiteY2432" fmla="*/ 1199100 h 1383472"/>
                <a:gd name="connsiteX2433" fmla="*/ 1779092 w 4340943"/>
                <a:gd name="connsiteY2433" fmla="*/ 1191860 h 1383472"/>
                <a:gd name="connsiteX2434" fmla="*/ 1785388 w 4340943"/>
                <a:gd name="connsiteY2434" fmla="*/ 1187759 h 1383472"/>
                <a:gd name="connsiteX2435" fmla="*/ 1790566 w 4340943"/>
                <a:gd name="connsiteY2435" fmla="*/ 1186420 h 1383472"/>
                <a:gd name="connsiteX2436" fmla="*/ 1160063 w 4340943"/>
                <a:gd name="connsiteY2436" fmla="*/ 1186420 h 1383472"/>
                <a:gd name="connsiteX2437" fmla="*/ 1165056 w 4340943"/>
                <a:gd name="connsiteY2437" fmla="*/ 1188080 h 1383472"/>
                <a:gd name="connsiteX2438" fmla="*/ 1170816 w 4340943"/>
                <a:gd name="connsiteY2438" fmla="*/ 1192562 h 1383472"/>
                <a:gd name="connsiteX2439" fmla="*/ 1170365 w 4340943"/>
                <a:gd name="connsiteY2439" fmla="*/ 1199802 h 1383472"/>
                <a:gd name="connsiteX2440" fmla="*/ 1164069 w 4340943"/>
                <a:gd name="connsiteY2440" fmla="*/ 1203903 h 1383472"/>
                <a:gd name="connsiteX2441" fmla="*/ 1153898 w 4340943"/>
                <a:gd name="connsiteY2441" fmla="*/ 1203581 h 1383472"/>
                <a:gd name="connsiteX2442" fmla="*/ 1148137 w 4340943"/>
                <a:gd name="connsiteY2442" fmla="*/ 1199100 h 1383472"/>
                <a:gd name="connsiteX2443" fmla="*/ 1148588 w 4340943"/>
                <a:gd name="connsiteY2443" fmla="*/ 1191860 h 1383472"/>
                <a:gd name="connsiteX2444" fmla="*/ 1154884 w 4340943"/>
                <a:gd name="connsiteY2444" fmla="*/ 1187759 h 1383472"/>
                <a:gd name="connsiteX2445" fmla="*/ 1160063 w 4340943"/>
                <a:gd name="connsiteY2445" fmla="*/ 1186420 h 1383472"/>
                <a:gd name="connsiteX2446" fmla="*/ 530753 w 4340943"/>
                <a:gd name="connsiteY2446" fmla="*/ 1186420 h 1383472"/>
                <a:gd name="connsiteX2447" fmla="*/ 535746 w 4340943"/>
                <a:gd name="connsiteY2447" fmla="*/ 1188080 h 1383472"/>
                <a:gd name="connsiteX2448" fmla="*/ 541506 w 4340943"/>
                <a:gd name="connsiteY2448" fmla="*/ 1192562 h 1383472"/>
                <a:gd name="connsiteX2449" fmla="*/ 541055 w 4340943"/>
                <a:gd name="connsiteY2449" fmla="*/ 1199802 h 1383472"/>
                <a:gd name="connsiteX2450" fmla="*/ 534759 w 4340943"/>
                <a:gd name="connsiteY2450" fmla="*/ 1203903 h 1383472"/>
                <a:gd name="connsiteX2451" fmla="*/ 524589 w 4340943"/>
                <a:gd name="connsiteY2451" fmla="*/ 1203581 h 1383472"/>
                <a:gd name="connsiteX2452" fmla="*/ 518828 w 4340943"/>
                <a:gd name="connsiteY2452" fmla="*/ 1199100 h 1383472"/>
                <a:gd name="connsiteX2453" fmla="*/ 519279 w 4340943"/>
                <a:gd name="connsiteY2453" fmla="*/ 1191860 h 1383472"/>
                <a:gd name="connsiteX2454" fmla="*/ 525574 w 4340943"/>
                <a:gd name="connsiteY2454" fmla="*/ 1187759 h 1383472"/>
                <a:gd name="connsiteX2455" fmla="*/ 530753 w 4340943"/>
                <a:gd name="connsiteY2455" fmla="*/ 1186420 h 1383472"/>
                <a:gd name="connsiteX2456" fmla="*/ 4065674 w 4340943"/>
                <a:gd name="connsiteY2456" fmla="*/ 1177442 h 1383472"/>
                <a:gd name="connsiteX2457" fmla="*/ 4070253 w 4340943"/>
                <a:gd name="connsiteY2457" fmla="*/ 1178860 h 1383472"/>
                <a:gd name="connsiteX2458" fmla="*/ 4077116 w 4340943"/>
                <a:gd name="connsiteY2458" fmla="*/ 1183922 h 1383472"/>
                <a:gd name="connsiteX2459" fmla="*/ 4076953 w 4340943"/>
                <a:gd name="connsiteY2459" fmla="*/ 1190490 h 1383472"/>
                <a:gd name="connsiteX2460" fmla="*/ 4069842 w 4340943"/>
                <a:gd name="connsiteY2460" fmla="*/ 1195375 h 1383472"/>
                <a:gd name="connsiteX2461" fmla="*/ 4060616 w 4340943"/>
                <a:gd name="connsiteY2461" fmla="*/ 1195259 h 1383472"/>
                <a:gd name="connsiteX2462" fmla="*/ 4053753 w 4340943"/>
                <a:gd name="connsiteY2462" fmla="*/ 1190197 h 1383472"/>
                <a:gd name="connsiteX2463" fmla="*/ 4053916 w 4340943"/>
                <a:gd name="connsiteY2463" fmla="*/ 1183630 h 1383472"/>
                <a:gd name="connsiteX2464" fmla="*/ 4061026 w 4340943"/>
                <a:gd name="connsiteY2464" fmla="*/ 1178744 h 1383472"/>
                <a:gd name="connsiteX2465" fmla="*/ 4065674 w 4340943"/>
                <a:gd name="connsiteY2465" fmla="*/ 1177442 h 1383472"/>
                <a:gd name="connsiteX2466" fmla="*/ 3436364 w 4340943"/>
                <a:gd name="connsiteY2466" fmla="*/ 1177442 h 1383472"/>
                <a:gd name="connsiteX2467" fmla="*/ 3440944 w 4340943"/>
                <a:gd name="connsiteY2467" fmla="*/ 1178860 h 1383472"/>
                <a:gd name="connsiteX2468" fmla="*/ 3447807 w 4340943"/>
                <a:gd name="connsiteY2468" fmla="*/ 1183922 h 1383472"/>
                <a:gd name="connsiteX2469" fmla="*/ 3447644 w 4340943"/>
                <a:gd name="connsiteY2469" fmla="*/ 1190490 h 1383472"/>
                <a:gd name="connsiteX2470" fmla="*/ 3440533 w 4340943"/>
                <a:gd name="connsiteY2470" fmla="*/ 1195375 h 1383472"/>
                <a:gd name="connsiteX2471" fmla="*/ 3431306 w 4340943"/>
                <a:gd name="connsiteY2471" fmla="*/ 1195259 h 1383472"/>
                <a:gd name="connsiteX2472" fmla="*/ 3424444 w 4340943"/>
                <a:gd name="connsiteY2472" fmla="*/ 1190197 h 1383472"/>
                <a:gd name="connsiteX2473" fmla="*/ 3424607 w 4340943"/>
                <a:gd name="connsiteY2473" fmla="*/ 1183630 h 1383472"/>
                <a:gd name="connsiteX2474" fmla="*/ 3431718 w 4340943"/>
                <a:gd name="connsiteY2474" fmla="*/ 1178744 h 1383472"/>
                <a:gd name="connsiteX2475" fmla="*/ 3436364 w 4340943"/>
                <a:gd name="connsiteY2475" fmla="*/ 1177442 h 1383472"/>
                <a:gd name="connsiteX2476" fmla="*/ 2805861 w 4340943"/>
                <a:gd name="connsiteY2476" fmla="*/ 1177442 h 1383472"/>
                <a:gd name="connsiteX2477" fmla="*/ 2810440 w 4340943"/>
                <a:gd name="connsiteY2477" fmla="*/ 1178860 h 1383472"/>
                <a:gd name="connsiteX2478" fmla="*/ 2817303 w 4340943"/>
                <a:gd name="connsiteY2478" fmla="*/ 1183922 h 1383472"/>
                <a:gd name="connsiteX2479" fmla="*/ 2817140 w 4340943"/>
                <a:gd name="connsiteY2479" fmla="*/ 1190490 h 1383472"/>
                <a:gd name="connsiteX2480" fmla="*/ 2810029 w 4340943"/>
                <a:gd name="connsiteY2480" fmla="*/ 1195375 h 1383472"/>
                <a:gd name="connsiteX2481" fmla="*/ 2800803 w 4340943"/>
                <a:gd name="connsiteY2481" fmla="*/ 1195259 h 1383472"/>
                <a:gd name="connsiteX2482" fmla="*/ 2793940 w 4340943"/>
                <a:gd name="connsiteY2482" fmla="*/ 1190197 h 1383472"/>
                <a:gd name="connsiteX2483" fmla="*/ 2794103 w 4340943"/>
                <a:gd name="connsiteY2483" fmla="*/ 1183630 h 1383472"/>
                <a:gd name="connsiteX2484" fmla="*/ 2801214 w 4340943"/>
                <a:gd name="connsiteY2484" fmla="*/ 1178744 h 1383472"/>
                <a:gd name="connsiteX2485" fmla="*/ 2805861 w 4340943"/>
                <a:gd name="connsiteY2485" fmla="*/ 1177442 h 1383472"/>
                <a:gd name="connsiteX2486" fmla="*/ 2175231 w 4340943"/>
                <a:gd name="connsiteY2486" fmla="*/ 1177442 h 1383472"/>
                <a:gd name="connsiteX2487" fmla="*/ 2179809 w 4340943"/>
                <a:gd name="connsiteY2487" fmla="*/ 1178860 h 1383472"/>
                <a:gd name="connsiteX2488" fmla="*/ 2186673 w 4340943"/>
                <a:gd name="connsiteY2488" fmla="*/ 1183922 h 1383472"/>
                <a:gd name="connsiteX2489" fmla="*/ 2186510 w 4340943"/>
                <a:gd name="connsiteY2489" fmla="*/ 1190490 h 1383472"/>
                <a:gd name="connsiteX2490" fmla="*/ 2179399 w 4340943"/>
                <a:gd name="connsiteY2490" fmla="*/ 1195375 h 1383472"/>
                <a:gd name="connsiteX2491" fmla="*/ 2170173 w 4340943"/>
                <a:gd name="connsiteY2491" fmla="*/ 1195259 h 1383472"/>
                <a:gd name="connsiteX2492" fmla="*/ 2163310 w 4340943"/>
                <a:gd name="connsiteY2492" fmla="*/ 1190197 h 1383472"/>
                <a:gd name="connsiteX2493" fmla="*/ 2163473 w 4340943"/>
                <a:gd name="connsiteY2493" fmla="*/ 1183630 h 1383472"/>
                <a:gd name="connsiteX2494" fmla="*/ 2170583 w 4340943"/>
                <a:gd name="connsiteY2494" fmla="*/ 1178744 h 1383472"/>
                <a:gd name="connsiteX2495" fmla="*/ 2175231 w 4340943"/>
                <a:gd name="connsiteY2495" fmla="*/ 1177442 h 1383472"/>
                <a:gd name="connsiteX2496" fmla="*/ 1544727 w 4340943"/>
                <a:gd name="connsiteY2496" fmla="*/ 1177442 h 1383472"/>
                <a:gd name="connsiteX2497" fmla="*/ 1549306 w 4340943"/>
                <a:gd name="connsiteY2497" fmla="*/ 1178860 h 1383472"/>
                <a:gd name="connsiteX2498" fmla="*/ 1556170 w 4340943"/>
                <a:gd name="connsiteY2498" fmla="*/ 1183922 h 1383472"/>
                <a:gd name="connsiteX2499" fmla="*/ 1556006 w 4340943"/>
                <a:gd name="connsiteY2499" fmla="*/ 1190490 h 1383472"/>
                <a:gd name="connsiteX2500" fmla="*/ 1548895 w 4340943"/>
                <a:gd name="connsiteY2500" fmla="*/ 1195375 h 1383472"/>
                <a:gd name="connsiteX2501" fmla="*/ 1539669 w 4340943"/>
                <a:gd name="connsiteY2501" fmla="*/ 1195259 h 1383472"/>
                <a:gd name="connsiteX2502" fmla="*/ 1532806 w 4340943"/>
                <a:gd name="connsiteY2502" fmla="*/ 1190197 h 1383472"/>
                <a:gd name="connsiteX2503" fmla="*/ 1532970 w 4340943"/>
                <a:gd name="connsiteY2503" fmla="*/ 1183630 h 1383472"/>
                <a:gd name="connsiteX2504" fmla="*/ 1540080 w 4340943"/>
                <a:gd name="connsiteY2504" fmla="*/ 1178744 h 1383472"/>
                <a:gd name="connsiteX2505" fmla="*/ 1544727 w 4340943"/>
                <a:gd name="connsiteY2505" fmla="*/ 1177442 h 1383472"/>
                <a:gd name="connsiteX2506" fmla="*/ 915418 w 4340943"/>
                <a:gd name="connsiteY2506" fmla="*/ 1177442 h 1383472"/>
                <a:gd name="connsiteX2507" fmla="*/ 919997 w 4340943"/>
                <a:gd name="connsiteY2507" fmla="*/ 1178860 h 1383472"/>
                <a:gd name="connsiteX2508" fmla="*/ 926860 w 4340943"/>
                <a:gd name="connsiteY2508" fmla="*/ 1183922 h 1383472"/>
                <a:gd name="connsiteX2509" fmla="*/ 926697 w 4340943"/>
                <a:gd name="connsiteY2509" fmla="*/ 1190490 h 1383472"/>
                <a:gd name="connsiteX2510" fmla="*/ 919586 w 4340943"/>
                <a:gd name="connsiteY2510" fmla="*/ 1195375 h 1383472"/>
                <a:gd name="connsiteX2511" fmla="*/ 910360 w 4340943"/>
                <a:gd name="connsiteY2511" fmla="*/ 1195259 h 1383472"/>
                <a:gd name="connsiteX2512" fmla="*/ 903497 w 4340943"/>
                <a:gd name="connsiteY2512" fmla="*/ 1190197 h 1383472"/>
                <a:gd name="connsiteX2513" fmla="*/ 903660 w 4340943"/>
                <a:gd name="connsiteY2513" fmla="*/ 1183630 h 1383472"/>
                <a:gd name="connsiteX2514" fmla="*/ 910771 w 4340943"/>
                <a:gd name="connsiteY2514" fmla="*/ 1178744 h 1383472"/>
                <a:gd name="connsiteX2515" fmla="*/ 915418 w 4340943"/>
                <a:gd name="connsiteY2515" fmla="*/ 1177442 h 1383472"/>
                <a:gd name="connsiteX2516" fmla="*/ 284914 w 4340943"/>
                <a:gd name="connsiteY2516" fmla="*/ 1177442 h 1383472"/>
                <a:gd name="connsiteX2517" fmla="*/ 289493 w 4340943"/>
                <a:gd name="connsiteY2517" fmla="*/ 1178860 h 1383472"/>
                <a:gd name="connsiteX2518" fmla="*/ 296357 w 4340943"/>
                <a:gd name="connsiteY2518" fmla="*/ 1183922 h 1383472"/>
                <a:gd name="connsiteX2519" fmla="*/ 296193 w 4340943"/>
                <a:gd name="connsiteY2519" fmla="*/ 1190490 h 1383472"/>
                <a:gd name="connsiteX2520" fmla="*/ 289082 w 4340943"/>
                <a:gd name="connsiteY2520" fmla="*/ 1195375 h 1383472"/>
                <a:gd name="connsiteX2521" fmla="*/ 279856 w 4340943"/>
                <a:gd name="connsiteY2521" fmla="*/ 1195259 h 1383472"/>
                <a:gd name="connsiteX2522" fmla="*/ 272993 w 4340943"/>
                <a:gd name="connsiteY2522" fmla="*/ 1190197 h 1383472"/>
                <a:gd name="connsiteX2523" fmla="*/ 273156 w 4340943"/>
                <a:gd name="connsiteY2523" fmla="*/ 1183630 h 1383472"/>
                <a:gd name="connsiteX2524" fmla="*/ 280267 w 4340943"/>
                <a:gd name="connsiteY2524" fmla="*/ 1178744 h 1383472"/>
                <a:gd name="connsiteX2525" fmla="*/ 284914 w 4340943"/>
                <a:gd name="connsiteY2525" fmla="*/ 1177442 h 1383472"/>
                <a:gd name="connsiteX2526" fmla="*/ 75855 w 4340943"/>
                <a:gd name="connsiteY2526" fmla="*/ 1173122 h 1383472"/>
                <a:gd name="connsiteX2527" fmla="*/ 93000 w 4340943"/>
                <a:gd name="connsiteY2527" fmla="*/ 1185327 h 1383472"/>
                <a:gd name="connsiteX2528" fmla="*/ 93000 w 4340943"/>
                <a:gd name="connsiteY2528" fmla="*/ 1202164 h 1383472"/>
                <a:gd name="connsiteX2529" fmla="*/ 74173 w 4340943"/>
                <a:gd name="connsiteY2529" fmla="*/ 1215566 h 1383472"/>
                <a:gd name="connsiteX2530" fmla="*/ 60549 w 4340943"/>
                <a:gd name="connsiteY2530" fmla="*/ 1215566 h 1383472"/>
                <a:gd name="connsiteX2531" fmla="*/ 3844021 w 4340943"/>
                <a:gd name="connsiteY2531" fmla="*/ 1169088 h 1383472"/>
                <a:gd name="connsiteX2532" fmla="*/ 3855847 w 4340943"/>
                <a:gd name="connsiteY2532" fmla="*/ 1172575 h 1383472"/>
                <a:gd name="connsiteX2533" fmla="*/ 3873760 w 4340943"/>
                <a:gd name="connsiteY2533" fmla="*/ 1185327 h 1383472"/>
                <a:gd name="connsiteX2534" fmla="*/ 3873760 w 4340943"/>
                <a:gd name="connsiteY2534" fmla="*/ 1202164 h 1383472"/>
                <a:gd name="connsiteX2535" fmla="*/ 3854932 w 4340943"/>
                <a:gd name="connsiteY2535" fmla="*/ 1215566 h 1383472"/>
                <a:gd name="connsiteX2536" fmla="*/ 3831281 w 4340943"/>
                <a:gd name="connsiteY2536" fmla="*/ 1215566 h 1383472"/>
                <a:gd name="connsiteX2537" fmla="*/ 3813368 w 4340943"/>
                <a:gd name="connsiteY2537" fmla="*/ 1202815 h 1383472"/>
                <a:gd name="connsiteX2538" fmla="*/ 3813368 w 4340943"/>
                <a:gd name="connsiteY2538" fmla="*/ 1185978 h 1383472"/>
                <a:gd name="connsiteX2539" fmla="*/ 3832196 w 4340943"/>
                <a:gd name="connsiteY2539" fmla="*/ 1172575 h 1383472"/>
                <a:gd name="connsiteX2540" fmla="*/ 3844021 w 4340943"/>
                <a:gd name="connsiteY2540" fmla="*/ 1169088 h 1383472"/>
                <a:gd name="connsiteX2541" fmla="*/ 3214711 w 4340943"/>
                <a:gd name="connsiteY2541" fmla="*/ 1169088 h 1383472"/>
                <a:gd name="connsiteX2542" fmla="*/ 3226538 w 4340943"/>
                <a:gd name="connsiteY2542" fmla="*/ 1172575 h 1383472"/>
                <a:gd name="connsiteX2543" fmla="*/ 3244450 w 4340943"/>
                <a:gd name="connsiteY2543" fmla="*/ 1185327 h 1383472"/>
                <a:gd name="connsiteX2544" fmla="*/ 3244450 w 4340943"/>
                <a:gd name="connsiteY2544" fmla="*/ 1202164 h 1383472"/>
                <a:gd name="connsiteX2545" fmla="*/ 3225624 w 4340943"/>
                <a:gd name="connsiteY2545" fmla="*/ 1215566 h 1383472"/>
                <a:gd name="connsiteX2546" fmla="*/ 3201972 w 4340943"/>
                <a:gd name="connsiteY2546" fmla="*/ 1215566 h 1383472"/>
                <a:gd name="connsiteX2547" fmla="*/ 3184059 w 4340943"/>
                <a:gd name="connsiteY2547" fmla="*/ 1202815 h 1383472"/>
                <a:gd name="connsiteX2548" fmla="*/ 3184059 w 4340943"/>
                <a:gd name="connsiteY2548" fmla="*/ 1185978 h 1383472"/>
                <a:gd name="connsiteX2549" fmla="*/ 3202886 w 4340943"/>
                <a:gd name="connsiteY2549" fmla="*/ 1172575 h 1383472"/>
                <a:gd name="connsiteX2550" fmla="*/ 3214711 w 4340943"/>
                <a:gd name="connsiteY2550" fmla="*/ 1169088 h 1383472"/>
                <a:gd name="connsiteX2551" fmla="*/ 2584208 w 4340943"/>
                <a:gd name="connsiteY2551" fmla="*/ 1169088 h 1383472"/>
                <a:gd name="connsiteX2552" fmla="*/ 2596034 w 4340943"/>
                <a:gd name="connsiteY2552" fmla="*/ 1172575 h 1383472"/>
                <a:gd name="connsiteX2553" fmla="*/ 2613947 w 4340943"/>
                <a:gd name="connsiteY2553" fmla="*/ 1185327 h 1383472"/>
                <a:gd name="connsiteX2554" fmla="*/ 2613947 w 4340943"/>
                <a:gd name="connsiteY2554" fmla="*/ 1202164 h 1383472"/>
                <a:gd name="connsiteX2555" fmla="*/ 2595120 w 4340943"/>
                <a:gd name="connsiteY2555" fmla="*/ 1215566 h 1383472"/>
                <a:gd name="connsiteX2556" fmla="*/ 2571468 w 4340943"/>
                <a:gd name="connsiteY2556" fmla="*/ 1215566 h 1383472"/>
                <a:gd name="connsiteX2557" fmla="*/ 2553555 w 4340943"/>
                <a:gd name="connsiteY2557" fmla="*/ 1202815 h 1383472"/>
                <a:gd name="connsiteX2558" fmla="*/ 2553555 w 4340943"/>
                <a:gd name="connsiteY2558" fmla="*/ 1185978 h 1383472"/>
                <a:gd name="connsiteX2559" fmla="*/ 2572383 w 4340943"/>
                <a:gd name="connsiteY2559" fmla="*/ 1172575 h 1383472"/>
                <a:gd name="connsiteX2560" fmla="*/ 2584208 w 4340943"/>
                <a:gd name="connsiteY2560" fmla="*/ 1169088 h 1383472"/>
                <a:gd name="connsiteX2561" fmla="*/ 1953578 w 4340943"/>
                <a:gd name="connsiteY2561" fmla="*/ 1169088 h 1383472"/>
                <a:gd name="connsiteX2562" fmla="*/ 1965404 w 4340943"/>
                <a:gd name="connsiteY2562" fmla="*/ 1172575 h 1383472"/>
                <a:gd name="connsiteX2563" fmla="*/ 1983317 w 4340943"/>
                <a:gd name="connsiteY2563" fmla="*/ 1185327 h 1383472"/>
                <a:gd name="connsiteX2564" fmla="*/ 1983317 w 4340943"/>
                <a:gd name="connsiteY2564" fmla="*/ 1202164 h 1383472"/>
                <a:gd name="connsiteX2565" fmla="*/ 1964489 w 4340943"/>
                <a:gd name="connsiteY2565" fmla="*/ 1215566 h 1383472"/>
                <a:gd name="connsiteX2566" fmla="*/ 1940837 w 4340943"/>
                <a:gd name="connsiteY2566" fmla="*/ 1215566 h 1383472"/>
                <a:gd name="connsiteX2567" fmla="*/ 1922925 w 4340943"/>
                <a:gd name="connsiteY2567" fmla="*/ 1202815 h 1383472"/>
                <a:gd name="connsiteX2568" fmla="*/ 1922925 w 4340943"/>
                <a:gd name="connsiteY2568" fmla="*/ 1185978 h 1383472"/>
                <a:gd name="connsiteX2569" fmla="*/ 1941752 w 4340943"/>
                <a:gd name="connsiteY2569" fmla="*/ 1172575 h 1383472"/>
                <a:gd name="connsiteX2570" fmla="*/ 1953578 w 4340943"/>
                <a:gd name="connsiteY2570" fmla="*/ 1169088 h 1383472"/>
                <a:gd name="connsiteX2571" fmla="*/ 1323074 w 4340943"/>
                <a:gd name="connsiteY2571" fmla="*/ 1169088 h 1383472"/>
                <a:gd name="connsiteX2572" fmla="*/ 1334900 w 4340943"/>
                <a:gd name="connsiteY2572" fmla="*/ 1172575 h 1383472"/>
                <a:gd name="connsiteX2573" fmla="*/ 1352813 w 4340943"/>
                <a:gd name="connsiteY2573" fmla="*/ 1185327 h 1383472"/>
                <a:gd name="connsiteX2574" fmla="*/ 1352813 w 4340943"/>
                <a:gd name="connsiteY2574" fmla="*/ 1202164 h 1383472"/>
                <a:gd name="connsiteX2575" fmla="*/ 1333986 w 4340943"/>
                <a:gd name="connsiteY2575" fmla="*/ 1215566 h 1383472"/>
                <a:gd name="connsiteX2576" fmla="*/ 1310334 w 4340943"/>
                <a:gd name="connsiteY2576" fmla="*/ 1215566 h 1383472"/>
                <a:gd name="connsiteX2577" fmla="*/ 1292422 w 4340943"/>
                <a:gd name="connsiteY2577" fmla="*/ 1202815 h 1383472"/>
                <a:gd name="connsiteX2578" fmla="*/ 1292422 w 4340943"/>
                <a:gd name="connsiteY2578" fmla="*/ 1185978 h 1383472"/>
                <a:gd name="connsiteX2579" fmla="*/ 1311249 w 4340943"/>
                <a:gd name="connsiteY2579" fmla="*/ 1172575 h 1383472"/>
                <a:gd name="connsiteX2580" fmla="*/ 1323074 w 4340943"/>
                <a:gd name="connsiteY2580" fmla="*/ 1169088 h 1383472"/>
                <a:gd name="connsiteX2581" fmla="*/ 693765 w 4340943"/>
                <a:gd name="connsiteY2581" fmla="*/ 1169088 h 1383472"/>
                <a:gd name="connsiteX2582" fmla="*/ 705591 w 4340943"/>
                <a:gd name="connsiteY2582" fmla="*/ 1172575 h 1383472"/>
                <a:gd name="connsiteX2583" fmla="*/ 723504 w 4340943"/>
                <a:gd name="connsiteY2583" fmla="*/ 1185327 h 1383472"/>
                <a:gd name="connsiteX2584" fmla="*/ 723504 w 4340943"/>
                <a:gd name="connsiteY2584" fmla="*/ 1202164 h 1383472"/>
                <a:gd name="connsiteX2585" fmla="*/ 704677 w 4340943"/>
                <a:gd name="connsiteY2585" fmla="*/ 1215566 h 1383472"/>
                <a:gd name="connsiteX2586" fmla="*/ 681025 w 4340943"/>
                <a:gd name="connsiteY2586" fmla="*/ 1215566 h 1383472"/>
                <a:gd name="connsiteX2587" fmla="*/ 663112 w 4340943"/>
                <a:gd name="connsiteY2587" fmla="*/ 1202815 h 1383472"/>
                <a:gd name="connsiteX2588" fmla="*/ 663112 w 4340943"/>
                <a:gd name="connsiteY2588" fmla="*/ 1185978 h 1383472"/>
                <a:gd name="connsiteX2589" fmla="*/ 681939 w 4340943"/>
                <a:gd name="connsiteY2589" fmla="*/ 1172575 h 1383472"/>
                <a:gd name="connsiteX2590" fmla="*/ 693765 w 4340943"/>
                <a:gd name="connsiteY2590" fmla="*/ 1169088 h 1383472"/>
                <a:gd name="connsiteX2591" fmla="*/ 4166935 w 4340943"/>
                <a:gd name="connsiteY2591" fmla="*/ 1167533 h 1383472"/>
                <a:gd name="connsiteX2592" fmla="*/ 4211966 w 4340943"/>
                <a:gd name="connsiteY2592" fmla="*/ 1167533 h 1383472"/>
                <a:gd name="connsiteX2593" fmla="*/ 4256872 w 4340943"/>
                <a:gd name="connsiteY2593" fmla="*/ 1167533 h 1383472"/>
                <a:gd name="connsiteX2594" fmla="*/ 4288817 w 4340943"/>
                <a:gd name="connsiteY2594" fmla="*/ 1190274 h 1383472"/>
                <a:gd name="connsiteX2595" fmla="*/ 4288817 w 4340943"/>
                <a:gd name="connsiteY2595" fmla="*/ 1224721 h 1383472"/>
                <a:gd name="connsiteX2596" fmla="*/ 4256872 w 4340943"/>
                <a:gd name="connsiteY2596" fmla="*/ 1247462 h 1383472"/>
                <a:gd name="connsiteX2597" fmla="*/ 4211966 w 4340943"/>
                <a:gd name="connsiteY2597" fmla="*/ 1247462 h 1383472"/>
                <a:gd name="connsiteX2598" fmla="*/ 4211839 w 4340943"/>
                <a:gd name="connsiteY2598" fmla="*/ 1247462 h 1383472"/>
                <a:gd name="connsiteX2599" fmla="*/ 4166934 w 4340943"/>
                <a:gd name="connsiteY2599" fmla="*/ 1247462 h 1383472"/>
                <a:gd name="connsiteX2600" fmla="*/ 4134988 w 4340943"/>
                <a:gd name="connsiteY2600" fmla="*/ 1224721 h 1383472"/>
                <a:gd name="connsiteX2601" fmla="*/ 4134988 w 4340943"/>
                <a:gd name="connsiteY2601" fmla="*/ 1190274 h 1383472"/>
                <a:gd name="connsiteX2602" fmla="*/ 4166935 w 4340943"/>
                <a:gd name="connsiteY2602" fmla="*/ 1167533 h 1383472"/>
                <a:gd name="connsiteX2603" fmla="*/ 3537626 w 4340943"/>
                <a:gd name="connsiteY2603" fmla="*/ 1167533 h 1383472"/>
                <a:gd name="connsiteX2604" fmla="*/ 3582656 w 4340943"/>
                <a:gd name="connsiteY2604" fmla="*/ 1167533 h 1383472"/>
                <a:gd name="connsiteX2605" fmla="*/ 3626368 w 4340943"/>
                <a:gd name="connsiteY2605" fmla="*/ 1167533 h 1383472"/>
                <a:gd name="connsiteX2606" fmla="*/ 3658314 w 4340943"/>
                <a:gd name="connsiteY2606" fmla="*/ 1190274 h 1383472"/>
                <a:gd name="connsiteX2607" fmla="*/ 3658314 w 4340943"/>
                <a:gd name="connsiteY2607" fmla="*/ 1224721 h 1383472"/>
                <a:gd name="connsiteX2608" fmla="*/ 3626368 w 4340943"/>
                <a:gd name="connsiteY2608" fmla="*/ 1247462 h 1383472"/>
                <a:gd name="connsiteX2609" fmla="*/ 3582656 w 4340943"/>
                <a:gd name="connsiteY2609" fmla="*/ 1247462 h 1383472"/>
                <a:gd name="connsiteX2610" fmla="*/ 3581335 w 4340943"/>
                <a:gd name="connsiteY2610" fmla="*/ 1247462 h 1383472"/>
                <a:gd name="connsiteX2611" fmla="*/ 3537625 w 4340943"/>
                <a:gd name="connsiteY2611" fmla="*/ 1247462 h 1383472"/>
                <a:gd name="connsiteX2612" fmla="*/ 3505678 w 4340943"/>
                <a:gd name="connsiteY2612" fmla="*/ 1224721 h 1383472"/>
                <a:gd name="connsiteX2613" fmla="*/ 3505680 w 4340943"/>
                <a:gd name="connsiteY2613" fmla="*/ 1190274 h 1383472"/>
                <a:gd name="connsiteX2614" fmla="*/ 3537626 w 4340943"/>
                <a:gd name="connsiteY2614" fmla="*/ 1167533 h 1383472"/>
                <a:gd name="connsiteX2615" fmla="*/ 2907122 w 4340943"/>
                <a:gd name="connsiteY2615" fmla="*/ 1167533 h 1383472"/>
                <a:gd name="connsiteX2616" fmla="*/ 2952152 w 4340943"/>
                <a:gd name="connsiteY2616" fmla="*/ 1167533 h 1383472"/>
                <a:gd name="connsiteX2617" fmla="*/ 2997058 w 4340943"/>
                <a:gd name="connsiteY2617" fmla="*/ 1167533 h 1383472"/>
                <a:gd name="connsiteX2618" fmla="*/ 3029004 w 4340943"/>
                <a:gd name="connsiteY2618" fmla="*/ 1190274 h 1383472"/>
                <a:gd name="connsiteX2619" fmla="*/ 3029004 w 4340943"/>
                <a:gd name="connsiteY2619" fmla="*/ 1224721 h 1383472"/>
                <a:gd name="connsiteX2620" fmla="*/ 2997058 w 4340943"/>
                <a:gd name="connsiteY2620" fmla="*/ 1247462 h 1383472"/>
                <a:gd name="connsiteX2621" fmla="*/ 2952152 w 4340943"/>
                <a:gd name="connsiteY2621" fmla="*/ 1247462 h 1383472"/>
                <a:gd name="connsiteX2622" fmla="*/ 2952026 w 4340943"/>
                <a:gd name="connsiteY2622" fmla="*/ 1247462 h 1383472"/>
                <a:gd name="connsiteX2623" fmla="*/ 2907122 w 4340943"/>
                <a:gd name="connsiteY2623" fmla="*/ 1247462 h 1383472"/>
                <a:gd name="connsiteX2624" fmla="*/ 2875175 w 4340943"/>
                <a:gd name="connsiteY2624" fmla="*/ 1224721 h 1383472"/>
                <a:gd name="connsiteX2625" fmla="*/ 2875176 w 4340943"/>
                <a:gd name="connsiteY2625" fmla="*/ 1190274 h 1383472"/>
                <a:gd name="connsiteX2626" fmla="*/ 2907122 w 4340943"/>
                <a:gd name="connsiteY2626" fmla="*/ 1167533 h 1383472"/>
                <a:gd name="connsiteX2627" fmla="*/ 2276492 w 4340943"/>
                <a:gd name="connsiteY2627" fmla="*/ 1167533 h 1383472"/>
                <a:gd name="connsiteX2628" fmla="*/ 2321522 w 4340943"/>
                <a:gd name="connsiteY2628" fmla="*/ 1167533 h 1383472"/>
                <a:gd name="connsiteX2629" fmla="*/ 2366555 w 4340943"/>
                <a:gd name="connsiteY2629" fmla="*/ 1167533 h 1383472"/>
                <a:gd name="connsiteX2630" fmla="*/ 2398500 w 4340943"/>
                <a:gd name="connsiteY2630" fmla="*/ 1190274 h 1383472"/>
                <a:gd name="connsiteX2631" fmla="*/ 2398500 w 4340943"/>
                <a:gd name="connsiteY2631" fmla="*/ 1224721 h 1383472"/>
                <a:gd name="connsiteX2632" fmla="*/ 2366555 w 4340943"/>
                <a:gd name="connsiteY2632" fmla="*/ 1247462 h 1383472"/>
                <a:gd name="connsiteX2633" fmla="*/ 2321522 w 4340943"/>
                <a:gd name="connsiteY2633" fmla="*/ 1247462 h 1383472"/>
                <a:gd name="connsiteX2634" fmla="*/ 2276491 w 4340943"/>
                <a:gd name="connsiteY2634" fmla="*/ 1247462 h 1383472"/>
                <a:gd name="connsiteX2635" fmla="*/ 2244545 w 4340943"/>
                <a:gd name="connsiteY2635" fmla="*/ 1224721 h 1383472"/>
                <a:gd name="connsiteX2636" fmla="*/ 2244545 w 4340943"/>
                <a:gd name="connsiteY2636" fmla="*/ 1190274 h 1383472"/>
                <a:gd name="connsiteX2637" fmla="*/ 2276492 w 4340943"/>
                <a:gd name="connsiteY2637" fmla="*/ 1167533 h 1383472"/>
                <a:gd name="connsiteX2638" fmla="*/ 1645988 w 4340943"/>
                <a:gd name="connsiteY2638" fmla="*/ 1167533 h 1383472"/>
                <a:gd name="connsiteX2639" fmla="*/ 1691019 w 4340943"/>
                <a:gd name="connsiteY2639" fmla="*/ 1167533 h 1383472"/>
                <a:gd name="connsiteX2640" fmla="*/ 1735925 w 4340943"/>
                <a:gd name="connsiteY2640" fmla="*/ 1167533 h 1383472"/>
                <a:gd name="connsiteX2641" fmla="*/ 1767870 w 4340943"/>
                <a:gd name="connsiteY2641" fmla="*/ 1190274 h 1383472"/>
                <a:gd name="connsiteX2642" fmla="*/ 1767870 w 4340943"/>
                <a:gd name="connsiteY2642" fmla="*/ 1224721 h 1383472"/>
                <a:gd name="connsiteX2643" fmla="*/ 1735925 w 4340943"/>
                <a:gd name="connsiteY2643" fmla="*/ 1247462 h 1383472"/>
                <a:gd name="connsiteX2644" fmla="*/ 1691019 w 4340943"/>
                <a:gd name="connsiteY2644" fmla="*/ 1247462 h 1383472"/>
                <a:gd name="connsiteX2645" fmla="*/ 1690892 w 4340943"/>
                <a:gd name="connsiteY2645" fmla="*/ 1247462 h 1383472"/>
                <a:gd name="connsiteX2646" fmla="*/ 1645988 w 4340943"/>
                <a:gd name="connsiteY2646" fmla="*/ 1247462 h 1383472"/>
                <a:gd name="connsiteX2647" fmla="*/ 1614041 w 4340943"/>
                <a:gd name="connsiteY2647" fmla="*/ 1224721 h 1383472"/>
                <a:gd name="connsiteX2648" fmla="*/ 1614042 w 4340943"/>
                <a:gd name="connsiteY2648" fmla="*/ 1190274 h 1383472"/>
                <a:gd name="connsiteX2649" fmla="*/ 1645988 w 4340943"/>
                <a:gd name="connsiteY2649" fmla="*/ 1167533 h 1383472"/>
                <a:gd name="connsiteX2650" fmla="*/ 1016679 w 4340943"/>
                <a:gd name="connsiteY2650" fmla="*/ 1167533 h 1383472"/>
                <a:gd name="connsiteX2651" fmla="*/ 1061709 w 4340943"/>
                <a:gd name="connsiteY2651" fmla="*/ 1167533 h 1383472"/>
                <a:gd name="connsiteX2652" fmla="*/ 1105421 w 4340943"/>
                <a:gd name="connsiteY2652" fmla="*/ 1167533 h 1383472"/>
                <a:gd name="connsiteX2653" fmla="*/ 1137367 w 4340943"/>
                <a:gd name="connsiteY2653" fmla="*/ 1190274 h 1383472"/>
                <a:gd name="connsiteX2654" fmla="*/ 1137367 w 4340943"/>
                <a:gd name="connsiteY2654" fmla="*/ 1224721 h 1383472"/>
                <a:gd name="connsiteX2655" fmla="*/ 1105421 w 4340943"/>
                <a:gd name="connsiteY2655" fmla="*/ 1247462 h 1383472"/>
                <a:gd name="connsiteX2656" fmla="*/ 1061709 w 4340943"/>
                <a:gd name="connsiteY2656" fmla="*/ 1247462 h 1383472"/>
                <a:gd name="connsiteX2657" fmla="*/ 1060388 w 4340943"/>
                <a:gd name="connsiteY2657" fmla="*/ 1247462 h 1383472"/>
                <a:gd name="connsiteX2658" fmla="*/ 1016678 w 4340943"/>
                <a:gd name="connsiteY2658" fmla="*/ 1247462 h 1383472"/>
                <a:gd name="connsiteX2659" fmla="*/ 984732 w 4340943"/>
                <a:gd name="connsiteY2659" fmla="*/ 1224721 h 1383472"/>
                <a:gd name="connsiteX2660" fmla="*/ 984733 w 4340943"/>
                <a:gd name="connsiteY2660" fmla="*/ 1190274 h 1383472"/>
                <a:gd name="connsiteX2661" fmla="*/ 1016679 w 4340943"/>
                <a:gd name="connsiteY2661" fmla="*/ 1167533 h 1383472"/>
                <a:gd name="connsiteX2662" fmla="*/ 386175 w 4340943"/>
                <a:gd name="connsiteY2662" fmla="*/ 1167533 h 1383472"/>
                <a:gd name="connsiteX2663" fmla="*/ 431205 w 4340943"/>
                <a:gd name="connsiteY2663" fmla="*/ 1167533 h 1383472"/>
                <a:gd name="connsiteX2664" fmla="*/ 476111 w 4340943"/>
                <a:gd name="connsiteY2664" fmla="*/ 1167533 h 1383472"/>
                <a:gd name="connsiteX2665" fmla="*/ 508057 w 4340943"/>
                <a:gd name="connsiteY2665" fmla="*/ 1190274 h 1383472"/>
                <a:gd name="connsiteX2666" fmla="*/ 508057 w 4340943"/>
                <a:gd name="connsiteY2666" fmla="*/ 1224721 h 1383472"/>
                <a:gd name="connsiteX2667" fmla="*/ 476111 w 4340943"/>
                <a:gd name="connsiteY2667" fmla="*/ 1247462 h 1383472"/>
                <a:gd name="connsiteX2668" fmla="*/ 431205 w 4340943"/>
                <a:gd name="connsiteY2668" fmla="*/ 1247462 h 1383472"/>
                <a:gd name="connsiteX2669" fmla="*/ 431079 w 4340943"/>
                <a:gd name="connsiteY2669" fmla="*/ 1247462 h 1383472"/>
                <a:gd name="connsiteX2670" fmla="*/ 386175 w 4340943"/>
                <a:gd name="connsiteY2670" fmla="*/ 1247462 h 1383472"/>
                <a:gd name="connsiteX2671" fmla="*/ 354228 w 4340943"/>
                <a:gd name="connsiteY2671" fmla="*/ 1224721 h 1383472"/>
                <a:gd name="connsiteX2672" fmla="*/ 354229 w 4340943"/>
                <a:gd name="connsiteY2672" fmla="*/ 1190274 h 1383472"/>
                <a:gd name="connsiteX2673" fmla="*/ 386175 w 4340943"/>
                <a:gd name="connsiteY2673" fmla="*/ 1167533 h 1383472"/>
                <a:gd name="connsiteX2674" fmla="*/ 3953458 w 4340943"/>
                <a:gd name="connsiteY2674" fmla="*/ 1164374 h 1383472"/>
                <a:gd name="connsiteX2675" fmla="*/ 3963811 w 4340943"/>
                <a:gd name="connsiteY2675" fmla="*/ 1167426 h 1383472"/>
                <a:gd name="connsiteX2676" fmla="*/ 3979491 w 4340943"/>
                <a:gd name="connsiteY2676" fmla="*/ 1178589 h 1383472"/>
                <a:gd name="connsiteX2677" fmla="*/ 3979490 w 4340943"/>
                <a:gd name="connsiteY2677" fmla="*/ 1193328 h 1383472"/>
                <a:gd name="connsiteX2678" fmla="*/ 3959587 w 4340943"/>
                <a:gd name="connsiteY2678" fmla="*/ 1207496 h 1383472"/>
                <a:gd name="connsiteX2679" fmla="*/ 3938883 w 4340943"/>
                <a:gd name="connsiteY2679" fmla="*/ 1207496 h 1383472"/>
                <a:gd name="connsiteX2680" fmla="*/ 3923202 w 4340943"/>
                <a:gd name="connsiteY2680" fmla="*/ 1196334 h 1383472"/>
                <a:gd name="connsiteX2681" fmla="*/ 3923202 w 4340943"/>
                <a:gd name="connsiteY2681" fmla="*/ 1181595 h 1383472"/>
                <a:gd name="connsiteX2682" fmla="*/ 3943106 w 4340943"/>
                <a:gd name="connsiteY2682" fmla="*/ 1167426 h 1383472"/>
                <a:gd name="connsiteX2683" fmla="*/ 3953458 w 4340943"/>
                <a:gd name="connsiteY2683" fmla="*/ 1164374 h 1383472"/>
                <a:gd name="connsiteX2684" fmla="*/ 3324148 w 4340943"/>
                <a:gd name="connsiteY2684" fmla="*/ 1164374 h 1383472"/>
                <a:gd name="connsiteX2685" fmla="*/ 3334501 w 4340943"/>
                <a:gd name="connsiteY2685" fmla="*/ 1167426 h 1383472"/>
                <a:gd name="connsiteX2686" fmla="*/ 3350181 w 4340943"/>
                <a:gd name="connsiteY2686" fmla="*/ 1178589 h 1383472"/>
                <a:gd name="connsiteX2687" fmla="*/ 3350181 w 4340943"/>
                <a:gd name="connsiteY2687" fmla="*/ 1193328 h 1383472"/>
                <a:gd name="connsiteX2688" fmla="*/ 3330277 w 4340943"/>
                <a:gd name="connsiteY2688" fmla="*/ 1207496 h 1383472"/>
                <a:gd name="connsiteX2689" fmla="*/ 3309573 w 4340943"/>
                <a:gd name="connsiteY2689" fmla="*/ 1207496 h 1383472"/>
                <a:gd name="connsiteX2690" fmla="*/ 3293892 w 4340943"/>
                <a:gd name="connsiteY2690" fmla="*/ 1196334 h 1383472"/>
                <a:gd name="connsiteX2691" fmla="*/ 3293892 w 4340943"/>
                <a:gd name="connsiteY2691" fmla="*/ 1181595 h 1383472"/>
                <a:gd name="connsiteX2692" fmla="*/ 3313796 w 4340943"/>
                <a:gd name="connsiteY2692" fmla="*/ 1167426 h 1383472"/>
                <a:gd name="connsiteX2693" fmla="*/ 3324148 w 4340943"/>
                <a:gd name="connsiteY2693" fmla="*/ 1164374 h 1383472"/>
                <a:gd name="connsiteX2694" fmla="*/ 2693646 w 4340943"/>
                <a:gd name="connsiteY2694" fmla="*/ 1164374 h 1383472"/>
                <a:gd name="connsiteX2695" fmla="*/ 2703998 w 4340943"/>
                <a:gd name="connsiteY2695" fmla="*/ 1167426 h 1383472"/>
                <a:gd name="connsiteX2696" fmla="*/ 2719678 w 4340943"/>
                <a:gd name="connsiteY2696" fmla="*/ 1178589 h 1383472"/>
                <a:gd name="connsiteX2697" fmla="*/ 2719678 w 4340943"/>
                <a:gd name="connsiteY2697" fmla="*/ 1193328 h 1383472"/>
                <a:gd name="connsiteX2698" fmla="*/ 2699774 w 4340943"/>
                <a:gd name="connsiteY2698" fmla="*/ 1207496 h 1383472"/>
                <a:gd name="connsiteX2699" fmla="*/ 2679070 w 4340943"/>
                <a:gd name="connsiteY2699" fmla="*/ 1207496 h 1383472"/>
                <a:gd name="connsiteX2700" fmla="*/ 2663389 w 4340943"/>
                <a:gd name="connsiteY2700" fmla="*/ 1196334 h 1383472"/>
                <a:gd name="connsiteX2701" fmla="*/ 2663389 w 4340943"/>
                <a:gd name="connsiteY2701" fmla="*/ 1181595 h 1383472"/>
                <a:gd name="connsiteX2702" fmla="*/ 2683293 w 4340943"/>
                <a:gd name="connsiteY2702" fmla="*/ 1167426 h 1383472"/>
                <a:gd name="connsiteX2703" fmla="*/ 2693646 w 4340943"/>
                <a:gd name="connsiteY2703" fmla="*/ 1164374 h 1383472"/>
                <a:gd name="connsiteX2704" fmla="*/ 2063015 w 4340943"/>
                <a:gd name="connsiteY2704" fmla="*/ 1164374 h 1383472"/>
                <a:gd name="connsiteX2705" fmla="*/ 2073367 w 4340943"/>
                <a:gd name="connsiteY2705" fmla="*/ 1167426 h 1383472"/>
                <a:gd name="connsiteX2706" fmla="*/ 2089047 w 4340943"/>
                <a:gd name="connsiteY2706" fmla="*/ 1178589 h 1383472"/>
                <a:gd name="connsiteX2707" fmla="*/ 2089047 w 4340943"/>
                <a:gd name="connsiteY2707" fmla="*/ 1193328 h 1383472"/>
                <a:gd name="connsiteX2708" fmla="*/ 2069144 w 4340943"/>
                <a:gd name="connsiteY2708" fmla="*/ 1207496 h 1383472"/>
                <a:gd name="connsiteX2709" fmla="*/ 2048439 w 4340943"/>
                <a:gd name="connsiteY2709" fmla="*/ 1207496 h 1383472"/>
                <a:gd name="connsiteX2710" fmla="*/ 2032759 w 4340943"/>
                <a:gd name="connsiteY2710" fmla="*/ 1196334 h 1383472"/>
                <a:gd name="connsiteX2711" fmla="*/ 2032759 w 4340943"/>
                <a:gd name="connsiteY2711" fmla="*/ 1181595 h 1383472"/>
                <a:gd name="connsiteX2712" fmla="*/ 2052662 w 4340943"/>
                <a:gd name="connsiteY2712" fmla="*/ 1167426 h 1383472"/>
                <a:gd name="connsiteX2713" fmla="*/ 2063015 w 4340943"/>
                <a:gd name="connsiteY2713" fmla="*/ 1164374 h 1383472"/>
                <a:gd name="connsiteX2714" fmla="*/ 1432512 w 4340943"/>
                <a:gd name="connsiteY2714" fmla="*/ 1164374 h 1383472"/>
                <a:gd name="connsiteX2715" fmla="*/ 1442864 w 4340943"/>
                <a:gd name="connsiteY2715" fmla="*/ 1167426 h 1383472"/>
                <a:gd name="connsiteX2716" fmla="*/ 1458544 w 4340943"/>
                <a:gd name="connsiteY2716" fmla="*/ 1178589 h 1383472"/>
                <a:gd name="connsiteX2717" fmla="*/ 1458544 w 4340943"/>
                <a:gd name="connsiteY2717" fmla="*/ 1193328 h 1383472"/>
                <a:gd name="connsiteX2718" fmla="*/ 1438640 w 4340943"/>
                <a:gd name="connsiteY2718" fmla="*/ 1207496 h 1383472"/>
                <a:gd name="connsiteX2719" fmla="*/ 1417936 w 4340943"/>
                <a:gd name="connsiteY2719" fmla="*/ 1207496 h 1383472"/>
                <a:gd name="connsiteX2720" fmla="*/ 1402256 w 4340943"/>
                <a:gd name="connsiteY2720" fmla="*/ 1196334 h 1383472"/>
                <a:gd name="connsiteX2721" fmla="*/ 1402256 w 4340943"/>
                <a:gd name="connsiteY2721" fmla="*/ 1181595 h 1383472"/>
                <a:gd name="connsiteX2722" fmla="*/ 1422159 w 4340943"/>
                <a:gd name="connsiteY2722" fmla="*/ 1167426 h 1383472"/>
                <a:gd name="connsiteX2723" fmla="*/ 1432512 w 4340943"/>
                <a:gd name="connsiteY2723" fmla="*/ 1164374 h 1383472"/>
                <a:gd name="connsiteX2724" fmla="*/ 803202 w 4340943"/>
                <a:gd name="connsiteY2724" fmla="*/ 1164374 h 1383472"/>
                <a:gd name="connsiteX2725" fmla="*/ 813554 w 4340943"/>
                <a:gd name="connsiteY2725" fmla="*/ 1167426 h 1383472"/>
                <a:gd name="connsiteX2726" fmla="*/ 829235 w 4340943"/>
                <a:gd name="connsiteY2726" fmla="*/ 1178589 h 1383472"/>
                <a:gd name="connsiteX2727" fmla="*/ 829234 w 4340943"/>
                <a:gd name="connsiteY2727" fmla="*/ 1193328 h 1383472"/>
                <a:gd name="connsiteX2728" fmla="*/ 809331 w 4340943"/>
                <a:gd name="connsiteY2728" fmla="*/ 1207496 h 1383472"/>
                <a:gd name="connsiteX2729" fmla="*/ 788626 w 4340943"/>
                <a:gd name="connsiteY2729" fmla="*/ 1207496 h 1383472"/>
                <a:gd name="connsiteX2730" fmla="*/ 772946 w 4340943"/>
                <a:gd name="connsiteY2730" fmla="*/ 1196334 h 1383472"/>
                <a:gd name="connsiteX2731" fmla="*/ 772946 w 4340943"/>
                <a:gd name="connsiteY2731" fmla="*/ 1181595 h 1383472"/>
                <a:gd name="connsiteX2732" fmla="*/ 792849 w 4340943"/>
                <a:gd name="connsiteY2732" fmla="*/ 1167426 h 1383472"/>
                <a:gd name="connsiteX2733" fmla="*/ 803202 w 4340943"/>
                <a:gd name="connsiteY2733" fmla="*/ 1164374 h 1383472"/>
                <a:gd name="connsiteX2734" fmla="*/ 172698 w 4340943"/>
                <a:gd name="connsiteY2734" fmla="*/ 1164374 h 1383472"/>
                <a:gd name="connsiteX2735" fmla="*/ 183051 w 4340943"/>
                <a:gd name="connsiteY2735" fmla="*/ 1167426 h 1383472"/>
                <a:gd name="connsiteX2736" fmla="*/ 198731 w 4340943"/>
                <a:gd name="connsiteY2736" fmla="*/ 1178589 h 1383472"/>
                <a:gd name="connsiteX2737" fmla="*/ 198731 w 4340943"/>
                <a:gd name="connsiteY2737" fmla="*/ 1193328 h 1383472"/>
                <a:gd name="connsiteX2738" fmla="*/ 178827 w 4340943"/>
                <a:gd name="connsiteY2738" fmla="*/ 1207496 h 1383472"/>
                <a:gd name="connsiteX2739" fmla="*/ 158123 w 4340943"/>
                <a:gd name="connsiteY2739" fmla="*/ 1207496 h 1383472"/>
                <a:gd name="connsiteX2740" fmla="*/ 142443 w 4340943"/>
                <a:gd name="connsiteY2740" fmla="*/ 1196334 h 1383472"/>
                <a:gd name="connsiteX2741" fmla="*/ 142443 w 4340943"/>
                <a:gd name="connsiteY2741" fmla="*/ 1181595 h 1383472"/>
                <a:gd name="connsiteX2742" fmla="*/ 162346 w 4340943"/>
                <a:gd name="connsiteY2742" fmla="*/ 1167426 h 1383472"/>
                <a:gd name="connsiteX2743" fmla="*/ 172698 w 4340943"/>
                <a:gd name="connsiteY2743" fmla="*/ 1164374 h 1383472"/>
                <a:gd name="connsiteX2744" fmla="*/ 4106551 w 4340943"/>
                <a:gd name="connsiteY2744" fmla="*/ 1149711 h 1383472"/>
                <a:gd name="connsiteX2745" fmla="*/ 4115428 w 4340943"/>
                <a:gd name="connsiteY2745" fmla="*/ 1151289 h 1383472"/>
                <a:gd name="connsiteX2746" fmla="*/ 4129980 w 4340943"/>
                <a:gd name="connsiteY2746" fmla="*/ 1158958 h 1383472"/>
                <a:gd name="connsiteX2747" fmla="*/ 4132474 w 4340943"/>
                <a:gd name="connsiteY2747" fmla="*/ 1170860 h 1383472"/>
                <a:gd name="connsiteX2748" fmla="*/ 4116225 w 4340943"/>
                <a:gd name="connsiteY2748" fmla="*/ 1186485 h 1383472"/>
                <a:gd name="connsiteX2749" fmla="*/ 4099505 w 4340943"/>
                <a:gd name="connsiteY2749" fmla="*/ 1188261 h 1383472"/>
                <a:gd name="connsiteX2750" fmla="*/ 4084952 w 4340943"/>
                <a:gd name="connsiteY2750" fmla="*/ 1180591 h 1383472"/>
                <a:gd name="connsiteX2751" fmla="*/ 4082458 w 4340943"/>
                <a:gd name="connsiteY2751" fmla="*/ 1168689 h 1383472"/>
                <a:gd name="connsiteX2752" fmla="*/ 4098708 w 4340943"/>
                <a:gd name="connsiteY2752" fmla="*/ 1153065 h 1383472"/>
                <a:gd name="connsiteX2753" fmla="*/ 4106551 w 4340943"/>
                <a:gd name="connsiteY2753" fmla="*/ 1149711 h 1383472"/>
                <a:gd name="connsiteX2754" fmla="*/ 3477242 w 4340943"/>
                <a:gd name="connsiteY2754" fmla="*/ 1149711 h 1383472"/>
                <a:gd name="connsiteX2755" fmla="*/ 3486118 w 4340943"/>
                <a:gd name="connsiteY2755" fmla="*/ 1151289 h 1383472"/>
                <a:gd name="connsiteX2756" fmla="*/ 3500670 w 4340943"/>
                <a:gd name="connsiteY2756" fmla="*/ 1158958 h 1383472"/>
                <a:gd name="connsiteX2757" fmla="*/ 3503165 w 4340943"/>
                <a:gd name="connsiteY2757" fmla="*/ 1170860 h 1383472"/>
                <a:gd name="connsiteX2758" fmla="*/ 3486915 w 4340943"/>
                <a:gd name="connsiteY2758" fmla="*/ 1186485 h 1383472"/>
                <a:gd name="connsiteX2759" fmla="*/ 3470196 w 4340943"/>
                <a:gd name="connsiteY2759" fmla="*/ 1188261 h 1383472"/>
                <a:gd name="connsiteX2760" fmla="*/ 3455644 w 4340943"/>
                <a:gd name="connsiteY2760" fmla="*/ 1180591 h 1383472"/>
                <a:gd name="connsiteX2761" fmla="*/ 3453149 w 4340943"/>
                <a:gd name="connsiteY2761" fmla="*/ 1168689 h 1383472"/>
                <a:gd name="connsiteX2762" fmla="*/ 3469398 w 4340943"/>
                <a:gd name="connsiteY2762" fmla="*/ 1153065 h 1383472"/>
                <a:gd name="connsiteX2763" fmla="*/ 3477242 w 4340943"/>
                <a:gd name="connsiteY2763" fmla="*/ 1149711 h 1383472"/>
                <a:gd name="connsiteX2764" fmla="*/ 2846738 w 4340943"/>
                <a:gd name="connsiteY2764" fmla="*/ 1149711 h 1383472"/>
                <a:gd name="connsiteX2765" fmla="*/ 2855615 w 4340943"/>
                <a:gd name="connsiteY2765" fmla="*/ 1151289 h 1383472"/>
                <a:gd name="connsiteX2766" fmla="*/ 2870167 w 4340943"/>
                <a:gd name="connsiteY2766" fmla="*/ 1158958 h 1383472"/>
                <a:gd name="connsiteX2767" fmla="*/ 2872662 w 4340943"/>
                <a:gd name="connsiteY2767" fmla="*/ 1170860 h 1383472"/>
                <a:gd name="connsiteX2768" fmla="*/ 2856412 w 4340943"/>
                <a:gd name="connsiteY2768" fmla="*/ 1186485 h 1383472"/>
                <a:gd name="connsiteX2769" fmla="*/ 2839692 w 4340943"/>
                <a:gd name="connsiteY2769" fmla="*/ 1188261 h 1383472"/>
                <a:gd name="connsiteX2770" fmla="*/ 2825140 w 4340943"/>
                <a:gd name="connsiteY2770" fmla="*/ 1180591 h 1383472"/>
                <a:gd name="connsiteX2771" fmla="*/ 2822645 w 4340943"/>
                <a:gd name="connsiteY2771" fmla="*/ 1168689 h 1383472"/>
                <a:gd name="connsiteX2772" fmla="*/ 2838895 w 4340943"/>
                <a:gd name="connsiteY2772" fmla="*/ 1153065 h 1383472"/>
                <a:gd name="connsiteX2773" fmla="*/ 2846738 w 4340943"/>
                <a:gd name="connsiteY2773" fmla="*/ 1149711 h 1383472"/>
                <a:gd name="connsiteX2774" fmla="*/ 2216107 w 4340943"/>
                <a:gd name="connsiteY2774" fmla="*/ 1149711 h 1383472"/>
                <a:gd name="connsiteX2775" fmla="*/ 2224984 w 4340943"/>
                <a:gd name="connsiteY2775" fmla="*/ 1151289 h 1383472"/>
                <a:gd name="connsiteX2776" fmla="*/ 2239536 w 4340943"/>
                <a:gd name="connsiteY2776" fmla="*/ 1158958 h 1383472"/>
                <a:gd name="connsiteX2777" fmla="*/ 2242031 w 4340943"/>
                <a:gd name="connsiteY2777" fmla="*/ 1170860 h 1383472"/>
                <a:gd name="connsiteX2778" fmla="*/ 2225781 w 4340943"/>
                <a:gd name="connsiteY2778" fmla="*/ 1186485 h 1383472"/>
                <a:gd name="connsiteX2779" fmla="*/ 2209061 w 4340943"/>
                <a:gd name="connsiteY2779" fmla="*/ 1188261 h 1383472"/>
                <a:gd name="connsiteX2780" fmla="*/ 2194509 w 4340943"/>
                <a:gd name="connsiteY2780" fmla="*/ 1180591 h 1383472"/>
                <a:gd name="connsiteX2781" fmla="*/ 2192015 w 4340943"/>
                <a:gd name="connsiteY2781" fmla="*/ 1168689 h 1383472"/>
                <a:gd name="connsiteX2782" fmla="*/ 2208265 w 4340943"/>
                <a:gd name="connsiteY2782" fmla="*/ 1153065 h 1383472"/>
                <a:gd name="connsiteX2783" fmla="*/ 2216107 w 4340943"/>
                <a:gd name="connsiteY2783" fmla="*/ 1149711 h 1383472"/>
                <a:gd name="connsiteX2784" fmla="*/ 1585604 w 4340943"/>
                <a:gd name="connsiteY2784" fmla="*/ 1149711 h 1383472"/>
                <a:gd name="connsiteX2785" fmla="*/ 1594481 w 4340943"/>
                <a:gd name="connsiteY2785" fmla="*/ 1151289 h 1383472"/>
                <a:gd name="connsiteX2786" fmla="*/ 1609033 w 4340943"/>
                <a:gd name="connsiteY2786" fmla="*/ 1158958 h 1383472"/>
                <a:gd name="connsiteX2787" fmla="*/ 1611528 w 4340943"/>
                <a:gd name="connsiteY2787" fmla="*/ 1170860 h 1383472"/>
                <a:gd name="connsiteX2788" fmla="*/ 1595278 w 4340943"/>
                <a:gd name="connsiteY2788" fmla="*/ 1186485 h 1383472"/>
                <a:gd name="connsiteX2789" fmla="*/ 1578558 w 4340943"/>
                <a:gd name="connsiteY2789" fmla="*/ 1188261 h 1383472"/>
                <a:gd name="connsiteX2790" fmla="*/ 1564006 w 4340943"/>
                <a:gd name="connsiteY2790" fmla="*/ 1180591 h 1383472"/>
                <a:gd name="connsiteX2791" fmla="*/ 1561512 w 4340943"/>
                <a:gd name="connsiteY2791" fmla="*/ 1168689 h 1383472"/>
                <a:gd name="connsiteX2792" fmla="*/ 1577761 w 4340943"/>
                <a:gd name="connsiteY2792" fmla="*/ 1153065 h 1383472"/>
                <a:gd name="connsiteX2793" fmla="*/ 1585604 w 4340943"/>
                <a:gd name="connsiteY2793" fmla="*/ 1149711 h 1383472"/>
                <a:gd name="connsiteX2794" fmla="*/ 956295 w 4340943"/>
                <a:gd name="connsiteY2794" fmla="*/ 1149711 h 1383472"/>
                <a:gd name="connsiteX2795" fmla="*/ 965171 w 4340943"/>
                <a:gd name="connsiteY2795" fmla="*/ 1151289 h 1383472"/>
                <a:gd name="connsiteX2796" fmla="*/ 979723 w 4340943"/>
                <a:gd name="connsiteY2796" fmla="*/ 1158958 h 1383472"/>
                <a:gd name="connsiteX2797" fmla="*/ 982218 w 4340943"/>
                <a:gd name="connsiteY2797" fmla="*/ 1170860 h 1383472"/>
                <a:gd name="connsiteX2798" fmla="*/ 965968 w 4340943"/>
                <a:gd name="connsiteY2798" fmla="*/ 1186485 h 1383472"/>
                <a:gd name="connsiteX2799" fmla="*/ 949248 w 4340943"/>
                <a:gd name="connsiteY2799" fmla="*/ 1188261 h 1383472"/>
                <a:gd name="connsiteX2800" fmla="*/ 934696 w 4340943"/>
                <a:gd name="connsiteY2800" fmla="*/ 1180591 h 1383472"/>
                <a:gd name="connsiteX2801" fmla="*/ 932202 w 4340943"/>
                <a:gd name="connsiteY2801" fmla="*/ 1168689 h 1383472"/>
                <a:gd name="connsiteX2802" fmla="*/ 948451 w 4340943"/>
                <a:gd name="connsiteY2802" fmla="*/ 1153065 h 1383472"/>
                <a:gd name="connsiteX2803" fmla="*/ 956295 w 4340943"/>
                <a:gd name="connsiteY2803" fmla="*/ 1149711 h 1383472"/>
                <a:gd name="connsiteX2804" fmla="*/ 325791 w 4340943"/>
                <a:gd name="connsiteY2804" fmla="*/ 1149711 h 1383472"/>
                <a:gd name="connsiteX2805" fmla="*/ 334667 w 4340943"/>
                <a:gd name="connsiteY2805" fmla="*/ 1151289 h 1383472"/>
                <a:gd name="connsiteX2806" fmla="*/ 349220 w 4340943"/>
                <a:gd name="connsiteY2806" fmla="*/ 1158958 h 1383472"/>
                <a:gd name="connsiteX2807" fmla="*/ 351715 w 4340943"/>
                <a:gd name="connsiteY2807" fmla="*/ 1170860 h 1383472"/>
                <a:gd name="connsiteX2808" fmla="*/ 335465 w 4340943"/>
                <a:gd name="connsiteY2808" fmla="*/ 1186485 h 1383472"/>
                <a:gd name="connsiteX2809" fmla="*/ 318745 w 4340943"/>
                <a:gd name="connsiteY2809" fmla="*/ 1188261 h 1383472"/>
                <a:gd name="connsiteX2810" fmla="*/ 304193 w 4340943"/>
                <a:gd name="connsiteY2810" fmla="*/ 1180591 h 1383472"/>
                <a:gd name="connsiteX2811" fmla="*/ 301698 w 4340943"/>
                <a:gd name="connsiteY2811" fmla="*/ 1168689 h 1383472"/>
                <a:gd name="connsiteX2812" fmla="*/ 317948 w 4340943"/>
                <a:gd name="connsiteY2812" fmla="*/ 1153065 h 1383472"/>
                <a:gd name="connsiteX2813" fmla="*/ 325791 w 4340943"/>
                <a:gd name="connsiteY2813" fmla="*/ 1149711 h 1383472"/>
                <a:gd name="connsiteX2814" fmla="*/ 4176676 w 4340943"/>
                <a:gd name="connsiteY2814" fmla="*/ 1144759 h 1383472"/>
                <a:gd name="connsiteX2815" fmla="*/ 4181669 w 4340943"/>
                <a:gd name="connsiteY2815" fmla="*/ 1146419 h 1383472"/>
                <a:gd name="connsiteX2816" fmla="*/ 4187429 w 4340943"/>
                <a:gd name="connsiteY2816" fmla="*/ 1150900 h 1383472"/>
                <a:gd name="connsiteX2817" fmla="*/ 4186978 w 4340943"/>
                <a:gd name="connsiteY2817" fmla="*/ 1158141 h 1383472"/>
                <a:gd name="connsiteX2818" fmla="*/ 4180683 w 4340943"/>
                <a:gd name="connsiteY2818" fmla="*/ 1162242 h 1383472"/>
                <a:gd name="connsiteX2819" fmla="*/ 4170510 w 4340943"/>
                <a:gd name="connsiteY2819" fmla="*/ 1161921 h 1383472"/>
                <a:gd name="connsiteX2820" fmla="*/ 4164750 w 4340943"/>
                <a:gd name="connsiteY2820" fmla="*/ 1157439 h 1383472"/>
                <a:gd name="connsiteX2821" fmla="*/ 4165202 w 4340943"/>
                <a:gd name="connsiteY2821" fmla="*/ 1150198 h 1383472"/>
                <a:gd name="connsiteX2822" fmla="*/ 4171498 w 4340943"/>
                <a:gd name="connsiteY2822" fmla="*/ 1146098 h 1383472"/>
                <a:gd name="connsiteX2823" fmla="*/ 4176676 w 4340943"/>
                <a:gd name="connsiteY2823" fmla="*/ 1144759 h 1383472"/>
                <a:gd name="connsiteX2824" fmla="*/ 3547367 w 4340943"/>
                <a:gd name="connsiteY2824" fmla="*/ 1144759 h 1383472"/>
                <a:gd name="connsiteX2825" fmla="*/ 3552360 w 4340943"/>
                <a:gd name="connsiteY2825" fmla="*/ 1146419 h 1383472"/>
                <a:gd name="connsiteX2826" fmla="*/ 3558119 w 4340943"/>
                <a:gd name="connsiteY2826" fmla="*/ 1150900 h 1383472"/>
                <a:gd name="connsiteX2827" fmla="*/ 3557668 w 4340943"/>
                <a:gd name="connsiteY2827" fmla="*/ 1158141 h 1383472"/>
                <a:gd name="connsiteX2828" fmla="*/ 3551373 w 4340943"/>
                <a:gd name="connsiteY2828" fmla="*/ 1162242 h 1383472"/>
                <a:gd name="connsiteX2829" fmla="*/ 3541201 w 4340943"/>
                <a:gd name="connsiteY2829" fmla="*/ 1161921 h 1383472"/>
                <a:gd name="connsiteX2830" fmla="*/ 3535442 w 4340943"/>
                <a:gd name="connsiteY2830" fmla="*/ 1157439 h 1383472"/>
                <a:gd name="connsiteX2831" fmla="*/ 3535892 w 4340943"/>
                <a:gd name="connsiteY2831" fmla="*/ 1150198 h 1383472"/>
                <a:gd name="connsiteX2832" fmla="*/ 3542188 w 4340943"/>
                <a:gd name="connsiteY2832" fmla="*/ 1146098 h 1383472"/>
                <a:gd name="connsiteX2833" fmla="*/ 3547367 w 4340943"/>
                <a:gd name="connsiteY2833" fmla="*/ 1144759 h 1383472"/>
                <a:gd name="connsiteX2834" fmla="*/ 2916864 w 4340943"/>
                <a:gd name="connsiteY2834" fmla="*/ 1144759 h 1383472"/>
                <a:gd name="connsiteX2835" fmla="*/ 2921857 w 4340943"/>
                <a:gd name="connsiteY2835" fmla="*/ 1146419 h 1383472"/>
                <a:gd name="connsiteX2836" fmla="*/ 2927616 w 4340943"/>
                <a:gd name="connsiteY2836" fmla="*/ 1150900 h 1383472"/>
                <a:gd name="connsiteX2837" fmla="*/ 2927165 w 4340943"/>
                <a:gd name="connsiteY2837" fmla="*/ 1158141 h 1383472"/>
                <a:gd name="connsiteX2838" fmla="*/ 2920870 w 4340943"/>
                <a:gd name="connsiteY2838" fmla="*/ 1162242 h 1383472"/>
                <a:gd name="connsiteX2839" fmla="*/ 2910698 w 4340943"/>
                <a:gd name="connsiteY2839" fmla="*/ 1161921 h 1383472"/>
                <a:gd name="connsiteX2840" fmla="*/ 2904938 w 4340943"/>
                <a:gd name="connsiteY2840" fmla="*/ 1157439 h 1383472"/>
                <a:gd name="connsiteX2841" fmla="*/ 2905390 w 4340943"/>
                <a:gd name="connsiteY2841" fmla="*/ 1150198 h 1383472"/>
                <a:gd name="connsiteX2842" fmla="*/ 2911684 w 4340943"/>
                <a:gd name="connsiteY2842" fmla="*/ 1146098 h 1383472"/>
                <a:gd name="connsiteX2843" fmla="*/ 2916864 w 4340943"/>
                <a:gd name="connsiteY2843" fmla="*/ 1144759 h 1383472"/>
                <a:gd name="connsiteX2844" fmla="*/ 2286233 w 4340943"/>
                <a:gd name="connsiteY2844" fmla="*/ 1144759 h 1383472"/>
                <a:gd name="connsiteX2845" fmla="*/ 2291226 w 4340943"/>
                <a:gd name="connsiteY2845" fmla="*/ 1146419 h 1383472"/>
                <a:gd name="connsiteX2846" fmla="*/ 2296986 w 4340943"/>
                <a:gd name="connsiteY2846" fmla="*/ 1150900 h 1383472"/>
                <a:gd name="connsiteX2847" fmla="*/ 2296534 w 4340943"/>
                <a:gd name="connsiteY2847" fmla="*/ 1158141 h 1383472"/>
                <a:gd name="connsiteX2848" fmla="*/ 2290239 w 4340943"/>
                <a:gd name="connsiteY2848" fmla="*/ 1162242 h 1383472"/>
                <a:gd name="connsiteX2849" fmla="*/ 2280067 w 4340943"/>
                <a:gd name="connsiteY2849" fmla="*/ 1161921 h 1383472"/>
                <a:gd name="connsiteX2850" fmla="*/ 2274307 w 4340943"/>
                <a:gd name="connsiteY2850" fmla="*/ 1157439 h 1383472"/>
                <a:gd name="connsiteX2851" fmla="*/ 2274758 w 4340943"/>
                <a:gd name="connsiteY2851" fmla="*/ 1150198 h 1383472"/>
                <a:gd name="connsiteX2852" fmla="*/ 2281054 w 4340943"/>
                <a:gd name="connsiteY2852" fmla="*/ 1146098 h 1383472"/>
                <a:gd name="connsiteX2853" fmla="*/ 2286233 w 4340943"/>
                <a:gd name="connsiteY2853" fmla="*/ 1144759 h 1383472"/>
                <a:gd name="connsiteX2854" fmla="*/ 1655730 w 4340943"/>
                <a:gd name="connsiteY2854" fmla="*/ 1144759 h 1383472"/>
                <a:gd name="connsiteX2855" fmla="*/ 1660722 w 4340943"/>
                <a:gd name="connsiteY2855" fmla="*/ 1146419 h 1383472"/>
                <a:gd name="connsiteX2856" fmla="*/ 1666482 w 4340943"/>
                <a:gd name="connsiteY2856" fmla="*/ 1150900 h 1383472"/>
                <a:gd name="connsiteX2857" fmla="*/ 1666031 w 4340943"/>
                <a:gd name="connsiteY2857" fmla="*/ 1158141 h 1383472"/>
                <a:gd name="connsiteX2858" fmla="*/ 1659736 w 4340943"/>
                <a:gd name="connsiteY2858" fmla="*/ 1162242 h 1383472"/>
                <a:gd name="connsiteX2859" fmla="*/ 1649564 w 4340943"/>
                <a:gd name="connsiteY2859" fmla="*/ 1161921 h 1383472"/>
                <a:gd name="connsiteX2860" fmla="*/ 1643804 w 4340943"/>
                <a:gd name="connsiteY2860" fmla="*/ 1157439 h 1383472"/>
                <a:gd name="connsiteX2861" fmla="*/ 1644255 w 4340943"/>
                <a:gd name="connsiteY2861" fmla="*/ 1150198 h 1383472"/>
                <a:gd name="connsiteX2862" fmla="*/ 1650551 w 4340943"/>
                <a:gd name="connsiteY2862" fmla="*/ 1146098 h 1383472"/>
                <a:gd name="connsiteX2863" fmla="*/ 1655730 w 4340943"/>
                <a:gd name="connsiteY2863" fmla="*/ 1144759 h 1383472"/>
                <a:gd name="connsiteX2864" fmla="*/ 1026420 w 4340943"/>
                <a:gd name="connsiteY2864" fmla="*/ 1144759 h 1383472"/>
                <a:gd name="connsiteX2865" fmla="*/ 1031413 w 4340943"/>
                <a:gd name="connsiteY2865" fmla="*/ 1146419 h 1383472"/>
                <a:gd name="connsiteX2866" fmla="*/ 1037172 w 4340943"/>
                <a:gd name="connsiteY2866" fmla="*/ 1150900 h 1383472"/>
                <a:gd name="connsiteX2867" fmla="*/ 1036722 w 4340943"/>
                <a:gd name="connsiteY2867" fmla="*/ 1158141 h 1383472"/>
                <a:gd name="connsiteX2868" fmla="*/ 1030426 w 4340943"/>
                <a:gd name="connsiteY2868" fmla="*/ 1162242 h 1383472"/>
                <a:gd name="connsiteX2869" fmla="*/ 1020254 w 4340943"/>
                <a:gd name="connsiteY2869" fmla="*/ 1161921 h 1383472"/>
                <a:gd name="connsiteX2870" fmla="*/ 1014495 w 4340943"/>
                <a:gd name="connsiteY2870" fmla="*/ 1157439 h 1383472"/>
                <a:gd name="connsiteX2871" fmla="*/ 1014946 w 4340943"/>
                <a:gd name="connsiteY2871" fmla="*/ 1150198 h 1383472"/>
                <a:gd name="connsiteX2872" fmla="*/ 1021241 w 4340943"/>
                <a:gd name="connsiteY2872" fmla="*/ 1146098 h 1383472"/>
                <a:gd name="connsiteX2873" fmla="*/ 1026420 w 4340943"/>
                <a:gd name="connsiteY2873" fmla="*/ 1144759 h 1383472"/>
                <a:gd name="connsiteX2874" fmla="*/ 395917 w 4340943"/>
                <a:gd name="connsiteY2874" fmla="*/ 1144759 h 1383472"/>
                <a:gd name="connsiteX2875" fmla="*/ 400910 w 4340943"/>
                <a:gd name="connsiteY2875" fmla="*/ 1146419 h 1383472"/>
                <a:gd name="connsiteX2876" fmla="*/ 406669 w 4340943"/>
                <a:gd name="connsiteY2876" fmla="*/ 1150900 h 1383472"/>
                <a:gd name="connsiteX2877" fmla="*/ 406218 w 4340943"/>
                <a:gd name="connsiteY2877" fmla="*/ 1158141 h 1383472"/>
                <a:gd name="connsiteX2878" fmla="*/ 399923 w 4340943"/>
                <a:gd name="connsiteY2878" fmla="*/ 1162242 h 1383472"/>
                <a:gd name="connsiteX2879" fmla="*/ 389751 w 4340943"/>
                <a:gd name="connsiteY2879" fmla="*/ 1161921 h 1383472"/>
                <a:gd name="connsiteX2880" fmla="*/ 383991 w 4340943"/>
                <a:gd name="connsiteY2880" fmla="*/ 1157439 h 1383472"/>
                <a:gd name="connsiteX2881" fmla="*/ 384443 w 4340943"/>
                <a:gd name="connsiteY2881" fmla="*/ 1150198 h 1383472"/>
                <a:gd name="connsiteX2882" fmla="*/ 390738 w 4340943"/>
                <a:gd name="connsiteY2882" fmla="*/ 1146098 h 1383472"/>
                <a:gd name="connsiteX2883" fmla="*/ 395917 w 4340943"/>
                <a:gd name="connsiteY2883" fmla="*/ 1144759 h 1383472"/>
                <a:gd name="connsiteX2884" fmla="*/ 4254182 w 4340943"/>
                <a:gd name="connsiteY2884" fmla="*/ 1144758 h 1383472"/>
                <a:gd name="connsiteX2885" fmla="*/ 4259176 w 4340943"/>
                <a:gd name="connsiteY2885" fmla="*/ 1146418 h 1383472"/>
                <a:gd name="connsiteX2886" fmla="*/ 4264936 w 4340943"/>
                <a:gd name="connsiteY2886" fmla="*/ 1150900 h 1383472"/>
                <a:gd name="connsiteX2887" fmla="*/ 4264484 w 4340943"/>
                <a:gd name="connsiteY2887" fmla="*/ 1158140 h 1383472"/>
                <a:gd name="connsiteX2888" fmla="*/ 4258188 w 4340943"/>
                <a:gd name="connsiteY2888" fmla="*/ 1162241 h 1383472"/>
                <a:gd name="connsiteX2889" fmla="*/ 4248018 w 4340943"/>
                <a:gd name="connsiteY2889" fmla="*/ 1161920 h 1383472"/>
                <a:gd name="connsiteX2890" fmla="*/ 4242258 w 4340943"/>
                <a:gd name="connsiteY2890" fmla="*/ 1157439 h 1383472"/>
                <a:gd name="connsiteX2891" fmla="*/ 4242709 w 4340943"/>
                <a:gd name="connsiteY2891" fmla="*/ 1150198 h 1383472"/>
                <a:gd name="connsiteX2892" fmla="*/ 4249004 w 4340943"/>
                <a:gd name="connsiteY2892" fmla="*/ 1146097 h 1383472"/>
                <a:gd name="connsiteX2893" fmla="*/ 4254182 w 4340943"/>
                <a:gd name="connsiteY2893" fmla="*/ 1144758 h 1383472"/>
                <a:gd name="connsiteX2894" fmla="*/ 3623679 w 4340943"/>
                <a:gd name="connsiteY2894" fmla="*/ 1144758 h 1383472"/>
                <a:gd name="connsiteX2895" fmla="*/ 3628672 w 4340943"/>
                <a:gd name="connsiteY2895" fmla="*/ 1146418 h 1383472"/>
                <a:gd name="connsiteX2896" fmla="*/ 3634432 w 4340943"/>
                <a:gd name="connsiteY2896" fmla="*/ 1150900 h 1383472"/>
                <a:gd name="connsiteX2897" fmla="*/ 3633981 w 4340943"/>
                <a:gd name="connsiteY2897" fmla="*/ 1158140 h 1383472"/>
                <a:gd name="connsiteX2898" fmla="*/ 3627685 w 4340943"/>
                <a:gd name="connsiteY2898" fmla="*/ 1162241 h 1383472"/>
                <a:gd name="connsiteX2899" fmla="*/ 3617514 w 4340943"/>
                <a:gd name="connsiteY2899" fmla="*/ 1161920 h 1383472"/>
                <a:gd name="connsiteX2900" fmla="*/ 3611754 w 4340943"/>
                <a:gd name="connsiteY2900" fmla="*/ 1157439 h 1383472"/>
                <a:gd name="connsiteX2901" fmla="*/ 3612205 w 4340943"/>
                <a:gd name="connsiteY2901" fmla="*/ 1150198 h 1383472"/>
                <a:gd name="connsiteX2902" fmla="*/ 3618500 w 4340943"/>
                <a:gd name="connsiteY2902" fmla="*/ 1146097 h 1383472"/>
                <a:gd name="connsiteX2903" fmla="*/ 3623679 w 4340943"/>
                <a:gd name="connsiteY2903" fmla="*/ 1144758 h 1383472"/>
                <a:gd name="connsiteX2904" fmla="*/ 2994370 w 4340943"/>
                <a:gd name="connsiteY2904" fmla="*/ 1144758 h 1383472"/>
                <a:gd name="connsiteX2905" fmla="*/ 2999362 w 4340943"/>
                <a:gd name="connsiteY2905" fmla="*/ 1146418 h 1383472"/>
                <a:gd name="connsiteX2906" fmla="*/ 3005123 w 4340943"/>
                <a:gd name="connsiteY2906" fmla="*/ 1150900 h 1383472"/>
                <a:gd name="connsiteX2907" fmla="*/ 3004671 w 4340943"/>
                <a:gd name="connsiteY2907" fmla="*/ 1158140 h 1383472"/>
                <a:gd name="connsiteX2908" fmla="*/ 2998376 w 4340943"/>
                <a:gd name="connsiteY2908" fmla="*/ 1162241 h 1383472"/>
                <a:gd name="connsiteX2909" fmla="*/ 2988205 w 4340943"/>
                <a:gd name="connsiteY2909" fmla="*/ 1161920 h 1383472"/>
                <a:gd name="connsiteX2910" fmla="*/ 2982445 w 4340943"/>
                <a:gd name="connsiteY2910" fmla="*/ 1157439 h 1383472"/>
                <a:gd name="connsiteX2911" fmla="*/ 2982896 w 4340943"/>
                <a:gd name="connsiteY2911" fmla="*/ 1150198 h 1383472"/>
                <a:gd name="connsiteX2912" fmla="*/ 2989191 w 4340943"/>
                <a:gd name="connsiteY2912" fmla="*/ 1146097 h 1383472"/>
                <a:gd name="connsiteX2913" fmla="*/ 2994370 w 4340943"/>
                <a:gd name="connsiteY2913" fmla="*/ 1144758 h 1383472"/>
                <a:gd name="connsiteX2914" fmla="*/ 2363866 w 4340943"/>
                <a:gd name="connsiteY2914" fmla="*/ 1144758 h 1383472"/>
                <a:gd name="connsiteX2915" fmla="*/ 2368859 w 4340943"/>
                <a:gd name="connsiteY2915" fmla="*/ 1146418 h 1383472"/>
                <a:gd name="connsiteX2916" fmla="*/ 2374619 w 4340943"/>
                <a:gd name="connsiteY2916" fmla="*/ 1150900 h 1383472"/>
                <a:gd name="connsiteX2917" fmla="*/ 2374168 w 4340943"/>
                <a:gd name="connsiteY2917" fmla="*/ 1158140 h 1383472"/>
                <a:gd name="connsiteX2918" fmla="*/ 2367872 w 4340943"/>
                <a:gd name="connsiteY2918" fmla="*/ 1162241 h 1383472"/>
                <a:gd name="connsiteX2919" fmla="*/ 2357701 w 4340943"/>
                <a:gd name="connsiteY2919" fmla="*/ 1161920 h 1383472"/>
                <a:gd name="connsiteX2920" fmla="*/ 2351941 w 4340943"/>
                <a:gd name="connsiteY2920" fmla="*/ 1157439 h 1383472"/>
                <a:gd name="connsiteX2921" fmla="*/ 2352392 w 4340943"/>
                <a:gd name="connsiteY2921" fmla="*/ 1150198 h 1383472"/>
                <a:gd name="connsiteX2922" fmla="*/ 2358688 w 4340943"/>
                <a:gd name="connsiteY2922" fmla="*/ 1146097 h 1383472"/>
                <a:gd name="connsiteX2923" fmla="*/ 2363866 w 4340943"/>
                <a:gd name="connsiteY2923" fmla="*/ 1144758 h 1383472"/>
                <a:gd name="connsiteX2924" fmla="*/ 1733236 w 4340943"/>
                <a:gd name="connsiteY2924" fmla="*/ 1144758 h 1383472"/>
                <a:gd name="connsiteX2925" fmla="*/ 1738229 w 4340943"/>
                <a:gd name="connsiteY2925" fmla="*/ 1146418 h 1383472"/>
                <a:gd name="connsiteX2926" fmla="*/ 1743989 w 4340943"/>
                <a:gd name="connsiteY2926" fmla="*/ 1150900 h 1383472"/>
                <a:gd name="connsiteX2927" fmla="*/ 1743537 w 4340943"/>
                <a:gd name="connsiteY2927" fmla="*/ 1158140 h 1383472"/>
                <a:gd name="connsiteX2928" fmla="*/ 1737242 w 4340943"/>
                <a:gd name="connsiteY2928" fmla="*/ 1162241 h 1383472"/>
                <a:gd name="connsiteX2929" fmla="*/ 1727071 w 4340943"/>
                <a:gd name="connsiteY2929" fmla="*/ 1161920 h 1383472"/>
                <a:gd name="connsiteX2930" fmla="*/ 1721310 w 4340943"/>
                <a:gd name="connsiteY2930" fmla="*/ 1157439 h 1383472"/>
                <a:gd name="connsiteX2931" fmla="*/ 1721762 w 4340943"/>
                <a:gd name="connsiteY2931" fmla="*/ 1150198 h 1383472"/>
                <a:gd name="connsiteX2932" fmla="*/ 1728057 w 4340943"/>
                <a:gd name="connsiteY2932" fmla="*/ 1146097 h 1383472"/>
                <a:gd name="connsiteX2933" fmla="*/ 1733236 w 4340943"/>
                <a:gd name="connsiteY2933" fmla="*/ 1144758 h 1383472"/>
                <a:gd name="connsiteX2934" fmla="*/ 1102733 w 4340943"/>
                <a:gd name="connsiteY2934" fmla="*/ 1144758 h 1383472"/>
                <a:gd name="connsiteX2935" fmla="*/ 1107725 w 4340943"/>
                <a:gd name="connsiteY2935" fmla="*/ 1146418 h 1383472"/>
                <a:gd name="connsiteX2936" fmla="*/ 1113485 w 4340943"/>
                <a:gd name="connsiteY2936" fmla="*/ 1150900 h 1383472"/>
                <a:gd name="connsiteX2937" fmla="*/ 1113034 w 4340943"/>
                <a:gd name="connsiteY2937" fmla="*/ 1158140 h 1383472"/>
                <a:gd name="connsiteX2938" fmla="*/ 1106739 w 4340943"/>
                <a:gd name="connsiteY2938" fmla="*/ 1162241 h 1383472"/>
                <a:gd name="connsiteX2939" fmla="*/ 1096567 w 4340943"/>
                <a:gd name="connsiteY2939" fmla="*/ 1161920 h 1383472"/>
                <a:gd name="connsiteX2940" fmla="*/ 1090807 w 4340943"/>
                <a:gd name="connsiteY2940" fmla="*/ 1157439 h 1383472"/>
                <a:gd name="connsiteX2941" fmla="*/ 1091258 w 4340943"/>
                <a:gd name="connsiteY2941" fmla="*/ 1150198 h 1383472"/>
                <a:gd name="connsiteX2942" fmla="*/ 1097553 w 4340943"/>
                <a:gd name="connsiteY2942" fmla="*/ 1146097 h 1383472"/>
                <a:gd name="connsiteX2943" fmla="*/ 1102733 w 4340943"/>
                <a:gd name="connsiteY2943" fmla="*/ 1144758 h 1383472"/>
                <a:gd name="connsiteX2944" fmla="*/ 473423 w 4340943"/>
                <a:gd name="connsiteY2944" fmla="*/ 1144758 h 1383472"/>
                <a:gd name="connsiteX2945" fmla="*/ 478415 w 4340943"/>
                <a:gd name="connsiteY2945" fmla="*/ 1146418 h 1383472"/>
                <a:gd name="connsiteX2946" fmla="*/ 484176 w 4340943"/>
                <a:gd name="connsiteY2946" fmla="*/ 1150900 h 1383472"/>
                <a:gd name="connsiteX2947" fmla="*/ 483724 w 4340943"/>
                <a:gd name="connsiteY2947" fmla="*/ 1158140 h 1383472"/>
                <a:gd name="connsiteX2948" fmla="*/ 477429 w 4340943"/>
                <a:gd name="connsiteY2948" fmla="*/ 1162241 h 1383472"/>
                <a:gd name="connsiteX2949" fmla="*/ 467258 w 4340943"/>
                <a:gd name="connsiteY2949" fmla="*/ 1161920 h 1383472"/>
                <a:gd name="connsiteX2950" fmla="*/ 461497 w 4340943"/>
                <a:gd name="connsiteY2950" fmla="*/ 1157439 h 1383472"/>
                <a:gd name="connsiteX2951" fmla="*/ 461949 w 4340943"/>
                <a:gd name="connsiteY2951" fmla="*/ 1150198 h 1383472"/>
                <a:gd name="connsiteX2952" fmla="*/ 468244 w 4340943"/>
                <a:gd name="connsiteY2952" fmla="*/ 1146097 h 1383472"/>
                <a:gd name="connsiteX2953" fmla="*/ 473423 w 4340943"/>
                <a:gd name="connsiteY2953" fmla="*/ 1144758 h 1383472"/>
                <a:gd name="connsiteX2954" fmla="*/ 3888859 w 4340943"/>
                <a:gd name="connsiteY2954" fmla="*/ 1142767 h 1383472"/>
                <a:gd name="connsiteX2955" fmla="*/ 3897928 w 4340943"/>
                <a:gd name="connsiteY2955" fmla="*/ 1145576 h 1383472"/>
                <a:gd name="connsiteX2956" fmla="*/ 3919476 w 4340943"/>
                <a:gd name="connsiteY2956" fmla="*/ 1161469 h 1383472"/>
                <a:gd name="connsiteX2957" fmla="*/ 3919152 w 4340943"/>
                <a:gd name="connsiteY2957" fmla="*/ 1174475 h 1383472"/>
                <a:gd name="connsiteX2958" fmla="*/ 3905069 w 4340943"/>
                <a:gd name="connsiteY2958" fmla="*/ 1184150 h 1383472"/>
                <a:gd name="connsiteX2959" fmla="*/ 3886799 w 4340943"/>
                <a:gd name="connsiteY2959" fmla="*/ 1183920 h 1383472"/>
                <a:gd name="connsiteX2960" fmla="*/ 3865251 w 4340943"/>
                <a:gd name="connsiteY2960" fmla="*/ 1168027 h 1383472"/>
                <a:gd name="connsiteX2961" fmla="*/ 3865574 w 4340943"/>
                <a:gd name="connsiteY2961" fmla="*/ 1155021 h 1383472"/>
                <a:gd name="connsiteX2962" fmla="*/ 3879657 w 4340943"/>
                <a:gd name="connsiteY2962" fmla="*/ 1145346 h 1383472"/>
                <a:gd name="connsiteX2963" fmla="*/ 3888859 w 4340943"/>
                <a:gd name="connsiteY2963" fmla="*/ 1142767 h 1383472"/>
                <a:gd name="connsiteX2964" fmla="*/ 3259550 w 4340943"/>
                <a:gd name="connsiteY2964" fmla="*/ 1142767 h 1383472"/>
                <a:gd name="connsiteX2965" fmla="*/ 3268618 w 4340943"/>
                <a:gd name="connsiteY2965" fmla="*/ 1145576 h 1383472"/>
                <a:gd name="connsiteX2966" fmla="*/ 3290166 w 4340943"/>
                <a:gd name="connsiteY2966" fmla="*/ 1161469 h 1383472"/>
                <a:gd name="connsiteX2967" fmla="*/ 3289842 w 4340943"/>
                <a:gd name="connsiteY2967" fmla="*/ 1174475 h 1383472"/>
                <a:gd name="connsiteX2968" fmla="*/ 3275760 w 4340943"/>
                <a:gd name="connsiteY2968" fmla="*/ 1184150 h 1383472"/>
                <a:gd name="connsiteX2969" fmla="*/ 3257490 w 4340943"/>
                <a:gd name="connsiteY2969" fmla="*/ 1183920 h 1383472"/>
                <a:gd name="connsiteX2970" fmla="*/ 3235941 w 4340943"/>
                <a:gd name="connsiteY2970" fmla="*/ 1168027 h 1383472"/>
                <a:gd name="connsiteX2971" fmla="*/ 3236264 w 4340943"/>
                <a:gd name="connsiteY2971" fmla="*/ 1155021 h 1383472"/>
                <a:gd name="connsiteX2972" fmla="*/ 3250348 w 4340943"/>
                <a:gd name="connsiteY2972" fmla="*/ 1145346 h 1383472"/>
                <a:gd name="connsiteX2973" fmla="*/ 3259550 w 4340943"/>
                <a:gd name="connsiteY2973" fmla="*/ 1142767 h 1383472"/>
                <a:gd name="connsiteX2974" fmla="*/ 2629046 w 4340943"/>
                <a:gd name="connsiteY2974" fmla="*/ 1142767 h 1383472"/>
                <a:gd name="connsiteX2975" fmla="*/ 2638114 w 4340943"/>
                <a:gd name="connsiteY2975" fmla="*/ 1145576 h 1383472"/>
                <a:gd name="connsiteX2976" fmla="*/ 2659663 w 4340943"/>
                <a:gd name="connsiteY2976" fmla="*/ 1161469 h 1383472"/>
                <a:gd name="connsiteX2977" fmla="*/ 2659339 w 4340943"/>
                <a:gd name="connsiteY2977" fmla="*/ 1174475 h 1383472"/>
                <a:gd name="connsiteX2978" fmla="*/ 2645257 w 4340943"/>
                <a:gd name="connsiteY2978" fmla="*/ 1184150 h 1383472"/>
                <a:gd name="connsiteX2979" fmla="*/ 2626986 w 4340943"/>
                <a:gd name="connsiteY2979" fmla="*/ 1183920 h 1383472"/>
                <a:gd name="connsiteX2980" fmla="*/ 2605438 w 4340943"/>
                <a:gd name="connsiteY2980" fmla="*/ 1168027 h 1383472"/>
                <a:gd name="connsiteX2981" fmla="*/ 2605761 w 4340943"/>
                <a:gd name="connsiteY2981" fmla="*/ 1155021 h 1383472"/>
                <a:gd name="connsiteX2982" fmla="*/ 2619844 w 4340943"/>
                <a:gd name="connsiteY2982" fmla="*/ 1145346 h 1383472"/>
                <a:gd name="connsiteX2983" fmla="*/ 2629046 w 4340943"/>
                <a:gd name="connsiteY2983" fmla="*/ 1142767 h 1383472"/>
                <a:gd name="connsiteX2984" fmla="*/ 1998415 w 4340943"/>
                <a:gd name="connsiteY2984" fmla="*/ 1142767 h 1383472"/>
                <a:gd name="connsiteX2985" fmla="*/ 2007484 w 4340943"/>
                <a:gd name="connsiteY2985" fmla="*/ 1145576 h 1383472"/>
                <a:gd name="connsiteX2986" fmla="*/ 2029032 w 4340943"/>
                <a:gd name="connsiteY2986" fmla="*/ 1161469 h 1383472"/>
                <a:gd name="connsiteX2987" fmla="*/ 2028709 w 4340943"/>
                <a:gd name="connsiteY2987" fmla="*/ 1174475 h 1383472"/>
                <a:gd name="connsiteX2988" fmla="*/ 2014626 w 4340943"/>
                <a:gd name="connsiteY2988" fmla="*/ 1184150 h 1383472"/>
                <a:gd name="connsiteX2989" fmla="*/ 1996355 w 4340943"/>
                <a:gd name="connsiteY2989" fmla="*/ 1183920 h 1383472"/>
                <a:gd name="connsiteX2990" fmla="*/ 1974808 w 4340943"/>
                <a:gd name="connsiteY2990" fmla="*/ 1168027 h 1383472"/>
                <a:gd name="connsiteX2991" fmla="*/ 1975131 w 4340943"/>
                <a:gd name="connsiteY2991" fmla="*/ 1155021 h 1383472"/>
                <a:gd name="connsiteX2992" fmla="*/ 1989213 w 4340943"/>
                <a:gd name="connsiteY2992" fmla="*/ 1145346 h 1383472"/>
                <a:gd name="connsiteX2993" fmla="*/ 1998415 w 4340943"/>
                <a:gd name="connsiteY2993" fmla="*/ 1142767 h 1383472"/>
                <a:gd name="connsiteX2994" fmla="*/ 1367912 w 4340943"/>
                <a:gd name="connsiteY2994" fmla="*/ 1142767 h 1383472"/>
                <a:gd name="connsiteX2995" fmla="*/ 1376981 w 4340943"/>
                <a:gd name="connsiteY2995" fmla="*/ 1145576 h 1383472"/>
                <a:gd name="connsiteX2996" fmla="*/ 1398529 w 4340943"/>
                <a:gd name="connsiteY2996" fmla="*/ 1161469 h 1383472"/>
                <a:gd name="connsiteX2997" fmla="*/ 1398205 w 4340943"/>
                <a:gd name="connsiteY2997" fmla="*/ 1174475 h 1383472"/>
                <a:gd name="connsiteX2998" fmla="*/ 1384122 w 4340943"/>
                <a:gd name="connsiteY2998" fmla="*/ 1184150 h 1383472"/>
                <a:gd name="connsiteX2999" fmla="*/ 1365852 w 4340943"/>
                <a:gd name="connsiteY2999" fmla="*/ 1183920 h 1383472"/>
                <a:gd name="connsiteX3000" fmla="*/ 1344304 w 4340943"/>
                <a:gd name="connsiteY3000" fmla="*/ 1168027 h 1383472"/>
                <a:gd name="connsiteX3001" fmla="*/ 1344628 w 4340943"/>
                <a:gd name="connsiteY3001" fmla="*/ 1155021 h 1383472"/>
                <a:gd name="connsiteX3002" fmla="*/ 1358710 w 4340943"/>
                <a:gd name="connsiteY3002" fmla="*/ 1145346 h 1383472"/>
                <a:gd name="connsiteX3003" fmla="*/ 1367912 w 4340943"/>
                <a:gd name="connsiteY3003" fmla="*/ 1142767 h 1383472"/>
                <a:gd name="connsiteX3004" fmla="*/ 738602 w 4340943"/>
                <a:gd name="connsiteY3004" fmla="*/ 1142767 h 1383472"/>
                <a:gd name="connsiteX3005" fmla="*/ 747671 w 4340943"/>
                <a:gd name="connsiteY3005" fmla="*/ 1145576 h 1383472"/>
                <a:gd name="connsiteX3006" fmla="*/ 769219 w 4340943"/>
                <a:gd name="connsiteY3006" fmla="*/ 1161469 h 1383472"/>
                <a:gd name="connsiteX3007" fmla="*/ 768896 w 4340943"/>
                <a:gd name="connsiteY3007" fmla="*/ 1174475 h 1383472"/>
                <a:gd name="connsiteX3008" fmla="*/ 754813 w 4340943"/>
                <a:gd name="connsiteY3008" fmla="*/ 1184150 h 1383472"/>
                <a:gd name="connsiteX3009" fmla="*/ 736543 w 4340943"/>
                <a:gd name="connsiteY3009" fmla="*/ 1183920 h 1383472"/>
                <a:gd name="connsiteX3010" fmla="*/ 714994 w 4340943"/>
                <a:gd name="connsiteY3010" fmla="*/ 1168027 h 1383472"/>
                <a:gd name="connsiteX3011" fmla="*/ 715318 w 4340943"/>
                <a:gd name="connsiteY3011" fmla="*/ 1155021 h 1383472"/>
                <a:gd name="connsiteX3012" fmla="*/ 729401 w 4340943"/>
                <a:gd name="connsiteY3012" fmla="*/ 1145346 h 1383472"/>
                <a:gd name="connsiteX3013" fmla="*/ 738602 w 4340943"/>
                <a:gd name="connsiteY3013" fmla="*/ 1142767 h 1383472"/>
                <a:gd name="connsiteX3014" fmla="*/ 108099 w 4340943"/>
                <a:gd name="connsiteY3014" fmla="*/ 1142767 h 1383472"/>
                <a:gd name="connsiteX3015" fmla="*/ 117167 w 4340943"/>
                <a:gd name="connsiteY3015" fmla="*/ 1145576 h 1383472"/>
                <a:gd name="connsiteX3016" fmla="*/ 138716 w 4340943"/>
                <a:gd name="connsiteY3016" fmla="*/ 1161469 h 1383472"/>
                <a:gd name="connsiteX3017" fmla="*/ 138392 w 4340943"/>
                <a:gd name="connsiteY3017" fmla="*/ 1174475 h 1383472"/>
                <a:gd name="connsiteX3018" fmla="*/ 124309 w 4340943"/>
                <a:gd name="connsiteY3018" fmla="*/ 1184150 h 1383472"/>
                <a:gd name="connsiteX3019" fmla="*/ 106039 w 4340943"/>
                <a:gd name="connsiteY3019" fmla="*/ 1183920 h 1383472"/>
                <a:gd name="connsiteX3020" fmla="*/ 84491 w 4340943"/>
                <a:gd name="connsiteY3020" fmla="*/ 1168027 h 1383472"/>
                <a:gd name="connsiteX3021" fmla="*/ 84814 w 4340943"/>
                <a:gd name="connsiteY3021" fmla="*/ 1155021 h 1383472"/>
                <a:gd name="connsiteX3022" fmla="*/ 98897 w 4340943"/>
                <a:gd name="connsiteY3022" fmla="*/ 1145346 h 1383472"/>
                <a:gd name="connsiteX3023" fmla="*/ 108099 w 4340943"/>
                <a:gd name="connsiteY3023" fmla="*/ 1142767 h 1383472"/>
                <a:gd name="connsiteX3024" fmla="*/ 4208460 w 4340943"/>
                <a:gd name="connsiteY3024" fmla="*/ 1133982 h 1383472"/>
                <a:gd name="connsiteX3025" fmla="*/ 4211839 w 4340943"/>
                <a:gd name="connsiteY3025" fmla="*/ 1133982 h 1383472"/>
                <a:gd name="connsiteX3026" fmla="*/ 4218901 w 4340943"/>
                <a:gd name="connsiteY3026" fmla="*/ 1133982 h 1383472"/>
                <a:gd name="connsiteX3027" fmla="*/ 4229865 w 4340943"/>
                <a:gd name="connsiteY3027" fmla="*/ 1141787 h 1383472"/>
                <a:gd name="connsiteX3028" fmla="*/ 4229866 w 4340943"/>
                <a:gd name="connsiteY3028" fmla="*/ 1151532 h 1383472"/>
                <a:gd name="connsiteX3029" fmla="*/ 4218902 w 4340943"/>
                <a:gd name="connsiteY3029" fmla="*/ 1159337 h 1383472"/>
                <a:gd name="connsiteX3030" fmla="*/ 4211839 w 4340943"/>
                <a:gd name="connsiteY3030" fmla="*/ 1159337 h 1383472"/>
                <a:gd name="connsiteX3031" fmla="*/ 4208461 w 4340943"/>
                <a:gd name="connsiteY3031" fmla="*/ 1159337 h 1383472"/>
                <a:gd name="connsiteX3032" fmla="*/ 4197496 w 4340943"/>
                <a:gd name="connsiteY3032" fmla="*/ 1151532 h 1383472"/>
                <a:gd name="connsiteX3033" fmla="*/ 4197496 w 4340943"/>
                <a:gd name="connsiteY3033" fmla="*/ 1141787 h 1383472"/>
                <a:gd name="connsiteX3034" fmla="*/ 4208460 w 4340943"/>
                <a:gd name="connsiteY3034" fmla="*/ 1133982 h 1383472"/>
                <a:gd name="connsiteX3035" fmla="*/ 3579151 w 4340943"/>
                <a:gd name="connsiteY3035" fmla="*/ 1133982 h 1383472"/>
                <a:gd name="connsiteX3036" fmla="*/ 3581335 w 4340943"/>
                <a:gd name="connsiteY3036" fmla="*/ 1133982 h 1383472"/>
                <a:gd name="connsiteX3037" fmla="*/ 3588397 w 4340943"/>
                <a:gd name="connsiteY3037" fmla="*/ 1133982 h 1383472"/>
                <a:gd name="connsiteX3038" fmla="*/ 3599362 w 4340943"/>
                <a:gd name="connsiteY3038" fmla="*/ 1141787 h 1383472"/>
                <a:gd name="connsiteX3039" fmla="*/ 3599362 w 4340943"/>
                <a:gd name="connsiteY3039" fmla="*/ 1151532 h 1383472"/>
                <a:gd name="connsiteX3040" fmla="*/ 3588398 w 4340943"/>
                <a:gd name="connsiteY3040" fmla="*/ 1159337 h 1383472"/>
                <a:gd name="connsiteX3041" fmla="*/ 3581335 w 4340943"/>
                <a:gd name="connsiteY3041" fmla="*/ 1159337 h 1383472"/>
                <a:gd name="connsiteX3042" fmla="*/ 3579152 w 4340943"/>
                <a:gd name="connsiteY3042" fmla="*/ 1159337 h 1383472"/>
                <a:gd name="connsiteX3043" fmla="*/ 3568187 w 4340943"/>
                <a:gd name="connsiteY3043" fmla="*/ 1151532 h 1383472"/>
                <a:gd name="connsiteX3044" fmla="*/ 3568187 w 4340943"/>
                <a:gd name="connsiteY3044" fmla="*/ 1141787 h 1383472"/>
                <a:gd name="connsiteX3045" fmla="*/ 3579151 w 4340943"/>
                <a:gd name="connsiteY3045" fmla="*/ 1133982 h 1383472"/>
                <a:gd name="connsiteX3046" fmla="*/ 2948647 w 4340943"/>
                <a:gd name="connsiteY3046" fmla="*/ 1133982 h 1383472"/>
                <a:gd name="connsiteX3047" fmla="*/ 2952026 w 4340943"/>
                <a:gd name="connsiteY3047" fmla="*/ 1133982 h 1383472"/>
                <a:gd name="connsiteX3048" fmla="*/ 2959088 w 4340943"/>
                <a:gd name="connsiteY3048" fmla="*/ 1133982 h 1383472"/>
                <a:gd name="connsiteX3049" fmla="*/ 2970053 w 4340943"/>
                <a:gd name="connsiteY3049" fmla="*/ 1141787 h 1383472"/>
                <a:gd name="connsiteX3050" fmla="*/ 2970053 w 4340943"/>
                <a:gd name="connsiteY3050" fmla="*/ 1151532 h 1383472"/>
                <a:gd name="connsiteX3051" fmla="*/ 2959088 w 4340943"/>
                <a:gd name="connsiteY3051" fmla="*/ 1159337 h 1383472"/>
                <a:gd name="connsiteX3052" fmla="*/ 2952026 w 4340943"/>
                <a:gd name="connsiteY3052" fmla="*/ 1159337 h 1383472"/>
                <a:gd name="connsiteX3053" fmla="*/ 2948648 w 4340943"/>
                <a:gd name="connsiteY3053" fmla="*/ 1159337 h 1383472"/>
                <a:gd name="connsiteX3054" fmla="*/ 2937683 w 4340943"/>
                <a:gd name="connsiteY3054" fmla="*/ 1151532 h 1383472"/>
                <a:gd name="connsiteX3055" fmla="*/ 2937683 w 4340943"/>
                <a:gd name="connsiteY3055" fmla="*/ 1141787 h 1383472"/>
                <a:gd name="connsiteX3056" fmla="*/ 2948647 w 4340943"/>
                <a:gd name="connsiteY3056" fmla="*/ 1133982 h 1383472"/>
                <a:gd name="connsiteX3057" fmla="*/ 2318017 w 4340943"/>
                <a:gd name="connsiteY3057" fmla="*/ 1133982 h 1383472"/>
                <a:gd name="connsiteX3058" fmla="*/ 2321522 w 4340943"/>
                <a:gd name="connsiteY3058" fmla="*/ 1133982 h 1383472"/>
                <a:gd name="connsiteX3059" fmla="*/ 2328584 w 4340943"/>
                <a:gd name="connsiteY3059" fmla="*/ 1133982 h 1383472"/>
                <a:gd name="connsiteX3060" fmla="*/ 2339549 w 4340943"/>
                <a:gd name="connsiteY3060" fmla="*/ 1141787 h 1383472"/>
                <a:gd name="connsiteX3061" fmla="*/ 2339549 w 4340943"/>
                <a:gd name="connsiteY3061" fmla="*/ 1151532 h 1383472"/>
                <a:gd name="connsiteX3062" fmla="*/ 2328585 w 4340943"/>
                <a:gd name="connsiteY3062" fmla="*/ 1159337 h 1383472"/>
                <a:gd name="connsiteX3063" fmla="*/ 2321522 w 4340943"/>
                <a:gd name="connsiteY3063" fmla="*/ 1159337 h 1383472"/>
                <a:gd name="connsiteX3064" fmla="*/ 2318017 w 4340943"/>
                <a:gd name="connsiteY3064" fmla="*/ 1159337 h 1383472"/>
                <a:gd name="connsiteX3065" fmla="*/ 2307053 w 4340943"/>
                <a:gd name="connsiteY3065" fmla="*/ 1151532 h 1383472"/>
                <a:gd name="connsiteX3066" fmla="*/ 2307053 w 4340943"/>
                <a:gd name="connsiteY3066" fmla="*/ 1141787 h 1383472"/>
                <a:gd name="connsiteX3067" fmla="*/ 2318017 w 4340943"/>
                <a:gd name="connsiteY3067" fmla="*/ 1133982 h 1383472"/>
                <a:gd name="connsiteX3068" fmla="*/ 1687513 w 4340943"/>
                <a:gd name="connsiteY3068" fmla="*/ 1133982 h 1383472"/>
                <a:gd name="connsiteX3069" fmla="*/ 1690892 w 4340943"/>
                <a:gd name="connsiteY3069" fmla="*/ 1133982 h 1383472"/>
                <a:gd name="connsiteX3070" fmla="*/ 1697954 w 4340943"/>
                <a:gd name="connsiteY3070" fmla="*/ 1133982 h 1383472"/>
                <a:gd name="connsiteX3071" fmla="*/ 1708918 w 4340943"/>
                <a:gd name="connsiteY3071" fmla="*/ 1141787 h 1383472"/>
                <a:gd name="connsiteX3072" fmla="*/ 1708919 w 4340943"/>
                <a:gd name="connsiteY3072" fmla="*/ 1151532 h 1383472"/>
                <a:gd name="connsiteX3073" fmla="*/ 1697955 w 4340943"/>
                <a:gd name="connsiteY3073" fmla="*/ 1159337 h 1383472"/>
                <a:gd name="connsiteX3074" fmla="*/ 1690892 w 4340943"/>
                <a:gd name="connsiteY3074" fmla="*/ 1159337 h 1383472"/>
                <a:gd name="connsiteX3075" fmla="*/ 1687514 w 4340943"/>
                <a:gd name="connsiteY3075" fmla="*/ 1159337 h 1383472"/>
                <a:gd name="connsiteX3076" fmla="*/ 1676550 w 4340943"/>
                <a:gd name="connsiteY3076" fmla="*/ 1151532 h 1383472"/>
                <a:gd name="connsiteX3077" fmla="*/ 1676550 w 4340943"/>
                <a:gd name="connsiteY3077" fmla="*/ 1141787 h 1383472"/>
                <a:gd name="connsiteX3078" fmla="*/ 1687513 w 4340943"/>
                <a:gd name="connsiteY3078" fmla="*/ 1133982 h 1383472"/>
                <a:gd name="connsiteX3079" fmla="*/ 1058204 w 4340943"/>
                <a:gd name="connsiteY3079" fmla="*/ 1133982 h 1383472"/>
                <a:gd name="connsiteX3080" fmla="*/ 1060388 w 4340943"/>
                <a:gd name="connsiteY3080" fmla="*/ 1133982 h 1383472"/>
                <a:gd name="connsiteX3081" fmla="*/ 1067451 w 4340943"/>
                <a:gd name="connsiteY3081" fmla="*/ 1133982 h 1383472"/>
                <a:gd name="connsiteX3082" fmla="*/ 1078415 w 4340943"/>
                <a:gd name="connsiteY3082" fmla="*/ 1141787 h 1383472"/>
                <a:gd name="connsiteX3083" fmla="*/ 1078416 w 4340943"/>
                <a:gd name="connsiteY3083" fmla="*/ 1151532 h 1383472"/>
                <a:gd name="connsiteX3084" fmla="*/ 1067451 w 4340943"/>
                <a:gd name="connsiteY3084" fmla="*/ 1159337 h 1383472"/>
                <a:gd name="connsiteX3085" fmla="*/ 1060388 w 4340943"/>
                <a:gd name="connsiteY3085" fmla="*/ 1159337 h 1383472"/>
                <a:gd name="connsiteX3086" fmla="*/ 1058205 w 4340943"/>
                <a:gd name="connsiteY3086" fmla="*/ 1159337 h 1383472"/>
                <a:gd name="connsiteX3087" fmla="*/ 1047240 w 4340943"/>
                <a:gd name="connsiteY3087" fmla="*/ 1151532 h 1383472"/>
                <a:gd name="connsiteX3088" fmla="*/ 1047240 w 4340943"/>
                <a:gd name="connsiteY3088" fmla="*/ 1141787 h 1383472"/>
                <a:gd name="connsiteX3089" fmla="*/ 1058204 w 4340943"/>
                <a:gd name="connsiteY3089" fmla="*/ 1133982 h 1383472"/>
                <a:gd name="connsiteX3090" fmla="*/ 427701 w 4340943"/>
                <a:gd name="connsiteY3090" fmla="*/ 1133982 h 1383472"/>
                <a:gd name="connsiteX3091" fmla="*/ 431079 w 4340943"/>
                <a:gd name="connsiteY3091" fmla="*/ 1133982 h 1383472"/>
                <a:gd name="connsiteX3092" fmla="*/ 438141 w 4340943"/>
                <a:gd name="connsiteY3092" fmla="*/ 1133982 h 1383472"/>
                <a:gd name="connsiteX3093" fmla="*/ 449106 w 4340943"/>
                <a:gd name="connsiteY3093" fmla="*/ 1141787 h 1383472"/>
                <a:gd name="connsiteX3094" fmla="*/ 449106 w 4340943"/>
                <a:gd name="connsiteY3094" fmla="*/ 1151532 h 1383472"/>
                <a:gd name="connsiteX3095" fmla="*/ 438141 w 4340943"/>
                <a:gd name="connsiteY3095" fmla="*/ 1159337 h 1383472"/>
                <a:gd name="connsiteX3096" fmla="*/ 431079 w 4340943"/>
                <a:gd name="connsiteY3096" fmla="*/ 1159337 h 1383472"/>
                <a:gd name="connsiteX3097" fmla="*/ 427701 w 4340943"/>
                <a:gd name="connsiteY3097" fmla="*/ 1159337 h 1383472"/>
                <a:gd name="connsiteX3098" fmla="*/ 416736 w 4340943"/>
                <a:gd name="connsiteY3098" fmla="*/ 1151532 h 1383472"/>
                <a:gd name="connsiteX3099" fmla="*/ 416736 w 4340943"/>
                <a:gd name="connsiteY3099" fmla="*/ 1141787 h 1383472"/>
                <a:gd name="connsiteX3100" fmla="*/ 427701 w 4340943"/>
                <a:gd name="connsiteY3100" fmla="*/ 1133982 h 1383472"/>
                <a:gd name="connsiteX3101" fmla="*/ 3912720 w 4340943"/>
                <a:gd name="connsiteY3101" fmla="*/ 1124353 h 1383472"/>
                <a:gd name="connsiteX3102" fmla="*/ 3917712 w 4340943"/>
                <a:gd name="connsiteY3102" fmla="*/ 1126013 h 1383472"/>
                <a:gd name="connsiteX3103" fmla="*/ 3923472 w 4340943"/>
                <a:gd name="connsiteY3103" fmla="*/ 1130495 h 1383472"/>
                <a:gd name="connsiteX3104" fmla="*/ 3923020 w 4340943"/>
                <a:gd name="connsiteY3104" fmla="*/ 1137735 h 1383472"/>
                <a:gd name="connsiteX3105" fmla="*/ 3916725 w 4340943"/>
                <a:gd name="connsiteY3105" fmla="*/ 1141836 h 1383472"/>
                <a:gd name="connsiteX3106" fmla="*/ 3906554 w 4340943"/>
                <a:gd name="connsiteY3106" fmla="*/ 1141515 h 1383472"/>
                <a:gd name="connsiteX3107" fmla="*/ 3900794 w 4340943"/>
                <a:gd name="connsiteY3107" fmla="*/ 1137034 h 1383472"/>
                <a:gd name="connsiteX3108" fmla="*/ 3901246 w 4340943"/>
                <a:gd name="connsiteY3108" fmla="*/ 1129793 h 1383472"/>
                <a:gd name="connsiteX3109" fmla="*/ 3907540 w 4340943"/>
                <a:gd name="connsiteY3109" fmla="*/ 1125692 h 1383472"/>
                <a:gd name="connsiteX3110" fmla="*/ 3912720 w 4340943"/>
                <a:gd name="connsiteY3110" fmla="*/ 1124353 h 1383472"/>
                <a:gd name="connsiteX3111" fmla="*/ 3283410 w 4340943"/>
                <a:gd name="connsiteY3111" fmla="*/ 1124353 h 1383472"/>
                <a:gd name="connsiteX3112" fmla="*/ 3288402 w 4340943"/>
                <a:gd name="connsiteY3112" fmla="*/ 1126013 h 1383472"/>
                <a:gd name="connsiteX3113" fmla="*/ 3294163 w 4340943"/>
                <a:gd name="connsiteY3113" fmla="*/ 1130495 h 1383472"/>
                <a:gd name="connsiteX3114" fmla="*/ 3293711 w 4340943"/>
                <a:gd name="connsiteY3114" fmla="*/ 1137735 h 1383472"/>
                <a:gd name="connsiteX3115" fmla="*/ 3287416 w 4340943"/>
                <a:gd name="connsiteY3115" fmla="*/ 1141836 h 1383472"/>
                <a:gd name="connsiteX3116" fmla="*/ 3277245 w 4340943"/>
                <a:gd name="connsiteY3116" fmla="*/ 1141515 h 1383472"/>
                <a:gd name="connsiteX3117" fmla="*/ 3271484 w 4340943"/>
                <a:gd name="connsiteY3117" fmla="*/ 1137034 h 1383472"/>
                <a:gd name="connsiteX3118" fmla="*/ 3271936 w 4340943"/>
                <a:gd name="connsiteY3118" fmla="*/ 1129793 h 1383472"/>
                <a:gd name="connsiteX3119" fmla="*/ 3278231 w 4340943"/>
                <a:gd name="connsiteY3119" fmla="*/ 1125692 h 1383472"/>
                <a:gd name="connsiteX3120" fmla="*/ 3283410 w 4340943"/>
                <a:gd name="connsiteY3120" fmla="*/ 1124353 h 1383472"/>
                <a:gd name="connsiteX3121" fmla="*/ 2652907 w 4340943"/>
                <a:gd name="connsiteY3121" fmla="*/ 1124353 h 1383472"/>
                <a:gd name="connsiteX3122" fmla="*/ 2657899 w 4340943"/>
                <a:gd name="connsiteY3122" fmla="*/ 1126013 h 1383472"/>
                <a:gd name="connsiteX3123" fmla="*/ 2663659 w 4340943"/>
                <a:gd name="connsiteY3123" fmla="*/ 1130495 h 1383472"/>
                <a:gd name="connsiteX3124" fmla="*/ 2663208 w 4340943"/>
                <a:gd name="connsiteY3124" fmla="*/ 1137735 h 1383472"/>
                <a:gd name="connsiteX3125" fmla="*/ 2656913 w 4340943"/>
                <a:gd name="connsiteY3125" fmla="*/ 1141836 h 1383472"/>
                <a:gd name="connsiteX3126" fmla="*/ 2646741 w 4340943"/>
                <a:gd name="connsiteY3126" fmla="*/ 1141515 h 1383472"/>
                <a:gd name="connsiteX3127" fmla="*/ 2640981 w 4340943"/>
                <a:gd name="connsiteY3127" fmla="*/ 1137034 h 1383472"/>
                <a:gd name="connsiteX3128" fmla="*/ 2641432 w 4340943"/>
                <a:gd name="connsiteY3128" fmla="*/ 1129793 h 1383472"/>
                <a:gd name="connsiteX3129" fmla="*/ 2647727 w 4340943"/>
                <a:gd name="connsiteY3129" fmla="*/ 1125692 h 1383472"/>
                <a:gd name="connsiteX3130" fmla="*/ 2652907 w 4340943"/>
                <a:gd name="connsiteY3130" fmla="*/ 1124353 h 1383472"/>
                <a:gd name="connsiteX3131" fmla="*/ 2022276 w 4340943"/>
                <a:gd name="connsiteY3131" fmla="*/ 1124353 h 1383472"/>
                <a:gd name="connsiteX3132" fmla="*/ 2027268 w 4340943"/>
                <a:gd name="connsiteY3132" fmla="*/ 1126013 h 1383472"/>
                <a:gd name="connsiteX3133" fmla="*/ 2033029 w 4340943"/>
                <a:gd name="connsiteY3133" fmla="*/ 1130495 h 1383472"/>
                <a:gd name="connsiteX3134" fmla="*/ 2032577 w 4340943"/>
                <a:gd name="connsiteY3134" fmla="*/ 1137735 h 1383472"/>
                <a:gd name="connsiteX3135" fmla="*/ 2026282 w 4340943"/>
                <a:gd name="connsiteY3135" fmla="*/ 1141836 h 1383472"/>
                <a:gd name="connsiteX3136" fmla="*/ 2016111 w 4340943"/>
                <a:gd name="connsiteY3136" fmla="*/ 1141515 h 1383472"/>
                <a:gd name="connsiteX3137" fmla="*/ 2010351 w 4340943"/>
                <a:gd name="connsiteY3137" fmla="*/ 1137034 h 1383472"/>
                <a:gd name="connsiteX3138" fmla="*/ 2010802 w 4340943"/>
                <a:gd name="connsiteY3138" fmla="*/ 1129793 h 1383472"/>
                <a:gd name="connsiteX3139" fmla="*/ 2017097 w 4340943"/>
                <a:gd name="connsiteY3139" fmla="*/ 1125692 h 1383472"/>
                <a:gd name="connsiteX3140" fmla="*/ 2022276 w 4340943"/>
                <a:gd name="connsiteY3140" fmla="*/ 1124353 h 1383472"/>
                <a:gd name="connsiteX3141" fmla="*/ 1391773 w 4340943"/>
                <a:gd name="connsiteY3141" fmla="*/ 1124353 h 1383472"/>
                <a:gd name="connsiteX3142" fmla="*/ 1396765 w 4340943"/>
                <a:gd name="connsiteY3142" fmla="*/ 1126013 h 1383472"/>
                <a:gd name="connsiteX3143" fmla="*/ 1402525 w 4340943"/>
                <a:gd name="connsiteY3143" fmla="*/ 1130495 h 1383472"/>
                <a:gd name="connsiteX3144" fmla="*/ 1402074 w 4340943"/>
                <a:gd name="connsiteY3144" fmla="*/ 1137735 h 1383472"/>
                <a:gd name="connsiteX3145" fmla="*/ 1395779 w 4340943"/>
                <a:gd name="connsiteY3145" fmla="*/ 1141836 h 1383472"/>
                <a:gd name="connsiteX3146" fmla="*/ 1385608 w 4340943"/>
                <a:gd name="connsiteY3146" fmla="*/ 1141515 h 1383472"/>
                <a:gd name="connsiteX3147" fmla="*/ 1379847 w 4340943"/>
                <a:gd name="connsiteY3147" fmla="*/ 1137034 h 1383472"/>
                <a:gd name="connsiteX3148" fmla="*/ 1380299 w 4340943"/>
                <a:gd name="connsiteY3148" fmla="*/ 1129793 h 1383472"/>
                <a:gd name="connsiteX3149" fmla="*/ 1386594 w 4340943"/>
                <a:gd name="connsiteY3149" fmla="*/ 1125692 h 1383472"/>
                <a:gd name="connsiteX3150" fmla="*/ 1391773 w 4340943"/>
                <a:gd name="connsiteY3150" fmla="*/ 1124353 h 1383472"/>
                <a:gd name="connsiteX3151" fmla="*/ 762463 w 4340943"/>
                <a:gd name="connsiteY3151" fmla="*/ 1124353 h 1383472"/>
                <a:gd name="connsiteX3152" fmla="*/ 767455 w 4340943"/>
                <a:gd name="connsiteY3152" fmla="*/ 1126013 h 1383472"/>
                <a:gd name="connsiteX3153" fmla="*/ 773216 w 4340943"/>
                <a:gd name="connsiteY3153" fmla="*/ 1130495 h 1383472"/>
                <a:gd name="connsiteX3154" fmla="*/ 772764 w 4340943"/>
                <a:gd name="connsiteY3154" fmla="*/ 1137735 h 1383472"/>
                <a:gd name="connsiteX3155" fmla="*/ 766469 w 4340943"/>
                <a:gd name="connsiteY3155" fmla="*/ 1141836 h 1383472"/>
                <a:gd name="connsiteX3156" fmla="*/ 756298 w 4340943"/>
                <a:gd name="connsiteY3156" fmla="*/ 1141515 h 1383472"/>
                <a:gd name="connsiteX3157" fmla="*/ 750538 w 4340943"/>
                <a:gd name="connsiteY3157" fmla="*/ 1137034 h 1383472"/>
                <a:gd name="connsiteX3158" fmla="*/ 750989 w 4340943"/>
                <a:gd name="connsiteY3158" fmla="*/ 1129793 h 1383472"/>
                <a:gd name="connsiteX3159" fmla="*/ 757284 w 4340943"/>
                <a:gd name="connsiteY3159" fmla="*/ 1125692 h 1383472"/>
                <a:gd name="connsiteX3160" fmla="*/ 762463 w 4340943"/>
                <a:gd name="connsiteY3160" fmla="*/ 1124353 h 1383472"/>
                <a:gd name="connsiteX3161" fmla="*/ 131960 w 4340943"/>
                <a:gd name="connsiteY3161" fmla="*/ 1124353 h 1383472"/>
                <a:gd name="connsiteX3162" fmla="*/ 136952 w 4340943"/>
                <a:gd name="connsiteY3162" fmla="*/ 1126013 h 1383472"/>
                <a:gd name="connsiteX3163" fmla="*/ 142712 w 4340943"/>
                <a:gd name="connsiteY3163" fmla="*/ 1130495 h 1383472"/>
                <a:gd name="connsiteX3164" fmla="*/ 142261 w 4340943"/>
                <a:gd name="connsiteY3164" fmla="*/ 1137735 h 1383472"/>
                <a:gd name="connsiteX3165" fmla="*/ 135966 w 4340943"/>
                <a:gd name="connsiteY3165" fmla="*/ 1141836 h 1383472"/>
                <a:gd name="connsiteX3166" fmla="*/ 125795 w 4340943"/>
                <a:gd name="connsiteY3166" fmla="*/ 1141515 h 1383472"/>
                <a:gd name="connsiteX3167" fmla="*/ 120034 w 4340943"/>
                <a:gd name="connsiteY3167" fmla="*/ 1137034 h 1383472"/>
                <a:gd name="connsiteX3168" fmla="*/ 120486 w 4340943"/>
                <a:gd name="connsiteY3168" fmla="*/ 1129793 h 1383472"/>
                <a:gd name="connsiteX3169" fmla="*/ 126780 w 4340943"/>
                <a:gd name="connsiteY3169" fmla="*/ 1125692 h 1383472"/>
                <a:gd name="connsiteX3170" fmla="*/ 131960 w 4340943"/>
                <a:gd name="connsiteY3170" fmla="*/ 1124353 h 1383472"/>
                <a:gd name="connsiteX3171" fmla="*/ 4340943 w 4340943"/>
                <a:gd name="connsiteY3171" fmla="*/ 1116258 h 1383472"/>
                <a:gd name="connsiteX3172" fmla="*/ 4340943 w 4340943"/>
                <a:gd name="connsiteY3172" fmla="*/ 1195217 h 1383472"/>
                <a:gd name="connsiteX3173" fmla="*/ 4299898 w 4340943"/>
                <a:gd name="connsiteY3173" fmla="*/ 1165999 h 1383472"/>
                <a:gd name="connsiteX3174" fmla="*/ 4299898 w 4340943"/>
                <a:gd name="connsiteY3174" fmla="*/ 1145476 h 1383472"/>
                <a:gd name="connsiteX3175" fmla="*/ 3741572 w 4340943"/>
                <a:gd name="connsiteY3175" fmla="*/ 1100107 h 1383472"/>
                <a:gd name="connsiteX3176" fmla="*/ 3755986 w 4340943"/>
                <a:gd name="connsiteY3176" fmla="*/ 1104357 h 1383472"/>
                <a:gd name="connsiteX3177" fmla="*/ 3819412 w 4340943"/>
                <a:gd name="connsiteY3177" fmla="*/ 1149508 h 1383472"/>
                <a:gd name="connsiteX3178" fmla="*/ 3819412 w 4340943"/>
                <a:gd name="connsiteY3178" fmla="*/ 1170031 h 1383472"/>
                <a:gd name="connsiteX3179" fmla="*/ 3761650 w 4340943"/>
                <a:gd name="connsiteY3179" fmla="*/ 1211150 h 1383472"/>
                <a:gd name="connsiteX3180" fmla="*/ 3732820 w 4340943"/>
                <a:gd name="connsiteY3180" fmla="*/ 1211149 h 1383472"/>
                <a:gd name="connsiteX3181" fmla="*/ 3669394 w 4340943"/>
                <a:gd name="connsiteY3181" fmla="*/ 1165999 h 1383472"/>
                <a:gd name="connsiteX3182" fmla="*/ 3669394 w 4340943"/>
                <a:gd name="connsiteY3182" fmla="*/ 1145476 h 1383472"/>
                <a:gd name="connsiteX3183" fmla="*/ 3727156 w 4340943"/>
                <a:gd name="connsiteY3183" fmla="*/ 1104357 h 1383472"/>
                <a:gd name="connsiteX3184" fmla="*/ 3741572 w 4340943"/>
                <a:gd name="connsiteY3184" fmla="*/ 1100107 h 1383472"/>
                <a:gd name="connsiteX3185" fmla="*/ 3112262 w 4340943"/>
                <a:gd name="connsiteY3185" fmla="*/ 1100107 h 1383472"/>
                <a:gd name="connsiteX3186" fmla="*/ 3126677 w 4340943"/>
                <a:gd name="connsiteY3186" fmla="*/ 1104357 h 1383472"/>
                <a:gd name="connsiteX3187" fmla="*/ 3190102 w 4340943"/>
                <a:gd name="connsiteY3187" fmla="*/ 1149508 h 1383472"/>
                <a:gd name="connsiteX3188" fmla="*/ 3190102 w 4340943"/>
                <a:gd name="connsiteY3188" fmla="*/ 1170031 h 1383472"/>
                <a:gd name="connsiteX3189" fmla="*/ 3132340 w 4340943"/>
                <a:gd name="connsiteY3189" fmla="*/ 1211150 h 1383472"/>
                <a:gd name="connsiteX3190" fmla="*/ 3103510 w 4340943"/>
                <a:gd name="connsiteY3190" fmla="*/ 1211149 h 1383472"/>
                <a:gd name="connsiteX3191" fmla="*/ 3040086 w 4340943"/>
                <a:gd name="connsiteY3191" fmla="*/ 1165999 h 1383472"/>
                <a:gd name="connsiteX3192" fmla="*/ 3040084 w 4340943"/>
                <a:gd name="connsiteY3192" fmla="*/ 1145476 h 1383472"/>
                <a:gd name="connsiteX3193" fmla="*/ 3097847 w 4340943"/>
                <a:gd name="connsiteY3193" fmla="*/ 1104357 h 1383472"/>
                <a:gd name="connsiteX3194" fmla="*/ 3112262 w 4340943"/>
                <a:gd name="connsiteY3194" fmla="*/ 1100107 h 1383472"/>
                <a:gd name="connsiteX3195" fmla="*/ 2481759 w 4340943"/>
                <a:gd name="connsiteY3195" fmla="*/ 1100107 h 1383472"/>
                <a:gd name="connsiteX3196" fmla="*/ 2496174 w 4340943"/>
                <a:gd name="connsiteY3196" fmla="*/ 1104357 h 1383472"/>
                <a:gd name="connsiteX3197" fmla="*/ 2559599 w 4340943"/>
                <a:gd name="connsiteY3197" fmla="*/ 1149508 h 1383472"/>
                <a:gd name="connsiteX3198" fmla="*/ 2559599 w 4340943"/>
                <a:gd name="connsiteY3198" fmla="*/ 1170031 h 1383472"/>
                <a:gd name="connsiteX3199" fmla="*/ 2501837 w 4340943"/>
                <a:gd name="connsiteY3199" fmla="*/ 1211150 h 1383472"/>
                <a:gd name="connsiteX3200" fmla="*/ 2473007 w 4340943"/>
                <a:gd name="connsiteY3200" fmla="*/ 1211149 h 1383472"/>
                <a:gd name="connsiteX3201" fmla="*/ 2409582 w 4340943"/>
                <a:gd name="connsiteY3201" fmla="*/ 1165999 h 1383472"/>
                <a:gd name="connsiteX3202" fmla="*/ 2409581 w 4340943"/>
                <a:gd name="connsiteY3202" fmla="*/ 1145476 h 1383472"/>
                <a:gd name="connsiteX3203" fmla="*/ 2467343 w 4340943"/>
                <a:gd name="connsiteY3203" fmla="*/ 1104357 h 1383472"/>
                <a:gd name="connsiteX3204" fmla="*/ 2481759 w 4340943"/>
                <a:gd name="connsiteY3204" fmla="*/ 1100107 h 1383472"/>
                <a:gd name="connsiteX3205" fmla="*/ 1851129 w 4340943"/>
                <a:gd name="connsiteY3205" fmla="*/ 1100107 h 1383472"/>
                <a:gd name="connsiteX3206" fmla="*/ 1865543 w 4340943"/>
                <a:gd name="connsiteY3206" fmla="*/ 1104357 h 1383472"/>
                <a:gd name="connsiteX3207" fmla="*/ 1928969 w 4340943"/>
                <a:gd name="connsiteY3207" fmla="*/ 1149508 h 1383472"/>
                <a:gd name="connsiteX3208" fmla="*/ 1928969 w 4340943"/>
                <a:gd name="connsiteY3208" fmla="*/ 1170031 h 1383472"/>
                <a:gd name="connsiteX3209" fmla="*/ 1871206 w 4340943"/>
                <a:gd name="connsiteY3209" fmla="*/ 1211150 h 1383472"/>
                <a:gd name="connsiteX3210" fmla="*/ 1842376 w 4340943"/>
                <a:gd name="connsiteY3210" fmla="*/ 1211149 h 1383472"/>
                <a:gd name="connsiteX3211" fmla="*/ 1778951 w 4340943"/>
                <a:gd name="connsiteY3211" fmla="*/ 1165999 h 1383472"/>
                <a:gd name="connsiteX3212" fmla="*/ 1778951 w 4340943"/>
                <a:gd name="connsiteY3212" fmla="*/ 1145476 h 1383472"/>
                <a:gd name="connsiteX3213" fmla="*/ 1836713 w 4340943"/>
                <a:gd name="connsiteY3213" fmla="*/ 1104357 h 1383472"/>
                <a:gd name="connsiteX3214" fmla="*/ 1851129 w 4340943"/>
                <a:gd name="connsiteY3214" fmla="*/ 1100107 h 1383472"/>
                <a:gd name="connsiteX3215" fmla="*/ 1220625 w 4340943"/>
                <a:gd name="connsiteY3215" fmla="*/ 1100107 h 1383472"/>
                <a:gd name="connsiteX3216" fmla="*/ 1235040 w 4340943"/>
                <a:gd name="connsiteY3216" fmla="*/ 1104357 h 1383472"/>
                <a:gd name="connsiteX3217" fmla="*/ 1298465 w 4340943"/>
                <a:gd name="connsiteY3217" fmla="*/ 1149508 h 1383472"/>
                <a:gd name="connsiteX3218" fmla="*/ 1298465 w 4340943"/>
                <a:gd name="connsiteY3218" fmla="*/ 1170031 h 1383472"/>
                <a:gd name="connsiteX3219" fmla="*/ 1240703 w 4340943"/>
                <a:gd name="connsiteY3219" fmla="*/ 1211150 h 1383472"/>
                <a:gd name="connsiteX3220" fmla="*/ 1211873 w 4340943"/>
                <a:gd name="connsiteY3220" fmla="*/ 1211149 h 1383472"/>
                <a:gd name="connsiteX3221" fmla="*/ 1148448 w 4340943"/>
                <a:gd name="connsiteY3221" fmla="*/ 1165999 h 1383472"/>
                <a:gd name="connsiteX3222" fmla="*/ 1148447 w 4340943"/>
                <a:gd name="connsiteY3222" fmla="*/ 1145476 h 1383472"/>
                <a:gd name="connsiteX3223" fmla="*/ 1206209 w 4340943"/>
                <a:gd name="connsiteY3223" fmla="*/ 1104357 h 1383472"/>
                <a:gd name="connsiteX3224" fmla="*/ 1220625 w 4340943"/>
                <a:gd name="connsiteY3224" fmla="*/ 1100107 h 1383472"/>
                <a:gd name="connsiteX3225" fmla="*/ 591315 w 4340943"/>
                <a:gd name="connsiteY3225" fmla="*/ 1100107 h 1383472"/>
                <a:gd name="connsiteX3226" fmla="*/ 605730 w 4340943"/>
                <a:gd name="connsiteY3226" fmla="*/ 1104357 h 1383472"/>
                <a:gd name="connsiteX3227" fmla="*/ 669155 w 4340943"/>
                <a:gd name="connsiteY3227" fmla="*/ 1149508 h 1383472"/>
                <a:gd name="connsiteX3228" fmla="*/ 669155 w 4340943"/>
                <a:gd name="connsiteY3228" fmla="*/ 1170031 h 1383472"/>
                <a:gd name="connsiteX3229" fmla="*/ 611394 w 4340943"/>
                <a:gd name="connsiteY3229" fmla="*/ 1211150 h 1383472"/>
                <a:gd name="connsiteX3230" fmla="*/ 582563 w 4340943"/>
                <a:gd name="connsiteY3230" fmla="*/ 1211149 h 1383472"/>
                <a:gd name="connsiteX3231" fmla="*/ 519138 w 4340943"/>
                <a:gd name="connsiteY3231" fmla="*/ 1165999 h 1383472"/>
                <a:gd name="connsiteX3232" fmla="*/ 519138 w 4340943"/>
                <a:gd name="connsiteY3232" fmla="*/ 1145476 h 1383472"/>
                <a:gd name="connsiteX3233" fmla="*/ 576899 w 4340943"/>
                <a:gd name="connsiteY3233" fmla="*/ 1104357 h 1383472"/>
                <a:gd name="connsiteX3234" fmla="*/ 591315 w 4340943"/>
                <a:gd name="connsiteY3234" fmla="*/ 1100107 h 1383472"/>
                <a:gd name="connsiteX3235" fmla="*/ 103917 w 4340943"/>
                <a:gd name="connsiteY3235" fmla="*/ 1095304 h 1383472"/>
                <a:gd name="connsiteX3236" fmla="*/ 113956 w 4340943"/>
                <a:gd name="connsiteY3236" fmla="*/ 1104440 h 1383472"/>
                <a:gd name="connsiteX3237" fmla="*/ 110228 w 4340943"/>
                <a:gd name="connsiteY3237" fmla="*/ 1126164 h 1383472"/>
                <a:gd name="connsiteX3238" fmla="*/ 88406 w 4340943"/>
                <a:gd name="connsiteY3238" fmla="*/ 1138316 h 1383472"/>
                <a:gd name="connsiteX3239" fmla="*/ 3982895 w 4340943"/>
                <a:gd name="connsiteY3239" fmla="*/ 1090079 h 1383472"/>
                <a:gd name="connsiteX3240" fmla="*/ 3990950 w 4340943"/>
                <a:gd name="connsiteY3240" fmla="*/ 1090103 h 1383472"/>
                <a:gd name="connsiteX3241" fmla="*/ 4001355 w 4340943"/>
                <a:gd name="connsiteY3241" fmla="*/ 1092808 h 1383472"/>
                <a:gd name="connsiteX3242" fmla="*/ 4064734 w 4340943"/>
                <a:gd name="connsiteY3242" fmla="*/ 1120432 h 1383472"/>
                <a:gd name="connsiteX3243" fmla="*/ 4073958 w 4340943"/>
                <a:gd name="connsiteY3243" fmla="*/ 1147740 h 1383472"/>
                <a:gd name="connsiteX3244" fmla="*/ 4051892 w 4340943"/>
                <a:gd name="connsiteY3244" fmla="*/ 1173395 h 1383472"/>
                <a:gd name="connsiteX3245" fmla="*/ 4013530 w 4340943"/>
                <a:gd name="connsiteY3245" fmla="*/ 1179962 h 1383472"/>
                <a:gd name="connsiteX3246" fmla="*/ 3950154 w 4340943"/>
                <a:gd name="connsiteY3246" fmla="*/ 1152338 h 1383472"/>
                <a:gd name="connsiteX3247" fmla="*/ 3940928 w 4340943"/>
                <a:gd name="connsiteY3247" fmla="*/ 1125030 h 1383472"/>
                <a:gd name="connsiteX3248" fmla="*/ 3962995 w 4340943"/>
                <a:gd name="connsiteY3248" fmla="*/ 1099375 h 1383472"/>
                <a:gd name="connsiteX3249" fmla="*/ 3982895 w 4340943"/>
                <a:gd name="connsiteY3249" fmla="*/ 1090079 h 1383472"/>
                <a:gd name="connsiteX3250" fmla="*/ 3353586 w 4340943"/>
                <a:gd name="connsiteY3250" fmla="*/ 1090079 h 1383472"/>
                <a:gd name="connsiteX3251" fmla="*/ 3361640 w 4340943"/>
                <a:gd name="connsiteY3251" fmla="*/ 1090103 h 1383472"/>
                <a:gd name="connsiteX3252" fmla="*/ 3372046 w 4340943"/>
                <a:gd name="connsiteY3252" fmla="*/ 1092808 h 1383472"/>
                <a:gd name="connsiteX3253" fmla="*/ 3435424 w 4340943"/>
                <a:gd name="connsiteY3253" fmla="*/ 1120432 h 1383472"/>
                <a:gd name="connsiteX3254" fmla="*/ 3444649 w 4340943"/>
                <a:gd name="connsiteY3254" fmla="*/ 1147740 h 1383472"/>
                <a:gd name="connsiteX3255" fmla="*/ 3422582 w 4340943"/>
                <a:gd name="connsiteY3255" fmla="*/ 1173395 h 1383472"/>
                <a:gd name="connsiteX3256" fmla="*/ 3384221 w 4340943"/>
                <a:gd name="connsiteY3256" fmla="*/ 1179962 h 1383472"/>
                <a:gd name="connsiteX3257" fmla="*/ 3320844 w 4340943"/>
                <a:gd name="connsiteY3257" fmla="*/ 1152338 h 1383472"/>
                <a:gd name="connsiteX3258" fmla="*/ 3311619 w 4340943"/>
                <a:gd name="connsiteY3258" fmla="*/ 1125030 h 1383472"/>
                <a:gd name="connsiteX3259" fmla="*/ 3333685 w 4340943"/>
                <a:gd name="connsiteY3259" fmla="*/ 1099375 h 1383472"/>
                <a:gd name="connsiteX3260" fmla="*/ 3353586 w 4340943"/>
                <a:gd name="connsiteY3260" fmla="*/ 1090079 h 1383472"/>
                <a:gd name="connsiteX3261" fmla="*/ 2723082 w 4340943"/>
                <a:gd name="connsiteY3261" fmla="*/ 1090079 h 1383472"/>
                <a:gd name="connsiteX3262" fmla="*/ 2731138 w 4340943"/>
                <a:gd name="connsiteY3262" fmla="*/ 1090103 h 1383472"/>
                <a:gd name="connsiteX3263" fmla="*/ 2741543 w 4340943"/>
                <a:gd name="connsiteY3263" fmla="*/ 1092808 h 1383472"/>
                <a:gd name="connsiteX3264" fmla="*/ 2804921 w 4340943"/>
                <a:gd name="connsiteY3264" fmla="*/ 1120432 h 1383472"/>
                <a:gd name="connsiteX3265" fmla="*/ 2814145 w 4340943"/>
                <a:gd name="connsiteY3265" fmla="*/ 1147740 h 1383472"/>
                <a:gd name="connsiteX3266" fmla="*/ 2792079 w 4340943"/>
                <a:gd name="connsiteY3266" fmla="*/ 1173395 h 1383472"/>
                <a:gd name="connsiteX3267" fmla="*/ 2753718 w 4340943"/>
                <a:gd name="connsiteY3267" fmla="*/ 1179962 h 1383472"/>
                <a:gd name="connsiteX3268" fmla="*/ 2690340 w 4340943"/>
                <a:gd name="connsiteY3268" fmla="*/ 1152338 h 1383472"/>
                <a:gd name="connsiteX3269" fmla="*/ 2681115 w 4340943"/>
                <a:gd name="connsiteY3269" fmla="*/ 1125030 h 1383472"/>
                <a:gd name="connsiteX3270" fmla="*/ 2703182 w 4340943"/>
                <a:gd name="connsiteY3270" fmla="*/ 1099375 h 1383472"/>
                <a:gd name="connsiteX3271" fmla="*/ 2723082 w 4340943"/>
                <a:gd name="connsiteY3271" fmla="*/ 1090079 h 1383472"/>
                <a:gd name="connsiteX3272" fmla="*/ 2092451 w 4340943"/>
                <a:gd name="connsiteY3272" fmla="*/ 1090079 h 1383472"/>
                <a:gd name="connsiteX3273" fmla="*/ 2100506 w 4340943"/>
                <a:gd name="connsiteY3273" fmla="*/ 1090103 h 1383472"/>
                <a:gd name="connsiteX3274" fmla="*/ 2110912 w 4340943"/>
                <a:gd name="connsiteY3274" fmla="*/ 1092808 h 1383472"/>
                <a:gd name="connsiteX3275" fmla="*/ 2174290 w 4340943"/>
                <a:gd name="connsiteY3275" fmla="*/ 1120432 h 1383472"/>
                <a:gd name="connsiteX3276" fmla="*/ 2183515 w 4340943"/>
                <a:gd name="connsiteY3276" fmla="*/ 1147740 h 1383472"/>
                <a:gd name="connsiteX3277" fmla="*/ 2161448 w 4340943"/>
                <a:gd name="connsiteY3277" fmla="*/ 1173395 h 1383472"/>
                <a:gd name="connsiteX3278" fmla="*/ 2123087 w 4340943"/>
                <a:gd name="connsiteY3278" fmla="*/ 1179962 h 1383472"/>
                <a:gd name="connsiteX3279" fmla="*/ 2059710 w 4340943"/>
                <a:gd name="connsiteY3279" fmla="*/ 1152338 h 1383472"/>
                <a:gd name="connsiteX3280" fmla="*/ 2050485 w 4340943"/>
                <a:gd name="connsiteY3280" fmla="*/ 1125030 h 1383472"/>
                <a:gd name="connsiteX3281" fmla="*/ 2072552 w 4340943"/>
                <a:gd name="connsiteY3281" fmla="*/ 1099375 h 1383472"/>
                <a:gd name="connsiteX3282" fmla="*/ 2092451 w 4340943"/>
                <a:gd name="connsiteY3282" fmla="*/ 1090079 h 1383472"/>
                <a:gd name="connsiteX3283" fmla="*/ 1461948 w 4340943"/>
                <a:gd name="connsiteY3283" fmla="*/ 1090079 h 1383472"/>
                <a:gd name="connsiteX3284" fmla="*/ 1470003 w 4340943"/>
                <a:gd name="connsiteY3284" fmla="*/ 1090103 h 1383472"/>
                <a:gd name="connsiteX3285" fmla="*/ 1480409 w 4340943"/>
                <a:gd name="connsiteY3285" fmla="*/ 1092808 h 1383472"/>
                <a:gd name="connsiteX3286" fmla="*/ 1543787 w 4340943"/>
                <a:gd name="connsiteY3286" fmla="*/ 1120432 h 1383472"/>
                <a:gd name="connsiteX3287" fmla="*/ 1553012 w 4340943"/>
                <a:gd name="connsiteY3287" fmla="*/ 1147740 h 1383472"/>
                <a:gd name="connsiteX3288" fmla="*/ 1530945 w 4340943"/>
                <a:gd name="connsiteY3288" fmla="*/ 1173395 h 1383472"/>
                <a:gd name="connsiteX3289" fmla="*/ 1492583 w 4340943"/>
                <a:gd name="connsiteY3289" fmla="*/ 1179962 h 1383472"/>
                <a:gd name="connsiteX3290" fmla="*/ 1429207 w 4340943"/>
                <a:gd name="connsiteY3290" fmla="*/ 1152338 h 1383472"/>
                <a:gd name="connsiteX3291" fmla="*/ 1419982 w 4340943"/>
                <a:gd name="connsiteY3291" fmla="*/ 1125030 h 1383472"/>
                <a:gd name="connsiteX3292" fmla="*/ 1442048 w 4340943"/>
                <a:gd name="connsiteY3292" fmla="*/ 1099375 h 1383472"/>
                <a:gd name="connsiteX3293" fmla="*/ 1461948 w 4340943"/>
                <a:gd name="connsiteY3293" fmla="*/ 1090079 h 1383472"/>
                <a:gd name="connsiteX3294" fmla="*/ 832639 w 4340943"/>
                <a:gd name="connsiteY3294" fmla="*/ 1090079 h 1383472"/>
                <a:gd name="connsiteX3295" fmla="*/ 840694 w 4340943"/>
                <a:gd name="connsiteY3295" fmla="*/ 1090103 h 1383472"/>
                <a:gd name="connsiteX3296" fmla="*/ 851099 w 4340943"/>
                <a:gd name="connsiteY3296" fmla="*/ 1092808 h 1383472"/>
                <a:gd name="connsiteX3297" fmla="*/ 914477 w 4340943"/>
                <a:gd name="connsiteY3297" fmla="*/ 1120432 h 1383472"/>
                <a:gd name="connsiteX3298" fmla="*/ 923702 w 4340943"/>
                <a:gd name="connsiteY3298" fmla="*/ 1147740 h 1383472"/>
                <a:gd name="connsiteX3299" fmla="*/ 901636 w 4340943"/>
                <a:gd name="connsiteY3299" fmla="*/ 1173395 h 1383472"/>
                <a:gd name="connsiteX3300" fmla="*/ 863274 w 4340943"/>
                <a:gd name="connsiteY3300" fmla="*/ 1179962 h 1383472"/>
                <a:gd name="connsiteX3301" fmla="*/ 799897 w 4340943"/>
                <a:gd name="connsiteY3301" fmla="*/ 1152338 h 1383472"/>
                <a:gd name="connsiteX3302" fmla="*/ 790672 w 4340943"/>
                <a:gd name="connsiteY3302" fmla="*/ 1125030 h 1383472"/>
                <a:gd name="connsiteX3303" fmla="*/ 812738 w 4340943"/>
                <a:gd name="connsiteY3303" fmla="*/ 1099375 h 1383472"/>
                <a:gd name="connsiteX3304" fmla="*/ 832639 w 4340943"/>
                <a:gd name="connsiteY3304" fmla="*/ 1090079 h 1383472"/>
                <a:gd name="connsiteX3305" fmla="*/ 202135 w 4340943"/>
                <a:gd name="connsiteY3305" fmla="*/ 1090079 h 1383472"/>
                <a:gd name="connsiteX3306" fmla="*/ 210190 w 4340943"/>
                <a:gd name="connsiteY3306" fmla="*/ 1090103 h 1383472"/>
                <a:gd name="connsiteX3307" fmla="*/ 220596 w 4340943"/>
                <a:gd name="connsiteY3307" fmla="*/ 1092808 h 1383472"/>
                <a:gd name="connsiteX3308" fmla="*/ 283974 w 4340943"/>
                <a:gd name="connsiteY3308" fmla="*/ 1120432 h 1383472"/>
                <a:gd name="connsiteX3309" fmla="*/ 293198 w 4340943"/>
                <a:gd name="connsiteY3309" fmla="*/ 1147740 h 1383472"/>
                <a:gd name="connsiteX3310" fmla="*/ 271132 w 4340943"/>
                <a:gd name="connsiteY3310" fmla="*/ 1173395 h 1383472"/>
                <a:gd name="connsiteX3311" fmla="*/ 232771 w 4340943"/>
                <a:gd name="connsiteY3311" fmla="*/ 1179962 h 1383472"/>
                <a:gd name="connsiteX3312" fmla="*/ 169393 w 4340943"/>
                <a:gd name="connsiteY3312" fmla="*/ 1152338 h 1383472"/>
                <a:gd name="connsiteX3313" fmla="*/ 160169 w 4340943"/>
                <a:gd name="connsiteY3313" fmla="*/ 1125030 h 1383472"/>
                <a:gd name="connsiteX3314" fmla="*/ 182235 w 4340943"/>
                <a:gd name="connsiteY3314" fmla="*/ 1099375 h 1383472"/>
                <a:gd name="connsiteX3315" fmla="*/ 202135 w 4340943"/>
                <a:gd name="connsiteY3315" fmla="*/ 1090079 h 1383472"/>
                <a:gd name="connsiteX3316" fmla="*/ 3932181 w 4340943"/>
                <a:gd name="connsiteY3316" fmla="*/ 1084199 h 1383472"/>
                <a:gd name="connsiteX3317" fmla="*/ 3939487 w 4340943"/>
                <a:gd name="connsiteY3317" fmla="*/ 1087138 h 1383472"/>
                <a:gd name="connsiteX3318" fmla="*/ 3947494 w 4340943"/>
                <a:gd name="connsiteY3318" fmla="*/ 1094424 h 1383472"/>
                <a:gd name="connsiteX3319" fmla="*/ 3945613 w 4340943"/>
                <a:gd name="connsiteY3319" fmla="*/ 1105380 h 1383472"/>
                <a:gd name="connsiteX3320" fmla="*/ 3934830 w 4340943"/>
                <a:gd name="connsiteY3320" fmla="*/ 1111385 h 1383472"/>
                <a:gd name="connsiteX3321" fmla="*/ 3919439 w 4340943"/>
                <a:gd name="connsiteY3321" fmla="*/ 1110046 h 1383472"/>
                <a:gd name="connsiteX3322" fmla="*/ 3911432 w 4340943"/>
                <a:gd name="connsiteY3322" fmla="*/ 1102760 h 1383472"/>
                <a:gd name="connsiteX3323" fmla="*/ 3913314 w 4340943"/>
                <a:gd name="connsiteY3323" fmla="*/ 1091803 h 1383472"/>
                <a:gd name="connsiteX3324" fmla="*/ 3924096 w 4340943"/>
                <a:gd name="connsiteY3324" fmla="*/ 1085799 h 1383472"/>
                <a:gd name="connsiteX3325" fmla="*/ 3932181 w 4340943"/>
                <a:gd name="connsiteY3325" fmla="*/ 1084199 h 1383472"/>
                <a:gd name="connsiteX3326" fmla="*/ 3302872 w 4340943"/>
                <a:gd name="connsiteY3326" fmla="*/ 1084199 h 1383472"/>
                <a:gd name="connsiteX3327" fmla="*/ 3310178 w 4340943"/>
                <a:gd name="connsiteY3327" fmla="*/ 1087138 h 1383472"/>
                <a:gd name="connsiteX3328" fmla="*/ 3318184 w 4340943"/>
                <a:gd name="connsiteY3328" fmla="*/ 1094424 h 1383472"/>
                <a:gd name="connsiteX3329" fmla="*/ 3316304 w 4340943"/>
                <a:gd name="connsiteY3329" fmla="*/ 1105380 h 1383472"/>
                <a:gd name="connsiteX3330" fmla="*/ 3305521 w 4340943"/>
                <a:gd name="connsiteY3330" fmla="*/ 1111385 h 1383472"/>
                <a:gd name="connsiteX3331" fmla="*/ 3290129 w 4340943"/>
                <a:gd name="connsiteY3331" fmla="*/ 1110046 h 1383472"/>
                <a:gd name="connsiteX3332" fmla="*/ 3282123 w 4340943"/>
                <a:gd name="connsiteY3332" fmla="*/ 1102760 h 1383472"/>
                <a:gd name="connsiteX3333" fmla="*/ 3284004 w 4340943"/>
                <a:gd name="connsiteY3333" fmla="*/ 1091803 h 1383472"/>
                <a:gd name="connsiteX3334" fmla="*/ 3294786 w 4340943"/>
                <a:gd name="connsiteY3334" fmla="*/ 1085799 h 1383472"/>
                <a:gd name="connsiteX3335" fmla="*/ 3302872 w 4340943"/>
                <a:gd name="connsiteY3335" fmla="*/ 1084199 h 1383472"/>
                <a:gd name="connsiteX3336" fmla="*/ 2672368 w 4340943"/>
                <a:gd name="connsiteY3336" fmla="*/ 1084199 h 1383472"/>
                <a:gd name="connsiteX3337" fmla="*/ 2679675 w 4340943"/>
                <a:gd name="connsiteY3337" fmla="*/ 1087138 h 1383472"/>
                <a:gd name="connsiteX3338" fmla="*/ 2687681 w 4340943"/>
                <a:gd name="connsiteY3338" fmla="*/ 1094424 h 1383472"/>
                <a:gd name="connsiteX3339" fmla="*/ 2685800 w 4340943"/>
                <a:gd name="connsiteY3339" fmla="*/ 1105380 h 1383472"/>
                <a:gd name="connsiteX3340" fmla="*/ 2675018 w 4340943"/>
                <a:gd name="connsiteY3340" fmla="*/ 1111385 h 1383472"/>
                <a:gd name="connsiteX3341" fmla="*/ 2659626 w 4340943"/>
                <a:gd name="connsiteY3341" fmla="*/ 1110046 h 1383472"/>
                <a:gd name="connsiteX3342" fmla="*/ 2651619 w 4340943"/>
                <a:gd name="connsiteY3342" fmla="*/ 1102760 h 1383472"/>
                <a:gd name="connsiteX3343" fmla="*/ 2653500 w 4340943"/>
                <a:gd name="connsiteY3343" fmla="*/ 1091803 h 1383472"/>
                <a:gd name="connsiteX3344" fmla="*/ 2664283 w 4340943"/>
                <a:gd name="connsiteY3344" fmla="*/ 1085799 h 1383472"/>
                <a:gd name="connsiteX3345" fmla="*/ 2672368 w 4340943"/>
                <a:gd name="connsiteY3345" fmla="*/ 1084199 h 1383472"/>
                <a:gd name="connsiteX3346" fmla="*/ 2041737 w 4340943"/>
                <a:gd name="connsiteY3346" fmla="*/ 1084199 h 1383472"/>
                <a:gd name="connsiteX3347" fmla="*/ 2049044 w 4340943"/>
                <a:gd name="connsiteY3347" fmla="*/ 1087138 h 1383472"/>
                <a:gd name="connsiteX3348" fmla="*/ 2057050 w 4340943"/>
                <a:gd name="connsiteY3348" fmla="*/ 1094424 h 1383472"/>
                <a:gd name="connsiteX3349" fmla="*/ 2055170 w 4340943"/>
                <a:gd name="connsiteY3349" fmla="*/ 1105380 h 1383472"/>
                <a:gd name="connsiteX3350" fmla="*/ 2044387 w 4340943"/>
                <a:gd name="connsiteY3350" fmla="*/ 1111385 h 1383472"/>
                <a:gd name="connsiteX3351" fmla="*/ 2028996 w 4340943"/>
                <a:gd name="connsiteY3351" fmla="*/ 1110046 h 1383472"/>
                <a:gd name="connsiteX3352" fmla="*/ 2020989 w 4340943"/>
                <a:gd name="connsiteY3352" fmla="*/ 1102760 h 1383472"/>
                <a:gd name="connsiteX3353" fmla="*/ 2022870 w 4340943"/>
                <a:gd name="connsiteY3353" fmla="*/ 1091803 h 1383472"/>
                <a:gd name="connsiteX3354" fmla="*/ 2033652 w 4340943"/>
                <a:gd name="connsiteY3354" fmla="*/ 1085799 h 1383472"/>
                <a:gd name="connsiteX3355" fmla="*/ 2041737 w 4340943"/>
                <a:gd name="connsiteY3355" fmla="*/ 1084199 h 1383472"/>
                <a:gd name="connsiteX3356" fmla="*/ 1411234 w 4340943"/>
                <a:gd name="connsiteY3356" fmla="*/ 1084199 h 1383472"/>
                <a:gd name="connsiteX3357" fmla="*/ 1418540 w 4340943"/>
                <a:gd name="connsiteY3357" fmla="*/ 1087138 h 1383472"/>
                <a:gd name="connsiteX3358" fmla="*/ 1426547 w 4340943"/>
                <a:gd name="connsiteY3358" fmla="*/ 1094424 h 1383472"/>
                <a:gd name="connsiteX3359" fmla="*/ 1424666 w 4340943"/>
                <a:gd name="connsiteY3359" fmla="*/ 1105380 h 1383472"/>
                <a:gd name="connsiteX3360" fmla="*/ 1413883 w 4340943"/>
                <a:gd name="connsiteY3360" fmla="*/ 1111385 h 1383472"/>
                <a:gd name="connsiteX3361" fmla="*/ 1398492 w 4340943"/>
                <a:gd name="connsiteY3361" fmla="*/ 1110046 h 1383472"/>
                <a:gd name="connsiteX3362" fmla="*/ 1390486 w 4340943"/>
                <a:gd name="connsiteY3362" fmla="*/ 1102760 h 1383472"/>
                <a:gd name="connsiteX3363" fmla="*/ 1392367 w 4340943"/>
                <a:gd name="connsiteY3363" fmla="*/ 1091803 h 1383472"/>
                <a:gd name="connsiteX3364" fmla="*/ 1403149 w 4340943"/>
                <a:gd name="connsiteY3364" fmla="*/ 1085799 h 1383472"/>
                <a:gd name="connsiteX3365" fmla="*/ 1411234 w 4340943"/>
                <a:gd name="connsiteY3365" fmla="*/ 1084199 h 1383472"/>
                <a:gd name="connsiteX3366" fmla="*/ 781925 w 4340943"/>
                <a:gd name="connsiteY3366" fmla="*/ 1084199 h 1383472"/>
                <a:gd name="connsiteX3367" fmla="*/ 789231 w 4340943"/>
                <a:gd name="connsiteY3367" fmla="*/ 1087138 h 1383472"/>
                <a:gd name="connsiteX3368" fmla="*/ 797237 w 4340943"/>
                <a:gd name="connsiteY3368" fmla="*/ 1094424 h 1383472"/>
                <a:gd name="connsiteX3369" fmla="*/ 795357 w 4340943"/>
                <a:gd name="connsiteY3369" fmla="*/ 1105380 h 1383472"/>
                <a:gd name="connsiteX3370" fmla="*/ 784574 w 4340943"/>
                <a:gd name="connsiteY3370" fmla="*/ 1111385 h 1383472"/>
                <a:gd name="connsiteX3371" fmla="*/ 769183 w 4340943"/>
                <a:gd name="connsiteY3371" fmla="*/ 1110046 h 1383472"/>
                <a:gd name="connsiteX3372" fmla="*/ 761176 w 4340943"/>
                <a:gd name="connsiteY3372" fmla="*/ 1102760 h 1383472"/>
                <a:gd name="connsiteX3373" fmla="*/ 763057 w 4340943"/>
                <a:gd name="connsiteY3373" fmla="*/ 1091803 h 1383472"/>
                <a:gd name="connsiteX3374" fmla="*/ 773839 w 4340943"/>
                <a:gd name="connsiteY3374" fmla="*/ 1085799 h 1383472"/>
                <a:gd name="connsiteX3375" fmla="*/ 781925 w 4340943"/>
                <a:gd name="connsiteY3375" fmla="*/ 1084199 h 1383472"/>
                <a:gd name="connsiteX3376" fmla="*/ 151421 w 4340943"/>
                <a:gd name="connsiteY3376" fmla="*/ 1084199 h 1383472"/>
                <a:gd name="connsiteX3377" fmla="*/ 158728 w 4340943"/>
                <a:gd name="connsiteY3377" fmla="*/ 1087138 h 1383472"/>
                <a:gd name="connsiteX3378" fmla="*/ 166734 w 4340943"/>
                <a:gd name="connsiteY3378" fmla="*/ 1094424 h 1383472"/>
                <a:gd name="connsiteX3379" fmla="*/ 164853 w 4340943"/>
                <a:gd name="connsiteY3379" fmla="*/ 1105380 h 1383472"/>
                <a:gd name="connsiteX3380" fmla="*/ 154071 w 4340943"/>
                <a:gd name="connsiteY3380" fmla="*/ 1111385 h 1383472"/>
                <a:gd name="connsiteX3381" fmla="*/ 138679 w 4340943"/>
                <a:gd name="connsiteY3381" fmla="*/ 1110046 h 1383472"/>
                <a:gd name="connsiteX3382" fmla="*/ 130672 w 4340943"/>
                <a:gd name="connsiteY3382" fmla="*/ 1102760 h 1383472"/>
                <a:gd name="connsiteX3383" fmla="*/ 132553 w 4340943"/>
                <a:gd name="connsiteY3383" fmla="*/ 1091803 h 1383472"/>
                <a:gd name="connsiteX3384" fmla="*/ 143335 w 4340943"/>
                <a:gd name="connsiteY3384" fmla="*/ 1085799 h 1383472"/>
                <a:gd name="connsiteX3385" fmla="*/ 151421 w 4340943"/>
                <a:gd name="connsiteY3385" fmla="*/ 1084199 h 1383472"/>
                <a:gd name="connsiteX3386" fmla="*/ 3864354 w 4340943"/>
                <a:gd name="connsiteY3386" fmla="*/ 1084167 h 1383472"/>
                <a:gd name="connsiteX3387" fmla="*/ 3878841 w 4340943"/>
                <a:gd name="connsiteY3387" fmla="*/ 1089993 h 1383472"/>
                <a:gd name="connsiteX3388" fmla="*/ 3894716 w 4340943"/>
                <a:gd name="connsiteY3388" fmla="*/ 1104440 h 1383472"/>
                <a:gd name="connsiteX3389" fmla="*/ 3890988 w 4340943"/>
                <a:gd name="connsiteY3389" fmla="*/ 1126164 h 1383472"/>
                <a:gd name="connsiteX3390" fmla="*/ 3856922 w 4340943"/>
                <a:gd name="connsiteY3390" fmla="*/ 1145134 h 1383472"/>
                <a:gd name="connsiteX3391" fmla="*/ 3826404 w 4340943"/>
                <a:gd name="connsiteY3391" fmla="*/ 1142479 h 1383472"/>
                <a:gd name="connsiteX3392" fmla="*/ 3810528 w 4340943"/>
                <a:gd name="connsiteY3392" fmla="*/ 1128033 h 1383472"/>
                <a:gd name="connsiteX3393" fmla="*/ 3814257 w 4340943"/>
                <a:gd name="connsiteY3393" fmla="*/ 1106308 h 1383472"/>
                <a:gd name="connsiteX3394" fmla="*/ 3848323 w 4340943"/>
                <a:gd name="connsiteY3394" fmla="*/ 1087338 h 1383472"/>
                <a:gd name="connsiteX3395" fmla="*/ 3864354 w 4340943"/>
                <a:gd name="connsiteY3395" fmla="*/ 1084167 h 1383472"/>
                <a:gd name="connsiteX3396" fmla="*/ 3235044 w 4340943"/>
                <a:gd name="connsiteY3396" fmla="*/ 1084167 h 1383472"/>
                <a:gd name="connsiteX3397" fmla="*/ 3249531 w 4340943"/>
                <a:gd name="connsiteY3397" fmla="*/ 1089993 h 1383472"/>
                <a:gd name="connsiteX3398" fmla="*/ 3265406 w 4340943"/>
                <a:gd name="connsiteY3398" fmla="*/ 1104440 h 1383472"/>
                <a:gd name="connsiteX3399" fmla="*/ 3261678 w 4340943"/>
                <a:gd name="connsiteY3399" fmla="*/ 1126164 h 1383472"/>
                <a:gd name="connsiteX3400" fmla="*/ 3227612 w 4340943"/>
                <a:gd name="connsiteY3400" fmla="*/ 1145134 h 1383472"/>
                <a:gd name="connsiteX3401" fmla="*/ 3197095 w 4340943"/>
                <a:gd name="connsiteY3401" fmla="*/ 1142479 h 1383472"/>
                <a:gd name="connsiteX3402" fmla="*/ 3181219 w 4340943"/>
                <a:gd name="connsiteY3402" fmla="*/ 1128033 h 1383472"/>
                <a:gd name="connsiteX3403" fmla="*/ 3184948 w 4340943"/>
                <a:gd name="connsiteY3403" fmla="*/ 1106308 h 1383472"/>
                <a:gd name="connsiteX3404" fmla="*/ 3219014 w 4340943"/>
                <a:gd name="connsiteY3404" fmla="*/ 1087338 h 1383472"/>
                <a:gd name="connsiteX3405" fmla="*/ 3235044 w 4340943"/>
                <a:gd name="connsiteY3405" fmla="*/ 1084167 h 1383472"/>
                <a:gd name="connsiteX3406" fmla="*/ 2604541 w 4340943"/>
                <a:gd name="connsiteY3406" fmla="*/ 1084167 h 1383472"/>
                <a:gd name="connsiteX3407" fmla="*/ 2619028 w 4340943"/>
                <a:gd name="connsiteY3407" fmla="*/ 1089993 h 1383472"/>
                <a:gd name="connsiteX3408" fmla="*/ 2634903 w 4340943"/>
                <a:gd name="connsiteY3408" fmla="*/ 1104440 h 1383472"/>
                <a:gd name="connsiteX3409" fmla="*/ 2631175 w 4340943"/>
                <a:gd name="connsiteY3409" fmla="*/ 1126164 h 1383472"/>
                <a:gd name="connsiteX3410" fmla="*/ 2597109 w 4340943"/>
                <a:gd name="connsiteY3410" fmla="*/ 1145134 h 1383472"/>
                <a:gd name="connsiteX3411" fmla="*/ 2566591 w 4340943"/>
                <a:gd name="connsiteY3411" fmla="*/ 1142479 h 1383472"/>
                <a:gd name="connsiteX3412" fmla="*/ 2550715 w 4340943"/>
                <a:gd name="connsiteY3412" fmla="*/ 1128033 h 1383472"/>
                <a:gd name="connsiteX3413" fmla="*/ 2554444 w 4340943"/>
                <a:gd name="connsiteY3413" fmla="*/ 1106308 h 1383472"/>
                <a:gd name="connsiteX3414" fmla="*/ 2588510 w 4340943"/>
                <a:gd name="connsiteY3414" fmla="*/ 1087338 h 1383472"/>
                <a:gd name="connsiteX3415" fmla="*/ 2604541 w 4340943"/>
                <a:gd name="connsiteY3415" fmla="*/ 1084167 h 1383472"/>
                <a:gd name="connsiteX3416" fmla="*/ 1973910 w 4340943"/>
                <a:gd name="connsiteY3416" fmla="*/ 1084167 h 1383472"/>
                <a:gd name="connsiteX3417" fmla="*/ 1988398 w 4340943"/>
                <a:gd name="connsiteY3417" fmla="*/ 1089993 h 1383472"/>
                <a:gd name="connsiteX3418" fmla="*/ 2004273 w 4340943"/>
                <a:gd name="connsiteY3418" fmla="*/ 1104440 h 1383472"/>
                <a:gd name="connsiteX3419" fmla="*/ 2000544 w 4340943"/>
                <a:gd name="connsiteY3419" fmla="*/ 1126164 h 1383472"/>
                <a:gd name="connsiteX3420" fmla="*/ 1966479 w 4340943"/>
                <a:gd name="connsiteY3420" fmla="*/ 1145134 h 1383472"/>
                <a:gd name="connsiteX3421" fmla="*/ 1935961 w 4340943"/>
                <a:gd name="connsiteY3421" fmla="*/ 1142479 h 1383472"/>
                <a:gd name="connsiteX3422" fmla="*/ 1920085 w 4340943"/>
                <a:gd name="connsiteY3422" fmla="*/ 1128033 h 1383472"/>
                <a:gd name="connsiteX3423" fmla="*/ 1923814 w 4340943"/>
                <a:gd name="connsiteY3423" fmla="*/ 1106308 h 1383472"/>
                <a:gd name="connsiteX3424" fmla="*/ 1957880 w 4340943"/>
                <a:gd name="connsiteY3424" fmla="*/ 1087338 h 1383472"/>
                <a:gd name="connsiteX3425" fmla="*/ 1973910 w 4340943"/>
                <a:gd name="connsiteY3425" fmla="*/ 1084167 h 1383472"/>
                <a:gd name="connsiteX3426" fmla="*/ 1343407 w 4340943"/>
                <a:gd name="connsiteY3426" fmla="*/ 1084167 h 1383472"/>
                <a:gd name="connsiteX3427" fmla="*/ 1357894 w 4340943"/>
                <a:gd name="connsiteY3427" fmla="*/ 1089993 h 1383472"/>
                <a:gd name="connsiteX3428" fmla="*/ 1373769 w 4340943"/>
                <a:gd name="connsiteY3428" fmla="*/ 1104440 h 1383472"/>
                <a:gd name="connsiteX3429" fmla="*/ 1370041 w 4340943"/>
                <a:gd name="connsiteY3429" fmla="*/ 1126164 h 1383472"/>
                <a:gd name="connsiteX3430" fmla="*/ 1335975 w 4340943"/>
                <a:gd name="connsiteY3430" fmla="*/ 1145134 h 1383472"/>
                <a:gd name="connsiteX3431" fmla="*/ 1305457 w 4340943"/>
                <a:gd name="connsiteY3431" fmla="*/ 1142479 h 1383472"/>
                <a:gd name="connsiteX3432" fmla="*/ 1289582 w 4340943"/>
                <a:gd name="connsiteY3432" fmla="*/ 1128033 h 1383472"/>
                <a:gd name="connsiteX3433" fmla="*/ 1293310 w 4340943"/>
                <a:gd name="connsiteY3433" fmla="*/ 1106308 h 1383472"/>
                <a:gd name="connsiteX3434" fmla="*/ 1327376 w 4340943"/>
                <a:gd name="connsiteY3434" fmla="*/ 1087338 h 1383472"/>
                <a:gd name="connsiteX3435" fmla="*/ 1343407 w 4340943"/>
                <a:gd name="connsiteY3435" fmla="*/ 1084167 h 1383472"/>
                <a:gd name="connsiteX3436" fmla="*/ 714098 w 4340943"/>
                <a:gd name="connsiteY3436" fmla="*/ 1084167 h 1383472"/>
                <a:gd name="connsiteX3437" fmla="*/ 728584 w 4340943"/>
                <a:gd name="connsiteY3437" fmla="*/ 1089993 h 1383472"/>
                <a:gd name="connsiteX3438" fmla="*/ 744459 w 4340943"/>
                <a:gd name="connsiteY3438" fmla="*/ 1104440 h 1383472"/>
                <a:gd name="connsiteX3439" fmla="*/ 740732 w 4340943"/>
                <a:gd name="connsiteY3439" fmla="*/ 1126164 h 1383472"/>
                <a:gd name="connsiteX3440" fmla="*/ 706666 w 4340943"/>
                <a:gd name="connsiteY3440" fmla="*/ 1145134 h 1383472"/>
                <a:gd name="connsiteX3441" fmla="*/ 676148 w 4340943"/>
                <a:gd name="connsiteY3441" fmla="*/ 1142479 h 1383472"/>
                <a:gd name="connsiteX3442" fmla="*/ 660272 w 4340943"/>
                <a:gd name="connsiteY3442" fmla="*/ 1128033 h 1383472"/>
                <a:gd name="connsiteX3443" fmla="*/ 664001 w 4340943"/>
                <a:gd name="connsiteY3443" fmla="*/ 1106308 h 1383472"/>
                <a:gd name="connsiteX3444" fmla="*/ 698067 w 4340943"/>
                <a:gd name="connsiteY3444" fmla="*/ 1087338 h 1383472"/>
                <a:gd name="connsiteX3445" fmla="*/ 714098 w 4340943"/>
                <a:gd name="connsiteY3445" fmla="*/ 1084167 h 1383472"/>
                <a:gd name="connsiteX3446" fmla="*/ 4289214 w 4340943"/>
                <a:gd name="connsiteY3446" fmla="*/ 1076385 h 1383472"/>
                <a:gd name="connsiteX3447" fmla="*/ 4296946 w 4340943"/>
                <a:gd name="connsiteY3447" fmla="*/ 1078665 h 1383472"/>
                <a:gd name="connsiteX3448" fmla="*/ 4327928 w 4340943"/>
                <a:gd name="connsiteY3448" fmla="*/ 1100720 h 1383472"/>
                <a:gd name="connsiteX3449" fmla="*/ 4327928 w 4340943"/>
                <a:gd name="connsiteY3449" fmla="*/ 1111728 h 1383472"/>
                <a:gd name="connsiteX3450" fmla="*/ 4284721 w 4340943"/>
                <a:gd name="connsiteY3450" fmla="*/ 1142486 h 1383472"/>
                <a:gd name="connsiteX3451" fmla="*/ 4269257 w 4340943"/>
                <a:gd name="connsiteY3451" fmla="*/ 1142486 h 1383472"/>
                <a:gd name="connsiteX3452" fmla="*/ 4238274 w 4340943"/>
                <a:gd name="connsiteY3452" fmla="*/ 1120431 h 1383472"/>
                <a:gd name="connsiteX3453" fmla="*/ 4238274 w 4340943"/>
                <a:gd name="connsiteY3453" fmla="*/ 1109423 h 1383472"/>
                <a:gd name="connsiteX3454" fmla="*/ 4281482 w 4340943"/>
                <a:gd name="connsiteY3454" fmla="*/ 1078665 h 1383472"/>
                <a:gd name="connsiteX3455" fmla="*/ 4289214 w 4340943"/>
                <a:gd name="connsiteY3455" fmla="*/ 1076385 h 1383472"/>
                <a:gd name="connsiteX3456" fmla="*/ 3658710 w 4340943"/>
                <a:gd name="connsiteY3456" fmla="*/ 1076385 h 1383472"/>
                <a:gd name="connsiteX3457" fmla="*/ 3666443 w 4340943"/>
                <a:gd name="connsiteY3457" fmla="*/ 1078665 h 1383472"/>
                <a:gd name="connsiteX3458" fmla="*/ 3697425 w 4340943"/>
                <a:gd name="connsiteY3458" fmla="*/ 1100720 h 1383472"/>
                <a:gd name="connsiteX3459" fmla="*/ 3697425 w 4340943"/>
                <a:gd name="connsiteY3459" fmla="*/ 1111728 h 1383472"/>
                <a:gd name="connsiteX3460" fmla="*/ 3654217 w 4340943"/>
                <a:gd name="connsiteY3460" fmla="*/ 1142486 h 1383472"/>
                <a:gd name="connsiteX3461" fmla="*/ 3638753 w 4340943"/>
                <a:gd name="connsiteY3461" fmla="*/ 1142486 h 1383472"/>
                <a:gd name="connsiteX3462" fmla="*/ 3607771 w 4340943"/>
                <a:gd name="connsiteY3462" fmla="*/ 1120431 h 1383472"/>
                <a:gd name="connsiteX3463" fmla="*/ 3607771 w 4340943"/>
                <a:gd name="connsiteY3463" fmla="*/ 1109423 h 1383472"/>
                <a:gd name="connsiteX3464" fmla="*/ 3650978 w 4340943"/>
                <a:gd name="connsiteY3464" fmla="*/ 1078665 h 1383472"/>
                <a:gd name="connsiteX3465" fmla="*/ 3658710 w 4340943"/>
                <a:gd name="connsiteY3465" fmla="*/ 1076385 h 1383472"/>
                <a:gd name="connsiteX3466" fmla="*/ 3029401 w 4340943"/>
                <a:gd name="connsiteY3466" fmla="*/ 1076385 h 1383472"/>
                <a:gd name="connsiteX3467" fmla="*/ 3037133 w 4340943"/>
                <a:gd name="connsiteY3467" fmla="*/ 1078665 h 1383472"/>
                <a:gd name="connsiteX3468" fmla="*/ 3068115 w 4340943"/>
                <a:gd name="connsiteY3468" fmla="*/ 1100720 h 1383472"/>
                <a:gd name="connsiteX3469" fmla="*/ 3068115 w 4340943"/>
                <a:gd name="connsiteY3469" fmla="*/ 1111728 h 1383472"/>
                <a:gd name="connsiteX3470" fmla="*/ 3024908 w 4340943"/>
                <a:gd name="connsiteY3470" fmla="*/ 1142486 h 1383472"/>
                <a:gd name="connsiteX3471" fmla="*/ 3009444 w 4340943"/>
                <a:gd name="connsiteY3471" fmla="*/ 1142486 h 1383472"/>
                <a:gd name="connsiteX3472" fmla="*/ 2978461 w 4340943"/>
                <a:gd name="connsiteY3472" fmla="*/ 1120431 h 1383472"/>
                <a:gd name="connsiteX3473" fmla="*/ 2978461 w 4340943"/>
                <a:gd name="connsiteY3473" fmla="*/ 1109423 h 1383472"/>
                <a:gd name="connsiteX3474" fmla="*/ 3021669 w 4340943"/>
                <a:gd name="connsiteY3474" fmla="*/ 1078665 h 1383472"/>
                <a:gd name="connsiteX3475" fmla="*/ 3029401 w 4340943"/>
                <a:gd name="connsiteY3475" fmla="*/ 1076385 h 1383472"/>
                <a:gd name="connsiteX3476" fmla="*/ 2398898 w 4340943"/>
                <a:gd name="connsiteY3476" fmla="*/ 1076385 h 1383472"/>
                <a:gd name="connsiteX3477" fmla="*/ 2406630 w 4340943"/>
                <a:gd name="connsiteY3477" fmla="*/ 1078665 h 1383472"/>
                <a:gd name="connsiteX3478" fmla="*/ 2437612 w 4340943"/>
                <a:gd name="connsiteY3478" fmla="*/ 1100720 h 1383472"/>
                <a:gd name="connsiteX3479" fmla="*/ 2437612 w 4340943"/>
                <a:gd name="connsiteY3479" fmla="*/ 1111728 h 1383472"/>
                <a:gd name="connsiteX3480" fmla="*/ 2394404 w 4340943"/>
                <a:gd name="connsiteY3480" fmla="*/ 1142486 h 1383472"/>
                <a:gd name="connsiteX3481" fmla="*/ 2378940 w 4340943"/>
                <a:gd name="connsiteY3481" fmla="*/ 1142486 h 1383472"/>
                <a:gd name="connsiteX3482" fmla="*/ 2347958 w 4340943"/>
                <a:gd name="connsiteY3482" fmla="*/ 1120431 h 1383472"/>
                <a:gd name="connsiteX3483" fmla="*/ 2347958 w 4340943"/>
                <a:gd name="connsiteY3483" fmla="*/ 1109423 h 1383472"/>
                <a:gd name="connsiteX3484" fmla="*/ 2391166 w 4340943"/>
                <a:gd name="connsiteY3484" fmla="*/ 1078665 h 1383472"/>
                <a:gd name="connsiteX3485" fmla="*/ 2398898 w 4340943"/>
                <a:gd name="connsiteY3485" fmla="*/ 1076385 h 1383472"/>
                <a:gd name="connsiteX3486" fmla="*/ 1768267 w 4340943"/>
                <a:gd name="connsiteY3486" fmla="*/ 1076385 h 1383472"/>
                <a:gd name="connsiteX3487" fmla="*/ 1775999 w 4340943"/>
                <a:gd name="connsiteY3487" fmla="*/ 1078665 h 1383472"/>
                <a:gd name="connsiteX3488" fmla="*/ 1806982 w 4340943"/>
                <a:gd name="connsiteY3488" fmla="*/ 1100720 h 1383472"/>
                <a:gd name="connsiteX3489" fmla="*/ 1806982 w 4340943"/>
                <a:gd name="connsiteY3489" fmla="*/ 1111728 h 1383472"/>
                <a:gd name="connsiteX3490" fmla="*/ 1763774 w 4340943"/>
                <a:gd name="connsiteY3490" fmla="*/ 1142486 h 1383472"/>
                <a:gd name="connsiteX3491" fmla="*/ 1748310 w 4340943"/>
                <a:gd name="connsiteY3491" fmla="*/ 1142486 h 1383472"/>
                <a:gd name="connsiteX3492" fmla="*/ 1717327 w 4340943"/>
                <a:gd name="connsiteY3492" fmla="*/ 1120431 h 1383472"/>
                <a:gd name="connsiteX3493" fmla="*/ 1717327 w 4340943"/>
                <a:gd name="connsiteY3493" fmla="*/ 1109423 h 1383472"/>
                <a:gd name="connsiteX3494" fmla="*/ 1760535 w 4340943"/>
                <a:gd name="connsiteY3494" fmla="*/ 1078665 h 1383472"/>
                <a:gd name="connsiteX3495" fmla="*/ 1768267 w 4340943"/>
                <a:gd name="connsiteY3495" fmla="*/ 1076385 h 1383472"/>
                <a:gd name="connsiteX3496" fmla="*/ 1137763 w 4340943"/>
                <a:gd name="connsiteY3496" fmla="*/ 1076385 h 1383472"/>
                <a:gd name="connsiteX3497" fmla="*/ 1145496 w 4340943"/>
                <a:gd name="connsiteY3497" fmla="*/ 1078665 h 1383472"/>
                <a:gd name="connsiteX3498" fmla="*/ 1176478 w 4340943"/>
                <a:gd name="connsiteY3498" fmla="*/ 1100720 h 1383472"/>
                <a:gd name="connsiteX3499" fmla="*/ 1176478 w 4340943"/>
                <a:gd name="connsiteY3499" fmla="*/ 1111728 h 1383472"/>
                <a:gd name="connsiteX3500" fmla="*/ 1133270 w 4340943"/>
                <a:gd name="connsiteY3500" fmla="*/ 1142486 h 1383472"/>
                <a:gd name="connsiteX3501" fmla="*/ 1117806 w 4340943"/>
                <a:gd name="connsiteY3501" fmla="*/ 1142486 h 1383472"/>
                <a:gd name="connsiteX3502" fmla="*/ 1086824 w 4340943"/>
                <a:gd name="connsiteY3502" fmla="*/ 1120431 h 1383472"/>
                <a:gd name="connsiteX3503" fmla="*/ 1086824 w 4340943"/>
                <a:gd name="connsiteY3503" fmla="*/ 1109423 h 1383472"/>
                <a:gd name="connsiteX3504" fmla="*/ 1130031 w 4340943"/>
                <a:gd name="connsiteY3504" fmla="*/ 1078665 h 1383472"/>
                <a:gd name="connsiteX3505" fmla="*/ 1137763 w 4340943"/>
                <a:gd name="connsiteY3505" fmla="*/ 1076385 h 1383472"/>
                <a:gd name="connsiteX3506" fmla="*/ 508454 w 4340943"/>
                <a:gd name="connsiteY3506" fmla="*/ 1076385 h 1383472"/>
                <a:gd name="connsiteX3507" fmla="*/ 516186 w 4340943"/>
                <a:gd name="connsiteY3507" fmla="*/ 1078665 h 1383472"/>
                <a:gd name="connsiteX3508" fmla="*/ 547169 w 4340943"/>
                <a:gd name="connsiteY3508" fmla="*/ 1100720 h 1383472"/>
                <a:gd name="connsiteX3509" fmla="*/ 547169 w 4340943"/>
                <a:gd name="connsiteY3509" fmla="*/ 1111728 h 1383472"/>
                <a:gd name="connsiteX3510" fmla="*/ 503961 w 4340943"/>
                <a:gd name="connsiteY3510" fmla="*/ 1142486 h 1383472"/>
                <a:gd name="connsiteX3511" fmla="*/ 488497 w 4340943"/>
                <a:gd name="connsiteY3511" fmla="*/ 1142486 h 1383472"/>
                <a:gd name="connsiteX3512" fmla="*/ 457515 w 4340943"/>
                <a:gd name="connsiteY3512" fmla="*/ 1120431 h 1383472"/>
                <a:gd name="connsiteX3513" fmla="*/ 457515 w 4340943"/>
                <a:gd name="connsiteY3513" fmla="*/ 1109423 h 1383472"/>
                <a:gd name="connsiteX3514" fmla="*/ 500722 w 4340943"/>
                <a:gd name="connsiteY3514" fmla="*/ 1078665 h 1383472"/>
                <a:gd name="connsiteX3515" fmla="*/ 508454 w 4340943"/>
                <a:gd name="connsiteY3515" fmla="*/ 1076385 h 1383472"/>
                <a:gd name="connsiteX3516" fmla="*/ 4049386 w 4340943"/>
                <a:gd name="connsiteY3516" fmla="*/ 1076332 h 1383472"/>
                <a:gd name="connsiteX3517" fmla="*/ 4054134 w 4340943"/>
                <a:gd name="connsiteY3517" fmla="*/ 1078962 h 1383472"/>
                <a:gd name="connsiteX3518" fmla="*/ 4060142 w 4340943"/>
                <a:gd name="connsiteY3518" fmla="*/ 1086486 h 1383472"/>
                <a:gd name="connsiteX3519" fmla="*/ 4057194 w 4340943"/>
                <a:gd name="connsiteY3519" fmla="*/ 1094115 h 1383472"/>
                <a:gd name="connsiteX3520" fmla="*/ 4046843 w 4340943"/>
                <a:gd name="connsiteY3520" fmla="*/ 1098304 h 1383472"/>
                <a:gd name="connsiteX3521" fmla="*/ 4036124 w 4340943"/>
                <a:gd name="connsiteY3521" fmla="*/ 1096205 h 1383472"/>
                <a:gd name="connsiteX3522" fmla="*/ 4030116 w 4340943"/>
                <a:gd name="connsiteY3522" fmla="*/ 1088682 h 1383472"/>
                <a:gd name="connsiteX3523" fmla="*/ 4033064 w 4340943"/>
                <a:gd name="connsiteY3523" fmla="*/ 1081052 h 1383472"/>
                <a:gd name="connsiteX3524" fmla="*/ 4043416 w 4340943"/>
                <a:gd name="connsiteY3524" fmla="*/ 1076864 h 1383472"/>
                <a:gd name="connsiteX3525" fmla="*/ 4049386 w 4340943"/>
                <a:gd name="connsiteY3525" fmla="*/ 1076332 h 1383472"/>
                <a:gd name="connsiteX3526" fmla="*/ 3420076 w 4340943"/>
                <a:gd name="connsiteY3526" fmla="*/ 1076332 h 1383472"/>
                <a:gd name="connsiteX3527" fmla="*/ 3424824 w 4340943"/>
                <a:gd name="connsiteY3527" fmla="*/ 1078962 h 1383472"/>
                <a:gd name="connsiteX3528" fmla="*/ 3430832 w 4340943"/>
                <a:gd name="connsiteY3528" fmla="*/ 1086486 h 1383472"/>
                <a:gd name="connsiteX3529" fmla="*/ 3427884 w 4340943"/>
                <a:gd name="connsiteY3529" fmla="*/ 1094115 h 1383472"/>
                <a:gd name="connsiteX3530" fmla="*/ 3417533 w 4340943"/>
                <a:gd name="connsiteY3530" fmla="*/ 1098304 h 1383472"/>
                <a:gd name="connsiteX3531" fmla="*/ 3406814 w 4340943"/>
                <a:gd name="connsiteY3531" fmla="*/ 1096205 h 1383472"/>
                <a:gd name="connsiteX3532" fmla="*/ 3400807 w 4340943"/>
                <a:gd name="connsiteY3532" fmla="*/ 1088682 h 1383472"/>
                <a:gd name="connsiteX3533" fmla="*/ 3403755 w 4340943"/>
                <a:gd name="connsiteY3533" fmla="*/ 1081052 h 1383472"/>
                <a:gd name="connsiteX3534" fmla="*/ 3414106 w 4340943"/>
                <a:gd name="connsiteY3534" fmla="*/ 1076864 h 1383472"/>
                <a:gd name="connsiteX3535" fmla="*/ 3420076 w 4340943"/>
                <a:gd name="connsiteY3535" fmla="*/ 1076332 h 1383472"/>
                <a:gd name="connsiteX3536" fmla="*/ 2789573 w 4340943"/>
                <a:gd name="connsiteY3536" fmla="*/ 1076332 h 1383472"/>
                <a:gd name="connsiteX3537" fmla="*/ 2794321 w 4340943"/>
                <a:gd name="connsiteY3537" fmla="*/ 1078962 h 1383472"/>
                <a:gd name="connsiteX3538" fmla="*/ 2800329 w 4340943"/>
                <a:gd name="connsiteY3538" fmla="*/ 1086486 h 1383472"/>
                <a:gd name="connsiteX3539" fmla="*/ 2797381 w 4340943"/>
                <a:gd name="connsiteY3539" fmla="*/ 1094115 h 1383472"/>
                <a:gd name="connsiteX3540" fmla="*/ 2787030 w 4340943"/>
                <a:gd name="connsiteY3540" fmla="*/ 1098304 h 1383472"/>
                <a:gd name="connsiteX3541" fmla="*/ 2776311 w 4340943"/>
                <a:gd name="connsiteY3541" fmla="*/ 1096205 h 1383472"/>
                <a:gd name="connsiteX3542" fmla="*/ 2770303 w 4340943"/>
                <a:gd name="connsiteY3542" fmla="*/ 1088682 h 1383472"/>
                <a:gd name="connsiteX3543" fmla="*/ 2773252 w 4340943"/>
                <a:gd name="connsiteY3543" fmla="*/ 1081052 h 1383472"/>
                <a:gd name="connsiteX3544" fmla="*/ 2783603 w 4340943"/>
                <a:gd name="connsiteY3544" fmla="*/ 1076864 h 1383472"/>
                <a:gd name="connsiteX3545" fmla="*/ 2789573 w 4340943"/>
                <a:gd name="connsiteY3545" fmla="*/ 1076332 h 1383472"/>
                <a:gd name="connsiteX3546" fmla="*/ 2158942 w 4340943"/>
                <a:gd name="connsiteY3546" fmla="*/ 1076332 h 1383472"/>
                <a:gd name="connsiteX3547" fmla="*/ 2163691 w 4340943"/>
                <a:gd name="connsiteY3547" fmla="*/ 1078962 h 1383472"/>
                <a:gd name="connsiteX3548" fmla="*/ 2169698 w 4340943"/>
                <a:gd name="connsiteY3548" fmla="*/ 1086486 h 1383472"/>
                <a:gd name="connsiteX3549" fmla="*/ 2166750 w 4340943"/>
                <a:gd name="connsiteY3549" fmla="*/ 1094115 h 1383472"/>
                <a:gd name="connsiteX3550" fmla="*/ 2156399 w 4340943"/>
                <a:gd name="connsiteY3550" fmla="*/ 1098304 h 1383472"/>
                <a:gd name="connsiteX3551" fmla="*/ 2145680 w 4340943"/>
                <a:gd name="connsiteY3551" fmla="*/ 1096205 h 1383472"/>
                <a:gd name="connsiteX3552" fmla="*/ 2139673 w 4340943"/>
                <a:gd name="connsiteY3552" fmla="*/ 1088682 h 1383472"/>
                <a:gd name="connsiteX3553" fmla="*/ 2142621 w 4340943"/>
                <a:gd name="connsiteY3553" fmla="*/ 1081052 h 1383472"/>
                <a:gd name="connsiteX3554" fmla="*/ 2152973 w 4340943"/>
                <a:gd name="connsiteY3554" fmla="*/ 1076864 h 1383472"/>
                <a:gd name="connsiteX3555" fmla="*/ 2158942 w 4340943"/>
                <a:gd name="connsiteY3555" fmla="*/ 1076332 h 1383472"/>
                <a:gd name="connsiteX3556" fmla="*/ 1528439 w 4340943"/>
                <a:gd name="connsiteY3556" fmla="*/ 1076332 h 1383472"/>
                <a:gd name="connsiteX3557" fmla="*/ 1533188 w 4340943"/>
                <a:gd name="connsiteY3557" fmla="*/ 1078962 h 1383472"/>
                <a:gd name="connsiteX3558" fmla="*/ 1539195 w 4340943"/>
                <a:gd name="connsiteY3558" fmla="*/ 1086486 h 1383472"/>
                <a:gd name="connsiteX3559" fmla="*/ 1536247 w 4340943"/>
                <a:gd name="connsiteY3559" fmla="*/ 1094115 h 1383472"/>
                <a:gd name="connsiteX3560" fmla="*/ 1525896 w 4340943"/>
                <a:gd name="connsiteY3560" fmla="*/ 1098304 h 1383472"/>
                <a:gd name="connsiteX3561" fmla="*/ 1515177 w 4340943"/>
                <a:gd name="connsiteY3561" fmla="*/ 1096205 h 1383472"/>
                <a:gd name="connsiteX3562" fmla="*/ 1509170 w 4340943"/>
                <a:gd name="connsiteY3562" fmla="*/ 1088682 h 1383472"/>
                <a:gd name="connsiteX3563" fmla="*/ 1512118 w 4340943"/>
                <a:gd name="connsiteY3563" fmla="*/ 1081052 h 1383472"/>
                <a:gd name="connsiteX3564" fmla="*/ 1522469 w 4340943"/>
                <a:gd name="connsiteY3564" fmla="*/ 1076864 h 1383472"/>
                <a:gd name="connsiteX3565" fmla="*/ 1528439 w 4340943"/>
                <a:gd name="connsiteY3565" fmla="*/ 1076332 h 1383472"/>
                <a:gd name="connsiteX3566" fmla="*/ 899129 w 4340943"/>
                <a:gd name="connsiteY3566" fmla="*/ 1076332 h 1383472"/>
                <a:gd name="connsiteX3567" fmla="*/ 903878 w 4340943"/>
                <a:gd name="connsiteY3567" fmla="*/ 1078962 h 1383472"/>
                <a:gd name="connsiteX3568" fmla="*/ 909885 w 4340943"/>
                <a:gd name="connsiteY3568" fmla="*/ 1086486 h 1383472"/>
                <a:gd name="connsiteX3569" fmla="*/ 906937 w 4340943"/>
                <a:gd name="connsiteY3569" fmla="*/ 1094115 h 1383472"/>
                <a:gd name="connsiteX3570" fmla="*/ 896586 w 4340943"/>
                <a:gd name="connsiteY3570" fmla="*/ 1098304 h 1383472"/>
                <a:gd name="connsiteX3571" fmla="*/ 885868 w 4340943"/>
                <a:gd name="connsiteY3571" fmla="*/ 1096205 h 1383472"/>
                <a:gd name="connsiteX3572" fmla="*/ 879860 w 4340943"/>
                <a:gd name="connsiteY3572" fmla="*/ 1088682 h 1383472"/>
                <a:gd name="connsiteX3573" fmla="*/ 882808 w 4340943"/>
                <a:gd name="connsiteY3573" fmla="*/ 1081052 h 1383472"/>
                <a:gd name="connsiteX3574" fmla="*/ 893159 w 4340943"/>
                <a:gd name="connsiteY3574" fmla="*/ 1076864 h 1383472"/>
                <a:gd name="connsiteX3575" fmla="*/ 899129 w 4340943"/>
                <a:gd name="connsiteY3575" fmla="*/ 1076332 h 1383472"/>
                <a:gd name="connsiteX3576" fmla="*/ 268626 w 4340943"/>
                <a:gd name="connsiteY3576" fmla="*/ 1076332 h 1383472"/>
                <a:gd name="connsiteX3577" fmla="*/ 273375 w 4340943"/>
                <a:gd name="connsiteY3577" fmla="*/ 1078962 h 1383472"/>
                <a:gd name="connsiteX3578" fmla="*/ 279382 w 4340943"/>
                <a:gd name="connsiteY3578" fmla="*/ 1086486 h 1383472"/>
                <a:gd name="connsiteX3579" fmla="*/ 276434 w 4340943"/>
                <a:gd name="connsiteY3579" fmla="*/ 1094115 h 1383472"/>
                <a:gd name="connsiteX3580" fmla="*/ 266083 w 4340943"/>
                <a:gd name="connsiteY3580" fmla="*/ 1098304 h 1383472"/>
                <a:gd name="connsiteX3581" fmla="*/ 255364 w 4340943"/>
                <a:gd name="connsiteY3581" fmla="*/ 1096205 h 1383472"/>
                <a:gd name="connsiteX3582" fmla="*/ 249357 w 4340943"/>
                <a:gd name="connsiteY3582" fmla="*/ 1088682 h 1383472"/>
                <a:gd name="connsiteX3583" fmla="*/ 252305 w 4340943"/>
                <a:gd name="connsiteY3583" fmla="*/ 1081052 h 1383472"/>
                <a:gd name="connsiteX3584" fmla="*/ 262656 w 4340943"/>
                <a:gd name="connsiteY3584" fmla="*/ 1076864 h 1383472"/>
                <a:gd name="connsiteX3585" fmla="*/ 268626 w 4340943"/>
                <a:gd name="connsiteY3585" fmla="*/ 1076332 h 1383472"/>
                <a:gd name="connsiteX3586" fmla="*/ 4340943 w 4340943"/>
                <a:gd name="connsiteY3586" fmla="*/ 1073564 h 1383472"/>
                <a:gd name="connsiteX3587" fmla="*/ 4340943 w 4340943"/>
                <a:gd name="connsiteY3587" fmla="*/ 1097322 h 1383472"/>
                <a:gd name="connsiteX3588" fmla="*/ 4331100 w 4340943"/>
                <a:gd name="connsiteY3588" fmla="*/ 1090315 h 1383472"/>
                <a:gd name="connsiteX3589" fmla="*/ 4331100 w 4340943"/>
                <a:gd name="connsiteY3589" fmla="*/ 1080570 h 1383472"/>
                <a:gd name="connsiteX3590" fmla="*/ 3711562 w 4340943"/>
                <a:gd name="connsiteY3590" fmla="*/ 1072765 h 1383472"/>
                <a:gd name="connsiteX3591" fmla="*/ 3724556 w 4340943"/>
                <a:gd name="connsiteY3591" fmla="*/ 1072765 h 1383472"/>
                <a:gd name="connsiteX3592" fmla="*/ 3735521 w 4340943"/>
                <a:gd name="connsiteY3592" fmla="*/ 1080570 h 1383472"/>
                <a:gd name="connsiteX3593" fmla="*/ 3735521 w 4340943"/>
                <a:gd name="connsiteY3593" fmla="*/ 1090315 h 1383472"/>
                <a:gd name="connsiteX3594" fmla="*/ 3724556 w 4340943"/>
                <a:gd name="connsiteY3594" fmla="*/ 1098121 h 1383472"/>
                <a:gd name="connsiteX3595" fmla="*/ 3711562 w 4340943"/>
                <a:gd name="connsiteY3595" fmla="*/ 1098121 h 1383472"/>
                <a:gd name="connsiteX3596" fmla="*/ 3700598 w 4340943"/>
                <a:gd name="connsiteY3596" fmla="*/ 1090315 h 1383472"/>
                <a:gd name="connsiteX3597" fmla="*/ 3700598 w 4340943"/>
                <a:gd name="connsiteY3597" fmla="*/ 1080570 h 1383472"/>
                <a:gd name="connsiteX3598" fmla="*/ 3711562 w 4340943"/>
                <a:gd name="connsiteY3598" fmla="*/ 1072765 h 1383472"/>
                <a:gd name="connsiteX3599" fmla="*/ 3082252 w 4340943"/>
                <a:gd name="connsiteY3599" fmla="*/ 1072765 h 1383472"/>
                <a:gd name="connsiteX3600" fmla="*/ 3095247 w 4340943"/>
                <a:gd name="connsiteY3600" fmla="*/ 1072765 h 1383472"/>
                <a:gd name="connsiteX3601" fmla="*/ 3106212 w 4340943"/>
                <a:gd name="connsiteY3601" fmla="*/ 1080570 h 1383472"/>
                <a:gd name="connsiteX3602" fmla="*/ 3106211 w 4340943"/>
                <a:gd name="connsiteY3602" fmla="*/ 1090315 h 1383472"/>
                <a:gd name="connsiteX3603" fmla="*/ 3095247 w 4340943"/>
                <a:gd name="connsiteY3603" fmla="*/ 1098121 h 1383472"/>
                <a:gd name="connsiteX3604" fmla="*/ 3082252 w 4340943"/>
                <a:gd name="connsiteY3604" fmla="*/ 1098121 h 1383472"/>
                <a:gd name="connsiteX3605" fmla="*/ 3071288 w 4340943"/>
                <a:gd name="connsiteY3605" fmla="*/ 1090315 h 1383472"/>
                <a:gd name="connsiteX3606" fmla="*/ 3071288 w 4340943"/>
                <a:gd name="connsiteY3606" fmla="*/ 1080570 h 1383472"/>
                <a:gd name="connsiteX3607" fmla="*/ 3082252 w 4340943"/>
                <a:gd name="connsiteY3607" fmla="*/ 1072765 h 1383472"/>
                <a:gd name="connsiteX3608" fmla="*/ 2451749 w 4340943"/>
                <a:gd name="connsiteY3608" fmla="*/ 1072765 h 1383472"/>
                <a:gd name="connsiteX3609" fmla="*/ 2464744 w 4340943"/>
                <a:gd name="connsiteY3609" fmla="*/ 1072765 h 1383472"/>
                <a:gd name="connsiteX3610" fmla="*/ 2475708 w 4340943"/>
                <a:gd name="connsiteY3610" fmla="*/ 1080570 h 1383472"/>
                <a:gd name="connsiteX3611" fmla="*/ 2475708 w 4340943"/>
                <a:gd name="connsiteY3611" fmla="*/ 1090315 h 1383472"/>
                <a:gd name="connsiteX3612" fmla="*/ 2464744 w 4340943"/>
                <a:gd name="connsiteY3612" fmla="*/ 1098121 h 1383472"/>
                <a:gd name="connsiteX3613" fmla="*/ 2451749 w 4340943"/>
                <a:gd name="connsiteY3613" fmla="*/ 1098121 h 1383472"/>
                <a:gd name="connsiteX3614" fmla="*/ 2440784 w 4340943"/>
                <a:gd name="connsiteY3614" fmla="*/ 1090315 h 1383472"/>
                <a:gd name="connsiteX3615" fmla="*/ 2440784 w 4340943"/>
                <a:gd name="connsiteY3615" fmla="*/ 1080570 h 1383472"/>
                <a:gd name="connsiteX3616" fmla="*/ 2451749 w 4340943"/>
                <a:gd name="connsiteY3616" fmla="*/ 1072765 h 1383472"/>
                <a:gd name="connsiteX3617" fmla="*/ 1821118 w 4340943"/>
                <a:gd name="connsiteY3617" fmla="*/ 1072765 h 1383472"/>
                <a:gd name="connsiteX3618" fmla="*/ 1834113 w 4340943"/>
                <a:gd name="connsiteY3618" fmla="*/ 1072765 h 1383472"/>
                <a:gd name="connsiteX3619" fmla="*/ 1845078 w 4340943"/>
                <a:gd name="connsiteY3619" fmla="*/ 1080570 h 1383472"/>
                <a:gd name="connsiteX3620" fmla="*/ 1845077 w 4340943"/>
                <a:gd name="connsiteY3620" fmla="*/ 1090315 h 1383472"/>
                <a:gd name="connsiteX3621" fmla="*/ 1834113 w 4340943"/>
                <a:gd name="connsiteY3621" fmla="*/ 1098121 h 1383472"/>
                <a:gd name="connsiteX3622" fmla="*/ 1821119 w 4340943"/>
                <a:gd name="connsiteY3622" fmla="*/ 1098121 h 1383472"/>
                <a:gd name="connsiteX3623" fmla="*/ 1810154 w 4340943"/>
                <a:gd name="connsiteY3623" fmla="*/ 1090315 h 1383472"/>
                <a:gd name="connsiteX3624" fmla="*/ 1810154 w 4340943"/>
                <a:gd name="connsiteY3624" fmla="*/ 1080570 h 1383472"/>
                <a:gd name="connsiteX3625" fmla="*/ 1821118 w 4340943"/>
                <a:gd name="connsiteY3625" fmla="*/ 1072765 h 1383472"/>
                <a:gd name="connsiteX3626" fmla="*/ 1190615 w 4340943"/>
                <a:gd name="connsiteY3626" fmla="*/ 1072765 h 1383472"/>
                <a:gd name="connsiteX3627" fmla="*/ 1203609 w 4340943"/>
                <a:gd name="connsiteY3627" fmla="*/ 1072765 h 1383472"/>
                <a:gd name="connsiteX3628" fmla="*/ 1214575 w 4340943"/>
                <a:gd name="connsiteY3628" fmla="*/ 1080570 h 1383472"/>
                <a:gd name="connsiteX3629" fmla="*/ 1214574 w 4340943"/>
                <a:gd name="connsiteY3629" fmla="*/ 1090315 h 1383472"/>
                <a:gd name="connsiteX3630" fmla="*/ 1203609 w 4340943"/>
                <a:gd name="connsiteY3630" fmla="*/ 1098121 h 1383472"/>
                <a:gd name="connsiteX3631" fmla="*/ 1190616 w 4340943"/>
                <a:gd name="connsiteY3631" fmla="*/ 1098121 h 1383472"/>
                <a:gd name="connsiteX3632" fmla="*/ 1179651 w 4340943"/>
                <a:gd name="connsiteY3632" fmla="*/ 1090315 h 1383472"/>
                <a:gd name="connsiteX3633" fmla="*/ 1179651 w 4340943"/>
                <a:gd name="connsiteY3633" fmla="*/ 1080570 h 1383472"/>
                <a:gd name="connsiteX3634" fmla="*/ 1190615 w 4340943"/>
                <a:gd name="connsiteY3634" fmla="*/ 1072765 h 1383472"/>
                <a:gd name="connsiteX3635" fmla="*/ 561305 w 4340943"/>
                <a:gd name="connsiteY3635" fmla="*/ 1072765 h 1383472"/>
                <a:gd name="connsiteX3636" fmla="*/ 574300 w 4340943"/>
                <a:gd name="connsiteY3636" fmla="*/ 1072765 h 1383472"/>
                <a:gd name="connsiteX3637" fmla="*/ 585265 w 4340943"/>
                <a:gd name="connsiteY3637" fmla="*/ 1080570 h 1383472"/>
                <a:gd name="connsiteX3638" fmla="*/ 585265 w 4340943"/>
                <a:gd name="connsiteY3638" fmla="*/ 1090315 h 1383472"/>
                <a:gd name="connsiteX3639" fmla="*/ 574300 w 4340943"/>
                <a:gd name="connsiteY3639" fmla="*/ 1098121 h 1383472"/>
                <a:gd name="connsiteX3640" fmla="*/ 561306 w 4340943"/>
                <a:gd name="connsiteY3640" fmla="*/ 1098121 h 1383472"/>
                <a:gd name="connsiteX3641" fmla="*/ 550341 w 4340943"/>
                <a:gd name="connsiteY3641" fmla="*/ 1090315 h 1383472"/>
                <a:gd name="connsiteX3642" fmla="*/ 550341 w 4340943"/>
                <a:gd name="connsiteY3642" fmla="*/ 1080570 h 1383472"/>
                <a:gd name="connsiteX3643" fmla="*/ 561305 w 4340943"/>
                <a:gd name="connsiteY3643" fmla="*/ 1072765 h 1383472"/>
                <a:gd name="connsiteX3644" fmla="*/ 4116446 w 4340943"/>
                <a:gd name="connsiteY3644" fmla="*/ 1065016 h 1383472"/>
                <a:gd name="connsiteX3645" fmla="*/ 4133864 w 4340943"/>
                <a:gd name="connsiteY3645" fmla="*/ 1069601 h 1383472"/>
                <a:gd name="connsiteX3646" fmla="*/ 4183648 w 4340943"/>
                <a:gd name="connsiteY3646" fmla="*/ 1102411 h 1383472"/>
                <a:gd name="connsiteX3647" fmla="*/ 4184968 w 4340943"/>
                <a:gd name="connsiteY3647" fmla="*/ 1126820 h 1383472"/>
                <a:gd name="connsiteX3648" fmla="*/ 4160001 w 4340943"/>
                <a:gd name="connsiteY3648" fmla="*/ 1146017 h 1383472"/>
                <a:gd name="connsiteX3649" fmla="*/ 4125712 w 4340943"/>
                <a:gd name="connsiteY3649" fmla="*/ 1146957 h 1383472"/>
                <a:gd name="connsiteX3650" fmla="*/ 4075928 w 4340943"/>
                <a:gd name="connsiteY3650" fmla="*/ 1114147 h 1383472"/>
                <a:gd name="connsiteX3651" fmla="*/ 4074608 w 4340943"/>
                <a:gd name="connsiteY3651" fmla="*/ 1089739 h 1383472"/>
                <a:gd name="connsiteX3652" fmla="*/ 4099576 w 4340943"/>
                <a:gd name="connsiteY3652" fmla="*/ 1070541 h 1383472"/>
                <a:gd name="connsiteX3653" fmla="*/ 4116446 w 4340943"/>
                <a:gd name="connsiteY3653" fmla="*/ 1065016 h 1383472"/>
                <a:gd name="connsiteX3654" fmla="*/ 3487136 w 4340943"/>
                <a:gd name="connsiteY3654" fmla="*/ 1065016 h 1383472"/>
                <a:gd name="connsiteX3655" fmla="*/ 3504554 w 4340943"/>
                <a:gd name="connsiteY3655" fmla="*/ 1069601 h 1383472"/>
                <a:gd name="connsiteX3656" fmla="*/ 3554338 w 4340943"/>
                <a:gd name="connsiteY3656" fmla="*/ 1102411 h 1383472"/>
                <a:gd name="connsiteX3657" fmla="*/ 3555659 w 4340943"/>
                <a:gd name="connsiteY3657" fmla="*/ 1126820 h 1383472"/>
                <a:gd name="connsiteX3658" fmla="*/ 3530691 w 4340943"/>
                <a:gd name="connsiteY3658" fmla="*/ 1146017 h 1383472"/>
                <a:gd name="connsiteX3659" fmla="*/ 3496402 w 4340943"/>
                <a:gd name="connsiteY3659" fmla="*/ 1146957 h 1383472"/>
                <a:gd name="connsiteX3660" fmla="*/ 3446618 w 4340943"/>
                <a:gd name="connsiteY3660" fmla="*/ 1114147 h 1383472"/>
                <a:gd name="connsiteX3661" fmla="*/ 3445298 w 4340943"/>
                <a:gd name="connsiteY3661" fmla="*/ 1089739 h 1383472"/>
                <a:gd name="connsiteX3662" fmla="*/ 3470266 w 4340943"/>
                <a:gd name="connsiteY3662" fmla="*/ 1070541 h 1383472"/>
                <a:gd name="connsiteX3663" fmla="*/ 3487136 w 4340943"/>
                <a:gd name="connsiteY3663" fmla="*/ 1065016 h 1383472"/>
                <a:gd name="connsiteX3664" fmla="*/ 2856633 w 4340943"/>
                <a:gd name="connsiteY3664" fmla="*/ 1065016 h 1383472"/>
                <a:gd name="connsiteX3665" fmla="*/ 2874052 w 4340943"/>
                <a:gd name="connsiteY3665" fmla="*/ 1069601 h 1383472"/>
                <a:gd name="connsiteX3666" fmla="*/ 2923835 w 4340943"/>
                <a:gd name="connsiteY3666" fmla="*/ 1102411 h 1383472"/>
                <a:gd name="connsiteX3667" fmla="*/ 2925156 w 4340943"/>
                <a:gd name="connsiteY3667" fmla="*/ 1126820 h 1383472"/>
                <a:gd name="connsiteX3668" fmla="*/ 2900188 w 4340943"/>
                <a:gd name="connsiteY3668" fmla="*/ 1146017 h 1383472"/>
                <a:gd name="connsiteX3669" fmla="*/ 2865899 w 4340943"/>
                <a:gd name="connsiteY3669" fmla="*/ 1146957 h 1383472"/>
                <a:gd name="connsiteX3670" fmla="*/ 2816116 w 4340943"/>
                <a:gd name="connsiteY3670" fmla="*/ 1114147 h 1383472"/>
                <a:gd name="connsiteX3671" fmla="*/ 2814795 w 4340943"/>
                <a:gd name="connsiteY3671" fmla="*/ 1089739 h 1383472"/>
                <a:gd name="connsiteX3672" fmla="*/ 2839762 w 4340943"/>
                <a:gd name="connsiteY3672" fmla="*/ 1070541 h 1383472"/>
                <a:gd name="connsiteX3673" fmla="*/ 2856633 w 4340943"/>
                <a:gd name="connsiteY3673" fmla="*/ 1065016 h 1383472"/>
                <a:gd name="connsiteX3674" fmla="*/ 2226003 w 4340943"/>
                <a:gd name="connsiteY3674" fmla="*/ 1065016 h 1383472"/>
                <a:gd name="connsiteX3675" fmla="*/ 2243420 w 4340943"/>
                <a:gd name="connsiteY3675" fmla="*/ 1069601 h 1383472"/>
                <a:gd name="connsiteX3676" fmla="*/ 2293204 w 4340943"/>
                <a:gd name="connsiteY3676" fmla="*/ 1102411 h 1383472"/>
                <a:gd name="connsiteX3677" fmla="*/ 2294525 w 4340943"/>
                <a:gd name="connsiteY3677" fmla="*/ 1126820 h 1383472"/>
                <a:gd name="connsiteX3678" fmla="*/ 2269557 w 4340943"/>
                <a:gd name="connsiteY3678" fmla="*/ 1146017 h 1383472"/>
                <a:gd name="connsiteX3679" fmla="*/ 2235269 w 4340943"/>
                <a:gd name="connsiteY3679" fmla="*/ 1146957 h 1383472"/>
                <a:gd name="connsiteX3680" fmla="*/ 2185485 w 4340943"/>
                <a:gd name="connsiteY3680" fmla="*/ 1114147 h 1383472"/>
                <a:gd name="connsiteX3681" fmla="*/ 2184164 w 4340943"/>
                <a:gd name="connsiteY3681" fmla="*/ 1089739 h 1383472"/>
                <a:gd name="connsiteX3682" fmla="*/ 2209132 w 4340943"/>
                <a:gd name="connsiteY3682" fmla="*/ 1070541 h 1383472"/>
                <a:gd name="connsiteX3683" fmla="*/ 2226003 w 4340943"/>
                <a:gd name="connsiteY3683" fmla="*/ 1065016 h 1383472"/>
                <a:gd name="connsiteX3684" fmla="*/ 1595499 w 4340943"/>
                <a:gd name="connsiteY3684" fmla="*/ 1065016 h 1383472"/>
                <a:gd name="connsiteX3685" fmla="*/ 1612917 w 4340943"/>
                <a:gd name="connsiteY3685" fmla="*/ 1069601 h 1383472"/>
                <a:gd name="connsiteX3686" fmla="*/ 1662701 w 4340943"/>
                <a:gd name="connsiteY3686" fmla="*/ 1102411 h 1383472"/>
                <a:gd name="connsiteX3687" fmla="*/ 1664022 w 4340943"/>
                <a:gd name="connsiteY3687" fmla="*/ 1126820 h 1383472"/>
                <a:gd name="connsiteX3688" fmla="*/ 1639054 w 4340943"/>
                <a:gd name="connsiteY3688" fmla="*/ 1146017 h 1383472"/>
                <a:gd name="connsiteX3689" fmla="*/ 1604765 w 4340943"/>
                <a:gd name="connsiteY3689" fmla="*/ 1146957 h 1383472"/>
                <a:gd name="connsiteX3690" fmla="*/ 1554981 w 4340943"/>
                <a:gd name="connsiteY3690" fmla="*/ 1114147 h 1383472"/>
                <a:gd name="connsiteX3691" fmla="*/ 1553661 w 4340943"/>
                <a:gd name="connsiteY3691" fmla="*/ 1089739 h 1383472"/>
                <a:gd name="connsiteX3692" fmla="*/ 1578628 w 4340943"/>
                <a:gd name="connsiteY3692" fmla="*/ 1070541 h 1383472"/>
                <a:gd name="connsiteX3693" fmla="*/ 1595499 w 4340943"/>
                <a:gd name="connsiteY3693" fmla="*/ 1065016 h 1383472"/>
                <a:gd name="connsiteX3694" fmla="*/ 966189 w 4340943"/>
                <a:gd name="connsiteY3694" fmla="*/ 1065016 h 1383472"/>
                <a:gd name="connsiteX3695" fmla="*/ 983608 w 4340943"/>
                <a:gd name="connsiteY3695" fmla="*/ 1069601 h 1383472"/>
                <a:gd name="connsiteX3696" fmla="*/ 1033391 w 4340943"/>
                <a:gd name="connsiteY3696" fmla="*/ 1102411 h 1383472"/>
                <a:gd name="connsiteX3697" fmla="*/ 1034712 w 4340943"/>
                <a:gd name="connsiteY3697" fmla="*/ 1126820 h 1383472"/>
                <a:gd name="connsiteX3698" fmla="*/ 1009744 w 4340943"/>
                <a:gd name="connsiteY3698" fmla="*/ 1146017 h 1383472"/>
                <a:gd name="connsiteX3699" fmla="*/ 975456 w 4340943"/>
                <a:gd name="connsiteY3699" fmla="*/ 1146957 h 1383472"/>
                <a:gd name="connsiteX3700" fmla="*/ 925672 w 4340943"/>
                <a:gd name="connsiteY3700" fmla="*/ 1114147 h 1383472"/>
                <a:gd name="connsiteX3701" fmla="*/ 924351 w 4340943"/>
                <a:gd name="connsiteY3701" fmla="*/ 1089739 h 1383472"/>
                <a:gd name="connsiteX3702" fmla="*/ 949319 w 4340943"/>
                <a:gd name="connsiteY3702" fmla="*/ 1070541 h 1383472"/>
                <a:gd name="connsiteX3703" fmla="*/ 966189 w 4340943"/>
                <a:gd name="connsiteY3703" fmla="*/ 1065016 h 1383472"/>
                <a:gd name="connsiteX3704" fmla="*/ 335686 w 4340943"/>
                <a:gd name="connsiteY3704" fmla="*/ 1065016 h 1383472"/>
                <a:gd name="connsiteX3705" fmla="*/ 353105 w 4340943"/>
                <a:gd name="connsiteY3705" fmla="*/ 1069601 h 1383472"/>
                <a:gd name="connsiteX3706" fmla="*/ 402888 w 4340943"/>
                <a:gd name="connsiteY3706" fmla="*/ 1102411 h 1383472"/>
                <a:gd name="connsiteX3707" fmla="*/ 404209 w 4340943"/>
                <a:gd name="connsiteY3707" fmla="*/ 1126820 h 1383472"/>
                <a:gd name="connsiteX3708" fmla="*/ 379241 w 4340943"/>
                <a:gd name="connsiteY3708" fmla="*/ 1146017 h 1383472"/>
                <a:gd name="connsiteX3709" fmla="*/ 344953 w 4340943"/>
                <a:gd name="connsiteY3709" fmla="*/ 1146957 h 1383472"/>
                <a:gd name="connsiteX3710" fmla="*/ 295168 w 4340943"/>
                <a:gd name="connsiteY3710" fmla="*/ 1114147 h 1383472"/>
                <a:gd name="connsiteX3711" fmla="*/ 293848 w 4340943"/>
                <a:gd name="connsiteY3711" fmla="*/ 1089739 h 1383472"/>
                <a:gd name="connsiteX3712" fmla="*/ 318815 w 4340943"/>
                <a:gd name="connsiteY3712" fmla="*/ 1070541 h 1383472"/>
                <a:gd name="connsiteX3713" fmla="*/ 335686 w 4340943"/>
                <a:gd name="connsiteY3713" fmla="*/ 1065016 h 1383472"/>
                <a:gd name="connsiteX3714" fmla="*/ 3873304 w 4340943"/>
                <a:gd name="connsiteY3714" fmla="*/ 1060586 h 1383472"/>
                <a:gd name="connsiteX3715" fmla="*/ 3878297 w 4340943"/>
                <a:gd name="connsiteY3715" fmla="*/ 1062246 h 1383472"/>
                <a:gd name="connsiteX3716" fmla="*/ 3884057 w 4340943"/>
                <a:gd name="connsiteY3716" fmla="*/ 1066728 h 1383472"/>
                <a:gd name="connsiteX3717" fmla="*/ 3883606 w 4340943"/>
                <a:gd name="connsiteY3717" fmla="*/ 1073968 h 1383472"/>
                <a:gd name="connsiteX3718" fmla="*/ 3877310 w 4340943"/>
                <a:gd name="connsiteY3718" fmla="*/ 1078069 h 1383472"/>
                <a:gd name="connsiteX3719" fmla="*/ 3867140 w 4340943"/>
                <a:gd name="connsiteY3719" fmla="*/ 1077748 h 1383472"/>
                <a:gd name="connsiteX3720" fmla="*/ 3861379 w 4340943"/>
                <a:gd name="connsiteY3720" fmla="*/ 1073266 h 1383472"/>
                <a:gd name="connsiteX3721" fmla="*/ 3861830 w 4340943"/>
                <a:gd name="connsiteY3721" fmla="*/ 1066026 h 1383472"/>
                <a:gd name="connsiteX3722" fmla="*/ 3868125 w 4340943"/>
                <a:gd name="connsiteY3722" fmla="*/ 1061925 h 1383472"/>
                <a:gd name="connsiteX3723" fmla="*/ 3873304 w 4340943"/>
                <a:gd name="connsiteY3723" fmla="*/ 1060586 h 1383472"/>
                <a:gd name="connsiteX3724" fmla="*/ 3243995 w 4340943"/>
                <a:gd name="connsiteY3724" fmla="*/ 1060586 h 1383472"/>
                <a:gd name="connsiteX3725" fmla="*/ 3248988 w 4340943"/>
                <a:gd name="connsiteY3725" fmla="*/ 1062246 h 1383472"/>
                <a:gd name="connsiteX3726" fmla="*/ 3254748 w 4340943"/>
                <a:gd name="connsiteY3726" fmla="*/ 1066728 h 1383472"/>
                <a:gd name="connsiteX3727" fmla="*/ 3254296 w 4340943"/>
                <a:gd name="connsiteY3727" fmla="*/ 1073968 h 1383472"/>
                <a:gd name="connsiteX3728" fmla="*/ 3248001 w 4340943"/>
                <a:gd name="connsiteY3728" fmla="*/ 1078069 h 1383472"/>
                <a:gd name="connsiteX3729" fmla="*/ 3237830 w 4340943"/>
                <a:gd name="connsiteY3729" fmla="*/ 1077748 h 1383472"/>
                <a:gd name="connsiteX3730" fmla="*/ 3232070 w 4340943"/>
                <a:gd name="connsiteY3730" fmla="*/ 1073266 h 1383472"/>
                <a:gd name="connsiteX3731" fmla="*/ 3232520 w 4340943"/>
                <a:gd name="connsiteY3731" fmla="*/ 1066026 h 1383472"/>
                <a:gd name="connsiteX3732" fmla="*/ 3238816 w 4340943"/>
                <a:gd name="connsiteY3732" fmla="*/ 1061925 h 1383472"/>
                <a:gd name="connsiteX3733" fmla="*/ 3243995 w 4340943"/>
                <a:gd name="connsiteY3733" fmla="*/ 1060586 h 1383472"/>
                <a:gd name="connsiteX3734" fmla="*/ 2613491 w 4340943"/>
                <a:gd name="connsiteY3734" fmla="*/ 1060586 h 1383472"/>
                <a:gd name="connsiteX3735" fmla="*/ 2618484 w 4340943"/>
                <a:gd name="connsiteY3735" fmla="*/ 1062246 h 1383472"/>
                <a:gd name="connsiteX3736" fmla="*/ 2624244 w 4340943"/>
                <a:gd name="connsiteY3736" fmla="*/ 1066728 h 1383472"/>
                <a:gd name="connsiteX3737" fmla="*/ 2623793 w 4340943"/>
                <a:gd name="connsiteY3737" fmla="*/ 1073968 h 1383472"/>
                <a:gd name="connsiteX3738" fmla="*/ 2617498 w 4340943"/>
                <a:gd name="connsiteY3738" fmla="*/ 1078069 h 1383472"/>
                <a:gd name="connsiteX3739" fmla="*/ 2607327 w 4340943"/>
                <a:gd name="connsiteY3739" fmla="*/ 1077748 h 1383472"/>
                <a:gd name="connsiteX3740" fmla="*/ 2601566 w 4340943"/>
                <a:gd name="connsiteY3740" fmla="*/ 1073266 h 1383472"/>
                <a:gd name="connsiteX3741" fmla="*/ 2602017 w 4340943"/>
                <a:gd name="connsiteY3741" fmla="*/ 1066026 h 1383472"/>
                <a:gd name="connsiteX3742" fmla="*/ 2608312 w 4340943"/>
                <a:gd name="connsiteY3742" fmla="*/ 1061925 h 1383472"/>
                <a:gd name="connsiteX3743" fmla="*/ 2613491 w 4340943"/>
                <a:gd name="connsiteY3743" fmla="*/ 1060586 h 1383472"/>
                <a:gd name="connsiteX3744" fmla="*/ 1982861 w 4340943"/>
                <a:gd name="connsiteY3744" fmla="*/ 1060586 h 1383472"/>
                <a:gd name="connsiteX3745" fmla="*/ 1987853 w 4340943"/>
                <a:gd name="connsiteY3745" fmla="*/ 1062246 h 1383472"/>
                <a:gd name="connsiteX3746" fmla="*/ 1993614 w 4340943"/>
                <a:gd name="connsiteY3746" fmla="*/ 1066728 h 1383472"/>
                <a:gd name="connsiteX3747" fmla="*/ 1993162 w 4340943"/>
                <a:gd name="connsiteY3747" fmla="*/ 1073968 h 1383472"/>
                <a:gd name="connsiteX3748" fmla="*/ 1986867 w 4340943"/>
                <a:gd name="connsiteY3748" fmla="*/ 1078069 h 1383472"/>
                <a:gd name="connsiteX3749" fmla="*/ 1976696 w 4340943"/>
                <a:gd name="connsiteY3749" fmla="*/ 1077748 h 1383472"/>
                <a:gd name="connsiteX3750" fmla="*/ 1970936 w 4340943"/>
                <a:gd name="connsiteY3750" fmla="*/ 1073266 h 1383472"/>
                <a:gd name="connsiteX3751" fmla="*/ 1971387 w 4340943"/>
                <a:gd name="connsiteY3751" fmla="*/ 1066026 h 1383472"/>
                <a:gd name="connsiteX3752" fmla="*/ 1977682 w 4340943"/>
                <a:gd name="connsiteY3752" fmla="*/ 1061925 h 1383472"/>
                <a:gd name="connsiteX3753" fmla="*/ 1982861 w 4340943"/>
                <a:gd name="connsiteY3753" fmla="*/ 1060586 h 1383472"/>
                <a:gd name="connsiteX3754" fmla="*/ 1352358 w 4340943"/>
                <a:gd name="connsiteY3754" fmla="*/ 1060586 h 1383472"/>
                <a:gd name="connsiteX3755" fmla="*/ 1357350 w 4340943"/>
                <a:gd name="connsiteY3755" fmla="*/ 1062246 h 1383472"/>
                <a:gd name="connsiteX3756" fmla="*/ 1363110 w 4340943"/>
                <a:gd name="connsiteY3756" fmla="*/ 1066728 h 1383472"/>
                <a:gd name="connsiteX3757" fmla="*/ 1362659 w 4340943"/>
                <a:gd name="connsiteY3757" fmla="*/ 1073968 h 1383472"/>
                <a:gd name="connsiteX3758" fmla="*/ 1356364 w 4340943"/>
                <a:gd name="connsiteY3758" fmla="*/ 1078069 h 1383472"/>
                <a:gd name="connsiteX3759" fmla="*/ 1346193 w 4340943"/>
                <a:gd name="connsiteY3759" fmla="*/ 1077748 h 1383472"/>
                <a:gd name="connsiteX3760" fmla="*/ 1340432 w 4340943"/>
                <a:gd name="connsiteY3760" fmla="*/ 1073266 h 1383472"/>
                <a:gd name="connsiteX3761" fmla="*/ 1340884 w 4340943"/>
                <a:gd name="connsiteY3761" fmla="*/ 1066026 h 1383472"/>
                <a:gd name="connsiteX3762" fmla="*/ 1347179 w 4340943"/>
                <a:gd name="connsiteY3762" fmla="*/ 1061925 h 1383472"/>
                <a:gd name="connsiteX3763" fmla="*/ 1352358 w 4340943"/>
                <a:gd name="connsiteY3763" fmla="*/ 1060586 h 1383472"/>
                <a:gd name="connsiteX3764" fmla="*/ 723048 w 4340943"/>
                <a:gd name="connsiteY3764" fmla="*/ 1060586 h 1383472"/>
                <a:gd name="connsiteX3765" fmla="*/ 728041 w 4340943"/>
                <a:gd name="connsiteY3765" fmla="*/ 1062246 h 1383472"/>
                <a:gd name="connsiteX3766" fmla="*/ 733801 w 4340943"/>
                <a:gd name="connsiteY3766" fmla="*/ 1066728 h 1383472"/>
                <a:gd name="connsiteX3767" fmla="*/ 733350 w 4340943"/>
                <a:gd name="connsiteY3767" fmla="*/ 1073968 h 1383472"/>
                <a:gd name="connsiteX3768" fmla="*/ 727054 w 4340943"/>
                <a:gd name="connsiteY3768" fmla="*/ 1078069 h 1383472"/>
                <a:gd name="connsiteX3769" fmla="*/ 716884 w 4340943"/>
                <a:gd name="connsiteY3769" fmla="*/ 1077748 h 1383472"/>
                <a:gd name="connsiteX3770" fmla="*/ 711123 w 4340943"/>
                <a:gd name="connsiteY3770" fmla="*/ 1073266 h 1383472"/>
                <a:gd name="connsiteX3771" fmla="*/ 711574 w 4340943"/>
                <a:gd name="connsiteY3771" fmla="*/ 1066026 h 1383472"/>
                <a:gd name="connsiteX3772" fmla="*/ 717869 w 4340943"/>
                <a:gd name="connsiteY3772" fmla="*/ 1061925 h 1383472"/>
                <a:gd name="connsiteX3773" fmla="*/ 723048 w 4340943"/>
                <a:gd name="connsiteY3773" fmla="*/ 1060586 h 1383472"/>
                <a:gd name="connsiteX3774" fmla="*/ 4317486 w 4340943"/>
                <a:gd name="connsiteY3774" fmla="*/ 1057185 h 1383472"/>
                <a:gd name="connsiteX3775" fmla="*/ 4322477 w 4340943"/>
                <a:gd name="connsiteY3775" fmla="*/ 1058846 h 1383472"/>
                <a:gd name="connsiteX3776" fmla="*/ 4328238 w 4340943"/>
                <a:gd name="connsiteY3776" fmla="*/ 1063327 h 1383472"/>
                <a:gd name="connsiteX3777" fmla="*/ 4327787 w 4340943"/>
                <a:gd name="connsiteY3777" fmla="*/ 1070567 h 1383472"/>
                <a:gd name="connsiteX3778" fmla="*/ 4321492 w 4340943"/>
                <a:gd name="connsiteY3778" fmla="*/ 1074668 h 1383472"/>
                <a:gd name="connsiteX3779" fmla="*/ 4311320 w 4340943"/>
                <a:gd name="connsiteY3779" fmla="*/ 1074347 h 1383472"/>
                <a:gd name="connsiteX3780" fmla="*/ 4305559 w 4340943"/>
                <a:gd name="connsiteY3780" fmla="*/ 1069865 h 1383472"/>
                <a:gd name="connsiteX3781" fmla="*/ 4306010 w 4340943"/>
                <a:gd name="connsiteY3781" fmla="*/ 1062625 h 1383472"/>
                <a:gd name="connsiteX3782" fmla="*/ 4312306 w 4340943"/>
                <a:gd name="connsiteY3782" fmla="*/ 1058524 h 1383472"/>
                <a:gd name="connsiteX3783" fmla="*/ 4317486 w 4340943"/>
                <a:gd name="connsiteY3783" fmla="*/ 1057185 h 1383472"/>
                <a:gd name="connsiteX3784" fmla="*/ 3686982 w 4340943"/>
                <a:gd name="connsiteY3784" fmla="*/ 1057185 h 1383472"/>
                <a:gd name="connsiteX3785" fmla="*/ 3691974 w 4340943"/>
                <a:gd name="connsiteY3785" fmla="*/ 1058846 h 1383472"/>
                <a:gd name="connsiteX3786" fmla="*/ 3697734 w 4340943"/>
                <a:gd name="connsiteY3786" fmla="*/ 1063327 h 1383472"/>
                <a:gd name="connsiteX3787" fmla="*/ 3697284 w 4340943"/>
                <a:gd name="connsiteY3787" fmla="*/ 1070567 h 1383472"/>
                <a:gd name="connsiteX3788" fmla="*/ 3690988 w 4340943"/>
                <a:gd name="connsiteY3788" fmla="*/ 1074668 h 1383472"/>
                <a:gd name="connsiteX3789" fmla="*/ 3680816 w 4340943"/>
                <a:gd name="connsiteY3789" fmla="*/ 1074347 h 1383472"/>
                <a:gd name="connsiteX3790" fmla="*/ 3675056 w 4340943"/>
                <a:gd name="connsiteY3790" fmla="*/ 1069865 h 1383472"/>
                <a:gd name="connsiteX3791" fmla="*/ 3675507 w 4340943"/>
                <a:gd name="connsiteY3791" fmla="*/ 1062625 h 1383472"/>
                <a:gd name="connsiteX3792" fmla="*/ 3681803 w 4340943"/>
                <a:gd name="connsiteY3792" fmla="*/ 1058524 h 1383472"/>
                <a:gd name="connsiteX3793" fmla="*/ 3686982 w 4340943"/>
                <a:gd name="connsiteY3793" fmla="*/ 1057185 h 1383472"/>
                <a:gd name="connsiteX3794" fmla="*/ 3057672 w 4340943"/>
                <a:gd name="connsiteY3794" fmla="*/ 1057185 h 1383472"/>
                <a:gd name="connsiteX3795" fmla="*/ 3062664 w 4340943"/>
                <a:gd name="connsiteY3795" fmla="*/ 1058846 h 1383472"/>
                <a:gd name="connsiteX3796" fmla="*/ 3068425 w 4340943"/>
                <a:gd name="connsiteY3796" fmla="*/ 1063327 h 1383472"/>
                <a:gd name="connsiteX3797" fmla="*/ 3067974 w 4340943"/>
                <a:gd name="connsiteY3797" fmla="*/ 1070567 h 1383472"/>
                <a:gd name="connsiteX3798" fmla="*/ 3061678 w 4340943"/>
                <a:gd name="connsiteY3798" fmla="*/ 1074668 h 1383472"/>
                <a:gd name="connsiteX3799" fmla="*/ 3051507 w 4340943"/>
                <a:gd name="connsiteY3799" fmla="*/ 1074347 h 1383472"/>
                <a:gd name="connsiteX3800" fmla="*/ 3045746 w 4340943"/>
                <a:gd name="connsiteY3800" fmla="*/ 1069865 h 1383472"/>
                <a:gd name="connsiteX3801" fmla="*/ 3046197 w 4340943"/>
                <a:gd name="connsiteY3801" fmla="*/ 1062625 h 1383472"/>
                <a:gd name="connsiteX3802" fmla="*/ 3052493 w 4340943"/>
                <a:gd name="connsiteY3802" fmla="*/ 1058524 h 1383472"/>
                <a:gd name="connsiteX3803" fmla="*/ 3057672 w 4340943"/>
                <a:gd name="connsiteY3803" fmla="*/ 1057185 h 1383472"/>
                <a:gd name="connsiteX3804" fmla="*/ 2427169 w 4340943"/>
                <a:gd name="connsiteY3804" fmla="*/ 1057185 h 1383472"/>
                <a:gd name="connsiteX3805" fmla="*/ 2432161 w 4340943"/>
                <a:gd name="connsiteY3805" fmla="*/ 1058846 h 1383472"/>
                <a:gd name="connsiteX3806" fmla="*/ 2437921 w 4340943"/>
                <a:gd name="connsiteY3806" fmla="*/ 1063327 h 1383472"/>
                <a:gd name="connsiteX3807" fmla="*/ 2437471 w 4340943"/>
                <a:gd name="connsiteY3807" fmla="*/ 1070567 h 1383472"/>
                <a:gd name="connsiteX3808" fmla="*/ 2431175 w 4340943"/>
                <a:gd name="connsiteY3808" fmla="*/ 1074668 h 1383472"/>
                <a:gd name="connsiteX3809" fmla="*/ 2421004 w 4340943"/>
                <a:gd name="connsiteY3809" fmla="*/ 1074347 h 1383472"/>
                <a:gd name="connsiteX3810" fmla="*/ 2415243 w 4340943"/>
                <a:gd name="connsiteY3810" fmla="*/ 1069865 h 1383472"/>
                <a:gd name="connsiteX3811" fmla="*/ 2415694 w 4340943"/>
                <a:gd name="connsiteY3811" fmla="*/ 1062625 h 1383472"/>
                <a:gd name="connsiteX3812" fmla="*/ 2421990 w 4340943"/>
                <a:gd name="connsiteY3812" fmla="*/ 1058524 h 1383472"/>
                <a:gd name="connsiteX3813" fmla="*/ 2427169 w 4340943"/>
                <a:gd name="connsiteY3813" fmla="*/ 1057185 h 1383472"/>
                <a:gd name="connsiteX3814" fmla="*/ 1796538 w 4340943"/>
                <a:gd name="connsiteY3814" fmla="*/ 1057185 h 1383472"/>
                <a:gd name="connsiteX3815" fmla="*/ 1801530 w 4340943"/>
                <a:gd name="connsiteY3815" fmla="*/ 1058846 h 1383472"/>
                <a:gd name="connsiteX3816" fmla="*/ 1807291 w 4340943"/>
                <a:gd name="connsiteY3816" fmla="*/ 1063327 h 1383472"/>
                <a:gd name="connsiteX3817" fmla="*/ 1806840 w 4340943"/>
                <a:gd name="connsiteY3817" fmla="*/ 1070567 h 1383472"/>
                <a:gd name="connsiteX3818" fmla="*/ 1800544 w 4340943"/>
                <a:gd name="connsiteY3818" fmla="*/ 1074668 h 1383472"/>
                <a:gd name="connsiteX3819" fmla="*/ 1790373 w 4340943"/>
                <a:gd name="connsiteY3819" fmla="*/ 1074347 h 1383472"/>
                <a:gd name="connsiteX3820" fmla="*/ 1784612 w 4340943"/>
                <a:gd name="connsiteY3820" fmla="*/ 1069865 h 1383472"/>
                <a:gd name="connsiteX3821" fmla="*/ 1785063 w 4340943"/>
                <a:gd name="connsiteY3821" fmla="*/ 1062625 h 1383472"/>
                <a:gd name="connsiteX3822" fmla="*/ 1791359 w 4340943"/>
                <a:gd name="connsiteY3822" fmla="*/ 1058524 h 1383472"/>
                <a:gd name="connsiteX3823" fmla="*/ 1796538 w 4340943"/>
                <a:gd name="connsiteY3823" fmla="*/ 1057185 h 1383472"/>
                <a:gd name="connsiteX3824" fmla="*/ 1166035 w 4340943"/>
                <a:gd name="connsiteY3824" fmla="*/ 1057185 h 1383472"/>
                <a:gd name="connsiteX3825" fmla="*/ 1171027 w 4340943"/>
                <a:gd name="connsiteY3825" fmla="*/ 1058846 h 1383472"/>
                <a:gd name="connsiteX3826" fmla="*/ 1176787 w 4340943"/>
                <a:gd name="connsiteY3826" fmla="*/ 1063327 h 1383472"/>
                <a:gd name="connsiteX3827" fmla="*/ 1176337 w 4340943"/>
                <a:gd name="connsiteY3827" fmla="*/ 1070567 h 1383472"/>
                <a:gd name="connsiteX3828" fmla="*/ 1170041 w 4340943"/>
                <a:gd name="connsiteY3828" fmla="*/ 1074668 h 1383472"/>
                <a:gd name="connsiteX3829" fmla="*/ 1159870 w 4340943"/>
                <a:gd name="connsiteY3829" fmla="*/ 1074347 h 1383472"/>
                <a:gd name="connsiteX3830" fmla="*/ 1154109 w 4340943"/>
                <a:gd name="connsiteY3830" fmla="*/ 1069865 h 1383472"/>
                <a:gd name="connsiteX3831" fmla="*/ 1154560 w 4340943"/>
                <a:gd name="connsiteY3831" fmla="*/ 1062625 h 1383472"/>
                <a:gd name="connsiteX3832" fmla="*/ 1160856 w 4340943"/>
                <a:gd name="connsiteY3832" fmla="*/ 1058524 h 1383472"/>
                <a:gd name="connsiteX3833" fmla="*/ 1166035 w 4340943"/>
                <a:gd name="connsiteY3833" fmla="*/ 1057185 h 1383472"/>
                <a:gd name="connsiteX3834" fmla="*/ 536726 w 4340943"/>
                <a:gd name="connsiteY3834" fmla="*/ 1057185 h 1383472"/>
                <a:gd name="connsiteX3835" fmla="*/ 541717 w 4340943"/>
                <a:gd name="connsiteY3835" fmla="*/ 1058846 h 1383472"/>
                <a:gd name="connsiteX3836" fmla="*/ 547478 w 4340943"/>
                <a:gd name="connsiteY3836" fmla="*/ 1063327 h 1383472"/>
                <a:gd name="connsiteX3837" fmla="*/ 547027 w 4340943"/>
                <a:gd name="connsiteY3837" fmla="*/ 1070567 h 1383472"/>
                <a:gd name="connsiteX3838" fmla="*/ 540731 w 4340943"/>
                <a:gd name="connsiteY3838" fmla="*/ 1074668 h 1383472"/>
                <a:gd name="connsiteX3839" fmla="*/ 530560 w 4340943"/>
                <a:gd name="connsiteY3839" fmla="*/ 1074347 h 1383472"/>
                <a:gd name="connsiteX3840" fmla="*/ 524799 w 4340943"/>
                <a:gd name="connsiteY3840" fmla="*/ 1069865 h 1383472"/>
                <a:gd name="connsiteX3841" fmla="*/ 525250 w 4340943"/>
                <a:gd name="connsiteY3841" fmla="*/ 1062625 h 1383472"/>
                <a:gd name="connsiteX3842" fmla="*/ 531546 w 4340943"/>
                <a:gd name="connsiteY3842" fmla="*/ 1058524 h 1383472"/>
                <a:gd name="connsiteX3843" fmla="*/ 536726 w 4340943"/>
                <a:gd name="connsiteY3843" fmla="*/ 1057185 h 1383472"/>
                <a:gd name="connsiteX3844" fmla="*/ 4013338 w 4340943"/>
                <a:gd name="connsiteY3844" fmla="*/ 1049019 h 1383472"/>
                <a:gd name="connsiteX3845" fmla="*/ 4020667 w 4340943"/>
                <a:gd name="connsiteY3845" fmla="*/ 1051597 h 1383472"/>
                <a:gd name="connsiteX3846" fmla="*/ 4031324 w 4340943"/>
                <a:gd name="connsiteY3846" fmla="*/ 1060264 h 1383472"/>
                <a:gd name="connsiteX3847" fmla="*/ 4030322 w 4340943"/>
                <a:gd name="connsiteY3847" fmla="*/ 1070994 h 1383472"/>
                <a:gd name="connsiteX3848" fmla="*/ 4014980 w 4340943"/>
                <a:gd name="connsiteY3848" fmla="*/ 1080553 h 1383472"/>
                <a:gd name="connsiteX3849" fmla="*/ 3999906 w 4340943"/>
                <a:gd name="connsiteY3849" fmla="*/ 1079840 h 1383472"/>
                <a:gd name="connsiteX3850" fmla="*/ 3989250 w 4340943"/>
                <a:gd name="connsiteY3850" fmla="*/ 1071173 h 1383472"/>
                <a:gd name="connsiteX3851" fmla="*/ 3990252 w 4340943"/>
                <a:gd name="connsiteY3851" fmla="*/ 1060444 h 1383472"/>
                <a:gd name="connsiteX3852" fmla="*/ 4005594 w 4340943"/>
                <a:gd name="connsiteY3852" fmla="*/ 1050884 h 1383472"/>
                <a:gd name="connsiteX3853" fmla="*/ 4013338 w 4340943"/>
                <a:gd name="connsiteY3853" fmla="*/ 1049019 h 1383472"/>
                <a:gd name="connsiteX3854" fmla="*/ 3384028 w 4340943"/>
                <a:gd name="connsiteY3854" fmla="*/ 1049019 h 1383472"/>
                <a:gd name="connsiteX3855" fmla="*/ 3391358 w 4340943"/>
                <a:gd name="connsiteY3855" fmla="*/ 1051597 h 1383472"/>
                <a:gd name="connsiteX3856" fmla="*/ 3402014 w 4340943"/>
                <a:gd name="connsiteY3856" fmla="*/ 1060264 h 1383472"/>
                <a:gd name="connsiteX3857" fmla="*/ 3401012 w 4340943"/>
                <a:gd name="connsiteY3857" fmla="*/ 1070994 h 1383472"/>
                <a:gd name="connsiteX3858" fmla="*/ 3385670 w 4340943"/>
                <a:gd name="connsiteY3858" fmla="*/ 1080553 h 1383472"/>
                <a:gd name="connsiteX3859" fmla="*/ 3370597 w 4340943"/>
                <a:gd name="connsiteY3859" fmla="*/ 1079840 h 1383472"/>
                <a:gd name="connsiteX3860" fmla="*/ 3359940 w 4340943"/>
                <a:gd name="connsiteY3860" fmla="*/ 1071173 h 1383472"/>
                <a:gd name="connsiteX3861" fmla="*/ 3360942 w 4340943"/>
                <a:gd name="connsiteY3861" fmla="*/ 1060444 h 1383472"/>
                <a:gd name="connsiteX3862" fmla="*/ 3376284 w 4340943"/>
                <a:gd name="connsiteY3862" fmla="*/ 1050884 h 1383472"/>
                <a:gd name="connsiteX3863" fmla="*/ 3384028 w 4340943"/>
                <a:gd name="connsiteY3863" fmla="*/ 1049019 h 1383472"/>
                <a:gd name="connsiteX3864" fmla="*/ 2753525 w 4340943"/>
                <a:gd name="connsiteY3864" fmla="*/ 1049019 h 1383472"/>
                <a:gd name="connsiteX3865" fmla="*/ 2760854 w 4340943"/>
                <a:gd name="connsiteY3865" fmla="*/ 1051597 h 1383472"/>
                <a:gd name="connsiteX3866" fmla="*/ 2771511 w 4340943"/>
                <a:gd name="connsiteY3866" fmla="*/ 1060264 h 1383472"/>
                <a:gd name="connsiteX3867" fmla="*/ 2770509 w 4340943"/>
                <a:gd name="connsiteY3867" fmla="*/ 1070994 h 1383472"/>
                <a:gd name="connsiteX3868" fmla="*/ 2755167 w 4340943"/>
                <a:gd name="connsiteY3868" fmla="*/ 1080553 h 1383472"/>
                <a:gd name="connsiteX3869" fmla="*/ 2740094 w 4340943"/>
                <a:gd name="connsiteY3869" fmla="*/ 1079840 h 1383472"/>
                <a:gd name="connsiteX3870" fmla="*/ 2729437 w 4340943"/>
                <a:gd name="connsiteY3870" fmla="*/ 1071173 h 1383472"/>
                <a:gd name="connsiteX3871" fmla="*/ 2730440 w 4340943"/>
                <a:gd name="connsiteY3871" fmla="*/ 1060444 h 1383472"/>
                <a:gd name="connsiteX3872" fmla="*/ 2745781 w 4340943"/>
                <a:gd name="connsiteY3872" fmla="*/ 1050884 h 1383472"/>
                <a:gd name="connsiteX3873" fmla="*/ 2753525 w 4340943"/>
                <a:gd name="connsiteY3873" fmla="*/ 1049019 h 1383472"/>
                <a:gd name="connsiteX3874" fmla="*/ 2122895 w 4340943"/>
                <a:gd name="connsiteY3874" fmla="*/ 1049019 h 1383472"/>
                <a:gd name="connsiteX3875" fmla="*/ 2130224 w 4340943"/>
                <a:gd name="connsiteY3875" fmla="*/ 1051597 h 1383472"/>
                <a:gd name="connsiteX3876" fmla="*/ 2140880 w 4340943"/>
                <a:gd name="connsiteY3876" fmla="*/ 1060264 h 1383472"/>
                <a:gd name="connsiteX3877" fmla="*/ 2139878 w 4340943"/>
                <a:gd name="connsiteY3877" fmla="*/ 1070994 h 1383472"/>
                <a:gd name="connsiteX3878" fmla="*/ 2124536 w 4340943"/>
                <a:gd name="connsiteY3878" fmla="*/ 1080553 h 1383472"/>
                <a:gd name="connsiteX3879" fmla="*/ 2109463 w 4340943"/>
                <a:gd name="connsiteY3879" fmla="*/ 1079840 h 1383472"/>
                <a:gd name="connsiteX3880" fmla="*/ 2098807 w 4340943"/>
                <a:gd name="connsiteY3880" fmla="*/ 1071173 h 1383472"/>
                <a:gd name="connsiteX3881" fmla="*/ 2099809 w 4340943"/>
                <a:gd name="connsiteY3881" fmla="*/ 1060444 h 1383472"/>
                <a:gd name="connsiteX3882" fmla="*/ 2115150 w 4340943"/>
                <a:gd name="connsiteY3882" fmla="*/ 1050884 h 1383472"/>
                <a:gd name="connsiteX3883" fmla="*/ 2122895 w 4340943"/>
                <a:gd name="connsiteY3883" fmla="*/ 1049019 h 1383472"/>
                <a:gd name="connsiteX3884" fmla="*/ 1492391 w 4340943"/>
                <a:gd name="connsiteY3884" fmla="*/ 1049019 h 1383472"/>
                <a:gd name="connsiteX3885" fmla="*/ 1499720 w 4340943"/>
                <a:gd name="connsiteY3885" fmla="*/ 1051597 h 1383472"/>
                <a:gd name="connsiteX3886" fmla="*/ 1510377 w 4340943"/>
                <a:gd name="connsiteY3886" fmla="*/ 1060264 h 1383472"/>
                <a:gd name="connsiteX3887" fmla="*/ 1509375 w 4340943"/>
                <a:gd name="connsiteY3887" fmla="*/ 1070994 h 1383472"/>
                <a:gd name="connsiteX3888" fmla="*/ 1494033 w 4340943"/>
                <a:gd name="connsiteY3888" fmla="*/ 1080553 h 1383472"/>
                <a:gd name="connsiteX3889" fmla="*/ 1478959 w 4340943"/>
                <a:gd name="connsiteY3889" fmla="*/ 1079840 h 1383472"/>
                <a:gd name="connsiteX3890" fmla="*/ 1468303 w 4340943"/>
                <a:gd name="connsiteY3890" fmla="*/ 1071173 h 1383472"/>
                <a:gd name="connsiteX3891" fmla="*/ 1469305 w 4340943"/>
                <a:gd name="connsiteY3891" fmla="*/ 1060444 h 1383472"/>
                <a:gd name="connsiteX3892" fmla="*/ 1484647 w 4340943"/>
                <a:gd name="connsiteY3892" fmla="*/ 1050884 h 1383472"/>
                <a:gd name="connsiteX3893" fmla="*/ 1492391 w 4340943"/>
                <a:gd name="connsiteY3893" fmla="*/ 1049019 h 1383472"/>
                <a:gd name="connsiteX3894" fmla="*/ 863081 w 4340943"/>
                <a:gd name="connsiteY3894" fmla="*/ 1049019 h 1383472"/>
                <a:gd name="connsiteX3895" fmla="*/ 870411 w 4340943"/>
                <a:gd name="connsiteY3895" fmla="*/ 1051597 h 1383472"/>
                <a:gd name="connsiteX3896" fmla="*/ 881067 w 4340943"/>
                <a:gd name="connsiteY3896" fmla="*/ 1060264 h 1383472"/>
                <a:gd name="connsiteX3897" fmla="*/ 880065 w 4340943"/>
                <a:gd name="connsiteY3897" fmla="*/ 1070994 h 1383472"/>
                <a:gd name="connsiteX3898" fmla="*/ 864724 w 4340943"/>
                <a:gd name="connsiteY3898" fmla="*/ 1080553 h 1383472"/>
                <a:gd name="connsiteX3899" fmla="*/ 849650 w 4340943"/>
                <a:gd name="connsiteY3899" fmla="*/ 1079840 h 1383472"/>
                <a:gd name="connsiteX3900" fmla="*/ 838994 w 4340943"/>
                <a:gd name="connsiteY3900" fmla="*/ 1071173 h 1383472"/>
                <a:gd name="connsiteX3901" fmla="*/ 839996 w 4340943"/>
                <a:gd name="connsiteY3901" fmla="*/ 1060444 h 1383472"/>
                <a:gd name="connsiteX3902" fmla="*/ 855337 w 4340943"/>
                <a:gd name="connsiteY3902" fmla="*/ 1050884 h 1383472"/>
                <a:gd name="connsiteX3903" fmla="*/ 863081 w 4340943"/>
                <a:gd name="connsiteY3903" fmla="*/ 1049019 h 1383472"/>
                <a:gd name="connsiteX3904" fmla="*/ 232578 w 4340943"/>
                <a:gd name="connsiteY3904" fmla="*/ 1049019 h 1383472"/>
                <a:gd name="connsiteX3905" fmla="*/ 239907 w 4340943"/>
                <a:gd name="connsiteY3905" fmla="*/ 1051597 h 1383472"/>
                <a:gd name="connsiteX3906" fmla="*/ 250564 w 4340943"/>
                <a:gd name="connsiteY3906" fmla="*/ 1060264 h 1383472"/>
                <a:gd name="connsiteX3907" fmla="*/ 249562 w 4340943"/>
                <a:gd name="connsiteY3907" fmla="*/ 1070994 h 1383472"/>
                <a:gd name="connsiteX3908" fmla="*/ 234220 w 4340943"/>
                <a:gd name="connsiteY3908" fmla="*/ 1080553 h 1383472"/>
                <a:gd name="connsiteX3909" fmla="*/ 219147 w 4340943"/>
                <a:gd name="connsiteY3909" fmla="*/ 1079840 h 1383472"/>
                <a:gd name="connsiteX3910" fmla="*/ 208491 w 4340943"/>
                <a:gd name="connsiteY3910" fmla="*/ 1071173 h 1383472"/>
                <a:gd name="connsiteX3911" fmla="*/ 209492 w 4340943"/>
                <a:gd name="connsiteY3911" fmla="*/ 1060444 h 1383472"/>
                <a:gd name="connsiteX3912" fmla="*/ 224834 w 4340943"/>
                <a:gd name="connsiteY3912" fmla="*/ 1050884 h 1383472"/>
                <a:gd name="connsiteX3913" fmla="*/ 232578 w 4340943"/>
                <a:gd name="connsiteY3913" fmla="*/ 1049019 h 1383472"/>
                <a:gd name="connsiteX3914" fmla="*/ 4338058 w 4340943"/>
                <a:gd name="connsiteY3914" fmla="*/ 1028870 h 1383472"/>
                <a:gd name="connsiteX3915" fmla="*/ 4340943 w 4340943"/>
                <a:gd name="connsiteY3915" fmla="*/ 1029720 h 1383472"/>
                <a:gd name="connsiteX3916" fmla="*/ 4340943 w 4340943"/>
                <a:gd name="connsiteY3916" fmla="*/ 1063485 h 1383472"/>
                <a:gd name="connsiteX3917" fmla="*/ 4320779 w 4340943"/>
                <a:gd name="connsiteY3917" fmla="*/ 1049131 h 1383472"/>
                <a:gd name="connsiteX3918" fmla="*/ 4320779 w 4340943"/>
                <a:gd name="connsiteY3918" fmla="*/ 1037873 h 1383472"/>
                <a:gd name="connsiteX3919" fmla="*/ 4330151 w 4340943"/>
                <a:gd name="connsiteY3919" fmla="*/ 1031202 h 1383472"/>
                <a:gd name="connsiteX3920" fmla="*/ 4338058 w 4340943"/>
                <a:gd name="connsiteY3920" fmla="*/ 1028870 h 1383472"/>
                <a:gd name="connsiteX3921" fmla="*/ 3707554 w 4340943"/>
                <a:gd name="connsiteY3921" fmla="*/ 1028870 h 1383472"/>
                <a:gd name="connsiteX3922" fmla="*/ 3715462 w 4340943"/>
                <a:gd name="connsiteY3922" fmla="*/ 1031202 h 1383472"/>
                <a:gd name="connsiteX3923" fmla="*/ 3736664 w 4340943"/>
                <a:gd name="connsiteY3923" fmla="*/ 1046295 h 1383472"/>
                <a:gd name="connsiteX3924" fmla="*/ 3736664 w 4340943"/>
                <a:gd name="connsiteY3924" fmla="*/ 1057553 h 1383472"/>
                <a:gd name="connsiteX3925" fmla="*/ 3727293 w 4340943"/>
                <a:gd name="connsiteY3925" fmla="*/ 1064224 h 1383472"/>
                <a:gd name="connsiteX3926" fmla="*/ 3711478 w 4340943"/>
                <a:gd name="connsiteY3926" fmla="*/ 1064224 h 1383472"/>
                <a:gd name="connsiteX3927" fmla="*/ 3690276 w 4340943"/>
                <a:gd name="connsiteY3927" fmla="*/ 1049131 h 1383472"/>
                <a:gd name="connsiteX3928" fmla="*/ 3690276 w 4340943"/>
                <a:gd name="connsiteY3928" fmla="*/ 1037873 h 1383472"/>
                <a:gd name="connsiteX3929" fmla="*/ 3699647 w 4340943"/>
                <a:gd name="connsiteY3929" fmla="*/ 1031202 h 1383472"/>
                <a:gd name="connsiteX3930" fmla="*/ 3707554 w 4340943"/>
                <a:gd name="connsiteY3930" fmla="*/ 1028870 h 1383472"/>
                <a:gd name="connsiteX3931" fmla="*/ 3078245 w 4340943"/>
                <a:gd name="connsiteY3931" fmla="*/ 1028870 h 1383472"/>
                <a:gd name="connsiteX3932" fmla="*/ 3086152 w 4340943"/>
                <a:gd name="connsiteY3932" fmla="*/ 1031202 h 1383472"/>
                <a:gd name="connsiteX3933" fmla="*/ 3107355 w 4340943"/>
                <a:gd name="connsiteY3933" fmla="*/ 1046295 h 1383472"/>
                <a:gd name="connsiteX3934" fmla="*/ 3107355 w 4340943"/>
                <a:gd name="connsiteY3934" fmla="*/ 1057553 h 1383472"/>
                <a:gd name="connsiteX3935" fmla="*/ 3097983 w 4340943"/>
                <a:gd name="connsiteY3935" fmla="*/ 1064224 h 1383472"/>
                <a:gd name="connsiteX3936" fmla="*/ 3082169 w 4340943"/>
                <a:gd name="connsiteY3936" fmla="*/ 1064224 h 1383472"/>
                <a:gd name="connsiteX3937" fmla="*/ 3060966 w 4340943"/>
                <a:gd name="connsiteY3937" fmla="*/ 1049131 h 1383472"/>
                <a:gd name="connsiteX3938" fmla="*/ 3060966 w 4340943"/>
                <a:gd name="connsiteY3938" fmla="*/ 1037873 h 1383472"/>
                <a:gd name="connsiteX3939" fmla="*/ 3070337 w 4340943"/>
                <a:gd name="connsiteY3939" fmla="*/ 1031202 h 1383472"/>
                <a:gd name="connsiteX3940" fmla="*/ 3078245 w 4340943"/>
                <a:gd name="connsiteY3940" fmla="*/ 1028870 h 1383472"/>
                <a:gd name="connsiteX3941" fmla="*/ 2447741 w 4340943"/>
                <a:gd name="connsiteY3941" fmla="*/ 1028870 h 1383472"/>
                <a:gd name="connsiteX3942" fmla="*/ 2455649 w 4340943"/>
                <a:gd name="connsiteY3942" fmla="*/ 1031202 h 1383472"/>
                <a:gd name="connsiteX3943" fmla="*/ 2476851 w 4340943"/>
                <a:gd name="connsiteY3943" fmla="*/ 1046295 h 1383472"/>
                <a:gd name="connsiteX3944" fmla="*/ 2476851 w 4340943"/>
                <a:gd name="connsiteY3944" fmla="*/ 1057553 h 1383472"/>
                <a:gd name="connsiteX3945" fmla="*/ 2467480 w 4340943"/>
                <a:gd name="connsiteY3945" fmla="*/ 1064224 h 1383472"/>
                <a:gd name="connsiteX3946" fmla="*/ 2451665 w 4340943"/>
                <a:gd name="connsiteY3946" fmla="*/ 1064224 h 1383472"/>
                <a:gd name="connsiteX3947" fmla="*/ 2430463 w 4340943"/>
                <a:gd name="connsiteY3947" fmla="*/ 1049131 h 1383472"/>
                <a:gd name="connsiteX3948" fmla="*/ 2430463 w 4340943"/>
                <a:gd name="connsiteY3948" fmla="*/ 1037873 h 1383472"/>
                <a:gd name="connsiteX3949" fmla="*/ 2439834 w 4340943"/>
                <a:gd name="connsiteY3949" fmla="*/ 1031202 h 1383472"/>
                <a:gd name="connsiteX3950" fmla="*/ 2447741 w 4340943"/>
                <a:gd name="connsiteY3950" fmla="*/ 1028870 h 1383472"/>
                <a:gd name="connsiteX3951" fmla="*/ 1817111 w 4340943"/>
                <a:gd name="connsiteY3951" fmla="*/ 1028870 h 1383472"/>
                <a:gd name="connsiteX3952" fmla="*/ 1825019 w 4340943"/>
                <a:gd name="connsiteY3952" fmla="*/ 1031202 h 1383472"/>
                <a:gd name="connsiteX3953" fmla="*/ 1846221 w 4340943"/>
                <a:gd name="connsiteY3953" fmla="*/ 1046295 h 1383472"/>
                <a:gd name="connsiteX3954" fmla="*/ 1846221 w 4340943"/>
                <a:gd name="connsiteY3954" fmla="*/ 1057553 h 1383472"/>
                <a:gd name="connsiteX3955" fmla="*/ 1836849 w 4340943"/>
                <a:gd name="connsiteY3955" fmla="*/ 1064224 h 1383472"/>
                <a:gd name="connsiteX3956" fmla="*/ 1821035 w 4340943"/>
                <a:gd name="connsiteY3956" fmla="*/ 1064224 h 1383472"/>
                <a:gd name="connsiteX3957" fmla="*/ 1799832 w 4340943"/>
                <a:gd name="connsiteY3957" fmla="*/ 1049131 h 1383472"/>
                <a:gd name="connsiteX3958" fmla="*/ 1799832 w 4340943"/>
                <a:gd name="connsiteY3958" fmla="*/ 1037873 h 1383472"/>
                <a:gd name="connsiteX3959" fmla="*/ 1809204 w 4340943"/>
                <a:gd name="connsiteY3959" fmla="*/ 1031202 h 1383472"/>
                <a:gd name="connsiteX3960" fmla="*/ 1817111 w 4340943"/>
                <a:gd name="connsiteY3960" fmla="*/ 1028870 h 1383472"/>
                <a:gd name="connsiteX3961" fmla="*/ 1186608 w 4340943"/>
                <a:gd name="connsiteY3961" fmla="*/ 1028870 h 1383472"/>
                <a:gd name="connsiteX3962" fmla="*/ 1194515 w 4340943"/>
                <a:gd name="connsiteY3962" fmla="*/ 1031202 h 1383472"/>
                <a:gd name="connsiteX3963" fmla="*/ 1215718 w 4340943"/>
                <a:gd name="connsiteY3963" fmla="*/ 1046295 h 1383472"/>
                <a:gd name="connsiteX3964" fmla="*/ 1215718 w 4340943"/>
                <a:gd name="connsiteY3964" fmla="*/ 1057553 h 1383472"/>
                <a:gd name="connsiteX3965" fmla="*/ 1206347 w 4340943"/>
                <a:gd name="connsiteY3965" fmla="*/ 1064224 h 1383472"/>
                <a:gd name="connsiteX3966" fmla="*/ 1190532 w 4340943"/>
                <a:gd name="connsiteY3966" fmla="*/ 1064224 h 1383472"/>
                <a:gd name="connsiteX3967" fmla="*/ 1169329 w 4340943"/>
                <a:gd name="connsiteY3967" fmla="*/ 1049131 h 1383472"/>
                <a:gd name="connsiteX3968" fmla="*/ 1169329 w 4340943"/>
                <a:gd name="connsiteY3968" fmla="*/ 1037873 h 1383472"/>
                <a:gd name="connsiteX3969" fmla="*/ 1178701 w 4340943"/>
                <a:gd name="connsiteY3969" fmla="*/ 1031202 h 1383472"/>
                <a:gd name="connsiteX3970" fmla="*/ 1186608 w 4340943"/>
                <a:gd name="connsiteY3970" fmla="*/ 1028870 h 1383472"/>
                <a:gd name="connsiteX3971" fmla="*/ 557298 w 4340943"/>
                <a:gd name="connsiteY3971" fmla="*/ 1028870 h 1383472"/>
                <a:gd name="connsiteX3972" fmla="*/ 565206 w 4340943"/>
                <a:gd name="connsiteY3972" fmla="*/ 1031202 h 1383472"/>
                <a:gd name="connsiteX3973" fmla="*/ 586408 w 4340943"/>
                <a:gd name="connsiteY3973" fmla="*/ 1046295 h 1383472"/>
                <a:gd name="connsiteX3974" fmla="*/ 586408 w 4340943"/>
                <a:gd name="connsiteY3974" fmla="*/ 1057553 h 1383472"/>
                <a:gd name="connsiteX3975" fmla="*/ 577037 w 4340943"/>
                <a:gd name="connsiteY3975" fmla="*/ 1064224 h 1383472"/>
                <a:gd name="connsiteX3976" fmla="*/ 561222 w 4340943"/>
                <a:gd name="connsiteY3976" fmla="*/ 1064224 h 1383472"/>
                <a:gd name="connsiteX3977" fmla="*/ 540020 w 4340943"/>
                <a:gd name="connsiteY3977" fmla="*/ 1049131 h 1383472"/>
                <a:gd name="connsiteX3978" fmla="*/ 540020 w 4340943"/>
                <a:gd name="connsiteY3978" fmla="*/ 1037873 h 1383472"/>
                <a:gd name="connsiteX3979" fmla="*/ 549391 w 4340943"/>
                <a:gd name="connsiteY3979" fmla="*/ 1031202 h 1383472"/>
                <a:gd name="connsiteX3980" fmla="*/ 557298 w 4340943"/>
                <a:gd name="connsiteY3980" fmla="*/ 1028870 h 1383472"/>
                <a:gd name="connsiteX3981" fmla="*/ 3805796 w 4340943"/>
                <a:gd name="connsiteY3981" fmla="*/ 1020467 h 1383472"/>
                <a:gd name="connsiteX3982" fmla="*/ 3815235 w 4340943"/>
                <a:gd name="connsiteY3982" fmla="*/ 1023251 h 1383472"/>
                <a:gd name="connsiteX3983" fmla="*/ 3853055 w 4340943"/>
                <a:gd name="connsiteY3983" fmla="*/ 1050173 h 1383472"/>
                <a:gd name="connsiteX3984" fmla="*/ 3853055 w 4340943"/>
                <a:gd name="connsiteY3984" fmla="*/ 1063611 h 1383472"/>
                <a:gd name="connsiteX3985" fmla="*/ 3797880 w 4340943"/>
                <a:gd name="connsiteY3985" fmla="*/ 1102889 h 1383472"/>
                <a:gd name="connsiteX3986" fmla="*/ 3779003 w 4340943"/>
                <a:gd name="connsiteY3986" fmla="*/ 1102888 h 1383472"/>
                <a:gd name="connsiteX3987" fmla="*/ 3741183 w 4340943"/>
                <a:gd name="connsiteY3987" fmla="*/ 1075966 h 1383472"/>
                <a:gd name="connsiteX3988" fmla="*/ 3741182 w 4340943"/>
                <a:gd name="connsiteY3988" fmla="*/ 1062528 h 1383472"/>
                <a:gd name="connsiteX3989" fmla="*/ 3796358 w 4340943"/>
                <a:gd name="connsiteY3989" fmla="*/ 1023251 h 1383472"/>
                <a:gd name="connsiteX3990" fmla="*/ 3805796 w 4340943"/>
                <a:gd name="connsiteY3990" fmla="*/ 1020467 h 1383472"/>
                <a:gd name="connsiteX3991" fmla="*/ 3176486 w 4340943"/>
                <a:gd name="connsiteY3991" fmla="*/ 1020467 h 1383472"/>
                <a:gd name="connsiteX3992" fmla="*/ 3185925 w 4340943"/>
                <a:gd name="connsiteY3992" fmla="*/ 1023251 h 1383472"/>
                <a:gd name="connsiteX3993" fmla="*/ 3223746 w 4340943"/>
                <a:gd name="connsiteY3993" fmla="*/ 1050173 h 1383472"/>
                <a:gd name="connsiteX3994" fmla="*/ 3223746 w 4340943"/>
                <a:gd name="connsiteY3994" fmla="*/ 1063611 h 1383472"/>
                <a:gd name="connsiteX3995" fmla="*/ 3168570 w 4340943"/>
                <a:gd name="connsiteY3995" fmla="*/ 1102889 h 1383472"/>
                <a:gd name="connsiteX3996" fmla="*/ 3149693 w 4340943"/>
                <a:gd name="connsiteY3996" fmla="*/ 1102888 h 1383472"/>
                <a:gd name="connsiteX3997" fmla="*/ 3111873 w 4340943"/>
                <a:gd name="connsiteY3997" fmla="*/ 1075966 h 1383472"/>
                <a:gd name="connsiteX3998" fmla="*/ 3111873 w 4340943"/>
                <a:gd name="connsiteY3998" fmla="*/ 1062528 h 1383472"/>
                <a:gd name="connsiteX3999" fmla="*/ 3167048 w 4340943"/>
                <a:gd name="connsiteY3999" fmla="*/ 1023251 h 1383472"/>
                <a:gd name="connsiteX4000" fmla="*/ 3176486 w 4340943"/>
                <a:gd name="connsiteY4000" fmla="*/ 1020467 h 1383472"/>
                <a:gd name="connsiteX4001" fmla="*/ 2545983 w 4340943"/>
                <a:gd name="connsiteY4001" fmla="*/ 1020467 h 1383472"/>
                <a:gd name="connsiteX4002" fmla="*/ 2555422 w 4340943"/>
                <a:gd name="connsiteY4002" fmla="*/ 1023251 h 1383472"/>
                <a:gd name="connsiteX4003" fmla="*/ 2593242 w 4340943"/>
                <a:gd name="connsiteY4003" fmla="*/ 1050173 h 1383472"/>
                <a:gd name="connsiteX4004" fmla="*/ 2593242 w 4340943"/>
                <a:gd name="connsiteY4004" fmla="*/ 1063611 h 1383472"/>
                <a:gd name="connsiteX4005" fmla="*/ 2538067 w 4340943"/>
                <a:gd name="connsiteY4005" fmla="*/ 1102889 h 1383472"/>
                <a:gd name="connsiteX4006" fmla="*/ 2519190 w 4340943"/>
                <a:gd name="connsiteY4006" fmla="*/ 1102888 h 1383472"/>
                <a:gd name="connsiteX4007" fmla="*/ 2481370 w 4340943"/>
                <a:gd name="connsiteY4007" fmla="*/ 1075966 h 1383472"/>
                <a:gd name="connsiteX4008" fmla="*/ 2481369 w 4340943"/>
                <a:gd name="connsiteY4008" fmla="*/ 1062528 h 1383472"/>
                <a:gd name="connsiteX4009" fmla="*/ 2536545 w 4340943"/>
                <a:gd name="connsiteY4009" fmla="*/ 1023251 h 1383472"/>
                <a:gd name="connsiteX4010" fmla="*/ 2545983 w 4340943"/>
                <a:gd name="connsiteY4010" fmla="*/ 1020467 h 1383472"/>
                <a:gd name="connsiteX4011" fmla="*/ 1915353 w 4340943"/>
                <a:gd name="connsiteY4011" fmla="*/ 1020467 h 1383472"/>
                <a:gd name="connsiteX4012" fmla="*/ 1924791 w 4340943"/>
                <a:gd name="connsiteY4012" fmla="*/ 1023251 h 1383472"/>
                <a:gd name="connsiteX4013" fmla="*/ 1962612 w 4340943"/>
                <a:gd name="connsiteY4013" fmla="*/ 1050173 h 1383472"/>
                <a:gd name="connsiteX4014" fmla="*/ 1962612 w 4340943"/>
                <a:gd name="connsiteY4014" fmla="*/ 1063611 h 1383472"/>
                <a:gd name="connsiteX4015" fmla="*/ 1907436 w 4340943"/>
                <a:gd name="connsiteY4015" fmla="*/ 1102889 h 1383472"/>
                <a:gd name="connsiteX4016" fmla="*/ 1888560 w 4340943"/>
                <a:gd name="connsiteY4016" fmla="*/ 1102888 h 1383472"/>
                <a:gd name="connsiteX4017" fmla="*/ 1850740 w 4340943"/>
                <a:gd name="connsiteY4017" fmla="*/ 1075966 h 1383472"/>
                <a:gd name="connsiteX4018" fmla="*/ 1850739 w 4340943"/>
                <a:gd name="connsiteY4018" fmla="*/ 1062528 h 1383472"/>
                <a:gd name="connsiteX4019" fmla="*/ 1905915 w 4340943"/>
                <a:gd name="connsiteY4019" fmla="*/ 1023251 h 1383472"/>
                <a:gd name="connsiteX4020" fmla="*/ 1915353 w 4340943"/>
                <a:gd name="connsiteY4020" fmla="*/ 1020467 h 1383472"/>
                <a:gd name="connsiteX4021" fmla="*/ 1284849 w 4340943"/>
                <a:gd name="connsiteY4021" fmla="*/ 1020467 h 1383472"/>
                <a:gd name="connsiteX4022" fmla="*/ 1294288 w 4340943"/>
                <a:gd name="connsiteY4022" fmla="*/ 1023251 h 1383472"/>
                <a:gd name="connsiteX4023" fmla="*/ 1332108 w 4340943"/>
                <a:gd name="connsiteY4023" fmla="*/ 1050173 h 1383472"/>
                <a:gd name="connsiteX4024" fmla="*/ 1332108 w 4340943"/>
                <a:gd name="connsiteY4024" fmla="*/ 1063611 h 1383472"/>
                <a:gd name="connsiteX4025" fmla="*/ 1276933 w 4340943"/>
                <a:gd name="connsiteY4025" fmla="*/ 1102889 h 1383472"/>
                <a:gd name="connsiteX4026" fmla="*/ 1258056 w 4340943"/>
                <a:gd name="connsiteY4026" fmla="*/ 1102888 h 1383472"/>
                <a:gd name="connsiteX4027" fmla="*/ 1220236 w 4340943"/>
                <a:gd name="connsiteY4027" fmla="*/ 1075966 h 1383472"/>
                <a:gd name="connsiteX4028" fmla="*/ 1220235 w 4340943"/>
                <a:gd name="connsiteY4028" fmla="*/ 1062528 h 1383472"/>
                <a:gd name="connsiteX4029" fmla="*/ 1275411 w 4340943"/>
                <a:gd name="connsiteY4029" fmla="*/ 1023251 h 1383472"/>
                <a:gd name="connsiteX4030" fmla="*/ 1284849 w 4340943"/>
                <a:gd name="connsiteY4030" fmla="*/ 1020467 h 1383472"/>
                <a:gd name="connsiteX4031" fmla="*/ 655540 w 4340943"/>
                <a:gd name="connsiteY4031" fmla="*/ 1020467 h 1383472"/>
                <a:gd name="connsiteX4032" fmla="*/ 664978 w 4340943"/>
                <a:gd name="connsiteY4032" fmla="*/ 1023251 h 1383472"/>
                <a:gd name="connsiteX4033" fmla="*/ 702799 w 4340943"/>
                <a:gd name="connsiteY4033" fmla="*/ 1050173 h 1383472"/>
                <a:gd name="connsiteX4034" fmla="*/ 702799 w 4340943"/>
                <a:gd name="connsiteY4034" fmla="*/ 1063611 h 1383472"/>
                <a:gd name="connsiteX4035" fmla="*/ 647623 w 4340943"/>
                <a:gd name="connsiteY4035" fmla="*/ 1102889 h 1383472"/>
                <a:gd name="connsiteX4036" fmla="*/ 628746 w 4340943"/>
                <a:gd name="connsiteY4036" fmla="*/ 1102888 h 1383472"/>
                <a:gd name="connsiteX4037" fmla="*/ 590926 w 4340943"/>
                <a:gd name="connsiteY4037" fmla="*/ 1075966 h 1383472"/>
                <a:gd name="connsiteX4038" fmla="*/ 590926 w 4340943"/>
                <a:gd name="connsiteY4038" fmla="*/ 1062528 h 1383472"/>
                <a:gd name="connsiteX4039" fmla="*/ 646101 w 4340943"/>
                <a:gd name="connsiteY4039" fmla="*/ 1023251 h 1383472"/>
                <a:gd name="connsiteX4040" fmla="*/ 655540 w 4340943"/>
                <a:gd name="connsiteY4040" fmla="*/ 1020467 h 1383472"/>
                <a:gd name="connsiteX4041" fmla="*/ 4013554 w 4340943"/>
                <a:gd name="connsiteY4041" fmla="*/ 1020217 h 1383472"/>
                <a:gd name="connsiteX4042" fmla="*/ 4018302 w 4340943"/>
                <a:gd name="connsiteY4042" fmla="*/ 1022847 h 1383472"/>
                <a:gd name="connsiteX4043" fmla="*/ 4024310 w 4340943"/>
                <a:gd name="connsiteY4043" fmla="*/ 1030370 h 1383472"/>
                <a:gd name="connsiteX4044" fmla="*/ 4021362 w 4340943"/>
                <a:gd name="connsiteY4044" fmla="*/ 1038000 h 1383472"/>
                <a:gd name="connsiteX4045" fmla="*/ 4011012 w 4340943"/>
                <a:gd name="connsiteY4045" fmla="*/ 1042189 h 1383472"/>
                <a:gd name="connsiteX4046" fmla="*/ 4000293 w 4340943"/>
                <a:gd name="connsiteY4046" fmla="*/ 1040090 h 1383472"/>
                <a:gd name="connsiteX4047" fmla="*/ 3994284 w 4340943"/>
                <a:gd name="connsiteY4047" fmla="*/ 1032566 h 1383472"/>
                <a:gd name="connsiteX4048" fmla="*/ 3997234 w 4340943"/>
                <a:gd name="connsiteY4048" fmla="*/ 1024937 h 1383472"/>
                <a:gd name="connsiteX4049" fmla="*/ 4007584 w 4340943"/>
                <a:gd name="connsiteY4049" fmla="*/ 1020748 h 1383472"/>
                <a:gd name="connsiteX4050" fmla="*/ 4013554 w 4340943"/>
                <a:gd name="connsiteY4050" fmla="*/ 1020217 h 1383472"/>
                <a:gd name="connsiteX4051" fmla="*/ 3384244 w 4340943"/>
                <a:gd name="connsiteY4051" fmla="*/ 1020217 h 1383472"/>
                <a:gd name="connsiteX4052" fmla="*/ 3388992 w 4340943"/>
                <a:gd name="connsiteY4052" fmla="*/ 1022847 h 1383472"/>
                <a:gd name="connsiteX4053" fmla="*/ 3395002 w 4340943"/>
                <a:gd name="connsiteY4053" fmla="*/ 1030370 h 1383472"/>
                <a:gd name="connsiteX4054" fmla="*/ 3392052 w 4340943"/>
                <a:gd name="connsiteY4054" fmla="*/ 1038000 h 1383472"/>
                <a:gd name="connsiteX4055" fmla="*/ 3381702 w 4340943"/>
                <a:gd name="connsiteY4055" fmla="*/ 1042189 h 1383472"/>
                <a:gd name="connsiteX4056" fmla="*/ 3370983 w 4340943"/>
                <a:gd name="connsiteY4056" fmla="*/ 1040090 h 1383472"/>
                <a:gd name="connsiteX4057" fmla="*/ 3364975 w 4340943"/>
                <a:gd name="connsiteY4057" fmla="*/ 1032566 h 1383472"/>
                <a:gd name="connsiteX4058" fmla="*/ 3367924 w 4340943"/>
                <a:gd name="connsiteY4058" fmla="*/ 1024937 h 1383472"/>
                <a:gd name="connsiteX4059" fmla="*/ 3378274 w 4340943"/>
                <a:gd name="connsiteY4059" fmla="*/ 1020748 h 1383472"/>
                <a:gd name="connsiteX4060" fmla="*/ 3384244 w 4340943"/>
                <a:gd name="connsiteY4060" fmla="*/ 1020217 h 1383472"/>
                <a:gd name="connsiteX4061" fmla="*/ 2753741 w 4340943"/>
                <a:gd name="connsiteY4061" fmla="*/ 1020217 h 1383472"/>
                <a:gd name="connsiteX4062" fmla="*/ 2758489 w 4340943"/>
                <a:gd name="connsiteY4062" fmla="*/ 1022847 h 1383472"/>
                <a:gd name="connsiteX4063" fmla="*/ 2764498 w 4340943"/>
                <a:gd name="connsiteY4063" fmla="*/ 1030370 h 1383472"/>
                <a:gd name="connsiteX4064" fmla="*/ 2761548 w 4340943"/>
                <a:gd name="connsiteY4064" fmla="*/ 1038000 h 1383472"/>
                <a:gd name="connsiteX4065" fmla="*/ 2751199 w 4340943"/>
                <a:gd name="connsiteY4065" fmla="*/ 1042189 h 1383472"/>
                <a:gd name="connsiteX4066" fmla="*/ 2740480 w 4340943"/>
                <a:gd name="connsiteY4066" fmla="*/ 1040090 h 1383472"/>
                <a:gd name="connsiteX4067" fmla="*/ 2734471 w 4340943"/>
                <a:gd name="connsiteY4067" fmla="*/ 1032566 h 1383472"/>
                <a:gd name="connsiteX4068" fmla="*/ 2737420 w 4340943"/>
                <a:gd name="connsiteY4068" fmla="*/ 1024937 h 1383472"/>
                <a:gd name="connsiteX4069" fmla="*/ 2747771 w 4340943"/>
                <a:gd name="connsiteY4069" fmla="*/ 1020748 h 1383472"/>
                <a:gd name="connsiteX4070" fmla="*/ 2753741 w 4340943"/>
                <a:gd name="connsiteY4070" fmla="*/ 1020217 h 1383472"/>
                <a:gd name="connsiteX4071" fmla="*/ 2123110 w 4340943"/>
                <a:gd name="connsiteY4071" fmla="*/ 1020217 h 1383472"/>
                <a:gd name="connsiteX4072" fmla="*/ 2127859 w 4340943"/>
                <a:gd name="connsiteY4072" fmla="*/ 1022847 h 1383472"/>
                <a:gd name="connsiteX4073" fmla="*/ 2133867 w 4340943"/>
                <a:gd name="connsiteY4073" fmla="*/ 1030370 h 1383472"/>
                <a:gd name="connsiteX4074" fmla="*/ 2130918 w 4340943"/>
                <a:gd name="connsiteY4074" fmla="*/ 1038000 h 1383472"/>
                <a:gd name="connsiteX4075" fmla="*/ 2120568 w 4340943"/>
                <a:gd name="connsiteY4075" fmla="*/ 1042189 h 1383472"/>
                <a:gd name="connsiteX4076" fmla="*/ 2109849 w 4340943"/>
                <a:gd name="connsiteY4076" fmla="*/ 1040090 h 1383472"/>
                <a:gd name="connsiteX4077" fmla="*/ 2103841 w 4340943"/>
                <a:gd name="connsiteY4077" fmla="*/ 1032566 h 1383472"/>
                <a:gd name="connsiteX4078" fmla="*/ 2106790 w 4340943"/>
                <a:gd name="connsiteY4078" fmla="*/ 1024937 h 1383472"/>
                <a:gd name="connsiteX4079" fmla="*/ 2117140 w 4340943"/>
                <a:gd name="connsiteY4079" fmla="*/ 1020748 h 1383472"/>
                <a:gd name="connsiteX4080" fmla="*/ 2123110 w 4340943"/>
                <a:gd name="connsiteY4080" fmla="*/ 1020217 h 1383472"/>
                <a:gd name="connsiteX4081" fmla="*/ 1492607 w 4340943"/>
                <a:gd name="connsiteY4081" fmla="*/ 1020217 h 1383472"/>
                <a:gd name="connsiteX4082" fmla="*/ 1497356 w 4340943"/>
                <a:gd name="connsiteY4082" fmla="*/ 1022847 h 1383472"/>
                <a:gd name="connsiteX4083" fmla="*/ 1503364 w 4340943"/>
                <a:gd name="connsiteY4083" fmla="*/ 1030370 h 1383472"/>
                <a:gd name="connsiteX4084" fmla="*/ 1500415 w 4340943"/>
                <a:gd name="connsiteY4084" fmla="*/ 1038000 h 1383472"/>
                <a:gd name="connsiteX4085" fmla="*/ 1490065 w 4340943"/>
                <a:gd name="connsiteY4085" fmla="*/ 1042189 h 1383472"/>
                <a:gd name="connsiteX4086" fmla="*/ 1479346 w 4340943"/>
                <a:gd name="connsiteY4086" fmla="*/ 1040090 h 1383472"/>
                <a:gd name="connsiteX4087" fmla="*/ 1473338 w 4340943"/>
                <a:gd name="connsiteY4087" fmla="*/ 1032566 h 1383472"/>
                <a:gd name="connsiteX4088" fmla="*/ 1476287 w 4340943"/>
                <a:gd name="connsiteY4088" fmla="*/ 1024937 h 1383472"/>
                <a:gd name="connsiteX4089" fmla="*/ 1486637 w 4340943"/>
                <a:gd name="connsiteY4089" fmla="*/ 1020748 h 1383472"/>
                <a:gd name="connsiteX4090" fmla="*/ 1492607 w 4340943"/>
                <a:gd name="connsiteY4090" fmla="*/ 1020217 h 1383472"/>
                <a:gd name="connsiteX4091" fmla="*/ 863298 w 4340943"/>
                <a:gd name="connsiteY4091" fmla="*/ 1020217 h 1383472"/>
                <a:gd name="connsiteX4092" fmla="*/ 868046 w 4340943"/>
                <a:gd name="connsiteY4092" fmla="*/ 1022847 h 1383472"/>
                <a:gd name="connsiteX4093" fmla="*/ 874055 w 4340943"/>
                <a:gd name="connsiteY4093" fmla="*/ 1030370 h 1383472"/>
                <a:gd name="connsiteX4094" fmla="*/ 871105 w 4340943"/>
                <a:gd name="connsiteY4094" fmla="*/ 1038000 h 1383472"/>
                <a:gd name="connsiteX4095" fmla="*/ 860755 w 4340943"/>
                <a:gd name="connsiteY4095" fmla="*/ 1042189 h 1383472"/>
                <a:gd name="connsiteX4096" fmla="*/ 850037 w 4340943"/>
                <a:gd name="connsiteY4096" fmla="*/ 1040090 h 1383472"/>
                <a:gd name="connsiteX4097" fmla="*/ 844028 w 4340943"/>
                <a:gd name="connsiteY4097" fmla="*/ 1032566 h 1383472"/>
                <a:gd name="connsiteX4098" fmla="*/ 846977 w 4340943"/>
                <a:gd name="connsiteY4098" fmla="*/ 1024937 h 1383472"/>
                <a:gd name="connsiteX4099" fmla="*/ 857327 w 4340943"/>
                <a:gd name="connsiteY4099" fmla="*/ 1020748 h 1383472"/>
                <a:gd name="connsiteX4100" fmla="*/ 863298 w 4340943"/>
                <a:gd name="connsiteY4100" fmla="*/ 1020217 h 1383472"/>
                <a:gd name="connsiteX4101" fmla="*/ 232795 w 4340943"/>
                <a:gd name="connsiteY4101" fmla="*/ 1020217 h 1383472"/>
                <a:gd name="connsiteX4102" fmla="*/ 237543 w 4340943"/>
                <a:gd name="connsiteY4102" fmla="*/ 1022847 h 1383472"/>
                <a:gd name="connsiteX4103" fmla="*/ 243551 w 4340943"/>
                <a:gd name="connsiteY4103" fmla="*/ 1030370 h 1383472"/>
                <a:gd name="connsiteX4104" fmla="*/ 240601 w 4340943"/>
                <a:gd name="connsiteY4104" fmla="*/ 1038000 h 1383472"/>
                <a:gd name="connsiteX4105" fmla="*/ 230252 w 4340943"/>
                <a:gd name="connsiteY4105" fmla="*/ 1042189 h 1383472"/>
                <a:gd name="connsiteX4106" fmla="*/ 219533 w 4340943"/>
                <a:gd name="connsiteY4106" fmla="*/ 1040090 h 1383472"/>
                <a:gd name="connsiteX4107" fmla="*/ 213525 w 4340943"/>
                <a:gd name="connsiteY4107" fmla="*/ 1032566 h 1383472"/>
                <a:gd name="connsiteX4108" fmla="*/ 216474 w 4340943"/>
                <a:gd name="connsiteY4108" fmla="*/ 1024937 h 1383472"/>
                <a:gd name="connsiteX4109" fmla="*/ 226824 w 4340943"/>
                <a:gd name="connsiteY4109" fmla="*/ 1020748 h 1383472"/>
                <a:gd name="connsiteX4110" fmla="*/ 232795 w 4340943"/>
                <a:gd name="connsiteY4110" fmla="*/ 1020217 h 1383472"/>
                <a:gd name="connsiteX4111" fmla="*/ 4069650 w 4340943"/>
                <a:gd name="connsiteY4111" fmla="*/ 1014962 h 1383472"/>
                <a:gd name="connsiteX4112" fmla="*/ 4076659 w 4340943"/>
                <a:gd name="connsiteY4112" fmla="*/ 1015343 h 1383472"/>
                <a:gd name="connsiteX4113" fmla="*/ 4087736 w 4340943"/>
                <a:gd name="connsiteY4113" fmla="*/ 1021478 h 1383472"/>
                <a:gd name="connsiteX4114" fmla="*/ 4101750 w 4340943"/>
                <a:gd name="connsiteY4114" fmla="*/ 1039026 h 1383472"/>
                <a:gd name="connsiteX4115" fmla="*/ 4094872 w 4340943"/>
                <a:gd name="connsiteY4115" fmla="*/ 1056825 h 1383472"/>
                <a:gd name="connsiteX4116" fmla="*/ 4070728 w 4340943"/>
                <a:gd name="connsiteY4116" fmla="*/ 1066596 h 1383472"/>
                <a:gd name="connsiteX4117" fmla="*/ 4045724 w 4340943"/>
                <a:gd name="connsiteY4117" fmla="*/ 1061700 h 1383472"/>
                <a:gd name="connsiteX4118" fmla="*/ 4031710 w 4340943"/>
                <a:gd name="connsiteY4118" fmla="*/ 1044151 h 1383472"/>
                <a:gd name="connsiteX4119" fmla="*/ 4038588 w 4340943"/>
                <a:gd name="connsiteY4119" fmla="*/ 1026352 h 1383472"/>
                <a:gd name="connsiteX4120" fmla="*/ 4062734 w 4340943"/>
                <a:gd name="connsiteY4120" fmla="*/ 1016581 h 1383472"/>
                <a:gd name="connsiteX4121" fmla="*/ 4069650 w 4340943"/>
                <a:gd name="connsiteY4121" fmla="*/ 1014962 h 1383472"/>
                <a:gd name="connsiteX4122" fmla="*/ 3440341 w 4340943"/>
                <a:gd name="connsiteY4122" fmla="*/ 1014962 h 1383472"/>
                <a:gd name="connsiteX4123" fmla="*/ 3447350 w 4340943"/>
                <a:gd name="connsiteY4123" fmla="*/ 1015343 h 1383472"/>
                <a:gd name="connsiteX4124" fmla="*/ 3458426 w 4340943"/>
                <a:gd name="connsiteY4124" fmla="*/ 1021478 h 1383472"/>
                <a:gd name="connsiteX4125" fmla="*/ 3472441 w 4340943"/>
                <a:gd name="connsiteY4125" fmla="*/ 1039026 h 1383472"/>
                <a:gd name="connsiteX4126" fmla="*/ 3465562 w 4340943"/>
                <a:gd name="connsiteY4126" fmla="*/ 1056825 h 1383472"/>
                <a:gd name="connsiteX4127" fmla="*/ 3441418 w 4340943"/>
                <a:gd name="connsiteY4127" fmla="*/ 1066596 h 1383472"/>
                <a:gd name="connsiteX4128" fmla="*/ 3416415 w 4340943"/>
                <a:gd name="connsiteY4128" fmla="*/ 1061700 h 1383472"/>
                <a:gd name="connsiteX4129" fmla="*/ 3402400 w 4340943"/>
                <a:gd name="connsiteY4129" fmla="*/ 1044151 h 1383472"/>
                <a:gd name="connsiteX4130" fmla="*/ 3409278 w 4340943"/>
                <a:gd name="connsiteY4130" fmla="*/ 1026352 h 1383472"/>
                <a:gd name="connsiteX4131" fmla="*/ 3433424 w 4340943"/>
                <a:gd name="connsiteY4131" fmla="*/ 1016581 h 1383472"/>
                <a:gd name="connsiteX4132" fmla="*/ 3440341 w 4340943"/>
                <a:gd name="connsiteY4132" fmla="*/ 1014962 h 1383472"/>
                <a:gd name="connsiteX4133" fmla="*/ 2809837 w 4340943"/>
                <a:gd name="connsiteY4133" fmla="*/ 1014962 h 1383472"/>
                <a:gd name="connsiteX4134" fmla="*/ 2816846 w 4340943"/>
                <a:gd name="connsiteY4134" fmla="*/ 1015343 h 1383472"/>
                <a:gd name="connsiteX4135" fmla="*/ 2827923 w 4340943"/>
                <a:gd name="connsiteY4135" fmla="*/ 1021478 h 1383472"/>
                <a:gd name="connsiteX4136" fmla="*/ 2841937 w 4340943"/>
                <a:gd name="connsiteY4136" fmla="*/ 1039026 h 1383472"/>
                <a:gd name="connsiteX4137" fmla="*/ 2835059 w 4340943"/>
                <a:gd name="connsiteY4137" fmla="*/ 1056825 h 1383472"/>
                <a:gd name="connsiteX4138" fmla="*/ 2810914 w 4340943"/>
                <a:gd name="connsiteY4138" fmla="*/ 1066596 h 1383472"/>
                <a:gd name="connsiteX4139" fmla="*/ 2785912 w 4340943"/>
                <a:gd name="connsiteY4139" fmla="*/ 1061700 h 1383472"/>
                <a:gd name="connsiteX4140" fmla="*/ 2771897 w 4340943"/>
                <a:gd name="connsiteY4140" fmla="*/ 1044151 h 1383472"/>
                <a:gd name="connsiteX4141" fmla="*/ 2778775 w 4340943"/>
                <a:gd name="connsiteY4141" fmla="*/ 1026352 h 1383472"/>
                <a:gd name="connsiteX4142" fmla="*/ 2802920 w 4340943"/>
                <a:gd name="connsiteY4142" fmla="*/ 1016581 h 1383472"/>
                <a:gd name="connsiteX4143" fmla="*/ 2809837 w 4340943"/>
                <a:gd name="connsiteY4143" fmla="*/ 1014962 h 1383472"/>
                <a:gd name="connsiteX4144" fmla="*/ 2179207 w 4340943"/>
                <a:gd name="connsiteY4144" fmla="*/ 1014962 h 1383472"/>
                <a:gd name="connsiteX4145" fmla="*/ 2186216 w 4340943"/>
                <a:gd name="connsiteY4145" fmla="*/ 1015343 h 1383472"/>
                <a:gd name="connsiteX4146" fmla="*/ 2197293 w 4340943"/>
                <a:gd name="connsiteY4146" fmla="*/ 1021478 h 1383472"/>
                <a:gd name="connsiteX4147" fmla="*/ 2211307 w 4340943"/>
                <a:gd name="connsiteY4147" fmla="*/ 1039026 h 1383472"/>
                <a:gd name="connsiteX4148" fmla="*/ 2204428 w 4340943"/>
                <a:gd name="connsiteY4148" fmla="*/ 1056825 h 1383472"/>
                <a:gd name="connsiteX4149" fmla="*/ 2180284 w 4340943"/>
                <a:gd name="connsiteY4149" fmla="*/ 1066596 h 1383472"/>
                <a:gd name="connsiteX4150" fmla="*/ 2155281 w 4340943"/>
                <a:gd name="connsiteY4150" fmla="*/ 1061700 h 1383472"/>
                <a:gd name="connsiteX4151" fmla="*/ 2141266 w 4340943"/>
                <a:gd name="connsiteY4151" fmla="*/ 1044151 h 1383472"/>
                <a:gd name="connsiteX4152" fmla="*/ 2148145 w 4340943"/>
                <a:gd name="connsiteY4152" fmla="*/ 1026352 h 1383472"/>
                <a:gd name="connsiteX4153" fmla="*/ 2172290 w 4340943"/>
                <a:gd name="connsiteY4153" fmla="*/ 1016581 h 1383472"/>
                <a:gd name="connsiteX4154" fmla="*/ 2179207 w 4340943"/>
                <a:gd name="connsiteY4154" fmla="*/ 1014962 h 1383472"/>
                <a:gd name="connsiteX4155" fmla="*/ 1548703 w 4340943"/>
                <a:gd name="connsiteY4155" fmla="*/ 1014962 h 1383472"/>
                <a:gd name="connsiteX4156" fmla="*/ 1555712 w 4340943"/>
                <a:gd name="connsiteY4156" fmla="*/ 1015343 h 1383472"/>
                <a:gd name="connsiteX4157" fmla="*/ 1566789 w 4340943"/>
                <a:gd name="connsiteY4157" fmla="*/ 1021478 h 1383472"/>
                <a:gd name="connsiteX4158" fmla="*/ 1580804 w 4340943"/>
                <a:gd name="connsiteY4158" fmla="*/ 1039026 h 1383472"/>
                <a:gd name="connsiteX4159" fmla="*/ 1573925 w 4340943"/>
                <a:gd name="connsiteY4159" fmla="*/ 1056825 h 1383472"/>
                <a:gd name="connsiteX4160" fmla="*/ 1549781 w 4340943"/>
                <a:gd name="connsiteY4160" fmla="*/ 1066596 h 1383472"/>
                <a:gd name="connsiteX4161" fmla="*/ 1524778 w 4340943"/>
                <a:gd name="connsiteY4161" fmla="*/ 1061700 h 1383472"/>
                <a:gd name="connsiteX4162" fmla="*/ 1510763 w 4340943"/>
                <a:gd name="connsiteY4162" fmla="*/ 1044151 h 1383472"/>
                <a:gd name="connsiteX4163" fmla="*/ 1517641 w 4340943"/>
                <a:gd name="connsiteY4163" fmla="*/ 1026352 h 1383472"/>
                <a:gd name="connsiteX4164" fmla="*/ 1541787 w 4340943"/>
                <a:gd name="connsiteY4164" fmla="*/ 1016581 h 1383472"/>
                <a:gd name="connsiteX4165" fmla="*/ 1548703 w 4340943"/>
                <a:gd name="connsiteY4165" fmla="*/ 1014962 h 1383472"/>
                <a:gd name="connsiteX4166" fmla="*/ 919394 w 4340943"/>
                <a:gd name="connsiteY4166" fmla="*/ 1014962 h 1383472"/>
                <a:gd name="connsiteX4167" fmla="*/ 926403 w 4340943"/>
                <a:gd name="connsiteY4167" fmla="*/ 1015343 h 1383472"/>
                <a:gd name="connsiteX4168" fmla="*/ 937480 w 4340943"/>
                <a:gd name="connsiteY4168" fmla="*/ 1021478 h 1383472"/>
                <a:gd name="connsiteX4169" fmla="*/ 951494 w 4340943"/>
                <a:gd name="connsiteY4169" fmla="*/ 1039026 h 1383472"/>
                <a:gd name="connsiteX4170" fmla="*/ 944615 w 4340943"/>
                <a:gd name="connsiteY4170" fmla="*/ 1056825 h 1383472"/>
                <a:gd name="connsiteX4171" fmla="*/ 920471 w 4340943"/>
                <a:gd name="connsiteY4171" fmla="*/ 1066596 h 1383472"/>
                <a:gd name="connsiteX4172" fmla="*/ 895468 w 4340943"/>
                <a:gd name="connsiteY4172" fmla="*/ 1061700 h 1383472"/>
                <a:gd name="connsiteX4173" fmla="*/ 881453 w 4340943"/>
                <a:gd name="connsiteY4173" fmla="*/ 1044151 h 1383472"/>
                <a:gd name="connsiteX4174" fmla="*/ 888332 w 4340943"/>
                <a:gd name="connsiteY4174" fmla="*/ 1026352 h 1383472"/>
                <a:gd name="connsiteX4175" fmla="*/ 912477 w 4340943"/>
                <a:gd name="connsiteY4175" fmla="*/ 1016581 h 1383472"/>
                <a:gd name="connsiteX4176" fmla="*/ 919394 w 4340943"/>
                <a:gd name="connsiteY4176" fmla="*/ 1014962 h 1383472"/>
                <a:gd name="connsiteX4177" fmla="*/ 288891 w 4340943"/>
                <a:gd name="connsiteY4177" fmla="*/ 1014962 h 1383472"/>
                <a:gd name="connsiteX4178" fmla="*/ 295899 w 4340943"/>
                <a:gd name="connsiteY4178" fmla="*/ 1015343 h 1383472"/>
                <a:gd name="connsiteX4179" fmla="*/ 306976 w 4340943"/>
                <a:gd name="connsiteY4179" fmla="*/ 1021478 h 1383472"/>
                <a:gd name="connsiteX4180" fmla="*/ 320990 w 4340943"/>
                <a:gd name="connsiteY4180" fmla="*/ 1039026 h 1383472"/>
                <a:gd name="connsiteX4181" fmla="*/ 314112 w 4340943"/>
                <a:gd name="connsiteY4181" fmla="*/ 1056825 h 1383472"/>
                <a:gd name="connsiteX4182" fmla="*/ 289968 w 4340943"/>
                <a:gd name="connsiteY4182" fmla="*/ 1066596 h 1383472"/>
                <a:gd name="connsiteX4183" fmla="*/ 264965 w 4340943"/>
                <a:gd name="connsiteY4183" fmla="*/ 1061700 h 1383472"/>
                <a:gd name="connsiteX4184" fmla="*/ 250950 w 4340943"/>
                <a:gd name="connsiteY4184" fmla="*/ 1044151 h 1383472"/>
                <a:gd name="connsiteX4185" fmla="*/ 257829 w 4340943"/>
                <a:gd name="connsiteY4185" fmla="*/ 1026352 h 1383472"/>
                <a:gd name="connsiteX4186" fmla="*/ 281974 w 4340943"/>
                <a:gd name="connsiteY4186" fmla="*/ 1016581 h 1383472"/>
                <a:gd name="connsiteX4187" fmla="*/ 288891 w 4340943"/>
                <a:gd name="connsiteY4187" fmla="*/ 1014962 h 1383472"/>
                <a:gd name="connsiteX4188" fmla="*/ 4079932 w 4340943"/>
                <a:gd name="connsiteY4188" fmla="*/ 989167 h 1383472"/>
                <a:gd name="connsiteX4189" fmla="*/ 4084924 w 4340943"/>
                <a:gd name="connsiteY4189" fmla="*/ 990827 h 1383472"/>
                <a:gd name="connsiteX4190" fmla="*/ 4090684 w 4340943"/>
                <a:gd name="connsiteY4190" fmla="*/ 995309 h 1383472"/>
                <a:gd name="connsiteX4191" fmla="*/ 4090234 w 4340943"/>
                <a:gd name="connsiteY4191" fmla="*/ 1002549 h 1383472"/>
                <a:gd name="connsiteX4192" fmla="*/ 4083938 w 4340943"/>
                <a:gd name="connsiteY4192" fmla="*/ 1006650 h 1383472"/>
                <a:gd name="connsiteX4193" fmla="*/ 4073767 w 4340943"/>
                <a:gd name="connsiteY4193" fmla="*/ 1006328 h 1383472"/>
                <a:gd name="connsiteX4194" fmla="*/ 4068006 w 4340943"/>
                <a:gd name="connsiteY4194" fmla="*/ 1001847 h 1383472"/>
                <a:gd name="connsiteX4195" fmla="*/ 4068458 w 4340943"/>
                <a:gd name="connsiteY4195" fmla="*/ 994606 h 1383472"/>
                <a:gd name="connsiteX4196" fmla="*/ 4074753 w 4340943"/>
                <a:gd name="connsiteY4196" fmla="*/ 990506 h 1383472"/>
                <a:gd name="connsiteX4197" fmla="*/ 4079932 w 4340943"/>
                <a:gd name="connsiteY4197" fmla="*/ 989167 h 1383472"/>
                <a:gd name="connsiteX4198" fmla="*/ 3450622 w 4340943"/>
                <a:gd name="connsiteY4198" fmla="*/ 989167 h 1383472"/>
                <a:gd name="connsiteX4199" fmla="*/ 3455614 w 4340943"/>
                <a:gd name="connsiteY4199" fmla="*/ 990827 h 1383472"/>
                <a:gd name="connsiteX4200" fmla="*/ 3461375 w 4340943"/>
                <a:gd name="connsiteY4200" fmla="*/ 995309 h 1383472"/>
                <a:gd name="connsiteX4201" fmla="*/ 3460924 w 4340943"/>
                <a:gd name="connsiteY4201" fmla="*/ 1002549 h 1383472"/>
                <a:gd name="connsiteX4202" fmla="*/ 3454628 w 4340943"/>
                <a:gd name="connsiteY4202" fmla="*/ 1006650 h 1383472"/>
                <a:gd name="connsiteX4203" fmla="*/ 3444457 w 4340943"/>
                <a:gd name="connsiteY4203" fmla="*/ 1006328 h 1383472"/>
                <a:gd name="connsiteX4204" fmla="*/ 3438697 w 4340943"/>
                <a:gd name="connsiteY4204" fmla="*/ 1001847 h 1383472"/>
                <a:gd name="connsiteX4205" fmla="*/ 3439148 w 4340943"/>
                <a:gd name="connsiteY4205" fmla="*/ 994606 h 1383472"/>
                <a:gd name="connsiteX4206" fmla="*/ 3445444 w 4340943"/>
                <a:gd name="connsiteY4206" fmla="*/ 990506 h 1383472"/>
                <a:gd name="connsiteX4207" fmla="*/ 3450622 w 4340943"/>
                <a:gd name="connsiteY4207" fmla="*/ 989167 h 1383472"/>
                <a:gd name="connsiteX4208" fmla="*/ 2820119 w 4340943"/>
                <a:gd name="connsiteY4208" fmla="*/ 989167 h 1383472"/>
                <a:gd name="connsiteX4209" fmla="*/ 2825111 w 4340943"/>
                <a:gd name="connsiteY4209" fmla="*/ 990827 h 1383472"/>
                <a:gd name="connsiteX4210" fmla="*/ 2830871 w 4340943"/>
                <a:gd name="connsiteY4210" fmla="*/ 995309 h 1383472"/>
                <a:gd name="connsiteX4211" fmla="*/ 2830420 w 4340943"/>
                <a:gd name="connsiteY4211" fmla="*/ 1002549 h 1383472"/>
                <a:gd name="connsiteX4212" fmla="*/ 2824125 w 4340943"/>
                <a:gd name="connsiteY4212" fmla="*/ 1006650 h 1383472"/>
                <a:gd name="connsiteX4213" fmla="*/ 2813953 w 4340943"/>
                <a:gd name="connsiteY4213" fmla="*/ 1006328 h 1383472"/>
                <a:gd name="connsiteX4214" fmla="*/ 2808194 w 4340943"/>
                <a:gd name="connsiteY4214" fmla="*/ 1001847 h 1383472"/>
                <a:gd name="connsiteX4215" fmla="*/ 2808644 w 4340943"/>
                <a:gd name="connsiteY4215" fmla="*/ 994606 h 1383472"/>
                <a:gd name="connsiteX4216" fmla="*/ 2814940 w 4340943"/>
                <a:gd name="connsiteY4216" fmla="*/ 990506 h 1383472"/>
                <a:gd name="connsiteX4217" fmla="*/ 2820119 w 4340943"/>
                <a:gd name="connsiteY4217" fmla="*/ 989167 h 1383472"/>
                <a:gd name="connsiteX4218" fmla="*/ 2189488 w 4340943"/>
                <a:gd name="connsiteY4218" fmla="*/ 989167 h 1383472"/>
                <a:gd name="connsiteX4219" fmla="*/ 2194481 w 4340943"/>
                <a:gd name="connsiteY4219" fmla="*/ 990827 h 1383472"/>
                <a:gd name="connsiteX4220" fmla="*/ 2200241 w 4340943"/>
                <a:gd name="connsiteY4220" fmla="*/ 995309 h 1383472"/>
                <a:gd name="connsiteX4221" fmla="*/ 2199790 w 4340943"/>
                <a:gd name="connsiteY4221" fmla="*/ 1002549 h 1383472"/>
                <a:gd name="connsiteX4222" fmla="*/ 2193494 w 4340943"/>
                <a:gd name="connsiteY4222" fmla="*/ 1006650 h 1383472"/>
                <a:gd name="connsiteX4223" fmla="*/ 2183323 w 4340943"/>
                <a:gd name="connsiteY4223" fmla="*/ 1006328 h 1383472"/>
                <a:gd name="connsiteX4224" fmla="*/ 2177563 w 4340943"/>
                <a:gd name="connsiteY4224" fmla="*/ 1001847 h 1383472"/>
                <a:gd name="connsiteX4225" fmla="*/ 2178014 w 4340943"/>
                <a:gd name="connsiteY4225" fmla="*/ 994606 h 1383472"/>
                <a:gd name="connsiteX4226" fmla="*/ 2184310 w 4340943"/>
                <a:gd name="connsiteY4226" fmla="*/ 990506 h 1383472"/>
                <a:gd name="connsiteX4227" fmla="*/ 2189488 w 4340943"/>
                <a:gd name="connsiteY4227" fmla="*/ 989167 h 1383472"/>
                <a:gd name="connsiteX4228" fmla="*/ 1558985 w 4340943"/>
                <a:gd name="connsiteY4228" fmla="*/ 989167 h 1383472"/>
                <a:gd name="connsiteX4229" fmla="*/ 1563978 w 4340943"/>
                <a:gd name="connsiteY4229" fmla="*/ 990827 h 1383472"/>
                <a:gd name="connsiteX4230" fmla="*/ 1569738 w 4340943"/>
                <a:gd name="connsiteY4230" fmla="*/ 995309 h 1383472"/>
                <a:gd name="connsiteX4231" fmla="*/ 1569287 w 4340943"/>
                <a:gd name="connsiteY4231" fmla="*/ 1002549 h 1383472"/>
                <a:gd name="connsiteX4232" fmla="*/ 1562991 w 4340943"/>
                <a:gd name="connsiteY4232" fmla="*/ 1006650 h 1383472"/>
                <a:gd name="connsiteX4233" fmla="*/ 1552820 w 4340943"/>
                <a:gd name="connsiteY4233" fmla="*/ 1006328 h 1383472"/>
                <a:gd name="connsiteX4234" fmla="*/ 1547059 w 4340943"/>
                <a:gd name="connsiteY4234" fmla="*/ 1001847 h 1383472"/>
                <a:gd name="connsiteX4235" fmla="*/ 1547511 w 4340943"/>
                <a:gd name="connsiteY4235" fmla="*/ 994606 h 1383472"/>
                <a:gd name="connsiteX4236" fmla="*/ 1553806 w 4340943"/>
                <a:gd name="connsiteY4236" fmla="*/ 990506 h 1383472"/>
                <a:gd name="connsiteX4237" fmla="*/ 1558985 w 4340943"/>
                <a:gd name="connsiteY4237" fmla="*/ 989167 h 1383472"/>
                <a:gd name="connsiteX4238" fmla="*/ 929676 w 4340943"/>
                <a:gd name="connsiteY4238" fmla="*/ 989167 h 1383472"/>
                <a:gd name="connsiteX4239" fmla="*/ 934668 w 4340943"/>
                <a:gd name="connsiteY4239" fmla="*/ 990827 h 1383472"/>
                <a:gd name="connsiteX4240" fmla="*/ 940428 w 4340943"/>
                <a:gd name="connsiteY4240" fmla="*/ 995309 h 1383472"/>
                <a:gd name="connsiteX4241" fmla="*/ 939977 w 4340943"/>
                <a:gd name="connsiteY4241" fmla="*/ 1002549 h 1383472"/>
                <a:gd name="connsiteX4242" fmla="*/ 933682 w 4340943"/>
                <a:gd name="connsiteY4242" fmla="*/ 1006650 h 1383472"/>
                <a:gd name="connsiteX4243" fmla="*/ 923510 w 4340943"/>
                <a:gd name="connsiteY4243" fmla="*/ 1006328 h 1383472"/>
                <a:gd name="connsiteX4244" fmla="*/ 917750 w 4340943"/>
                <a:gd name="connsiteY4244" fmla="*/ 1001847 h 1383472"/>
                <a:gd name="connsiteX4245" fmla="*/ 918201 w 4340943"/>
                <a:gd name="connsiteY4245" fmla="*/ 994606 h 1383472"/>
                <a:gd name="connsiteX4246" fmla="*/ 924497 w 4340943"/>
                <a:gd name="connsiteY4246" fmla="*/ 990506 h 1383472"/>
                <a:gd name="connsiteX4247" fmla="*/ 929676 w 4340943"/>
                <a:gd name="connsiteY4247" fmla="*/ 989167 h 1383472"/>
                <a:gd name="connsiteX4248" fmla="*/ 299172 w 4340943"/>
                <a:gd name="connsiteY4248" fmla="*/ 989167 h 1383472"/>
                <a:gd name="connsiteX4249" fmla="*/ 304164 w 4340943"/>
                <a:gd name="connsiteY4249" fmla="*/ 990827 h 1383472"/>
                <a:gd name="connsiteX4250" fmla="*/ 309925 w 4340943"/>
                <a:gd name="connsiteY4250" fmla="*/ 995309 h 1383472"/>
                <a:gd name="connsiteX4251" fmla="*/ 309473 w 4340943"/>
                <a:gd name="connsiteY4251" fmla="*/ 1002549 h 1383472"/>
                <a:gd name="connsiteX4252" fmla="*/ 303178 w 4340943"/>
                <a:gd name="connsiteY4252" fmla="*/ 1006650 h 1383472"/>
                <a:gd name="connsiteX4253" fmla="*/ 293006 w 4340943"/>
                <a:gd name="connsiteY4253" fmla="*/ 1006328 h 1383472"/>
                <a:gd name="connsiteX4254" fmla="*/ 287247 w 4340943"/>
                <a:gd name="connsiteY4254" fmla="*/ 1001847 h 1383472"/>
                <a:gd name="connsiteX4255" fmla="*/ 287697 w 4340943"/>
                <a:gd name="connsiteY4255" fmla="*/ 994606 h 1383472"/>
                <a:gd name="connsiteX4256" fmla="*/ 293993 w 4340943"/>
                <a:gd name="connsiteY4256" fmla="*/ 990506 h 1383472"/>
                <a:gd name="connsiteX4257" fmla="*/ 299172 w 4340943"/>
                <a:gd name="connsiteY4257" fmla="*/ 989167 h 1383472"/>
                <a:gd name="connsiteX4258" fmla="*/ 4038420 w 4340943"/>
                <a:gd name="connsiteY4258" fmla="*/ 988652 h 1383472"/>
                <a:gd name="connsiteX4259" fmla="*/ 4045749 w 4340943"/>
                <a:gd name="connsiteY4259" fmla="*/ 991231 h 1383472"/>
                <a:gd name="connsiteX4260" fmla="*/ 4056406 w 4340943"/>
                <a:gd name="connsiteY4260" fmla="*/ 999898 h 1383472"/>
                <a:gd name="connsiteX4261" fmla="*/ 4055404 w 4340943"/>
                <a:gd name="connsiteY4261" fmla="*/ 1010627 h 1383472"/>
                <a:gd name="connsiteX4262" fmla="*/ 4040062 w 4340943"/>
                <a:gd name="connsiteY4262" fmla="*/ 1020187 h 1383472"/>
                <a:gd name="connsiteX4263" fmla="*/ 4024990 w 4340943"/>
                <a:gd name="connsiteY4263" fmla="*/ 1019474 h 1383472"/>
                <a:gd name="connsiteX4264" fmla="*/ 4014332 w 4340943"/>
                <a:gd name="connsiteY4264" fmla="*/ 1010807 h 1383472"/>
                <a:gd name="connsiteX4265" fmla="*/ 4015334 w 4340943"/>
                <a:gd name="connsiteY4265" fmla="*/ 1000077 h 1383472"/>
                <a:gd name="connsiteX4266" fmla="*/ 4030677 w 4340943"/>
                <a:gd name="connsiteY4266" fmla="*/ 990518 h 1383472"/>
                <a:gd name="connsiteX4267" fmla="*/ 4038420 w 4340943"/>
                <a:gd name="connsiteY4267" fmla="*/ 988652 h 1383472"/>
                <a:gd name="connsiteX4268" fmla="*/ 3409111 w 4340943"/>
                <a:gd name="connsiteY4268" fmla="*/ 988652 h 1383472"/>
                <a:gd name="connsiteX4269" fmla="*/ 3416440 w 4340943"/>
                <a:gd name="connsiteY4269" fmla="*/ 991231 h 1383472"/>
                <a:gd name="connsiteX4270" fmla="*/ 3427096 w 4340943"/>
                <a:gd name="connsiteY4270" fmla="*/ 999898 h 1383472"/>
                <a:gd name="connsiteX4271" fmla="*/ 3426094 w 4340943"/>
                <a:gd name="connsiteY4271" fmla="*/ 1010627 h 1383472"/>
                <a:gd name="connsiteX4272" fmla="*/ 3410753 w 4340943"/>
                <a:gd name="connsiteY4272" fmla="*/ 1020187 h 1383472"/>
                <a:gd name="connsiteX4273" fmla="*/ 3395680 w 4340943"/>
                <a:gd name="connsiteY4273" fmla="*/ 1019474 h 1383472"/>
                <a:gd name="connsiteX4274" fmla="*/ 3385023 w 4340943"/>
                <a:gd name="connsiteY4274" fmla="*/ 1010807 h 1383472"/>
                <a:gd name="connsiteX4275" fmla="*/ 3386025 w 4340943"/>
                <a:gd name="connsiteY4275" fmla="*/ 1000077 h 1383472"/>
                <a:gd name="connsiteX4276" fmla="*/ 3401367 w 4340943"/>
                <a:gd name="connsiteY4276" fmla="*/ 990518 h 1383472"/>
                <a:gd name="connsiteX4277" fmla="*/ 3409111 w 4340943"/>
                <a:gd name="connsiteY4277" fmla="*/ 988652 h 1383472"/>
                <a:gd name="connsiteX4278" fmla="*/ 2778608 w 4340943"/>
                <a:gd name="connsiteY4278" fmla="*/ 988652 h 1383472"/>
                <a:gd name="connsiteX4279" fmla="*/ 2785936 w 4340943"/>
                <a:gd name="connsiteY4279" fmla="*/ 991231 h 1383472"/>
                <a:gd name="connsiteX4280" fmla="*/ 2796593 w 4340943"/>
                <a:gd name="connsiteY4280" fmla="*/ 999898 h 1383472"/>
                <a:gd name="connsiteX4281" fmla="*/ 2795590 w 4340943"/>
                <a:gd name="connsiteY4281" fmla="*/ 1010627 h 1383472"/>
                <a:gd name="connsiteX4282" fmla="*/ 2780249 w 4340943"/>
                <a:gd name="connsiteY4282" fmla="*/ 1020187 h 1383472"/>
                <a:gd name="connsiteX4283" fmla="*/ 2765177 w 4340943"/>
                <a:gd name="connsiteY4283" fmla="*/ 1019474 h 1383472"/>
                <a:gd name="connsiteX4284" fmla="*/ 2754520 w 4340943"/>
                <a:gd name="connsiteY4284" fmla="*/ 1010807 h 1383472"/>
                <a:gd name="connsiteX4285" fmla="*/ 2755522 w 4340943"/>
                <a:gd name="connsiteY4285" fmla="*/ 1000077 h 1383472"/>
                <a:gd name="connsiteX4286" fmla="*/ 2770864 w 4340943"/>
                <a:gd name="connsiteY4286" fmla="*/ 990518 h 1383472"/>
                <a:gd name="connsiteX4287" fmla="*/ 2778608 w 4340943"/>
                <a:gd name="connsiteY4287" fmla="*/ 988652 h 1383472"/>
                <a:gd name="connsiteX4288" fmla="*/ 2147977 w 4340943"/>
                <a:gd name="connsiteY4288" fmla="*/ 988652 h 1383472"/>
                <a:gd name="connsiteX4289" fmla="*/ 2155305 w 4340943"/>
                <a:gd name="connsiteY4289" fmla="*/ 991231 h 1383472"/>
                <a:gd name="connsiteX4290" fmla="*/ 2165962 w 4340943"/>
                <a:gd name="connsiteY4290" fmla="*/ 999898 h 1383472"/>
                <a:gd name="connsiteX4291" fmla="*/ 2164960 w 4340943"/>
                <a:gd name="connsiteY4291" fmla="*/ 1010627 h 1383472"/>
                <a:gd name="connsiteX4292" fmla="*/ 2149619 w 4340943"/>
                <a:gd name="connsiteY4292" fmla="*/ 1020187 h 1383472"/>
                <a:gd name="connsiteX4293" fmla="*/ 2134546 w 4340943"/>
                <a:gd name="connsiteY4293" fmla="*/ 1019474 h 1383472"/>
                <a:gd name="connsiteX4294" fmla="*/ 2123889 w 4340943"/>
                <a:gd name="connsiteY4294" fmla="*/ 1010807 h 1383472"/>
                <a:gd name="connsiteX4295" fmla="*/ 2124891 w 4340943"/>
                <a:gd name="connsiteY4295" fmla="*/ 1000077 h 1383472"/>
                <a:gd name="connsiteX4296" fmla="*/ 2140233 w 4340943"/>
                <a:gd name="connsiteY4296" fmla="*/ 990518 h 1383472"/>
                <a:gd name="connsiteX4297" fmla="*/ 2147977 w 4340943"/>
                <a:gd name="connsiteY4297" fmla="*/ 988652 h 1383472"/>
                <a:gd name="connsiteX4298" fmla="*/ 1517474 w 4340943"/>
                <a:gd name="connsiteY4298" fmla="*/ 988652 h 1383472"/>
                <a:gd name="connsiteX4299" fmla="*/ 1524802 w 4340943"/>
                <a:gd name="connsiteY4299" fmla="*/ 991231 h 1383472"/>
                <a:gd name="connsiteX4300" fmla="*/ 1535459 w 4340943"/>
                <a:gd name="connsiteY4300" fmla="*/ 999898 h 1383472"/>
                <a:gd name="connsiteX4301" fmla="*/ 1534457 w 4340943"/>
                <a:gd name="connsiteY4301" fmla="*/ 1010627 h 1383472"/>
                <a:gd name="connsiteX4302" fmla="*/ 1519115 w 4340943"/>
                <a:gd name="connsiteY4302" fmla="*/ 1020187 h 1383472"/>
                <a:gd name="connsiteX4303" fmla="*/ 1504043 w 4340943"/>
                <a:gd name="connsiteY4303" fmla="*/ 1019474 h 1383472"/>
                <a:gd name="connsiteX4304" fmla="*/ 1493385 w 4340943"/>
                <a:gd name="connsiteY4304" fmla="*/ 1010807 h 1383472"/>
                <a:gd name="connsiteX4305" fmla="*/ 1494388 w 4340943"/>
                <a:gd name="connsiteY4305" fmla="*/ 1000077 h 1383472"/>
                <a:gd name="connsiteX4306" fmla="*/ 1509730 w 4340943"/>
                <a:gd name="connsiteY4306" fmla="*/ 990518 h 1383472"/>
                <a:gd name="connsiteX4307" fmla="*/ 1517474 w 4340943"/>
                <a:gd name="connsiteY4307" fmla="*/ 988652 h 1383472"/>
                <a:gd name="connsiteX4308" fmla="*/ 888165 w 4340943"/>
                <a:gd name="connsiteY4308" fmla="*/ 988652 h 1383472"/>
                <a:gd name="connsiteX4309" fmla="*/ 895493 w 4340943"/>
                <a:gd name="connsiteY4309" fmla="*/ 991231 h 1383472"/>
                <a:gd name="connsiteX4310" fmla="*/ 906150 w 4340943"/>
                <a:gd name="connsiteY4310" fmla="*/ 999898 h 1383472"/>
                <a:gd name="connsiteX4311" fmla="*/ 905147 w 4340943"/>
                <a:gd name="connsiteY4311" fmla="*/ 1010627 h 1383472"/>
                <a:gd name="connsiteX4312" fmla="*/ 889805 w 4340943"/>
                <a:gd name="connsiteY4312" fmla="*/ 1020187 h 1383472"/>
                <a:gd name="connsiteX4313" fmla="*/ 874733 w 4340943"/>
                <a:gd name="connsiteY4313" fmla="*/ 1019474 h 1383472"/>
                <a:gd name="connsiteX4314" fmla="*/ 864076 w 4340943"/>
                <a:gd name="connsiteY4314" fmla="*/ 1010807 h 1383472"/>
                <a:gd name="connsiteX4315" fmla="*/ 865078 w 4340943"/>
                <a:gd name="connsiteY4315" fmla="*/ 1000077 h 1383472"/>
                <a:gd name="connsiteX4316" fmla="*/ 880420 w 4340943"/>
                <a:gd name="connsiteY4316" fmla="*/ 990518 h 1383472"/>
                <a:gd name="connsiteX4317" fmla="*/ 888165 w 4340943"/>
                <a:gd name="connsiteY4317" fmla="*/ 988652 h 1383472"/>
                <a:gd name="connsiteX4318" fmla="*/ 257661 w 4340943"/>
                <a:gd name="connsiteY4318" fmla="*/ 988652 h 1383472"/>
                <a:gd name="connsiteX4319" fmla="*/ 264989 w 4340943"/>
                <a:gd name="connsiteY4319" fmla="*/ 991231 h 1383472"/>
                <a:gd name="connsiteX4320" fmla="*/ 275646 w 4340943"/>
                <a:gd name="connsiteY4320" fmla="*/ 999898 h 1383472"/>
                <a:gd name="connsiteX4321" fmla="*/ 274644 w 4340943"/>
                <a:gd name="connsiteY4321" fmla="*/ 1010627 h 1383472"/>
                <a:gd name="connsiteX4322" fmla="*/ 259302 w 4340943"/>
                <a:gd name="connsiteY4322" fmla="*/ 1020187 h 1383472"/>
                <a:gd name="connsiteX4323" fmla="*/ 244230 w 4340943"/>
                <a:gd name="connsiteY4323" fmla="*/ 1019474 h 1383472"/>
                <a:gd name="connsiteX4324" fmla="*/ 233572 w 4340943"/>
                <a:gd name="connsiteY4324" fmla="*/ 1010807 h 1383472"/>
                <a:gd name="connsiteX4325" fmla="*/ 234574 w 4340943"/>
                <a:gd name="connsiteY4325" fmla="*/ 1000077 h 1383472"/>
                <a:gd name="connsiteX4326" fmla="*/ 249917 w 4340943"/>
                <a:gd name="connsiteY4326" fmla="*/ 990518 h 1383472"/>
                <a:gd name="connsiteX4327" fmla="*/ 257661 w 4340943"/>
                <a:gd name="connsiteY4327" fmla="*/ 988652 h 1383472"/>
                <a:gd name="connsiteX4328" fmla="*/ 143545 w 4340943"/>
                <a:gd name="connsiteY4328" fmla="*/ 985413 h 1383472"/>
                <a:gd name="connsiteX4329" fmla="*/ 198194 w 4340943"/>
                <a:gd name="connsiteY4329" fmla="*/ 1024315 h 1383472"/>
                <a:gd name="connsiteX4330" fmla="*/ 198194 w 4340943"/>
                <a:gd name="connsiteY4330" fmla="*/ 1053060 h 1383472"/>
                <a:gd name="connsiteX4331" fmla="*/ 167613 w 4340943"/>
                <a:gd name="connsiteY4331" fmla="*/ 1074828 h 1383472"/>
                <a:gd name="connsiteX4332" fmla="*/ 127234 w 4340943"/>
                <a:gd name="connsiteY4332" fmla="*/ 1074828 h 1383472"/>
                <a:gd name="connsiteX4333" fmla="*/ 114555 w 4340943"/>
                <a:gd name="connsiteY4333" fmla="*/ 1065803 h 1383472"/>
                <a:gd name="connsiteX4334" fmla="*/ 3889894 w 4340943"/>
                <a:gd name="connsiteY4334" fmla="*/ 969336 h 1383472"/>
                <a:gd name="connsiteX4335" fmla="*/ 3910083 w 4340943"/>
                <a:gd name="connsiteY4335" fmla="*/ 975289 h 1383472"/>
                <a:gd name="connsiteX4336" fmla="*/ 3978953 w 4340943"/>
                <a:gd name="connsiteY4336" fmla="*/ 1024315 h 1383472"/>
                <a:gd name="connsiteX4337" fmla="*/ 3978953 w 4340943"/>
                <a:gd name="connsiteY4337" fmla="*/ 1053060 h 1383472"/>
                <a:gd name="connsiteX4338" fmla="*/ 3948372 w 4340943"/>
                <a:gd name="connsiteY4338" fmla="*/ 1074828 h 1383472"/>
                <a:gd name="connsiteX4339" fmla="*/ 3907994 w 4340943"/>
                <a:gd name="connsiteY4339" fmla="*/ 1074828 h 1383472"/>
                <a:gd name="connsiteX4340" fmla="*/ 3839124 w 4340943"/>
                <a:gd name="connsiteY4340" fmla="*/ 1025803 h 1383472"/>
                <a:gd name="connsiteX4341" fmla="*/ 3839124 w 4340943"/>
                <a:gd name="connsiteY4341" fmla="*/ 997058 h 1383472"/>
                <a:gd name="connsiteX4342" fmla="*/ 3869703 w 4340943"/>
                <a:gd name="connsiteY4342" fmla="*/ 975289 h 1383472"/>
                <a:gd name="connsiteX4343" fmla="*/ 3889894 w 4340943"/>
                <a:gd name="connsiteY4343" fmla="*/ 969336 h 1383472"/>
                <a:gd name="connsiteX4344" fmla="*/ 3260584 w 4340943"/>
                <a:gd name="connsiteY4344" fmla="*/ 969336 h 1383472"/>
                <a:gd name="connsiteX4345" fmla="*/ 3280773 w 4340943"/>
                <a:gd name="connsiteY4345" fmla="*/ 975289 h 1383472"/>
                <a:gd name="connsiteX4346" fmla="*/ 3349644 w 4340943"/>
                <a:gd name="connsiteY4346" fmla="*/ 1024315 h 1383472"/>
                <a:gd name="connsiteX4347" fmla="*/ 3349644 w 4340943"/>
                <a:gd name="connsiteY4347" fmla="*/ 1053060 h 1383472"/>
                <a:gd name="connsiteX4348" fmla="*/ 3319064 w 4340943"/>
                <a:gd name="connsiteY4348" fmla="*/ 1074828 h 1383472"/>
                <a:gd name="connsiteX4349" fmla="*/ 3278684 w 4340943"/>
                <a:gd name="connsiteY4349" fmla="*/ 1074828 h 1383472"/>
                <a:gd name="connsiteX4350" fmla="*/ 3209814 w 4340943"/>
                <a:gd name="connsiteY4350" fmla="*/ 1025803 h 1383472"/>
                <a:gd name="connsiteX4351" fmla="*/ 3209814 w 4340943"/>
                <a:gd name="connsiteY4351" fmla="*/ 997058 h 1383472"/>
                <a:gd name="connsiteX4352" fmla="*/ 3240394 w 4340943"/>
                <a:gd name="connsiteY4352" fmla="*/ 975289 h 1383472"/>
                <a:gd name="connsiteX4353" fmla="*/ 3260584 w 4340943"/>
                <a:gd name="connsiteY4353" fmla="*/ 969336 h 1383472"/>
                <a:gd name="connsiteX4354" fmla="*/ 2630081 w 4340943"/>
                <a:gd name="connsiteY4354" fmla="*/ 969336 h 1383472"/>
                <a:gd name="connsiteX4355" fmla="*/ 2650270 w 4340943"/>
                <a:gd name="connsiteY4355" fmla="*/ 975289 h 1383472"/>
                <a:gd name="connsiteX4356" fmla="*/ 2719141 w 4340943"/>
                <a:gd name="connsiteY4356" fmla="*/ 1024315 h 1383472"/>
                <a:gd name="connsiteX4357" fmla="*/ 2719141 w 4340943"/>
                <a:gd name="connsiteY4357" fmla="*/ 1053060 h 1383472"/>
                <a:gd name="connsiteX4358" fmla="*/ 2688560 w 4340943"/>
                <a:gd name="connsiteY4358" fmla="*/ 1074828 h 1383472"/>
                <a:gd name="connsiteX4359" fmla="*/ 2648180 w 4340943"/>
                <a:gd name="connsiteY4359" fmla="*/ 1074828 h 1383472"/>
                <a:gd name="connsiteX4360" fmla="*/ 2579310 w 4340943"/>
                <a:gd name="connsiteY4360" fmla="*/ 1025803 h 1383472"/>
                <a:gd name="connsiteX4361" fmla="*/ 2579310 w 4340943"/>
                <a:gd name="connsiteY4361" fmla="*/ 997058 h 1383472"/>
                <a:gd name="connsiteX4362" fmla="*/ 2609890 w 4340943"/>
                <a:gd name="connsiteY4362" fmla="*/ 975289 h 1383472"/>
                <a:gd name="connsiteX4363" fmla="*/ 2630081 w 4340943"/>
                <a:gd name="connsiteY4363" fmla="*/ 969336 h 1383472"/>
                <a:gd name="connsiteX4364" fmla="*/ 1999450 w 4340943"/>
                <a:gd name="connsiteY4364" fmla="*/ 969336 h 1383472"/>
                <a:gd name="connsiteX4365" fmla="*/ 2019640 w 4340943"/>
                <a:gd name="connsiteY4365" fmla="*/ 975289 h 1383472"/>
                <a:gd name="connsiteX4366" fmla="*/ 2088510 w 4340943"/>
                <a:gd name="connsiteY4366" fmla="*/ 1024315 h 1383472"/>
                <a:gd name="connsiteX4367" fmla="*/ 2088510 w 4340943"/>
                <a:gd name="connsiteY4367" fmla="*/ 1053060 h 1383472"/>
                <a:gd name="connsiteX4368" fmla="*/ 2057929 w 4340943"/>
                <a:gd name="connsiteY4368" fmla="*/ 1074828 h 1383472"/>
                <a:gd name="connsiteX4369" fmla="*/ 2017550 w 4340943"/>
                <a:gd name="connsiteY4369" fmla="*/ 1074828 h 1383472"/>
                <a:gd name="connsiteX4370" fmla="*/ 1948680 w 4340943"/>
                <a:gd name="connsiteY4370" fmla="*/ 1025803 h 1383472"/>
                <a:gd name="connsiteX4371" fmla="*/ 1948680 w 4340943"/>
                <a:gd name="connsiteY4371" fmla="*/ 997058 h 1383472"/>
                <a:gd name="connsiteX4372" fmla="*/ 1979260 w 4340943"/>
                <a:gd name="connsiteY4372" fmla="*/ 975289 h 1383472"/>
                <a:gd name="connsiteX4373" fmla="*/ 1999450 w 4340943"/>
                <a:gd name="connsiteY4373" fmla="*/ 969336 h 1383472"/>
                <a:gd name="connsiteX4374" fmla="*/ 1368947 w 4340943"/>
                <a:gd name="connsiteY4374" fmla="*/ 969336 h 1383472"/>
                <a:gd name="connsiteX4375" fmla="*/ 1389136 w 4340943"/>
                <a:gd name="connsiteY4375" fmla="*/ 975289 h 1383472"/>
                <a:gd name="connsiteX4376" fmla="*/ 1458006 w 4340943"/>
                <a:gd name="connsiteY4376" fmla="*/ 1024315 h 1383472"/>
                <a:gd name="connsiteX4377" fmla="*/ 1458006 w 4340943"/>
                <a:gd name="connsiteY4377" fmla="*/ 1053060 h 1383472"/>
                <a:gd name="connsiteX4378" fmla="*/ 1427426 w 4340943"/>
                <a:gd name="connsiteY4378" fmla="*/ 1074828 h 1383472"/>
                <a:gd name="connsiteX4379" fmla="*/ 1387047 w 4340943"/>
                <a:gd name="connsiteY4379" fmla="*/ 1074828 h 1383472"/>
                <a:gd name="connsiteX4380" fmla="*/ 1318177 w 4340943"/>
                <a:gd name="connsiteY4380" fmla="*/ 1025803 h 1383472"/>
                <a:gd name="connsiteX4381" fmla="*/ 1318177 w 4340943"/>
                <a:gd name="connsiteY4381" fmla="*/ 997058 h 1383472"/>
                <a:gd name="connsiteX4382" fmla="*/ 1348756 w 4340943"/>
                <a:gd name="connsiteY4382" fmla="*/ 975289 h 1383472"/>
                <a:gd name="connsiteX4383" fmla="*/ 1368947 w 4340943"/>
                <a:gd name="connsiteY4383" fmla="*/ 969336 h 1383472"/>
                <a:gd name="connsiteX4384" fmla="*/ 739637 w 4340943"/>
                <a:gd name="connsiteY4384" fmla="*/ 969336 h 1383472"/>
                <a:gd name="connsiteX4385" fmla="*/ 759826 w 4340943"/>
                <a:gd name="connsiteY4385" fmla="*/ 975289 h 1383472"/>
                <a:gd name="connsiteX4386" fmla="*/ 828697 w 4340943"/>
                <a:gd name="connsiteY4386" fmla="*/ 1024315 h 1383472"/>
                <a:gd name="connsiteX4387" fmla="*/ 828697 w 4340943"/>
                <a:gd name="connsiteY4387" fmla="*/ 1053060 h 1383472"/>
                <a:gd name="connsiteX4388" fmla="*/ 798116 w 4340943"/>
                <a:gd name="connsiteY4388" fmla="*/ 1074828 h 1383472"/>
                <a:gd name="connsiteX4389" fmla="*/ 757737 w 4340943"/>
                <a:gd name="connsiteY4389" fmla="*/ 1074828 h 1383472"/>
                <a:gd name="connsiteX4390" fmla="*/ 688867 w 4340943"/>
                <a:gd name="connsiteY4390" fmla="*/ 1025803 h 1383472"/>
                <a:gd name="connsiteX4391" fmla="*/ 688867 w 4340943"/>
                <a:gd name="connsiteY4391" fmla="*/ 997058 h 1383472"/>
                <a:gd name="connsiteX4392" fmla="*/ 719447 w 4340943"/>
                <a:gd name="connsiteY4392" fmla="*/ 975289 h 1383472"/>
                <a:gd name="connsiteX4393" fmla="*/ 739637 w 4340943"/>
                <a:gd name="connsiteY4393" fmla="*/ 969336 h 1383472"/>
                <a:gd name="connsiteX4394" fmla="*/ 4340943 w 4340943"/>
                <a:gd name="connsiteY4394" fmla="*/ 966180 h 1383472"/>
                <a:gd name="connsiteX4395" fmla="*/ 4340943 w 4340943"/>
                <a:gd name="connsiteY4395" fmla="*/ 1020122 h 1383472"/>
                <a:gd name="connsiteX4396" fmla="*/ 4320832 w 4340943"/>
                <a:gd name="connsiteY4396" fmla="*/ 1005806 h 1383472"/>
                <a:gd name="connsiteX4397" fmla="*/ 4320832 w 4340943"/>
                <a:gd name="connsiteY4397" fmla="*/ 980496 h 1383472"/>
                <a:gd name="connsiteX4398" fmla="*/ 4211743 w 4340943"/>
                <a:gd name="connsiteY4398" fmla="*/ 962140 h 1383472"/>
                <a:gd name="connsiteX4399" fmla="*/ 4211839 w 4340943"/>
                <a:gd name="connsiteY4399" fmla="*/ 962154 h 1383472"/>
                <a:gd name="connsiteX4400" fmla="*/ 4211839 w 4340943"/>
                <a:gd name="connsiteY4400" fmla="*/ 962140 h 1383472"/>
                <a:gd name="connsiteX4401" fmla="*/ 4211840 w 4340943"/>
                <a:gd name="connsiteY4401" fmla="*/ 962140 h 1383472"/>
                <a:gd name="connsiteX4402" fmla="*/ 4245214 w 4340943"/>
                <a:gd name="connsiteY4402" fmla="*/ 971981 h 1383472"/>
                <a:gd name="connsiteX4403" fmla="*/ 4295766 w 4340943"/>
                <a:gd name="connsiteY4403" fmla="*/ 1007968 h 1383472"/>
                <a:gd name="connsiteX4404" fmla="*/ 4295766 w 4340943"/>
                <a:gd name="connsiteY4404" fmla="*/ 1055484 h 1383472"/>
                <a:gd name="connsiteX4405" fmla="*/ 4245214 w 4340943"/>
                <a:gd name="connsiteY4405" fmla="*/ 1091470 h 1383472"/>
                <a:gd name="connsiteX4406" fmla="*/ 4211840 w 4340943"/>
                <a:gd name="connsiteY4406" fmla="*/ 1101311 h 1383472"/>
                <a:gd name="connsiteX4407" fmla="*/ 4211839 w 4340943"/>
                <a:gd name="connsiteY4407" fmla="*/ 1101311 h 1383472"/>
                <a:gd name="connsiteX4408" fmla="*/ 4211839 w 4340943"/>
                <a:gd name="connsiteY4408" fmla="*/ 1101298 h 1383472"/>
                <a:gd name="connsiteX4409" fmla="*/ 4211743 w 4340943"/>
                <a:gd name="connsiteY4409" fmla="*/ 1101312 h 1383472"/>
                <a:gd name="connsiteX4410" fmla="*/ 4178368 w 4340943"/>
                <a:gd name="connsiteY4410" fmla="*/ 1091470 h 1383472"/>
                <a:gd name="connsiteX4411" fmla="*/ 4127816 w 4340943"/>
                <a:gd name="connsiteY4411" fmla="*/ 1055484 h 1383472"/>
                <a:gd name="connsiteX4412" fmla="*/ 4127816 w 4340943"/>
                <a:gd name="connsiteY4412" fmla="*/ 1007968 h 1383472"/>
                <a:gd name="connsiteX4413" fmla="*/ 4178368 w 4340943"/>
                <a:gd name="connsiteY4413" fmla="*/ 971982 h 1383472"/>
                <a:gd name="connsiteX4414" fmla="*/ 4211743 w 4340943"/>
                <a:gd name="connsiteY4414" fmla="*/ 962140 h 1383472"/>
                <a:gd name="connsiteX4415" fmla="*/ 3581335 w 4340943"/>
                <a:gd name="connsiteY4415" fmla="*/ 962140 h 1383472"/>
                <a:gd name="connsiteX4416" fmla="*/ 3581336 w 4340943"/>
                <a:gd name="connsiteY4416" fmla="*/ 962140 h 1383472"/>
                <a:gd name="connsiteX4417" fmla="*/ 3581885 w 4340943"/>
                <a:gd name="connsiteY4417" fmla="*/ 962217 h 1383472"/>
                <a:gd name="connsiteX4418" fmla="*/ 3582433 w 4340943"/>
                <a:gd name="connsiteY4418" fmla="*/ 962140 h 1383472"/>
                <a:gd name="connsiteX4419" fmla="*/ 3582656 w 4340943"/>
                <a:gd name="connsiteY4419" fmla="*/ 962172 h 1383472"/>
                <a:gd name="connsiteX4420" fmla="*/ 3582656 w 4340943"/>
                <a:gd name="connsiteY4420" fmla="*/ 962323 h 1383472"/>
                <a:gd name="connsiteX4421" fmla="*/ 3599098 w 4340943"/>
                <a:gd name="connsiteY4421" fmla="*/ 964601 h 1383472"/>
                <a:gd name="connsiteX4422" fmla="*/ 3614711 w 4340943"/>
                <a:gd name="connsiteY4422" fmla="*/ 971981 h 1383472"/>
                <a:gd name="connsiteX4423" fmla="*/ 3665264 w 4340943"/>
                <a:gd name="connsiteY4423" fmla="*/ 1007968 h 1383472"/>
                <a:gd name="connsiteX4424" fmla="*/ 3665264 w 4340943"/>
                <a:gd name="connsiteY4424" fmla="*/ 1055484 h 1383472"/>
                <a:gd name="connsiteX4425" fmla="*/ 3614711 w 4340943"/>
                <a:gd name="connsiteY4425" fmla="*/ 1091470 h 1383472"/>
                <a:gd name="connsiteX4426" fmla="*/ 3599097 w 4340943"/>
                <a:gd name="connsiteY4426" fmla="*/ 1098851 h 1383472"/>
                <a:gd name="connsiteX4427" fmla="*/ 3582656 w 4340943"/>
                <a:gd name="connsiteY4427" fmla="*/ 1101128 h 1383472"/>
                <a:gd name="connsiteX4428" fmla="*/ 3582656 w 4340943"/>
                <a:gd name="connsiteY4428" fmla="*/ 1101281 h 1383472"/>
                <a:gd name="connsiteX4429" fmla="*/ 3582433 w 4340943"/>
                <a:gd name="connsiteY4429" fmla="*/ 1101312 h 1383472"/>
                <a:gd name="connsiteX4430" fmla="*/ 3581884 w 4340943"/>
                <a:gd name="connsiteY4430" fmla="*/ 1101235 h 1383472"/>
                <a:gd name="connsiteX4431" fmla="*/ 3581336 w 4340943"/>
                <a:gd name="connsiteY4431" fmla="*/ 1101311 h 1383472"/>
                <a:gd name="connsiteX4432" fmla="*/ 3581335 w 4340943"/>
                <a:gd name="connsiteY4432" fmla="*/ 1101311 h 1383472"/>
                <a:gd name="connsiteX4433" fmla="*/ 3581335 w 4340943"/>
                <a:gd name="connsiteY4433" fmla="*/ 1101159 h 1383472"/>
                <a:gd name="connsiteX4434" fmla="*/ 3564672 w 4340943"/>
                <a:gd name="connsiteY4434" fmla="*/ 1098851 h 1383472"/>
                <a:gd name="connsiteX4435" fmla="*/ 3549059 w 4340943"/>
                <a:gd name="connsiteY4435" fmla="*/ 1091470 h 1383472"/>
                <a:gd name="connsiteX4436" fmla="*/ 3498506 w 4340943"/>
                <a:gd name="connsiteY4436" fmla="*/ 1055484 h 1383472"/>
                <a:gd name="connsiteX4437" fmla="*/ 3498506 w 4340943"/>
                <a:gd name="connsiteY4437" fmla="*/ 1007968 h 1383472"/>
                <a:gd name="connsiteX4438" fmla="*/ 3549059 w 4340943"/>
                <a:gd name="connsiteY4438" fmla="*/ 971982 h 1383472"/>
                <a:gd name="connsiteX4439" fmla="*/ 3564672 w 4340943"/>
                <a:gd name="connsiteY4439" fmla="*/ 964601 h 1383472"/>
                <a:gd name="connsiteX4440" fmla="*/ 3581335 w 4340943"/>
                <a:gd name="connsiteY4440" fmla="*/ 962293 h 1383472"/>
                <a:gd name="connsiteX4441" fmla="*/ 2951930 w 4340943"/>
                <a:gd name="connsiteY4441" fmla="*/ 962140 h 1383472"/>
                <a:gd name="connsiteX4442" fmla="*/ 2952026 w 4340943"/>
                <a:gd name="connsiteY4442" fmla="*/ 962154 h 1383472"/>
                <a:gd name="connsiteX4443" fmla="*/ 2952026 w 4340943"/>
                <a:gd name="connsiteY4443" fmla="*/ 962140 h 1383472"/>
                <a:gd name="connsiteX4444" fmla="*/ 2952027 w 4340943"/>
                <a:gd name="connsiteY4444" fmla="*/ 962140 h 1383472"/>
                <a:gd name="connsiteX4445" fmla="*/ 2985401 w 4340943"/>
                <a:gd name="connsiteY4445" fmla="*/ 971981 h 1383472"/>
                <a:gd name="connsiteX4446" fmla="*/ 3035954 w 4340943"/>
                <a:gd name="connsiteY4446" fmla="*/ 1007968 h 1383472"/>
                <a:gd name="connsiteX4447" fmla="*/ 3035954 w 4340943"/>
                <a:gd name="connsiteY4447" fmla="*/ 1055484 h 1383472"/>
                <a:gd name="connsiteX4448" fmla="*/ 2985401 w 4340943"/>
                <a:gd name="connsiteY4448" fmla="*/ 1091470 h 1383472"/>
                <a:gd name="connsiteX4449" fmla="*/ 2952027 w 4340943"/>
                <a:gd name="connsiteY4449" fmla="*/ 1101311 h 1383472"/>
                <a:gd name="connsiteX4450" fmla="*/ 2952026 w 4340943"/>
                <a:gd name="connsiteY4450" fmla="*/ 1101311 h 1383472"/>
                <a:gd name="connsiteX4451" fmla="*/ 2952026 w 4340943"/>
                <a:gd name="connsiteY4451" fmla="*/ 1101298 h 1383472"/>
                <a:gd name="connsiteX4452" fmla="*/ 2951930 w 4340943"/>
                <a:gd name="connsiteY4452" fmla="*/ 1101312 h 1383472"/>
                <a:gd name="connsiteX4453" fmla="*/ 2918556 w 4340943"/>
                <a:gd name="connsiteY4453" fmla="*/ 1091470 h 1383472"/>
                <a:gd name="connsiteX4454" fmla="*/ 2868003 w 4340943"/>
                <a:gd name="connsiteY4454" fmla="*/ 1055484 h 1383472"/>
                <a:gd name="connsiteX4455" fmla="*/ 2868003 w 4340943"/>
                <a:gd name="connsiteY4455" fmla="*/ 1007968 h 1383472"/>
                <a:gd name="connsiteX4456" fmla="*/ 2918556 w 4340943"/>
                <a:gd name="connsiteY4456" fmla="*/ 971982 h 1383472"/>
                <a:gd name="connsiteX4457" fmla="*/ 2951930 w 4340943"/>
                <a:gd name="connsiteY4457" fmla="*/ 962140 h 1383472"/>
                <a:gd name="connsiteX4458" fmla="*/ 2321300 w 4340943"/>
                <a:gd name="connsiteY4458" fmla="*/ 962140 h 1383472"/>
                <a:gd name="connsiteX4459" fmla="*/ 2321522 w 4340943"/>
                <a:gd name="connsiteY4459" fmla="*/ 962172 h 1383472"/>
                <a:gd name="connsiteX4460" fmla="*/ 2321522 w 4340943"/>
                <a:gd name="connsiteY4460" fmla="*/ 962140 h 1383472"/>
                <a:gd name="connsiteX4461" fmla="*/ 2321524 w 4340943"/>
                <a:gd name="connsiteY4461" fmla="*/ 962140 h 1383472"/>
                <a:gd name="connsiteX4462" fmla="*/ 2354898 w 4340943"/>
                <a:gd name="connsiteY4462" fmla="*/ 971981 h 1383472"/>
                <a:gd name="connsiteX4463" fmla="*/ 2405450 w 4340943"/>
                <a:gd name="connsiteY4463" fmla="*/ 1007968 h 1383472"/>
                <a:gd name="connsiteX4464" fmla="*/ 2405450 w 4340943"/>
                <a:gd name="connsiteY4464" fmla="*/ 1055484 h 1383472"/>
                <a:gd name="connsiteX4465" fmla="*/ 2354898 w 4340943"/>
                <a:gd name="connsiteY4465" fmla="*/ 1091470 h 1383472"/>
                <a:gd name="connsiteX4466" fmla="*/ 2321524 w 4340943"/>
                <a:gd name="connsiteY4466" fmla="*/ 1101311 h 1383472"/>
                <a:gd name="connsiteX4467" fmla="*/ 2321522 w 4340943"/>
                <a:gd name="connsiteY4467" fmla="*/ 1101311 h 1383472"/>
                <a:gd name="connsiteX4468" fmla="*/ 2321522 w 4340943"/>
                <a:gd name="connsiteY4468" fmla="*/ 1101281 h 1383472"/>
                <a:gd name="connsiteX4469" fmla="*/ 2321300 w 4340943"/>
                <a:gd name="connsiteY4469" fmla="*/ 1101312 h 1383472"/>
                <a:gd name="connsiteX4470" fmla="*/ 2287925 w 4340943"/>
                <a:gd name="connsiteY4470" fmla="*/ 1091470 h 1383472"/>
                <a:gd name="connsiteX4471" fmla="*/ 2237372 w 4340943"/>
                <a:gd name="connsiteY4471" fmla="*/ 1055484 h 1383472"/>
                <a:gd name="connsiteX4472" fmla="*/ 2237372 w 4340943"/>
                <a:gd name="connsiteY4472" fmla="*/ 1007968 h 1383472"/>
                <a:gd name="connsiteX4473" fmla="*/ 2287925 w 4340943"/>
                <a:gd name="connsiteY4473" fmla="*/ 971982 h 1383472"/>
                <a:gd name="connsiteX4474" fmla="*/ 2321300 w 4340943"/>
                <a:gd name="connsiteY4474" fmla="*/ 962140 h 1383472"/>
                <a:gd name="connsiteX4475" fmla="*/ 1690796 w 4340943"/>
                <a:gd name="connsiteY4475" fmla="*/ 962140 h 1383472"/>
                <a:gd name="connsiteX4476" fmla="*/ 1690892 w 4340943"/>
                <a:gd name="connsiteY4476" fmla="*/ 962154 h 1383472"/>
                <a:gd name="connsiteX4477" fmla="*/ 1690892 w 4340943"/>
                <a:gd name="connsiteY4477" fmla="*/ 962140 h 1383472"/>
                <a:gd name="connsiteX4478" fmla="*/ 1690893 w 4340943"/>
                <a:gd name="connsiteY4478" fmla="*/ 962140 h 1383472"/>
                <a:gd name="connsiteX4479" fmla="*/ 1724268 w 4340943"/>
                <a:gd name="connsiteY4479" fmla="*/ 971981 h 1383472"/>
                <a:gd name="connsiteX4480" fmla="*/ 1774820 w 4340943"/>
                <a:gd name="connsiteY4480" fmla="*/ 1007968 h 1383472"/>
                <a:gd name="connsiteX4481" fmla="*/ 1774820 w 4340943"/>
                <a:gd name="connsiteY4481" fmla="*/ 1055484 h 1383472"/>
                <a:gd name="connsiteX4482" fmla="*/ 1724267 w 4340943"/>
                <a:gd name="connsiteY4482" fmla="*/ 1091470 h 1383472"/>
                <a:gd name="connsiteX4483" fmla="*/ 1690893 w 4340943"/>
                <a:gd name="connsiteY4483" fmla="*/ 1101311 h 1383472"/>
                <a:gd name="connsiteX4484" fmla="*/ 1690892 w 4340943"/>
                <a:gd name="connsiteY4484" fmla="*/ 1101311 h 1383472"/>
                <a:gd name="connsiteX4485" fmla="*/ 1690892 w 4340943"/>
                <a:gd name="connsiteY4485" fmla="*/ 1101298 h 1383472"/>
                <a:gd name="connsiteX4486" fmla="*/ 1690796 w 4340943"/>
                <a:gd name="connsiteY4486" fmla="*/ 1101312 h 1383472"/>
                <a:gd name="connsiteX4487" fmla="*/ 1657421 w 4340943"/>
                <a:gd name="connsiteY4487" fmla="*/ 1091470 h 1383472"/>
                <a:gd name="connsiteX4488" fmla="*/ 1606869 w 4340943"/>
                <a:gd name="connsiteY4488" fmla="*/ 1055484 h 1383472"/>
                <a:gd name="connsiteX4489" fmla="*/ 1606869 w 4340943"/>
                <a:gd name="connsiteY4489" fmla="*/ 1007968 h 1383472"/>
                <a:gd name="connsiteX4490" fmla="*/ 1657421 w 4340943"/>
                <a:gd name="connsiteY4490" fmla="*/ 971982 h 1383472"/>
                <a:gd name="connsiteX4491" fmla="*/ 1690796 w 4340943"/>
                <a:gd name="connsiteY4491" fmla="*/ 962140 h 1383472"/>
                <a:gd name="connsiteX4492" fmla="*/ 1060388 w 4340943"/>
                <a:gd name="connsiteY4492" fmla="*/ 962140 h 1383472"/>
                <a:gd name="connsiteX4493" fmla="*/ 1060389 w 4340943"/>
                <a:gd name="connsiteY4493" fmla="*/ 962140 h 1383472"/>
                <a:gd name="connsiteX4494" fmla="*/ 1060938 w 4340943"/>
                <a:gd name="connsiteY4494" fmla="*/ 962217 h 1383472"/>
                <a:gd name="connsiteX4495" fmla="*/ 1061486 w 4340943"/>
                <a:gd name="connsiteY4495" fmla="*/ 962140 h 1383472"/>
                <a:gd name="connsiteX4496" fmla="*/ 1061709 w 4340943"/>
                <a:gd name="connsiteY4496" fmla="*/ 962172 h 1383472"/>
                <a:gd name="connsiteX4497" fmla="*/ 1061709 w 4340943"/>
                <a:gd name="connsiteY4497" fmla="*/ 962323 h 1383472"/>
                <a:gd name="connsiteX4498" fmla="*/ 1078151 w 4340943"/>
                <a:gd name="connsiteY4498" fmla="*/ 964601 h 1383472"/>
                <a:gd name="connsiteX4499" fmla="*/ 1093764 w 4340943"/>
                <a:gd name="connsiteY4499" fmla="*/ 971981 h 1383472"/>
                <a:gd name="connsiteX4500" fmla="*/ 1144317 w 4340943"/>
                <a:gd name="connsiteY4500" fmla="*/ 1007968 h 1383472"/>
                <a:gd name="connsiteX4501" fmla="*/ 1144317 w 4340943"/>
                <a:gd name="connsiteY4501" fmla="*/ 1055484 h 1383472"/>
                <a:gd name="connsiteX4502" fmla="*/ 1093764 w 4340943"/>
                <a:gd name="connsiteY4502" fmla="*/ 1091470 h 1383472"/>
                <a:gd name="connsiteX4503" fmla="*/ 1078150 w 4340943"/>
                <a:gd name="connsiteY4503" fmla="*/ 1098851 h 1383472"/>
                <a:gd name="connsiteX4504" fmla="*/ 1061709 w 4340943"/>
                <a:gd name="connsiteY4504" fmla="*/ 1101128 h 1383472"/>
                <a:gd name="connsiteX4505" fmla="*/ 1061709 w 4340943"/>
                <a:gd name="connsiteY4505" fmla="*/ 1101281 h 1383472"/>
                <a:gd name="connsiteX4506" fmla="*/ 1061486 w 4340943"/>
                <a:gd name="connsiteY4506" fmla="*/ 1101312 h 1383472"/>
                <a:gd name="connsiteX4507" fmla="*/ 1060937 w 4340943"/>
                <a:gd name="connsiteY4507" fmla="*/ 1101235 h 1383472"/>
                <a:gd name="connsiteX4508" fmla="*/ 1060389 w 4340943"/>
                <a:gd name="connsiteY4508" fmla="*/ 1101311 h 1383472"/>
                <a:gd name="connsiteX4509" fmla="*/ 1060388 w 4340943"/>
                <a:gd name="connsiteY4509" fmla="*/ 1101311 h 1383472"/>
                <a:gd name="connsiteX4510" fmla="*/ 1060388 w 4340943"/>
                <a:gd name="connsiteY4510" fmla="*/ 1101159 h 1383472"/>
                <a:gd name="connsiteX4511" fmla="*/ 1043726 w 4340943"/>
                <a:gd name="connsiteY4511" fmla="*/ 1098851 h 1383472"/>
                <a:gd name="connsiteX4512" fmla="*/ 1028112 w 4340943"/>
                <a:gd name="connsiteY4512" fmla="*/ 1091470 h 1383472"/>
                <a:gd name="connsiteX4513" fmla="*/ 977559 w 4340943"/>
                <a:gd name="connsiteY4513" fmla="*/ 1055484 h 1383472"/>
                <a:gd name="connsiteX4514" fmla="*/ 977559 w 4340943"/>
                <a:gd name="connsiteY4514" fmla="*/ 1007968 h 1383472"/>
                <a:gd name="connsiteX4515" fmla="*/ 1028112 w 4340943"/>
                <a:gd name="connsiteY4515" fmla="*/ 971982 h 1383472"/>
                <a:gd name="connsiteX4516" fmla="*/ 1043726 w 4340943"/>
                <a:gd name="connsiteY4516" fmla="*/ 964601 h 1383472"/>
                <a:gd name="connsiteX4517" fmla="*/ 1060388 w 4340943"/>
                <a:gd name="connsiteY4517" fmla="*/ 962293 h 1383472"/>
                <a:gd name="connsiteX4518" fmla="*/ 430983 w 4340943"/>
                <a:gd name="connsiteY4518" fmla="*/ 962140 h 1383472"/>
                <a:gd name="connsiteX4519" fmla="*/ 431079 w 4340943"/>
                <a:gd name="connsiteY4519" fmla="*/ 962154 h 1383472"/>
                <a:gd name="connsiteX4520" fmla="*/ 431079 w 4340943"/>
                <a:gd name="connsiteY4520" fmla="*/ 962140 h 1383472"/>
                <a:gd name="connsiteX4521" fmla="*/ 431080 w 4340943"/>
                <a:gd name="connsiteY4521" fmla="*/ 962140 h 1383472"/>
                <a:gd name="connsiteX4522" fmla="*/ 464454 w 4340943"/>
                <a:gd name="connsiteY4522" fmla="*/ 971981 h 1383472"/>
                <a:gd name="connsiteX4523" fmla="*/ 515007 w 4340943"/>
                <a:gd name="connsiteY4523" fmla="*/ 1007968 h 1383472"/>
                <a:gd name="connsiteX4524" fmla="*/ 515007 w 4340943"/>
                <a:gd name="connsiteY4524" fmla="*/ 1055484 h 1383472"/>
                <a:gd name="connsiteX4525" fmla="*/ 464454 w 4340943"/>
                <a:gd name="connsiteY4525" fmla="*/ 1091470 h 1383472"/>
                <a:gd name="connsiteX4526" fmla="*/ 431080 w 4340943"/>
                <a:gd name="connsiteY4526" fmla="*/ 1101311 h 1383472"/>
                <a:gd name="connsiteX4527" fmla="*/ 431079 w 4340943"/>
                <a:gd name="connsiteY4527" fmla="*/ 1101311 h 1383472"/>
                <a:gd name="connsiteX4528" fmla="*/ 431079 w 4340943"/>
                <a:gd name="connsiteY4528" fmla="*/ 1101298 h 1383472"/>
                <a:gd name="connsiteX4529" fmla="*/ 430983 w 4340943"/>
                <a:gd name="connsiteY4529" fmla="*/ 1101312 h 1383472"/>
                <a:gd name="connsiteX4530" fmla="*/ 397609 w 4340943"/>
                <a:gd name="connsiteY4530" fmla="*/ 1091470 h 1383472"/>
                <a:gd name="connsiteX4531" fmla="*/ 347056 w 4340943"/>
                <a:gd name="connsiteY4531" fmla="*/ 1055484 h 1383472"/>
                <a:gd name="connsiteX4532" fmla="*/ 347056 w 4340943"/>
                <a:gd name="connsiteY4532" fmla="*/ 1007968 h 1383472"/>
                <a:gd name="connsiteX4533" fmla="*/ 397609 w 4340943"/>
                <a:gd name="connsiteY4533" fmla="*/ 971982 h 1383472"/>
                <a:gd name="connsiteX4534" fmla="*/ 430983 w 4340943"/>
                <a:gd name="connsiteY4534" fmla="*/ 962140 h 1383472"/>
                <a:gd name="connsiteX4535" fmla="*/ 3743055 w 4340943"/>
                <a:gd name="connsiteY4535" fmla="*/ 950375 h 1383472"/>
                <a:gd name="connsiteX4536" fmla="*/ 3760833 w 4340943"/>
                <a:gd name="connsiteY4536" fmla="*/ 955617 h 1383472"/>
                <a:gd name="connsiteX4537" fmla="*/ 3799092 w 4340943"/>
                <a:gd name="connsiteY4537" fmla="*/ 982852 h 1383472"/>
                <a:gd name="connsiteX4538" fmla="*/ 3799092 w 4340943"/>
                <a:gd name="connsiteY4538" fmla="*/ 1008163 h 1383472"/>
                <a:gd name="connsiteX4539" fmla="*/ 3764142 w 4340943"/>
                <a:gd name="connsiteY4539" fmla="*/ 1033041 h 1383472"/>
                <a:gd name="connsiteX4540" fmla="*/ 3728587 w 4340943"/>
                <a:gd name="connsiteY4540" fmla="*/ 1033041 h 1383472"/>
                <a:gd name="connsiteX4541" fmla="*/ 3690328 w 4340943"/>
                <a:gd name="connsiteY4541" fmla="*/ 1005806 h 1383472"/>
                <a:gd name="connsiteX4542" fmla="*/ 3690328 w 4340943"/>
                <a:gd name="connsiteY4542" fmla="*/ 980496 h 1383472"/>
                <a:gd name="connsiteX4543" fmla="*/ 3725277 w 4340943"/>
                <a:gd name="connsiteY4543" fmla="*/ 955617 h 1383472"/>
                <a:gd name="connsiteX4544" fmla="*/ 3743055 w 4340943"/>
                <a:gd name="connsiteY4544" fmla="*/ 950375 h 1383472"/>
                <a:gd name="connsiteX4545" fmla="*/ 3113745 w 4340943"/>
                <a:gd name="connsiteY4545" fmla="*/ 950375 h 1383472"/>
                <a:gd name="connsiteX4546" fmla="*/ 3131523 w 4340943"/>
                <a:gd name="connsiteY4546" fmla="*/ 955617 h 1383472"/>
                <a:gd name="connsiteX4547" fmla="*/ 3169782 w 4340943"/>
                <a:gd name="connsiteY4547" fmla="*/ 982852 h 1383472"/>
                <a:gd name="connsiteX4548" fmla="*/ 3169782 w 4340943"/>
                <a:gd name="connsiteY4548" fmla="*/ 1008163 h 1383472"/>
                <a:gd name="connsiteX4549" fmla="*/ 3134833 w 4340943"/>
                <a:gd name="connsiteY4549" fmla="*/ 1033041 h 1383472"/>
                <a:gd name="connsiteX4550" fmla="*/ 3099278 w 4340943"/>
                <a:gd name="connsiteY4550" fmla="*/ 1033041 h 1383472"/>
                <a:gd name="connsiteX4551" fmla="*/ 3061018 w 4340943"/>
                <a:gd name="connsiteY4551" fmla="*/ 1005806 h 1383472"/>
                <a:gd name="connsiteX4552" fmla="*/ 3061018 w 4340943"/>
                <a:gd name="connsiteY4552" fmla="*/ 980496 h 1383472"/>
                <a:gd name="connsiteX4553" fmla="*/ 3095968 w 4340943"/>
                <a:gd name="connsiteY4553" fmla="*/ 955617 h 1383472"/>
                <a:gd name="connsiteX4554" fmla="*/ 3113745 w 4340943"/>
                <a:gd name="connsiteY4554" fmla="*/ 950375 h 1383472"/>
                <a:gd name="connsiteX4555" fmla="*/ 2483242 w 4340943"/>
                <a:gd name="connsiteY4555" fmla="*/ 950375 h 1383472"/>
                <a:gd name="connsiteX4556" fmla="*/ 2501020 w 4340943"/>
                <a:gd name="connsiteY4556" fmla="*/ 955617 h 1383472"/>
                <a:gd name="connsiteX4557" fmla="*/ 2539279 w 4340943"/>
                <a:gd name="connsiteY4557" fmla="*/ 982852 h 1383472"/>
                <a:gd name="connsiteX4558" fmla="*/ 2539279 w 4340943"/>
                <a:gd name="connsiteY4558" fmla="*/ 1008163 h 1383472"/>
                <a:gd name="connsiteX4559" fmla="*/ 2504329 w 4340943"/>
                <a:gd name="connsiteY4559" fmla="*/ 1033041 h 1383472"/>
                <a:gd name="connsiteX4560" fmla="*/ 2468774 w 4340943"/>
                <a:gd name="connsiteY4560" fmla="*/ 1033041 h 1383472"/>
                <a:gd name="connsiteX4561" fmla="*/ 2430515 w 4340943"/>
                <a:gd name="connsiteY4561" fmla="*/ 1005806 h 1383472"/>
                <a:gd name="connsiteX4562" fmla="*/ 2430515 w 4340943"/>
                <a:gd name="connsiteY4562" fmla="*/ 980496 h 1383472"/>
                <a:gd name="connsiteX4563" fmla="*/ 2465465 w 4340943"/>
                <a:gd name="connsiteY4563" fmla="*/ 955617 h 1383472"/>
                <a:gd name="connsiteX4564" fmla="*/ 2483242 w 4340943"/>
                <a:gd name="connsiteY4564" fmla="*/ 950375 h 1383472"/>
                <a:gd name="connsiteX4565" fmla="*/ 1852611 w 4340943"/>
                <a:gd name="connsiteY4565" fmla="*/ 950375 h 1383472"/>
                <a:gd name="connsiteX4566" fmla="*/ 1870390 w 4340943"/>
                <a:gd name="connsiteY4566" fmla="*/ 955617 h 1383472"/>
                <a:gd name="connsiteX4567" fmla="*/ 1908648 w 4340943"/>
                <a:gd name="connsiteY4567" fmla="*/ 982852 h 1383472"/>
                <a:gd name="connsiteX4568" fmla="*/ 1908648 w 4340943"/>
                <a:gd name="connsiteY4568" fmla="*/ 1008163 h 1383472"/>
                <a:gd name="connsiteX4569" fmla="*/ 1873699 w 4340943"/>
                <a:gd name="connsiteY4569" fmla="*/ 1033041 h 1383472"/>
                <a:gd name="connsiteX4570" fmla="*/ 1838144 w 4340943"/>
                <a:gd name="connsiteY4570" fmla="*/ 1033041 h 1383472"/>
                <a:gd name="connsiteX4571" fmla="*/ 1799885 w 4340943"/>
                <a:gd name="connsiteY4571" fmla="*/ 1005806 h 1383472"/>
                <a:gd name="connsiteX4572" fmla="*/ 1799885 w 4340943"/>
                <a:gd name="connsiteY4572" fmla="*/ 980496 h 1383472"/>
                <a:gd name="connsiteX4573" fmla="*/ 1834834 w 4340943"/>
                <a:gd name="connsiteY4573" fmla="*/ 955617 h 1383472"/>
                <a:gd name="connsiteX4574" fmla="*/ 1852611 w 4340943"/>
                <a:gd name="connsiteY4574" fmla="*/ 950375 h 1383472"/>
                <a:gd name="connsiteX4575" fmla="*/ 1222108 w 4340943"/>
                <a:gd name="connsiteY4575" fmla="*/ 950375 h 1383472"/>
                <a:gd name="connsiteX4576" fmla="*/ 1239886 w 4340943"/>
                <a:gd name="connsiteY4576" fmla="*/ 955617 h 1383472"/>
                <a:gd name="connsiteX4577" fmla="*/ 1278145 w 4340943"/>
                <a:gd name="connsiteY4577" fmla="*/ 982852 h 1383472"/>
                <a:gd name="connsiteX4578" fmla="*/ 1278145 w 4340943"/>
                <a:gd name="connsiteY4578" fmla="*/ 1008163 h 1383472"/>
                <a:gd name="connsiteX4579" fmla="*/ 1243195 w 4340943"/>
                <a:gd name="connsiteY4579" fmla="*/ 1033041 h 1383472"/>
                <a:gd name="connsiteX4580" fmla="*/ 1207640 w 4340943"/>
                <a:gd name="connsiteY4580" fmla="*/ 1033041 h 1383472"/>
                <a:gd name="connsiteX4581" fmla="*/ 1169381 w 4340943"/>
                <a:gd name="connsiteY4581" fmla="*/ 1005806 h 1383472"/>
                <a:gd name="connsiteX4582" fmla="*/ 1169381 w 4340943"/>
                <a:gd name="connsiteY4582" fmla="*/ 980496 h 1383472"/>
                <a:gd name="connsiteX4583" fmla="*/ 1204330 w 4340943"/>
                <a:gd name="connsiteY4583" fmla="*/ 955617 h 1383472"/>
                <a:gd name="connsiteX4584" fmla="*/ 1222108 w 4340943"/>
                <a:gd name="connsiteY4584" fmla="*/ 950375 h 1383472"/>
                <a:gd name="connsiteX4585" fmla="*/ 592798 w 4340943"/>
                <a:gd name="connsiteY4585" fmla="*/ 950375 h 1383472"/>
                <a:gd name="connsiteX4586" fmla="*/ 610576 w 4340943"/>
                <a:gd name="connsiteY4586" fmla="*/ 955617 h 1383472"/>
                <a:gd name="connsiteX4587" fmla="*/ 648835 w 4340943"/>
                <a:gd name="connsiteY4587" fmla="*/ 982852 h 1383472"/>
                <a:gd name="connsiteX4588" fmla="*/ 648835 w 4340943"/>
                <a:gd name="connsiteY4588" fmla="*/ 1008163 h 1383472"/>
                <a:gd name="connsiteX4589" fmla="*/ 613886 w 4340943"/>
                <a:gd name="connsiteY4589" fmla="*/ 1033041 h 1383472"/>
                <a:gd name="connsiteX4590" fmla="*/ 578331 w 4340943"/>
                <a:gd name="connsiteY4590" fmla="*/ 1033041 h 1383472"/>
                <a:gd name="connsiteX4591" fmla="*/ 540072 w 4340943"/>
                <a:gd name="connsiteY4591" fmla="*/ 1005806 h 1383472"/>
                <a:gd name="connsiteX4592" fmla="*/ 540072 w 4340943"/>
                <a:gd name="connsiteY4592" fmla="*/ 980496 h 1383472"/>
                <a:gd name="connsiteX4593" fmla="*/ 575021 w 4340943"/>
                <a:gd name="connsiteY4593" fmla="*/ 955617 h 1383472"/>
                <a:gd name="connsiteX4594" fmla="*/ 592798 w 4340943"/>
                <a:gd name="connsiteY4594" fmla="*/ 950375 h 1383472"/>
                <a:gd name="connsiteX4595" fmla="*/ 4282192 w 4340943"/>
                <a:gd name="connsiteY4595" fmla="*/ 949864 h 1383472"/>
                <a:gd name="connsiteX4596" fmla="*/ 4291259 w 4340943"/>
                <a:gd name="connsiteY4596" fmla="*/ 952246 h 1383472"/>
                <a:gd name="connsiteX4597" fmla="*/ 4308216 w 4340943"/>
                <a:gd name="connsiteY4597" fmla="*/ 963403 h 1383472"/>
                <a:gd name="connsiteX4598" fmla="*/ 4308917 w 4340943"/>
                <a:gd name="connsiteY4598" fmla="*/ 976106 h 1383472"/>
                <a:gd name="connsiteX4599" fmla="*/ 4298758 w 4340943"/>
                <a:gd name="connsiteY4599" fmla="*/ 983930 h 1383472"/>
                <a:gd name="connsiteX4600" fmla="*/ 4280914 w 4340943"/>
                <a:gd name="connsiteY4600" fmla="*/ 984429 h 1383472"/>
                <a:gd name="connsiteX4601" fmla="*/ 4263956 w 4340943"/>
                <a:gd name="connsiteY4601" fmla="*/ 973272 h 1383472"/>
                <a:gd name="connsiteX4602" fmla="*/ 4263256 w 4340943"/>
                <a:gd name="connsiteY4602" fmla="*/ 960569 h 1383472"/>
                <a:gd name="connsiteX4603" fmla="*/ 4273415 w 4340943"/>
                <a:gd name="connsiteY4603" fmla="*/ 952745 h 1383472"/>
                <a:gd name="connsiteX4604" fmla="*/ 4282192 w 4340943"/>
                <a:gd name="connsiteY4604" fmla="*/ 949864 h 1383472"/>
                <a:gd name="connsiteX4605" fmla="*/ 3651688 w 4340943"/>
                <a:gd name="connsiteY4605" fmla="*/ 949864 h 1383472"/>
                <a:gd name="connsiteX4606" fmla="*/ 3660756 w 4340943"/>
                <a:gd name="connsiteY4606" fmla="*/ 952246 h 1383472"/>
                <a:gd name="connsiteX4607" fmla="*/ 3677712 w 4340943"/>
                <a:gd name="connsiteY4607" fmla="*/ 963403 h 1383472"/>
                <a:gd name="connsiteX4608" fmla="*/ 3678414 w 4340943"/>
                <a:gd name="connsiteY4608" fmla="*/ 976106 h 1383472"/>
                <a:gd name="connsiteX4609" fmla="*/ 3668254 w 4340943"/>
                <a:gd name="connsiteY4609" fmla="*/ 983930 h 1383472"/>
                <a:gd name="connsiteX4610" fmla="*/ 3650410 w 4340943"/>
                <a:gd name="connsiteY4610" fmla="*/ 984429 h 1383472"/>
                <a:gd name="connsiteX4611" fmla="*/ 3633453 w 4340943"/>
                <a:gd name="connsiteY4611" fmla="*/ 973272 h 1383472"/>
                <a:gd name="connsiteX4612" fmla="*/ 3632752 w 4340943"/>
                <a:gd name="connsiteY4612" fmla="*/ 960569 h 1383472"/>
                <a:gd name="connsiteX4613" fmla="*/ 3642911 w 4340943"/>
                <a:gd name="connsiteY4613" fmla="*/ 952745 h 1383472"/>
                <a:gd name="connsiteX4614" fmla="*/ 3651688 w 4340943"/>
                <a:gd name="connsiteY4614" fmla="*/ 949864 h 1383472"/>
                <a:gd name="connsiteX4615" fmla="*/ 3022378 w 4340943"/>
                <a:gd name="connsiteY4615" fmla="*/ 949864 h 1383472"/>
                <a:gd name="connsiteX4616" fmla="*/ 3031446 w 4340943"/>
                <a:gd name="connsiteY4616" fmla="*/ 952246 h 1383472"/>
                <a:gd name="connsiteX4617" fmla="*/ 3048403 w 4340943"/>
                <a:gd name="connsiteY4617" fmla="*/ 963403 h 1383472"/>
                <a:gd name="connsiteX4618" fmla="*/ 3049104 w 4340943"/>
                <a:gd name="connsiteY4618" fmla="*/ 976106 h 1383472"/>
                <a:gd name="connsiteX4619" fmla="*/ 3038944 w 4340943"/>
                <a:gd name="connsiteY4619" fmla="*/ 983930 h 1383472"/>
                <a:gd name="connsiteX4620" fmla="*/ 3021100 w 4340943"/>
                <a:gd name="connsiteY4620" fmla="*/ 984429 h 1383472"/>
                <a:gd name="connsiteX4621" fmla="*/ 3004143 w 4340943"/>
                <a:gd name="connsiteY4621" fmla="*/ 973272 h 1383472"/>
                <a:gd name="connsiteX4622" fmla="*/ 3003442 w 4340943"/>
                <a:gd name="connsiteY4622" fmla="*/ 960569 h 1383472"/>
                <a:gd name="connsiteX4623" fmla="*/ 3013602 w 4340943"/>
                <a:gd name="connsiteY4623" fmla="*/ 952745 h 1383472"/>
                <a:gd name="connsiteX4624" fmla="*/ 3022378 w 4340943"/>
                <a:gd name="connsiteY4624" fmla="*/ 949864 h 1383472"/>
                <a:gd name="connsiteX4625" fmla="*/ 2391875 w 4340943"/>
                <a:gd name="connsiteY4625" fmla="*/ 949864 h 1383472"/>
                <a:gd name="connsiteX4626" fmla="*/ 2400943 w 4340943"/>
                <a:gd name="connsiteY4626" fmla="*/ 952246 h 1383472"/>
                <a:gd name="connsiteX4627" fmla="*/ 2417900 w 4340943"/>
                <a:gd name="connsiteY4627" fmla="*/ 963403 h 1383472"/>
                <a:gd name="connsiteX4628" fmla="*/ 2418601 w 4340943"/>
                <a:gd name="connsiteY4628" fmla="*/ 976106 h 1383472"/>
                <a:gd name="connsiteX4629" fmla="*/ 2408441 w 4340943"/>
                <a:gd name="connsiteY4629" fmla="*/ 983930 h 1383472"/>
                <a:gd name="connsiteX4630" fmla="*/ 2390597 w 4340943"/>
                <a:gd name="connsiteY4630" fmla="*/ 984429 h 1383472"/>
                <a:gd name="connsiteX4631" fmla="*/ 2373640 w 4340943"/>
                <a:gd name="connsiteY4631" fmla="*/ 973272 h 1383472"/>
                <a:gd name="connsiteX4632" fmla="*/ 2372939 w 4340943"/>
                <a:gd name="connsiteY4632" fmla="*/ 960569 h 1383472"/>
                <a:gd name="connsiteX4633" fmla="*/ 2383098 w 4340943"/>
                <a:gd name="connsiteY4633" fmla="*/ 952745 h 1383472"/>
                <a:gd name="connsiteX4634" fmla="*/ 2391875 w 4340943"/>
                <a:gd name="connsiteY4634" fmla="*/ 949864 h 1383472"/>
                <a:gd name="connsiteX4635" fmla="*/ 1761245 w 4340943"/>
                <a:gd name="connsiteY4635" fmla="*/ 949864 h 1383472"/>
                <a:gd name="connsiteX4636" fmla="*/ 1770312 w 4340943"/>
                <a:gd name="connsiteY4636" fmla="*/ 952246 h 1383472"/>
                <a:gd name="connsiteX4637" fmla="*/ 1787269 w 4340943"/>
                <a:gd name="connsiteY4637" fmla="*/ 963403 h 1383472"/>
                <a:gd name="connsiteX4638" fmla="*/ 1787970 w 4340943"/>
                <a:gd name="connsiteY4638" fmla="*/ 976106 h 1383472"/>
                <a:gd name="connsiteX4639" fmla="*/ 1777811 w 4340943"/>
                <a:gd name="connsiteY4639" fmla="*/ 983930 h 1383472"/>
                <a:gd name="connsiteX4640" fmla="*/ 1759966 w 4340943"/>
                <a:gd name="connsiteY4640" fmla="*/ 984429 h 1383472"/>
                <a:gd name="connsiteX4641" fmla="*/ 1743010 w 4340943"/>
                <a:gd name="connsiteY4641" fmla="*/ 973272 h 1383472"/>
                <a:gd name="connsiteX4642" fmla="*/ 1742308 w 4340943"/>
                <a:gd name="connsiteY4642" fmla="*/ 960569 h 1383472"/>
                <a:gd name="connsiteX4643" fmla="*/ 1752468 w 4340943"/>
                <a:gd name="connsiteY4643" fmla="*/ 952745 h 1383472"/>
                <a:gd name="connsiteX4644" fmla="*/ 1761245 w 4340943"/>
                <a:gd name="connsiteY4644" fmla="*/ 949864 h 1383472"/>
                <a:gd name="connsiteX4645" fmla="*/ 1130741 w 4340943"/>
                <a:gd name="connsiteY4645" fmla="*/ 949864 h 1383472"/>
                <a:gd name="connsiteX4646" fmla="*/ 1139809 w 4340943"/>
                <a:gd name="connsiteY4646" fmla="*/ 952246 h 1383472"/>
                <a:gd name="connsiteX4647" fmla="*/ 1156766 w 4340943"/>
                <a:gd name="connsiteY4647" fmla="*/ 963403 h 1383472"/>
                <a:gd name="connsiteX4648" fmla="*/ 1157467 w 4340943"/>
                <a:gd name="connsiteY4648" fmla="*/ 976106 h 1383472"/>
                <a:gd name="connsiteX4649" fmla="*/ 1147307 w 4340943"/>
                <a:gd name="connsiteY4649" fmla="*/ 983930 h 1383472"/>
                <a:gd name="connsiteX4650" fmla="*/ 1129463 w 4340943"/>
                <a:gd name="connsiteY4650" fmla="*/ 984429 h 1383472"/>
                <a:gd name="connsiteX4651" fmla="*/ 1112506 w 4340943"/>
                <a:gd name="connsiteY4651" fmla="*/ 973272 h 1383472"/>
                <a:gd name="connsiteX4652" fmla="*/ 1111805 w 4340943"/>
                <a:gd name="connsiteY4652" fmla="*/ 960569 h 1383472"/>
                <a:gd name="connsiteX4653" fmla="*/ 1121964 w 4340943"/>
                <a:gd name="connsiteY4653" fmla="*/ 952745 h 1383472"/>
                <a:gd name="connsiteX4654" fmla="*/ 1130741 w 4340943"/>
                <a:gd name="connsiteY4654" fmla="*/ 949864 h 1383472"/>
                <a:gd name="connsiteX4655" fmla="*/ 501432 w 4340943"/>
                <a:gd name="connsiteY4655" fmla="*/ 949864 h 1383472"/>
                <a:gd name="connsiteX4656" fmla="*/ 510499 w 4340943"/>
                <a:gd name="connsiteY4656" fmla="*/ 952246 h 1383472"/>
                <a:gd name="connsiteX4657" fmla="*/ 527456 w 4340943"/>
                <a:gd name="connsiteY4657" fmla="*/ 963403 h 1383472"/>
                <a:gd name="connsiteX4658" fmla="*/ 528157 w 4340943"/>
                <a:gd name="connsiteY4658" fmla="*/ 976106 h 1383472"/>
                <a:gd name="connsiteX4659" fmla="*/ 517998 w 4340943"/>
                <a:gd name="connsiteY4659" fmla="*/ 983930 h 1383472"/>
                <a:gd name="connsiteX4660" fmla="*/ 500153 w 4340943"/>
                <a:gd name="connsiteY4660" fmla="*/ 984429 h 1383472"/>
                <a:gd name="connsiteX4661" fmla="*/ 483196 w 4340943"/>
                <a:gd name="connsiteY4661" fmla="*/ 973272 h 1383472"/>
                <a:gd name="connsiteX4662" fmla="*/ 482496 w 4340943"/>
                <a:gd name="connsiteY4662" fmla="*/ 960569 h 1383472"/>
                <a:gd name="connsiteX4663" fmla="*/ 492655 w 4340943"/>
                <a:gd name="connsiteY4663" fmla="*/ 952745 h 1383472"/>
                <a:gd name="connsiteX4664" fmla="*/ 501432 w 4340943"/>
                <a:gd name="connsiteY4664" fmla="*/ 949864 h 1383472"/>
                <a:gd name="connsiteX4665" fmla="*/ 3899582 w 4340943"/>
                <a:gd name="connsiteY4665" fmla="*/ 947505 h 1383472"/>
                <a:gd name="connsiteX4666" fmla="*/ 3904574 w 4340943"/>
                <a:gd name="connsiteY4666" fmla="*/ 949165 h 1383472"/>
                <a:gd name="connsiteX4667" fmla="*/ 3910334 w 4340943"/>
                <a:gd name="connsiteY4667" fmla="*/ 953647 h 1383472"/>
                <a:gd name="connsiteX4668" fmla="*/ 3909883 w 4340943"/>
                <a:gd name="connsiteY4668" fmla="*/ 960887 h 1383472"/>
                <a:gd name="connsiteX4669" fmla="*/ 3903588 w 4340943"/>
                <a:gd name="connsiteY4669" fmla="*/ 964988 h 1383472"/>
                <a:gd name="connsiteX4670" fmla="*/ 3893417 w 4340943"/>
                <a:gd name="connsiteY4670" fmla="*/ 964667 h 1383472"/>
                <a:gd name="connsiteX4671" fmla="*/ 3887656 w 4340943"/>
                <a:gd name="connsiteY4671" fmla="*/ 960185 h 1383472"/>
                <a:gd name="connsiteX4672" fmla="*/ 3888107 w 4340943"/>
                <a:gd name="connsiteY4672" fmla="*/ 952945 h 1383472"/>
                <a:gd name="connsiteX4673" fmla="*/ 3894403 w 4340943"/>
                <a:gd name="connsiteY4673" fmla="*/ 948844 h 1383472"/>
                <a:gd name="connsiteX4674" fmla="*/ 3899582 w 4340943"/>
                <a:gd name="connsiteY4674" fmla="*/ 947505 h 1383472"/>
                <a:gd name="connsiteX4675" fmla="*/ 3270272 w 4340943"/>
                <a:gd name="connsiteY4675" fmla="*/ 947505 h 1383472"/>
                <a:gd name="connsiteX4676" fmla="*/ 3275264 w 4340943"/>
                <a:gd name="connsiteY4676" fmla="*/ 949165 h 1383472"/>
                <a:gd name="connsiteX4677" fmla="*/ 3281025 w 4340943"/>
                <a:gd name="connsiteY4677" fmla="*/ 953647 h 1383472"/>
                <a:gd name="connsiteX4678" fmla="*/ 3280573 w 4340943"/>
                <a:gd name="connsiteY4678" fmla="*/ 960887 h 1383472"/>
                <a:gd name="connsiteX4679" fmla="*/ 3274278 w 4340943"/>
                <a:gd name="connsiteY4679" fmla="*/ 964988 h 1383472"/>
                <a:gd name="connsiteX4680" fmla="*/ 3264107 w 4340943"/>
                <a:gd name="connsiteY4680" fmla="*/ 964667 h 1383472"/>
                <a:gd name="connsiteX4681" fmla="*/ 3258346 w 4340943"/>
                <a:gd name="connsiteY4681" fmla="*/ 960185 h 1383472"/>
                <a:gd name="connsiteX4682" fmla="*/ 3258798 w 4340943"/>
                <a:gd name="connsiteY4682" fmla="*/ 952945 h 1383472"/>
                <a:gd name="connsiteX4683" fmla="*/ 3265094 w 4340943"/>
                <a:gd name="connsiteY4683" fmla="*/ 948844 h 1383472"/>
                <a:gd name="connsiteX4684" fmla="*/ 3270272 w 4340943"/>
                <a:gd name="connsiteY4684" fmla="*/ 947505 h 1383472"/>
                <a:gd name="connsiteX4685" fmla="*/ 2639769 w 4340943"/>
                <a:gd name="connsiteY4685" fmla="*/ 947505 h 1383472"/>
                <a:gd name="connsiteX4686" fmla="*/ 2644761 w 4340943"/>
                <a:gd name="connsiteY4686" fmla="*/ 949165 h 1383472"/>
                <a:gd name="connsiteX4687" fmla="*/ 2650521 w 4340943"/>
                <a:gd name="connsiteY4687" fmla="*/ 953647 h 1383472"/>
                <a:gd name="connsiteX4688" fmla="*/ 2650070 w 4340943"/>
                <a:gd name="connsiteY4688" fmla="*/ 960887 h 1383472"/>
                <a:gd name="connsiteX4689" fmla="*/ 2643775 w 4340943"/>
                <a:gd name="connsiteY4689" fmla="*/ 964988 h 1383472"/>
                <a:gd name="connsiteX4690" fmla="*/ 2633604 w 4340943"/>
                <a:gd name="connsiteY4690" fmla="*/ 964667 h 1383472"/>
                <a:gd name="connsiteX4691" fmla="*/ 2627843 w 4340943"/>
                <a:gd name="connsiteY4691" fmla="*/ 960185 h 1383472"/>
                <a:gd name="connsiteX4692" fmla="*/ 2628295 w 4340943"/>
                <a:gd name="connsiteY4692" fmla="*/ 952945 h 1383472"/>
                <a:gd name="connsiteX4693" fmla="*/ 2634590 w 4340943"/>
                <a:gd name="connsiteY4693" fmla="*/ 948844 h 1383472"/>
                <a:gd name="connsiteX4694" fmla="*/ 2639769 w 4340943"/>
                <a:gd name="connsiteY4694" fmla="*/ 947505 h 1383472"/>
                <a:gd name="connsiteX4695" fmla="*/ 2009138 w 4340943"/>
                <a:gd name="connsiteY4695" fmla="*/ 947505 h 1383472"/>
                <a:gd name="connsiteX4696" fmla="*/ 2014130 w 4340943"/>
                <a:gd name="connsiteY4696" fmla="*/ 949165 h 1383472"/>
                <a:gd name="connsiteX4697" fmla="*/ 2019891 w 4340943"/>
                <a:gd name="connsiteY4697" fmla="*/ 953647 h 1383472"/>
                <a:gd name="connsiteX4698" fmla="*/ 2019439 w 4340943"/>
                <a:gd name="connsiteY4698" fmla="*/ 960887 h 1383472"/>
                <a:gd name="connsiteX4699" fmla="*/ 2013144 w 4340943"/>
                <a:gd name="connsiteY4699" fmla="*/ 964988 h 1383472"/>
                <a:gd name="connsiteX4700" fmla="*/ 2002973 w 4340943"/>
                <a:gd name="connsiteY4700" fmla="*/ 964667 h 1383472"/>
                <a:gd name="connsiteX4701" fmla="*/ 1997213 w 4340943"/>
                <a:gd name="connsiteY4701" fmla="*/ 960185 h 1383472"/>
                <a:gd name="connsiteX4702" fmla="*/ 1997664 w 4340943"/>
                <a:gd name="connsiteY4702" fmla="*/ 952945 h 1383472"/>
                <a:gd name="connsiteX4703" fmla="*/ 2003959 w 4340943"/>
                <a:gd name="connsiteY4703" fmla="*/ 948844 h 1383472"/>
                <a:gd name="connsiteX4704" fmla="*/ 2009138 w 4340943"/>
                <a:gd name="connsiteY4704" fmla="*/ 947505 h 1383472"/>
                <a:gd name="connsiteX4705" fmla="*/ 1378635 w 4340943"/>
                <a:gd name="connsiteY4705" fmla="*/ 947505 h 1383472"/>
                <a:gd name="connsiteX4706" fmla="*/ 1383627 w 4340943"/>
                <a:gd name="connsiteY4706" fmla="*/ 949165 h 1383472"/>
                <a:gd name="connsiteX4707" fmla="*/ 1389388 w 4340943"/>
                <a:gd name="connsiteY4707" fmla="*/ 953647 h 1383472"/>
                <a:gd name="connsiteX4708" fmla="*/ 1388936 w 4340943"/>
                <a:gd name="connsiteY4708" fmla="*/ 960887 h 1383472"/>
                <a:gd name="connsiteX4709" fmla="*/ 1382641 w 4340943"/>
                <a:gd name="connsiteY4709" fmla="*/ 964988 h 1383472"/>
                <a:gd name="connsiteX4710" fmla="*/ 1372470 w 4340943"/>
                <a:gd name="connsiteY4710" fmla="*/ 964667 h 1383472"/>
                <a:gd name="connsiteX4711" fmla="*/ 1366709 w 4340943"/>
                <a:gd name="connsiteY4711" fmla="*/ 960185 h 1383472"/>
                <a:gd name="connsiteX4712" fmla="*/ 1367160 w 4340943"/>
                <a:gd name="connsiteY4712" fmla="*/ 952945 h 1383472"/>
                <a:gd name="connsiteX4713" fmla="*/ 1373456 w 4340943"/>
                <a:gd name="connsiteY4713" fmla="*/ 948844 h 1383472"/>
                <a:gd name="connsiteX4714" fmla="*/ 1378635 w 4340943"/>
                <a:gd name="connsiteY4714" fmla="*/ 947505 h 1383472"/>
                <a:gd name="connsiteX4715" fmla="*/ 749326 w 4340943"/>
                <a:gd name="connsiteY4715" fmla="*/ 947505 h 1383472"/>
                <a:gd name="connsiteX4716" fmla="*/ 754317 w 4340943"/>
                <a:gd name="connsiteY4716" fmla="*/ 949165 h 1383472"/>
                <a:gd name="connsiteX4717" fmla="*/ 760078 w 4340943"/>
                <a:gd name="connsiteY4717" fmla="*/ 953647 h 1383472"/>
                <a:gd name="connsiteX4718" fmla="*/ 759626 w 4340943"/>
                <a:gd name="connsiteY4718" fmla="*/ 960887 h 1383472"/>
                <a:gd name="connsiteX4719" fmla="*/ 753331 w 4340943"/>
                <a:gd name="connsiteY4719" fmla="*/ 964988 h 1383472"/>
                <a:gd name="connsiteX4720" fmla="*/ 743160 w 4340943"/>
                <a:gd name="connsiteY4720" fmla="*/ 964667 h 1383472"/>
                <a:gd name="connsiteX4721" fmla="*/ 737400 w 4340943"/>
                <a:gd name="connsiteY4721" fmla="*/ 960185 h 1383472"/>
                <a:gd name="connsiteX4722" fmla="*/ 737851 w 4340943"/>
                <a:gd name="connsiteY4722" fmla="*/ 952945 h 1383472"/>
                <a:gd name="connsiteX4723" fmla="*/ 744146 w 4340943"/>
                <a:gd name="connsiteY4723" fmla="*/ 948844 h 1383472"/>
                <a:gd name="connsiteX4724" fmla="*/ 749326 w 4340943"/>
                <a:gd name="connsiteY4724" fmla="*/ 947505 h 1383472"/>
                <a:gd name="connsiteX4725" fmla="*/ 4252383 w 4340943"/>
                <a:gd name="connsiteY4725" fmla="*/ 933014 h 1383472"/>
                <a:gd name="connsiteX4726" fmla="*/ 4258248 w 4340943"/>
                <a:gd name="connsiteY4726" fmla="*/ 934554 h 1383472"/>
                <a:gd name="connsiteX4727" fmla="*/ 4265356 w 4340943"/>
                <a:gd name="connsiteY4727" fmla="*/ 939230 h 1383472"/>
                <a:gd name="connsiteX4728" fmla="*/ 4265809 w 4340943"/>
                <a:gd name="connsiteY4728" fmla="*/ 947447 h 1383472"/>
                <a:gd name="connsiteX4729" fmla="*/ 4257276 w 4340943"/>
                <a:gd name="connsiteY4729" fmla="*/ 954018 h 1383472"/>
                <a:gd name="connsiteX4730" fmla="*/ 4245734 w 4340943"/>
                <a:gd name="connsiteY4730" fmla="*/ 954341 h 1383472"/>
                <a:gd name="connsiteX4731" fmla="*/ 4238627 w 4340943"/>
                <a:gd name="connsiteY4731" fmla="*/ 949664 h 1383472"/>
                <a:gd name="connsiteX4732" fmla="*/ 4238174 w 4340943"/>
                <a:gd name="connsiteY4732" fmla="*/ 941448 h 1383472"/>
                <a:gd name="connsiteX4733" fmla="*/ 4246706 w 4340943"/>
                <a:gd name="connsiteY4733" fmla="*/ 934877 h 1383472"/>
                <a:gd name="connsiteX4734" fmla="*/ 4252383 w 4340943"/>
                <a:gd name="connsiteY4734" fmla="*/ 933014 h 1383472"/>
                <a:gd name="connsiteX4735" fmla="*/ 3621880 w 4340943"/>
                <a:gd name="connsiteY4735" fmla="*/ 933014 h 1383472"/>
                <a:gd name="connsiteX4736" fmla="*/ 3627744 w 4340943"/>
                <a:gd name="connsiteY4736" fmla="*/ 934554 h 1383472"/>
                <a:gd name="connsiteX4737" fmla="*/ 3634852 w 4340943"/>
                <a:gd name="connsiteY4737" fmla="*/ 939230 h 1383472"/>
                <a:gd name="connsiteX4738" fmla="*/ 3635306 w 4340943"/>
                <a:gd name="connsiteY4738" fmla="*/ 947447 h 1383472"/>
                <a:gd name="connsiteX4739" fmla="*/ 3626772 w 4340943"/>
                <a:gd name="connsiteY4739" fmla="*/ 954018 h 1383472"/>
                <a:gd name="connsiteX4740" fmla="*/ 3615231 w 4340943"/>
                <a:gd name="connsiteY4740" fmla="*/ 954341 h 1383472"/>
                <a:gd name="connsiteX4741" fmla="*/ 3608124 w 4340943"/>
                <a:gd name="connsiteY4741" fmla="*/ 949664 h 1383472"/>
                <a:gd name="connsiteX4742" fmla="*/ 3607670 w 4340943"/>
                <a:gd name="connsiteY4742" fmla="*/ 941448 h 1383472"/>
                <a:gd name="connsiteX4743" fmla="*/ 3616203 w 4340943"/>
                <a:gd name="connsiteY4743" fmla="*/ 934877 h 1383472"/>
                <a:gd name="connsiteX4744" fmla="*/ 3621880 w 4340943"/>
                <a:gd name="connsiteY4744" fmla="*/ 933014 h 1383472"/>
                <a:gd name="connsiteX4745" fmla="*/ 2992570 w 4340943"/>
                <a:gd name="connsiteY4745" fmla="*/ 933014 h 1383472"/>
                <a:gd name="connsiteX4746" fmla="*/ 2998435 w 4340943"/>
                <a:gd name="connsiteY4746" fmla="*/ 934554 h 1383472"/>
                <a:gd name="connsiteX4747" fmla="*/ 3005542 w 4340943"/>
                <a:gd name="connsiteY4747" fmla="*/ 939230 h 1383472"/>
                <a:gd name="connsiteX4748" fmla="*/ 3005996 w 4340943"/>
                <a:gd name="connsiteY4748" fmla="*/ 947447 h 1383472"/>
                <a:gd name="connsiteX4749" fmla="*/ 2997463 w 4340943"/>
                <a:gd name="connsiteY4749" fmla="*/ 954018 h 1383472"/>
                <a:gd name="connsiteX4750" fmla="*/ 2985922 w 4340943"/>
                <a:gd name="connsiteY4750" fmla="*/ 954341 h 1383472"/>
                <a:gd name="connsiteX4751" fmla="*/ 2978814 w 4340943"/>
                <a:gd name="connsiteY4751" fmla="*/ 949664 h 1383472"/>
                <a:gd name="connsiteX4752" fmla="*/ 2978361 w 4340943"/>
                <a:gd name="connsiteY4752" fmla="*/ 941448 h 1383472"/>
                <a:gd name="connsiteX4753" fmla="*/ 2986893 w 4340943"/>
                <a:gd name="connsiteY4753" fmla="*/ 934877 h 1383472"/>
                <a:gd name="connsiteX4754" fmla="*/ 2992570 w 4340943"/>
                <a:gd name="connsiteY4754" fmla="*/ 933014 h 1383472"/>
                <a:gd name="connsiteX4755" fmla="*/ 2362067 w 4340943"/>
                <a:gd name="connsiteY4755" fmla="*/ 933014 h 1383472"/>
                <a:gd name="connsiteX4756" fmla="*/ 2367932 w 4340943"/>
                <a:gd name="connsiteY4756" fmla="*/ 934554 h 1383472"/>
                <a:gd name="connsiteX4757" fmla="*/ 2375039 w 4340943"/>
                <a:gd name="connsiteY4757" fmla="*/ 939230 h 1383472"/>
                <a:gd name="connsiteX4758" fmla="*/ 2375493 w 4340943"/>
                <a:gd name="connsiteY4758" fmla="*/ 947447 h 1383472"/>
                <a:gd name="connsiteX4759" fmla="*/ 2366960 w 4340943"/>
                <a:gd name="connsiteY4759" fmla="*/ 954018 h 1383472"/>
                <a:gd name="connsiteX4760" fmla="*/ 2355418 w 4340943"/>
                <a:gd name="connsiteY4760" fmla="*/ 954341 h 1383472"/>
                <a:gd name="connsiteX4761" fmla="*/ 2348310 w 4340943"/>
                <a:gd name="connsiteY4761" fmla="*/ 949664 h 1383472"/>
                <a:gd name="connsiteX4762" fmla="*/ 2347857 w 4340943"/>
                <a:gd name="connsiteY4762" fmla="*/ 941448 h 1383472"/>
                <a:gd name="connsiteX4763" fmla="*/ 2356390 w 4340943"/>
                <a:gd name="connsiteY4763" fmla="*/ 934877 h 1383472"/>
                <a:gd name="connsiteX4764" fmla="*/ 2362067 w 4340943"/>
                <a:gd name="connsiteY4764" fmla="*/ 933014 h 1383472"/>
                <a:gd name="connsiteX4765" fmla="*/ 1731436 w 4340943"/>
                <a:gd name="connsiteY4765" fmla="*/ 933014 h 1383472"/>
                <a:gd name="connsiteX4766" fmla="*/ 1737301 w 4340943"/>
                <a:gd name="connsiteY4766" fmla="*/ 934554 h 1383472"/>
                <a:gd name="connsiteX4767" fmla="*/ 1744408 w 4340943"/>
                <a:gd name="connsiteY4767" fmla="*/ 939230 h 1383472"/>
                <a:gd name="connsiteX4768" fmla="*/ 1744862 w 4340943"/>
                <a:gd name="connsiteY4768" fmla="*/ 947447 h 1383472"/>
                <a:gd name="connsiteX4769" fmla="*/ 1736329 w 4340943"/>
                <a:gd name="connsiteY4769" fmla="*/ 954018 h 1383472"/>
                <a:gd name="connsiteX4770" fmla="*/ 1724788 w 4340943"/>
                <a:gd name="connsiteY4770" fmla="*/ 954341 h 1383472"/>
                <a:gd name="connsiteX4771" fmla="*/ 1717680 w 4340943"/>
                <a:gd name="connsiteY4771" fmla="*/ 949664 h 1383472"/>
                <a:gd name="connsiteX4772" fmla="*/ 1717227 w 4340943"/>
                <a:gd name="connsiteY4772" fmla="*/ 941448 h 1383472"/>
                <a:gd name="connsiteX4773" fmla="*/ 1725759 w 4340943"/>
                <a:gd name="connsiteY4773" fmla="*/ 934877 h 1383472"/>
                <a:gd name="connsiteX4774" fmla="*/ 1731436 w 4340943"/>
                <a:gd name="connsiteY4774" fmla="*/ 933014 h 1383472"/>
                <a:gd name="connsiteX4775" fmla="*/ 1100933 w 4340943"/>
                <a:gd name="connsiteY4775" fmla="*/ 933014 h 1383472"/>
                <a:gd name="connsiteX4776" fmla="*/ 1106798 w 4340943"/>
                <a:gd name="connsiteY4776" fmla="*/ 934554 h 1383472"/>
                <a:gd name="connsiteX4777" fmla="*/ 1113905 w 4340943"/>
                <a:gd name="connsiteY4777" fmla="*/ 939230 h 1383472"/>
                <a:gd name="connsiteX4778" fmla="*/ 1114359 w 4340943"/>
                <a:gd name="connsiteY4778" fmla="*/ 947447 h 1383472"/>
                <a:gd name="connsiteX4779" fmla="*/ 1105826 w 4340943"/>
                <a:gd name="connsiteY4779" fmla="*/ 954018 h 1383472"/>
                <a:gd name="connsiteX4780" fmla="*/ 1094284 w 4340943"/>
                <a:gd name="connsiteY4780" fmla="*/ 954341 h 1383472"/>
                <a:gd name="connsiteX4781" fmla="*/ 1087177 w 4340943"/>
                <a:gd name="connsiteY4781" fmla="*/ 949664 h 1383472"/>
                <a:gd name="connsiteX4782" fmla="*/ 1086723 w 4340943"/>
                <a:gd name="connsiteY4782" fmla="*/ 941448 h 1383472"/>
                <a:gd name="connsiteX4783" fmla="*/ 1095256 w 4340943"/>
                <a:gd name="connsiteY4783" fmla="*/ 934877 h 1383472"/>
                <a:gd name="connsiteX4784" fmla="*/ 1100933 w 4340943"/>
                <a:gd name="connsiteY4784" fmla="*/ 933014 h 1383472"/>
                <a:gd name="connsiteX4785" fmla="*/ 471623 w 4340943"/>
                <a:gd name="connsiteY4785" fmla="*/ 933014 h 1383472"/>
                <a:gd name="connsiteX4786" fmla="*/ 477488 w 4340943"/>
                <a:gd name="connsiteY4786" fmla="*/ 934554 h 1383472"/>
                <a:gd name="connsiteX4787" fmla="*/ 484595 w 4340943"/>
                <a:gd name="connsiteY4787" fmla="*/ 939230 h 1383472"/>
                <a:gd name="connsiteX4788" fmla="*/ 485049 w 4340943"/>
                <a:gd name="connsiteY4788" fmla="*/ 947447 h 1383472"/>
                <a:gd name="connsiteX4789" fmla="*/ 476516 w 4340943"/>
                <a:gd name="connsiteY4789" fmla="*/ 954018 h 1383472"/>
                <a:gd name="connsiteX4790" fmla="*/ 464975 w 4340943"/>
                <a:gd name="connsiteY4790" fmla="*/ 954341 h 1383472"/>
                <a:gd name="connsiteX4791" fmla="*/ 457867 w 4340943"/>
                <a:gd name="connsiteY4791" fmla="*/ 949664 h 1383472"/>
                <a:gd name="connsiteX4792" fmla="*/ 457413 w 4340943"/>
                <a:gd name="connsiteY4792" fmla="*/ 941448 h 1383472"/>
                <a:gd name="connsiteX4793" fmla="*/ 465946 w 4340943"/>
                <a:gd name="connsiteY4793" fmla="*/ 934877 h 1383472"/>
                <a:gd name="connsiteX4794" fmla="*/ 471623 w 4340943"/>
                <a:gd name="connsiteY4794" fmla="*/ 933014 h 1383472"/>
                <a:gd name="connsiteX4795" fmla="*/ 3909432 w 4340943"/>
                <a:gd name="connsiteY4795" fmla="*/ 925836 h 1383472"/>
                <a:gd name="connsiteX4796" fmla="*/ 3918848 w 4340943"/>
                <a:gd name="connsiteY4796" fmla="*/ 929160 h 1383472"/>
                <a:gd name="connsiteX4797" fmla="*/ 3921660 w 4340943"/>
                <a:gd name="connsiteY4797" fmla="*/ 935101 h 1383472"/>
                <a:gd name="connsiteX4798" fmla="*/ 3916989 w 4340943"/>
                <a:gd name="connsiteY4798" fmla="*/ 941804 h 1383472"/>
                <a:gd name="connsiteX4799" fmla="*/ 3906506 w 4340943"/>
                <a:gd name="connsiteY4799" fmla="*/ 944319 h 1383472"/>
                <a:gd name="connsiteX4800" fmla="*/ 3897090 w 4340943"/>
                <a:gd name="connsiteY4800" fmla="*/ 940994 h 1383472"/>
                <a:gd name="connsiteX4801" fmla="*/ 3894278 w 4340943"/>
                <a:gd name="connsiteY4801" fmla="*/ 935053 h 1383472"/>
                <a:gd name="connsiteX4802" fmla="*/ 3898948 w 4340943"/>
                <a:gd name="connsiteY4802" fmla="*/ 928350 h 1383472"/>
                <a:gd name="connsiteX4803" fmla="*/ 3280122 w 4340943"/>
                <a:gd name="connsiteY4803" fmla="*/ 925836 h 1383472"/>
                <a:gd name="connsiteX4804" fmla="*/ 3289538 w 4340943"/>
                <a:gd name="connsiteY4804" fmla="*/ 929160 h 1383472"/>
                <a:gd name="connsiteX4805" fmla="*/ 3292350 w 4340943"/>
                <a:gd name="connsiteY4805" fmla="*/ 935101 h 1383472"/>
                <a:gd name="connsiteX4806" fmla="*/ 3287680 w 4340943"/>
                <a:gd name="connsiteY4806" fmla="*/ 941804 h 1383472"/>
                <a:gd name="connsiteX4807" fmla="*/ 3277196 w 4340943"/>
                <a:gd name="connsiteY4807" fmla="*/ 944319 h 1383472"/>
                <a:gd name="connsiteX4808" fmla="*/ 3267780 w 4340943"/>
                <a:gd name="connsiteY4808" fmla="*/ 940994 h 1383472"/>
                <a:gd name="connsiteX4809" fmla="*/ 3264968 w 4340943"/>
                <a:gd name="connsiteY4809" fmla="*/ 935053 h 1383472"/>
                <a:gd name="connsiteX4810" fmla="*/ 3269638 w 4340943"/>
                <a:gd name="connsiteY4810" fmla="*/ 928350 h 1383472"/>
                <a:gd name="connsiteX4811" fmla="*/ 2649619 w 4340943"/>
                <a:gd name="connsiteY4811" fmla="*/ 925836 h 1383472"/>
                <a:gd name="connsiteX4812" fmla="*/ 2659035 w 4340943"/>
                <a:gd name="connsiteY4812" fmla="*/ 929160 h 1383472"/>
                <a:gd name="connsiteX4813" fmla="*/ 2661847 w 4340943"/>
                <a:gd name="connsiteY4813" fmla="*/ 935101 h 1383472"/>
                <a:gd name="connsiteX4814" fmla="*/ 2657176 w 4340943"/>
                <a:gd name="connsiteY4814" fmla="*/ 941804 h 1383472"/>
                <a:gd name="connsiteX4815" fmla="*/ 2646692 w 4340943"/>
                <a:gd name="connsiteY4815" fmla="*/ 944319 h 1383472"/>
                <a:gd name="connsiteX4816" fmla="*/ 2637277 w 4340943"/>
                <a:gd name="connsiteY4816" fmla="*/ 940994 h 1383472"/>
                <a:gd name="connsiteX4817" fmla="*/ 2634464 w 4340943"/>
                <a:gd name="connsiteY4817" fmla="*/ 935053 h 1383472"/>
                <a:gd name="connsiteX4818" fmla="*/ 2639135 w 4340943"/>
                <a:gd name="connsiteY4818" fmla="*/ 928350 h 1383472"/>
                <a:gd name="connsiteX4819" fmla="*/ 2018988 w 4340943"/>
                <a:gd name="connsiteY4819" fmla="*/ 925836 h 1383472"/>
                <a:gd name="connsiteX4820" fmla="*/ 2028404 w 4340943"/>
                <a:gd name="connsiteY4820" fmla="*/ 929160 h 1383472"/>
                <a:gd name="connsiteX4821" fmla="*/ 2031217 w 4340943"/>
                <a:gd name="connsiteY4821" fmla="*/ 935101 h 1383472"/>
                <a:gd name="connsiteX4822" fmla="*/ 2026546 w 4340943"/>
                <a:gd name="connsiteY4822" fmla="*/ 941804 h 1383472"/>
                <a:gd name="connsiteX4823" fmla="*/ 2016062 w 4340943"/>
                <a:gd name="connsiteY4823" fmla="*/ 944319 h 1383472"/>
                <a:gd name="connsiteX4824" fmla="*/ 2006646 w 4340943"/>
                <a:gd name="connsiteY4824" fmla="*/ 940994 h 1383472"/>
                <a:gd name="connsiteX4825" fmla="*/ 2003834 w 4340943"/>
                <a:gd name="connsiteY4825" fmla="*/ 935053 h 1383472"/>
                <a:gd name="connsiteX4826" fmla="*/ 2008505 w 4340943"/>
                <a:gd name="connsiteY4826" fmla="*/ 928350 h 1383472"/>
                <a:gd name="connsiteX4827" fmla="*/ 1388485 w 4340943"/>
                <a:gd name="connsiteY4827" fmla="*/ 925836 h 1383472"/>
                <a:gd name="connsiteX4828" fmla="*/ 1397901 w 4340943"/>
                <a:gd name="connsiteY4828" fmla="*/ 929160 h 1383472"/>
                <a:gd name="connsiteX4829" fmla="*/ 1400713 w 4340943"/>
                <a:gd name="connsiteY4829" fmla="*/ 935101 h 1383472"/>
                <a:gd name="connsiteX4830" fmla="*/ 1396042 w 4340943"/>
                <a:gd name="connsiteY4830" fmla="*/ 941804 h 1383472"/>
                <a:gd name="connsiteX4831" fmla="*/ 1385559 w 4340943"/>
                <a:gd name="connsiteY4831" fmla="*/ 944319 h 1383472"/>
                <a:gd name="connsiteX4832" fmla="*/ 1376143 w 4340943"/>
                <a:gd name="connsiteY4832" fmla="*/ 940994 h 1383472"/>
                <a:gd name="connsiteX4833" fmla="*/ 1373331 w 4340943"/>
                <a:gd name="connsiteY4833" fmla="*/ 935053 h 1383472"/>
                <a:gd name="connsiteX4834" fmla="*/ 1378001 w 4340943"/>
                <a:gd name="connsiteY4834" fmla="*/ 928350 h 1383472"/>
                <a:gd name="connsiteX4835" fmla="*/ 759176 w 4340943"/>
                <a:gd name="connsiteY4835" fmla="*/ 925836 h 1383472"/>
                <a:gd name="connsiteX4836" fmla="*/ 768592 w 4340943"/>
                <a:gd name="connsiteY4836" fmla="*/ 929160 h 1383472"/>
                <a:gd name="connsiteX4837" fmla="*/ 771404 w 4340943"/>
                <a:gd name="connsiteY4837" fmla="*/ 935101 h 1383472"/>
                <a:gd name="connsiteX4838" fmla="*/ 766733 w 4340943"/>
                <a:gd name="connsiteY4838" fmla="*/ 941804 h 1383472"/>
                <a:gd name="connsiteX4839" fmla="*/ 756249 w 4340943"/>
                <a:gd name="connsiteY4839" fmla="*/ 944319 h 1383472"/>
                <a:gd name="connsiteX4840" fmla="*/ 746833 w 4340943"/>
                <a:gd name="connsiteY4840" fmla="*/ 940994 h 1383472"/>
                <a:gd name="connsiteX4841" fmla="*/ 744021 w 4340943"/>
                <a:gd name="connsiteY4841" fmla="*/ 935053 h 1383472"/>
                <a:gd name="connsiteX4842" fmla="*/ 748692 w 4340943"/>
                <a:gd name="connsiteY4842" fmla="*/ 928350 h 1383472"/>
                <a:gd name="connsiteX4843" fmla="*/ 4130392 w 4340943"/>
                <a:gd name="connsiteY4843" fmla="*/ 923485 h 1383472"/>
                <a:gd name="connsiteX4844" fmla="*/ 4144238 w 4340943"/>
                <a:gd name="connsiteY4844" fmla="*/ 927568 h 1383472"/>
                <a:gd name="connsiteX4845" fmla="*/ 4165212 w 4340943"/>
                <a:gd name="connsiteY4845" fmla="*/ 942498 h 1383472"/>
                <a:gd name="connsiteX4846" fmla="*/ 4165212 w 4340943"/>
                <a:gd name="connsiteY4846" fmla="*/ 962213 h 1383472"/>
                <a:gd name="connsiteX4847" fmla="*/ 4128410 w 4340943"/>
                <a:gd name="connsiteY4847" fmla="*/ 988411 h 1383472"/>
                <a:gd name="connsiteX4848" fmla="*/ 4100716 w 4340943"/>
                <a:gd name="connsiteY4848" fmla="*/ 988411 h 1383472"/>
                <a:gd name="connsiteX4849" fmla="*/ 4079743 w 4340943"/>
                <a:gd name="connsiteY4849" fmla="*/ 973481 h 1383472"/>
                <a:gd name="connsiteX4850" fmla="*/ 4079742 w 4340943"/>
                <a:gd name="connsiteY4850" fmla="*/ 953766 h 1383472"/>
                <a:gd name="connsiteX4851" fmla="*/ 4116545 w 4340943"/>
                <a:gd name="connsiteY4851" fmla="*/ 927568 h 1383472"/>
                <a:gd name="connsiteX4852" fmla="*/ 4130392 w 4340943"/>
                <a:gd name="connsiteY4852" fmla="*/ 923485 h 1383472"/>
                <a:gd name="connsiteX4853" fmla="*/ 3501082 w 4340943"/>
                <a:gd name="connsiteY4853" fmla="*/ 923485 h 1383472"/>
                <a:gd name="connsiteX4854" fmla="*/ 3514929 w 4340943"/>
                <a:gd name="connsiteY4854" fmla="*/ 927568 h 1383472"/>
                <a:gd name="connsiteX4855" fmla="*/ 3535902 w 4340943"/>
                <a:gd name="connsiteY4855" fmla="*/ 942498 h 1383472"/>
                <a:gd name="connsiteX4856" fmla="*/ 3535903 w 4340943"/>
                <a:gd name="connsiteY4856" fmla="*/ 962213 h 1383472"/>
                <a:gd name="connsiteX4857" fmla="*/ 3499101 w 4340943"/>
                <a:gd name="connsiteY4857" fmla="*/ 988411 h 1383472"/>
                <a:gd name="connsiteX4858" fmla="*/ 3471407 w 4340943"/>
                <a:gd name="connsiteY4858" fmla="*/ 988411 h 1383472"/>
                <a:gd name="connsiteX4859" fmla="*/ 3450433 w 4340943"/>
                <a:gd name="connsiteY4859" fmla="*/ 973481 h 1383472"/>
                <a:gd name="connsiteX4860" fmla="*/ 3450433 w 4340943"/>
                <a:gd name="connsiteY4860" fmla="*/ 953766 h 1383472"/>
                <a:gd name="connsiteX4861" fmla="*/ 3487236 w 4340943"/>
                <a:gd name="connsiteY4861" fmla="*/ 927568 h 1383472"/>
                <a:gd name="connsiteX4862" fmla="*/ 3501082 w 4340943"/>
                <a:gd name="connsiteY4862" fmla="*/ 923485 h 1383472"/>
                <a:gd name="connsiteX4863" fmla="*/ 2870578 w 4340943"/>
                <a:gd name="connsiteY4863" fmla="*/ 923485 h 1383472"/>
                <a:gd name="connsiteX4864" fmla="*/ 2884426 w 4340943"/>
                <a:gd name="connsiteY4864" fmla="*/ 927568 h 1383472"/>
                <a:gd name="connsiteX4865" fmla="*/ 2905399 w 4340943"/>
                <a:gd name="connsiteY4865" fmla="*/ 942498 h 1383472"/>
                <a:gd name="connsiteX4866" fmla="*/ 2905400 w 4340943"/>
                <a:gd name="connsiteY4866" fmla="*/ 962213 h 1383472"/>
                <a:gd name="connsiteX4867" fmla="*/ 2868598 w 4340943"/>
                <a:gd name="connsiteY4867" fmla="*/ 988411 h 1383472"/>
                <a:gd name="connsiteX4868" fmla="*/ 2840903 w 4340943"/>
                <a:gd name="connsiteY4868" fmla="*/ 988411 h 1383472"/>
                <a:gd name="connsiteX4869" fmla="*/ 2819930 w 4340943"/>
                <a:gd name="connsiteY4869" fmla="*/ 973481 h 1383472"/>
                <a:gd name="connsiteX4870" fmla="*/ 2819929 w 4340943"/>
                <a:gd name="connsiteY4870" fmla="*/ 953766 h 1383472"/>
                <a:gd name="connsiteX4871" fmla="*/ 2856732 w 4340943"/>
                <a:gd name="connsiteY4871" fmla="*/ 927568 h 1383472"/>
                <a:gd name="connsiteX4872" fmla="*/ 2870578 w 4340943"/>
                <a:gd name="connsiteY4872" fmla="*/ 923485 h 1383472"/>
                <a:gd name="connsiteX4873" fmla="*/ 2239948 w 4340943"/>
                <a:gd name="connsiteY4873" fmla="*/ 923485 h 1383472"/>
                <a:gd name="connsiteX4874" fmla="*/ 2253795 w 4340943"/>
                <a:gd name="connsiteY4874" fmla="*/ 927568 h 1383472"/>
                <a:gd name="connsiteX4875" fmla="*/ 2274769 w 4340943"/>
                <a:gd name="connsiteY4875" fmla="*/ 942498 h 1383472"/>
                <a:gd name="connsiteX4876" fmla="*/ 2274769 w 4340943"/>
                <a:gd name="connsiteY4876" fmla="*/ 962213 h 1383472"/>
                <a:gd name="connsiteX4877" fmla="*/ 2237967 w 4340943"/>
                <a:gd name="connsiteY4877" fmla="*/ 988411 h 1383472"/>
                <a:gd name="connsiteX4878" fmla="*/ 2210273 w 4340943"/>
                <a:gd name="connsiteY4878" fmla="*/ 988411 h 1383472"/>
                <a:gd name="connsiteX4879" fmla="*/ 2189299 w 4340943"/>
                <a:gd name="connsiteY4879" fmla="*/ 973481 h 1383472"/>
                <a:gd name="connsiteX4880" fmla="*/ 2189299 w 4340943"/>
                <a:gd name="connsiteY4880" fmla="*/ 953766 h 1383472"/>
                <a:gd name="connsiteX4881" fmla="*/ 2226101 w 4340943"/>
                <a:gd name="connsiteY4881" fmla="*/ 927568 h 1383472"/>
                <a:gd name="connsiteX4882" fmla="*/ 2239948 w 4340943"/>
                <a:gd name="connsiteY4882" fmla="*/ 923485 h 1383472"/>
                <a:gd name="connsiteX4883" fmla="*/ 1609445 w 4340943"/>
                <a:gd name="connsiteY4883" fmla="*/ 923485 h 1383472"/>
                <a:gd name="connsiteX4884" fmla="*/ 1623292 w 4340943"/>
                <a:gd name="connsiteY4884" fmla="*/ 927568 h 1383472"/>
                <a:gd name="connsiteX4885" fmla="*/ 1644265 w 4340943"/>
                <a:gd name="connsiteY4885" fmla="*/ 942498 h 1383472"/>
                <a:gd name="connsiteX4886" fmla="*/ 1644266 w 4340943"/>
                <a:gd name="connsiteY4886" fmla="*/ 962213 h 1383472"/>
                <a:gd name="connsiteX4887" fmla="*/ 1607464 w 4340943"/>
                <a:gd name="connsiteY4887" fmla="*/ 988411 h 1383472"/>
                <a:gd name="connsiteX4888" fmla="*/ 1579769 w 4340943"/>
                <a:gd name="connsiteY4888" fmla="*/ 988411 h 1383472"/>
                <a:gd name="connsiteX4889" fmla="*/ 1558796 w 4340943"/>
                <a:gd name="connsiteY4889" fmla="*/ 973481 h 1383472"/>
                <a:gd name="connsiteX4890" fmla="*/ 1558796 w 4340943"/>
                <a:gd name="connsiteY4890" fmla="*/ 953766 h 1383472"/>
                <a:gd name="connsiteX4891" fmla="*/ 1595598 w 4340943"/>
                <a:gd name="connsiteY4891" fmla="*/ 927568 h 1383472"/>
                <a:gd name="connsiteX4892" fmla="*/ 1609445 w 4340943"/>
                <a:gd name="connsiteY4892" fmla="*/ 923485 h 1383472"/>
                <a:gd name="connsiteX4893" fmla="*/ 980135 w 4340943"/>
                <a:gd name="connsiteY4893" fmla="*/ 923485 h 1383472"/>
                <a:gd name="connsiteX4894" fmla="*/ 993982 w 4340943"/>
                <a:gd name="connsiteY4894" fmla="*/ 927568 h 1383472"/>
                <a:gd name="connsiteX4895" fmla="*/ 1014955 w 4340943"/>
                <a:gd name="connsiteY4895" fmla="*/ 942498 h 1383472"/>
                <a:gd name="connsiteX4896" fmla="*/ 1014956 w 4340943"/>
                <a:gd name="connsiteY4896" fmla="*/ 962213 h 1383472"/>
                <a:gd name="connsiteX4897" fmla="*/ 978154 w 4340943"/>
                <a:gd name="connsiteY4897" fmla="*/ 988411 h 1383472"/>
                <a:gd name="connsiteX4898" fmla="*/ 950459 w 4340943"/>
                <a:gd name="connsiteY4898" fmla="*/ 988411 h 1383472"/>
                <a:gd name="connsiteX4899" fmla="*/ 929486 w 4340943"/>
                <a:gd name="connsiteY4899" fmla="*/ 973481 h 1383472"/>
                <a:gd name="connsiteX4900" fmla="*/ 929486 w 4340943"/>
                <a:gd name="connsiteY4900" fmla="*/ 953766 h 1383472"/>
                <a:gd name="connsiteX4901" fmla="*/ 966289 w 4340943"/>
                <a:gd name="connsiteY4901" fmla="*/ 927568 h 1383472"/>
                <a:gd name="connsiteX4902" fmla="*/ 980135 w 4340943"/>
                <a:gd name="connsiteY4902" fmla="*/ 923485 h 1383472"/>
                <a:gd name="connsiteX4903" fmla="*/ 349631 w 4340943"/>
                <a:gd name="connsiteY4903" fmla="*/ 923485 h 1383472"/>
                <a:gd name="connsiteX4904" fmla="*/ 363479 w 4340943"/>
                <a:gd name="connsiteY4904" fmla="*/ 927568 h 1383472"/>
                <a:gd name="connsiteX4905" fmla="*/ 384452 w 4340943"/>
                <a:gd name="connsiteY4905" fmla="*/ 942498 h 1383472"/>
                <a:gd name="connsiteX4906" fmla="*/ 384453 w 4340943"/>
                <a:gd name="connsiteY4906" fmla="*/ 962213 h 1383472"/>
                <a:gd name="connsiteX4907" fmla="*/ 347651 w 4340943"/>
                <a:gd name="connsiteY4907" fmla="*/ 988411 h 1383472"/>
                <a:gd name="connsiteX4908" fmla="*/ 319956 w 4340943"/>
                <a:gd name="connsiteY4908" fmla="*/ 988411 h 1383472"/>
                <a:gd name="connsiteX4909" fmla="*/ 298983 w 4340943"/>
                <a:gd name="connsiteY4909" fmla="*/ 973481 h 1383472"/>
                <a:gd name="connsiteX4910" fmla="*/ 298982 w 4340943"/>
                <a:gd name="connsiteY4910" fmla="*/ 953766 h 1383472"/>
                <a:gd name="connsiteX4911" fmla="*/ 335785 w 4340943"/>
                <a:gd name="connsiteY4911" fmla="*/ 927568 h 1383472"/>
                <a:gd name="connsiteX4912" fmla="*/ 349631 w 4340943"/>
                <a:gd name="connsiteY4912" fmla="*/ 923485 h 1383472"/>
                <a:gd name="connsiteX4913" fmla="*/ 3977258 w 4340943"/>
                <a:gd name="connsiteY4913" fmla="*/ 914092 h 1383472"/>
                <a:gd name="connsiteX4914" fmla="*/ 3984940 w 4340943"/>
                <a:gd name="connsiteY4914" fmla="*/ 916356 h 1383472"/>
                <a:gd name="connsiteX4915" fmla="*/ 4045172 w 4340943"/>
                <a:gd name="connsiteY4915" fmla="*/ 959232 h 1383472"/>
                <a:gd name="connsiteX4916" fmla="*/ 4045172 w 4340943"/>
                <a:gd name="connsiteY4916" fmla="*/ 970170 h 1383472"/>
                <a:gd name="connsiteX4917" fmla="*/ 3993657 w 4340943"/>
                <a:gd name="connsiteY4917" fmla="*/ 1006841 h 1383472"/>
                <a:gd name="connsiteX4918" fmla="*/ 3978293 w 4340943"/>
                <a:gd name="connsiteY4918" fmla="*/ 1006841 h 1383472"/>
                <a:gd name="connsiteX4919" fmla="*/ 3918062 w 4340943"/>
                <a:gd name="connsiteY4919" fmla="*/ 963964 h 1383472"/>
                <a:gd name="connsiteX4920" fmla="*/ 3918062 w 4340943"/>
                <a:gd name="connsiteY4920" fmla="*/ 953028 h 1383472"/>
                <a:gd name="connsiteX4921" fmla="*/ 3969576 w 4340943"/>
                <a:gd name="connsiteY4921" fmla="*/ 916356 h 1383472"/>
                <a:gd name="connsiteX4922" fmla="*/ 3977258 w 4340943"/>
                <a:gd name="connsiteY4922" fmla="*/ 914092 h 1383472"/>
                <a:gd name="connsiteX4923" fmla="*/ 3347949 w 4340943"/>
                <a:gd name="connsiteY4923" fmla="*/ 914092 h 1383472"/>
                <a:gd name="connsiteX4924" fmla="*/ 3355631 w 4340943"/>
                <a:gd name="connsiteY4924" fmla="*/ 916356 h 1383472"/>
                <a:gd name="connsiteX4925" fmla="*/ 3415862 w 4340943"/>
                <a:gd name="connsiteY4925" fmla="*/ 959232 h 1383472"/>
                <a:gd name="connsiteX4926" fmla="*/ 3415862 w 4340943"/>
                <a:gd name="connsiteY4926" fmla="*/ 970170 h 1383472"/>
                <a:gd name="connsiteX4927" fmla="*/ 3364347 w 4340943"/>
                <a:gd name="connsiteY4927" fmla="*/ 1006841 h 1383472"/>
                <a:gd name="connsiteX4928" fmla="*/ 3348983 w 4340943"/>
                <a:gd name="connsiteY4928" fmla="*/ 1006841 h 1383472"/>
                <a:gd name="connsiteX4929" fmla="*/ 3288752 w 4340943"/>
                <a:gd name="connsiteY4929" fmla="*/ 963964 h 1383472"/>
                <a:gd name="connsiteX4930" fmla="*/ 3288752 w 4340943"/>
                <a:gd name="connsiteY4930" fmla="*/ 953028 h 1383472"/>
                <a:gd name="connsiteX4931" fmla="*/ 3340267 w 4340943"/>
                <a:gd name="connsiteY4931" fmla="*/ 916356 h 1383472"/>
                <a:gd name="connsiteX4932" fmla="*/ 3347949 w 4340943"/>
                <a:gd name="connsiteY4932" fmla="*/ 914092 h 1383472"/>
                <a:gd name="connsiteX4933" fmla="*/ 2717446 w 4340943"/>
                <a:gd name="connsiteY4933" fmla="*/ 914092 h 1383472"/>
                <a:gd name="connsiteX4934" fmla="*/ 2725128 w 4340943"/>
                <a:gd name="connsiteY4934" fmla="*/ 916356 h 1383472"/>
                <a:gd name="connsiteX4935" fmla="*/ 2785358 w 4340943"/>
                <a:gd name="connsiteY4935" fmla="*/ 959232 h 1383472"/>
                <a:gd name="connsiteX4936" fmla="*/ 2785358 w 4340943"/>
                <a:gd name="connsiteY4936" fmla="*/ 970170 h 1383472"/>
                <a:gd name="connsiteX4937" fmla="*/ 2733844 w 4340943"/>
                <a:gd name="connsiteY4937" fmla="*/ 1006841 h 1383472"/>
                <a:gd name="connsiteX4938" fmla="*/ 2718480 w 4340943"/>
                <a:gd name="connsiteY4938" fmla="*/ 1006841 h 1383472"/>
                <a:gd name="connsiteX4939" fmla="*/ 2658249 w 4340943"/>
                <a:gd name="connsiteY4939" fmla="*/ 963964 h 1383472"/>
                <a:gd name="connsiteX4940" fmla="*/ 2658249 w 4340943"/>
                <a:gd name="connsiteY4940" fmla="*/ 953028 h 1383472"/>
                <a:gd name="connsiteX4941" fmla="*/ 2709764 w 4340943"/>
                <a:gd name="connsiteY4941" fmla="*/ 916356 h 1383472"/>
                <a:gd name="connsiteX4942" fmla="*/ 2717446 w 4340943"/>
                <a:gd name="connsiteY4942" fmla="*/ 914092 h 1383472"/>
                <a:gd name="connsiteX4943" fmla="*/ 2086815 w 4340943"/>
                <a:gd name="connsiteY4943" fmla="*/ 914092 h 1383472"/>
                <a:gd name="connsiteX4944" fmla="*/ 2094497 w 4340943"/>
                <a:gd name="connsiteY4944" fmla="*/ 916356 h 1383472"/>
                <a:gd name="connsiteX4945" fmla="*/ 2154728 w 4340943"/>
                <a:gd name="connsiteY4945" fmla="*/ 959232 h 1383472"/>
                <a:gd name="connsiteX4946" fmla="*/ 2154728 w 4340943"/>
                <a:gd name="connsiteY4946" fmla="*/ 970170 h 1383472"/>
                <a:gd name="connsiteX4947" fmla="*/ 2103213 w 4340943"/>
                <a:gd name="connsiteY4947" fmla="*/ 1006841 h 1383472"/>
                <a:gd name="connsiteX4948" fmla="*/ 2087849 w 4340943"/>
                <a:gd name="connsiteY4948" fmla="*/ 1006841 h 1383472"/>
                <a:gd name="connsiteX4949" fmla="*/ 2027618 w 4340943"/>
                <a:gd name="connsiteY4949" fmla="*/ 963964 h 1383472"/>
                <a:gd name="connsiteX4950" fmla="*/ 2027618 w 4340943"/>
                <a:gd name="connsiteY4950" fmla="*/ 953028 h 1383472"/>
                <a:gd name="connsiteX4951" fmla="*/ 2079133 w 4340943"/>
                <a:gd name="connsiteY4951" fmla="*/ 916356 h 1383472"/>
                <a:gd name="connsiteX4952" fmla="*/ 2086815 w 4340943"/>
                <a:gd name="connsiteY4952" fmla="*/ 914092 h 1383472"/>
                <a:gd name="connsiteX4953" fmla="*/ 1456312 w 4340943"/>
                <a:gd name="connsiteY4953" fmla="*/ 914092 h 1383472"/>
                <a:gd name="connsiteX4954" fmla="*/ 1463994 w 4340943"/>
                <a:gd name="connsiteY4954" fmla="*/ 916356 h 1383472"/>
                <a:gd name="connsiteX4955" fmla="*/ 1524224 w 4340943"/>
                <a:gd name="connsiteY4955" fmla="*/ 959232 h 1383472"/>
                <a:gd name="connsiteX4956" fmla="*/ 1524224 w 4340943"/>
                <a:gd name="connsiteY4956" fmla="*/ 970170 h 1383472"/>
                <a:gd name="connsiteX4957" fmla="*/ 1472710 w 4340943"/>
                <a:gd name="connsiteY4957" fmla="*/ 1006841 h 1383472"/>
                <a:gd name="connsiteX4958" fmla="*/ 1457346 w 4340943"/>
                <a:gd name="connsiteY4958" fmla="*/ 1006841 h 1383472"/>
                <a:gd name="connsiteX4959" fmla="*/ 1397115 w 4340943"/>
                <a:gd name="connsiteY4959" fmla="*/ 963964 h 1383472"/>
                <a:gd name="connsiteX4960" fmla="*/ 1397115 w 4340943"/>
                <a:gd name="connsiteY4960" fmla="*/ 953028 h 1383472"/>
                <a:gd name="connsiteX4961" fmla="*/ 1448629 w 4340943"/>
                <a:gd name="connsiteY4961" fmla="*/ 916356 h 1383472"/>
                <a:gd name="connsiteX4962" fmla="*/ 1456312 w 4340943"/>
                <a:gd name="connsiteY4962" fmla="*/ 914092 h 1383472"/>
                <a:gd name="connsiteX4963" fmla="*/ 827002 w 4340943"/>
                <a:gd name="connsiteY4963" fmla="*/ 914092 h 1383472"/>
                <a:gd name="connsiteX4964" fmla="*/ 834684 w 4340943"/>
                <a:gd name="connsiteY4964" fmla="*/ 916356 h 1383472"/>
                <a:gd name="connsiteX4965" fmla="*/ 894915 w 4340943"/>
                <a:gd name="connsiteY4965" fmla="*/ 959232 h 1383472"/>
                <a:gd name="connsiteX4966" fmla="*/ 894915 w 4340943"/>
                <a:gd name="connsiteY4966" fmla="*/ 970170 h 1383472"/>
                <a:gd name="connsiteX4967" fmla="*/ 843400 w 4340943"/>
                <a:gd name="connsiteY4967" fmla="*/ 1006841 h 1383472"/>
                <a:gd name="connsiteX4968" fmla="*/ 828036 w 4340943"/>
                <a:gd name="connsiteY4968" fmla="*/ 1006841 h 1383472"/>
                <a:gd name="connsiteX4969" fmla="*/ 767806 w 4340943"/>
                <a:gd name="connsiteY4969" fmla="*/ 963964 h 1383472"/>
                <a:gd name="connsiteX4970" fmla="*/ 767806 w 4340943"/>
                <a:gd name="connsiteY4970" fmla="*/ 953028 h 1383472"/>
                <a:gd name="connsiteX4971" fmla="*/ 819320 w 4340943"/>
                <a:gd name="connsiteY4971" fmla="*/ 916356 h 1383472"/>
                <a:gd name="connsiteX4972" fmla="*/ 827002 w 4340943"/>
                <a:gd name="connsiteY4972" fmla="*/ 914092 h 1383472"/>
                <a:gd name="connsiteX4973" fmla="*/ 196499 w 4340943"/>
                <a:gd name="connsiteY4973" fmla="*/ 914092 h 1383472"/>
                <a:gd name="connsiteX4974" fmla="*/ 204181 w 4340943"/>
                <a:gd name="connsiteY4974" fmla="*/ 916356 h 1383472"/>
                <a:gd name="connsiteX4975" fmla="*/ 264411 w 4340943"/>
                <a:gd name="connsiteY4975" fmla="*/ 959232 h 1383472"/>
                <a:gd name="connsiteX4976" fmla="*/ 264411 w 4340943"/>
                <a:gd name="connsiteY4976" fmla="*/ 970170 h 1383472"/>
                <a:gd name="connsiteX4977" fmla="*/ 212897 w 4340943"/>
                <a:gd name="connsiteY4977" fmla="*/ 1006841 h 1383472"/>
                <a:gd name="connsiteX4978" fmla="*/ 197533 w 4340943"/>
                <a:gd name="connsiteY4978" fmla="*/ 1006841 h 1383472"/>
                <a:gd name="connsiteX4979" fmla="*/ 148424 w 4340943"/>
                <a:gd name="connsiteY4979" fmla="*/ 971881 h 1383472"/>
                <a:gd name="connsiteX4980" fmla="*/ 161412 w 4340943"/>
                <a:gd name="connsiteY4980" fmla="*/ 935865 h 1383472"/>
                <a:gd name="connsiteX4981" fmla="*/ 188817 w 4340943"/>
                <a:gd name="connsiteY4981" fmla="*/ 916356 h 1383472"/>
                <a:gd name="connsiteX4982" fmla="*/ 196499 w 4340943"/>
                <a:gd name="connsiteY4982" fmla="*/ 914092 h 1383472"/>
                <a:gd name="connsiteX4983" fmla="*/ 3893610 w 4340943"/>
                <a:gd name="connsiteY4983" fmla="*/ 904144 h 1383472"/>
                <a:gd name="connsiteX4984" fmla="*/ 3898601 w 4340943"/>
                <a:gd name="connsiteY4984" fmla="*/ 905803 h 1383472"/>
                <a:gd name="connsiteX4985" fmla="*/ 3904362 w 4340943"/>
                <a:gd name="connsiteY4985" fmla="*/ 910286 h 1383472"/>
                <a:gd name="connsiteX4986" fmla="*/ 3903910 w 4340943"/>
                <a:gd name="connsiteY4986" fmla="*/ 917526 h 1383472"/>
                <a:gd name="connsiteX4987" fmla="*/ 3897615 w 4340943"/>
                <a:gd name="connsiteY4987" fmla="*/ 921626 h 1383472"/>
                <a:gd name="connsiteX4988" fmla="*/ 3887444 w 4340943"/>
                <a:gd name="connsiteY4988" fmla="*/ 921305 h 1383472"/>
                <a:gd name="connsiteX4989" fmla="*/ 3881683 w 4340943"/>
                <a:gd name="connsiteY4989" fmla="*/ 916824 h 1383472"/>
                <a:gd name="connsiteX4990" fmla="*/ 3882134 w 4340943"/>
                <a:gd name="connsiteY4990" fmla="*/ 909583 h 1383472"/>
                <a:gd name="connsiteX4991" fmla="*/ 3888430 w 4340943"/>
                <a:gd name="connsiteY4991" fmla="*/ 905483 h 1383472"/>
                <a:gd name="connsiteX4992" fmla="*/ 3893610 w 4340943"/>
                <a:gd name="connsiteY4992" fmla="*/ 904144 h 1383472"/>
                <a:gd name="connsiteX4993" fmla="*/ 3264300 w 4340943"/>
                <a:gd name="connsiteY4993" fmla="*/ 904144 h 1383472"/>
                <a:gd name="connsiteX4994" fmla="*/ 3269292 w 4340943"/>
                <a:gd name="connsiteY4994" fmla="*/ 905803 h 1383472"/>
                <a:gd name="connsiteX4995" fmla="*/ 3275052 w 4340943"/>
                <a:gd name="connsiteY4995" fmla="*/ 910286 h 1383472"/>
                <a:gd name="connsiteX4996" fmla="*/ 3274600 w 4340943"/>
                <a:gd name="connsiteY4996" fmla="*/ 917526 h 1383472"/>
                <a:gd name="connsiteX4997" fmla="*/ 3268306 w 4340943"/>
                <a:gd name="connsiteY4997" fmla="*/ 921626 h 1383472"/>
                <a:gd name="connsiteX4998" fmla="*/ 3258134 w 4340943"/>
                <a:gd name="connsiteY4998" fmla="*/ 921305 h 1383472"/>
                <a:gd name="connsiteX4999" fmla="*/ 3252374 w 4340943"/>
                <a:gd name="connsiteY4999" fmla="*/ 916824 h 1383472"/>
                <a:gd name="connsiteX5000" fmla="*/ 3252825 w 4340943"/>
                <a:gd name="connsiteY5000" fmla="*/ 909583 h 1383472"/>
                <a:gd name="connsiteX5001" fmla="*/ 3259120 w 4340943"/>
                <a:gd name="connsiteY5001" fmla="*/ 905483 h 1383472"/>
                <a:gd name="connsiteX5002" fmla="*/ 3264300 w 4340943"/>
                <a:gd name="connsiteY5002" fmla="*/ 904144 h 1383472"/>
                <a:gd name="connsiteX5003" fmla="*/ 2633796 w 4340943"/>
                <a:gd name="connsiteY5003" fmla="*/ 904144 h 1383472"/>
                <a:gd name="connsiteX5004" fmla="*/ 2638788 w 4340943"/>
                <a:gd name="connsiteY5004" fmla="*/ 905803 h 1383472"/>
                <a:gd name="connsiteX5005" fmla="*/ 2644549 w 4340943"/>
                <a:gd name="connsiteY5005" fmla="*/ 910286 h 1383472"/>
                <a:gd name="connsiteX5006" fmla="*/ 2644097 w 4340943"/>
                <a:gd name="connsiteY5006" fmla="*/ 917526 h 1383472"/>
                <a:gd name="connsiteX5007" fmla="*/ 2637802 w 4340943"/>
                <a:gd name="connsiteY5007" fmla="*/ 921626 h 1383472"/>
                <a:gd name="connsiteX5008" fmla="*/ 2627631 w 4340943"/>
                <a:gd name="connsiteY5008" fmla="*/ 921305 h 1383472"/>
                <a:gd name="connsiteX5009" fmla="*/ 2621871 w 4340943"/>
                <a:gd name="connsiteY5009" fmla="*/ 916824 h 1383472"/>
                <a:gd name="connsiteX5010" fmla="*/ 2622321 w 4340943"/>
                <a:gd name="connsiteY5010" fmla="*/ 909583 h 1383472"/>
                <a:gd name="connsiteX5011" fmla="*/ 2628617 w 4340943"/>
                <a:gd name="connsiteY5011" fmla="*/ 905483 h 1383472"/>
                <a:gd name="connsiteX5012" fmla="*/ 2633796 w 4340943"/>
                <a:gd name="connsiteY5012" fmla="*/ 904144 h 1383472"/>
                <a:gd name="connsiteX5013" fmla="*/ 2003166 w 4340943"/>
                <a:gd name="connsiteY5013" fmla="*/ 904144 h 1383472"/>
                <a:gd name="connsiteX5014" fmla="*/ 2008157 w 4340943"/>
                <a:gd name="connsiteY5014" fmla="*/ 905803 h 1383472"/>
                <a:gd name="connsiteX5015" fmla="*/ 2013918 w 4340943"/>
                <a:gd name="connsiteY5015" fmla="*/ 910286 h 1383472"/>
                <a:gd name="connsiteX5016" fmla="*/ 2013467 w 4340943"/>
                <a:gd name="connsiteY5016" fmla="*/ 917526 h 1383472"/>
                <a:gd name="connsiteX5017" fmla="*/ 2007171 w 4340943"/>
                <a:gd name="connsiteY5017" fmla="*/ 921626 h 1383472"/>
                <a:gd name="connsiteX5018" fmla="*/ 1997000 w 4340943"/>
                <a:gd name="connsiteY5018" fmla="*/ 921305 h 1383472"/>
                <a:gd name="connsiteX5019" fmla="*/ 1991240 w 4340943"/>
                <a:gd name="connsiteY5019" fmla="*/ 916824 h 1383472"/>
                <a:gd name="connsiteX5020" fmla="*/ 1991691 w 4340943"/>
                <a:gd name="connsiteY5020" fmla="*/ 909583 h 1383472"/>
                <a:gd name="connsiteX5021" fmla="*/ 1997987 w 4340943"/>
                <a:gd name="connsiteY5021" fmla="*/ 905483 h 1383472"/>
                <a:gd name="connsiteX5022" fmla="*/ 2003166 w 4340943"/>
                <a:gd name="connsiteY5022" fmla="*/ 904144 h 1383472"/>
                <a:gd name="connsiteX5023" fmla="*/ 1372663 w 4340943"/>
                <a:gd name="connsiteY5023" fmla="*/ 904144 h 1383472"/>
                <a:gd name="connsiteX5024" fmla="*/ 1377654 w 4340943"/>
                <a:gd name="connsiteY5024" fmla="*/ 905803 h 1383472"/>
                <a:gd name="connsiteX5025" fmla="*/ 1383415 w 4340943"/>
                <a:gd name="connsiteY5025" fmla="*/ 910286 h 1383472"/>
                <a:gd name="connsiteX5026" fmla="*/ 1382963 w 4340943"/>
                <a:gd name="connsiteY5026" fmla="*/ 917526 h 1383472"/>
                <a:gd name="connsiteX5027" fmla="*/ 1376668 w 4340943"/>
                <a:gd name="connsiteY5027" fmla="*/ 921626 h 1383472"/>
                <a:gd name="connsiteX5028" fmla="*/ 1366497 w 4340943"/>
                <a:gd name="connsiteY5028" fmla="*/ 921305 h 1383472"/>
                <a:gd name="connsiteX5029" fmla="*/ 1360737 w 4340943"/>
                <a:gd name="connsiteY5029" fmla="*/ 916824 h 1383472"/>
                <a:gd name="connsiteX5030" fmla="*/ 1361188 w 4340943"/>
                <a:gd name="connsiteY5030" fmla="*/ 909583 h 1383472"/>
                <a:gd name="connsiteX5031" fmla="*/ 1367484 w 4340943"/>
                <a:gd name="connsiteY5031" fmla="*/ 905483 h 1383472"/>
                <a:gd name="connsiteX5032" fmla="*/ 1372663 w 4340943"/>
                <a:gd name="connsiteY5032" fmla="*/ 904144 h 1383472"/>
                <a:gd name="connsiteX5033" fmla="*/ 743353 w 4340943"/>
                <a:gd name="connsiteY5033" fmla="*/ 904144 h 1383472"/>
                <a:gd name="connsiteX5034" fmla="*/ 748345 w 4340943"/>
                <a:gd name="connsiteY5034" fmla="*/ 905803 h 1383472"/>
                <a:gd name="connsiteX5035" fmla="*/ 754105 w 4340943"/>
                <a:gd name="connsiteY5035" fmla="*/ 910286 h 1383472"/>
                <a:gd name="connsiteX5036" fmla="*/ 753653 w 4340943"/>
                <a:gd name="connsiteY5036" fmla="*/ 917526 h 1383472"/>
                <a:gd name="connsiteX5037" fmla="*/ 747359 w 4340943"/>
                <a:gd name="connsiteY5037" fmla="*/ 921626 h 1383472"/>
                <a:gd name="connsiteX5038" fmla="*/ 737188 w 4340943"/>
                <a:gd name="connsiteY5038" fmla="*/ 921305 h 1383472"/>
                <a:gd name="connsiteX5039" fmla="*/ 731427 w 4340943"/>
                <a:gd name="connsiteY5039" fmla="*/ 916824 h 1383472"/>
                <a:gd name="connsiteX5040" fmla="*/ 731878 w 4340943"/>
                <a:gd name="connsiteY5040" fmla="*/ 909583 h 1383472"/>
                <a:gd name="connsiteX5041" fmla="*/ 738174 w 4340943"/>
                <a:gd name="connsiteY5041" fmla="*/ 905483 h 1383472"/>
                <a:gd name="connsiteX5042" fmla="*/ 743353 w 4340943"/>
                <a:gd name="connsiteY5042" fmla="*/ 904144 h 1383472"/>
                <a:gd name="connsiteX5043" fmla="*/ 4151595 w 4340943"/>
                <a:gd name="connsiteY5043" fmla="*/ 899893 h 1383472"/>
                <a:gd name="connsiteX5044" fmla="*/ 4156587 w 4340943"/>
                <a:gd name="connsiteY5044" fmla="*/ 901553 h 1383472"/>
                <a:gd name="connsiteX5045" fmla="*/ 4162348 w 4340943"/>
                <a:gd name="connsiteY5045" fmla="*/ 906035 h 1383472"/>
                <a:gd name="connsiteX5046" fmla="*/ 4161897 w 4340943"/>
                <a:gd name="connsiteY5046" fmla="*/ 913275 h 1383472"/>
                <a:gd name="connsiteX5047" fmla="*/ 4155602 w 4340943"/>
                <a:gd name="connsiteY5047" fmla="*/ 917376 h 1383472"/>
                <a:gd name="connsiteX5048" fmla="*/ 4145430 w 4340943"/>
                <a:gd name="connsiteY5048" fmla="*/ 917054 h 1383472"/>
                <a:gd name="connsiteX5049" fmla="*/ 4139670 w 4340943"/>
                <a:gd name="connsiteY5049" fmla="*/ 912573 h 1383472"/>
                <a:gd name="connsiteX5050" fmla="*/ 4140120 w 4340943"/>
                <a:gd name="connsiteY5050" fmla="*/ 905332 h 1383472"/>
                <a:gd name="connsiteX5051" fmla="*/ 4146416 w 4340943"/>
                <a:gd name="connsiteY5051" fmla="*/ 901232 h 1383472"/>
                <a:gd name="connsiteX5052" fmla="*/ 4151595 w 4340943"/>
                <a:gd name="connsiteY5052" fmla="*/ 899893 h 1383472"/>
                <a:gd name="connsiteX5053" fmla="*/ 3522285 w 4340943"/>
                <a:gd name="connsiteY5053" fmla="*/ 899893 h 1383472"/>
                <a:gd name="connsiteX5054" fmla="*/ 3527277 w 4340943"/>
                <a:gd name="connsiteY5054" fmla="*/ 901553 h 1383472"/>
                <a:gd name="connsiteX5055" fmla="*/ 3533038 w 4340943"/>
                <a:gd name="connsiteY5055" fmla="*/ 906035 h 1383472"/>
                <a:gd name="connsiteX5056" fmla="*/ 3532587 w 4340943"/>
                <a:gd name="connsiteY5056" fmla="*/ 913275 h 1383472"/>
                <a:gd name="connsiteX5057" fmla="*/ 3526292 w 4340943"/>
                <a:gd name="connsiteY5057" fmla="*/ 917376 h 1383472"/>
                <a:gd name="connsiteX5058" fmla="*/ 3516120 w 4340943"/>
                <a:gd name="connsiteY5058" fmla="*/ 917054 h 1383472"/>
                <a:gd name="connsiteX5059" fmla="*/ 3510360 w 4340943"/>
                <a:gd name="connsiteY5059" fmla="*/ 912573 h 1383472"/>
                <a:gd name="connsiteX5060" fmla="*/ 3510811 w 4340943"/>
                <a:gd name="connsiteY5060" fmla="*/ 905332 h 1383472"/>
                <a:gd name="connsiteX5061" fmla="*/ 3517107 w 4340943"/>
                <a:gd name="connsiteY5061" fmla="*/ 901232 h 1383472"/>
                <a:gd name="connsiteX5062" fmla="*/ 3522285 w 4340943"/>
                <a:gd name="connsiteY5062" fmla="*/ 899893 h 1383472"/>
                <a:gd name="connsiteX5063" fmla="*/ 2891782 w 4340943"/>
                <a:gd name="connsiteY5063" fmla="*/ 899893 h 1383472"/>
                <a:gd name="connsiteX5064" fmla="*/ 2896774 w 4340943"/>
                <a:gd name="connsiteY5064" fmla="*/ 901553 h 1383472"/>
                <a:gd name="connsiteX5065" fmla="*/ 2902535 w 4340943"/>
                <a:gd name="connsiteY5065" fmla="*/ 906035 h 1383472"/>
                <a:gd name="connsiteX5066" fmla="*/ 2902084 w 4340943"/>
                <a:gd name="connsiteY5066" fmla="*/ 913275 h 1383472"/>
                <a:gd name="connsiteX5067" fmla="*/ 2895788 w 4340943"/>
                <a:gd name="connsiteY5067" fmla="*/ 917376 h 1383472"/>
                <a:gd name="connsiteX5068" fmla="*/ 2885617 w 4340943"/>
                <a:gd name="connsiteY5068" fmla="*/ 917054 h 1383472"/>
                <a:gd name="connsiteX5069" fmla="*/ 2879857 w 4340943"/>
                <a:gd name="connsiteY5069" fmla="*/ 912573 h 1383472"/>
                <a:gd name="connsiteX5070" fmla="*/ 2880307 w 4340943"/>
                <a:gd name="connsiteY5070" fmla="*/ 905332 h 1383472"/>
                <a:gd name="connsiteX5071" fmla="*/ 2886603 w 4340943"/>
                <a:gd name="connsiteY5071" fmla="*/ 901232 h 1383472"/>
                <a:gd name="connsiteX5072" fmla="*/ 2891782 w 4340943"/>
                <a:gd name="connsiteY5072" fmla="*/ 899893 h 1383472"/>
                <a:gd name="connsiteX5073" fmla="*/ 2261151 w 4340943"/>
                <a:gd name="connsiteY5073" fmla="*/ 899893 h 1383472"/>
                <a:gd name="connsiteX5074" fmla="*/ 2266143 w 4340943"/>
                <a:gd name="connsiteY5074" fmla="*/ 901553 h 1383472"/>
                <a:gd name="connsiteX5075" fmla="*/ 2271904 w 4340943"/>
                <a:gd name="connsiteY5075" fmla="*/ 906035 h 1383472"/>
                <a:gd name="connsiteX5076" fmla="*/ 2271454 w 4340943"/>
                <a:gd name="connsiteY5076" fmla="*/ 913275 h 1383472"/>
                <a:gd name="connsiteX5077" fmla="*/ 2265158 w 4340943"/>
                <a:gd name="connsiteY5077" fmla="*/ 917376 h 1383472"/>
                <a:gd name="connsiteX5078" fmla="*/ 2254986 w 4340943"/>
                <a:gd name="connsiteY5078" fmla="*/ 917054 h 1383472"/>
                <a:gd name="connsiteX5079" fmla="*/ 2249226 w 4340943"/>
                <a:gd name="connsiteY5079" fmla="*/ 912573 h 1383472"/>
                <a:gd name="connsiteX5080" fmla="*/ 2249677 w 4340943"/>
                <a:gd name="connsiteY5080" fmla="*/ 905332 h 1383472"/>
                <a:gd name="connsiteX5081" fmla="*/ 2255973 w 4340943"/>
                <a:gd name="connsiteY5081" fmla="*/ 901232 h 1383472"/>
                <a:gd name="connsiteX5082" fmla="*/ 2261151 w 4340943"/>
                <a:gd name="connsiteY5082" fmla="*/ 899893 h 1383472"/>
                <a:gd name="connsiteX5083" fmla="*/ 1630648 w 4340943"/>
                <a:gd name="connsiteY5083" fmla="*/ 899893 h 1383472"/>
                <a:gd name="connsiteX5084" fmla="*/ 1635640 w 4340943"/>
                <a:gd name="connsiteY5084" fmla="*/ 901553 h 1383472"/>
                <a:gd name="connsiteX5085" fmla="*/ 1641401 w 4340943"/>
                <a:gd name="connsiteY5085" fmla="*/ 906035 h 1383472"/>
                <a:gd name="connsiteX5086" fmla="*/ 1640950 w 4340943"/>
                <a:gd name="connsiteY5086" fmla="*/ 913275 h 1383472"/>
                <a:gd name="connsiteX5087" fmla="*/ 1634655 w 4340943"/>
                <a:gd name="connsiteY5087" fmla="*/ 917376 h 1383472"/>
                <a:gd name="connsiteX5088" fmla="*/ 1624483 w 4340943"/>
                <a:gd name="connsiteY5088" fmla="*/ 917054 h 1383472"/>
                <a:gd name="connsiteX5089" fmla="*/ 1618723 w 4340943"/>
                <a:gd name="connsiteY5089" fmla="*/ 912573 h 1383472"/>
                <a:gd name="connsiteX5090" fmla="*/ 1619174 w 4340943"/>
                <a:gd name="connsiteY5090" fmla="*/ 905332 h 1383472"/>
                <a:gd name="connsiteX5091" fmla="*/ 1625469 w 4340943"/>
                <a:gd name="connsiteY5091" fmla="*/ 901232 h 1383472"/>
                <a:gd name="connsiteX5092" fmla="*/ 1630648 w 4340943"/>
                <a:gd name="connsiteY5092" fmla="*/ 899893 h 1383472"/>
                <a:gd name="connsiteX5093" fmla="*/ 1001339 w 4340943"/>
                <a:gd name="connsiteY5093" fmla="*/ 899893 h 1383472"/>
                <a:gd name="connsiteX5094" fmla="*/ 1006331 w 4340943"/>
                <a:gd name="connsiteY5094" fmla="*/ 901553 h 1383472"/>
                <a:gd name="connsiteX5095" fmla="*/ 1012091 w 4340943"/>
                <a:gd name="connsiteY5095" fmla="*/ 906035 h 1383472"/>
                <a:gd name="connsiteX5096" fmla="*/ 1011640 w 4340943"/>
                <a:gd name="connsiteY5096" fmla="*/ 913275 h 1383472"/>
                <a:gd name="connsiteX5097" fmla="*/ 1005345 w 4340943"/>
                <a:gd name="connsiteY5097" fmla="*/ 917376 h 1383472"/>
                <a:gd name="connsiteX5098" fmla="*/ 995173 w 4340943"/>
                <a:gd name="connsiteY5098" fmla="*/ 917054 h 1383472"/>
                <a:gd name="connsiteX5099" fmla="*/ 989413 w 4340943"/>
                <a:gd name="connsiteY5099" fmla="*/ 912573 h 1383472"/>
                <a:gd name="connsiteX5100" fmla="*/ 989864 w 4340943"/>
                <a:gd name="connsiteY5100" fmla="*/ 905332 h 1383472"/>
                <a:gd name="connsiteX5101" fmla="*/ 996159 w 4340943"/>
                <a:gd name="connsiteY5101" fmla="*/ 901232 h 1383472"/>
                <a:gd name="connsiteX5102" fmla="*/ 1001339 w 4340943"/>
                <a:gd name="connsiteY5102" fmla="*/ 899893 h 1383472"/>
                <a:gd name="connsiteX5103" fmla="*/ 370835 w 4340943"/>
                <a:gd name="connsiteY5103" fmla="*/ 899893 h 1383472"/>
                <a:gd name="connsiteX5104" fmla="*/ 375827 w 4340943"/>
                <a:gd name="connsiteY5104" fmla="*/ 901553 h 1383472"/>
                <a:gd name="connsiteX5105" fmla="*/ 381588 w 4340943"/>
                <a:gd name="connsiteY5105" fmla="*/ 906035 h 1383472"/>
                <a:gd name="connsiteX5106" fmla="*/ 381137 w 4340943"/>
                <a:gd name="connsiteY5106" fmla="*/ 913275 h 1383472"/>
                <a:gd name="connsiteX5107" fmla="*/ 374842 w 4340943"/>
                <a:gd name="connsiteY5107" fmla="*/ 917376 h 1383472"/>
                <a:gd name="connsiteX5108" fmla="*/ 364669 w 4340943"/>
                <a:gd name="connsiteY5108" fmla="*/ 917054 h 1383472"/>
                <a:gd name="connsiteX5109" fmla="*/ 358910 w 4340943"/>
                <a:gd name="connsiteY5109" fmla="*/ 912573 h 1383472"/>
                <a:gd name="connsiteX5110" fmla="*/ 359360 w 4340943"/>
                <a:gd name="connsiteY5110" fmla="*/ 905332 h 1383472"/>
                <a:gd name="connsiteX5111" fmla="*/ 365656 w 4340943"/>
                <a:gd name="connsiteY5111" fmla="*/ 901232 h 1383472"/>
                <a:gd name="connsiteX5112" fmla="*/ 370835 w 4340943"/>
                <a:gd name="connsiteY5112" fmla="*/ 899893 h 1383472"/>
                <a:gd name="connsiteX5113" fmla="*/ 3581335 w 4340943"/>
                <a:gd name="connsiteY5113" fmla="*/ 897886 h 1383472"/>
                <a:gd name="connsiteX5114" fmla="*/ 3612747 w 4340943"/>
                <a:gd name="connsiteY5114" fmla="*/ 917778 h 1383472"/>
                <a:gd name="connsiteX5115" fmla="*/ 3612747 w 4340943"/>
                <a:gd name="connsiteY5115" fmla="*/ 927045 h 1383472"/>
                <a:gd name="connsiteX5116" fmla="*/ 3581335 w 4340943"/>
                <a:gd name="connsiteY5116" fmla="*/ 946937 h 1383472"/>
                <a:gd name="connsiteX5117" fmla="*/ 3553391 w 4340943"/>
                <a:gd name="connsiteY5117" fmla="*/ 927045 h 1383472"/>
                <a:gd name="connsiteX5118" fmla="*/ 3553391 w 4340943"/>
                <a:gd name="connsiteY5118" fmla="*/ 917778 h 1383472"/>
                <a:gd name="connsiteX5119" fmla="*/ 1060388 w 4340943"/>
                <a:gd name="connsiteY5119" fmla="*/ 897886 h 1383472"/>
                <a:gd name="connsiteX5120" fmla="*/ 1091800 w 4340943"/>
                <a:gd name="connsiteY5120" fmla="*/ 917778 h 1383472"/>
                <a:gd name="connsiteX5121" fmla="*/ 1091800 w 4340943"/>
                <a:gd name="connsiteY5121" fmla="*/ 927045 h 1383472"/>
                <a:gd name="connsiteX5122" fmla="*/ 1060388 w 4340943"/>
                <a:gd name="connsiteY5122" fmla="*/ 946937 h 1383472"/>
                <a:gd name="connsiteX5123" fmla="*/ 1032444 w 4340943"/>
                <a:gd name="connsiteY5123" fmla="*/ 927045 h 1383472"/>
                <a:gd name="connsiteX5124" fmla="*/ 1032444 w 4340943"/>
                <a:gd name="connsiteY5124" fmla="*/ 917778 h 1383472"/>
                <a:gd name="connsiteX5125" fmla="*/ 4211839 w 4340943"/>
                <a:gd name="connsiteY5125" fmla="*/ 897036 h 1383472"/>
                <a:gd name="connsiteX5126" fmla="*/ 4243252 w 4340943"/>
                <a:gd name="connsiteY5126" fmla="*/ 917778 h 1383472"/>
                <a:gd name="connsiteX5127" fmla="*/ 4243250 w 4340943"/>
                <a:gd name="connsiteY5127" fmla="*/ 927045 h 1383472"/>
                <a:gd name="connsiteX5128" fmla="*/ 4211839 w 4340943"/>
                <a:gd name="connsiteY5128" fmla="*/ 949405 h 1383472"/>
                <a:gd name="connsiteX5129" fmla="*/ 4182701 w 4340943"/>
                <a:gd name="connsiteY5129" fmla="*/ 927045 h 1383472"/>
                <a:gd name="connsiteX5130" fmla="*/ 4182701 w 4340943"/>
                <a:gd name="connsiteY5130" fmla="*/ 917778 h 1383472"/>
                <a:gd name="connsiteX5131" fmla="*/ 2952026 w 4340943"/>
                <a:gd name="connsiteY5131" fmla="*/ 897036 h 1383472"/>
                <a:gd name="connsiteX5132" fmla="*/ 2983438 w 4340943"/>
                <a:gd name="connsiteY5132" fmla="*/ 917778 h 1383472"/>
                <a:gd name="connsiteX5133" fmla="*/ 2983438 w 4340943"/>
                <a:gd name="connsiteY5133" fmla="*/ 927045 h 1383472"/>
                <a:gd name="connsiteX5134" fmla="*/ 2952026 w 4340943"/>
                <a:gd name="connsiteY5134" fmla="*/ 949405 h 1383472"/>
                <a:gd name="connsiteX5135" fmla="*/ 2922888 w 4340943"/>
                <a:gd name="connsiteY5135" fmla="*/ 927045 h 1383472"/>
                <a:gd name="connsiteX5136" fmla="*/ 2922888 w 4340943"/>
                <a:gd name="connsiteY5136" fmla="*/ 917778 h 1383472"/>
                <a:gd name="connsiteX5137" fmla="*/ 1690892 w 4340943"/>
                <a:gd name="connsiteY5137" fmla="*/ 897036 h 1383472"/>
                <a:gd name="connsiteX5138" fmla="*/ 1722304 w 4340943"/>
                <a:gd name="connsiteY5138" fmla="*/ 917778 h 1383472"/>
                <a:gd name="connsiteX5139" fmla="*/ 1722304 w 4340943"/>
                <a:gd name="connsiteY5139" fmla="*/ 927045 h 1383472"/>
                <a:gd name="connsiteX5140" fmla="*/ 1690892 w 4340943"/>
                <a:gd name="connsiteY5140" fmla="*/ 949405 h 1383472"/>
                <a:gd name="connsiteX5141" fmla="*/ 1661754 w 4340943"/>
                <a:gd name="connsiteY5141" fmla="*/ 927045 h 1383472"/>
                <a:gd name="connsiteX5142" fmla="*/ 1661754 w 4340943"/>
                <a:gd name="connsiteY5142" fmla="*/ 917778 h 1383472"/>
                <a:gd name="connsiteX5143" fmla="*/ 431079 w 4340943"/>
                <a:gd name="connsiteY5143" fmla="*/ 897036 h 1383472"/>
                <a:gd name="connsiteX5144" fmla="*/ 462491 w 4340943"/>
                <a:gd name="connsiteY5144" fmla="*/ 917778 h 1383472"/>
                <a:gd name="connsiteX5145" fmla="*/ 462491 w 4340943"/>
                <a:gd name="connsiteY5145" fmla="*/ 927045 h 1383472"/>
                <a:gd name="connsiteX5146" fmla="*/ 431079 w 4340943"/>
                <a:gd name="connsiteY5146" fmla="*/ 949405 h 1383472"/>
                <a:gd name="connsiteX5147" fmla="*/ 401941 w 4340943"/>
                <a:gd name="connsiteY5147" fmla="*/ 927045 h 1383472"/>
                <a:gd name="connsiteX5148" fmla="*/ 401941 w 4340943"/>
                <a:gd name="connsiteY5148" fmla="*/ 917778 h 1383472"/>
                <a:gd name="connsiteX5149" fmla="*/ 3817105 w 4340943"/>
                <a:gd name="connsiteY5149" fmla="*/ 896654 h 1383472"/>
                <a:gd name="connsiteX5150" fmla="*/ 3832464 w 4340943"/>
                <a:gd name="connsiteY5150" fmla="*/ 901182 h 1383472"/>
                <a:gd name="connsiteX5151" fmla="*/ 3875455 w 4340943"/>
                <a:gd name="connsiteY5151" fmla="*/ 931786 h 1383472"/>
                <a:gd name="connsiteX5152" fmla="*/ 3875455 w 4340943"/>
                <a:gd name="connsiteY5152" fmla="*/ 953653 h 1383472"/>
                <a:gd name="connsiteX5153" fmla="*/ 3845261 w 4340943"/>
                <a:gd name="connsiteY5153" fmla="*/ 975147 h 1383472"/>
                <a:gd name="connsiteX5154" fmla="*/ 3814542 w 4340943"/>
                <a:gd name="connsiteY5154" fmla="*/ 975147 h 1383472"/>
                <a:gd name="connsiteX5155" fmla="*/ 3771551 w 4340943"/>
                <a:gd name="connsiteY5155" fmla="*/ 944544 h 1383472"/>
                <a:gd name="connsiteX5156" fmla="*/ 3771551 w 4340943"/>
                <a:gd name="connsiteY5156" fmla="*/ 922676 h 1383472"/>
                <a:gd name="connsiteX5157" fmla="*/ 3801746 w 4340943"/>
                <a:gd name="connsiteY5157" fmla="*/ 901182 h 1383472"/>
                <a:gd name="connsiteX5158" fmla="*/ 3817105 w 4340943"/>
                <a:gd name="connsiteY5158" fmla="*/ 896654 h 1383472"/>
                <a:gd name="connsiteX5159" fmla="*/ 3187796 w 4340943"/>
                <a:gd name="connsiteY5159" fmla="*/ 896654 h 1383472"/>
                <a:gd name="connsiteX5160" fmla="*/ 3203155 w 4340943"/>
                <a:gd name="connsiteY5160" fmla="*/ 901182 h 1383472"/>
                <a:gd name="connsiteX5161" fmla="*/ 3246146 w 4340943"/>
                <a:gd name="connsiteY5161" fmla="*/ 931786 h 1383472"/>
                <a:gd name="connsiteX5162" fmla="*/ 3246146 w 4340943"/>
                <a:gd name="connsiteY5162" fmla="*/ 953653 h 1383472"/>
                <a:gd name="connsiteX5163" fmla="*/ 3215951 w 4340943"/>
                <a:gd name="connsiteY5163" fmla="*/ 975147 h 1383472"/>
                <a:gd name="connsiteX5164" fmla="*/ 3185232 w 4340943"/>
                <a:gd name="connsiteY5164" fmla="*/ 975147 h 1383472"/>
                <a:gd name="connsiteX5165" fmla="*/ 3142242 w 4340943"/>
                <a:gd name="connsiteY5165" fmla="*/ 944544 h 1383472"/>
                <a:gd name="connsiteX5166" fmla="*/ 3142242 w 4340943"/>
                <a:gd name="connsiteY5166" fmla="*/ 922676 h 1383472"/>
                <a:gd name="connsiteX5167" fmla="*/ 3172436 w 4340943"/>
                <a:gd name="connsiteY5167" fmla="*/ 901182 h 1383472"/>
                <a:gd name="connsiteX5168" fmla="*/ 3187796 w 4340943"/>
                <a:gd name="connsiteY5168" fmla="*/ 896654 h 1383472"/>
                <a:gd name="connsiteX5169" fmla="*/ 2557292 w 4340943"/>
                <a:gd name="connsiteY5169" fmla="*/ 896654 h 1383472"/>
                <a:gd name="connsiteX5170" fmla="*/ 2572651 w 4340943"/>
                <a:gd name="connsiteY5170" fmla="*/ 901182 h 1383472"/>
                <a:gd name="connsiteX5171" fmla="*/ 2615642 w 4340943"/>
                <a:gd name="connsiteY5171" fmla="*/ 931786 h 1383472"/>
                <a:gd name="connsiteX5172" fmla="*/ 2615642 w 4340943"/>
                <a:gd name="connsiteY5172" fmla="*/ 953653 h 1383472"/>
                <a:gd name="connsiteX5173" fmla="*/ 2585448 w 4340943"/>
                <a:gd name="connsiteY5173" fmla="*/ 975147 h 1383472"/>
                <a:gd name="connsiteX5174" fmla="*/ 2554729 w 4340943"/>
                <a:gd name="connsiteY5174" fmla="*/ 975147 h 1383472"/>
                <a:gd name="connsiteX5175" fmla="*/ 2511738 w 4340943"/>
                <a:gd name="connsiteY5175" fmla="*/ 944544 h 1383472"/>
                <a:gd name="connsiteX5176" fmla="*/ 2511738 w 4340943"/>
                <a:gd name="connsiteY5176" fmla="*/ 922676 h 1383472"/>
                <a:gd name="connsiteX5177" fmla="*/ 2541933 w 4340943"/>
                <a:gd name="connsiteY5177" fmla="*/ 901182 h 1383472"/>
                <a:gd name="connsiteX5178" fmla="*/ 2557292 w 4340943"/>
                <a:gd name="connsiteY5178" fmla="*/ 896654 h 1383472"/>
                <a:gd name="connsiteX5179" fmla="*/ 1926662 w 4340943"/>
                <a:gd name="connsiteY5179" fmla="*/ 896654 h 1383472"/>
                <a:gd name="connsiteX5180" fmla="*/ 1942021 w 4340943"/>
                <a:gd name="connsiteY5180" fmla="*/ 901182 h 1383472"/>
                <a:gd name="connsiteX5181" fmla="*/ 1985012 w 4340943"/>
                <a:gd name="connsiteY5181" fmla="*/ 931786 h 1383472"/>
                <a:gd name="connsiteX5182" fmla="*/ 1985012 w 4340943"/>
                <a:gd name="connsiteY5182" fmla="*/ 953653 h 1383472"/>
                <a:gd name="connsiteX5183" fmla="*/ 1954817 w 4340943"/>
                <a:gd name="connsiteY5183" fmla="*/ 975147 h 1383472"/>
                <a:gd name="connsiteX5184" fmla="*/ 1924099 w 4340943"/>
                <a:gd name="connsiteY5184" fmla="*/ 975147 h 1383472"/>
                <a:gd name="connsiteX5185" fmla="*/ 1881107 w 4340943"/>
                <a:gd name="connsiteY5185" fmla="*/ 944544 h 1383472"/>
                <a:gd name="connsiteX5186" fmla="*/ 1881107 w 4340943"/>
                <a:gd name="connsiteY5186" fmla="*/ 922676 h 1383472"/>
                <a:gd name="connsiteX5187" fmla="*/ 1911302 w 4340943"/>
                <a:gd name="connsiteY5187" fmla="*/ 901182 h 1383472"/>
                <a:gd name="connsiteX5188" fmla="*/ 1926662 w 4340943"/>
                <a:gd name="connsiteY5188" fmla="*/ 896654 h 1383472"/>
                <a:gd name="connsiteX5189" fmla="*/ 1296158 w 4340943"/>
                <a:gd name="connsiteY5189" fmla="*/ 896654 h 1383472"/>
                <a:gd name="connsiteX5190" fmla="*/ 1311517 w 4340943"/>
                <a:gd name="connsiteY5190" fmla="*/ 901182 h 1383472"/>
                <a:gd name="connsiteX5191" fmla="*/ 1354508 w 4340943"/>
                <a:gd name="connsiteY5191" fmla="*/ 931786 h 1383472"/>
                <a:gd name="connsiteX5192" fmla="*/ 1354508 w 4340943"/>
                <a:gd name="connsiteY5192" fmla="*/ 953653 h 1383472"/>
                <a:gd name="connsiteX5193" fmla="*/ 1324314 w 4340943"/>
                <a:gd name="connsiteY5193" fmla="*/ 975147 h 1383472"/>
                <a:gd name="connsiteX5194" fmla="*/ 1293595 w 4340943"/>
                <a:gd name="connsiteY5194" fmla="*/ 975147 h 1383472"/>
                <a:gd name="connsiteX5195" fmla="*/ 1250604 w 4340943"/>
                <a:gd name="connsiteY5195" fmla="*/ 944544 h 1383472"/>
                <a:gd name="connsiteX5196" fmla="*/ 1250604 w 4340943"/>
                <a:gd name="connsiteY5196" fmla="*/ 922676 h 1383472"/>
                <a:gd name="connsiteX5197" fmla="*/ 1280799 w 4340943"/>
                <a:gd name="connsiteY5197" fmla="*/ 901182 h 1383472"/>
                <a:gd name="connsiteX5198" fmla="*/ 1296158 w 4340943"/>
                <a:gd name="connsiteY5198" fmla="*/ 896654 h 1383472"/>
                <a:gd name="connsiteX5199" fmla="*/ 666849 w 4340943"/>
                <a:gd name="connsiteY5199" fmla="*/ 896654 h 1383472"/>
                <a:gd name="connsiteX5200" fmla="*/ 682208 w 4340943"/>
                <a:gd name="connsiteY5200" fmla="*/ 901182 h 1383472"/>
                <a:gd name="connsiteX5201" fmla="*/ 725198 w 4340943"/>
                <a:gd name="connsiteY5201" fmla="*/ 931786 h 1383472"/>
                <a:gd name="connsiteX5202" fmla="*/ 725198 w 4340943"/>
                <a:gd name="connsiteY5202" fmla="*/ 953653 h 1383472"/>
                <a:gd name="connsiteX5203" fmla="*/ 695004 w 4340943"/>
                <a:gd name="connsiteY5203" fmla="*/ 975147 h 1383472"/>
                <a:gd name="connsiteX5204" fmla="*/ 664286 w 4340943"/>
                <a:gd name="connsiteY5204" fmla="*/ 975147 h 1383472"/>
                <a:gd name="connsiteX5205" fmla="*/ 621295 w 4340943"/>
                <a:gd name="connsiteY5205" fmla="*/ 944544 h 1383472"/>
                <a:gd name="connsiteX5206" fmla="*/ 621295 w 4340943"/>
                <a:gd name="connsiteY5206" fmla="*/ 922676 h 1383472"/>
                <a:gd name="connsiteX5207" fmla="*/ 651490 w 4340943"/>
                <a:gd name="connsiteY5207" fmla="*/ 901182 h 1383472"/>
                <a:gd name="connsiteX5208" fmla="*/ 666849 w 4340943"/>
                <a:gd name="connsiteY5208" fmla="*/ 896654 h 1383472"/>
                <a:gd name="connsiteX5209" fmla="*/ 2321522 w 4340943"/>
                <a:gd name="connsiteY5209" fmla="*/ 895418 h 1383472"/>
                <a:gd name="connsiteX5210" fmla="*/ 2352934 w 4340943"/>
                <a:gd name="connsiteY5210" fmla="*/ 917778 h 1383472"/>
                <a:gd name="connsiteX5211" fmla="*/ 2352934 w 4340943"/>
                <a:gd name="connsiteY5211" fmla="*/ 927045 h 1383472"/>
                <a:gd name="connsiteX5212" fmla="*/ 2321522 w 4340943"/>
                <a:gd name="connsiteY5212" fmla="*/ 949405 h 1383472"/>
                <a:gd name="connsiteX5213" fmla="*/ 2321522 w 4340943"/>
                <a:gd name="connsiteY5213" fmla="*/ 947877 h 1383472"/>
                <a:gd name="connsiteX5214" fmla="*/ 2292258 w 4340943"/>
                <a:gd name="connsiteY5214" fmla="*/ 927045 h 1383472"/>
                <a:gd name="connsiteX5215" fmla="*/ 2292257 w 4340943"/>
                <a:gd name="connsiteY5215" fmla="*/ 917778 h 1383472"/>
                <a:gd name="connsiteX5216" fmla="*/ 2321522 w 4340943"/>
                <a:gd name="connsiteY5216" fmla="*/ 896946 h 1383472"/>
                <a:gd name="connsiteX5217" fmla="*/ 3921858 w 4340943"/>
                <a:gd name="connsiteY5217" fmla="*/ 893970 h 1383472"/>
                <a:gd name="connsiteX5218" fmla="*/ 3927470 w 4340943"/>
                <a:gd name="connsiteY5218" fmla="*/ 895837 h 1383472"/>
                <a:gd name="connsiteX5219" fmla="*/ 3946710 w 4340943"/>
                <a:gd name="connsiteY5219" fmla="*/ 910805 h 1383472"/>
                <a:gd name="connsiteX5220" fmla="*/ 3946203 w 4340943"/>
                <a:gd name="connsiteY5220" fmla="*/ 918945 h 1383472"/>
                <a:gd name="connsiteX5221" fmla="*/ 3939126 w 4340943"/>
                <a:gd name="connsiteY5221" fmla="*/ 923554 h 1383472"/>
                <a:gd name="connsiteX5222" fmla="*/ 3927692 w 4340943"/>
                <a:gd name="connsiteY5222" fmla="*/ 923193 h 1383472"/>
                <a:gd name="connsiteX5223" fmla="*/ 3908452 w 4340943"/>
                <a:gd name="connsiteY5223" fmla="*/ 908224 h 1383472"/>
                <a:gd name="connsiteX5224" fmla="*/ 3908958 w 4340943"/>
                <a:gd name="connsiteY5224" fmla="*/ 900085 h 1383472"/>
                <a:gd name="connsiteX5225" fmla="*/ 3916035 w 4340943"/>
                <a:gd name="connsiteY5225" fmla="*/ 895475 h 1383472"/>
                <a:gd name="connsiteX5226" fmla="*/ 3921858 w 4340943"/>
                <a:gd name="connsiteY5226" fmla="*/ 893970 h 1383472"/>
                <a:gd name="connsiteX5227" fmla="*/ 3292548 w 4340943"/>
                <a:gd name="connsiteY5227" fmla="*/ 893970 h 1383472"/>
                <a:gd name="connsiteX5228" fmla="*/ 3298160 w 4340943"/>
                <a:gd name="connsiteY5228" fmla="*/ 895837 h 1383472"/>
                <a:gd name="connsiteX5229" fmla="*/ 3317400 w 4340943"/>
                <a:gd name="connsiteY5229" fmla="*/ 910805 h 1383472"/>
                <a:gd name="connsiteX5230" fmla="*/ 3316894 w 4340943"/>
                <a:gd name="connsiteY5230" fmla="*/ 918945 h 1383472"/>
                <a:gd name="connsiteX5231" fmla="*/ 3309816 w 4340943"/>
                <a:gd name="connsiteY5231" fmla="*/ 923554 h 1383472"/>
                <a:gd name="connsiteX5232" fmla="*/ 3298383 w 4340943"/>
                <a:gd name="connsiteY5232" fmla="*/ 923193 h 1383472"/>
                <a:gd name="connsiteX5233" fmla="*/ 3279142 w 4340943"/>
                <a:gd name="connsiteY5233" fmla="*/ 908224 h 1383472"/>
                <a:gd name="connsiteX5234" fmla="*/ 3279649 w 4340943"/>
                <a:gd name="connsiteY5234" fmla="*/ 900085 h 1383472"/>
                <a:gd name="connsiteX5235" fmla="*/ 3286726 w 4340943"/>
                <a:gd name="connsiteY5235" fmla="*/ 895475 h 1383472"/>
                <a:gd name="connsiteX5236" fmla="*/ 3292548 w 4340943"/>
                <a:gd name="connsiteY5236" fmla="*/ 893970 h 1383472"/>
                <a:gd name="connsiteX5237" fmla="*/ 2662045 w 4340943"/>
                <a:gd name="connsiteY5237" fmla="*/ 893970 h 1383472"/>
                <a:gd name="connsiteX5238" fmla="*/ 2667657 w 4340943"/>
                <a:gd name="connsiteY5238" fmla="*/ 895837 h 1383472"/>
                <a:gd name="connsiteX5239" fmla="*/ 2686897 w 4340943"/>
                <a:gd name="connsiteY5239" fmla="*/ 910805 h 1383472"/>
                <a:gd name="connsiteX5240" fmla="*/ 2686390 w 4340943"/>
                <a:gd name="connsiteY5240" fmla="*/ 918945 h 1383472"/>
                <a:gd name="connsiteX5241" fmla="*/ 2679313 w 4340943"/>
                <a:gd name="connsiteY5241" fmla="*/ 923554 h 1383472"/>
                <a:gd name="connsiteX5242" fmla="*/ 2667879 w 4340943"/>
                <a:gd name="connsiteY5242" fmla="*/ 923193 h 1383472"/>
                <a:gd name="connsiteX5243" fmla="*/ 2648639 w 4340943"/>
                <a:gd name="connsiteY5243" fmla="*/ 908224 h 1383472"/>
                <a:gd name="connsiteX5244" fmla="*/ 2649145 w 4340943"/>
                <a:gd name="connsiteY5244" fmla="*/ 900085 h 1383472"/>
                <a:gd name="connsiteX5245" fmla="*/ 2656222 w 4340943"/>
                <a:gd name="connsiteY5245" fmla="*/ 895475 h 1383472"/>
                <a:gd name="connsiteX5246" fmla="*/ 2662045 w 4340943"/>
                <a:gd name="connsiteY5246" fmla="*/ 893970 h 1383472"/>
                <a:gd name="connsiteX5247" fmla="*/ 2031414 w 4340943"/>
                <a:gd name="connsiteY5247" fmla="*/ 893970 h 1383472"/>
                <a:gd name="connsiteX5248" fmla="*/ 2037026 w 4340943"/>
                <a:gd name="connsiteY5248" fmla="*/ 895837 h 1383472"/>
                <a:gd name="connsiteX5249" fmla="*/ 2056267 w 4340943"/>
                <a:gd name="connsiteY5249" fmla="*/ 910805 h 1383472"/>
                <a:gd name="connsiteX5250" fmla="*/ 2055759 w 4340943"/>
                <a:gd name="connsiteY5250" fmla="*/ 918945 h 1383472"/>
                <a:gd name="connsiteX5251" fmla="*/ 2048682 w 4340943"/>
                <a:gd name="connsiteY5251" fmla="*/ 923554 h 1383472"/>
                <a:gd name="connsiteX5252" fmla="*/ 2037249 w 4340943"/>
                <a:gd name="connsiteY5252" fmla="*/ 923193 h 1383472"/>
                <a:gd name="connsiteX5253" fmla="*/ 2018008 w 4340943"/>
                <a:gd name="connsiteY5253" fmla="*/ 908224 h 1383472"/>
                <a:gd name="connsiteX5254" fmla="*/ 2018515 w 4340943"/>
                <a:gd name="connsiteY5254" fmla="*/ 900085 h 1383472"/>
                <a:gd name="connsiteX5255" fmla="*/ 2025592 w 4340943"/>
                <a:gd name="connsiteY5255" fmla="*/ 895475 h 1383472"/>
                <a:gd name="connsiteX5256" fmla="*/ 2031414 w 4340943"/>
                <a:gd name="connsiteY5256" fmla="*/ 893970 h 1383472"/>
                <a:gd name="connsiteX5257" fmla="*/ 1400911 w 4340943"/>
                <a:gd name="connsiteY5257" fmla="*/ 893970 h 1383472"/>
                <a:gd name="connsiteX5258" fmla="*/ 1406523 w 4340943"/>
                <a:gd name="connsiteY5258" fmla="*/ 895837 h 1383472"/>
                <a:gd name="connsiteX5259" fmla="*/ 1425763 w 4340943"/>
                <a:gd name="connsiteY5259" fmla="*/ 910805 h 1383472"/>
                <a:gd name="connsiteX5260" fmla="*/ 1425256 w 4340943"/>
                <a:gd name="connsiteY5260" fmla="*/ 918945 h 1383472"/>
                <a:gd name="connsiteX5261" fmla="*/ 1418179 w 4340943"/>
                <a:gd name="connsiteY5261" fmla="*/ 923554 h 1383472"/>
                <a:gd name="connsiteX5262" fmla="*/ 1406745 w 4340943"/>
                <a:gd name="connsiteY5262" fmla="*/ 923193 h 1383472"/>
                <a:gd name="connsiteX5263" fmla="*/ 1387505 w 4340943"/>
                <a:gd name="connsiteY5263" fmla="*/ 908224 h 1383472"/>
                <a:gd name="connsiteX5264" fmla="*/ 1388012 w 4340943"/>
                <a:gd name="connsiteY5264" fmla="*/ 900085 h 1383472"/>
                <a:gd name="connsiteX5265" fmla="*/ 1395089 w 4340943"/>
                <a:gd name="connsiteY5265" fmla="*/ 895475 h 1383472"/>
                <a:gd name="connsiteX5266" fmla="*/ 1400911 w 4340943"/>
                <a:gd name="connsiteY5266" fmla="*/ 893970 h 1383472"/>
                <a:gd name="connsiteX5267" fmla="*/ 771602 w 4340943"/>
                <a:gd name="connsiteY5267" fmla="*/ 893970 h 1383472"/>
                <a:gd name="connsiteX5268" fmla="*/ 777213 w 4340943"/>
                <a:gd name="connsiteY5268" fmla="*/ 895837 h 1383472"/>
                <a:gd name="connsiteX5269" fmla="*/ 796454 w 4340943"/>
                <a:gd name="connsiteY5269" fmla="*/ 910805 h 1383472"/>
                <a:gd name="connsiteX5270" fmla="*/ 795947 w 4340943"/>
                <a:gd name="connsiteY5270" fmla="*/ 918945 h 1383472"/>
                <a:gd name="connsiteX5271" fmla="*/ 788870 w 4340943"/>
                <a:gd name="connsiteY5271" fmla="*/ 923554 h 1383472"/>
                <a:gd name="connsiteX5272" fmla="*/ 777436 w 4340943"/>
                <a:gd name="connsiteY5272" fmla="*/ 923193 h 1383472"/>
                <a:gd name="connsiteX5273" fmla="*/ 758195 w 4340943"/>
                <a:gd name="connsiteY5273" fmla="*/ 908224 h 1383472"/>
                <a:gd name="connsiteX5274" fmla="*/ 758702 w 4340943"/>
                <a:gd name="connsiteY5274" fmla="*/ 900085 h 1383472"/>
                <a:gd name="connsiteX5275" fmla="*/ 765779 w 4340943"/>
                <a:gd name="connsiteY5275" fmla="*/ 895475 h 1383472"/>
                <a:gd name="connsiteX5276" fmla="*/ 771602 w 4340943"/>
                <a:gd name="connsiteY5276" fmla="*/ 893970 h 1383472"/>
                <a:gd name="connsiteX5277" fmla="*/ 3979606 w 4340943"/>
                <a:gd name="connsiteY5277" fmla="*/ 891390 h 1383472"/>
                <a:gd name="connsiteX5278" fmla="*/ 3984598 w 4340943"/>
                <a:gd name="connsiteY5278" fmla="*/ 893050 h 1383472"/>
                <a:gd name="connsiteX5279" fmla="*/ 3990358 w 4340943"/>
                <a:gd name="connsiteY5279" fmla="*/ 897532 h 1383472"/>
                <a:gd name="connsiteX5280" fmla="*/ 3989906 w 4340943"/>
                <a:gd name="connsiteY5280" fmla="*/ 904773 h 1383472"/>
                <a:gd name="connsiteX5281" fmla="*/ 3983611 w 4340943"/>
                <a:gd name="connsiteY5281" fmla="*/ 908873 h 1383472"/>
                <a:gd name="connsiteX5282" fmla="*/ 3973440 w 4340943"/>
                <a:gd name="connsiteY5282" fmla="*/ 908552 h 1383472"/>
                <a:gd name="connsiteX5283" fmla="*/ 3967680 w 4340943"/>
                <a:gd name="connsiteY5283" fmla="*/ 904070 h 1383472"/>
                <a:gd name="connsiteX5284" fmla="*/ 3968131 w 4340943"/>
                <a:gd name="connsiteY5284" fmla="*/ 896829 h 1383472"/>
                <a:gd name="connsiteX5285" fmla="*/ 3974426 w 4340943"/>
                <a:gd name="connsiteY5285" fmla="*/ 892729 h 1383472"/>
                <a:gd name="connsiteX5286" fmla="*/ 3979606 w 4340943"/>
                <a:gd name="connsiteY5286" fmla="*/ 891390 h 1383472"/>
                <a:gd name="connsiteX5287" fmla="*/ 3350296 w 4340943"/>
                <a:gd name="connsiteY5287" fmla="*/ 891390 h 1383472"/>
                <a:gd name="connsiteX5288" fmla="*/ 3355288 w 4340943"/>
                <a:gd name="connsiteY5288" fmla="*/ 893050 h 1383472"/>
                <a:gd name="connsiteX5289" fmla="*/ 3361048 w 4340943"/>
                <a:gd name="connsiteY5289" fmla="*/ 897532 h 1383472"/>
                <a:gd name="connsiteX5290" fmla="*/ 3360597 w 4340943"/>
                <a:gd name="connsiteY5290" fmla="*/ 904773 h 1383472"/>
                <a:gd name="connsiteX5291" fmla="*/ 3354302 w 4340943"/>
                <a:gd name="connsiteY5291" fmla="*/ 908873 h 1383472"/>
                <a:gd name="connsiteX5292" fmla="*/ 3344130 w 4340943"/>
                <a:gd name="connsiteY5292" fmla="*/ 908552 h 1383472"/>
                <a:gd name="connsiteX5293" fmla="*/ 3338370 w 4340943"/>
                <a:gd name="connsiteY5293" fmla="*/ 904070 h 1383472"/>
                <a:gd name="connsiteX5294" fmla="*/ 3338821 w 4340943"/>
                <a:gd name="connsiteY5294" fmla="*/ 896829 h 1383472"/>
                <a:gd name="connsiteX5295" fmla="*/ 3345117 w 4340943"/>
                <a:gd name="connsiteY5295" fmla="*/ 892729 h 1383472"/>
                <a:gd name="connsiteX5296" fmla="*/ 3350296 w 4340943"/>
                <a:gd name="connsiteY5296" fmla="*/ 891390 h 1383472"/>
                <a:gd name="connsiteX5297" fmla="*/ 2719792 w 4340943"/>
                <a:gd name="connsiteY5297" fmla="*/ 891390 h 1383472"/>
                <a:gd name="connsiteX5298" fmla="*/ 2724785 w 4340943"/>
                <a:gd name="connsiteY5298" fmla="*/ 893050 h 1383472"/>
                <a:gd name="connsiteX5299" fmla="*/ 2730546 w 4340943"/>
                <a:gd name="connsiteY5299" fmla="*/ 897532 h 1383472"/>
                <a:gd name="connsiteX5300" fmla="*/ 2730094 w 4340943"/>
                <a:gd name="connsiteY5300" fmla="*/ 904773 h 1383472"/>
                <a:gd name="connsiteX5301" fmla="*/ 2723798 w 4340943"/>
                <a:gd name="connsiteY5301" fmla="*/ 908873 h 1383472"/>
                <a:gd name="connsiteX5302" fmla="*/ 2713627 w 4340943"/>
                <a:gd name="connsiteY5302" fmla="*/ 908552 h 1383472"/>
                <a:gd name="connsiteX5303" fmla="*/ 2707867 w 4340943"/>
                <a:gd name="connsiteY5303" fmla="*/ 904070 h 1383472"/>
                <a:gd name="connsiteX5304" fmla="*/ 2708318 w 4340943"/>
                <a:gd name="connsiteY5304" fmla="*/ 896829 h 1383472"/>
                <a:gd name="connsiteX5305" fmla="*/ 2714614 w 4340943"/>
                <a:gd name="connsiteY5305" fmla="*/ 892729 h 1383472"/>
                <a:gd name="connsiteX5306" fmla="*/ 2719792 w 4340943"/>
                <a:gd name="connsiteY5306" fmla="*/ 891390 h 1383472"/>
                <a:gd name="connsiteX5307" fmla="*/ 2089162 w 4340943"/>
                <a:gd name="connsiteY5307" fmla="*/ 891390 h 1383472"/>
                <a:gd name="connsiteX5308" fmla="*/ 2094155 w 4340943"/>
                <a:gd name="connsiteY5308" fmla="*/ 893050 h 1383472"/>
                <a:gd name="connsiteX5309" fmla="*/ 2099915 w 4340943"/>
                <a:gd name="connsiteY5309" fmla="*/ 897532 h 1383472"/>
                <a:gd name="connsiteX5310" fmla="*/ 2099463 w 4340943"/>
                <a:gd name="connsiteY5310" fmla="*/ 904773 h 1383472"/>
                <a:gd name="connsiteX5311" fmla="*/ 2093167 w 4340943"/>
                <a:gd name="connsiteY5311" fmla="*/ 908873 h 1383472"/>
                <a:gd name="connsiteX5312" fmla="*/ 2082996 w 4340943"/>
                <a:gd name="connsiteY5312" fmla="*/ 908552 h 1383472"/>
                <a:gd name="connsiteX5313" fmla="*/ 2077236 w 4340943"/>
                <a:gd name="connsiteY5313" fmla="*/ 904070 h 1383472"/>
                <a:gd name="connsiteX5314" fmla="*/ 2077687 w 4340943"/>
                <a:gd name="connsiteY5314" fmla="*/ 896829 h 1383472"/>
                <a:gd name="connsiteX5315" fmla="*/ 2083983 w 4340943"/>
                <a:gd name="connsiteY5315" fmla="*/ 892729 h 1383472"/>
                <a:gd name="connsiteX5316" fmla="*/ 2089162 w 4340943"/>
                <a:gd name="connsiteY5316" fmla="*/ 891390 h 1383472"/>
                <a:gd name="connsiteX5317" fmla="*/ 1458659 w 4340943"/>
                <a:gd name="connsiteY5317" fmla="*/ 891390 h 1383472"/>
                <a:gd name="connsiteX5318" fmla="*/ 1463651 w 4340943"/>
                <a:gd name="connsiteY5318" fmla="*/ 893050 h 1383472"/>
                <a:gd name="connsiteX5319" fmla="*/ 1469411 w 4340943"/>
                <a:gd name="connsiteY5319" fmla="*/ 897532 h 1383472"/>
                <a:gd name="connsiteX5320" fmla="*/ 1468960 w 4340943"/>
                <a:gd name="connsiteY5320" fmla="*/ 904773 h 1383472"/>
                <a:gd name="connsiteX5321" fmla="*/ 1462664 w 4340943"/>
                <a:gd name="connsiteY5321" fmla="*/ 908873 h 1383472"/>
                <a:gd name="connsiteX5322" fmla="*/ 1452493 w 4340943"/>
                <a:gd name="connsiteY5322" fmla="*/ 908552 h 1383472"/>
                <a:gd name="connsiteX5323" fmla="*/ 1446733 w 4340943"/>
                <a:gd name="connsiteY5323" fmla="*/ 904070 h 1383472"/>
                <a:gd name="connsiteX5324" fmla="*/ 1447184 w 4340943"/>
                <a:gd name="connsiteY5324" fmla="*/ 896829 h 1383472"/>
                <a:gd name="connsiteX5325" fmla="*/ 1453480 w 4340943"/>
                <a:gd name="connsiteY5325" fmla="*/ 892729 h 1383472"/>
                <a:gd name="connsiteX5326" fmla="*/ 1458659 w 4340943"/>
                <a:gd name="connsiteY5326" fmla="*/ 891390 h 1383472"/>
                <a:gd name="connsiteX5327" fmla="*/ 829349 w 4340943"/>
                <a:gd name="connsiteY5327" fmla="*/ 891390 h 1383472"/>
                <a:gd name="connsiteX5328" fmla="*/ 834342 w 4340943"/>
                <a:gd name="connsiteY5328" fmla="*/ 893050 h 1383472"/>
                <a:gd name="connsiteX5329" fmla="*/ 840102 w 4340943"/>
                <a:gd name="connsiteY5329" fmla="*/ 897532 h 1383472"/>
                <a:gd name="connsiteX5330" fmla="*/ 839650 w 4340943"/>
                <a:gd name="connsiteY5330" fmla="*/ 904773 h 1383472"/>
                <a:gd name="connsiteX5331" fmla="*/ 833355 w 4340943"/>
                <a:gd name="connsiteY5331" fmla="*/ 908873 h 1383472"/>
                <a:gd name="connsiteX5332" fmla="*/ 823184 w 4340943"/>
                <a:gd name="connsiteY5332" fmla="*/ 908552 h 1383472"/>
                <a:gd name="connsiteX5333" fmla="*/ 817423 w 4340943"/>
                <a:gd name="connsiteY5333" fmla="*/ 904070 h 1383472"/>
                <a:gd name="connsiteX5334" fmla="*/ 817875 w 4340943"/>
                <a:gd name="connsiteY5334" fmla="*/ 896829 h 1383472"/>
                <a:gd name="connsiteX5335" fmla="*/ 824170 w 4340943"/>
                <a:gd name="connsiteY5335" fmla="*/ 892729 h 1383472"/>
                <a:gd name="connsiteX5336" fmla="*/ 829349 w 4340943"/>
                <a:gd name="connsiteY5336" fmla="*/ 891390 h 1383472"/>
                <a:gd name="connsiteX5337" fmla="*/ 198845 w 4340943"/>
                <a:gd name="connsiteY5337" fmla="*/ 891390 h 1383472"/>
                <a:gd name="connsiteX5338" fmla="*/ 203838 w 4340943"/>
                <a:gd name="connsiteY5338" fmla="*/ 893050 h 1383472"/>
                <a:gd name="connsiteX5339" fmla="*/ 209599 w 4340943"/>
                <a:gd name="connsiteY5339" fmla="*/ 897532 h 1383472"/>
                <a:gd name="connsiteX5340" fmla="*/ 209147 w 4340943"/>
                <a:gd name="connsiteY5340" fmla="*/ 904773 h 1383472"/>
                <a:gd name="connsiteX5341" fmla="*/ 202851 w 4340943"/>
                <a:gd name="connsiteY5341" fmla="*/ 908873 h 1383472"/>
                <a:gd name="connsiteX5342" fmla="*/ 192680 w 4340943"/>
                <a:gd name="connsiteY5342" fmla="*/ 908552 h 1383472"/>
                <a:gd name="connsiteX5343" fmla="*/ 186920 w 4340943"/>
                <a:gd name="connsiteY5343" fmla="*/ 904070 h 1383472"/>
                <a:gd name="connsiteX5344" fmla="*/ 187371 w 4340943"/>
                <a:gd name="connsiteY5344" fmla="*/ 896829 h 1383472"/>
                <a:gd name="connsiteX5345" fmla="*/ 193667 w 4340943"/>
                <a:gd name="connsiteY5345" fmla="*/ 892729 h 1383472"/>
                <a:gd name="connsiteX5346" fmla="*/ 198845 w 4340943"/>
                <a:gd name="connsiteY5346" fmla="*/ 891390 h 1383472"/>
                <a:gd name="connsiteX5347" fmla="*/ 4326530 w 4340943"/>
                <a:gd name="connsiteY5347" fmla="*/ 881453 h 1383472"/>
                <a:gd name="connsiteX5348" fmla="*/ 4336429 w 4340943"/>
                <a:gd name="connsiteY5348" fmla="*/ 884372 h 1383472"/>
                <a:gd name="connsiteX5349" fmla="*/ 4340943 w 4340943"/>
                <a:gd name="connsiteY5349" fmla="*/ 887586 h 1383472"/>
                <a:gd name="connsiteX5350" fmla="*/ 4340943 w 4340943"/>
                <a:gd name="connsiteY5350" fmla="*/ 951724 h 1383472"/>
                <a:gd name="connsiteX5351" fmla="*/ 4334487 w 4340943"/>
                <a:gd name="connsiteY5351" fmla="*/ 956320 h 1383472"/>
                <a:gd name="connsiteX5352" fmla="*/ 4314690 w 4340943"/>
                <a:gd name="connsiteY5352" fmla="*/ 956320 h 1383472"/>
                <a:gd name="connsiteX5353" fmla="*/ 4275024 w 4340943"/>
                <a:gd name="connsiteY5353" fmla="*/ 928084 h 1383472"/>
                <a:gd name="connsiteX5354" fmla="*/ 4275024 w 4340943"/>
                <a:gd name="connsiteY5354" fmla="*/ 913991 h 1383472"/>
                <a:gd name="connsiteX5355" fmla="*/ 4316632 w 4340943"/>
                <a:gd name="connsiteY5355" fmla="*/ 884372 h 1383472"/>
                <a:gd name="connsiteX5356" fmla="*/ 4326530 w 4340943"/>
                <a:gd name="connsiteY5356" fmla="*/ 881453 h 1383472"/>
                <a:gd name="connsiteX5357" fmla="*/ 3696027 w 4340943"/>
                <a:gd name="connsiteY5357" fmla="*/ 881453 h 1383472"/>
                <a:gd name="connsiteX5358" fmla="*/ 3705925 w 4340943"/>
                <a:gd name="connsiteY5358" fmla="*/ 884372 h 1383472"/>
                <a:gd name="connsiteX5359" fmla="*/ 3745591 w 4340943"/>
                <a:gd name="connsiteY5359" fmla="*/ 912608 h 1383472"/>
                <a:gd name="connsiteX5360" fmla="*/ 3745591 w 4340943"/>
                <a:gd name="connsiteY5360" fmla="*/ 926701 h 1383472"/>
                <a:gd name="connsiteX5361" fmla="*/ 3703983 w 4340943"/>
                <a:gd name="connsiteY5361" fmla="*/ 956320 h 1383472"/>
                <a:gd name="connsiteX5362" fmla="*/ 3684186 w 4340943"/>
                <a:gd name="connsiteY5362" fmla="*/ 956320 h 1383472"/>
                <a:gd name="connsiteX5363" fmla="*/ 3644520 w 4340943"/>
                <a:gd name="connsiteY5363" fmla="*/ 928084 h 1383472"/>
                <a:gd name="connsiteX5364" fmla="*/ 3644520 w 4340943"/>
                <a:gd name="connsiteY5364" fmla="*/ 913991 h 1383472"/>
                <a:gd name="connsiteX5365" fmla="*/ 3686128 w 4340943"/>
                <a:gd name="connsiteY5365" fmla="*/ 884372 h 1383472"/>
                <a:gd name="connsiteX5366" fmla="*/ 3696027 w 4340943"/>
                <a:gd name="connsiteY5366" fmla="*/ 881453 h 1383472"/>
                <a:gd name="connsiteX5367" fmla="*/ 3066718 w 4340943"/>
                <a:gd name="connsiteY5367" fmla="*/ 881453 h 1383472"/>
                <a:gd name="connsiteX5368" fmla="*/ 3076616 w 4340943"/>
                <a:gd name="connsiteY5368" fmla="*/ 884372 h 1383472"/>
                <a:gd name="connsiteX5369" fmla="*/ 3116281 w 4340943"/>
                <a:gd name="connsiteY5369" fmla="*/ 912608 h 1383472"/>
                <a:gd name="connsiteX5370" fmla="*/ 3116281 w 4340943"/>
                <a:gd name="connsiteY5370" fmla="*/ 926701 h 1383472"/>
                <a:gd name="connsiteX5371" fmla="*/ 3074674 w 4340943"/>
                <a:gd name="connsiteY5371" fmla="*/ 956320 h 1383472"/>
                <a:gd name="connsiteX5372" fmla="*/ 3054877 w 4340943"/>
                <a:gd name="connsiteY5372" fmla="*/ 956320 h 1383472"/>
                <a:gd name="connsiteX5373" fmla="*/ 3015211 w 4340943"/>
                <a:gd name="connsiteY5373" fmla="*/ 928084 h 1383472"/>
                <a:gd name="connsiteX5374" fmla="*/ 3015211 w 4340943"/>
                <a:gd name="connsiteY5374" fmla="*/ 913991 h 1383472"/>
                <a:gd name="connsiteX5375" fmla="*/ 3056819 w 4340943"/>
                <a:gd name="connsiteY5375" fmla="*/ 884372 h 1383472"/>
                <a:gd name="connsiteX5376" fmla="*/ 3066718 w 4340943"/>
                <a:gd name="connsiteY5376" fmla="*/ 881453 h 1383472"/>
                <a:gd name="connsiteX5377" fmla="*/ 2436214 w 4340943"/>
                <a:gd name="connsiteY5377" fmla="*/ 881453 h 1383472"/>
                <a:gd name="connsiteX5378" fmla="*/ 2446112 w 4340943"/>
                <a:gd name="connsiteY5378" fmla="*/ 884372 h 1383472"/>
                <a:gd name="connsiteX5379" fmla="*/ 2485778 w 4340943"/>
                <a:gd name="connsiteY5379" fmla="*/ 912608 h 1383472"/>
                <a:gd name="connsiteX5380" fmla="*/ 2485778 w 4340943"/>
                <a:gd name="connsiteY5380" fmla="*/ 926701 h 1383472"/>
                <a:gd name="connsiteX5381" fmla="*/ 2444170 w 4340943"/>
                <a:gd name="connsiteY5381" fmla="*/ 956320 h 1383472"/>
                <a:gd name="connsiteX5382" fmla="*/ 2424373 w 4340943"/>
                <a:gd name="connsiteY5382" fmla="*/ 956320 h 1383472"/>
                <a:gd name="connsiteX5383" fmla="*/ 2384707 w 4340943"/>
                <a:gd name="connsiteY5383" fmla="*/ 928084 h 1383472"/>
                <a:gd name="connsiteX5384" fmla="*/ 2384707 w 4340943"/>
                <a:gd name="connsiteY5384" fmla="*/ 913991 h 1383472"/>
                <a:gd name="connsiteX5385" fmla="*/ 2426315 w 4340943"/>
                <a:gd name="connsiteY5385" fmla="*/ 884372 h 1383472"/>
                <a:gd name="connsiteX5386" fmla="*/ 2436214 w 4340943"/>
                <a:gd name="connsiteY5386" fmla="*/ 881453 h 1383472"/>
                <a:gd name="connsiteX5387" fmla="*/ 1805583 w 4340943"/>
                <a:gd name="connsiteY5387" fmla="*/ 881453 h 1383472"/>
                <a:gd name="connsiteX5388" fmla="*/ 1815482 w 4340943"/>
                <a:gd name="connsiteY5388" fmla="*/ 884372 h 1383472"/>
                <a:gd name="connsiteX5389" fmla="*/ 1855148 w 4340943"/>
                <a:gd name="connsiteY5389" fmla="*/ 912608 h 1383472"/>
                <a:gd name="connsiteX5390" fmla="*/ 1855148 w 4340943"/>
                <a:gd name="connsiteY5390" fmla="*/ 926701 h 1383472"/>
                <a:gd name="connsiteX5391" fmla="*/ 1813540 w 4340943"/>
                <a:gd name="connsiteY5391" fmla="*/ 956320 h 1383472"/>
                <a:gd name="connsiteX5392" fmla="*/ 1793743 w 4340943"/>
                <a:gd name="connsiteY5392" fmla="*/ 956320 h 1383472"/>
                <a:gd name="connsiteX5393" fmla="*/ 1754077 w 4340943"/>
                <a:gd name="connsiteY5393" fmla="*/ 928084 h 1383472"/>
                <a:gd name="connsiteX5394" fmla="*/ 1754077 w 4340943"/>
                <a:gd name="connsiteY5394" fmla="*/ 913991 h 1383472"/>
                <a:gd name="connsiteX5395" fmla="*/ 1795685 w 4340943"/>
                <a:gd name="connsiteY5395" fmla="*/ 884372 h 1383472"/>
                <a:gd name="connsiteX5396" fmla="*/ 1805583 w 4340943"/>
                <a:gd name="connsiteY5396" fmla="*/ 881453 h 1383472"/>
                <a:gd name="connsiteX5397" fmla="*/ 1175080 w 4340943"/>
                <a:gd name="connsiteY5397" fmla="*/ 881453 h 1383472"/>
                <a:gd name="connsiteX5398" fmla="*/ 1184979 w 4340943"/>
                <a:gd name="connsiteY5398" fmla="*/ 884372 h 1383472"/>
                <a:gd name="connsiteX5399" fmla="*/ 1224644 w 4340943"/>
                <a:gd name="connsiteY5399" fmla="*/ 912608 h 1383472"/>
                <a:gd name="connsiteX5400" fmla="*/ 1224644 w 4340943"/>
                <a:gd name="connsiteY5400" fmla="*/ 926701 h 1383472"/>
                <a:gd name="connsiteX5401" fmla="*/ 1183037 w 4340943"/>
                <a:gd name="connsiteY5401" fmla="*/ 956320 h 1383472"/>
                <a:gd name="connsiteX5402" fmla="*/ 1163239 w 4340943"/>
                <a:gd name="connsiteY5402" fmla="*/ 956320 h 1383472"/>
                <a:gd name="connsiteX5403" fmla="*/ 1123573 w 4340943"/>
                <a:gd name="connsiteY5403" fmla="*/ 928084 h 1383472"/>
                <a:gd name="connsiteX5404" fmla="*/ 1123573 w 4340943"/>
                <a:gd name="connsiteY5404" fmla="*/ 913991 h 1383472"/>
                <a:gd name="connsiteX5405" fmla="*/ 1165182 w 4340943"/>
                <a:gd name="connsiteY5405" fmla="*/ 884372 h 1383472"/>
                <a:gd name="connsiteX5406" fmla="*/ 1175080 w 4340943"/>
                <a:gd name="connsiteY5406" fmla="*/ 881453 h 1383472"/>
                <a:gd name="connsiteX5407" fmla="*/ 545771 w 4340943"/>
                <a:gd name="connsiteY5407" fmla="*/ 881453 h 1383472"/>
                <a:gd name="connsiteX5408" fmla="*/ 555669 w 4340943"/>
                <a:gd name="connsiteY5408" fmla="*/ 884372 h 1383472"/>
                <a:gd name="connsiteX5409" fmla="*/ 595334 w 4340943"/>
                <a:gd name="connsiteY5409" fmla="*/ 912608 h 1383472"/>
                <a:gd name="connsiteX5410" fmla="*/ 595334 w 4340943"/>
                <a:gd name="connsiteY5410" fmla="*/ 926701 h 1383472"/>
                <a:gd name="connsiteX5411" fmla="*/ 553727 w 4340943"/>
                <a:gd name="connsiteY5411" fmla="*/ 956320 h 1383472"/>
                <a:gd name="connsiteX5412" fmla="*/ 533930 w 4340943"/>
                <a:gd name="connsiteY5412" fmla="*/ 956320 h 1383472"/>
                <a:gd name="connsiteX5413" fmla="*/ 494264 w 4340943"/>
                <a:gd name="connsiteY5413" fmla="*/ 928084 h 1383472"/>
                <a:gd name="connsiteX5414" fmla="*/ 494264 w 4340943"/>
                <a:gd name="connsiteY5414" fmla="*/ 913991 h 1383472"/>
                <a:gd name="connsiteX5415" fmla="*/ 535872 w 4340943"/>
                <a:gd name="connsiteY5415" fmla="*/ 884372 h 1383472"/>
                <a:gd name="connsiteX5416" fmla="*/ 545771 w 4340943"/>
                <a:gd name="connsiteY5416" fmla="*/ 881453 h 1383472"/>
                <a:gd name="connsiteX5417" fmla="*/ 4177976 w 4340943"/>
                <a:gd name="connsiteY5417" fmla="*/ 871839 h 1383472"/>
                <a:gd name="connsiteX5418" fmla="*/ 4181984 w 4340943"/>
                <a:gd name="connsiteY5418" fmla="*/ 873021 h 1383472"/>
                <a:gd name="connsiteX5419" fmla="*/ 4199758 w 4340943"/>
                <a:gd name="connsiteY5419" fmla="*/ 885674 h 1383472"/>
                <a:gd name="connsiteX5420" fmla="*/ 4199758 w 4340943"/>
                <a:gd name="connsiteY5420" fmla="*/ 891381 h 1383472"/>
                <a:gd name="connsiteX5421" fmla="*/ 4183948 w 4340943"/>
                <a:gd name="connsiteY5421" fmla="*/ 902636 h 1383472"/>
                <a:gd name="connsiteX5422" fmla="*/ 4175930 w 4340943"/>
                <a:gd name="connsiteY5422" fmla="*/ 902636 h 1383472"/>
                <a:gd name="connsiteX5423" fmla="*/ 4158156 w 4340943"/>
                <a:gd name="connsiteY5423" fmla="*/ 889983 h 1383472"/>
                <a:gd name="connsiteX5424" fmla="*/ 4158156 w 4340943"/>
                <a:gd name="connsiteY5424" fmla="*/ 884276 h 1383472"/>
                <a:gd name="connsiteX5425" fmla="*/ 4173966 w 4340943"/>
                <a:gd name="connsiteY5425" fmla="*/ 873021 h 1383472"/>
                <a:gd name="connsiteX5426" fmla="*/ 4177976 w 4340943"/>
                <a:gd name="connsiteY5426" fmla="*/ 871839 h 1383472"/>
                <a:gd name="connsiteX5427" fmla="*/ 3548665 w 4340943"/>
                <a:gd name="connsiteY5427" fmla="*/ 871839 h 1383472"/>
                <a:gd name="connsiteX5428" fmla="*/ 3552674 w 4340943"/>
                <a:gd name="connsiteY5428" fmla="*/ 873021 h 1383472"/>
                <a:gd name="connsiteX5429" fmla="*/ 3570449 w 4340943"/>
                <a:gd name="connsiteY5429" fmla="*/ 885674 h 1383472"/>
                <a:gd name="connsiteX5430" fmla="*/ 3570449 w 4340943"/>
                <a:gd name="connsiteY5430" fmla="*/ 891381 h 1383472"/>
                <a:gd name="connsiteX5431" fmla="*/ 3554638 w 4340943"/>
                <a:gd name="connsiteY5431" fmla="*/ 902636 h 1383472"/>
                <a:gd name="connsiteX5432" fmla="*/ 3546621 w 4340943"/>
                <a:gd name="connsiteY5432" fmla="*/ 902636 h 1383472"/>
                <a:gd name="connsiteX5433" fmla="*/ 3528846 w 4340943"/>
                <a:gd name="connsiteY5433" fmla="*/ 889983 h 1383472"/>
                <a:gd name="connsiteX5434" fmla="*/ 3528846 w 4340943"/>
                <a:gd name="connsiteY5434" fmla="*/ 884276 h 1383472"/>
                <a:gd name="connsiteX5435" fmla="*/ 3544656 w 4340943"/>
                <a:gd name="connsiteY5435" fmla="*/ 873021 h 1383472"/>
                <a:gd name="connsiteX5436" fmla="*/ 3548665 w 4340943"/>
                <a:gd name="connsiteY5436" fmla="*/ 871839 h 1383472"/>
                <a:gd name="connsiteX5437" fmla="*/ 2918162 w 4340943"/>
                <a:gd name="connsiteY5437" fmla="*/ 871839 h 1383472"/>
                <a:gd name="connsiteX5438" fmla="*/ 2922171 w 4340943"/>
                <a:gd name="connsiteY5438" fmla="*/ 873021 h 1383472"/>
                <a:gd name="connsiteX5439" fmla="*/ 2939946 w 4340943"/>
                <a:gd name="connsiteY5439" fmla="*/ 885674 h 1383472"/>
                <a:gd name="connsiteX5440" fmla="*/ 2939946 w 4340943"/>
                <a:gd name="connsiteY5440" fmla="*/ 891381 h 1383472"/>
                <a:gd name="connsiteX5441" fmla="*/ 2924134 w 4340943"/>
                <a:gd name="connsiteY5441" fmla="*/ 902636 h 1383472"/>
                <a:gd name="connsiteX5442" fmla="*/ 2916117 w 4340943"/>
                <a:gd name="connsiteY5442" fmla="*/ 902636 h 1383472"/>
                <a:gd name="connsiteX5443" fmla="*/ 2898343 w 4340943"/>
                <a:gd name="connsiteY5443" fmla="*/ 889983 h 1383472"/>
                <a:gd name="connsiteX5444" fmla="*/ 2898343 w 4340943"/>
                <a:gd name="connsiteY5444" fmla="*/ 884276 h 1383472"/>
                <a:gd name="connsiteX5445" fmla="*/ 2914153 w 4340943"/>
                <a:gd name="connsiteY5445" fmla="*/ 873021 h 1383472"/>
                <a:gd name="connsiteX5446" fmla="*/ 2918162 w 4340943"/>
                <a:gd name="connsiteY5446" fmla="*/ 871839 h 1383472"/>
                <a:gd name="connsiteX5447" fmla="*/ 2287532 w 4340943"/>
                <a:gd name="connsiteY5447" fmla="*/ 871839 h 1383472"/>
                <a:gd name="connsiteX5448" fmla="*/ 2291540 w 4340943"/>
                <a:gd name="connsiteY5448" fmla="*/ 873021 h 1383472"/>
                <a:gd name="connsiteX5449" fmla="*/ 2309315 w 4340943"/>
                <a:gd name="connsiteY5449" fmla="*/ 885674 h 1383472"/>
                <a:gd name="connsiteX5450" fmla="*/ 2309315 w 4340943"/>
                <a:gd name="connsiteY5450" fmla="*/ 891381 h 1383472"/>
                <a:gd name="connsiteX5451" fmla="*/ 2293504 w 4340943"/>
                <a:gd name="connsiteY5451" fmla="*/ 902636 h 1383472"/>
                <a:gd name="connsiteX5452" fmla="*/ 2285487 w 4340943"/>
                <a:gd name="connsiteY5452" fmla="*/ 902636 h 1383472"/>
                <a:gd name="connsiteX5453" fmla="*/ 2267712 w 4340943"/>
                <a:gd name="connsiteY5453" fmla="*/ 889983 h 1383472"/>
                <a:gd name="connsiteX5454" fmla="*/ 2267712 w 4340943"/>
                <a:gd name="connsiteY5454" fmla="*/ 884276 h 1383472"/>
                <a:gd name="connsiteX5455" fmla="*/ 2283523 w 4340943"/>
                <a:gd name="connsiteY5455" fmla="*/ 873021 h 1383472"/>
                <a:gd name="connsiteX5456" fmla="*/ 2287532 w 4340943"/>
                <a:gd name="connsiteY5456" fmla="*/ 871839 h 1383472"/>
                <a:gd name="connsiteX5457" fmla="*/ 1657028 w 4340943"/>
                <a:gd name="connsiteY5457" fmla="*/ 871839 h 1383472"/>
                <a:gd name="connsiteX5458" fmla="*/ 1661037 w 4340943"/>
                <a:gd name="connsiteY5458" fmla="*/ 873021 h 1383472"/>
                <a:gd name="connsiteX5459" fmla="*/ 1678812 w 4340943"/>
                <a:gd name="connsiteY5459" fmla="*/ 885674 h 1383472"/>
                <a:gd name="connsiteX5460" fmla="*/ 1678812 w 4340943"/>
                <a:gd name="connsiteY5460" fmla="*/ 891381 h 1383472"/>
                <a:gd name="connsiteX5461" fmla="*/ 1663001 w 4340943"/>
                <a:gd name="connsiteY5461" fmla="*/ 902636 h 1383472"/>
                <a:gd name="connsiteX5462" fmla="*/ 1654984 w 4340943"/>
                <a:gd name="connsiteY5462" fmla="*/ 902636 h 1383472"/>
                <a:gd name="connsiteX5463" fmla="*/ 1637209 w 4340943"/>
                <a:gd name="connsiteY5463" fmla="*/ 889983 h 1383472"/>
                <a:gd name="connsiteX5464" fmla="*/ 1637209 w 4340943"/>
                <a:gd name="connsiteY5464" fmla="*/ 884276 h 1383472"/>
                <a:gd name="connsiteX5465" fmla="*/ 1653020 w 4340943"/>
                <a:gd name="connsiteY5465" fmla="*/ 873021 h 1383472"/>
                <a:gd name="connsiteX5466" fmla="*/ 1657028 w 4340943"/>
                <a:gd name="connsiteY5466" fmla="*/ 871839 h 1383472"/>
                <a:gd name="connsiteX5467" fmla="*/ 1027718 w 4340943"/>
                <a:gd name="connsiteY5467" fmla="*/ 871839 h 1383472"/>
                <a:gd name="connsiteX5468" fmla="*/ 1031727 w 4340943"/>
                <a:gd name="connsiteY5468" fmla="*/ 873021 h 1383472"/>
                <a:gd name="connsiteX5469" fmla="*/ 1049502 w 4340943"/>
                <a:gd name="connsiteY5469" fmla="*/ 885674 h 1383472"/>
                <a:gd name="connsiteX5470" fmla="*/ 1049502 w 4340943"/>
                <a:gd name="connsiteY5470" fmla="*/ 891381 h 1383472"/>
                <a:gd name="connsiteX5471" fmla="*/ 1033691 w 4340943"/>
                <a:gd name="connsiteY5471" fmla="*/ 902636 h 1383472"/>
                <a:gd name="connsiteX5472" fmla="*/ 1025674 w 4340943"/>
                <a:gd name="connsiteY5472" fmla="*/ 902636 h 1383472"/>
                <a:gd name="connsiteX5473" fmla="*/ 1007899 w 4340943"/>
                <a:gd name="connsiteY5473" fmla="*/ 889983 h 1383472"/>
                <a:gd name="connsiteX5474" fmla="*/ 1007899 w 4340943"/>
                <a:gd name="connsiteY5474" fmla="*/ 884276 h 1383472"/>
                <a:gd name="connsiteX5475" fmla="*/ 1023709 w 4340943"/>
                <a:gd name="connsiteY5475" fmla="*/ 873021 h 1383472"/>
                <a:gd name="connsiteX5476" fmla="*/ 1027718 w 4340943"/>
                <a:gd name="connsiteY5476" fmla="*/ 871839 h 1383472"/>
                <a:gd name="connsiteX5477" fmla="*/ 397215 w 4340943"/>
                <a:gd name="connsiteY5477" fmla="*/ 871839 h 1383472"/>
                <a:gd name="connsiteX5478" fmla="*/ 401224 w 4340943"/>
                <a:gd name="connsiteY5478" fmla="*/ 873021 h 1383472"/>
                <a:gd name="connsiteX5479" fmla="*/ 418999 w 4340943"/>
                <a:gd name="connsiteY5479" fmla="*/ 885674 h 1383472"/>
                <a:gd name="connsiteX5480" fmla="*/ 418999 w 4340943"/>
                <a:gd name="connsiteY5480" fmla="*/ 891381 h 1383472"/>
                <a:gd name="connsiteX5481" fmla="*/ 403187 w 4340943"/>
                <a:gd name="connsiteY5481" fmla="*/ 902636 h 1383472"/>
                <a:gd name="connsiteX5482" fmla="*/ 395170 w 4340943"/>
                <a:gd name="connsiteY5482" fmla="*/ 902636 h 1383472"/>
                <a:gd name="connsiteX5483" fmla="*/ 377396 w 4340943"/>
                <a:gd name="connsiteY5483" fmla="*/ 889983 h 1383472"/>
                <a:gd name="connsiteX5484" fmla="*/ 377396 w 4340943"/>
                <a:gd name="connsiteY5484" fmla="*/ 884276 h 1383472"/>
                <a:gd name="connsiteX5485" fmla="*/ 393206 w 4340943"/>
                <a:gd name="connsiteY5485" fmla="*/ 873021 h 1383472"/>
                <a:gd name="connsiteX5486" fmla="*/ 397215 w 4340943"/>
                <a:gd name="connsiteY5486" fmla="*/ 871839 h 1383472"/>
                <a:gd name="connsiteX5487" fmla="*/ 4057728 w 4340943"/>
                <a:gd name="connsiteY5487" fmla="*/ 862060 h 1383472"/>
                <a:gd name="connsiteX5488" fmla="*/ 4072002 w 4340943"/>
                <a:gd name="connsiteY5488" fmla="*/ 866163 h 1383472"/>
                <a:gd name="connsiteX5489" fmla="*/ 4113095 w 4340943"/>
                <a:gd name="connsiteY5489" fmla="*/ 894897 h 1383472"/>
                <a:gd name="connsiteX5490" fmla="*/ 4113348 w 4340943"/>
                <a:gd name="connsiteY5490" fmla="*/ 915145 h 1383472"/>
                <a:gd name="connsiteX5491" fmla="*/ 4075285 w 4340943"/>
                <a:gd name="connsiteY5491" fmla="*/ 942730 h 1383472"/>
                <a:gd name="connsiteX5492" fmla="*/ 4046841 w 4340943"/>
                <a:gd name="connsiteY5492" fmla="*/ 942910 h 1383472"/>
                <a:gd name="connsiteX5493" fmla="*/ 4005750 w 4340943"/>
                <a:gd name="connsiteY5493" fmla="*/ 914177 h 1383472"/>
                <a:gd name="connsiteX5494" fmla="*/ 4005496 w 4340943"/>
                <a:gd name="connsiteY5494" fmla="*/ 893929 h 1383472"/>
                <a:gd name="connsiteX5495" fmla="*/ 4043559 w 4340943"/>
                <a:gd name="connsiteY5495" fmla="*/ 866344 h 1383472"/>
                <a:gd name="connsiteX5496" fmla="*/ 4057728 w 4340943"/>
                <a:gd name="connsiteY5496" fmla="*/ 862060 h 1383472"/>
                <a:gd name="connsiteX5497" fmla="*/ 3428419 w 4340943"/>
                <a:gd name="connsiteY5497" fmla="*/ 862060 h 1383472"/>
                <a:gd name="connsiteX5498" fmla="*/ 3442693 w 4340943"/>
                <a:gd name="connsiteY5498" fmla="*/ 866163 h 1383472"/>
                <a:gd name="connsiteX5499" fmla="*/ 3483786 w 4340943"/>
                <a:gd name="connsiteY5499" fmla="*/ 894897 h 1383472"/>
                <a:gd name="connsiteX5500" fmla="*/ 3484040 w 4340943"/>
                <a:gd name="connsiteY5500" fmla="*/ 915145 h 1383472"/>
                <a:gd name="connsiteX5501" fmla="*/ 3445975 w 4340943"/>
                <a:gd name="connsiteY5501" fmla="*/ 942730 h 1383472"/>
                <a:gd name="connsiteX5502" fmla="*/ 3417531 w 4340943"/>
                <a:gd name="connsiteY5502" fmla="*/ 942910 h 1383472"/>
                <a:gd name="connsiteX5503" fmla="*/ 3376440 w 4340943"/>
                <a:gd name="connsiteY5503" fmla="*/ 914177 h 1383472"/>
                <a:gd name="connsiteX5504" fmla="*/ 3376186 w 4340943"/>
                <a:gd name="connsiteY5504" fmla="*/ 893929 h 1383472"/>
                <a:gd name="connsiteX5505" fmla="*/ 3414250 w 4340943"/>
                <a:gd name="connsiteY5505" fmla="*/ 866344 h 1383472"/>
                <a:gd name="connsiteX5506" fmla="*/ 3428419 w 4340943"/>
                <a:gd name="connsiteY5506" fmla="*/ 862060 h 1383472"/>
                <a:gd name="connsiteX5507" fmla="*/ 2797916 w 4340943"/>
                <a:gd name="connsiteY5507" fmla="*/ 862060 h 1383472"/>
                <a:gd name="connsiteX5508" fmla="*/ 2812190 w 4340943"/>
                <a:gd name="connsiteY5508" fmla="*/ 866163 h 1383472"/>
                <a:gd name="connsiteX5509" fmla="*/ 2853282 w 4340943"/>
                <a:gd name="connsiteY5509" fmla="*/ 894897 h 1383472"/>
                <a:gd name="connsiteX5510" fmla="*/ 2853536 w 4340943"/>
                <a:gd name="connsiteY5510" fmla="*/ 915145 h 1383472"/>
                <a:gd name="connsiteX5511" fmla="*/ 2815472 w 4340943"/>
                <a:gd name="connsiteY5511" fmla="*/ 942730 h 1383472"/>
                <a:gd name="connsiteX5512" fmla="*/ 2787028 w 4340943"/>
                <a:gd name="connsiteY5512" fmla="*/ 942910 h 1383472"/>
                <a:gd name="connsiteX5513" fmla="*/ 2745936 w 4340943"/>
                <a:gd name="connsiteY5513" fmla="*/ 914177 h 1383472"/>
                <a:gd name="connsiteX5514" fmla="*/ 2745682 w 4340943"/>
                <a:gd name="connsiteY5514" fmla="*/ 893929 h 1383472"/>
                <a:gd name="connsiteX5515" fmla="*/ 2783746 w 4340943"/>
                <a:gd name="connsiteY5515" fmla="*/ 866344 h 1383472"/>
                <a:gd name="connsiteX5516" fmla="*/ 2797916 w 4340943"/>
                <a:gd name="connsiteY5516" fmla="*/ 862060 h 1383472"/>
                <a:gd name="connsiteX5517" fmla="*/ 2167285 w 4340943"/>
                <a:gd name="connsiteY5517" fmla="*/ 862060 h 1383472"/>
                <a:gd name="connsiteX5518" fmla="*/ 2181559 w 4340943"/>
                <a:gd name="connsiteY5518" fmla="*/ 866163 h 1383472"/>
                <a:gd name="connsiteX5519" fmla="*/ 2222651 w 4340943"/>
                <a:gd name="connsiteY5519" fmla="*/ 894897 h 1383472"/>
                <a:gd name="connsiteX5520" fmla="*/ 2222905 w 4340943"/>
                <a:gd name="connsiteY5520" fmla="*/ 915145 h 1383472"/>
                <a:gd name="connsiteX5521" fmla="*/ 2184841 w 4340943"/>
                <a:gd name="connsiteY5521" fmla="*/ 942730 h 1383472"/>
                <a:gd name="connsiteX5522" fmla="*/ 2156398 w 4340943"/>
                <a:gd name="connsiteY5522" fmla="*/ 942910 h 1383472"/>
                <a:gd name="connsiteX5523" fmla="*/ 2115306 w 4340943"/>
                <a:gd name="connsiteY5523" fmla="*/ 914177 h 1383472"/>
                <a:gd name="connsiteX5524" fmla="*/ 2115052 w 4340943"/>
                <a:gd name="connsiteY5524" fmla="*/ 893929 h 1383472"/>
                <a:gd name="connsiteX5525" fmla="*/ 2153116 w 4340943"/>
                <a:gd name="connsiteY5525" fmla="*/ 866344 h 1383472"/>
                <a:gd name="connsiteX5526" fmla="*/ 2167285 w 4340943"/>
                <a:gd name="connsiteY5526" fmla="*/ 862060 h 1383472"/>
                <a:gd name="connsiteX5527" fmla="*/ 1536782 w 4340943"/>
                <a:gd name="connsiteY5527" fmla="*/ 862060 h 1383472"/>
                <a:gd name="connsiteX5528" fmla="*/ 1551055 w 4340943"/>
                <a:gd name="connsiteY5528" fmla="*/ 866163 h 1383472"/>
                <a:gd name="connsiteX5529" fmla="*/ 1592148 w 4340943"/>
                <a:gd name="connsiteY5529" fmla="*/ 894897 h 1383472"/>
                <a:gd name="connsiteX5530" fmla="*/ 1592402 w 4340943"/>
                <a:gd name="connsiteY5530" fmla="*/ 915145 h 1383472"/>
                <a:gd name="connsiteX5531" fmla="*/ 1554338 w 4340943"/>
                <a:gd name="connsiteY5531" fmla="*/ 942730 h 1383472"/>
                <a:gd name="connsiteX5532" fmla="*/ 1525895 w 4340943"/>
                <a:gd name="connsiteY5532" fmla="*/ 942910 h 1383472"/>
                <a:gd name="connsiteX5533" fmla="*/ 1484803 w 4340943"/>
                <a:gd name="connsiteY5533" fmla="*/ 914177 h 1383472"/>
                <a:gd name="connsiteX5534" fmla="*/ 1484549 w 4340943"/>
                <a:gd name="connsiteY5534" fmla="*/ 893929 h 1383472"/>
                <a:gd name="connsiteX5535" fmla="*/ 1522613 w 4340943"/>
                <a:gd name="connsiteY5535" fmla="*/ 866344 h 1383472"/>
                <a:gd name="connsiteX5536" fmla="*/ 1536782 w 4340943"/>
                <a:gd name="connsiteY5536" fmla="*/ 862060 h 1383472"/>
                <a:gd name="connsiteX5537" fmla="*/ 907472 w 4340943"/>
                <a:gd name="connsiteY5537" fmla="*/ 862060 h 1383472"/>
                <a:gd name="connsiteX5538" fmla="*/ 921746 w 4340943"/>
                <a:gd name="connsiteY5538" fmla="*/ 866163 h 1383472"/>
                <a:gd name="connsiteX5539" fmla="*/ 962839 w 4340943"/>
                <a:gd name="connsiteY5539" fmla="*/ 894897 h 1383472"/>
                <a:gd name="connsiteX5540" fmla="*/ 963093 w 4340943"/>
                <a:gd name="connsiteY5540" fmla="*/ 915145 h 1383472"/>
                <a:gd name="connsiteX5541" fmla="*/ 925028 w 4340943"/>
                <a:gd name="connsiteY5541" fmla="*/ 942730 h 1383472"/>
                <a:gd name="connsiteX5542" fmla="*/ 896584 w 4340943"/>
                <a:gd name="connsiteY5542" fmla="*/ 942910 h 1383472"/>
                <a:gd name="connsiteX5543" fmla="*/ 855493 w 4340943"/>
                <a:gd name="connsiteY5543" fmla="*/ 914177 h 1383472"/>
                <a:gd name="connsiteX5544" fmla="*/ 855239 w 4340943"/>
                <a:gd name="connsiteY5544" fmla="*/ 893929 h 1383472"/>
                <a:gd name="connsiteX5545" fmla="*/ 893303 w 4340943"/>
                <a:gd name="connsiteY5545" fmla="*/ 866344 h 1383472"/>
                <a:gd name="connsiteX5546" fmla="*/ 907472 w 4340943"/>
                <a:gd name="connsiteY5546" fmla="*/ 862060 h 1383472"/>
                <a:gd name="connsiteX5547" fmla="*/ 276969 w 4340943"/>
                <a:gd name="connsiteY5547" fmla="*/ 862060 h 1383472"/>
                <a:gd name="connsiteX5548" fmla="*/ 291242 w 4340943"/>
                <a:gd name="connsiteY5548" fmla="*/ 866163 h 1383472"/>
                <a:gd name="connsiteX5549" fmla="*/ 332335 w 4340943"/>
                <a:gd name="connsiteY5549" fmla="*/ 894897 h 1383472"/>
                <a:gd name="connsiteX5550" fmla="*/ 332589 w 4340943"/>
                <a:gd name="connsiteY5550" fmla="*/ 915145 h 1383472"/>
                <a:gd name="connsiteX5551" fmla="*/ 294525 w 4340943"/>
                <a:gd name="connsiteY5551" fmla="*/ 942730 h 1383472"/>
                <a:gd name="connsiteX5552" fmla="*/ 266081 w 4340943"/>
                <a:gd name="connsiteY5552" fmla="*/ 942910 h 1383472"/>
                <a:gd name="connsiteX5553" fmla="*/ 224990 w 4340943"/>
                <a:gd name="connsiteY5553" fmla="*/ 914177 h 1383472"/>
                <a:gd name="connsiteX5554" fmla="*/ 224736 w 4340943"/>
                <a:gd name="connsiteY5554" fmla="*/ 893929 h 1383472"/>
                <a:gd name="connsiteX5555" fmla="*/ 262799 w 4340943"/>
                <a:gd name="connsiteY5555" fmla="*/ 866344 h 1383472"/>
                <a:gd name="connsiteX5556" fmla="*/ 276969 w 4340943"/>
                <a:gd name="connsiteY5556" fmla="*/ 862060 h 1383472"/>
                <a:gd name="connsiteX5557" fmla="*/ 3774855 w 4340943"/>
                <a:gd name="connsiteY5557" fmla="*/ 860423 h 1383472"/>
                <a:gd name="connsiteX5558" fmla="*/ 3781218 w 4340943"/>
                <a:gd name="connsiteY5558" fmla="*/ 862299 h 1383472"/>
                <a:gd name="connsiteX5559" fmla="*/ 3806714 w 4340943"/>
                <a:gd name="connsiteY5559" fmla="*/ 880448 h 1383472"/>
                <a:gd name="connsiteX5560" fmla="*/ 3806714 w 4340943"/>
                <a:gd name="connsiteY5560" fmla="*/ 889507 h 1383472"/>
                <a:gd name="connsiteX5561" fmla="*/ 3776877 w 4340943"/>
                <a:gd name="connsiteY5561" fmla="*/ 910746 h 1383472"/>
                <a:gd name="connsiteX5562" fmla="*/ 3764153 w 4340943"/>
                <a:gd name="connsiteY5562" fmla="*/ 910746 h 1383472"/>
                <a:gd name="connsiteX5563" fmla="*/ 3738657 w 4340943"/>
                <a:gd name="connsiteY5563" fmla="*/ 892597 h 1383472"/>
                <a:gd name="connsiteX5564" fmla="*/ 3738657 w 4340943"/>
                <a:gd name="connsiteY5564" fmla="*/ 883538 h 1383472"/>
                <a:gd name="connsiteX5565" fmla="*/ 3768494 w 4340943"/>
                <a:gd name="connsiteY5565" fmla="*/ 862299 h 1383472"/>
                <a:gd name="connsiteX5566" fmla="*/ 3774855 w 4340943"/>
                <a:gd name="connsiteY5566" fmla="*/ 860423 h 1383472"/>
                <a:gd name="connsiteX5567" fmla="*/ 3145546 w 4340943"/>
                <a:gd name="connsiteY5567" fmla="*/ 860423 h 1383472"/>
                <a:gd name="connsiteX5568" fmla="*/ 3151909 w 4340943"/>
                <a:gd name="connsiteY5568" fmla="*/ 862299 h 1383472"/>
                <a:gd name="connsiteX5569" fmla="*/ 3177404 w 4340943"/>
                <a:gd name="connsiteY5569" fmla="*/ 880448 h 1383472"/>
                <a:gd name="connsiteX5570" fmla="*/ 3177404 w 4340943"/>
                <a:gd name="connsiteY5570" fmla="*/ 889507 h 1383472"/>
                <a:gd name="connsiteX5571" fmla="*/ 3147568 w 4340943"/>
                <a:gd name="connsiteY5571" fmla="*/ 910746 h 1383472"/>
                <a:gd name="connsiteX5572" fmla="*/ 3134843 w 4340943"/>
                <a:gd name="connsiteY5572" fmla="*/ 910746 h 1383472"/>
                <a:gd name="connsiteX5573" fmla="*/ 3109348 w 4340943"/>
                <a:gd name="connsiteY5573" fmla="*/ 892597 h 1383472"/>
                <a:gd name="connsiteX5574" fmla="*/ 3109348 w 4340943"/>
                <a:gd name="connsiteY5574" fmla="*/ 883538 h 1383472"/>
                <a:gd name="connsiteX5575" fmla="*/ 3139184 w 4340943"/>
                <a:gd name="connsiteY5575" fmla="*/ 862299 h 1383472"/>
                <a:gd name="connsiteX5576" fmla="*/ 3145546 w 4340943"/>
                <a:gd name="connsiteY5576" fmla="*/ 860423 h 1383472"/>
                <a:gd name="connsiteX5577" fmla="*/ 2515043 w 4340943"/>
                <a:gd name="connsiteY5577" fmla="*/ 860423 h 1383472"/>
                <a:gd name="connsiteX5578" fmla="*/ 2521405 w 4340943"/>
                <a:gd name="connsiteY5578" fmla="*/ 862299 h 1383472"/>
                <a:gd name="connsiteX5579" fmla="*/ 2546901 w 4340943"/>
                <a:gd name="connsiteY5579" fmla="*/ 880448 h 1383472"/>
                <a:gd name="connsiteX5580" fmla="*/ 2546901 w 4340943"/>
                <a:gd name="connsiteY5580" fmla="*/ 889507 h 1383472"/>
                <a:gd name="connsiteX5581" fmla="*/ 2517064 w 4340943"/>
                <a:gd name="connsiteY5581" fmla="*/ 910746 h 1383472"/>
                <a:gd name="connsiteX5582" fmla="*/ 2504340 w 4340943"/>
                <a:gd name="connsiteY5582" fmla="*/ 910746 h 1383472"/>
                <a:gd name="connsiteX5583" fmla="*/ 2478845 w 4340943"/>
                <a:gd name="connsiteY5583" fmla="*/ 892597 h 1383472"/>
                <a:gd name="connsiteX5584" fmla="*/ 2478845 w 4340943"/>
                <a:gd name="connsiteY5584" fmla="*/ 883538 h 1383472"/>
                <a:gd name="connsiteX5585" fmla="*/ 2508680 w 4340943"/>
                <a:gd name="connsiteY5585" fmla="*/ 862299 h 1383472"/>
                <a:gd name="connsiteX5586" fmla="*/ 2515043 w 4340943"/>
                <a:gd name="connsiteY5586" fmla="*/ 860423 h 1383472"/>
                <a:gd name="connsiteX5587" fmla="*/ 1884412 w 4340943"/>
                <a:gd name="connsiteY5587" fmla="*/ 860423 h 1383472"/>
                <a:gd name="connsiteX5588" fmla="*/ 1890775 w 4340943"/>
                <a:gd name="connsiteY5588" fmla="*/ 862299 h 1383472"/>
                <a:gd name="connsiteX5589" fmla="*/ 1916270 w 4340943"/>
                <a:gd name="connsiteY5589" fmla="*/ 880448 h 1383472"/>
                <a:gd name="connsiteX5590" fmla="*/ 1916270 w 4340943"/>
                <a:gd name="connsiteY5590" fmla="*/ 889507 h 1383472"/>
                <a:gd name="connsiteX5591" fmla="*/ 1886434 w 4340943"/>
                <a:gd name="connsiteY5591" fmla="*/ 910746 h 1383472"/>
                <a:gd name="connsiteX5592" fmla="*/ 1873710 w 4340943"/>
                <a:gd name="connsiteY5592" fmla="*/ 910746 h 1383472"/>
                <a:gd name="connsiteX5593" fmla="*/ 1848214 w 4340943"/>
                <a:gd name="connsiteY5593" fmla="*/ 892597 h 1383472"/>
                <a:gd name="connsiteX5594" fmla="*/ 1848214 w 4340943"/>
                <a:gd name="connsiteY5594" fmla="*/ 883538 h 1383472"/>
                <a:gd name="connsiteX5595" fmla="*/ 1878050 w 4340943"/>
                <a:gd name="connsiteY5595" fmla="*/ 862299 h 1383472"/>
                <a:gd name="connsiteX5596" fmla="*/ 1884412 w 4340943"/>
                <a:gd name="connsiteY5596" fmla="*/ 860423 h 1383472"/>
                <a:gd name="connsiteX5597" fmla="*/ 1253909 w 4340943"/>
                <a:gd name="connsiteY5597" fmla="*/ 860423 h 1383472"/>
                <a:gd name="connsiteX5598" fmla="*/ 1260272 w 4340943"/>
                <a:gd name="connsiteY5598" fmla="*/ 862299 h 1383472"/>
                <a:gd name="connsiteX5599" fmla="*/ 1285767 w 4340943"/>
                <a:gd name="connsiteY5599" fmla="*/ 880448 h 1383472"/>
                <a:gd name="connsiteX5600" fmla="*/ 1285767 w 4340943"/>
                <a:gd name="connsiteY5600" fmla="*/ 889507 h 1383472"/>
                <a:gd name="connsiteX5601" fmla="*/ 1255930 w 4340943"/>
                <a:gd name="connsiteY5601" fmla="*/ 910746 h 1383472"/>
                <a:gd name="connsiteX5602" fmla="*/ 1243206 w 4340943"/>
                <a:gd name="connsiteY5602" fmla="*/ 910746 h 1383472"/>
                <a:gd name="connsiteX5603" fmla="*/ 1217710 w 4340943"/>
                <a:gd name="connsiteY5603" fmla="*/ 892597 h 1383472"/>
                <a:gd name="connsiteX5604" fmla="*/ 1217710 w 4340943"/>
                <a:gd name="connsiteY5604" fmla="*/ 883538 h 1383472"/>
                <a:gd name="connsiteX5605" fmla="*/ 1247547 w 4340943"/>
                <a:gd name="connsiteY5605" fmla="*/ 862299 h 1383472"/>
                <a:gd name="connsiteX5606" fmla="*/ 1253909 w 4340943"/>
                <a:gd name="connsiteY5606" fmla="*/ 860423 h 1383472"/>
                <a:gd name="connsiteX5607" fmla="*/ 624599 w 4340943"/>
                <a:gd name="connsiteY5607" fmla="*/ 860423 h 1383472"/>
                <a:gd name="connsiteX5608" fmla="*/ 630962 w 4340943"/>
                <a:gd name="connsiteY5608" fmla="*/ 862299 h 1383472"/>
                <a:gd name="connsiteX5609" fmla="*/ 656458 w 4340943"/>
                <a:gd name="connsiteY5609" fmla="*/ 880448 h 1383472"/>
                <a:gd name="connsiteX5610" fmla="*/ 656458 w 4340943"/>
                <a:gd name="connsiteY5610" fmla="*/ 889507 h 1383472"/>
                <a:gd name="connsiteX5611" fmla="*/ 626621 w 4340943"/>
                <a:gd name="connsiteY5611" fmla="*/ 910746 h 1383472"/>
                <a:gd name="connsiteX5612" fmla="*/ 613896 w 4340943"/>
                <a:gd name="connsiteY5612" fmla="*/ 910746 h 1383472"/>
                <a:gd name="connsiteX5613" fmla="*/ 588401 w 4340943"/>
                <a:gd name="connsiteY5613" fmla="*/ 892597 h 1383472"/>
                <a:gd name="connsiteX5614" fmla="*/ 588401 w 4340943"/>
                <a:gd name="connsiteY5614" fmla="*/ 883538 h 1383472"/>
                <a:gd name="connsiteX5615" fmla="*/ 618237 w 4340943"/>
                <a:gd name="connsiteY5615" fmla="*/ 862299 h 1383472"/>
                <a:gd name="connsiteX5616" fmla="*/ 624599 w 4340943"/>
                <a:gd name="connsiteY5616" fmla="*/ 860423 h 1383472"/>
                <a:gd name="connsiteX5617" fmla="*/ 190186 w 4340943"/>
                <a:gd name="connsiteY5617" fmla="*/ 856072 h 1383472"/>
                <a:gd name="connsiteX5618" fmla="*/ 197298 w 4340943"/>
                <a:gd name="connsiteY5618" fmla="*/ 858240 h 1383472"/>
                <a:gd name="connsiteX5619" fmla="*/ 206992 w 4340943"/>
                <a:gd name="connsiteY5619" fmla="*/ 865305 h 1383472"/>
                <a:gd name="connsiteX5620" fmla="*/ 206797 w 4340943"/>
                <a:gd name="connsiteY5620" fmla="*/ 877089 h 1383472"/>
                <a:gd name="connsiteX5621" fmla="*/ 181530 w 4340943"/>
                <a:gd name="connsiteY5621" fmla="*/ 894657 h 1383472"/>
                <a:gd name="connsiteX5622" fmla="*/ 176288 w 4340943"/>
                <a:gd name="connsiteY5622" fmla="*/ 894613 h 1383472"/>
                <a:gd name="connsiteX5623" fmla="*/ 3969820 w 4340943"/>
                <a:gd name="connsiteY5623" fmla="*/ 855729 h 1383472"/>
                <a:gd name="connsiteX5624" fmla="*/ 3978058 w 4340943"/>
                <a:gd name="connsiteY5624" fmla="*/ 858240 h 1383472"/>
                <a:gd name="connsiteX5625" fmla="*/ 3987752 w 4340943"/>
                <a:gd name="connsiteY5625" fmla="*/ 865305 h 1383472"/>
                <a:gd name="connsiteX5626" fmla="*/ 3987556 w 4340943"/>
                <a:gd name="connsiteY5626" fmla="*/ 877089 h 1383472"/>
                <a:gd name="connsiteX5627" fmla="*/ 3962290 w 4340943"/>
                <a:gd name="connsiteY5627" fmla="*/ 894657 h 1383472"/>
                <a:gd name="connsiteX5628" fmla="*/ 3945736 w 4340943"/>
                <a:gd name="connsiteY5628" fmla="*/ 894518 h 1383472"/>
                <a:gd name="connsiteX5629" fmla="*/ 3936041 w 4340943"/>
                <a:gd name="connsiteY5629" fmla="*/ 887452 h 1383472"/>
                <a:gd name="connsiteX5630" fmla="*/ 3936237 w 4340943"/>
                <a:gd name="connsiteY5630" fmla="*/ 875667 h 1383472"/>
                <a:gd name="connsiteX5631" fmla="*/ 3961502 w 4340943"/>
                <a:gd name="connsiteY5631" fmla="*/ 858101 h 1383472"/>
                <a:gd name="connsiteX5632" fmla="*/ 3969820 w 4340943"/>
                <a:gd name="connsiteY5632" fmla="*/ 855729 h 1383472"/>
                <a:gd name="connsiteX5633" fmla="*/ 3340511 w 4340943"/>
                <a:gd name="connsiteY5633" fmla="*/ 855729 h 1383472"/>
                <a:gd name="connsiteX5634" fmla="*/ 3348748 w 4340943"/>
                <a:gd name="connsiteY5634" fmla="*/ 858240 h 1383472"/>
                <a:gd name="connsiteX5635" fmla="*/ 3358442 w 4340943"/>
                <a:gd name="connsiteY5635" fmla="*/ 865305 h 1383472"/>
                <a:gd name="connsiteX5636" fmla="*/ 3358248 w 4340943"/>
                <a:gd name="connsiteY5636" fmla="*/ 877089 h 1383472"/>
                <a:gd name="connsiteX5637" fmla="*/ 3332980 w 4340943"/>
                <a:gd name="connsiteY5637" fmla="*/ 894657 h 1383472"/>
                <a:gd name="connsiteX5638" fmla="*/ 3316426 w 4340943"/>
                <a:gd name="connsiteY5638" fmla="*/ 894518 h 1383472"/>
                <a:gd name="connsiteX5639" fmla="*/ 3306732 w 4340943"/>
                <a:gd name="connsiteY5639" fmla="*/ 887452 h 1383472"/>
                <a:gd name="connsiteX5640" fmla="*/ 3306927 w 4340943"/>
                <a:gd name="connsiteY5640" fmla="*/ 875667 h 1383472"/>
                <a:gd name="connsiteX5641" fmla="*/ 3332193 w 4340943"/>
                <a:gd name="connsiteY5641" fmla="*/ 858101 h 1383472"/>
                <a:gd name="connsiteX5642" fmla="*/ 3340511 w 4340943"/>
                <a:gd name="connsiteY5642" fmla="*/ 855729 h 1383472"/>
                <a:gd name="connsiteX5643" fmla="*/ 2710008 w 4340943"/>
                <a:gd name="connsiteY5643" fmla="*/ 855729 h 1383472"/>
                <a:gd name="connsiteX5644" fmla="*/ 2718245 w 4340943"/>
                <a:gd name="connsiteY5644" fmla="*/ 858240 h 1383472"/>
                <a:gd name="connsiteX5645" fmla="*/ 2727939 w 4340943"/>
                <a:gd name="connsiteY5645" fmla="*/ 865305 h 1383472"/>
                <a:gd name="connsiteX5646" fmla="*/ 2727744 w 4340943"/>
                <a:gd name="connsiteY5646" fmla="*/ 877089 h 1383472"/>
                <a:gd name="connsiteX5647" fmla="*/ 2702477 w 4340943"/>
                <a:gd name="connsiteY5647" fmla="*/ 894657 h 1383472"/>
                <a:gd name="connsiteX5648" fmla="*/ 2685923 w 4340943"/>
                <a:gd name="connsiteY5648" fmla="*/ 894518 h 1383472"/>
                <a:gd name="connsiteX5649" fmla="*/ 2676228 w 4340943"/>
                <a:gd name="connsiteY5649" fmla="*/ 887452 h 1383472"/>
                <a:gd name="connsiteX5650" fmla="*/ 2676424 w 4340943"/>
                <a:gd name="connsiteY5650" fmla="*/ 875667 h 1383472"/>
                <a:gd name="connsiteX5651" fmla="*/ 2701690 w 4340943"/>
                <a:gd name="connsiteY5651" fmla="*/ 858101 h 1383472"/>
                <a:gd name="connsiteX5652" fmla="*/ 2710008 w 4340943"/>
                <a:gd name="connsiteY5652" fmla="*/ 855729 h 1383472"/>
                <a:gd name="connsiteX5653" fmla="*/ 2079377 w 4340943"/>
                <a:gd name="connsiteY5653" fmla="*/ 855729 h 1383472"/>
                <a:gd name="connsiteX5654" fmla="*/ 2087614 w 4340943"/>
                <a:gd name="connsiteY5654" fmla="*/ 858240 h 1383472"/>
                <a:gd name="connsiteX5655" fmla="*/ 2097309 w 4340943"/>
                <a:gd name="connsiteY5655" fmla="*/ 865305 h 1383472"/>
                <a:gd name="connsiteX5656" fmla="*/ 2097113 w 4340943"/>
                <a:gd name="connsiteY5656" fmla="*/ 877089 h 1383472"/>
                <a:gd name="connsiteX5657" fmla="*/ 2071847 w 4340943"/>
                <a:gd name="connsiteY5657" fmla="*/ 894657 h 1383472"/>
                <a:gd name="connsiteX5658" fmla="*/ 2055292 w 4340943"/>
                <a:gd name="connsiteY5658" fmla="*/ 894518 h 1383472"/>
                <a:gd name="connsiteX5659" fmla="*/ 2045597 w 4340943"/>
                <a:gd name="connsiteY5659" fmla="*/ 887452 h 1383472"/>
                <a:gd name="connsiteX5660" fmla="*/ 2045793 w 4340943"/>
                <a:gd name="connsiteY5660" fmla="*/ 875667 h 1383472"/>
                <a:gd name="connsiteX5661" fmla="*/ 2071059 w 4340943"/>
                <a:gd name="connsiteY5661" fmla="*/ 858101 h 1383472"/>
                <a:gd name="connsiteX5662" fmla="*/ 2079377 w 4340943"/>
                <a:gd name="connsiteY5662" fmla="*/ 855729 h 1383472"/>
                <a:gd name="connsiteX5663" fmla="*/ 1448874 w 4340943"/>
                <a:gd name="connsiteY5663" fmla="*/ 855729 h 1383472"/>
                <a:gd name="connsiteX5664" fmla="*/ 1457111 w 4340943"/>
                <a:gd name="connsiteY5664" fmla="*/ 858240 h 1383472"/>
                <a:gd name="connsiteX5665" fmla="*/ 1466805 w 4340943"/>
                <a:gd name="connsiteY5665" fmla="*/ 865305 h 1383472"/>
                <a:gd name="connsiteX5666" fmla="*/ 1466610 w 4340943"/>
                <a:gd name="connsiteY5666" fmla="*/ 877089 h 1383472"/>
                <a:gd name="connsiteX5667" fmla="*/ 1441343 w 4340943"/>
                <a:gd name="connsiteY5667" fmla="*/ 894657 h 1383472"/>
                <a:gd name="connsiteX5668" fmla="*/ 1424789 w 4340943"/>
                <a:gd name="connsiteY5668" fmla="*/ 894518 h 1383472"/>
                <a:gd name="connsiteX5669" fmla="*/ 1415094 w 4340943"/>
                <a:gd name="connsiteY5669" fmla="*/ 887452 h 1383472"/>
                <a:gd name="connsiteX5670" fmla="*/ 1415290 w 4340943"/>
                <a:gd name="connsiteY5670" fmla="*/ 875667 h 1383472"/>
                <a:gd name="connsiteX5671" fmla="*/ 1440556 w 4340943"/>
                <a:gd name="connsiteY5671" fmla="*/ 858101 h 1383472"/>
                <a:gd name="connsiteX5672" fmla="*/ 1448874 w 4340943"/>
                <a:gd name="connsiteY5672" fmla="*/ 855729 h 1383472"/>
                <a:gd name="connsiteX5673" fmla="*/ 819564 w 4340943"/>
                <a:gd name="connsiteY5673" fmla="*/ 855729 h 1383472"/>
                <a:gd name="connsiteX5674" fmla="*/ 827801 w 4340943"/>
                <a:gd name="connsiteY5674" fmla="*/ 858240 h 1383472"/>
                <a:gd name="connsiteX5675" fmla="*/ 837495 w 4340943"/>
                <a:gd name="connsiteY5675" fmla="*/ 865305 h 1383472"/>
                <a:gd name="connsiteX5676" fmla="*/ 837300 w 4340943"/>
                <a:gd name="connsiteY5676" fmla="*/ 877089 h 1383472"/>
                <a:gd name="connsiteX5677" fmla="*/ 812034 w 4340943"/>
                <a:gd name="connsiteY5677" fmla="*/ 894657 h 1383472"/>
                <a:gd name="connsiteX5678" fmla="*/ 795479 w 4340943"/>
                <a:gd name="connsiteY5678" fmla="*/ 894518 h 1383472"/>
                <a:gd name="connsiteX5679" fmla="*/ 785785 w 4340943"/>
                <a:gd name="connsiteY5679" fmla="*/ 887452 h 1383472"/>
                <a:gd name="connsiteX5680" fmla="*/ 785980 w 4340943"/>
                <a:gd name="connsiteY5680" fmla="*/ 875667 h 1383472"/>
                <a:gd name="connsiteX5681" fmla="*/ 811246 w 4340943"/>
                <a:gd name="connsiteY5681" fmla="*/ 858101 h 1383472"/>
                <a:gd name="connsiteX5682" fmla="*/ 819564 w 4340943"/>
                <a:gd name="connsiteY5682" fmla="*/ 855729 h 1383472"/>
                <a:gd name="connsiteX5683" fmla="*/ 4192203 w 4340943"/>
                <a:gd name="connsiteY5683" fmla="*/ 850579 h 1383472"/>
                <a:gd name="connsiteX5684" fmla="*/ 4197196 w 4340943"/>
                <a:gd name="connsiteY5684" fmla="*/ 852239 h 1383472"/>
                <a:gd name="connsiteX5685" fmla="*/ 4202956 w 4340943"/>
                <a:gd name="connsiteY5685" fmla="*/ 856721 h 1383472"/>
                <a:gd name="connsiteX5686" fmla="*/ 4202504 w 4340943"/>
                <a:gd name="connsiteY5686" fmla="*/ 863962 h 1383472"/>
                <a:gd name="connsiteX5687" fmla="*/ 4196210 w 4340943"/>
                <a:gd name="connsiteY5687" fmla="*/ 868062 h 1383472"/>
                <a:gd name="connsiteX5688" fmla="*/ 4186038 w 4340943"/>
                <a:gd name="connsiteY5688" fmla="*/ 867740 h 1383472"/>
                <a:gd name="connsiteX5689" fmla="*/ 4180278 w 4340943"/>
                <a:gd name="connsiteY5689" fmla="*/ 863259 h 1383472"/>
                <a:gd name="connsiteX5690" fmla="*/ 4180729 w 4340943"/>
                <a:gd name="connsiteY5690" fmla="*/ 856019 h 1383472"/>
                <a:gd name="connsiteX5691" fmla="*/ 4187024 w 4340943"/>
                <a:gd name="connsiteY5691" fmla="*/ 851918 h 1383472"/>
                <a:gd name="connsiteX5692" fmla="*/ 4192203 w 4340943"/>
                <a:gd name="connsiteY5692" fmla="*/ 850579 h 1383472"/>
                <a:gd name="connsiteX5693" fmla="*/ 3562893 w 4340943"/>
                <a:gd name="connsiteY5693" fmla="*/ 850579 h 1383472"/>
                <a:gd name="connsiteX5694" fmla="*/ 3567886 w 4340943"/>
                <a:gd name="connsiteY5694" fmla="*/ 852239 h 1383472"/>
                <a:gd name="connsiteX5695" fmla="*/ 3573646 w 4340943"/>
                <a:gd name="connsiteY5695" fmla="*/ 856721 h 1383472"/>
                <a:gd name="connsiteX5696" fmla="*/ 3573195 w 4340943"/>
                <a:gd name="connsiteY5696" fmla="*/ 863962 h 1383472"/>
                <a:gd name="connsiteX5697" fmla="*/ 3566899 w 4340943"/>
                <a:gd name="connsiteY5697" fmla="*/ 868062 h 1383472"/>
                <a:gd name="connsiteX5698" fmla="*/ 3556728 w 4340943"/>
                <a:gd name="connsiteY5698" fmla="*/ 867740 h 1383472"/>
                <a:gd name="connsiteX5699" fmla="*/ 3550968 w 4340943"/>
                <a:gd name="connsiteY5699" fmla="*/ 863259 h 1383472"/>
                <a:gd name="connsiteX5700" fmla="*/ 3551420 w 4340943"/>
                <a:gd name="connsiteY5700" fmla="*/ 856019 h 1383472"/>
                <a:gd name="connsiteX5701" fmla="*/ 3557715 w 4340943"/>
                <a:gd name="connsiteY5701" fmla="*/ 851918 h 1383472"/>
                <a:gd name="connsiteX5702" fmla="*/ 3562893 w 4340943"/>
                <a:gd name="connsiteY5702" fmla="*/ 850579 h 1383472"/>
                <a:gd name="connsiteX5703" fmla="*/ 2932390 w 4340943"/>
                <a:gd name="connsiteY5703" fmla="*/ 850579 h 1383472"/>
                <a:gd name="connsiteX5704" fmla="*/ 2937383 w 4340943"/>
                <a:gd name="connsiteY5704" fmla="*/ 852239 h 1383472"/>
                <a:gd name="connsiteX5705" fmla="*/ 2943143 w 4340943"/>
                <a:gd name="connsiteY5705" fmla="*/ 856721 h 1383472"/>
                <a:gd name="connsiteX5706" fmla="*/ 2942692 w 4340943"/>
                <a:gd name="connsiteY5706" fmla="*/ 863962 h 1383472"/>
                <a:gd name="connsiteX5707" fmla="*/ 2936396 w 4340943"/>
                <a:gd name="connsiteY5707" fmla="*/ 868062 h 1383472"/>
                <a:gd name="connsiteX5708" fmla="*/ 2926225 w 4340943"/>
                <a:gd name="connsiteY5708" fmla="*/ 867740 h 1383472"/>
                <a:gd name="connsiteX5709" fmla="*/ 2920465 w 4340943"/>
                <a:gd name="connsiteY5709" fmla="*/ 863259 h 1383472"/>
                <a:gd name="connsiteX5710" fmla="*/ 2920916 w 4340943"/>
                <a:gd name="connsiteY5710" fmla="*/ 856019 h 1383472"/>
                <a:gd name="connsiteX5711" fmla="*/ 2927212 w 4340943"/>
                <a:gd name="connsiteY5711" fmla="*/ 851918 h 1383472"/>
                <a:gd name="connsiteX5712" fmla="*/ 2932390 w 4340943"/>
                <a:gd name="connsiteY5712" fmla="*/ 850579 h 1383472"/>
                <a:gd name="connsiteX5713" fmla="*/ 2301759 w 4340943"/>
                <a:gd name="connsiteY5713" fmla="*/ 850579 h 1383472"/>
                <a:gd name="connsiteX5714" fmla="*/ 2306752 w 4340943"/>
                <a:gd name="connsiteY5714" fmla="*/ 852239 h 1383472"/>
                <a:gd name="connsiteX5715" fmla="*/ 2312513 w 4340943"/>
                <a:gd name="connsiteY5715" fmla="*/ 856721 h 1383472"/>
                <a:gd name="connsiteX5716" fmla="*/ 2312061 w 4340943"/>
                <a:gd name="connsiteY5716" fmla="*/ 863962 h 1383472"/>
                <a:gd name="connsiteX5717" fmla="*/ 2305766 w 4340943"/>
                <a:gd name="connsiteY5717" fmla="*/ 868062 h 1383472"/>
                <a:gd name="connsiteX5718" fmla="*/ 2295594 w 4340943"/>
                <a:gd name="connsiteY5718" fmla="*/ 867740 h 1383472"/>
                <a:gd name="connsiteX5719" fmla="*/ 2289834 w 4340943"/>
                <a:gd name="connsiteY5719" fmla="*/ 863259 h 1383472"/>
                <a:gd name="connsiteX5720" fmla="*/ 2290285 w 4340943"/>
                <a:gd name="connsiteY5720" fmla="*/ 856019 h 1383472"/>
                <a:gd name="connsiteX5721" fmla="*/ 2296581 w 4340943"/>
                <a:gd name="connsiteY5721" fmla="*/ 851918 h 1383472"/>
                <a:gd name="connsiteX5722" fmla="*/ 2301759 w 4340943"/>
                <a:gd name="connsiteY5722" fmla="*/ 850579 h 1383472"/>
                <a:gd name="connsiteX5723" fmla="*/ 1671256 w 4340943"/>
                <a:gd name="connsiteY5723" fmla="*/ 850579 h 1383472"/>
                <a:gd name="connsiteX5724" fmla="*/ 1676249 w 4340943"/>
                <a:gd name="connsiteY5724" fmla="*/ 852239 h 1383472"/>
                <a:gd name="connsiteX5725" fmla="*/ 1682009 w 4340943"/>
                <a:gd name="connsiteY5725" fmla="*/ 856721 h 1383472"/>
                <a:gd name="connsiteX5726" fmla="*/ 1681558 w 4340943"/>
                <a:gd name="connsiteY5726" fmla="*/ 863962 h 1383472"/>
                <a:gd name="connsiteX5727" fmla="*/ 1675262 w 4340943"/>
                <a:gd name="connsiteY5727" fmla="*/ 868062 h 1383472"/>
                <a:gd name="connsiteX5728" fmla="*/ 1665091 w 4340943"/>
                <a:gd name="connsiteY5728" fmla="*/ 867740 h 1383472"/>
                <a:gd name="connsiteX5729" fmla="*/ 1659331 w 4340943"/>
                <a:gd name="connsiteY5729" fmla="*/ 863259 h 1383472"/>
                <a:gd name="connsiteX5730" fmla="*/ 1659782 w 4340943"/>
                <a:gd name="connsiteY5730" fmla="*/ 856019 h 1383472"/>
                <a:gd name="connsiteX5731" fmla="*/ 1666078 w 4340943"/>
                <a:gd name="connsiteY5731" fmla="*/ 851918 h 1383472"/>
                <a:gd name="connsiteX5732" fmla="*/ 1671256 w 4340943"/>
                <a:gd name="connsiteY5732" fmla="*/ 850579 h 1383472"/>
                <a:gd name="connsiteX5733" fmla="*/ 1041946 w 4340943"/>
                <a:gd name="connsiteY5733" fmla="*/ 850579 h 1383472"/>
                <a:gd name="connsiteX5734" fmla="*/ 1046939 w 4340943"/>
                <a:gd name="connsiteY5734" fmla="*/ 852239 h 1383472"/>
                <a:gd name="connsiteX5735" fmla="*/ 1052699 w 4340943"/>
                <a:gd name="connsiteY5735" fmla="*/ 856721 h 1383472"/>
                <a:gd name="connsiteX5736" fmla="*/ 1052248 w 4340943"/>
                <a:gd name="connsiteY5736" fmla="*/ 863962 h 1383472"/>
                <a:gd name="connsiteX5737" fmla="*/ 1045952 w 4340943"/>
                <a:gd name="connsiteY5737" fmla="*/ 868062 h 1383472"/>
                <a:gd name="connsiteX5738" fmla="*/ 1035781 w 4340943"/>
                <a:gd name="connsiteY5738" fmla="*/ 867740 h 1383472"/>
                <a:gd name="connsiteX5739" fmla="*/ 1030021 w 4340943"/>
                <a:gd name="connsiteY5739" fmla="*/ 863259 h 1383472"/>
                <a:gd name="connsiteX5740" fmla="*/ 1030472 w 4340943"/>
                <a:gd name="connsiteY5740" fmla="*/ 856019 h 1383472"/>
                <a:gd name="connsiteX5741" fmla="*/ 1036769 w 4340943"/>
                <a:gd name="connsiteY5741" fmla="*/ 851918 h 1383472"/>
                <a:gd name="connsiteX5742" fmla="*/ 1041946 w 4340943"/>
                <a:gd name="connsiteY5742" fmla="*/ 850579 h 1383472"/>
                <a:gd name="connsiteX5743" fmla="*/ 411443 w 4340943"/>
                <a:gd name="connsiteY5743" fmla="*/ 850579 h 1383472"/>
                <a:gd name="connsiteX5744" fmla="*/ 416436 w 4340943"/>
                <a:gd name="connsiteY5744" fmla="*/ 852239 h 1383472"/>
                <a:gd name="connsiteX5745" fmla="*/ 422196 w 4340943"/>
                <a:gd name="connsiteY5745" fmla="*/ 856721 h 1383472"/>
                <a:gd name="connsiteX5746" fmla="*/ 421745 w 4340943"/>
                <a:gd name="connsiteY5746" fmla="*/ 863962 h 1383472"/>
                <a:gd name="connsiteX5747" fmla="*/ 415449 w 4340943"/>
                <a:gd name="connsiteY5747" fmla="*/ 868062 h 1383472"/>
                <a:gd name="connsiteX5748" fmla="*/ 405278 w 4340943"/>
                <a:gd name="connsiteY5748" fmla="*/ 867740 h 1383472"/>
                <a:gd name="connsiteX5749" fmla="*/ 399518 w 4340943"/>
                <a:gd name="connsiteY5749" fmla="*/ 863259 h 1383472"/>
                <a:gd name="connsiteX5750" fmla="*/ 399969 w 4340943"/>
                <a:gd name="connsiteY5750" fmla="*/ 856019 h 1383472"/>
                <a:gd name="connsiteX5751" fmla="*/ 406265 w 4340943"/>
                <a:gd name="connsiteY5751" fmla="*/ 851918 h 1383472"/>
                <a:gd name="connsiteX5752" fmla="*/ 411443 w 4340943"/>
                <a:gd name="connsiteY5752" fmla="*/ 850579 h 1383472"/>
                <a:gd name="connsiteX5753" fmla="*/ 4270993 w 4340943"/>
                <a:gd name="connsiteY5753" fmla="*/ 846001 h 1383472"/>
                <a:gd name="connsiteX5754" fmla="*/ 4278450 w 4340943"/>
                <a:gd name="connsiteY5754" fmla="*/ 848200 h 1383472"/>
                <a:gd name="connsiteX5755" fmla="*/ 4308325 w 4340943"/>
                <a:gd name="connsiteY5755" fmla="*/ 869467 h 1383472"/>
                <a:gd name="connsiteX5756" fmla="*/ 4308325 w 4340943"/>
                <a:gd name="connsiteY5756" fmla="*/ 880083 h 1383472"/>
                <a:gd name="connsiteX5757" fmla="*/ 4268401 w 4340943"/>
                <a:gd name="connsiteY5757" fmla="*/ 908503 h 1383472"/>
                <a:gd name="connsiteX5758" fmla="*/ 4253490 w 4340943"/>
                <a:gd name="connsiteY5758" fmla="*/ 908503 h 1383472"/>
                <a:gd name="connsiteX5759" fmla="*/ 4223613 w 4340943"/>
                <a:gd name="connsiteY5759" fmla="*/ 887235 h 1383472"/>
                <a:gd name="connsiteX5760" fmla="*/ 4223613 w 4340943"/>
                <a:gd name="connsiteY5760" fmla="*/ 876620 h 1383472"/>
                <a:gd name="connsiteX5761" fmla="*/ 4263537 w 4340943"/>
                <a:gd name="connsiteY5761" fmla="*/ 848200 h 1383472"/>
                <a:gd name="connsiteX5762" fmla="*/ 4270993 w 4340943"/>
                <a:gd name="connsiteY5762" fmla="*/ 846001 h 1383472"/>
                <a:gd name="connsiteX5763" fmla="*/ 3640490 w 4340943"/>
                <a:gd name="connsiteY5763" fmla="*/ 846001 h 1383472"/>
                <a:gd name="connsiteX5764" fmla="*/ 3647945 w 4340943"/>
                <a:gd name="connsiteY5764" fmla="*/ 848200 h 1383472"/>
                <a:gd name="connsiteX5765" fmla="*/ 3677821 w 4340943"/>
                <a:gd name="connsiteY5765" fmla="*/ 869467 h 1383472"/>
                <a:gd name="connsiteX5766" fmla="*/ 3677821 w 4340943"/>
                <a:gd name="connsiteY5766" fmla="*/ 880083 h 1383472"/>
                <a:gd name="connsiteX5767" fmla="*/ 3637897 w 4340943"/>
                <a:gd name="connsiteY5767" fmla="*/ 908503 h 1383472"/>
                <a:gd name="connsiteX5768" fmla="*/ 3622985 w 4340943"/>
                <a:gd name="connsiteY5768" fmla="*/ 908503 h 1383472"/>
                <a:gd name="connsiteX5769" fmla="*/ 3593110 w 4340943"/>
                <a:gd name="connsiteY5769" fmla="*/ 887235 h 1383472"/>
                <a:gd name="connsiteX5770" fmla="*/ 3593110 w 4340943"/>
                <a:gd name="connsiteY5770" fmla="*/ 876620 h 1383472"/>
                <a:gd name="connsiteX5771" fmla="*/ 3633034 w 4340943"/>
                <a:gd name="connsiteY5771" fmla="*/ 848200 h 1383472"/>
                <a:gd name="connsiteX5772" fmla="*/ 3640490 w 4340943"/>
                <a:gd name="connsiteY5772" fmla="*/ 846001 h 1383472"/>
                <a:gd name="connsiteX5773" fmla="*/ 3011180 w 4340943"/>
                <a:gd name="connsiteY5773" fmla="*/ 846001 h 1383472"/>
                <a:gd name="connsiteX5774" fmla="*/ 3018636 w 4340943"/>
                <a:gd name="connsiteY5774" fmla="*/ 848200 h 1383472"/>
                <a:gd name="connsiteX5775" fmla="*/ 3048512 w 4340943"/>
                <a:gd name="connsiteY5775" fmla="*/ 869467 h 1383472"/>
                <a:gd name="connsiteX5776" fmla="*/ 3048512 w 4340943"/>
                <a:gd name="connsiteY5776" fmla="*/ 880083 h 1383472"/>
                <a:gd name="connsiteX5777" fmla="*/ 3008588 w 4340943"/>
                <a:gd name="connsiteY5777" fmla="*/ 908503 h 1383472"/>
                <a:gd name="connsiteX5778" fmla="*/ 2993676 w 4340943"/>
                <a:gd name="connsiteY5778" fmla="*/ 908503 h 1383472"/>
                <a:gd name="connsiteX5779" fmla="*/ 2963801 w 4340943"/>
                <a:gd name="connsiteY5779" fmla="*/ 887235 h 1383472"/>
                <a:gd name="connsiteX5780" fmla="*/ 2963801 w 4340943"/>
                <a:gd name="connsiteY5780" fmla="*/ 876620 h 1383472"/>
                <a:gd name="connsiteX5781" fmla="*/ 3003724 w 4340943"/>
                <a:gd name="connsiteY5781" fmla="*/ 848200 h 1383472"/>
                <a:gd name="connsiteX5782" fmla="*/ 3011180 w 4340943"/>
                <a:gd name="connsiteY5782" fmla="*/ 846001 h 1383472"/>
                <a:gd name="connsiteX5783" fmla="*/ 2380677 w 4340943"/>
                <a:gd name="connsiteY5783" fmla="*/ 846001 h 1383472"/>
                <a:gd name="connsiteX5784" fmla="*/ 2388133 w 4340943"/>
                <a:gd name="connsiteY5784" fmla="*/ 848200 h 1383472"/>
                <a:gd name="connsiteX5785" fmla="*/ 2418008 w 4340943"/>
                <a:gd name="connsiteY5785" fmla="*/ 869467 h 1383472"/>
                <a:gd name="connsiteX5786" fmla="*/ 2418008 w 4340943"/>
                <a:gd name="connsiteY5786" fmla="*/ 880083 h 1383472"/>
                <a:gd name="connsiteX5787" fmla="*/ 2378085 w 4340943"/>
                <a:gd name="connsiteY5787" fmla="*/ 908503 h 1383472"/>
                <a:gd name="connsiteX5788" fmla="*/ 2363173 w 4340943"/>
                <a:gd name="connsiteY5788" fmla="*/ 908503 h 1383472"/>
                <a:gd name="connsiteX5789" fmla="*/ 2333297 w 4340943"/>
                <a:gd name="connsiteY5789" fmla="*/ 887235 h 1383472"/>
                <a:gd name="connsiteX5790" fmla="*/ 2333297 w 4340943"/>
                <a:gd name="connsiteY5790" fmla="*/ 876620 h 1383472"/>
                <a:gd name="connsiteX5791" fmla="*/ 2373221 w 4340943"/>
                <a:gd name="connsiteY5791" fmla="*/ 848200 h 1383472"/>
                <a:gd name="connsiteX5792" fmla="*/ 2380677 w 4340943"/>
                <a:gd name="connsiteY5792" fmla="*/ 846001 h 1383472"/>
                <a:gd name="connsiteX5793" fmla="*/ 1750046 w 4340943"/>
                <a:gd name="connsiteY5793" fmla="*/ 846001 h 1383472"/>
                <a:gd name="connsiteX5794" fmla="*/ 1757502 w 4340943"/>
                <a:gd name="connsiteY5794" fmla="*/ 848200 h 1383472"/>
                <a:gd name="connsiteX5795" fmla="*/ 1787378 w 4340943"/>
                <a:gd name="connsiteY5795" fmla="*/ 869467 h 1383472"/>
                <a:gd name="connsiteX5796" fmla="*/ 1787378 w 4340943"/>
                <a:gd name="connsiteY5796" fmla="*/ 880083 h 1383472"/>
                <a:gd name="connsiteX5797" fmla="*/ 1747454 w 4340943"/>
                <a:gd name="connsiteY5797" fmla="*/ 908503 h 1383472"/>
                <a:gd name="connsiteX5798" fmla="*/ 1732542 w 4340943"/>
                <a:gd name="connsiteY5798" fmla="*/ 908503 h 1383472"/>
                <a:gd name="connsiteX5799" fmla="*/ 1702666 w 4340943"/>
                <a:gd name="connsiteY5799" fmla="*/ 887235 h 1383472"/>
                <a:gd name="connsiteX5800" fmla="*/ 1702666 w 4340943"/>
                <a:gd name="connsiteY5800" fmla="*/ 876620 h 1383472"/>
                <a:gd name="connsiteX5801" fmla="*/ 1742590 w 4340943"/>
                <a:gd name="connsiteY5801" fmla="*/ 848200 h 1383472"/>
                <a:gd name="connsiteX5802" fmla="*/ 1750046 w 4340943"/>
                <a:gd name="connsiteY5802" fmla="*/ 846001 h 1383472"/>
                <a:gd name="connsiteX5803" fmla="*/ 1119543 w 4340943"/>
                <a:gd name="connsiteY5803" fmla="*/ 846001 h 1383472"/>
                <a:gd name="connsiteX5804" fmla="*/ 1126999 w 4340943"/>
                <a:gd name="connsiteY5804" fmla="*/ 848200 h 1383472"/>
                <a:gd name="connsiteX5805" fmla="*/ 1156874 w 4340943"/>
                <a:gd name="connsiteY5805" fmla="*/ 869467 h 1383472"/>
                <a:gd name="connsiteX5806" fmla="*/ 1156874 w 4340943"/>
                <a:gd name="connsiteY5806" fmla="*/ 880083 h 1383472"/>
                <a:gd name="connsiteX5807" fmla="*/ 1116950 w 4340943"/>
                <a:gd name="connsiteY5807" fmla="*/ 908503 h 1383472"/>
                <a:gd name="connsiteX5808" fmla="*/ 1102038 w 4340943"/>
                <a:gd name="connsiteY5808" fmla="*/ 908503 h 1383472"/>
                <a:gd name="connsiteX5809" fmla="*/ 1072163 w 4340943"/>
                <a:gd name="connsiteY5809" fmla="*/ 887235 h 1383472"/>
                <a:gd name="connsiteX5810" fmla="*/ 1072163 w 4340943"/>
                <a:gd name="connsiteY5810" fmla="*/ 876620 h 1383472"/>
                <a:gd name="connsiteX5811" fmla="*/ 1112087 w 4340943"/>
                <a:gd name="connsiteY5811" fmla="*/ 848200 h 1383472"/>
                <a:gd name="connsiteX5812" fmla="*/ 1119543 w 4340943"/>
                <a:gd name="connsiteY5812" fmla="*/ 846001 h 1383472"/>
                <a:gd name="connsiteX5813" fmla="*/ 490233 w 4340943"/>
                <a:gd name="connsiteY5813" fmla="*/ 846001 h 1383472"/>
                <a:gd name="connsiteX5814" fmla="*/ 497689 w 4340943"/>
                <a:gd name="connsiteY5814" fmla="*/ 848200 h 1383472"/>
                <a:gd name="connsiteX5815" fmla="*/ 527565 w 4340943"/>
                <a:gd name="connsiteY5815" fmla="*/ 869467 h 1383472"/>
                <a:gd name="connsiteX5816" fmla="*/ 527565 w 4340943"/>
                <a:gd name="connsiteY5816" fmla="*/ 880083 h 1383472"/>
                <a:gd name="connsiteX5817" fmla="*/ 487641 w 4340943"/>
                <a:gd name="connsiteY5817" fmla="*/ 908503 h 1383472"/>
                <a:gd name="connsiteX5818" fmla="*/ 472729 w 4340943"/>
                <a:gd name="connsiteY5818" fmla="*/ 908503 h 1383472"/>
                <a:gd name="connsiteX5819" fmla="*/ 442854 w 4340943"/>
                <a:gd name="connsiteY5819" fmla="*/ 887235 h 1383472"/>
                <a:gd name="connsiteX5820" fmla="*/ 442854 w 4340943"/>
                <a:gd name="connsiteY5820" fmla="*/ 876620 h 1383472"/>
                <a:gd name="connsiteX5821" fmla="*/ 482777 w 4340943"/>
                <a:gd name="connsiteY5821" fmla="*/ 848200 h 1383472"/>
                <a:gd name="connsiteX5822" fmla="*/ 490233 w 4340943"/>
                <a:gd name="connsiteY5822" fmla="*/ 846001 h 1383472"/>
                <a:gd name="connsiteX5823" fmla="*/ 4087099 w 4340943"/>
                <a:gd name="connsiteY5823" fmla="*/ 845478 h 1383472"/>
                <a:gd name="connsiteX5824" fmla="*/ 4092091 w 4340943"/>
                <a:gd name="connsiteY5824" fmla="*/ 847138 h 1383472"/>
                <a:gd name="connsiteX5825" fmla="*/ 4097852 w 4340943"/>
                <a:gd name="connsiteY5825" fmla="*/ 851619 h 1383472"/>
                <a:gd name="connsiteX5826" fmla="*/ 4097401 w 4340943"/>
                <a:gd name="connsiteY5826" fmla="*/ 858860 h 1383472"/>
                <a:gd name="connsiteX5827" fmla="*/ 4091105 w 4340943"/>
                <a:gd name="connsiteY5827" fmla="*/ 862961 h 1383472"/>
                <a:gd name="connsiteX5828" fmla="*/ 4080934 w 4340943"/>
                <a:gd name="connsiteY5828" fmla="*/ 862639 h 1383472"/>
                <a:gd name="connsiteX5829" fmla="*/ 4075174 w 4340943"/>
                <a:gd name="connsiteY5829" fmla="*/ 858158 h 1383472"/>
                <a:gd name="connsiteX5830" fmla="*/ 4075624 w 4340943"/>
                <a:gd name="connsiteY5830" fmla="*/ 850918 h 1383472"/>
                <a:gd name="connsiteX5831" fmla="*/ 4081920 w 4340943"/>
                <a:gd name="connsiteY5831" fmla="*/ 846817 h 1383472"/>
                <a:gd name="connsiteX5832" fmla="*/ 4087099 w 4340943"/>
                <a:gd name="connsiteY5832" fmla="*/ 845478 h 1383472"/>
                <a:gd name="connsiteX5833" fmla="*/ 3457789 w 4340943"/>
                <a:gd name="connsiteY5833" fmla="*/ 845478 h 1383472"/>
                <a:gd name="connsiteX5834" fmla="*/ 3462782 w 4340943"/>
                <a:gd name="connsiteY5834" fmla="*/ 847138 h 1383472"/>
                <a:gd name="connsiteX5835" fmla="*/ 3468542 w 4340943"/>
                <a:gd name="connsiteY5835" fmla="*/ 851619 h 1383472"/>
                <a:gd name="connsiteX5836" fmla="*/ 3468091 w 4340943"/>
                <a:gd name="connsiteY5836" fmla="*/ 858860 h 1383472"/>
                <a:gd name="connsiteX5837" fmla="*/ 3461796 w 4340943"/>
                <a:gd name="connsiteY5837" fmla="*/ 862961 h 1383472"/>
                <a:gd name="connsiteX5838" fmla="*/ 3451624 w 4340943"/>
                <a:gd name="connsiteY5838" fmla="*/ 862639 h 1383472"/>
                <a:gd name="connsiteX5839" fmla="*/ 3445864 w 4340943"/>
                <a:gd name="connsiteY5839" fmla="*/ 858158 h 1383472"/>
                <a:gd name="connsiteX5840" fmla="*/ 3446314 w 4340943"/>
                <a:gd name="connsiteY5840" fmla="*/ 850918 h 1383472"/>
                <a:gd name="connsiteX5841" fmla="*/ 3452610 w 4340943"/>
                <a:gd name="connsiteY5841" fmla="*/ 846817 h 1383472"/>
                <a:gd name="connsiteX5842" fmla="*/ 3457789 w 4340943"/>
                <a:gd name="connsiteY5842" fmla="*/ 845478 h 1383472"/>
                <a:gd name="connsiteX5843" fmla="*/ 2827286 w 4340943"/>
                <a:gd name="connsiteY5843" fmla="*/ 845478 h 1383472"/>
                <a:gd name="connsiteX5844" fmla="*/ 2832278 w 4340943"/>
                <a:gd name="connsiteY5844" fmla="*/ 847138 h 1383472"/>
                <a:gd name="connsiteX5845" fmla="*/ 2838039 w 4340943"/>
                <a:gd name="connsiteY5845" fmla="*/ 851619 h 1383472"/>
                <a:gd name="connsiteX5846" fmla="*/ 2837588 w 4340943"/>
                <a:gd name="connsiteY5846" fmla="*/ 858860 h 1383472"/>
                <a:gd name="connsiteX5847" fmla="*/ 2831292 w 4340943"/>
                <a:gd name="connsiteY5847" fmla="*/ 862961 h 1383472"/>
                <a:gd name="connsiteX5848" fmla="*/ 2821121 w 4340943"/>
                <a:gd name="connsiteY5848" fmla="*/ 862639 h 1383472"/>
                <a:gd name="connsiteX5849" fmla="*/ 2815360 w 4340943"/>
                <a:gd name="connsiteY5849" fmla="*/ 858158 h 1383472"/>
                <a:gd name="connsiteX5850" fmla="*/ 2815811 w 4340943"/>
                <a:gd name="connsiteY5850" fmla="*/ 850918 h 1383472"/>
                <a:gd name="connsiteX5851" fmla="*/ 2822107 w 4340943"/>
                <a:gd name="connsiteY5851" fmla="*/ 846817 h 1383472"/>
                <a:gd name="connsiteX5852" fmla="*/ 2827286 w 4340943"/>
                <a:gd name="connsiteY5852" fmla="*/ 845478 h 1383472"/>
                <a:gd name="connsiteX5853" fmla="*/ 2196655 w 4340943"/>
                <a:gd name="connsiteY5853" fmla="*/ 845478 h 1383472"/>
                <a:gd name="connsiteX5854" fmla="*/ 2201647 w 4340943"/>
                <a:gd name="connsiteY5854" fmla="*/ 847138 h 1383472"/>
                <a:gd name="connsiteX5855" fmla="*/ 2207408 w 4340943"/>
                <a:gd name="connsiteY5855" fmla="*/ 851619 h 1383472"/>
                <a:gd name="connsiteX5856" fmla="*/ 2206957 w 4340943"/>
                <a:gd name="connsiteY5856" fmla="*/ 858860 h 1383472"/>
                <a:gd name="connsiteX5857" fmla="*/ 2200661 w 4340943"/>
                <a:gd name="connsiteY5857" fmla="*/ 862961 h 1383472"/>
                <a:gd name="connsiteX5858" fmla="*/ 2190490 w 4340943"/>
                <a:gd name="connsiteY5858" fmla="*/ 862639 h 1383472"/>
                <a:gd name="connsiteX5859" fmla="*/ 2184730 w 4340943"/>
                <a:gd name="connsiteY5859" fmla="*/ 858158 h 1383472"/>
                <a:gd name="connsiteX5860" fmla="*/ 2185181 w 4340943"/>
                <a:gd name="connsiteY5860" fmla="*/ 850918 h 1383472"/>
                <a:gd name="connsiteX5861" fmla="*/ 2191477 w 4340943"/>
                <a:gd name="connsiteY5861" fmla="*/ 846817 h 1383472"/>
                <a:gd name="connsiteX5862" fmla="*/ 2196655 w 4340943"/>
                <a:gd name="connsiteY5862" fmla="*/ 845478 h 1383472"/>
                <a:gd name="connsiteX5863" fmla="*/ 1566152 w 4340943"/>
                <a:gd name="connsiteY5863" fmla="*/ 845478 h 1383472"/>
                <a:gd name="connsiteX5864" fmla="*/ 1571144 w 4340943"/>
                <a:gd name="connsiteY5864" fmla="*/ 847138 h 1383472"/>
                <a:gd name="connsiteX5865" fmla="*/ 1576905 w 4340943"/>
                <a:gd name="connsiteY5865" fmla="*/ 851619 h 1383472"/>
                <a:gd name="connsiteX5866" fmla="*/ 1576454 w 4340943"/>
                <a:gd name="connsiteY5866" fmla="*/ 858860 h 1383472"/>
                <a:gd name="connsiteX5867" fmla="*/ 1570158 w 4340943"/>
                <a:gd name="connsiteY5867" fmla="*/ 862961 h 1383472"/>
                <a:gd name="connsiteX5868" fmla="*/ 1559987 w 4340943"/>
                <a:gd name="connsiteY5868" fmla="*/ 862639 h 1383472"/>
                <a:gd name="connsiteX5869" fmla="*/ 1554227 w 4340943"/>
                <a:gd name="connsiteY5869" fmla="*/ 858158 h 1383472"/>
                <a:gd name="connsiteX5870" fmla="*/ 1554678 w 4340943"/>
                <a:gd name="connsiteY5870" fmla="*/ 850918 h 1383472"/>
                <a:gd name="connsiteX5871" fmla="*/ 1560974 w 4340943"/>
                <a:gd name="connsiteY5871" fmla="*/ 846817 h 1383472"/>
                <a:gd name="connsiteX5872" fmla="*/ 1566152 w 4340943"/>
                <a:gd name="connsiteY5872" fmla="*/ 845478 h 1383472"/>
                <a:gd name="connsiteX5873" fmla="*/ 936842 w 4340943"/>
                <a:gd name="connsiteY5873" fmla="*/ 845478 h 1383472"/>
                <a:gd name="connsiteX5874" fmla="*/ 941835 w 4340943"/>
                <a:gd name="connsiteY5874" fmla="*/ 847138 h 1383472"/>
                <a:gd name="connsiteX5875" fmla="*/ 947595 w 4340943"/>
                <a:gd name="connsiteY5875" fmla="*/ 851619 h 1383472"/>
                <a:gd name="connsiteX5876" fmla="*/ 947144 w 4340943"/>
                <a:gd name="connsiteY5876" fmla="*/ 858860 h 1383472"/>
                <a:gd name="connsiteX5877" fmla="*/ 940849 w 4340943"/>
                <a:gd name="connsiteY5877" fmla="*/ 862961 h 1383472"/>
                <a:gd name="connsiteX5878" fmla="*/ 930678 w 4340943"/>
                <a:gd name="connsiteY5878" fmla="*/ 862639 h 1383472"/>
                <a:gd name="connsiteX5879" fmla="*/ 924917 w 4340943"/>
                <a:gd name="connsiteY5879" fmla="*/ 858158 h 1383472"/>
                <a:gd name="connsiteX5880" fmla="*/ 925368 w 4340943"/>
                <a:gd name="connsiteY5880" fmla="*/ 850918 h 1383472"/>
                <a:gd name="connsiteX5881" fmla="*/ 931664 w 4340943"/>
                <a:gd name="connsiteY5881" fmla="*/ 846817 h 1383472"/>
                <a:gd name="connsiteX5882" fmla="*/ 936842 w 4340943"/>
                <a:gd name="connsiteY5882" fmla="*/ 845478 h 1383472"/>
                <a:gd name="connsiteX5883" fmla="*/ 306339 w 4340943"/>
                <a:gd name="connsiteY5883" fmla="*/ 845478 h 1383472"/>
                <a:gd name="connsiteX5884" fmla="*/ 311331 w 4340943"/>
                <a:gd name="connsiteY5884" fmla="*/ 847138 h 1383472"/>
                <a:gd name="connsiteX5885" fmla="*/ 317092 w 4340943"/>
                <a:gd name="connsiteY5885" fmla="*/ 851619 h 1383472"/>
                <a:gd name="connsiteX5886" fmla="*/ 316641 w 4340943"/>
                <a:gd name="connsiteY5886" fmla="*/ 858860 h 1383472"/>
                <a:gd name="connsiteX5887" fmla="*/ 310345 w 4340943"/>
                <a:gd name="connsiteY5887" fmla="*/ 862961 h 1383472"/>
                <a:gd name="connsiteX5888" fmla="*/ 300174 w 4340943"/>
                <a:gd name="connsiteY5888" fmla="*/ 862639 h 1383472"/>
                <a:gd name="connsiteX5889" fmla="*/ 294413 w 4340943"/>
                <a:gd name="connsiteY5889" fmla="*/ 858158 h 1383472"/>
                <a:gd name="connsiteX5890" fmla="*/ 294865 w 4340943"/>
                <a:gd name="connsiteY5890" fmla="*/ 850918 h 1383472"/>
                <a:gd name="connsiteX5891" fmla="*/ 301160 w 4340943"/>
                <a:gd name="connsiteY5891" fmla="*/ 846817 h 1383472"/>
                <a:gd name="connsiteX5892" fmla="*/ 306339 w 4340943"/>
                <a:gd name="connsiteY5892" fmla="*/ 845478 h 1383472"/>
                <a:gd name="connsiteX5893" fmla="*/ 4134524 w 4340943"/>
                <a:gd name="connsiteY5893" fmla="*/ 844587 h 1383472"/>
                <a:gd name="connsiteX5894" fmla="*/ 4139732 w 4340943"/>
                <a:gd name="connsiteY5894" fmla="*/ 846123 h 1383472"/>
                <a:gd name="connsiteX5895" fmla="*/ 4160272 w 4340943"/>
                <a:gd name="connsiteY5895" fmla="*/ 860745 h 1383472"/>
                <a:gd name="connsiteX5896" fmla="*/ 4160272 w 4340943"/>
                <a:gd name="connsiteY5896" fmla="*/ 868160 h 1383472"/>
                <a:gd name="connsiteX5897" fmla="*/ 4130468 w 4340943"/>
                <a:gd name="connsiteY5897" fmla="*/ 889376 h 1383472"/>
                <a:gd name="connsiteX5898" fmla="*/ 4120052 w 4340943"/>
                <a:gd name="connsiteY5898" fmla="*/ 889376 h 1383472"/>
                <a:gd name="connsiteX5899" fmla="*/ 4099512 w 4340943"/>
                <a:gd name="connsiteY5899" fmla="*/ 874754 h 1383472"/>
                <a:gd name="connsiteX5900" fmla="*/ 4099512 w 4340943"/>
                <a:gd name="connsiteY5900" fmla="*/ 867339 h 1383472"/>
                <a:gd name="connsiteX5901" fmla="*/ 4129315 w 4340943"/>
                <a:gd name="connsiteY5901" fmla="*/ 846123 h 1383472"/>
                <a:gd name="connsiteX5902" fmla="*/ 4134524 w 4340943"/>
                <a:gd name="connsiteY5902" fmla="*/ 844587 h 1383472"/>
                <a:gd name="connsiteX5903" fmla="*/ 3505214 w 4340943"/>
                <a:gd name="connsiteY5903" fmla="*/ 844587 h 1383472"/>
                <a:gd name="connsiteX5904" fmla="*/ 3510421 w 4340943"/>
                <a:gd name="connsiteY5904" fmla="*/ 846123 h 1383472"/>
                <a:gd name="connsiteX5905" fmla="*/ 3530962 w 4340943"/>
                <a:gd name="connsiteY5905" fmla="*/ 860745 h 1383472"/>
                <a:gd name="connsiteX5906" fmla="*/ 3530962 w 4340943"/>
                <a:gd name="connsiteY5906" fmla="*/ 868160 h 1383472"/>
                <a:gd name="connsiteX5907" fmla="*/ 3501159 w 4340943"/>
                <a:gd name="connsiteY5907" fmla="*/ 889376 h 1383472"/>
                <a:gd name="connsiteX5908" fmla="*/ 3490742 w 4340943"/>
                <a:gd name="connsiteY5908" fmla="*/ 889376 h 1383472"/>
                <a:gd name="connsiteX5909" fmla="*/ 3470202 w 4340943"/>
                <a:gd name="connsiteY5909" fmla="*/ 874754 h 1383472"/>
                <a:gd name="connsiteX5910" fmla="*/ 3470201 w 4340943"/>
                <a:gd name="connsiteY5910" fmla="*/ 867339 h 1383472"/>
                <a:gd name="connsiteX5911" fmla="*/ 3500005 w 4340943"/>
                <a:gd name="connsiteY5911" fmla="*/ 846123 h 1383472"/>
                <a:gd name="connsiteX5912" fmla="*/ 3505214 w 4340943"/>
                <a:gd name="connsiteY5912" fmla="*/ 844587 h 1383472"/>
                <a:gd name="connsiteX5913" fmla="*/ 2874710 w 4340943"/>
                <a:gd name="connsiteY5913" fmla="*/ 844587 h 1383472"/>
                <a:gd name="connsiteX5914" fmla="*/ 2879918 w 4340943"/>
                <a:gd name="connsiteY5914" fmla="*/ 846123 h 1383472"/>
                <a:gd name="connsiteX5915" fmla="*/ 2900459 w 4340943"/>
                <a:gd name="connsiteY5915" fmla="*/ 860745 h 1383472"/>
                <a:gd name="connsiteX5916" fmla="*/ 2900459 w 4340943"/>
                <a:gd name="connsiteY5916" fmla="*/ 868160 h 1383472"/>
                <a:gd name="connsiteX5917" fmla="*/ 2870656 w 4340943"/>
                <a:gd name="connsiteY5917" fmla="*/ 889376 h 1383472"/>
                <a:gd name="connsiteX5918" fmla="*/ 2860239 w 4340943"/>
                <a:gd name="connsiteY5918" fmla="*/ 889376 h 1383472"/>
                <a:gd name="connsiteX5919" fmla="*/ 2839699 w 4340943"/>
                <a:gd name="connsiteY5919" fmla="*/ 874754 h 1383472"/>
                <a:gd name="connsiteX5920" fmla="*/ 2839698 w 4340943"/>
                <a:gd name="connsiteY5920" fmla="*/ 867339 h 1383472"/>
                <a:gd name="connsiteX5921" fmla="*/ 2869502 w 4340943"/>
                <a:gd name="connsiteY5921" fmla="*/ 846123 h 1383472"/>
                <a:gd name="connsiteX5922" fmla="*/ 2874710 w 4340943"/>
                <a:gd name="connsiteY5922" fmla="*/ 844587 h 1383472"/>
                <a:gd name="connsiteX5923" fmla="*/ 2244080 w 4340943"/>
                <a:gd name="connsiteY5923" fmla="*/ 844587 h 1383472"/>
                <a:gd name="connsiteX5924" fmla="*/ 2249288 w 4340943"/>
                <a:gd name="connsiteY5924" fmla="*/ 846123 h 1383472"/>
                <a:gd name="connsiteX5925" fmla="*/ 2269828 w 4340943"/>
                <a:gd name="connsiteY5925" fmla="*/ 860745 h 1383472"/>
                <a:gd name="connsiteX5926" fmla="*/ 2269828 w 4340943"/>
                <a:gd name="connsiteY5926" fmla="*/ 868160 h 1383472"/>
                <a:gd name="connsiteX5927" fmla="*/ 2240025 w 4340943"/>
                <a:gd name="connsiteY5927" fmla="*/ 889376 h 1383472"/>
                <a:gd name="connsiteX5928" fmla="*/ 2229608 w 4340943"/>
                <a:gd name="connsiteY5928" fmla="*/ 889376 h 1383472"/>
                <a:gd name="connsiteX5929" fmla="*/ 2209068 w 4340943"/>
                <a:gd name="connsiteY5929" fmla="*/ 874754 h 1383472"/>
                <a:gd name="connsiteX5930" fmla="*/ 2209068 w 4340943"/>
                <a:gd name="connsiteY5930" fmla="*/ 867339 h 1383472"/>
                <a:gd name="connsiteX5931" fmla="*/ 2238871 w 4340943"/>
                <a:gd name="connsiteY5931" fmla="*/ 846123 h 1383472"/>
                <a:gd name="connsiteX5932" fmla="*/ 2244080 w 4340943"/>
                <a:gd name="connsiteY5932" fmla="*/ 844587 h 1383472"/>
                <a:gd name="connsiteX5933" fmla="*/ 1613577 w 4340943"/>
                <a:gd name="connsiteY5933" fmla="*/ 844587 h 1383472"/>
                <a:gd name="connsiteX5934" fmla="*/ 1618785 w 4340943"/>
                <a:gd name="connsiteY5934" fmla="*/ 846123 h 1383472"/>
                <a:gd name="connsiteX5935" fmla="*/ 1639325 w 4340943"/>
                <a:gd name="connsiteY5935" fmla="*/ 860745 h 1383472"/>
                <a:gd name="connsiteX5936" fmla="*/ 1639325 w 4340943"/>
                <a:gd name="connsiteY5936" fmla="*/ 868160 h 1383472"/>
                <a:gd name="connsiteX5937" fmla="*/ 1609521 w 4340943"/>
                <a:gd name="connsiteY5937" fmla="*/ 889376 h 1383472"/>
                <a:gd name="connsiteX5938" fmla="*/ 1599105 w 4340943"/>
                <a:gd name="connsiteY5938" fmla="*/ 889376 h 1383472"/>
                <a:gd name="connsiteX5939" fmla="*/ 1578564 w 4340943"/>
                <a:gd name="connsiteY5939" fmla="*/ 874754 h 1383472"/>
                <a:gd name="connsiteX5940" fmla="*/ 1578564 w 4340943"/>
                <a:gd name="connsiteY5940" fmla="*/ 867339 h 1383472"/>
                <a:gd name="connsiteX5941" fmla="*/ 1608367 w 4340943"/>
                <a:gd name="connsiteY5941" fmla="*/ 846123 h 1383472"/>
                <a:gd name="connsiteX5942" fmla="*/ 1613577 w 4340943"/>
                <a:gd name="connsiteY5942" fmla="*/ 844587 h 1383472"/>
                <a:gd name="connsiteX5943" fmla="*/ 984267 w 4340943"/>
                <a:gd name="connsiteY5943" fmla="*/ 844587 h 1383472"/>
                <a:gd name="connsiteX5944" fmla="*/ 989474 w 4340943"/>
                <a:gd name="connsiteY5944" fmla="*/ 846123 h 1383472"/>
                <a:gd name="connsiteX5945" fmla="*/ 1010015 w 4340943"/>
                <a:gd name="connsiteY5945" fmla="*/ 860745 h 1383472"/>
                <a:gd name="connsiteX5946" fmla="*/ 1010015 w 4340943"/>
                <a:gd name="connsiteY5946" fmla="*/ 868160 h 1383472"/>
                <a:gd name="connsiteX5947" fmla="*/ 980212 w 4340943"/>
                <a:gd name="connsiteY5947" fmla="*/ 889376 h 1383472"/>
                <a:gd name="connsiteX5948" fmla="*/ 969796 w 4340943"/>
                <a:gd name="connsiteY5948" fmla="*/ 889376 h 1383472"/>
                <a:gd name="connsiteX5949" fmla="*/ 949255 w 4340943"/>
                <a:gd name="connsiteY5949" fmla="*/ 874754 h 1383472"/>
                <a:gd name="connsiteX5950" fmla="*/ 949254 w 4340943"/>
                <a:gd name="connsiteY5950" fmla="*/ 867339 h 1383472"/>
                <a:gd name="connsiteX5951" fmla="*/ 979058 w 4340943"/>
                <a:gd name="connsiteY5951" fmla="*/ 846123 h 1383472"/>
                <a:gd name="connsiteX5952" fmla="*/ 984267 w 4340943"/>
                <a:gd name="connsiteY5952" fmla="*/ 844587 h 1383472"/>
                <a:gd name="connsiteX5953" fmla="*/ 353764 w 4340943"/>
                <a:gd name="connsiteY5953" fmla="*/ 844587 h 1383472"/>
                <a:gd name="connsiteX5954" fmla="*/ 358971 w 4340943"/>
                <a:gd name="connsiteY5954" fmla="*/ 846123 h 1383472"/>
                <a:gd name="connsiteX5955" fmla="*/ 379512 w 4340943"/>
                <a:gd name="connsiteY5955" fmla="*/ 860745 h 1383472"/>
                <a:gd name="connsiteX5956" fmla="*/ 379512 w 4340943"/>
                <a:gd name="connsiteY5956" fmla="*/ 868160 h 1383472"/>
                <a:gd name="connsiteX5957" fmla="*/ 349709 w 4340943"/>
                <a:gd name="connsiteY5957" fmla="*/ 889376 h 1383472"/>
                <a:gd name="connsiteX5958" fmla="*/ 339292 w 4340943"/>
                <a:gd name="connsiteY5958" fmla="*/ 889376 h 1383472"/>
                <a:gd name="connsiteX5959" fmla="*/ 318751 w 4340943"/>
                <a:gd name="connsiteY5959" fmla="*/ 874754 h 1383472"/>
                <a:gd name="connsiteX5960" fmla="*/ 318751 w 4340943"/>
                <a:gd name="connsiteY5960" fmla="*/ 867339 h 1383472"/>
                <a:gd name="connsiteX5961" fmla="*/ 348555 w 4340943"/>
                <a:gd name="connsiteY5961" fmla="*/ 846123 h 1383472"/>
                <a:gd name="connsiteX5962" fmla="*/ 353764 w 4340943"/>
                <a:gd name="connsiteY5962" fmla="*/ 844587 h 1383472"/>
                <a:gd name="connsiteX5963" fmla="*/ 4231492 w 4340943"/>
                <a:gd name="connsiteY5963" fmla="*/ 839526 h 1383472"/>
                <a:gd name="connsiteX5964" fmla="*/ 4236484 w 4340943"/>
                <a:gd name="connsiteY5964" fmla="*/ 841187 h 1383472"/>
                <a:gd name="connsiteX5965" fmla="*/ 4242244 w 4340943"/>
                <a:gd name="connsiteY5965" fmla="*/ 845668 h 1383472"/>
                <a:gd name="connsiteX5966" fmla="*/ 4241792 w 4340943"/>
                <a:gd name="connsiteY5966" fmla="*/ 852908 h 1383472"/>
                <a:gd name="connsiteX5967" fmla="*/ 4235497 w 4340943"/>
                <a:gd name="connsiteY5967" fmla="*/ 857009 h 1383472"/>
                <a:gd name="connsiteX5968" fmla="*/ 4225326 w 4340943"/>
                <a:gd name="connsiteY5968" fmla="*/ 856688 h 1383472"/>
                <a:gd name="connsiteX5969" fmla="*/ 4219566 w 4340943"/>
                <a:gd name="connsiteY5969" fmla="*/ 852206 h 1383472"/>
                <a:gd name="connsiteX5970" fmla="*/ 4220017 w 4340943"/>
                <a:gd name="connsiteY5970" fmla="*/ 844966 h 1383472"/>
                <a:gd name="connsiteX5971" fmla="*/ 4226312 w 4340943"/>
                <a:gd name="connsiteY5971" fmla="*/ 840865 h 1383472"/>
                <a:gd name="connsiteX5972" fmla="*/ 4231492 w 4340943"/>
                <a:gd name="connsiteY5972" fmla="*/ 839526 h 1383472"/>
                <a:gd name="connsiteX5973" fmla="*/ 3600988 w 4340943"/>
                <a:gd name="connsiteY5973" fmla="*/ 839526 h 1383472"/>
                <a:gd name="connsiteX5974" fmla="*/ 3605980 w 4340943"/>
                <a:gd name="connsiteY5974" fmla="*/ 841187 h 1383472"/>
                <a:gd name="connsiteX5975" fmla="*/ 3611741 w 4340943"/>
                <a:gd name="connsiteY5975" fmla="*/ 845668 h 1383472"/>
                <a:gd name="connsiteX5976" fmla="*/ 3611289 w 4340943"/>
                <a:gd name="connsiteY5976" fmla="*/ 852908 h 1383472"/>
                <a:gd name="connsiteX5977" fmla="*/ 3604994 w 4340943"/>
                <a:gd name="connsiteY5977" fmla="*/ 857009 h 1383472"/>
                <a:gd name="connsiteX5978" fmla="*/ 3594822 w 4340943"/>
                <a:gd name="connsiteY5978" fmla="*/ 856688 h 1383472"/>
                <a:gd name="connsiteX5979" fmla="*/ 3589062 w 4340943"/>
                <a:gd name="connsiteY5979" fmla="*/ 852206 h 1383472"/>
                <a:gd name="connsiteX5980" fmla="*/ 3589514 w 4340943"/>
                <a:gd name="connsiteY5980" fmla="*/ 844966 h 1383472"/>
                <a:gd name="connsiteX5981" fmla="*/ 3595809 w 4340943"/>
                <a:gd name="connsiteY5981" fmla="*/ 840865 h 1383472"/>
                <a:gd name="connsiteX5982" fmla="*/ 3600988 w 4340943"/>
                <a:gd name="connsiteY5982" fmla="*/ 839526 h 1383472"/>
                <a:gd name="connsiteX5983" fmla="*/ 2971679 w 4340943"/>
                <a:gd name="connsiteY5983" fmla="*/ 839526 h 1383472"/>
                <a:gd name="connsiteX5984" fmla="*/ 2976672 w 4340943"/>
                <a:gd name="connsiteY5984" fmla="*/ 841187 h 1383472"/>
                <a:gd name="connsiteX5985" fmla="*/ 2982431 w 4340943"/>
                <a:gd name="connsiteY5985" fmla="*/ 845668 h 1383472"/>
                <a:gd name="connsiteX5986" fmla="*/ 2981980 w 4340943"/>
                <a:gd name="connsiteY5986" fmla="*/ 852908 h 1383472"/>
                <a:gd name="connsiteX5987" fmla="*/ 2975684 w 4340943"/>
                <a:gd name="connsiteY5987" fmla="*/ 857009 h 1383472"/>
                <a:gd name="connsiteX5988" fmla="*/ 2965513 w 4340943"/>
                <a:gd name="connsiteY5988" fmla="*/ 856688 h 1383472"/>
                <a:gd name="connsiteX5989" fmla="*/ 2959753 w 4340943"/>
                <a:gd name="connsiteY5989" fmla="*/ 852206 h 1383472"/>
                <a:gd name="connsiteX5990" fmla="*/ 2960204 w 4340943"/>
                <a:gd name="connsiteY5990" fmla="*/ 844966 h 1383472"/>
                <a:gd name="connsiteX5991" fmla="*/ 2966499 w 4340943"/>
                <a:gd name="connsiteY5991" fmla="*/ 840865 h 1383472"/>
                <a:gd name="connsiteX5992" fmla="*/ 2971679 w 4340943"/>
                <a:gd name="connsiteY5992" fmla="*/ 839526 h 1383472"/>
                <a:gd name="connsiteX5993" fmla="*/ 2341175 w 4340943"/>
                <a:gd name="connsiteY5993" fmla="*/ 839526 h 1383472"/>
                <a:gd name="connsiteX5994" fmla="*/ 2346167 w 4340943"/>
                <a:gd name="connsiteY5994" fmla="*/ 841187 h 1383472"/>
                <a:gd name="connsiteX5995" fmla="*/ 2351928 w 4340943"/>
                <a:gd name="connsiteY5995" fmla="*/ 845668 h 1383472"/>
                <a:gd name="connsiteX5996" fmla="*/ 2351476 w 4340943"/>
                <a:gd name="connsiteY5996" fmla="*/ 852908 h 1383472"/>
                <a:gd name="connsiteX5997" fmla="*/ 2345181 w 4340943"/>
                <a:gd name="connsiteY5997" fmla="*/ 857009 h 1383472"/>
                <a:gd name="connsiteX5998" fmla="*/ 2335009 w 4340943"/>
                <a:gd name="connsiteY5998" fmla="*/ 856688 h 1383472"/>
                <a:gd name="connsiteX5999" fmla="*/ 2329249 w 4340943"/>
                <a:gd name="connsiteY5999" fmla="*/ 852206 h 1383472"/>
                <a:gd name="connsiteX6000" fmla="*/ 2329700 w 4340943"/>
                <a:gd name="connsiteY6000" fmla="*/ 844966 h 1383472"/>
                <a:gd name="connsiteX6001" fmla="*/ 2335996 w 4340943"/>
                <a:gd name="connsiteY6001" fmla="*/ 840865 h 1383472"/>
                <a:gd name="connsiteX6002" fmla="*/ 2341175 w 4340943"/>
                <a:gd name="connsiteY6002" fmla="*/ 839526 h 1383472"/>
                <a:gd name="connsiteX6003" fmla="*/ 1710545 w 4340943"/>
                <a:gd name="connsiteY6003" fmla="*/ 839526 h 1383472"/>
                <a:gd name="connsiteX6004" fmla="*/ 1715537 w 4340943"/>
                <a:gd name="connsiteY6004" fmla="*/ 841187 h 1383472"/>
                <a:gd name="connsiteX6005" fmla="*/ 1721298 w 4340943"/>
                <a:gd name="connsiteY6005" fmla="*/ 845668 h 1383472"/>
                <a:gd name="connsiteX6006" fmla="*/ 1720846 w 4340943"/>
                <a:gd name="connsiteY6006" fmla="*/ 852908 h 1383472"/>
                <a:gd name="connsiteX6007" fmla="*/ 1714550 w 4340943"/>
                <a:gd name="connsiteY6007" fmla="*/ 857009 h 1383472"/>
                <a:gd name="connsiteX6008" fmla="*/ 1704379 w 4340943"/>
                <a:gd name="connsiteY6008" fmla="*/ 856688 h 1383472"/>
                <a:gd name="connsiteX6009" fmla="*/ 1698619 w 4340943"/>
                <a:gd name="connsiteY6009" fmla="*/ 852206 h 1383472"/>
                <a:gd name="connsiteX6010" fmla="*/ 1699070 w 4340943"/>
                <a:gd name="connsiteY6010" fmla="*/ 844966 h 1383472"/>
                <a:gd name="connsiteX6011" fmla="*/ 1705366 w 4340943"/>
                <a:gd name="connsiteY6011" fmla="*/ 840865 h 1383472"/>
                <a:gd name="connsiteX6012" fmla="*/ 1710545 w 4340943"/>
                <a:gd name="connsiteY6012" fmla="*/ 839526 h 1383472"/>
                <a:gd name="connsiteX6013" fmla="*/ 1080041 w 4340943"/>
                <a:gd name="connsiteY6013" fmla="*/ 839526 h 1383472"/>
                <a:gd name="connsiteX6014" fmla="*/ 1085034 w 4340943"/>
                <a:gd name="connsiteY6014" fmla="*/ 841187 h 1383472"/>
                <a:gd name="connsiteX6015" fmla="*/ 1090794 w 4340943"/>
                <a:gd name="connsiteY6015" fmla="*/ 845668 h 1383472"/>
                <a:gd name="connsiteX6016" fmla="*/ 1090343 w 4340943"/>
                <a:gd name="connsiteY6016" fmla="*/ 852908 h 1383472"/>
                <a:gd name="connsiteX6017" fmla="*/ 1084047 w 4340943"/>
                <a:gd name="connsiteY6017" fmla="*/ 857009 h 1383472"/>
                <a:gd name="connsiteX6018" fmla="*/ 1073876 w 4340943"/>
                <a:gd name="connsiteY6018" fmla="*/ 856688 h 1383472"/>
                <a:gd name="connsiteX6019" fmla="*/ 1068116 w 4340943"/>
                <a:gd name="connsiteY6019" fmla="*/ 852206 h 1383472"/>
                <a:gd name="connsiteX6020" fmla="*/ 1068567 w 4340943"/>
                <a:gd name="connsiteY6020" fmla="*/ 844966 h 1383472"/>
                <a:gd name="connsiteX6021" fmla="*/ 1074862 w 4340943"/>
                <a:gd name="connsiteY6021" fmla="*/ 840865 h 1383472"/>
                <a:gd name="connsiteX6022" fmla="*/ 1080041 w 4340943"/>
                <a:gd name="connsiteY6022" fmla="*/ 839526 h 1383472"/>
                <a:gd name="connsiteX6023" fmla="*/ 450732 w 4340943"/>
                <a:gd name="connsiteY6023" fmla="*/ 839526 h 1383472"/>
                <a:gd name="connsiteX6024" fmla="*/ 455725 w 4340943"/>
                <a:gd name="connsiteY6024" fmla="*/ 841187 h 1383472"/>
                <a:gd name="connsiteX6025" fmla="*/ 461484 w 4340943"/>
                <a:gd name="connsiteY6025" fmla="*/ 845668 h 1383472"/>
                <a:gd name="connsiteX6026" fmla="*/ 461033 w 4340943"/>
                <a:gd name="connsiteY6026" fmla="*/ 852908 h 1383472"/>
                <a:gd name="connsiteX6027" fmla="*/ 454737 w 4340943"/>
                <a:gd name="connsiteY6027" fmla="*/ 857009 h 1383472"/>
                <a:gd name="connsiteX6028" fmla="*/ 444566 w 4340943"/>
                <a:gd name="connsiteY6028" fmla="*/ 856688 h 1383472"/>
                <a:gd name="connsiteX6029" fmla="*/ 438806 w 4340943"/>
                <a:gd name="connsiteY6029" fmla="*/ 852206 h 1383472"/>
                <a:gd name="connsiteX6030" fmla="*/ 439257 w 4340943"/>
                <a:gd name="connsiteY6030" fmla="*/ 844966 h 1383472"/>
                <a:gd name="connsiteX6031" fmla="*/ 445553 w 4340943"/>
                <a:gd name="connsiteY6031" fmla="*/ 840865 h 1383472"/>
                <a:gd name="connsiteX6032" fmla="*/ 450732 w 4340943"/>
                <a:gd name="connsiteY6032" fmla="*/ 839526 h 1383472"/>
                <a:gd name="connsiteX6033" fmla="*/ 4039113 w 4340943"/>
                <a:gd name="connsiteY6033" fmla="*/ 835915 h 1383472"/>
                <a:gd name="connsiteX6034" fmla="*/ 4044705 w 4340943"/>
                <a:gd name="connsiteY6034" fmla="*/ 837619 h 1383472"/>
                <a:gd name="connsiteX6035" fmla="*/ 4051286 w 4340943"/>
                <a:gd name="connsiteY6035" fmla="*/ 842416 h 1383472"/>
                <a:gd name="connsiteX6036" fmla="*/ 4051153 w 4340943"/>
                <a:gd name="connsiteY6036" fmla="*/ 850417 h 1383472"/>
                <a:gd name="connsiteX6037" fmla="*/ 4021806 w 4340943"/>
                <a:gd name="connsiteY6037" fmla="*/ 870821 h 1383472"/>
                <a:gd name="connsiteX6038" fmla="*/ 4010566 w 4340943"/>
                <a:gd name="connsiteY6038" fmla="*/ 870728 h 1383472"/>
                <a:gd name="connsiteX6039" fmla="*/ 4003986 w 4340943"/>
                <a:gd name="connsiteY6039" fmla="*/ 865931 h 1383472"/>
                <a:gd name="connsiteX6040" fmla="*/ 4004118 w 4340943"/>
                <a:gd name="connsiteY6040" fmla="*/ 857930 h 1383472"/>
                <a:gd name="connsiteX6041" fmla="*/ 4033466 w 4340943"/>
                <a:gd name="connsiteY6041" fmla="*/ 837525 h 1383472"/>
                <a:gd name="connsiteX6042" fmla="*/ 4039113 w 4340943"/>
                <a:gd name="connsiteY6042" fmla="*/ 835915 h 1383472"/>
                <a:gd name="connsiteX6043" fmla="*/ 3409804 w 4340943"/>
                <a:gd name="connsiteY6043" fmla="*/ 835915 h 1383472"/>
                <a:gd name="connsiteX6044" fmla="*/ 3415395 w 4340943"/>
                <a:gd name="connsiteY6044" fmla="*/ 837619 h 1383472"/>
                <a:gd name="connsiteX6045" fmla="*/ 3421976 w 4340943"/>
                <a:gd name="connsiteY6045" fmla="*/ 842416 h 1383472"/>
                <a:gd name="connsiteX6046" fmla="*/ 3421844 w 4340943"/>
                <a:gd name="connsiteY6046" fmla="*/ 850417 h 1383472"/>
                <a:gd name="connsiteX6047" fmla="*/ 3392496 w 4340943"/>
                <a:gd name="connsiteY6047" fmla="*/ 870821 h 1383472"/>
                <a:gd name="connsiteX6048" fmla="*/ 3381257 w 4340943"/>
                <a:gd name="connsiteY6048" fmla="*/ 870728 h 1383472"/>
                <a:gd name="connsiteX6049" fmla="*/ 3374676 w 4340943"/>
                <a:gd name="connsiteY6049" fmla="*/ 865931 h 1383472"/>
                <a:gd name="connsiteX6050" fmla="*/ 3374808 w 4340943"/>
                <a:gd name="connsiteY6050" fmla="*/ 857930 h 1383472"/>
                <a:gd name="connsiteX6051" fmla="*/ 3404157 w 4340943"/>
                <a:gd name="connsiteY6051" fmla="*/ 837525 h 1383472"/>
                <a:gd name="connsiteX6052" fmla="*/ 3409804 w 4340943"/>
                <a:gd name="connsiteY6052" fmla="*/ 835915 h 1383472"/>
                <a:gd name="connsiteX6053" fmla="*/ 2779300 w 4340943"/>
                <a:gd name="connsiteY6053" fmla="*/ 835915 h 1383472"/>
                <a:gd name="connsiteX6054" fmla="*/ 2784892 w 4340943"/>
                <a:gd name="connsiteY6054" fmla="*/ 837619 h 1383472"/>
                <a:gd name="connsiteX6055" fmla="*/ 2791473 w 4340943"/>
                <a:gd name="connsiteY6055" fmla="*/ 842416 h 1383472"/>
                <a:gd name="connsiteX6056" fmla="*/ 2791340 w 4340943"/>
                <a:gd name="connsiteY6056" fmla="*/ 850417 h 1383472"/>
                <a:gd name="connsiteX6057" fmla="*/ 2761992 w 4340943"/>
                <a:gd name="connsiteY6057" fmla="*/ 870821 h 1383472"/>
                <a:gd name="connsiteX6058" fmla="*/ 2750754 w 4340943"/>
                <a:gd name="connsiteY6058" fmla="*/ 870728 h 1383472"/>
                <a:gd name="connsiteX6059" fmla="*/ 2744172 w 4340943"/>
                <a:gd name="connsiteY6059" fmla="*/ 865931 h 1383472"/>
                <a:gd name="connsiteX6060" fmla="*/ 2744305 w 4340943"/>
                <a:gd name="connsiteY6060" fmla="*/ 857930 h 1383472"/>
                <a:gd name="connsiteX6061" fmla="*/ 2773654 w 4340943"/>
                <a:gd name="connsiteY6061" fmla="*/ 837525 h 1383472"/>
                <a:gd name="connsiteX6062" fmla="*/ 2779300 w 4340943"/>
                <a:gd name="connsiteY6062" fmla="*/ 835915 h 1383472"/>
                <a:gd name="connsiteX6063" fmla="*/ 2148669 w 4340943"/>
                <a:gd name="connsiteY6063" fmla="*/ 835915 h 1383472"/>
                <a:gd name="connsiteX6064" fmla="*/ 2154262 w 4340943"/>
                <a:gd name="connsiteY6064" fmla="*/ 837619 h 1383472"/>
                <a:gd name="connsiteX6065" fmla="*/ 2160842 w 4340943"/>
                <a:gd name="connsiteY6065" fmla="*/ 842416 h 1383472"/>
                <a:gd name="connsiteX6066" fmla="*/ 2160709 w 4340943"/>
                <a:gd name="connsiteY6066" fmla="*/ 850417 h 1383472"/>
                <a:gd name="connsiteX6067" fmla="*/ 2131362 w 4340943"/>
                <a:gd name="connsiteY6067" fmla="*/ 870821 h 1383472"/>
                <a:gd name="connsiteX6068" fmla="*/ 2120123 w 4340943"/>
                <a:gd name="connsiteY6068" fmla="*/ 870728 h 1383472"/>
                <a:gd name="connsiteX6069" fmla="*/ 2113542 w 4340943"/>
                <a:gd name="connsiteY6069" fmla="*/ 865931 h 1383472"/>
                <a:gd name="connsiteX6070" fmla="*/ 2113674 w 4340943"/>
                <a:gd name="connsiteY6070" fmla="*/ 857930 h 1383472"/>
                <a:gd name="connsiteX6071" fmla="*/ 2143023 w 4340943"/>
                <a:gd name="connsiteY6071" fmla="*/ 837525 h 1383472"/>
                <a:gd name="connsiteX6072" fmla="*/ 2148669 w 4340943"/>
                <a:gd name="connsiteY6072" fmla="*/ 835915 h 1383472"/>
                <a:gd name="connsiteX6073" fmla="*/ 1518166 w 4340943"/>
                <a:gd name="connsiteY6073" fmla="*/ 835915 h 1383472"/>
                <a:gd name="connsiteX6074" fmla="*/ 1523758 w 4340943"/>
                <a:gd name="connsiteY6074" fmla="*/ 837619 h 1383472"/>
                <a:gd name="connsiteX6075" fmla="*/ 1530339 w 4340943"/>
                <a:gd name="connsiteY6075" fmla="*/ 842416 h 1383472"/>
                <a:gd name="connsiteX6076" fmla="*/ 1530206 w 4340943"/>
                <a:gd name="connsiteY6076" fmla="*/ 850417 h 1383472"/>
                <a:gd name="connsiteX6077" fmla="*/ 1500859 w 4340943"/>
                <a:gd name="connsiteY6077" fmla="*/ 870821 h 1383472"/>
                <a:gd name="connsiteX6078" fmla="*/ 1489619 w 4340943"/>
                <a:gd name="connsiteY6078" fmla="*/ 870728 h 1383472"/>
                <a:gd name="connsiteX6079" fmla="*/ 1483039 w 4340943"/>
                <a:gd name="connsiteY6079" fmla="*/ 865931 h 1383472"/>
                <a:gd name="connsiteX6080" fmla="*/ 1483171 w 4340943"/>
                <a:gd name="connsiteY6080" fmla="*/ 857930 h 1383472"/>
                <a:gd name="connsiteX6081" fmla="*/ 1512519 w 4340943"/>
                <a:gd name="connsiteY6081" fmla="*/ 837525 h 1383472"/>
                <a:gd name="connsiteX6082" fmla="*/ 1518166 w 4340943"/>
                <a:gd name="connsiteY6082" fmla="*/ 835915 h 1383472"/>
                <a:gd name="connsiteX6083" fmla="*/ 888857 w 4340943"/>
                <a:gd name="connsiteY6083" fmla="*/ 835915 h 1383472"/>
                <a:gd name="connsiteX6084" fmla="*/ 894448 w 4340943"/>
                <a:gd name="connsiteY6084" fmla="*/ 837619 h 1383472"/>
                <a:gd name="connsiteX6085" fmla="*/ 901030 w 4340943"/>
                <a:gd name="connsiteY6085" fmla="*/ 842416 h 1383472"/>
                <a:gd name="connsiteX6086" fmla="*/ 900897 w 4340943"/>
                <a:gd name="connsiteY6086" fmla="*/ 850417 h 1383472"/>
                <a:gd name="connsiteX6087" fmla="*/ 871549 w 4340943"/>
                <a:gd name="connsiteY6087" fmla="*/ 870821 h 1383472"/>
                <a:gd name="connsiteX6088" fmla="*/ 860310 w 4340943"/>
                <a:gd name="connsiteY6088" fmla="*/ 870728 h 1383472"/>
                <a:gd name="connsiteX6089" fmla="*/ 853729 w 4340943"/>
                <a:gd name="connsiteY6089" fmla="*/ 865931 h 1383472"/>
                <a:gd name="connsiteX6090" fmla="*/ 853861 w 4340943"/>
                <a:gd name="connsiteY6090" fmla="*/ 857930 h 1383472"/>
                <a:gd name="connsiteX6091" fmla="*/ 883210 w 4340943"/>
                <a:gd name="connsiteY6091" fmla="*/ 837525 h 1383472"/>
                <a:gd name="connsiteX6092" fmla="*/ 888857 w 4340943"/>
                <a:gd name="connsiteY6092" fmla="*/ 835915 h 1383472"/>
                <a:gd name="connsiteX6093" fmla="*/ 258353 w 4340943"/>
                <a:gd name="connsiteY6093" fmla="*/ 835915 h 1383472"/>
                <a:gd name="connsiteX6094" fmla="*/ 263945 w 4340943"/>
                <a:gd name="connsiteY6094" fmla="*/ 837619 h 1383472"/>
                <a:gd name="connsiteX6095" fmla="*/ 270526 w 4340943"/>
                <a:gd name="connsiteY6095" fmla="*/ 842416 h 1383472"/>
                <a:gd name="connsiteX6096" fmla="*/ 270393 w 4340943"/>
                <a:gd name="connsiteY6096" fmla="*/ 850417 h 1383472"/>
                <a:gd name="connsiteX6097" fmla="*/ 241045 w 4340943"/>
                <a:gd name="connsiteY6097" fmla="*/ 870821 h 1383472"/>
                <a:gd name="connsiteX6098" fmla="*/ 229807 w 4340943"/>
                <a:gd name="connsiteY6098" fmla="*/ 870728 h 1383472"/>
                <a:gd name="connsiteX6099" fmla="*/ 223225 w 4340943"/>
                <a:gd name="connsiteY6099" fmla="*/ 865931 h 1383472"/>
                <a:gd name="connsiteX6100" fmla="*/ 223358 w 4340943"/>
                <a:gd name="connsiteY6100" fmla="*/ 857930 h 1383472"/>
                <a:gd name="connsiteX6101" fmla="*/ 252707 w 4340943"/>
                <a:gd name="connsiteY6101" fmla="*/ 837525 h 1383472"/>
                <a:gd name="connsiteX6102" fmla="*/ 258353 w 4340943"/>
                <a:gd name="connsiteY6102" fmla="*/ 835915 h 1383472"/>
                <a:gd name="connsiteX6103" fmla="*/ 3883115 w 4340943"/>
                <a:gd name="connsiteY6103" fmla="*/ 812494 h 1383472"/>
                <a:gd name="connsiteX6104" fmla="*/ 3890774 w 4340943"/>
                <a:gd name="connsiteY6104" fmla="*/ 814752 h 1383472"/>
                <a:gd name="connsiteX6105" fmla="*/ 3942561 w 4340943"/>
                <a:gd name="connsiteY6105" fmla="*/ 851618 h 1383472"/>
                <a:gd name="connsiteX6106" fmla="*/ 3942561 w 4340943"/>
                <a:gd name="connsiteY6106" fmla="*/ 862522 h 1383472"/>
                <a:gd name="connsiteX6107" fmla="*/ 3877846 w 4340943"/>
                <a:gd name="connsiteY6107" fmla="*/ 908589 h 1383472"/>
                <a:gd name="connsiteX6108" fmla="*/ 3862529 w 4340943"/>
                <a:gd name="connsiteY6108" fmla="*/ 908589 h 1383472"/>
                <a:gd name="connsiteX6109" fmla="*/ 3810742 w 4340943"/>
                <a:gd name="connsiteY6109" fmla="*/ 871724 h 1383472"/>
                <a:gd name="connsiteX6110" fmla="*/ 3810742 w 4340943"/>
                <a:gd name="connsiteY6110" fmla="*/ 860820 h 1383472"/>
                <a:gd name="connsiteX6111" fmla="*/ 3875456 w 4340943"/>
                <a:gd name="connsiteY6111" fmla="*/ 814752 h 1383472"/>
                <a:gd name="connsiteX6112" fmla="*/ 3883115 w 4340943"/>
                <a:gd name="connsiteY6112" fmla="*/ 812494 h 1383472"/>
                <a:gd name="connsiteX6113" fmla="*/ 3253806 w 4340943"/>
                <a:gd name="connsiteY6113" fmla="*/ 812494 h 1383472"/>
                <a:gd name="connsiteX6114" fmla="*/ 3261464 w 4340943"/>
                <a:gd name="connsiteY6114" fmla="*/ 814752 h 1383472"/>
                <a:gd name="connsiteX6115" fmla="*/ 3313251 w 4340943"/>
                <a:gd name="connsiteY6115" fmla="*/ 851618 h 1383472"/>
                <a:gd name="connsiteX6116" fmla="*/ 3313251 w 4340943"/>
                <a:gd name="connsiteY6116" fmla="*/ 862522 h 1383472"/>
                <a:gd name="connsiteX6117" fmla="*/ 3248537 w 4340943"/>
                <a:gd name="connsiteY6117" fmla="*/ 908589 h 1383472"/>
                <a:gd name="connsiteX6118" fmla="*/ 3233219 w 4340943"/>
                <a:gd name="connsiteY6118" fmla="*/ 908589 h 1383472"/>
                <a:gd name="connsiteX6119" fmla="*/ 3181432 w 4340943"/>
                <a:gd name="connsiteY6119" fmla="*/ 871724 h 1383472"/>
                <a:gd name="connsiteX6120" fmla="*/ 3181432 w 4340943"/>
                <a:gd name="connsiteY6120" fmla="*/ 860820 h 1383472"/>
                <a:gd name="connsiteX6121" fmla="*/ 3246147 w 4340943"/>
                <a:gd name="connsiteY6121" fmla="*/ 814752 h 1383472"/>
                <a:gd name="connsiteX6122" fmla="*/ 3253806 w 4340943"/>
                <a:gd name="connsiteY6122" fmla="*/ 812494 h 1383472"/>
                <a:gd name="connsiteX6123" fmla="*/ 2623303 w 4340943"/>
                <a:gd name="connsiteY6123" fmla="*/ 812494 h 1383472"/>
                <a:gd name="connsiteX6124" fmla="*/ 2630961 w 4340943"/>
                <a:gd name="connsiteY6124" fmla="*/ 814752 h 1383472"/>
                <a:gd name="connsiteX6125" fmla="*/ 2682748 w 4340943"/>
                <a:gd name="connsiteY6125" fmla="*/ 851618 h 1383472"/>
                <a:gd name="connsiteX6126" fmla="*/ 2682748 w 4340943"/>
                <a:gd name="connsiteY6126" fmla="*/ 862522 h 1383472"/>
                <a:gd name="connsiteX6127" fmla="*/ 2618033 w 4340943"/>
                <a:gd name="connsiteY6127" fmla="*/ 908589 h 1383472"/>
                <a:gd name="connsiteX6128" fmla="*/ 2602716 w 4340943"/>
                <a:gd name="connsiteY6128" fmla="*/ 908589 h 1383472"/>
                <a:gd name="connsiteX6129" fmla="*/ 2550929 w 4340943"/>
                <a:gd name="connsiteY6129" fmla="*/ 871724 h 1383472"/>
                <a:gd name="connsiteX6130" fmla="*/ 2550929 w 4340943"/>
                <a:gd name="connsiteY6130" fmla="*/ 860820 h 1383472"/>
                <a:gd name="connsiteX6131" fmla="*/ 2615643 w 4340943"/>
                <a:gd name="connsiteY6131" fmla="*/ 814752 h 1383472"/>
                <a:gd name="connsiteX6132" fmla="*/ 2623303 w 4340943"/>
                <a:gd name="connsiteY6132" fmla="*/ 812494 h 1383472"/>
                <a:gd name="connsiteX6133" fmla="*/ 1992672 w 4340943"/>
                <a:gd name="connsiteY6133" fmla="*/ 812494 h 1383472"/>
                <a:gd name="connsiteX6134" fmla="*/ 2000330 w 4340943"/>
                <a:gd name="connsiteY6134" fmla="*/ 814752 h 1383472"/>
                <a:gd name="connsiteX6135" fmla="*/ 2052117 w 4340943"/>
                <a:gd name="connsiteY6135" fmla="*/ 851618 h 1383472"/>
                <a:gd name="connsiteX6136" fmla="*/ 2052117 w 4340943"/>
                <a:gd name="connsiteY6136" fmla="*/ 862522 h 1383472"/>
                <a:gd name="connsiteX6137" fmla="*/ 1987403 w 4340943"/>
                <a:gd name="connsiteY6137" fmla="*/ 908589 h 1383472"/>
                <a:gd name="connsiteX6138" fmla="*/ 1972085 w 4340943"/>
                <a:gd name="connsiteY6138" fmla="*/ 908589 h 1383472"/>
                <a:gd name="connsiteX6139" fmla="*/ 1920298 w 4340943"/>
                <a:gd name="connsiteY6139" fmla="*/ 871724 h 1383472"/>
                <a:gd name="connsiteX6140" fmla="*/ 1920298 w 4340943"/>
                <a:gd name="connsiteY6140" fmla="*/ 860820 h 1383472"/>
                <a:gd name="connsiteX6141" fmla="*/ 1985013 w 4340943"/>
                <a:gd name="connsiteY6141" fmla="*/ 814752 h 1383472"/>
                <a:gd name="connsiteX6142" fmla="*/ 1992672 w 4340943"/>
                <a:gd name="connsiteY6142" fmla="*/ 812494 h 1383472"/>
                <a:gd name="connsiteX6143" fmla="*/ 1362169 w 4340943"/>
                <a:gd name="connsiteY6143" fmla="*/ 812494 h 1383472"/>
                <a:gd name="connsiteX6144" fmla="*/ 1369827 w 4340943"/>
                <a:gd name="connsiteY6144" fmla="*/ 814752 h 1383472"/>
                <a:gd name="connsiteX6145" fmla="*/ 1421614 w 4340943"/>
                <a:gd name="connsiteY6145" fmla="*/ 851618 h 1383472"/>
                <a:gd name="connsiteX6146" fmla="*/ 1421614 w 4340943"/>
                <a:gd name="connsiteY6146" fmla="*/ 862522 h 1383472"/>
                <a:gd name="connsiteX6147" fmla="*/ 1356899 w 4340943"/>
                <a:gd name="connsiteY6147" fmla="*/ 908589 h 1383472"/>
                <a:gd name="connsiteX6148" fmla="*/ 1341582 w 4340943"/>
                <a:gd name="connsiteY6148" fmla="*/ 908589 h 1383472"/>
                <a:gd name="connsiteX6149" fmla="*/ 1289795 w 4340943"/>
                <a:gd name="connsiteY6149" fmla="*/ 871724 h 1383472"/>
                <a:gd name="connsiteX6150" fmla="*/ 1289795 w 4340943"/>
                <a:gd name="connsiteY6150" fmla="*/ 860820 h 1383472"/>
                <a:gd name="connsiteX6151" fmla="*/ 1354510 w 4340943"/>
                <a:gd name="connsiteY6151" fmla="*/ 814752 h 1383472"/>
                <a:gd name="connsiteX6152" fmla="*/ 1362169 w 4340943"/>
                <a:gd name="connsiteY6152" fmla="*/ 812494 h 1383472"/>
                <a:gd name="connsiteX6153" fmla="*/ 732859 w 4340943"/>
                <a:gd name="connsiteY6153" fmla="*/ 812494 h 1383472"/>
                <a:gd name="connsiteX6154" fmla="*/ 740517 w 4340943"/>
                <a:gd name="connsiteY6154" fmla="*/ 814752 h 1383472"/>
                <a:gd name="connsiteX6155" fmla="*/ 792304 w 4340943"/>
                <a:gd name="connsiteY6155" fmla="*/ 851618 h 1383472"/>
                <a:gd name="connsiteX6156" fmla="*/ 792304 w 4340943"/>
                <a:gd name="connsiteY6156" fmla="*/ 862522 h 1383472"/>
                <a:gd name="connsiteX6157" fmla="*/ 727590 w 4340943"/>
                <a:gd name="connsiteY6157" fmla="*/ 908589 h 1383472"/>
                <a:gd name="connsiteX6158" fmla="*/ 712273 w 4340943"/>
                <a:gd name="connsiteY6158" fmla="*/ 908589 h 1383472"/>
                <a:gd name="connsiteX6159" fmla="*/ 660485 w 4340943"/>
                <a:gd name="connsiteY6159" fmla="*/ 871724 h 1383472"/>
                <a:gd name="connsiteX6160" fmla="*/ 660485 w 4340943"/>
                <a:gd name="connsiteY6160" fmla="*/ 860820 h 1383472"/>
                <a:gd name="connsiteX6161" fmla="*/ 725200 w 4340943"/>
                <a:gd name="connsiteY6161" fmla="*/ 814752 h 1383472"/>
                <a:gd name="connsiteX6162" fmla="*/ 732859 w 4340943"/>
                <a:gd name="connsiteY6162" fmla="*/ 812494 h 1383472"/>
                <a:gd name="connsiteX6163" fmla="*/ 4337280 w 4340943"/>
                <a:gd name="connsiteY6163" fmla="*/ 810799 h 1383472"/>
                <a:gd name="connsiteX6164" fmla="*/ 4340943 w 4340943"/>
                <a:gd name="connsiteY6164" fmla="*/ 811879 h 1383472"/>
                <a:gd name="connsiteX6165" fmla="*/ 4340943 w 4340943"/>
                <a:gd name="connsiteY6165" fmla="*/ 875682 h 1383472"/>
                <a:gd name="connsiteX6166" fmla="*/ 4298952 w 4340943"/>
                <a:gd name="connsiteY6166" fmla="*/ 845790 h 1383472"/>
                <a:gd name="connsiteX6167" fmla="*/ 4298952 w 4340943"/>
                <a:gd name="connsiteY6167" fmla="*/ 834892 h 1383472"/>
                <a:gd name="connsiteX6168" fmla="*/ 4329626 w 4340943"/>
                <a:gd name="connsiteY6168" fmla="*/ 813056 h 1383472"/>
                <a:gd name="connsiteX6169" fmla="*/ 4337280 w 4340943"/>
                <a:gd name="connsiteY6169" fmla="*/ 810799 h 1383472"/>
                <a:gd name="connsiteX6170" fmla="*/ 3706777 w 4340943"/>
                <a:gd name="connsiteY6170" fmla="*/ 810799 h 1383472"/>
                <a:gd name="connsiteX6171" fmla="*/ 3714432 w 4340943"/>
                <a:gd name="connsiteY6171" fmla="*/ 813056 h 1383472"/>
                <a:gd name="connsiteX6172" fmla="*/ 3759437 w 4340943"/>
                <a:gd name="connsiteY6172" fmla="*/ 845094 h 1383472"/>
                <a:gd name="connsiteX6173" fmla="*/ 3759437 w 4340943"/>
                <a:gd name="connsiteY6173" fmla="*/ 855992 h 1383472"/>
                <a:gd name="connsiteX6174" fmla="*/ 3728763 w 4340943"/>
                <a:gd name="connsiteY6174" fmla="*/ 877828 h 1383472"/>
                <a:gd name="connsiteX6175" fmla="*/ 3713454 w 4340943"/>
                <a:gd name="connsiteY6175" fmla="*/ 877828 h 1383472"/>
                <a:gd name="connsiteX6176" fmla="*/ 3668448 w 4340943"/>
                <a:gd name="connsiteY6176" fmla="*/ 845790 h 1383472"/>
                <a:gd name="connsiteX6177" fmla="*/ 3668448 w 4340943"/>
                <a:gd name="connsiteY6177" fmla="*/ 834892 h 1383472"/>
                <a:gd name="connsiteX6178" fmla="*/ 3699122 w 4340943"/>
                <a:gd name="connsiteY6178" fmla="*/ 813056 h 1383472"/>
                <a:gd name="connsiteX6179" fmla="*/ 3706777 w 4340943"/>
                <a:gd name="connsiteY6179" fmla="*/ 810799 h 1383472"/>
                <a:gd name="connsiteX6180" fmla="*/ 3077467 w 4340943"/>
                <a:gd name="connsiteY6180" fmla="*/ 810799 h 1383472"/>
                <a:gd name="connsiteX6181" fmla="*/ 3085122 w 4340943"/>
                <a:gd name="connsiteY6181" fmla="*/ 813056 h 1383472"/>
                <a:gd name="connsiteX6182" fmla="*/ 3130128 w 4340943"/>
                <a:gd name="connsiteY6182" fmla="*/ 845094 h 1383472"/>
                <a:gd name="connsiteX6183" fmla="*/ 3130128 w 4340943"/>
                <a:gd name="connsiteY6183" fmla="*/ 855992 h 1383472"/>
                <a:gd name="connsiteX6184" fmla="*/ 3099454 w 4340943"/>
                <a:gd name="connsiteY6184" fmla="*/ 877828 h 1383472"/>
                <a:gd name="connsiteX6185" fmla="*/ 3084144 w 4340943"/>
                <a:gd name="connsiteY6185" fmla="*/ 877828 h 1383472"/>
                <a:gd name="connsiteX6186" fmla="*/ 3039138 w 4340943"/>
                <a:gd name="connsiteY6186" fmla="*/ 845790 h 1383472"/>
                <a:gd name="connsiteX6187" fmla="*/ 3039138 w 4340943"/>
                <a:gd name="connsiteY6187" fmla="*/ 834892 h 1383472"/>
                <a:gd name="connsiteX6188" fmla="*/ 3069812 w 4340943"/>
                <a:gd name="connsiteY6188" fmla="*/ 813056 h 1383472"/>
                <a:gd name="connsiteX6189" fmla="*/ 3077467 w 4340943"/>
                <a:gd name="connsiteY6189" fmla="*/ 810799 h 1383472"/>
                <a:gd name="connsiteX6190" fmla="*/ 2446964 w 4340943"/>
                <a:gd name="connsiteY6190" fmla="*/ 810799 h 1383472"/>
                <a:gd name="connsiteX6191" fmla="*/ 2454619 w 4340943"/>
                <a:gd name="connsiteY6191" fmla="*/ 813056 h 1383472"/>
                <a:gd name="connsiteX6192" fmla="*/ 2499624 w 4340943"/>
                <a:gd name="connsiteY6192" fmla="*/ 845094 h 1383472"/>
                <a:gd name="connsiteX6193" fmla="*/ 2499624 w 4340943"/>
                <a:gd name="connsiteY6193" fmla="*/ 855992 h 1383472"/>
                <a:gd name="connsiteX6194" fmla="*/ 2468950 w 4340943"/>
                <a:gd name="connsiteY6194" fmla="*/ 877828 h 1383472"/>
                <a:gd name="connsiteX6195" fmla="*/ 2453641 w 4340943"/>
                <a:gd name="connsiteY6195" fmla="*/ 877828 h 1383472"/>
                <a:gd name="connsiteX6196" fmla="*/ 2408635 w 4340943"/>
                <a:gd name="connsiteY6196" fmla="*/ 845790 h 1383472"/>
                <a:gd name="connsiteX6197" fmla="*/ 2408635 w 4340943"/>
                <a:gd name="connsiteY6197" fmla="*/ 834892 h 1383472"/>
                <a:gd name="connsiteX6198" fmla="*/ 2439309 w 4340943"/>
                <a:gd name="connsiteY6198" fmla="*/ 813056 h 1383472"/>
                <a:gd name="connsiteX6199" fmla="*/ 2446964 w 4340943"/>
                <a:gd name="connsiteY6199" fmla="*/ 810799 h 1383472"/>
                <a:gd name="connsiteX6200" fmla="*/ 1816333 w 4340943"/>
                <a:gd name="connsiteY6200" fmla="*/ 810799 h 1383472"/>
                <a:gd name="connsiteX6201" fmla="*/ 1823988 w 4340943"/>
                <a:gd name="connsiteY6201" fmla="*/ 813056 h 1383472"/>
                <a:gd name="connsiteX6202" fmla="*/ 1868994 w 4340943"/>
                <a:gd name="connsiteY6202" fmla="*/ 845094 h 1383472"/>
                <a:gd name="connsiteX6203" fmla="*/ 1868994 w 4340943"/>
                <a:gd name="connsiteY6203" fmla="*/ 855992 h 1383472"/>
                <a:gd name="connsiteX6204" fmla="*/ 1838320 w 4340943"/>
                <a:gd name="connsiteY6204" fmla="*/ 877828 h 1383472"/>
                <a:gd name="connsiteX6205" fmla="*/ 1823010 w 4340943"/>
                <a:gd name="connsiteY6205" fmla="*/ 877828 h 1383472"/>
                <a:gd name="connsiteX6206" fmla="*/ 1778005 w 4340943"/>
                <a:gd name="connsiteY6206" fmla="*/ 845790 h 1383472"/>
                <a:gd name="connsiteX6207" fmla="*/ 1778005 w 4340943"/>
                <a:gd name="connsiteY6207" fmla="*/ 834892 h 1383472"/>
                <a:gd name="connsiteX6208" fmla="*/ 1808679 w 4340943"/>
                <a:gd name="connsiteY6208" fmla="*/ 813056 h 1383472"/>
                <a:gd name="connsiteX6209" fmla="*/ 1816333 w 4340943"/>
                <a:gd name="connsiteY6209" fmla="*/ 810799 h 1383472"/>
                <a:gd name="connsiteX6210" fmla="*/ 1185830 w 4340943"/>
                <a:gd name="connsiteY6210" fmla="*/ 810799 h 1383472"/>
                <a:gd name="connsiteX6211" fmla="*/ 1193485 w 4340943"/>
                <a:gd name="connsiteY6211" fmla="*/ 813056 h 1383472"/>
                <a:gd name="connsiteX6212" fmla="*/ 1238490 w 4340943"/>
                <a:gd name="connsiteY6212" fmla="*/ 845094 h 1383472"/>
                <a:gd name="connsiteX6213" fmla="*/ 1238490 w 4340943"/>
                <a:gd name="connsiteY6213" fmla="*/ 855992 h 1383472"/>
                <a:gd name="connsiteX6214" fmla="*/ 1207817 w 4340943"/>
                <a:gd name="connsiteY6214" fmla="*/ 877828 h 1383472"/>
                <a:gd name="connsiteX6215" fmla="*/ 1192507 w 4340943"/>
                <a:gd name="connsiteY6215" fmla="*/ 877828 h 1383472"/>
                <a:gd name="connsiteX6216" fmla="*/ 1147501 w 4340943"/>
                <a:gd name="connsiteY6216" fmla="*/ 845790 h 1383472"/>
                <a:gd name="connsiteX6217" fmla="*/ 1147501 w 4340943"/>
                <a:gd name="connsiteY6217" fmla="*/ 834892 h 1383472"/>
                <a:gd name="connsiteX6218" fmla="*/ 1178175 w 4340943"/>
                <a:gd name="connsiteY6218" fmla="*/ 813056 h 1383472"/>
                <a:gd name="connsiteX6219" fmla="*/ 1185830 w 4340943"/>
                <a:gd name="connsiteY6219" fmla="*/ 810799 h 1383472"/>
                <a:gd name="connsiteX6220" fmla="*/ 556520 w 4340943"/>
                <a:gd name="connsiteY6220" fmla="*/ 810799 h 1383472"/>
                <a:gd name="connsiteX6221" fmla="*/ 564176 w 4340943"/>
                <a:gd name="connsiteY6221" fmla="*/ 813056 h 1383472"/>
                <a:gd name="connsiteX6222" fmla="*/ 609181 w 4340943"/>
                <a:gd name="connsiteY6222" fmla="*/ 845094 h 1383472"/>
                <a:gd name="connsiteX6223" fmla="*/ 609181 w 4340943"/>
                <a:gd name="connsiteY6223" fmla="*/ 855992 h 1383472"/>
                <a:gd name="connsiteX6224" fmla="*/ 578507 w 4340943"/>
                <a:gd name="connsiteY6224" fmla="*/ 877828 h 1383472"/>
                <a:gd name="connsiteX6225" fmla="*/ 563197 w 4340943"/>
                <a:gd name="connsiteY6225" fmla="*/ 877828 h 1383472"/>
                <a:gd name="connsiteX6226" fmla="*/ 518191 w 4340943"/>
                <a:gd name="connsiteY6226" fmla="*/ 845790 h 1383472"/>
                <a:gd name="connsiteX6227" fmla="*/ 518191 w 4340943"/>
                <a:gd name="connsiteY6227" fmla="*/ 834892 h 1383472"/>
                <a:gd name="connsiteX6228" fmla="*/ 548866 w 4340943"/>
                <a:gd name="connsiteY6228" fmla="*/ 813056 h 1383472"/>
                <a:gd name="connsiteX6229" fmla="*/ 556520 w 4340943"/>
                <a:gd name="connsiteY6229" fmla="*/ 810799 h 1383472"/>
                <a:gd name="connsiteX6230" fmla="*/ 4267316 w 4340943"/>
                <a:gd name="connsiteY6230" fmla="*/ 809574 h 1383472"/>
                <a:gd name="connsiteX6231" fmla="*/ 4273710 w 4340943"/>
                <a:gd name="connsiteY6231" fmla="*/ 811377 h 1383472"/>
                <a:gd name="connsiteX6232" fmla="*/ 4281358 w 4340943"/>
                <a:gd name="connsiteY6232" fmla="*/ 816653 h 1383472"/>
                <a:gd name="connsiteX6233" fmla="*/ 4281556 w 4340943"/>
                <a:gd name="connsiteY6233" fmla="*/ 825696 h 1383472"/>
                <a:gd name="connsiteX6234" fmla="*/ 4260728 w 4340943"/>
                <a:gd name="connsiteY6234" fmla="*/ 840993 h 1383472"/>
                <a:gd name="connsiteX6235" fmla="*/ 4248024 w 4340943"/>
                <a:gd name="connsiteY6235" fmla="*/ 841134 h 1383472"/>
                <a:gd name="connsiteX6236" fmla="*/ 4240377 w 4340943"/>
                <a:gd name="connsiteY6236" fmla="*/ 835859 h 1383472"/>
                <a:gd name="connsiteX6237" fmla="*/ 4240178 w 4340943"/>
                <a:gd name="connsiteY6237" fmla="*/ 826815 h 1383472"/>
                <a:gd name="connsiteX6238" fmla="*/ 4261005 w 4340943"/>
                <a:gd name="connsiteY6238" fmla="*/ 811518 h 1383472"/>
                <a:gd name="connsiteX6239" fmla="*/ 4267316 w 4340943"/>
                <a:gd name="connsiteY6239" fmla="*/ 809574 h 1383472"/>
                <a:gd name="connsiteX6240" fmla="*/ 3636813 w 4340943"/>
                <a:gd name="connsiteY6240" fmla="*/ 809574 h 1383472"/>
                <a:gd name="connsiteX6241" fmla="*/ 3643207 w 4340943"/>
                <a:gd name="connsiteY6241" fmla="*/ 811377 h 1383472"/>
                <a:gd name="connsiteX6242" fmla="*/ 3650854 w 4340943"/>
                <a:gd name="connsiteY6242" fmla="*/ 816653 h 1383472"/>
                <a:gd name="connsiteX6243" fmla="*/ 3651051 w 4340943"/>
                <a:gd name="connsiteY6243" fmla="*/ 825696 h 1383472"/>
                <a:gd name="connsiteX6244" fmla="*/ 3630225 w 4340943"/>
                <a:gd name="connsiteY6244" fmla="*/ 840993 h 1383472"/>
                <a:gd name="connsiteX6245" fmla="*/ 3617520 w 4340943"/>
                <a:gd name="connsiteY6245" fmla="*/ 841134 h 1383472"/>
                <a:gd name="connsiteX6246" fmla="*/ 3609874 w 4340943"/>
                <a:gd name="connsiteY6246" fmla="*/ 835859 h 1383472"/>
                <a:gd name="connsiteX6247" fmla="*/ 3609676 w 4340943"/>
                <a:gd name="connsiteY6247" fmla="*/ 826815 h 1383472"/>
                <a:gd name="connsiteX6248" fmla="*/ 3630502 w 4340943"/>
                <a:gd name="connsiteY6248" fmla="*/ 811518 h 1383472"/>
                <a:gd name="connsiteX6249" fmla="*/ 3636813 w 4340943"/>
                <a:gd name="connsiteY6249" fmla="*/ 809574 h 1383472"/>
                <a:gd name="connsiteX6250" fmla="*/ 3007503 w 4340943"/>
                <a:gd name="connsiteY6250" fmla="*/ 809574 h 1383472"/>
                <a:gd name="connsiteX6251" fmla="*/ 3013897 w 4340943"/>
                <a:gd name="connsiteY6251" fmla="*/ 811377 h 1383472"/>
                <a:gd name="connsiteX6252" fmla="*/ 3021544 w 4340943"/>
                <a:gd name="connsiteY6252" fmla="*/ 816653 h 1383472"/>
                <a:gd name="connsiteX6253" fmla="*/ 3021742 w 4340943"/>
                <a:gd name="connsiteY6253" fmla="*/ 825696 h 1383472"/>
                <a:gd name="connsiteX6254" fmla="*/ 3000915 w 4340943"/>
                <a:gd name="connsiteY6254" fmla="*/ 840993 h 1383472"/>
                <a:gd name="connsiteX6255" fmla="*/ 2988211 w 4340943"/>
                <a:gd name="connsiteY6255" fmla="*/ 841134 h 1383472"/>
                <a:gd name="connsiteX6256" fmla="*/ 2980564 w 4340943"/>
                <a:gd name="connsiteY6256" fmla="*/ 835859 h 1383472"/>
                <a:gd name="connsiteX6257" fmla="*/ 2980366 w 4340943"/>
                <a:gd name="connsiteY6257" fmla="*/ 826815 h 1383472"/>
                <a:gd name="connsiteX6258" fmla="*/ 3001192 w 4340943"/>
                <a:gd name="connsiteY6258" fmla="*/ 811518 h 1383472"/>
                <a:gd name="connsiteX6259" fmla="*/ 3007503 w 4340943"/>
                <a:gd name="connsiteY6259" fmla="*/ 809574 h 1383472"/>
                <a:gd name="connsiteX6260" fmla="*/ 2377000 w 4340943"/>
                <a:gd name="connsiteY6260" fmla="*/ 809574 h 1383472"/>
                <a:gd name="connsiteX6261" fmla="*/ 2383394 w 4340943"/>
                <a:gd name="connsiteY6261" fmla="*/ 811377 h 1383472"/>
                <a:gd name="connsiteX6262" fmla="*/ 2391041 w 4340943"/>
                <a:gd name="connsiteY6262" fmla="*/ 816653 h 1383472"/>
                <a:gd name="connsiteX6263" fmla="*/ 2391239 w 4340943"/>
                <a:gd name="connsiteY6263" fmla="*/ 825696 h 1383472"/>
                <a:gd name="connsiteX6264" fmla="*/ 2370412 w 4340943"/>
                <a:gd name="connsiteY6264" fmla="*/ 840993 h 1383472"/>
                <a:gd name="connsiteX6265" fmla="*/ 2357707 w 4340943"/>
                <a:gd name="connsiteY6265" fmla="*/ 841134 h 1383472"/>
                <a:gd name="connsiteX6266" fmla="*/ 2350061 w 4340943"/>
                <a:gd name="connsiteY6266" fmla="*/ 835859 h 1383472"/>
                <a:gd name="connsiteX6267" fmla="*/ 2349862 w 4340943"/>
                <a:gd name="connsiteY6267" fmla="*/ 826815 h 1383472"/>
                <a:gd name="connsiteX6268" fmla="*/ 2370689 w 4340943"/>
                <a:gd name="connsiteY6268" fmla="*/ 811518 h 1383472"/>
                <a:gd name="connsiteX6269" fmla="*/ 2377000 w 4340943"/>
                <a:gd name="connsiteY6269" fmla="*/ 809574 h 1383472"/>
                <a:gd name="connsiteX6270" fmla="*/ 1746369 w 4340943"/>
                <a:gd name="connsiteY6270" fmla="*/ 809574 h 1383472"/>
                <a:gd name="connsiteX6271" fmla="*/ 1752763 w 4340943"/>
                <a:gd name="connsiteY6271" fmla="*/ 811377 h 1383472"/>
                <a:gd name="connsiteX6272" fmla="*/ 1760410 w 4340943"/>
                <a:gd name="connsiteY6272" fmla="*/ 816653 h 1383472"/>
                <a:gd name="connsiteX6273" fmla="*/ 1760608 w 4340943"/>
                <a:gd name="connsiteY6273" fmla="*/ 825696 h 1383472"/>
                <a:gd name="connsiteX6274" fmla="*/ 1739781 w 4340943"/>
                <a:gd name="connsiteY6274" fmla="*/ 840993 h 1383472"/>
                <a:gd name="connsiteX6275" fmla="*/ 1727076 w 4340943"/>
                <a:gd name="connsiteY6275" fmla="*/ 841134 h 1383472"/>
                <a:gd name="connsiteX6276" fmla="*/ 1719430 w 4340943"/>
                <a:gd name="connsiteY6276" fmla="*/ 835859 h 1383472"/>
                <a:gd name="connsiteX6277" fmla="*/ 1719232 w 4340943"/>
                <a:gd name="connsiteY6277" fmla="*/ 826815 h 1383472"/>
                <a:gd name="connsiteX6278" fmla="*/ 1740058 w 4340943"/>
                <a:gd name="connsiteY6278" fmla="*/ 811518 h 1383472"/>
                <a:gd name="connsiteX6279" fmla="*/ 1746369 w 4340943"/>
                <a:gd name="connsiteY6279" fmla="*/ 809574 h 1383472"/>
                <a:gd name="connsiteX6280" fmla="*/ 1115866 w 4340943"/>
                <a:gd name="connsiteY6280" fmla="*/ 809574 h 1383472"/>
                <a:gd name="connsiteX6281" fmla="*/ 1122260 w 4340943"/>
                <a:gd name="connsiteY6281" fmla="*/ 811377 h 1383472"/>
                <a:gd name="connsiteX6282" fmla="*/ 1129907 w 4340943"/>
                <a:gd name="connsiteY6282" fmla="*/ 816653 h 1383472"/>
                <a:gd name="connsiteX6283" fmla="*/ 1130105 w 4340943"/>
                <a:gd name="connsiteY6283" fmla="*/ 825696 h 1383472"/>
                <a:gd name="connsiteX6284" fmla="*/ 1109278 w 4340943"/>
                <a:gd name="connsiteY6284" fmla="*/ 840993 h 1383472"/>
                <a:gd name="connsiteX6285" fmla="*/ 1096573 w 4340943"/>
                <a:gd name="connsiteY6285" fmla="*/ 841134 h 1383472"/>
                <a:gd name="connsiteX6286" fmla="*/ 1088927 w 4340943"/>
                <a:gd name="connsiteY6286" fmla="*/ 835859 h 1383472"/>
                <a:gd name="connsiteX6287" fmla="*/ 1088729 w 4340943"/>
                <a:gd name="connsiteY6287" fmla="*/ 826815 h 1383472"/>
                <a:gd name="connsiteX6288" fmla="*/ 1109555 w 4340943"/>
                <a:gd name="connsiteY6288" fmla="*/ 811518 h 1383472"/>
                <a:gd name="connsiteX6289" fmla="*/ 1115866 w 4340943"/>
                <a:gd name="connsiteY6289" fmla="*/ 809574 h 1383472"/>
                <a:gd name="connsiteX6290" fmla="*/ 486557 w 4340943"/>
                <a:gd name="connsiteY6290" fmla="*/ 809574 h 1383472"/>
                <a:gd name="connsiteX6291" fmla="*/ 492950 w 4340943"/>
                <a:gd name="connsiteY6291" fmla="*/ 811377 h 1383472"/>
                <a:gd name="connsiteX6292" fmla="*/ 500597 w 4340943"/>
                <a:gd name="connsiteY6292" fmla="*/ 816653 h 1383472"/>
                <a:gd name="connsiteX6293" fmla="*/ 500795 w 4340943"/>
                <a:gd name="connsiteY6293" fmla="*/ 825696 h 1383472"/>
                <a:gd name="connsiteX6294" fmla="*/ 479969 w 4340943"/>
                <a:gd name="connsiteY6294" fmla="*/ 840993 h 1383472"/>
                <a:gd name="connsiteX6295" fmla="*/ 467264 w 4340943"/>
                <a:gd name="connsiteY6295" fmla="*/ 841134 h 1383472"/>
                <a:gd name="connsiteX6296" fmla="*/ 459617 w 4340943"/>
                <a:gd name="connsiteY6296" fmla="*/ 835859 h 1383472"/>
                <a:gd name="connsiteX6297" fmla="*/ 459419 w 4340943"/>
                <a:gd name="connsiteY6297" fmla="*/ 826815 h 1383472"/>
                <a:gd name="connsiteX6298" fmla="*/ 480245 w 4340943"/>
                <a:gd name="connsiteY6298" fmla="*/ 811518 h 1383472"/>
                <a:gd name="connsiteX6299" fmla="*/ 486557 w 4340943"/>
                <a:gd name="connsiteY6299" fmla="*/ 809574 h 1383472"/>
                <a:gd name="connsiteX6300" fmla="*/ 4160999 w 4340943"/>
                <a:gd name="connsiteY6300" fmla="*/ 809382 h 1383472"/>
                <a:gd name="connsiteX6301" fmla="*/ 4189371 w 4340943"/>
                <a:gd name="connsiteY6301" fmla="*/ 809383 h 1383472"/>
                <a:gd name="connsiteX6302" fmla="*/ 4205250 w 4340943"/>
                <a:gd name="connsiteY6302" fmla="*/ 820686 h 1383472"/>
                <a:gd name="connsiteX6303" fmla="*/ 4205250 w 4340943"/>
                <a:gd name="connsiteY6303" fmla="*/ 834082 h 1383472"/>
                <a:gd name="connsiteX6304" fmla="*/ 4189372 w 4340943"/>
                <a:gd name="connsiteY6304" fmla="*/ 845384 h 1383472"/>
                <a:gd name="connsiteX6305" fmla="*/ 4160999 w 4340943"/>
                <a:gd name="connsiteY6305" fmla="*/ 845384 h 1383472"/>
                <a:gd name="connsiteX6306" fmla="*/ 4145121 w 4340943"/>
                <a:gd name="connsiteY6306" fmla="*/ 834082 h 1383472"/>
                <a:gd name="connsiteX6307" fmla="*/ 4145121 w 4340943"/>
                <a:gd name="connsiteY6307" fmla="*/ 820685 h 1383472"/>
                <a:gd name="connsiteX6308" fmla="*/ 4160999 w 4340943"/>
                <a:gd name="connsiteY6308" fmla="*/ 809382 h 1383472"/>
                <a:gd name="connsiteX6309" fmla="*/ 3531689 w 4340943"/>
                <a:gd name="connsiteY6309" fmla="*/ 809382 h 1383472"/>
                <a:gd name="connsiteX6310" fmla="*/ 3560062 w 4340943"/>
                <a:gd name="connsiteY6310" fmla="*/ 809383 h 1383472"/>
                <a:gd name="connsiteX6311" fmla="*/ 3575940 w 4340943"/>
                <a:gd name="connsiteY6311" fmla="*/ 820686 h 1383472"/>
                <a:gd name="connsiteX6312" fmla="*/ 3575940 w 4340943"/>
                <a:gd name="connsiteY6312" fmla="*/ 834082 h 1383472"/>
                <a:gd name="connsiteX6313" fmla="*/ 3560062 w 4340943"/>
                <a:gd name="connsiteY6313" fmla="*/ 845384 h 1383472"/>
                <a:gd name="connsiteX6314" fmla="*/ 3531689 w 4340943"/>
                <a:gd name="connsiteY6314" fmla="*/ 845384 h 1383472"/>
                <a:gd name="connsiteX6315" fmla="*/ 3515812 w 4340943"/>
                <a:gd name="connsiteY6315" fmla="*/ 834082 h 1383472"/>
                <a:gd name="connsiteX6316" fmla="*/ 3515812 w 4340943"/>
                <a:gd name="connsiteY6316" fmla="*/ 820685 h 1383472"/>
                <a:gd name="connsiteX6317" fmla="*/ 3531689 w 4340943"/>
                <a:gd name="connsiteY6317" fmla="*/ 809382 h 1383472"/>
                <a:gd name="connsiteX6318" fmla="*/ 2901186 w 4340943"/>
                <a:gd name="connsiteY6318" fmla="*/ 809382 h 1383472"/>
                <a:gd name="connsiteX6319" fmla="*/ 2929558 w 4340943"/>
                <a:gd name="connsiteY6319" fmla="*/ 809383 h 1383472"/>
                <a:gd name="connsiteX6320" fmla="*/ 2945436 w 4340943"/>
                <a:gd name="connsiteY6320" fmla="*/ 820686 h 1383472"/>
                <a:gd name="connsiteX6321" fmla="*/ 2945436 w 4340943"/>
                <a:gd name="connsiteY6321" fmla="*/ 834082 h 1383472"/>
                <a:gd name="connsiteX6322" fmla="*/ 2929559 w 4340943"/>
                <a:gd name="connsiteY6322" fmla="*/ 845384 h 1383472"/>
                <a:gd name="connsiteX6323" fmla="*/ 2901186 w 4340943"/>
                <a:gd name="connsiteY6323" fmla="*/ 845384 h 1383472"/>
                <a:gd name="connsiteX6324" fmla="*/ 2885308 w 4340943"/>
                <a:gd name="connsiteY6324" fmla="*/ 834082 h 1383472"/>
                <a:gd name="connsiteX6325" fmla="*/ 2885308 w 4340943"/>
                <a:gd name="connsiteY6325" fmla="*/ 820685 h 1383472"/>
                <a:gd name="connsiteX6326" fmla="*/ 2901186 w 4340943"/>
                <a:gd name="connsiteY6326" fmla="*/ 809382 h 1383472"/>
                <a:gd name="connsiteX6327" fmla="*/ 2270555 w 4340943"/>
                <a:gd name="connsiteY6327" fmla="*/ 809382 h 1383472"/>
                <a:gd name="connsiteX6328" fmla="*/ 2298928 w 4340943"/>
                <a:gd name="connsiteY6328" fmla="*/ 809383 h 1383472"/>
                <a:gd name="connsiteX6329" fmla="*/ 2314806 w 4340943"/>
                <a:gd name="connsiteY6329" fmla="*/ 820686 h 1383472"/>
                <a:gd name="connsiteX6330" fmla="*/ 2314806 w 4340943"/>
                <a:gd name="connsiteY6330" fmla="*/ 834082 h 1383472"/>
                <a:gd name="connsiteX6331" fmla="*/ 2298928 w 4340943"/>
                <a:gd name="connsiteY6331" fmla="*/ 845384 h 1383472"/>
                <a:gd name="connsiteX6332" fmla="*/ 2270555 w 4340943"/>
                <a:gd name="connsiteY6332" fmla="*/ 845384 h 1383472"/>
                <a:gd name="connsiteX6333" fmla="*/ 2254678 w 4340943"/>
                <a:gd name="connsiteY6333" fmla="*/ 834082 h 1383472"/>
                <a:gd name="connsiteX6334" fmla="*/ 2254678 w 4340943"/>
                <a:gd name="connsiteY6334" fmla="*/ 820685 h 1383472"/>
                <a:gd name="connsiteX6335" fmla="*/ 2270555 w 4340943"/>
                <a:gd name="connsiteY6335" fmla="*/ 809382 h 1383472"/>
                <a:gd name="connsiteX6336" fmla="*/ 1640052 w 4340943"/>
                <a:gd name="connsiteY6336" fmla="*/ 809382 h 1383472"/>
                <a:gd name="connsiteX6337" fmla="*/ 1668424 w 4340943"/>
                <a:gd name="connsiteY6337" fmla="*/ 809383 h 1383472"/>
                <a:gd name="connsiteX6338" fmla="*/ 1684303 w 4340943"/>
                <a:gd name="connsiteY6338" fmla="*/ 820686 h 1383472"/>
                <a:gd name="connsiteX6339" fmla="*/ 1684303 w 4340943"/>
                <a:gd name="connsiteY6339" fmla="*/ 834082 h 1383472"/>
                <a:gd name="connsiteX6340" fmla="*/ 1668425 w 4340943"/>
                <a:gd name="connsiteY6340" fmla="*/ 845384 h 1383472"/>
                <a:gd name="connsiteX6341" fmla="*/ 1640052 w 4340943"/>
                <a:gd name="connsiteY6341" fmla="*/ 845384 h 1383472"/>
                <a:gd name="connsiteX6342" fmla="*/ 1624174 w 4340943"/>
                <a:gd name="connsiteY6342" fmla="*/ 834082 h 1383472"/>
                <a:gd name="connsiteX6343" fmla="*/ 1624174 w 4340943"/>
                <a:gd name="connsiteY6343" fmla="*/ 820685 h 1383472"/>
                <a:gd name="connsiteX6344" fmla="*/ 1640052 w 4340943"/>
                <a:gd name="connsiteY6344" fmla="*/ 809382 h 1383472"/>
                <a:gd name="connsiteX6345" fmla="*/ 1010742 w 4340943"/>
                <a:gd name="connsiteY6345" fmla="*/ 809382 h 1383472"/>
                <a:gd name="connsiteX6346" fmla="*/ 1039115 w 4340943"/>
                <a:gd name="connsiteY6346" fmla="*/ 809383 h 1383472"/>
                <a:gd name="connsiteX6347" fmla="*/ 1054993 w 4340943"/>
                <a:gd name="connsiteY6347" fmla="*/ 820686 h 1383472"/>
                <a:gd name="connsiteX6348" fmla="*/ 1054993 w 4340943"/>
                <a:gd name="connsiteY6348" fmla="*/ 834082 h 1383472"/>
                <a:gd name="connsiteX6349" fmla="*/ 1039115 w 4340943"/>
                <a:gd name="connsiteY6349" fmla="*/ 845384 h 1383472"/>
                <a:gd name="connsiteX6350" fmla="*/ 1010742 w 4340943"/>
                <a:gd name="connsiteY6350" fmla="*/ 845384 h 1383472"/>
                <a:gd name="connsiteX6351" fmla="*/ 994865 w 4340943"/>
                <a:gd name="connsiteY6351" fmla="*/ 834082 h 1383472"/>
                <a:gd name="connsiteX6352" fmla="*/ 994865 w 4340943"/>
                <a:gd name="connsiteY6352" fmla="*/ 820685 h 1383472"/>
                <a:gd name="connsiteX6353" fmla="*/ 1010742 w 4340943"/>
                <a:gd name="connsiteY6353" fmla="*/ 809382 h 1383472"/>
                <a:gd name="connsiteX6354" fmla="*/ 380239 w 4340943"/>
                <a:gd name="connsiteY6354" fmla="*/ 809382 h 1383472"/>
                <a:gd name="connsiteX6355" fmla="*/ 408611 w 4340943"/>
                <a:gd name="connsiteY6355" fmla="*/ 809383 h 1383472"/>
                <a:gd name="connsiteX6356" fmla="*/ 424489 w 4340943"/>
                <a:gd name="connsiteY6356" fmla="*/ 820686 h 1383472"/>
                <a:gd name="connsiteX6357" fmla="*/ 424489 w 4340943"/>
                <a:gd name="connsiteY6357" fmla="*/ 834082 h 1383472"/>
                <a:gd name="connsiteX6358" fmla="*/ 408612 w 4340943"/>
                <a:gd name="connsiteY6358" fmla="*/ 845384 h 1383472"/>
                <a:gd name="connsiteX6359" fmla="*/ 380239 w 4340943"/>
                <a:gd name="connsiteY6359" fmla="*/ 845384 h 1383472"/>
                <a:gd name="connsiteX6360" fmla="*/ 364361 w 4340943"/>
                <a:gd name="connsiteY6360" fmla="*/ 834082 h 1383472"/>
                <a:gd name="connsiteX6361" fmla="*/ 364361 w 4340943"/>
                <a:gd name="connsiteY6361" fmla="*/ 820685 h 1383472"/>
                <a:gd name="connsiteX6362" fmla="*/ 380239 w 4340943"/>
                <a:gd name="connsiteY6362" fmla="*/ 809382 h 1383472"/>
                <a:gd name="connsiteX6363" fmla="*/ 3867407 w 4340943"/>
                <a:gd name="connsiteY6363" fmla="*/ 774970 h 1383472"/>
                <a:gd name="connsiteX6364" fmla="*/ 3871986 w 4340943"/>
                <a:gd name="connsiteY6364" fmla="*/ 776388 h 1383472"/>
                <a:gd name="connsiteX6365" fmla="*/ 3892704 w 4340943"/>
                <a:gd name="connsiteY6365" fmla="*/ 791668 h 1383472"/>
                <a:gd name="connsiteX6366" fmla="*/ 3892540 w 4340943"/>
                <a:gd name="connsiteY6366" fmla="*/ 798235 h 1383472"/>
                <a:gd name="connsiteX6367" fmla="*/ 3885429 w 4340943"/>
                <a:gd name="connsiteY6367" fmla="*/ 803121 h 1383472"/>
                <a:gd name="connsiteX6368" fmla="*/ 3876204 w 4340943"/>
                <a:gd name="connsiteY6368" fmla="*/ 803004 h 1383472"/>
                <a:gd name="connsiteX6369" fmla="*/ 3855486 w 4340943"/>
                <a:gd name="connsiteY6369" fmla="*/ 787724 h 1383472"/>
                <a:gd name="connsiteX6370" fmla="*/ 3855650 w 4340943"/>
                <a:gd name="connsiteY6370" fmla="*/ 781157 h 1383472"/>
                <a:gd name="connsiteX6371" fmla="*/ 3862760 w 4340943"/>
                <a:gd name="connsiteY6371" fmla="*/ 776272 h 1383472"/>
                <a:gd name="connsiteX6372" fmla="*/ 3867407 w 4340943"/>
                <a:gd name="connsiteY6372" fmla="*/ 774970 h 1383472"/>
                <a:gd name="connsiteX6373" fmla="*/ 3238097 w 4340943"/>
                <a:gd name="connsiteY6373" fmla="*/ 774970 h 1383472"/>
                <a:gd name="connsiteX6374" fmla="*/ 3242676 w 4340943"/>
                <a:gd name="connsiteY6374" fmla="*/ 776388 h 1383472"/>
                <a:gd name="connsiteX6375" fmla="*/ 3263394 w 4340943"/>
                <a:gd name="connsiteY6375" fmla="*/ 791668 h 1383472"/>
                <a:gd name="connsiteX6376" fmla="*/ 3263230 w 4340943"/>
                <a:gd name="connsiteY6376" fmla="*/ 798235 h 1383472"/>
                <a:gd name="connsiteX6377" fmla="*/ 3256120 w 4340943"/>
                <a:gd name="connsiteY6377" fmla="*/ 803121 h 1383472"/>
                <a:gd name="connsiteX6378" fmla="*/ 3246894 w 4340943"/>
                <a:gd name="connsiteY6378" fmla="*/ 803004 h 1383472"/>
                <a:gd name="connsiteX6379" fmla="*/ 3226176 w 4340943"/>
                <a:gd name="connsiteY6379" fmla="*/ 787724 h 1383472"/>
                <a:gd name="connsiteX6380" fmla="*/ 3226340 w 4340943"/>
                <a:gd name="connsiteY6380" fmla="*/ 781157 h 1383472"/>
                <a:gd name="connsiteX6381" fmla="*/ 3233451 w 4340943"/>
                <a:gd name="connsiteY6381" fmla="*/ 776272 h 1383472"/>
                <a:gd name="connsiteX6382" fmla="*/ 3238097 w 4340943"/>
                <a:gd name="connsiteY6382" fmla="*/ 774970 h 1383472"/>
                <a:gd name="connsiteX6383" fmla="*/ 2607594 w 4340943"/>
                <a:gd name="connsiteY6383" fmla="*/ 774970 h 1383472"/>
                <a:gd name="connsiteX6384" fmla="*/ 2612173 w 4340943"/>
                <a:gd name="connsiteY6384" fmla="*/ 776388 h 1383472"/>
                <a:gd name="connsiteX6385" fmla="*/ 2632890 w 4340943"/>
                <a:gd name="connsiteY6385" fmla="*/ 791668 h 1383472"/>
                <a:gd name="connsiteX6386" fmla="*/ 2632727 w 4340943"/>
                <a:gd name="connsiteY6386" fmla="*/ 798235 h 1383472"/>
                <a:gd name="connsiteX6387" fmla="*/ 2625616 w 4340943"/>
                <a:gd name="connsiteY6387" fmla="*/ 803121 h 1383472"/>
                <a:gd name="connsiteX6388" fmla="*/ 2616391 w 4340943"/>
                <a:gd name="connsiteY6388" fmla="*/ 803004 h 1383472"/>
                <a:gd name="connsiteX6389" fmla="*/ 2595673 w 4340943"/>
                <a:gd name="connsiteY6389" fmla="*/ 787724 h 1383472"/>
                <a:gd name="connsiteX6390" fmla="*/ 2595837 w 4340943"/>
                <a:gd name="connsiteY6390" fmla="*/ 781157 h 1383472"/>
                <a:gd name="connsiteX6391" fmla="*/ 2602948 w 4340943"/>
                <a:gd name="connsiteY6391" fmla="*/ 776272 h 1383472"/>
                <a:gd name="connsiteX6392" fmla="*/ 2607594 w 4340943"/>
                <a:gd name="connsiteY6392" fmla="*/ 774970 h 1383472"/>
                <a:gd name="connsiteX6393" fmla="*/ 1976964 w 4340943"/>
                <a:gd name="connsiteY6393" fmla="*/ 774970 h 1383472"/>
                <a:gd name="connsiteX6394" fmla="*/ 1981543 w 4340943"/>
                <a:gd name="connsiteY6394" fmla="*/ 776388 h 1383472"/>
                <a:gd name="connsiteX6395" fmla="*/ 2002260 w 4340943"/>
                <a:gd name="connsiteY6395" fmla="*/ 791668 h 1383472"/>
                <a:gd name="connsiteX6396" fmla="*/ 2002096 w 4340943"/>
                <a:gd name="connsiteY6396" fmla="*/ 798235 h 1383472"/>
                <a:gd name="connsiteX6397" fmla="*/ 1994986 w 4340943"/>
                <a:gd name="connsiteY6397" fmla="*/ 803121 h 1383472"/>
                <a:gd name="connsiteX6398" fmla="*/ 1985760 w 4340943"/>
                <a:gd name="connsiteY6398" fmla="*/ 803004 h 1383472"/>
                <a:gd name="connsiteX6399" fmla="*/ 1965043 w 4340943"/>
                <a:gd name="connsiteY6399" fmla="*/ 787724 h 1383472"/>
                <a:gd name="connsiteX6400" fmla="*/ 1965206 w 4340943"/>
                <a:gd name="connsiteY6400" fmla="*/ 781157 h 1383472"/>
                <a:gd name="connsiteX6401" fmla="*/ 1972317 w 4340943"/>
                <a:gd name="connsiteY6401" fmla="*/ 776272 h 1383472"/>
                <a:gd name="connsiteX6402" fmla="*/ 1976964 w 4340943"/>
                <a:gd name="connsiteY6402" fmla="*/ 774970 h 1383472"/>
                <a:gd name="connsiteX6403" fmla="*/ 1346460 w 4340943"/>
                <a:gd name="connsiteY6403" fmla="*/ 774970 h 1383472"/>
                <a:gd name="connsiteX6404" fmla="*/ 1351039 w 4340943"/>
                <a:gd name="connsiteY6404" fmla="*/ 776388 h 1383472"/>
                <a:gd name="connsiteX6405" fmla="*/ 1371757 w 4340943"/>
                <a:gd name="connsiteY6405" fmla="*/ 791668 h 1383472"/>
                <a:gd name="connsiteX6406" fmla="*/ 1371593 w 4340943"/>
                <a:gd name="connsiteY6406" fmla="*/ 798235 h 1383472"/>
                <a:gd name="connsiteX6407" fmla="*/ 1364482 w 4340943"/>
                <a:gd name="connsiteY6407" fmla="*/ 803121 h 1383472"/>
                <a:gd name="connsiteX6408" fmla="*/ 1355257 w 4340943"/>
                <a:gd name="connsiteY6408" fmla="*/ 803004 h 1383472"/>
                <a:gd name="connsiteX6409" fmla="*/ 1334540 w 4340943"/>
                <a:gd name="connsiteY6409" fmla="*/ 787724 h 1383472"/>
                <a:gd name="connsiteX6410" fmla="*/ 1334703 w 4340943"/>
                <a:gd name="connsiteY6410" fmla="*/ 781157 h 1383472"/>
                <a:gd name="connsiteX6411" fmla="*/ 1341814 w 4340943"/>
                <a:gd name="connsiteY6411" fmla="*/ 776272 h 1383472"/>
                <a:gd name="connsiteX6412" fmla="*/ 1346460 w 4340943"/>
                <a:gd name="connsiteY6412" fmla="*/ 774970 h 1383472"/>
                <a:gd name="connsiteX6413" fmla="*/ 717150 w 4340943"/>
                <a:gd name="connsiteY6413" fmla="*/ 774970 h 1383472"/>
                <a:gd name="connsiteX6414" fmla="*/ 721729 w 4340943"/>
                <a:gd name="connsiteY6414" fmla="*/ 776388 h 1383472"/>
                <a:gd name="connsiteX6415" fmla="*/ 742447 w 4340943"/>
                <a:gd name="connsiteY6415" fmla="*/ 791668 h 1383472"/>
                <a:gd name="connsiteX6416" fmla="*/ 742284 w 4340943"/>
                <a:gd name="connsiteY6416" fmla="*/ 798235 h 1383472"/>
                <a:gd name="connsiteX6417" fmla="*/ 735172 w 4340943"/>
                <a:gd name="connsiteY6417" fmla="*/ 803121 h 1383472"/>
                <a:gd name="connsiteX6418" fmla="*/ 725948 w 4340943"/>
                <a:gd name="connsiteY6418" fmla="*/ 803004 h 1383472"/>
                <a:gd name="connsiteX6419" fmla="*/ 705230 w 4340943"/>
                <a:gd name="connsiteY6419" fmla="*/ 787724 h 1383472"/>
                <a:gd name="connsiteX6420" fmla="*/ 705393 w 4340943"/>
                <a:gd name="connsiteY6420" fmla="*/ 781157 h 1383472"/>
                <a:gd name="connsiteX6421" fmla="*/ 712504 w 4340943"/>
                <a:gd name="connsiteY6421" fmla="*/ 776272 h 1383472"/>
                <a:gd name="connsiteX6422" fmla="*/ 717150 w 4340943"/>
                <a:gd name="connsiteY6422" fmla="*/ 774970 h 1383472"/>
                <a:gd name="connsiteX6423" fmla="*/ 222208 w 4340943"/>
                <a:gd name="connsiteY6423" fmla="*/ 767272 h 1383472"/>
                <a:gd name="connsiteX6424" fmla="*/ 226472 w 4340943"/>
                <a:gd name="connsiteY6424" fmla="*/ 768529 h 1383472"/>
                <a:gd name="connsiteX6425" fmla="*/ 259703 w 4340943"/>
                <a:gd name="connsiteY6425" fmla="*/ 792185 h 1383472"/>
                <a:gd name="connsiteX6426" fmla="*/ 266518 w 4340943"/>
                <a:gd name="connsiteY6426" fmla="*/ 799491 h 1383472"/>
                <a:gd name="connsiteX6427" fmla="*/ 268178 w 4340943"/>
                <a:gd name="connsiteY6427" fmla="*/ 805565 h 1383472"/>
                <a:gd name="connsiteX6428" fmla="*/ 268697 w 4340943"/>
                <a:gd name="connsiteY6428" fmla="*/ 805565 h 1383472"/>
                <a:gd name="connsiteX6429" fmla="*/ 268790 w 4340943"/>
                <a:gd name="connsiteY6429" fmla="*/ 805905 h 1383472"/>
                <a:gd name="connsiteX6430" fmla="*/ 268437 w 4340943"/>
                <a:gd name="connsiteY6430" fmla="*/ 806512 h 1383472"/>
                <a:gd name="connsiteX6431" fmla="*/ 268790 w 4340943"/>
                <a:gd name="connsiteY6431" fmla="*/ 807802 h 1383472"/>
                <a:gd name="connsiteX6432" fmla="*/ 267686 w 4340943"/>
                <a:gd name="connsiteY6432" fmla="*/ 807802 h 1383472"/>
                <a:gd name="connsiteX6433" fmla="*/ 259703 w 4340943"/>
                <a:gd name="connsiteY6433" fmla="*/ 821522 h 1383472"/>
                <a:gd name="connsiteX6434" fmla="*/ 226472 w 4340943"/>
                <a:gd name="connsiteY6434" fmla="*/ 845178 h 1383472"/>
                <a:gd name="connsiteX6435" fmla="*/ 204534 w 4340943"/>
                <a:gd name="connsiteY6435" fmla="*/ 851646 h 1383472"/>
                <a:gd name="connsiteX6436" fmla="*/ 193008 w 4340943"/>
                <a:gd name="connsiteY6436" fmla="*/ 848248 h 1383472"/>
                <a:gd name="connsiteX6437" fmla="*/ 4321488 w 4340943"/>
                <a:gd name="connsiteY6437" fmla="*/ 762624 h 1383472"/>
                <a:gd name="connsiteX6438" fmla="*/ 4326966 w 4340943"/>
                <a:gd name="connsiteY6438" fmla="*/ 763190 h 1383472"/>
                <a:gd name="connsiteX6439" fmla="*/ 4340943 w 4340943"/>
                <a:gd name="connsiteY6439" fmla="*/ 766749 h 1383472"/>
                <a:gd name="connsiteX6440" fmla="*/ 4340943 w 4340943"/>
                <a:gd name="connsiteY6440" fmla="*/ 798876 h 1383472"/>
                <a:gd name="connsiteX6441" fmla="*/ 4332632 w 4340943"/>
                <a:gd name="connsiteY6441" fmla="*/ 801675 h 1383472"/>
                <a:gd name="connsiteX6442" fmla="*/ 4310466 w 4340943"/>
                <a:gd name="connsiteY6442" fmla="*/ 796032 h 1383472"/>
                <a:gd name="connsiteX6443" fmla="*/ 4302034 w 4340943"/>
                <a:gd name="connsiteY6443" fmla="*/ 783346 h 1383472"/>
                <a:gd name="connsiteX6444" fmla="*/ 4309145 w 4340943"/>
                <a:gd name="connsiteY6444" fmla="*/ 769192 h 1383472"/>
                <a:gd name="connsiteX6445" fmla="*/ 4321488 w 4340943"/>
                <a:gd name="connsiteY6445" fmla="*/ 762624 h 1383472"/>
                <a:gd name="connsiteX6446" fmla="*/ 3690984 w 4340943"/>
                <a:gd name="connsiteY6446" fmla="*/ 762624 h 1383472"/>
                <a:gd name="connsiteX6447" fmla="*/ 3696462 w 4340943"/>
                <a:gd name="connsiteY6447" fmla="*/ 763190 h 1383472"/>
                <a:gd name="connsiteX6448" fmla="*/ 3718628 w 4340943"/>
                <a:gd name="connsiteY6448" fmla="*/ 768834 h 1383472"/>
                <a:gd name="connsiteX6449" fmla="*/ 3727060 w 4340943"/>
                <a:gd name="connsiteY6449" fmla="*/ 781519 h 1383472"/>
                <a:gd name="connsiteX6450" fmla="*/ 3719950 w 4340943"/>
                <a:gd name="connsiteY6450" fmla="*/ 795673 h 1383472"/>
                <a:gd name="connsiteX6451" fmla="*/ 3702129 w 4340943"/>
                <a:gd name="connsiteY6451" fmla="*/ 801675 h 1383472"/>
                <a:gd name="connsiteX6452" fmla="*/ 3679962 w 4340943"/>
                <a:gd name="connsiteY6452" fmla="*/ 796032 h 1383472"/>
                <a:gd name="connsiteX6453" fmla="*/ 3671531 w 4340943"/>
                <a:gd name="connsiteY6453" fmla="*/ 783346 h 1383472"/>
                <a:gd name="connsiteX6454" fmla="*/ 3678642 w 4340943"/>
                <a:gd name="connsiteY6454" fmla="*/ 769192 h 1383472"/>
                <a:gd name="connsiteX6455" fmla="*/ 3690984 w 4340943"/>
                <a:gd name="connsiteY6455" fmla="*/ 762624 h 1383472"/>
                <a:gd name="connsiteX6456" fmla="*/ 3061675 w 4340943"/>
                <a:gd name="connsiteY6456" fmla="*/ 762624 h 1383472"/>
                <a:gd name="connsiteX6457" fmla="*/ 3067153 w 4340943"/>
                <a:gd name="connsiteY6457" fmla="*/ 763190 h 1383472"/>
                <a:gd name="connsiteX6458" fmla="*/ 3089319 w 4340943"/>
                <a:gd name="connsiteY6458" fmla="*/ 768834 h 1383472"/>
                <a:gd name="connsiteX6459" fmla="*/ 3097751 w 4340943"/>
                <a:gd name="connsiteY6459" fmla="*/ 781519 h 1383472"/>
                <a:gd name="connsiteX6460" fmla="*/ 3090640 w 4340943"/>
                <a:gd name="connsiteY6460" fmla="*/ 795673 h 1383472"/>
                <a:gd name="connsiteX6461" fmla="*/ 3072820 w 4340943"/>
                <a:gd name="connsiteY6461" fmla="*/ 801675 h 1383472"/>
                <a:gd name="connsiteX6462" fmla="*/ 3050653 w 4340943"/>
                <a:gd name="connsiteY6462" fmla="*/ 796032 h 1383472"/>
                <a:gd name="connsiteX6463" fmla="*/ 3042222 w 4340943"/>
                <a:gd name="connsiteY6463" fmla="*/ 783346 h 1383472"/>
                <a:gd name="connsiteX6464" fmla="*/ 3049332 w 4340943"/>
                <a:gd name="connsiteY6464" fmla="*/ 769192 h 1383472"/>
                <a:gd name="connsiteX6465" fmla="*/ 3061675 w 4340943"/>
                <a:gd name="connsiteY6465" fmla="*/ 762624 h 1383472"/>
                <a:gd name="connsiteX6466" fmla="*/ 2431171 w 4340943"/>
                <a:gd name="connsiteY6466" fmla="*/ 762624 h 1383472"/>
                <a:gd name="connsiteX6467" fmla="*/ 2436649 w 4340943"/>
                <a:gd name="connsiteY6467" fmla="*/ 763190 h 1383472"/>
                <a:gd name="connsiteX6468" fmla="*/ 2458815 w 4340943"/>
                <a:gd name="connsiteY6468" fmla="*/ 768834 h 1383472"/>
                <a:gd name="connsiteX6469" fmla="*/ 2467247 w 4340943"/>
                <a:gd name="connsiteY6469" fmla="*/ 781519 h 1383472"/>
                <a:gd name="connsiteX6470" fmla="*/ 2460136 w 4340943"/>
                <a:gd name="connsiteY6470" fmla="*/ 795673 h 1383472"/>
                <a:gd name="connsiteX6471" fmla="*/ 2442316 w 4340943"/>
                <a:gd name="connsiteY6471" fmla="*/ 801675 h 1383472"/>
                <a:gd name="connsiteX6472" fmla="*/ 2420149 w 4340943"/>
                <a:gd name="connsiteY6472" fmla="*/ 796032 h 1383472"/>
                <a:gd name="connsiteX6473" fmla="*/ 2411718 w 4340943"/>
                <a:gd name="connsiteY6473" fmla="*/ 783346 h 1383472"/>
                <a:gd name="connsiteX6474" fmla="*/ 2418829 w 4340943"/>
                <a:gd name="connsiteY6474" fmla="*/ 769192 h 1383472"/>
                <a:gd name="connsiteX6475" fmla="*/ 2431171 w 4340943"/>
                <a:gd name="connsiteY6475" fmla="*/ 762624 h 1383472"/>
                <a:gd name="connsiteX6476" fmla="*/ 1800541 w 4340943"/>
                <a:gd name="connsiteY6476" fmla="*/ 762624 h 1383472"/>
                <a:gd name="connsiteX6477" fmla="*/ 1806019 w 4340943"/>
                <a:gd name="connsiteY6477" fmla="*/ 763190 h 1383472"/>
                <a:gd name="connsiteX6478" fmla="*/ 1828185 w 4340943"/>
                <a:gd name="connsiteY6478" fmla="*/ 768834 h 1383472"/>
                <a:gd name="connsiteX6479" fmla="*/ 1836617 w 4340943"/>
                <a:gd name="connsiteY6479" fmla="*/ 781519 h 1383472"/>
                <a:gd name="connsiteX6480" fmla="*/ 1829506 w 4340943"/>
                <a:gd name="connsiteY6480" fmla="*/ 795673 h 1383472"/>
                <a:gd name="connsiteX6481" fmla="*/ 1811686 w 4340943"/>
                <a:gd name="connsiteY6481" fmla="*/ 801675 h 1383472"/>
                <a:gd name="connsiteX6482" fmla="*/ 1789519 w 4340943"/>
                <a:gd name="connsiteY6482" fmla="*/ 796032 h 1383472"/>
                <a:gd name="connsiteX6483" fmla="*/ 1781087 w 4340943"/>
                <a:gd name="connsiteY6483" fmla="*/ 783346 h 1383472"/>
                <a:gd name="connsiteX6484" fmla="*/ 1788198 w 4340943"/>
                <a:gd name="connsiteY6484" fmla="*/ 769192 h 1383472"/>
                <a:gd name="connsiteX6485" fmla="*/ 1800541 w 4340943"/>
                <a:gd name="connsiteY6485" fmla="*/ 762624 h 1383472"/>
                <a:gd name="connsiteX6486" fmla="*/ 1170037 w 4340943"/>
                <a:gd name="connsiteY6486" fmla="*/ 762624 h 1383472"/>
                <a:gd name="connsiteX6487" fmla="*/ 1175516 w 4340943"/>
                <a:gd name="connsiteY6487" fmla="*/ 763190 h 1383472"/>
                <a:gd name="connsiteX6488" fmla="*/ 1197682 w 4340943"/>
                <a:gd name="connsiteY6488" fmla="*/ 768834 h 1383472"/>
                <a:gd name="connsiteX6489" fmla="*/ 1206114 w 4340943"/>
                <a:gd name="connsiteY6489" fmla="*/ 781519 h 1383472"/>
                <a:gd name="connsiteX6490" fmla="*/ 1199003 w 4340943"/>
                <a:gd name="connsiteY6490" fmla="*/ 795673 h 1383472"/>
                <a:gd name="connsiteX6491" fmla="*/ 1181182 w 4340943"/>
                <a:gd name="connsiteY6491" fmla="*/ 801675 h 1383472"/>
                <a:gd name="connsiteX6492" fmla="*/ 1159016 w 4340943"/>
                <a:gd name="connsiteY6492" fmla="*/ 796032 h 1383472"/>
                <a:gd name="connsiteX6493" fmla="*/ 1150584 w 4340943"/>
                <a:gd name="connsiteY6493" fmla="*/ 783346 h 1383472"/>
                <a:gd name="connsiteX6494" fmla="*/ 1157695 w 4340943"/>
                <a:gd name="connsiteY6494" fmla="*/ 769192 h 1383472"/>
                <a:gd name="connsiteX6495" fmla="*/ 1170037 w 4340943"/>
                <a:gd name="connsiteY6495" fmla="*/ 762624 h 1383472"/>
                <a:gd name="connsiteX6496" fmla="*/ 540728 w 4340943"/>
                <a:gd name="connsiteY6496" fmla="*/ 762624 h 1383472"/>
                <a:gd name="connsiteX6497" fmla="*/ 546206 w 4340943"/>
                <a:gd name="connsiteY6497" fmla="*/ 763190 h 1383472"/>
                <a:gd name="connsiteX6498" fmla="*/ 568372 w 4340943"/>
                <a:gd name="connsiteY6498" fmla="*/ 768834 h 1383472"/>
                <a:gd name="connsiteX6499" fmla="*/ 576804 w 4340943"/>
                <a:gd name="connsiteY6499" fmla="*/ 781519 h 1383472"/>
                <a:gd name="connsiteX6500" fmla="*/ 569693 w 4340943"/>
                <a:gd name="connsiteY6500" fmla="*/ 795673 h 1383472"/>
                <a:gd name="connsiteX6501" fmla="*/ 551873 w 4340943"/>
                <a:gd name="connsiteY6501" fmla="*/ 801675 h 1383472"/>
                <a:gd name="connsiteX6502" fmla="*/ 529706 w 4340943"/>
                <a:gd name="connsiteY6502" fmla="*/ 796032 h 1383472"/>
                <a:gd name="connsiteX6503" fmla="*/ 521275 w 4340943"/>
                <a:gd name="connsiteY6503" fmla="*/ 783346 h 1383472"/>
                <a:gd name="connsiteX6504" fmla="*/ 528386 w 4340943"/>
                <a:gd name="connsiteY6504" fmla="*/ 769192 h 1383472"/>
                <a:gd name="connsiteX6505" fmla="*/ 540728 w 4340943"/>
                <a:gd name="connsiteY6505" fmla="*/ 762624 h 1383472"/>
                <a:gd name="connsiteX6506" fmla="*/ 3985294 w 4340943"/>
                <a:gd name="connsiteY6506" fmla="*/ 762061 h 1383472"/>
                <a:gd name="connsiteX6507" fmla="*/ 4007232 w 4340943"/>
                <a:gd name="connsiteY6507" fmla="*/ 768529 h 1383472"/>
                <a:gd name="connsiteX6508" fmla="*/ 4040462 w 4340943"/>
                <a:gd name="connsiteY6508" fmla="*/ 792185 h 1383472"/>
                <a:gd name="connsiteX6509" fmla="*/ 4047278 w 4340943"/>
                <a:gd name="connsiteY6509" fmla="*/ 799491 h 1383472"/>
                <a:gd name="connsiteX6510" fmla="*/ 4048938 w 4340943"/>
                <a:gd name="connsiteY6510" fmla="*/ 805565 h 1383472"/>
                <a:gd name="connsiteX6511" fmla="*/ 4049456 w 4340943"/>
                <a:gd name="connsiteY6511" fmla="*/ 805565 h 1383472"/>
                <a:gd name="connsiteX6512" fmla="*/ 4049550 w 4340943"/>
                <a:gd name="connsiteY6512" fmla="*/ 805905 h 1383472"/>
                <a:gd name="connsiteX6513" fmla="*/ 4049196 w 4340943"/>
                <a:gd name="connsiteY6513" fmla="*/ 806511 h 1383472"/>
                <a:gd name="connsiteX6514" fmla="*/ 4049550 w 4340943"/>
                <a:gd name="connsiteY6514" fmla="*/ 807802 h 1383472"/>
                <a:gd name="connsiteX6515" fmla="*/ 4048446 w 4340943"/>
                <a:gd name="connsiteY6515" fmla="*/ 807802 h 1383472"/>
                <a:gd name="connsiteX6516" fmla="*/ 4040462 w 4340943"/>
                <a:gd name="connsiteY6516" fmla="*/ 821522 h 1383472"/>
                <a:gd name="connsiteX6517" fmla="*/ 4007232 w 4340943"/>
                <a:gd name="connsiteY6517" fmla="*/ 845178 h 1383472"/>
                <a:gd name="connsiteX6518" fmla="*/ 3963356 w 4340943"/>
                <a:gd name="connsiteY6518" fmla="*/ 845178 h 1383472"/>
                <a:gd name="connsiteX6519" fmla="*/ 3930126 w 4340943"/>
                <a:gd name="connsiteY6519" fmla="*/ 821522 h 1383472"/>
                <a:gd name="connsiteX6520" fmla="*/ 3922142 w 4340943"/>
                <a:gd name="connsiteY6520" fmla="*/ 807802 h 1383472"/>
                <a:gd name="connsiteX6521" fmla="*/ 3921038 w 4340943"/>
                <a:gd name="connsiteY6521" fmla="*/ 807802 h 1383472"/>
                <a:gd name="connsiteX6522" fmla="*/ 3921391 w 4340943"/>
                <a:gd name="connsiteY6522" fmla="*/ 806511 h 1383472"/>
                <a:gd name="connsiteX6523" fmla="*/ 3921038 w 4340943"/>
                <a:gd name="connsiteY6523" fmla="*/ 805905 h 1383472"/>
                <a:gd name="connsiteX6524" fmla="*/ 3921132 w 4340943"/>
                <a:gd name="connsiteY6524" fmla="*/ 805565 h 1383472"/>
                <a:gd name="connsiteX6525" fmla="*/ 3921650 w 4340943"/>
                <a:gd name="connsiteY6525" fmla="*/ 805565 h 1383472"/>
                <a:gd name="connsiteX6526" fmla="*/ 3923310 w 4340943"/>
                <a:gd name="connsiteY6526" fmla="*/ 799491 h 1383472"/>
                <a:gd name="connsiteX6527" fmla="*/ 3930126 w 4340943"/>
                <a:gd name="connsiteY6527" fmla="*/ 792185 h 1383472"/>
                <a:gd name="connsiteX6528" fmla="*/ 3963356 w 4340943"/>
                <a:gd name="connsiteY6528" fmla="*/ 768530 h 1383472"/>
                <a:gd name="connsiteX6529" fmla="*/ 3985294 w 4340943"/>
                <a:gd name="connsiteY6529" fmla="*/ 762061 h 1383472"/>
                <a:gd name="connsiteX6530" fmla="*/ 3795388 w 4340943"/>
                <a:gd name="connsiteY6530" fmla="*/ 762061 h 1383472"/>
                <a:gd name="connsiteX6531" fmla="*/ 3817326 w 4340943"/>
                <a:gd name="connsiteY6531" fmla="*/ 768529 h 1383472"/>
                <a:gd name="connsiteX6532" fmla="*/ 3850558 w 4340943"/>
                <a:gd name="connsiteY6532" fmla="*/ 792184 h 1383472"/>
                <a:gd name="connsiteX6533" fmla="*/ 3858343 w 4340943"/>
                <a:gd name="connsiteY6533" fmla="*/ 805565 h 1383472"/>
                <a:gd name="connsiteX6534" fmla="*/ 3859552 w 4340943"/>
                <a:gd name="connsiteY6534" fmla="*/ 805565 h 1383472"/>
                <a:gd name="connsiteX6535" fmla="*/ 3859644 w 4340943"/>
                <a:gd name="connsiteY6535" fmla="*/ 805905 h 1383472"/>
                <a:gd name="connsiteX6536" fmla="*/ 3859093 w 4340943"/>
                <a:gd name="connsiteY6536" fmla="*/ 806854 h 1383472"/>
                <a:gd name="connsiteX6537" fmla="*/ 3859644 w 4340943"/>
                <a:gd name="connsiteY6537" fmla="*/ 807802 h 1383472"/>
                <a:gd name="connsiteX6538" fmla="*/ 3858541 w 4340943"/>
                <a:gd name="connsiteY6538" fmla="*/ 807802 h 1383472"/>
                <a:gd name="connsiteX6539" fmla="*/ 3850558 w 4340943"/>
                <a:gd name="connsiteY6539" fmla="*/ 821522 h 1383472"/>
                <a:gd name="connsiteX6540" fmla="*/ 3817326 w 4340943"/>
                <a:gd name="connsiteY6540" fmla="*/ 845177 h 1383472"/>
                <a:gd name="connsiteX6541" fmla="*/ 3773451 w 4340943"/>
                <a:gd name="connsiteY6541" fmla="*/ 845177 h 1383472"/>
                <a:gd name="connsiteX6542" fmla="*/ 3740220 w 4340943"/>
                <a:gd name="connsiteY6542" fmla="*/ 821522 h 1383472"/>
                <a:gd name="connsiteX6543" fmla="*/ 3732236 w 4340943"/>
                <a:gd name="connsiteY6543" fmla="*/ 807802 h 1383472"/>
                <a:gd name="connsiteX6544" fmla="*/ 3731133 w 4340943"/>
                <a:gd name="connsiteY6544" fmla="*/ 807802 h 1383472"/>
                <a:gd name="connsiteX6545" fmla="*/ 3731685 w 4340943"/>
                <a:gd name="connsiteY6545" fmla="*/ 806854 h 1383472"/>
                <a:gd name="connsiteX6546" fmla="*/ 3731133 w 4340943"/>
                <a:gd name="connsiteY6546" fmla="*/ 805905 h 1383472"/>
                <a:gd name="connsiteX6547" fmla="*/ 3731226 w 4340943"/>
                <a:gd name="connsiteY6547" fmla="*/ 805565 h 1383472"/>
                <a:gd name="connsiteX6548" fmla="*/ 3732434 w 4340943"/>
                <a:gd name="connsiteY6548" fmla="*/ 805565 h 1383472"/>
                <a:gd name="connsiteX6549" fmla="*/ 3740220 w 4340943"/>
                <a:gd name="connsiteY6549" fmla="*/ 792184 h 1383472"/>
                <a:gd name="connsiteX6550" fmla="*/ 3773451 w 4340943"/>
                <a:gd name="connsiteY6550" fmla="*/ 768529 h 1383472"/>
                <a:gd name="connsiteX6551" fmla="*/ 3795388 w 4340943"/>
                <a:gd name="connsiteY6551" fmla="*/ 762061 h 1383472"/>
                <a:gd name="connsiteX6552" fmla="*/ 3355984 w 4340943"/>
                <a:gd name="connsiteY6552" fmla="*/ 762061 h 1383472"/>
                <a:gd name="connsiteX6553" fmla="*/ 3377922 w 4340943"/>
                <a:gd name="connsiteY6553" fmla="*/ 768529 h 1383472"/>
                <a:gd name="connsiteX6554" fmla="*/ 3411153 w 4340943"/>
                <a:gd name="connsiteY6554" fmla="*/ 792185 h 1383472"/>
                <a:gd name="connsiteX6555" fmla="*/ 3417968 w 4340943"/>
                <a:gd name="connsiteY6555" fmla="*/ 799491 h 1383472"/>
                <a:gd name="connsiteX6556" fmla="*/ 3419628 w 4340943"/>
                <a:gd name="connsiteY6556" fmla="*/ 805565 h 1383472"/>
                <a:gd name="connsiteX6557" fmla="*/ 3420147 w 4340943"/>
                <a:gd name="connsiteY6557" fmla="*/ 805565 h 1383472"/>
                <a:gd name="connsiteX6558" fmla="*/ 3420240 w 4340943"/>
                <a:gd name="connsiteY6558" fmla="*/ 805905 h 1383472"/>
                <a:gd name="connsiteX6559" fmla="*/ 3419887 w 4340943"/>
                <a:gd name="connsiteY6559" fmla="*/ 806511 h 1383472"/>
                <a:gd name="connsiteX6560" fmla="*/ 3420240 w 4340943"/>
                <a:gd name="connsiteY6560" fmla="*/ 807802 h 1383472"/>
                <a:gd name="connsiteX6561" fmla="*/ 3419136 w 4340943"/>
                <a:gd name="connsiteY6561" fmla="*/ 807802 h 1383472"/>
                <a:gd name="connsiteX6562" fmla="*/ 3411153 w 4340943"/>
                <a:gd name="connsiteY6562" fmla="*/ 821522 h 1383472"/>
                <a:gd name="connsiteX6563" fmla="*/ 3377922 w 4340943"/>
                <a:gd name="connsiteY6563" fmla="*/ 845178 h 1383472"/>
                <a:gd name="connsiteX6564" fmla="*/ 3334046 w 4340943"/>
                <a:gd name="connsiteY6564" fmla="*/ 845178 h 1383472"/>
                <a:gd name="connsiteX6565" fmla="*/ 3300816 w 4340943"/>
                <a:gd name="connsiteY6565" fmla="*/ 821522 h 1383472"/>
                <a:gd name="connsiteX6566" fmla="*/ 3292832 w 4340943"/>
                <a:gd name="connsiteY6566" fmla="*/ 807802 h 1383472"/>
                <a:gd name="connsiteX6567" fmla="*/ 3291729 w 4340943"/>
                <a:gd name="connsiteY6567" fmla="*/ 807802 h 1383472"/>
                <a:gd name="connsiteX6568" fmla="*/ 3292082 w 4340943"/>
                <a:gd name="connsiteY6568" fmla="*/ 806511 h 1383472"/>
                <a:gd name="connsiteX6569" fmla="*/ 3291729 w 4340943"/>
                <a:gd name="connsiteY6569" fmla="*/ 805905 h 1383472"/>
                <a:gd name="connsiteX6570" fmla="*/ 3291822 w 4340943"/>
                <a:gd name="connsiteY6570" fmla="*/ 805565 h 1383472"/>
                <a:gd name="connsiteX6571" fmla="*/ 3292340 w 4340943"/>
                <a:gd name="connsiteY6571" fmla="*/ 805565 h 1383472"/>
                <a:gd name="connsiteX6572" fmla="*/ 3294000 w 4340943"/>
                <a:gd name="connsiteY6572" fmla="*/ 799491 h 1383472"/>
                <a:gd name="connsiteX6573" fmla="*/ 3300816 w 4340943"/>
                <a:gd name="connsiteY6573" fmla="*/ 792185 h 1383472"/>
                <a:gd name="connsiteX6574" fmla="*/ 3334046 w 4340943"/>
                <a:gd name="connsiteY6574" fmla="*/ 768530 h 1383472"/>
                <a:gd name="connsiteX6575" fmla="*/ 3355984 w 4340943"/>
                <a:gd name="connsiteY6575" fmla="*/ 762061 h 1383472"/>
                <a:gd name="connsiteX6576" fmla="*/ 3166079 w 4340943"/>
                <a:gd name="connsiteY6576" fmla="*/ 762061 h 1383472"/>
                <a:gd name="connsiteX6577" fmla="*/ 3188017 w 4340943"/>
                <a:gd name="connsiteY6577" fmla="*/ 768529 h 1383472"/>
                <a:gd name="connsiteX6578" fmla="*/ 3221247 w 4340943"/>
                <a:gd name="connsiteY6578" fmla="*/ 792184 h 1383472"/>
                <a:gd name="connsiteX6579" fmla="*/ 3229033 w 4340943"/>
                <a:gd name="connsiteY6579" fmla="*/ 805565 h 1383472"/>
                <a:gd name="connsiteX6580" fmla="*/ 3230242 w 4340943"/>
                <a:gd name="connsiteY6580" fmla="*/ 805565 h 1383472"/>
                <a:gd name="connsiteX6581" fmla="*/ 3230335 w 4340943"/>
                <a:gd name="connsiteY6581" fmla="*/ 805905 h 1383472"/>
                <a:gd name="connsiteX6582" fmla="*/ 3229783 w 4340943"/>
                <a:gd name="connsiteY6582" fmla="*/ 806854 h 1383472"/>
                <a:gd name="connsiteX6583" fmla="*/ 3230335 w 4340943"/>
                <a:gd name="connsiteY6583" fmla="*/ 807802 h 1383472"/>
                <a:gd name="connsiteX6584" fmla="*/ 3229232 w 4340943"/>
                <a:gd name="connsiteY6584" fmla="*/ 807802 h 1383472"/>
                <a:gd name="connsiteX6585" fmla="*/ 3221247 w 4340943"/>
                <a:gd name="connsiteY6585" fmla="*/ 821522 h 1383472"/>
                <a:gd name="connsiteX6586" fmla="*/ 3188017 w 4340943"/>
                <a:gd name="connsiteY6586" fmla="*/ 845177 h 1383472"/>
                <a:gd name="connsiteX6587" fmla="*/ 3144141 w 4340943"/>
                <a:gd name="connsiteY6587" fmla="*/ 845177 h 1383472"/>
                <a:gd name="connsiteX6588" fmla="*/ 3110911 w 4340943"/>
                <a:gd name="connsiteY6588" fmla="*/ 821522 h 1383472"/>
                <a:gd name="connsiteX6589" fmla="*/ 3102927 w 4340943"/>
                <a:gd name="connsiteY6589" fmla="*/ 807802 h 1383472"/>
                <a:gd name="connsiteX6590" fmla="*/ 3101824 w 4340943"/>
                <a:gd name="connsiteY6590" fmla="*/ 807802 h 1383472"/>
                <a:gd name="connsiteX6591" fmla="*/ 3102376 w 4340943"/>
                <a:gd name="connsiteY6591" fmla="*/ 806854 h 1383472"/>
                <a:gd name="connsiteX6592" fmla="*/ 3101824 w 4340943"/>
                <a:gd name="connsiteY6592" fmla="*/ 805905 h 1383472"/>
                <a:gd name="connsiteX6593" fmla="*/ 3101916 w 4340943"/>
                <a:gd name="connsiteY6593" fmla="*/ 805565 h 1383472"/>
                <a:gd name="connsiteX6594" fmla="*/ 3103125 w 4340943"/>
                <a:gd name="connsiteY6594" fmla="*/ 805565 h 1383472"/>
                <a:gd name="connsiteX6595" fmla="*/ 3110911 w 4340943"/>
                <a:gd name="connsiteY6595" fmla="*/ 792184 h 1383472"/>
                <a:gd name="connsiteX6596" fmla="*/ 3144141 w 4340943"/>
                <a:gd name="connsiteY6596" fmla="*/ 768529 h 1383472"/>
                <a:gd name="connsiteX6597" fmla="*/ 3166079 w 4340943"/>
                <a:gd name="connsiteY6597" fmla="*/ 762061 h 1383472"/>
                <a:gd name="connsiteX6598" fmla="*/ 2725481 w 4340943"/>
                <a:gd name="connsiteY6598" fmla="*/ 762061 h 1383472"/>
                <a:gd name="connsiteX6599" fmla="*/ 2747419 w 4340943"/>
                <a:gd name="connsiteY6599" fmla="*/ 768529 h 1383472"/>
                <a:gd name="connsiteX6600" fmla="*/ 2780650 w 4340943"/>
                <a:gd name="connsiteY6600" fmla="*/ 792185 h 1383472"/>
                <a:gd name="connsiteX6601" fmla="*/ 2787465 w 4340943"/>
                <a:gd name="connsiteY6601" fmla="*/ 799491 h 1383472"/>
                <a:gd name="connsiteX6602" fmla="*/ 2789125 w 4340943"/>
                <a:gd name="connsiteY6602" fmla="*/ 805565 h 1383472"/>
                <a:gd name="connsiteX6603" fmla="*/ 2789644 w 4340943"/>
                <a:gd name="connsiteY6603" fmla="*/ 805565 h 1383472"/>
                <a:gd name="connsiteX6604" fmla="*/ 2789737 w 4340943"/>
                <a:gd name="connsiteY6604" fmla="*/ 805905 h 1383472"/>
                <a:gd name="connsiteX6605" fmla="*/ 2789384 w 4340943"/>
                <a:gd name="connsiteY6605" fmla="*/ 806512 h 1383472"/>
                <a:gd name="connsiteX6606" fmla="*/ 2789737 w 4340943"/>
                <a:gd name="connsiteY6606" fmla="*/ 807802 h 1383472"/>
                <a:gd name="connsiteX6607" fmla="*/ 2788633 w 4340943"/>
                <a:gd name="connsiteY6607" fmla="*/ 807802 h 1383472"/>
                <a:gd name="connsiteX6608" fmla="*/ 2780650 w 4340943"/>
                <a:gd name="connsiteY6608" fmla="*/ 821522 h 1383472"/>
                <a:gd name="connsiteX6609" fmla="*/ 2747419 w 4340943"/>
                <a:gd name="connsiteY6609" fmla="*/ 845178 h 1383472"/>
                <a:gd name="connsiteX6610" fmla="*/ 2703543 w 4340943"/>
                <a:gd name="connsiteY6610" fmla="*/ 845178 h 1383472"/>
                <a:gd name="connsiteX6611" fmla="*/ 2670313 w 4340943"/>
                <a:gd name="connsiteY6611" fmla="*/ 821522 h 1383472"/>
                <a:gd name="connsiteX6612" fmla="*/ 2662329 w 4340943"/>
                <a:gd name="connsiteY6612" fmla="*/ 807802 h 1383472"/>
                <a:gd name="connsiteX6613" fmla="*/ 2661226 w 4340943"/>
                <a:gd name="connsiteY6613" fmla="*/ 807802 h 1383472"/>
                <a:gd name="connsiteX6614" fmla="*/ 2661579 w 4340943"/>
                <a:gd name="connsiteY6614" fmla="*/ 806511 h 1383472"/>
                <a:gd name="connsiteX6615" fmla="*/ 2661226 w 4340943"/>
                <a:gd name="connsiteY6615" fmla="*/ 805905 h 1383472"/>
                <a:gd name="connsiteX6616" fmla="*/ 2661319 w 4340943"/>
                <a:gd name="connsiteY6616" fmla="*/ 805565 h 1383472"/>
                <a:gd name="connsiteX6617" fmla="*/ 2661837 w 4340943"/>
                <a:gd name="connsiteY6617" fmla="*/ 805565 h 1383472"/>
                <a:gd name="connsiteX6618" fmla="*/ 2663497 w 4340943"/>
                <a:gd name="connsiteY6618" fmla="*/ 799491 h 1383472"/>
                <a:gd name="connsiteX6619" fmla="*/ 2670313 w 4340943"/>
                <a:gd name="connsiteY6619" fmla="*/ 792185 h 1383472"/>
                <a:gd name="connsiteX6620" fmla="*/ 2703543 w 4340943"/>
                <a:gd name="connsiteY6620" fmla="*/ 768530 h 1383472"/>
                <a:gd name="connsiteX6621" fmla="*/ 2725481 w 4340943"/>
                <a:gd name="connsiteY6621" fmla="*/ 762061 h 1383472"/>
                <a:gd name="connsiteX6622" fmla="*/ 2535575 w 4340943"/>
                <a:gd name="connsiteY6622" fmla="*/ 762061 h 1383472"/>
                <a:gd name="connsiteX6623" fmla="*/ 2557514 w 4340943"/>
                <a:gd name="connsiteY6623" fmla="*/ 768529 h 1383472"/>
                <a:gd name="connsiteX6624" fmla="*/ 2590744 w 4340943"/>
                <a:gd name="connsiteY6624" fmla="*/ 792184 h 1383472"/>
                <a:gd name="connsiteX6625" fmla="*/ 2598530 w 4340943"/>
                <a:gd name="connsiteY6625" fmla="*/ 805565 h 1383472"/>
                <a:gd name="connsiteX6626" fmla="*/ 2599739 w 4340943"/>
                <a:gd name="connsiteY6626" fmla="*/ 805565 h 1383472"/>
                <a:gd name="connsiteX6627" fmla="*/ 2599831 w 4340943"/>
                <a:gd name="connsiteY6627" fmla="*/ 805905 h 1383472"/>
                <a:gd name="connsiteX6628" fmla="*/ 2599280 w 4340943"/>
                <a:gd name="connsiteY6628" fmla="*/ 806854 h 1383472"/>
                <a:gd name="connsiteX6629" fmla="*/ 2599831 w 4340943"/>
                <a:gd name="connsiteY6629" fmla="*/ 807802 h 1383472"/>
                <a:gd name="connsiteX6630" fmla="*/ 2598728 w 4340943"/>
                <a:gd name="connsiteY6630" fmla="*/ 807802 h 1383472"/>
                <a:gd name="connsiteX6631" fmla="*/ 2590744 w 4340943"/>
                <a:gd name="connsiteY6631" fmla="*/ 821522 h 1383472"/>
                <a:gd name="connsiteX6632" fmla="*/ 2557514 w 4340943"/>
                <a:gd name="connsiteY6632" fmla="*/ 845177 h 1383472"/>
                <a:gd name="connsiteX6633" fmla="*/ 2513638 w 4340943"/>
                <a:gd name="connsiteY6633" fmla="*/ 845177 h 1383472"/>
                <a:gd name="connsiteX6634" fmla="*/ 2480407 w 4340943"/>
                <a:gd name="connsiteY6634" fmla="*/ 821522 h 1383472"/>
                <a:gd name="connsiteX6635" fmla="*/ 2472424 w 4340943"/>
                <a:gd name="connsiteY6635" fmla="*/ 807802 h 1383472"/>
                <a:gd name="connsiteX6636" fmla="*/ 2471320 w 4340943"/>
                <a:gd name="connsiteY6636" fmla="*/ 807802 h 1383472"/>
                <a:gd name="connsiteX6637" fmla="*/ 2471872 w 4340943"/>
                <a:gd name="connsiteY6637" fmla="*/ 806854 h 1383472"/>
                <a:gd name="connsiteX6638" fmla="*/ 2471320 w 4340943"/>
                <a:gd name="connsiteY6638" fmla="*/ 805905 h 1383472"/>
                <a:gd name="connsiteX6639" fmla="*/ 2471413 w 4340943"/>
                <a:gd name="connsiteY6639" fmla="*/ 805565 h 1383472"/>
                <a:gd name="connsiteX6640" fmla="*/ 2472622 w 4340943"/>
                <a:gd name="connsiteY6640" fmla="*/ 805565 h 1383472"/>
                <a:gd name="connsiteX6641" fmla="*/ 2480407 w 4340943"/>
                <a:gd name="connsiteY6641" fmla="*/ 792184 h 1383472"/>
                <a:gd name="connsiteX6642" fmla="*/ 2513638 w 4340943"/>
                <a:gd name="connsiteY6642" fmla="*/ 768529 h 1383472"/>
                <a:gd name="connsiteX6643" fmla="*/ 2535575 w 4340943"/>
                <a:gd name="connsiteY6643" fmla="*/ 762061 h 1383472"/>
                <a:gd name="connsiteX6644" fmla="*/ 2094851 w 4340943"/>
                <a:gd name="connsiteY6644" fmla="*/ 762061 h 1383472"/>
                <a:gd name="connsiteX6645" fmla="*/ 2116789 w 4340943"/>
                <a:gd name="connsiteY6645" fmla="*/ 768529 h 1383472"/>
                <a:gd name="connsiteX6646" fmla="*/ 2150019 w 4340943"/>
                <a:gd name="connsiteY6646" fmla="*/ 792185 h 1383472"/>
                <a:gd name="connsiteX6647" fmla="*/ 2156834 w 4340943"/>
                <a:gd name="connsiteY6647" fmla="*/ 799491 h 1383472"/>
                <a:gd name="connsiteX6648" fmla="*/ 2158494 w 4340943"/>
                <a:gd name="connsiteY6648" fmla="*/ 805565 h 1383472"/>
                <a:gd name="connsiteX6649" fmla="*/ 2159013 w 4340943"/>
                <a:gd name="connsiteY6649" fmla="*/ 805565 h 1383472"/>
                <a:gd name="connsiteX6650" fmla="*/ 2159106 w 4340943"/>
                <a:gd name="connsiteY6650" fmla="*/ 805905 h 1383472"/>
                <a:gd name="connsiteX6651" fmla="*/ 2158753 w 4340943"/>
                <a:gd name="connsiteY6651" fmla="*/ 806511 h 1383472"/>
                <a:gd name="connsiteX6652" fmla="*/ 2159106 w 4340943"/>
                <a:gd name="connsiteY6652" fmla="*/ 807802 h 1383472"/>
                <a:gd name="connsiteX6653" fmla="*/ 2158003 w 4340943"/>
                <a:gd name="connsiteY6653" fmla="*/ 807802 h 1383472"/>
                <a:gd name="connsiteX6654" fmla="*/ 2150019 w 4340943"/>
                <a:gd name="connsiteY6654" fmla="*/ 821522 h 1383472"/>
                <a:gd name="connsiteX6655" fmla="*/ 2116789 w 4340943"/>
                <a:gd name="connsiteY6655" fmla="*/ 845178 h 1383472"/>
                <a:gd name="connsiteX6656" fmla="*/ 2072912 w 4340943"/>
                <a:gd name="connsiteY6656" fmla="*/ 845178 h 1383472"/>
                <a:gd name="connsiteX6657" fmla="*/ 2039682 w 4340943"/>
                <a:gd name="connsiteY6657" fmla="*/ 821522 h 1383472"/>
                <a:gd name="connsiteX6658" fmla="*/ 2031698 w 4340943"/>
                <a:gd name="connsiteY6658" fmla="*/ 807802 h 1383472"/>
                <a:gd name="connsiteX6659" fmla="*/ 2030595 w 4340943"/>
                <a:gd name="connsiteY6659" fmla="*/ 807802 h 1383472"/>
                <a:gd name="connsiteX6660" fmla="*/ 2030948 w 4340943"/>
                <a:gd name="connsiteY6660" fmla="*/ 806511 h 1383472"/>
                <a:gd name="connsiteX6661" fmla="*/ 2030595 w 4340943"/>
                <a:gd name="connsiteY6661" fmla="*/ 805905 h 1383472"/>
                <a:gd name="connsiteX6662" fmla="*/ 2030688 w 4340943"/>
                <a:gd name="connsiteY6662" fmla="*/ 805565 h 1383472"/>
                <a:gd name="connsiteX6663" fmla="*/ 2031207 w 4340943"/>
                <a:gd name="connsiteY6663" fmla="*/ 805565 h 1383472"/>
                <a:gd name="connsiteX6664" fmla="*/ 2032867 w 4340943"/>
                <a:gd name="connsiteY6664" fmla="*/ 799491 h 1383472"/>
                <a:gd name="connsiteX6665" fmla="*/ 2039682 w 4340943"/>
                <a:gd name="connsiteY6665" fmla="*/ 792185 h 1383472"/>
                <a:gd name="connsiteX6666" fmla="*/ 2072912 w 4340943"/>
                <a:gd name="connsiteY6666" fmla="*/ 768530 h 1383472"/>
                <a:gd name="connsiteX6667" fmla="*/ 2094851 w 4340943"/>
                <a:gd name="connsiteY6667" fmla="*/ 762061 h 1383472"/>
                <a:gd name="connsiteX6668" fmla="*/ 1904945 w 4340943"/>
                <a:gd name="connsiteY6668" fmla="*/ 762061 h 1383472"/>
                <a:gd name="connsiteX6669" fmla="*/ 1926883 w 4340943"/>
                <a:gd name="connsiteY6669" fmla="*/ 768529 h 1383472"/>
                <a:gd name="connsiteX6670" fmla="*/ 1960114 w 4340943"/>
                <a:gd name="connsiteY6670" fmla="*/ 792184 h 1383472"/>
                <a:gd name="connsiteX6671" fmla="*/ 1967900 w 4340943"/>
                <a:gd name="connsiteY6671" fmla="*/ 805565 h 1383472"/>
                <a:gd name="connsiteX6672" fmla="*/ 1969108 w 4340943"/>
                <a:gd name="connsiteY6672" fmla="*/ 805565 h 1383472"/>
                <a:gd name="connsiteX6673" fmla="*/ 1969201 w 4340943"/>
                <a:gd name="connsiteY6673" fmla="*/ 805905 h 1383472"/>
                <a:gd name="connsiteX6674" fmla="*/ 1968649 w 4340943"/>
                <a:gd name="connsiteY6674" fmla="*/ 806854 h 1383472"/>
                <a:gd name="connsiteX6675" fmla="*/ 1969201 w 4340943"/>
                <a:gd name="connsiteY6675" fmla="*/ 807802 h 1383472"/>
                <a:gd name="connsiteX6676" fmla="*/ 1968098 w 4340943"/>
                <a:gd name="connsiteY6676" fmla="*/ 807802 h 1383472"/>
                <a:gd name="connsiteX6677" fmla="*/ 1960114 w 4340943"/>
                <a:gd name="connsiteY6677" fmla="*/ 821522 h 1383472"/>
                <a:gd name="connsiteX6678" fmla="*/ 1926883 w 4340943"/>
                <a:gd name="connsiteY6678" fmla="*/ 845177 h 1383472"/>
                <a:gd name="connsiteX6679" fmla="*/ 1883007 w 4340943"/>
                <a:gd name="connsiteY6679" fmla="*/ 845177 h 1383472"/>
                <a:gd name="connsiteX6680" fmla="*/ 1849777 w 4340943"/>
                <a:gd name="connsiteY6680" fmla="*/ 821522 h 1383472"/>
                <a:gd name="connsiteX6681" fmla="*/ 1841793 w 4340943"/>
                <a:gd name="connsiteY6681" fmla="*/ 807802 h 1383472"/>
                <a:gd name="connsiteX6682" fmla="*/ 1840690 w 4340943"/>
                <a:gd name="connsiteY6682" fmla="*/ 807802 h 1383472"/>
                <a:gd name="connsiteX6683" fmla="*/ 1841242 w 4340943"/>
                <a:gd name="connsiteY6683" fmla="*/ 806854 h 1383472"/>
                <a:gd name="connsiteX6684" fmla="*/ 1840690 w 4340943"/>
                <a:gd name="connsiteY6684" fmla="*/ 805905 h 1383472"/>
                <a:gd name="connsiteX6685" fmla="*/ 1840783 w 4340943"/>
                <a:gd name="connsiteY6685" fmla="*/ 805565 h 1383472"/>
                <a:gd name="connsiteX6686" fmla="*/ 1841991 w 4340943"/>
                <a:gd name="connsiteY6686" fmla="*/ 805565 h 1383472"/>
                <a:gd name="connsiteX6687" fmla="*/ 1849777 w 4340943"/>
                <a:gd name="connsiteY6687" fmla="*/ 792184 h 1383472"/>
                <a:gd name="connsiteX6688" fmla="*/ 1883007 w 4340943"/>
                <a:gd name="connsiteY6688" fmla="*/ 768529 h 1383472"/>
                <a:gd name="connsiteX6689" fmla="*/ 1904945 w 4340943"/>
                <a:gd name="connsiteY6689" fmla="*/ 762061 h 1383472"/>
                <a:gd name="connsiteX6690" fmla="*/ 1464348 w 4340943"/>
                <a:gd name="connsiteY6690" fmla="*/ 762061 h 1383472"/>
                <a:gd name="connsiteX6691" fmla="*/ 1486286 w 4340943"/>
                <a:gd name="connsiteY6691" fmla="*/ 768529 h 1383472"/>
                <a:gd name="connsiteX6692" fmla="*/ 1519516 w 4340943"/>
                <a:gd name="connsiteY6692" fmla="*/ 792185 h 1383472"/>
                <a:gd name="connsiteX6693" fmla="*/ 1526331 w 4340943"/>
                <a:gd name="connsiteY6693" fmla="*/ 799491 h 1383472"/>
                <a:gd name="connsiteX6694" fmla="*/ 1527991 w 4340943"/>
                <a:gd name="connsiteY6694" fmla="*/ 805565 h 1383472"/>
                <a:gd name="connsiteX6695" fmla="*/ 1528510 w 4340943"/>
                <a:gd name="connsiteY6695" fmla="*/ 805565 h 1383472"/>
                <a:gd name="connsiteX6696" fmla="*/ 1528602 w 4340943"/>
                <a:gd name="connsiteY6696" fmla="*/ 805905 h 1383472"/>
                <a:gd name="connsiteX6697" fmla="*/ 1528250 w 4340943"/>
                <a:gd name="connsiteY6697" fmla="*/ 806511 h 1383472"/>
                <a:gd name="connsiteX6698" fmla="*/ 1528602 w 4340943"/>
                <a:gd name="connsiteY6698" fmla="*/ 807802 h 1383472"/>
                <a:gd name="connsiteX6699" fmla="*/ 1527499 w 4340943"/>
                <a:gd name="connsiteY6699" fmla="*/ 807802 h 1383472"/>
                <a:gd name="connsiteX6700" fmla="*/ 1519516 w 4340943"/>
                <a:gd name="connsiteY6700" fmla="*/ 821522 h 1383472"/>
                <a:gd name="connsiteX6701" fmla="*/ 1486286 w 4340943"/>
                <a:gd name="connsiteY6701" fmla="*/ 845178 h 1383472"/>
                <a:gd name="connsiteX6702" fmla="*/ 1442409 w 4340943"/>
                <a:gd name="connsiteY6702" fmla="*/ 845178 h 1383472"/>
                <a:gd name="connsiteX6703" fmla="*/ 1409179 w 4340943"/>
                <a:gd name="connsiteY6703" fmla="*/ 821522 h 1383472"/>
                <a:gd name="connsiteX6704" fmla="*/ 1401195 w 4340943"/>
                <a:gd name="connsiteY6704" fmla="*/ 807802 h 1383472"/>
                <a:gd name="connsiteX6705" fmla="*/ 1400092 w 4340943"/>
                <a:gd name="connsiteY6705" fmla="*/ 807802 h 1383472"/>
                <a:gd name="connsiteX6706" fmla="*/ 1400445 w 4340943"/>
                <a:gd name="connsiteY6706" fmla="*/ 806511 h 1383472"/>
                <a:gd name="connsiteX6707" fmla="*/ 1400092 w 4340943"/>
                <a:gd name="connsiteY6707" fmla="*/ 805905 h 1383472"/>
                <a:gd name="connsiteX6708" fmla="*/ 1400185 w 4340943"/>
                <a:gd name="connsiteY6708" fmla="*/ 805565 h 1383472"/>
                <a:gd name="connsiteX6709" fmla="*/ 1400704 w 4340943"/>
                <a:gd name="connsiteY6709" fmla="*/ 805565 h 1383472"/>
                <a:gd name="connsiteX6710" fmla="*/ 1402363 w 4340943"/>
                <a:gd name="connsiteY6710" fmla="*/ 799491 h 1383472"/>
                <a:gd name="connsiteX6711" fmla="*/ 1409179 w 4340943"/>
                <a:gd name="connsiteY6711" fmla="*/ 792185 h 1383472"/>
                <a:gd name="connsiteX6712" fmla="*/ 1442409 w 4340943"/>
                <a:gd name="connsiteY6712" fmla="*/ 768530 h 1383472"/>
                <a:gd name="connsiteX6713" fmla="*/ 1464348 w 4340943"/>
                <a:gd name="connsiteY6713" fmla="*/ 762061 h 1383472"/>
                <a:gd name="connsiteX6714" fmla="*/ 1274442 w 4340943"/>
                <a:gd name="connsiteY6714" fmla="*/ 762061 h 1383472"/>
                <a:gd name="connsiteX6715" fmla="*/ 1296380 w 4340943"/>
                <a:gd name="connsiteY6715" fmla="*/ 768529 h 1383472"/>
                <a:gd name="connsiteX6716" fmla="*/ 1329611 w 4340943"/>
                <a:gd name="connsiteY6716" fmla="*/ 792184 h 1383472"/>
                <a:gd name="connsiteX6717" fmla="*/ 1337396 w 4340943"/>
                <a:gd name="connsiteY6717" fmla="*/ 805565 h 1383472"/>
                <a:gd name="connsiteX6718" fmla="*/ 1338605 w 4340943"/>
                <a:gd name="connsiteY6718" fmla="*/ 805565 h 1383472"/>
                <a:gd name="connsiteX6719" fmla="*/ 1338697 w 4340943"/>
                <a:gd name="connsiteY6719" fmla="*/ 805905 h 1383472"/>
                <a:gd name="connsiteX6720" fmla="*/ 1338146 w 4340943"/>
                <a:gd name="connsiteY6720" fmla="*/ 806854 h 1383472"/>
                <a:gd name="connsiteX6721" fmla="*/ 1338697 w 4340943"/>
                <a:gd name="connsiteY6721" fmla="*/ 807802 h 1383472"/>
                <a:gd name="connsiteX6722" fmla="*/ 1337594 w 4340943"/>
                <a:gd name="connsiteY6722" fmla="*/ 807802 h 1383472"/>
                <a:gd name="connsiteX6723" fmla="*/ 1329611 w 4340943"/>
                <a:gd name="connsiteY6723" fmla="*/ 821522 h 1383472"/>
                <a:gd name="connsiteX6724" fmla="*/ 1296380 w 4340943"/>
                <a:gd name="connsiteY6724" fmla="*/ 845177 h 1383472"/>
                <a:gd name="connsiteX6725" fmla="*/ 1252504 w 4340943"/>
                <a:gd name="connsiteY6725" fmla="*/ 845177 h 1383472"/>
                <a:gd name="connsiteX6726" fmla="*/ 1219273 w 4340943"/>
                <a:gd name="connsiteY6726" fmla="*/ 821522 h 1383472"/>
                <a:gd name="connsiteX6727" fmla="*/ 1211289 w 4340943"/>
                <a:gd name="connsiteY6727" fmla="*/ 807802 h 1383472"/>
                <a:gd name="connsiteX6728" fmla="*/ 1210186 w 4340943"/>
                <a:gd name="connsiteY6728" fmla="*/ 807802 h 1383472"/>
                <a:gd name="connsiteX6729" fmla="*/ 1210738 w 4340943"/>
                <a:gd name="connsiteY6729" fmla="*/ 806854 h 1383472"/>
                <a:gd name="connsiteX6730" fmla="*/ 1210186 w 4340943"/>
                <a:gd name="connsiteY6730" fmla="*/ 805905 h 1383472"/>
                <a:gd name="connsiteX6731" fmla="*/ 1210279 w 4340943"/>
                <a:gd name="connsiteY6731" fmla="*/ 805565 h 1383472"/>
                <a:gd name="connsiteX6732" fmla="*/ 1211487 w 4340943"/>
                <a:gd name="connsiteY6732" fmla="*/ 805565 h 1383472"/>
                <a:gd name="connsiteX6733" fmla="*/ 1219273 w 4340943"/>
                <a:gd name="connsiteY6733" fmla="*/ 792184 h 1383472"/>
                <a:gd name="connsiteX6734" fmla="*/ 1252504 w 4340943"/>
                <a:gd name="connsiteY6734" fmla="*/ 768529 h 1383472"/>
                <a:gd name="connsiteX6735" fmla="*/ 1274442 w 4340943"/>
                <a:gd name="connsiteY6735" fmla="*/ 762061 h 1383472"/>
                <a:gd name="connsiteX6736" fmla="*/ 835038 w 4340943"/>
                <a:gd name="connsiteY6736" fmla="*/ 762061 h 1383472"/>
                <a:gd name="connsiteX6737" fmla="*/ 856976 w 4340943"/>
                <a:gd name="connsiteY6737" fmla="*/ 768529 h 1383472"/>
                <a:gd name="connsiteX6738" fmla="*/ 890206 w 4340943"/>
                <a:gd name="connsiteY6738" fmla="*/ 792185 h 1383472"/>
                <a:gd name="connsiteX6739" fmla="*/ 897021 w 4340943"/>
                <a:gd name="connsiteY6739" fmla="*/ 799491 h 1383472"/>
                <a:gd name="connsiteX6740" fmla="*/ 898682 w 4340943"/>
                <a:gd name="connsiteY6740" fmla="*/ 805565 h 1383472"/>
                <a:gd name="connsiteX6741" fmla="*/ 899200 w 4340943"/>
                <a:gd name="connsiteY6741" fmla="*/ 805565 h 1383472"/>
                <a:gd name="connsiteX6742" fmla="*/ 899293 w 4340943"/>
                <a:gd name="connsiteY6742" fmla="*/ 805905 h 1383472"/>
                <a:gd name="connsiteX6743" fmla="*/ 898941 w 4340943"/>
                <a:gd name="connsiteY6743" fmla="*/ 806511 h 1383472"/>
                <a:gd name="connsiteX6744" fmla="*/ 899293 w 4340943"/>
                <a:gd name="connsiteY6744" fmla="*/ 807802 h 1383472"/>
                <a:gd name="connsiteX6745" fmla="*/ 898190 w 4340943"/>
                <a:gd name="connsiteY6745" fmla="*/ 807802 h 1383472"/>
                <a:gd name="connsiteX6746" fmla="*/ 890206 w 4340943"/>
                <a:gd name="connsiteY6746" fmla="*/ 821522 h 1383472"/>
                <a:gd name="connsiteX6747" fmla="*/ 856976 w 4340943"/>
                <a:gd name="connsiteY6747" fmla="*/ 845178 h 1383472"/>
                <a:gd name="connsiteX6748" fmla="*/ 813099 w 4340943"/>
                <a:gd name="connsiteY6748" fmla="*/ 845178 h 1383472"/>
                <a:gd name="connsiteX6749" fmla="*/ 779869 w 4340943"/>
                <a:gd name="connsiteY6749" fmla="*/ 821522 h 1383472"/>
                <a:gd name="connsiteX6750" fmla="*/ 771885 w 4340943"/>
                <a:gd name="connsiteY6750" fmla="*/ 807802 h 1383472"/>
                <a:gd name="connsiteX6751" fmla="*/ 770782 w 4340943"/>
                <a:gd name="connsiteY6751" fmla="*/ 807802 h 1383472"/>
                <a:gd name="connsiteX6752" fmla="*/ 771135 w 4340943"/>
                <a:gd name="connsiteY6752" fmla="*/ 806511 h 1383472"/>
                <a:gd name="connsiteX6753" fmla="*/ 770782 w 4340943"/>
                <a:gd name="connsiteY6753" fmla="*/ 805905 h 1383472"/>
                <a:gd name="connsiteX6754" fmla="*/ 770876 w 4340943"/>
                <a:gd name="connsiteY6754" fmla="*/ 805565 h 1383472"/>
                <a:gd name="connsiteX6755" fmla="*/ 771394 w 4340943"/>
                <a:gd name="connsiteY6755" fmla="*/ 805565 h 1383472"/>
                <a:gd name="connsiteX6756" fmla="*/ 773054 w 4340943"/>
                <a:gd name="connsiteY6756" fmla="*/ 799491 h 1383472"/>
                <a:gd name="connsiteX6757" fmla="*/ 779869 w 4340943"/>
                <a:gd name="connsiteY6757" fmla="*/ 792185 h 1383472"/>
                <a:gd name="connsiteX6758" fmla="*/ 813099 w 4340943"/>
                <a:gd name="connsiteY6758" fmla="*/ 768530 h 1383472"/>
                <a:gd name="connsiteX6759" fmla="*/ 835038 w 4340943"/>
                <a:gd name="connsiteY6759" fmla="*/ 762061 h 1383472"/>
                <a:gd name="connsiteX6760" fmla="*/ 645132 w 4340943"/>
                <a:gd name="connsiteY6760" fmla="*/ 762061 h 1383472"/>
                <a:gd name="connsiteX6761" fmla="*/ 667071 w 4340943"/>
                <a:gd name="connsiteY6761" fmla="*/ 768529 h 1383472"/>
                <a:gd name="connsiteX6762" fmla="*/ 700301 w 4340943"/>
                <a:gd name="connsiteY6762" fmla="*/ 792184 h 1383472"/>
                <a:gd name="connsiteX6763" fmla="*/ 708086 w 4340943"/>
                <a:gd name="connsiteY6763" fmla="*/ 805565 h 1383472"/>
                <a:gd name="connsiteX6764" fmla="*/ 709295 w 4340943"/>
                <a:gd name="connsiteY6764" fmla="*/ 805565 h 1383472"/>
                <a:gd name="connsiteX6765" fmla="*/ 709388 w 4340943"/>
                <a:gd name="connsiteY6765" fmla="*/ 805905 h 1383472"/>
                <a:gd name="connsiteX6766" fmla="*/ 708837 w 4340943"/>
                <a:gd name="connsiteY6766" fmla="*/ 806854 h 1383472"/>
                <a:gd name="connsiteX6767" fmla="*/ 709388 w 4340943"/>
                <a:gd name="connsiteY6767" fmla="*/ 807802 h 1383472"/>
                <a:gd name="connsiteX6768" fmla="*/ 708285 w 4340943"/>
                <a:gd name="connsiteY6768" fmla="*/ 807802 h 1383472"/>
                <a:gd name="connsiteX6769" fmla="*/ 700301 w 4340943"/>
                <a:gd name="connsiteY6769" fmla="*/ 821522 h 1383472"/>
                <a:gd name="connsiteX6770" fmla="*/ 667071 w 4340943"/>
                <a:gd name="connsiteY6770" fmla="*/ 845177 h 1383472"/>
                <a:gd name="connsiteX6771" fmla="*/ 623194 w 4340943"/>
                <a:gd name="connsiteY6771" fmla="*/ 845177 h 1383472"/>
                <a:gd name="connsiteX6772" fmla="*/ 589964 w 4340943"/>
                <a:gd name="connsiteY6772" fmla="*/ 821522 h 1383472"/>
                <a:gd name="connsiteX6773" fmla="*/ 581980 w 4340943"/>
                <a:gd name="connsiteY6773" fmla="*/ 807802 h 1383472"/>
                <a:gd name="connsiteX6774" fmla="*/ 580877 w 4340943"/>
                <a:gd name="connsiteY6774" fmla="*/ 807802 h 1383472"/>
                <a:gd name="connsiteX6775" fmla="*/ 581429 w 4340943"/>
                <a:gd name="connsiteY6775" fmla="*/ 806854 h 1383472"/>
                <a:gd name="connsiteX6776" fmla="*/ 580877 w 4340943"/>
                <a:gd name="connsiteY6776" fmla="*/ 805905 h 1383472"/>
                <a:gd name="connsiteX6777" fmla="*/ 580970 w 4340943"/>
                <a:gd name="connsiteY6777" fmla="*/ 805565 h 1383472"/>
                <a:gd name="connsiteX6778" fmla="*/ 582178 w 4340943"/>
                <a:gd name="connsiteY6778" fmla="*/ 805565 h 1383472"/>
                <a:gd name="connsiteX6779" fmla="*/ 589964 w 4340943"/>
                <a:gd name="connsiteY6779" fmla="*/ 792184 h 1383472"/>
                <a:gd name="connsiteX6780" fmla="*/ 623194 w 4340943"/>
                <a:gd name="connsiteY6780" fmla="*/ 768529 h 1383472"/>
                <a:gd name="connsiteX6781" fmla="*/ 645132 w 4340943"/>
                <a:gd name="connsiteY6781" fmla="*/ 762061 h 1383472"/>
                <a:gd name="connsiteX6782" fmla="*/ 4043485 w 4340943"/>
                <a:gd name="connsiteY6782" fmla="*/ 755474 h 1383472"/>
                <a:gd name="connsiteX6783" fmla="*/ 4048234 w 4340943"/>
                <a:gd name="connsiteY6783" fmla="*/ 758103 h 1383472"/>
                <a:gd name="connsiteX6784" fmla="*/ 4054242 w 4340943"/>
                <a:gd name="connsiteY6784" fmla="*/ 765626 h 1383472"/>
                <a:gd name="connsiteX6785" fmla="*/ 4051292 w 4340943"/>
                <a:gd name="connsiteY6785" fmla="*/ 773256 h 1383472"/>
                <a:gd name="connsiteX6786" fmla="*/ 4040942 w 4340943"/>
                <a:gd name="connsiteY6786" fmla="*/ 777445 h 1383472"/>
                <a:gd name="connsiteX6787" fmla="*/ 4030224 w 4340943"/>
                <a:gd name="connsiteY6787" fmla="*/ 775346 h 1383472"/>
                <a:gd name="connsiteX6788" fmla="*/ 4024216 w 4340943"/>
                <a:gd name="connsiteY6788" fmla="*/ 767823 h 1383472"/>
                <a:gd name="connsiteX6789" fmla="*/ 4027164 w 4340943"/>
                <a:gd name="connsiteY6789" fmla="*/ 760193 h 1383472"/>
                <a:gd name="connsiteX6790" fmla="*/ 4037515 w 4340943"/>
                <a:gd name="connsiteY6790" fmla="*/ 756004 h 1383472"/>
                <a:gd name="connsiteX6791" fmla="*/ 4043485 w 4340943"/>
                <a:gd name="connsiteY6791" fmla="*/ 755474 h 1383472"/>
                <a:gd name="connsiteX6792" fmla="*/ 3414176 w 4340943"/>
                <a:gd name="connsiteY6792" fmla="*/ 755474 h 1383472"/>
                <a:gd name="connsiteX6793" fmla="*/ 3418924 w 4340943"/>
                <a:gd name="connsiteY6793" fmla="*/ 758103 h 1383472"/>
                <a:gd name="connsiteX6794" fmla="*/ 3424932 w 4340943"/>
                <a:gd name="connsiteY6794" fmla="*/ 765626 h 1383472"/>
                <a:gd name="connsiteX6795" fmla="*/ 3421983 w 4340943"/>
                <a:gd name="connsiteY6795" fmla="*/ 773256 h 1383472"/>
                <a:gd name="connsiteX6796" fmla="*/ 3411632 w 4340943"/>
                <a:gd name="connsiteY6796" fmla="*/ 777445 h 1383472"/>
                <a:gd name="connsiteX6797" fmla="*/ 3400914 w 4340943"/>
                <a:gd name="connsiteY6797" fmla="*/ 775346 h 1383472"/>
                <a:gd name="connsiteX6798" fmla="*/ 3394906 w 4340943"/>
                <a:gd name="connsiteY6798" fmla="*/ 767823 h 1383472"/>
                <a:gd name="connsiteX6799" fmla="*/ 3397854 w 4340943"/>
                <a:gd name="connsiteY6799" fmla="*/ 760193 h 1383472"/>
                <a:gd name="connsiteX6800" fmla="*/ 3408206 w 4340943"/>
                <a:gd name="connsiteY6800" fmla="*/ 756004 h 1383472"/>
                <a:gd name="connsiteX6801" fmla="*/ 3414176 w 4340943"/>
                <a:gd name="connsiteY6801" fmla="*/ 755474 h 1383472"/>
                <a:gd name="connsiteX6802" fmla="*/ 2783672 w 4340943"/>
                <a:gd name="connsiteY6802" fmla="*/ 755474 h 1383472"/>
                <a:gd name="connsiteX6803" fmla="*/ 2788421 w 4340943"/>
                <a:gd name="connsiteY6803" fmla="*/ 758103 h 1383472"/>
                <a:gd name="connsiteX6804" fmla="*/ 2794428 w 4340943"/>
                <a:gd name="connsiteY6804" fmla="*/ 765626 h 1383472"/>
                <a:gd name="connsiteX6805" fmla="*/ 2791479 w 4340943"/>
                <a:gd name="connsiteY6805" fmla="*/ 773256 h 1383472"/>
                <a:gd name="connsiteX6806" fmla="*/ 2781129 w 4340943"/>
                <a:gd name="connsiteY6806" fmla="*/ 777445 h 1383472"/>
                <a:gd name="connsiteX6807" fmla="*/ 2770410 w 4340943"/>
                <a:gd name="connsiteY6807" fmla="*/ 775346 h 1383472"/>
                <a:gd name="connsiteX6808" fmla="*/ 2764403 w 4340943"/>
                <a:gd name="connsiteY6808" fmla="*/ 767823 h 1383472"/>
                <a:gd name="connsiteX6809" fmla="*/ 2767351 w 4340943"/>
                <a:gd name="connsiteY6809" fmla="*/ 760193 h 1383472"/>
                <a:gd name="connsiteX6810" fmla="*/ 2777702 w 4340943"/>
                <a:gd name="connsiteY6810" fmla="*/ 756004 h 1383472"/>
                <a:gd name="connsiteX6811" fmla="*/ 2783672 w 4340943"/>
                <a:gd name="connsiteY6811" fmla="*/ 755474 h 1383472"/>
                <a:gd name="connsiteX6812" fmla="*/ 2153041 w 4340943"/>
                <a:gd name="connsiteY6812" fmla="*/ 755474 h 1383472"/>
                <a:gd name="connsiteX6813" fmla="*/ 2157791 w 4340943"/>
                <a:gd name="connsiteY6813" fmla="*/ 758103 h 1383472"/>
                <a:gd name="connsiteX6814" fmla="*/ 2163798 w 4340943"/>
                <a:gd name="connsiteY6814" fmla="*/ 765626 h 1383472"/>
                <a:gd name="connsiteX6815" fmla="*/ 2160849 w 4340943"/>
                <a:gd name="connsiteY6815" fmla="*/ 773256 h 1383472"/>
                <a:gd name="connsiteX6816" fmla="*/ 2150498 w 4340943"/>
                <a:gd name="connsiteY6816" fmla="*/ 777445 h 1383472"/>
                <a:gd name="connsiteX6817" fmla="*/ 2139780 w 4340943"/>
                <a:gd name="connsiteY6817" fmla="*/ 775346 h 1383472"/>
                <a:gd name="connsiteX6818" fmla="*/ 2133772 w 4340943"/>
                <a:gd name="connsiteY6818" fmla="*/ 767823 h 1383472"/>
                <a:gd name="connsiteX6819" fmla="*/ 2136721 w 4340943"/>
                <a:gd name="connsiteY6819" fmla="*/ 760193 h 1383472"/>
                <a:gd name="connsiteX6820" fmla="*/ 2147072 w 4340943"/>
                <a:gd name="connsiteY6820" fmla="*/ 756004 h 1383472"/>
                <a:gd name="connsiteX6821" fmla="*/ 2153041 w 4340943"/>
                <a:gd name="connsiteY6821" fmla="*/ 755474 h 1383472"/>
                <a:gd name="connsiteX6822" fmla="*/ 1522538 w 4340943"/>
                <a:gd name="connsiteY6822" fmla="*/ 755474 h 1383472"/>
                <a:gd name="connsiteX6823" fmla="*/ 1527287 w 4340943"/>
                <a:gd name="connsiteY6823" fmla="*/ 758103 h 1383472"/>
                <a:gd name="connsiteX6824" fmla="*/ 1533295 w 4340943"/>
                <a:gd name="connsiteY6824" fmla="*/ 765626 h 1383472"/>
                <a:gd name="connsiteX6825" fmla="*/ 1530346 w 4340943"/>
                <a:gd name="connsiteY6825" fmla="*/ 773256 h 1383472"/>
                <a:gd name="connsiteX6826" fmla="*/ 1519995 w 4340943"/>
                <a:gd name="connsiteY6826" fmla="*/ 777445 h 1383472"/>
                <a:gd name="connsiteX6827" fmla="*/ 1509277 w 4340943"/>
                <a:gd name="connsiteY6827" fmla="*/ 775346 h 1383472"/>
                <a:gd name="connsiteX6828" fmla="*/ 1503269 w 4340943"/>
                <a:gd name="connsiteY6828" fmla="*/ 767823 h 1383472"/>
                <a:gd name="connsiteX6829" fmla="*/ 1506217 w 4340943"/>
                <a:gd name="connsiteY6829" fmla="*/ 760193 h 1383472"/>
                <a:gd name="connsiteX6830" fmla="*/ 1516568 w 4340943"/>
                <a:gd name="connsiteY6830" fmla="*/ 756004 h 1383472"/>
                <a:gd name="connsiteX6831" fmla="*/ 1522538 w 4340943"/>
                <a:gd name="connsiteY6831" fmla="*/ 755474 h 1383472"/>
                <a:gd name="connsiteX6832" fmla="*/ 893229 w 4340943"/>
                <a:gd name="connsiteY6832" fmla="*/ 755474 h 1383472"/>
                <a:gd name="connsiteX6833" fmla="*/ 897977 w 4340943"/>
                <a:gd name="connsiteY6833" fmla="*/ 758103 h 1383472"/>
                <a:gd name="connsiteX6834" fmla="*/ 903985 w 4340943"/>
                <a:gd name="connsiteY6834" fmla="*/ 765626 h 1383472"/>
                <a:gd name="connsiteX6835" fmla="*/ 901036 w 4340943"/>
                <a:gd name="connsiteY6835" fmla="*/ 773256 h 1383472"/>
                <a:gd name="connsiteX6836" fmla="*/ 890685 w 4340943"/>
                <a:gd name="connsiteY6836" fmla="*/ 777445 h 1383472"/>
                <a:gd name="connsiteX6837" fmla="*/ 879967 w 4340943"/>
                <a:gd name="connsiteY6837" fmla="*/ 775346 h 1383472"/>
                <a:gd name="connsiteX6838" fmla="*/ 873960 w 4340943"/>
                <a:gd name="connsiteY6838" fmla="*/ 767823 h 1383472"/>
                <a:gd name="connsiteX6839" fmla="*/ 876908 w 4340943"/>
                <a:gd name="connsiteY6839" fmla="*/ 760193 h 1383472"/>
                <a:gd name="connsiteX6840" fmla="*/ 887259 w 4340943"/>
                <a:gd name="connsiteY6840" fmla="*/ 756004 h 1383472"/>
                <a:gd name="connsiteX6841" fmla="*/ 893229 w 4340943"/>
                <a:gd name="connsiteY6841" fmla="*/ 755474 h 1383472"/>
                <a:gd name="connsiteX6842" fmla="*/ 262725 w 4340943"/>
                <a:gd name="connsiteY6842" fmla="*/ 755474 h 1383472"/>
                <a:gd name="connsiteX6843" fmla="*/ 267474 w 4340943"/>
                <a:gd name="connsiteY6843" fmla="*/ 758103 h 1383472"/>
                <a:gd name="connsiteX6844" fmla="*/ 273481 w 4340943"/>
                <a:gd name="connsiteY6844" fmla="*/ 765626 h 1383472"/>
                <a:gd name="connsiteX6845" fmla="*/ 270532 w 4340943"/>
                <a:gd name="connsiteY6845" fmla="*/ 773256 h 1383472"/>
                <a:gd name="connsiteX6846" fmla="*/ 260182 w 4340943"/>
                <a:gd name="connsiteY6846" fmla="*/ 777445 h 1383472"/>
                <a:gd name="connsiteX6847" fmla="*/ 249463 w 4340943"/>
                <a:gd name="connsiteY6847" fmla="*/ 775346 h 1383472"/>
                <a:gd name="connsiteX6848" fmla="*/ 243456 w 4340943"/>
                <a:gd name="connsiteY6848" fmla="*/ 767823 h 1383472"/>
                <a:gd name="connsiteX6849" fmla="*/ 246404 w 4340943"/>
                <a:gd name="connsiteY6849" fmla="*/ 760193 h 1383472"/>
                <a:gd name="connsiteX6850" fmla="*/ 256755 w 4340943"/>
                <a:gd name="connsiteY6850" fmla="*/ 756004 h 1383472"/>
                <a:gd name="connsiteX6851" fmla="*/ 262725 w 4340943"/>
                <a:gd name="connsiteY6851" fmla="*/ 755474 h 1383472"/>
                <a:gd name="connsiteX6852" fmla="*/ 4080356 w 4340943"/>
                <a:gd name="connsiteY6852" fmla="*/ 753210 h 1383472"/>
                <a:gd name="connsiteX6853" fmla="*/ 4108129 w 4340943"/>
                <a:gd name="connsiteY6853" fmla="*/ 753210 h 1383472"/>
                <a:gd name="connsiteX6854" fmla="*/ 4126466 w 4340943"/>
                <a:gd name="connsiteY6854" fmla="*/ 766263 h 1383472"/>
                <a:gd name="connsiteX6855" fmla="*/ 4126466 w 4340943"/>
                <a:gd name="connsiteY6855" fmla="*/ 805565 h 1383472"/>
                <a:gd name="connsiteX6856" fmla="*/ 4126466 w 4340943"/>
                <a:gd name="connsiteY6856" fmla="*/ 807802 h 1383472"/>
                <a:gd name="connsiteX6857" fmla="*/ 4126466 w 4340943"/>
                <a:gd name="connsiteY6857" fmla="*/ 829754 h 1383472"/>
                <a:gd name="connsiteX6858" fmla="*/ 4108129 w 4340943"/>
                <a:gd name="connsiteY6858" fmla="*/ 842807 h 1383472"/>
                <a:gd name="connsiteX6859" fmla="*/ 4080356 w 4340943"/>
                <a:gd name="connsiteY6859" fmla="*/ 842807 h 1383472"/>
                <a:gd name="connsiteX6860" fmla="*/ 4062019 w 4340943"/>
                <a:gd name="connsiteY6860" fmla="*/ 829754 h 1383472"/>
                <a:gd name="connsiteX6861" fmla="*/ 4062019 w 4340943"/>
                <a:gd name="connsiteY6861" fmla="*/ 807802 h 1383472"/>
                <a:gd name="connsiteX6862" fmla="*/ 4062019 w 4340943"/>
                <a:gd name="connsiteY6862" fmla="*/ 805565 h 1383472"/>
                <a:gd name="connsiteX6863" fmla="*/ 4062019 w 4340943"/>
                <a:gd name="connsiteY6863" fmla="*/ 766263 h 1383472"/>
                <a:gd name="connsiteX6864" fmla="*/ 4080356 w 4340943"/>
                <a:gd name="connsiteY6864" fmla="*/ 753210 h 1383472"/>
                <a:gd name="connsiteX6865" fmla="*/ 3451045 w 4340943"/>
                <a:gd name="connsiteY6865" fmla="*/ 753210 h 1383472"/>
                <a:gd name="connsiteX6866" fmla="*/ 3478819 w 4340943"/>
                <a:gd name="connsiteY6866" fmla="*/ 753210 h 1383472"/>
                <a:gd name="connsiteX6867" fmla="*/ 3497156 w 4340943"/>
                <a:gd name="connsiteY6867" fmla="*/ 766263 h 1383472"/>
                <a:gd name="connsiteX6868" fmla="*/ 3497156 w 4340943"/>
                <a:gd name="connsiteY6868" fmla="*/ 805565 h 1383472"/>
                <a:gd name="connsiteX6869" fmla="*/ 3497156 w 4340943"/>
                <a:gd name="connsiteY6869" fmla="*/ 807802 h 1383472"/>
                <a:gd name="connsiteX6870" fmla="*/ 3497156 w 4340943"/>
                <a:gd name="connsiteY6870" fmla="*/ 829754 h 1383472"/>
                <a:gd name="connsiteX6871" fmla="*/ 3478819 w 4340943"/>
                <a:gd name="connsiteY6871" fmla="*/ 842807 h 1383472"/>
                <a:gd name="connsiteX6872" fmla="*/ 3451046 w 4340943"/>
                <a:gd name="connsiteY6872" fmla="*/ 842807 h 1383472"/>
                <a:gd name="connsiteX6873" fmla="*/ 3432709 w 4340943"/>
                <a:gd name="connsiteY6873" fmla="*/ 829754 h 1383472"/>
                <a:gd name="connsiteX6874" fmla="*/ 3432709 w 4340943"/>
                <a:gd name="connsiteY6874" fmla="*/ 807802 h 1383472"/>
                <a:gd name="connsiteX6875" fmla="*/ 3432709 w 4340943"/>
                <a:gd name="connsiteY6875" fmla="*/ 805565 h 1383472"/>
                <a:gd name="connsiteX6876" fmla="*/ 3432709 w 4340943"/>
                <a:gd name="connsiteY6876" fmla="*/ 766263 h 1383472"/>
                <a:gd name="connsiteX6877" fmla="*/ 3451045 w 4340943"/>
                <a:gd name="connsiteY6877" fmla="*/ 753210 h 1383472"/>
                <a:gd name="connsiteX6878" fmla="*/ 2820542 w 4340943"/>
                <a:gd name="connsiteY6878" fmla="*/ 753210 h 1383472"/>
                <a:gd name="connsiteX6879" fmla="*/ 2848316 w 4340943"/>
                <a:gd name="connsiteY6879" fmla="*/ 753210 h 1383472"/>
                <a:gd name="connsiteX6880" fmla="*/ 2866652 w 4340943"/>
                <a:gd name="connsiteY6880" fmla="*/ 766263 h 1383472"/>
                <a:gd name="connsiteX6881" fmla="*/ 2866652 w 4340943"/>
                <a:gd name="connsiteY6881" fmla="*/ 805565 h 1383472"/>
                <a:gd name="connsiteX6882" fmla="*/ 2866652 w 4340943"/>
                <a:gd name="connsiteY6882" fmla="*/ 807802 h 1383472"/>
                <a:gd name="connsiteX6883" fmla="*/ 2866652 w 4340943"/>
                <a:gd name="connsiteY6883" fmla="*/ 829754 h 1383472"/>
                <a:gd name="connsiteX6884" fmla="*/ 2848316 w 4340943"/>
                <a:gd name="connsiteY6884" fmla="*/ 842807 h 1383472"/>
                <a:gd name="connsiteX6885" fmla="*/ 2820543 w 4340943"/>
                <a:gd name="connsiteY6885" fmla="*/ 842807 h 1383472"/>
                <a:gd name="connsiteX6886" fmla="*/ 2802206 w 4340943"/>
                <a:gd name="connsiteY6886" fmla="*/ 829754 h 1383472"/>
                <a:gd name="connsiteX6887" fmla="*/ 2802206 w 4340943"/>
                <a:gd name="connsiteY6887" fmla="*/ 807802 h 1383472"/>
                <a:gd name="connsiteX6888" fmla="*/ 2802206 w 4340943"/>
                <a:gd name="connsiteY6888" fmla="*/ 805565 h 1383472"/>
                <a:gd name="connsiteX6889" fmla="*/ 2802206 w 4340943"/>
                <a:gd name="connsiteY6889" fmla="*/ 766263 h 1383472"/>
                <a:gd name="connsiteX6890" fmla="*/ 2820542 w 4340943"/>
                <a:gd name="connsiteY6890" fmla="*/ 753210 h 1383472"/>
                <a:gd name="connsiteX6891" fmla="*/ 2189912 w 4340943"/>
                <a:gd name="connsiteY6891" fmla="*/ 753210 h 1383472"/>
                <a:gd name="connsiteX6892" fmla="*/ 2217686 w 4340943"/>
                <a:gd name="connsiteY6892" fmla="*/ 753210 h 1383472"/>
                <a:gd name="connsiteX6893" fmla="*/ 2236022 w 4340943"/>
                <a:gd name="connsiteY6893" fmla="*/ 766263 h 1383472"/>
                <a:gd name="connsiteX6894" fmla="*/ 2236022 w 4340943"/>
                <a:gd name="connsiteY6894" fmla="*/ 805565 h 1383472"/>
                <a:gd name="connsiteX6895" fmla="*/ 2236022 w 4340943"/>
                <a:gd name="connsiteY6895" fmla="*/ 807802 h 1383472"/>
                <a:gd name="connsiteX6896" fmla="*/ 2236022 w 4340943"/>
                <a:gd name="connsiteY6896" fmla="*/ 829754 h 1383472"/>
                <a:gd name="connsiteX6897" fmla="*/ 2217686 w 4340943"/>
                <a:gd name="connsiteY6897" fmla="*/ 842807 h 1383472"/>
                <a:gd name="connsiteX6898" fmla="*/ 2189913 w 4340943"/>
                <a:gd name="connsiteY6898" fmla="*/ 842807 h 1383472"/>
                <a:gd name="connsiteX6899" fmla="*/ 2171575 w 4340943"/>
                <a:gd name="connsiteY6899" fmla="*/ 829754 h 1383472"/>
                <a:gd name="connsiteX6900" fmla="*/ 2171575 w 4340943"/>
                <a:gd name="connsiteY6900" fmla="*/ 807802 h 1383472"/>
                <a:gd name="connsiteX6901" fmla="*/ 2171575 w 4340943"/>
                <a:gd name="connsiteY6901" fmla="*/ 805565 h 1383472"/>
                <a:gd name="connsiteX6902" fmla="*/ 2171575 w 4340943"/>
                <a:gd name="connsiteY6902" fmla="*/ 766263 h 1383472"/>
                <a:gd name="connsiteX6903" fmla="*/ 2189912 w 4340943"/>
                <a:gd name="connsiteY6903" fmla="*/ 753210 h 1383472"/>
                <a:gd name="connsiteX6904" fmla="*/ 1559409 w 4340943"/>
                <a:gd name="connsiteY6904" fmla="*/ 753210 h 1383472"/>
                <a:gd name="connsiteX6905" fmla="*/ 1587182 w 4340943"/>
                <a:gd name="connsiteY6905" fmla="*/ 753210 h 1383472"/>
                <a:gd name="connsiteX6906" fmla="*/ 1605519 w 4340943"/>
                <a:gd name="connsiteY6906" fmla="*/ 766263 h 1383472"/>
                <a:gd name="connsiteX6907" fmla="*/ 1605519 w 4340943"/>
                <a:gd name="connsiteY6907" fmla="*/ 805565 h 1383472"/>
                <a:gd name="connsiteX6908" fmla="*/ 1605519 w 4340943"/>
                <a:gd name="connsiteY6908" fmla="*/ 807802 h 1383472"/>
                <a:gd name="connsiteX6909" fmla="*/ 1605519 w 4340943"/>
                <a:gd name="connsiteY6909" fmla="*/ 829754 h 1383472"/>
                <a:gd name="connsiteX6910" fmla="*/ 1587182 w 4340943"/>
                <a:gd name="connsiteY6910" fmla="*/ 842807 h 1383472"/>
                <a:gd name="connsiteX6911" fmla="*/ 1559409 w 4340943"/>
                <a:gd name="connsiteY6911" fmla="*/ 842807 h 1383472"/>
                <a:gd name="connsiteX6912" fmla="*/ 1541072 w 4340943"/>
                <a:gd name="connsiteY6912" fmla="*/ 829754 h 1383472"/>
                <a:gd name="connsiteX6913" fmla="*/ 1541072 w 4340943"/>
                <a:gd name="connsiteY6913" fmla="*/ 807802 h 1383472"/>
                <a:gd name="connsiteX6914" fmla="*/ 1541072 w 4340943"/>
                <a:gd name="connsiteY6914" fmla="*/ 805565 h 1383472"/>
                <a:gd name="connsiteX6915" fmla="*/ 1541072 w 4340943"/>
                <a:gd name="connsiteY6915" fmla="*/ 766263 h 1383472"/>
                <a:gd name="connsiteX6916" fmla="*/ 1559409 w 4340943"/>
                <a:gd name="connsiteY6916" fmla="*/ 753210 h 1383472"/>
                <a:gd name="connsiteX6917" fmla="*/ 930099 w 4340943"/>
                <a:gd name="connsiteY6917" fmla="*/ 753210 h 1383472"/>
                <a:gd name="connsiteX6918" fmla="*/ 957872 w 4340943"/>
                <a:gd name="connsiteY6918" fmla="*/ 753210 h 1383472"/>
                <a:gd name="connsiteX6919" fmla="*/ 976209 w 4340943"/>
                <a:gd name="connsiteY6919" fmla="*/ 766263 h 1383472"/>
                <a:gd name="connsiteX6920" fmla="*/ 976209 w 4340943"/>
                <a:gd name="connsiteY6920" fmla="*/ 805565 h 1383472"/>
                <a:gd name="connsiteX6921" fmla="*/ 976209 w 4340943"/>
                <a:gd name="connsiteY6921" fmla="*/ 807802 h 1383472"/>
                <a:gd name="connsiteX6922" fmla="*/ 976209 w 4340943"/>
                <a:gd name="connsiteY6922" fmla="*/ 829754 h 1383472"/>
                <a:gd name="connsiteX6923" fmla="*/ 957872 w 4340943"/>
                <a:gd name="connsiteY6923" fmla="*/ 842807 h 1383472"/>
                <a:gd name="connsiteX6924" fmla="*/ 930099 w 4340943"/>
                <a:gd name="connsiteY6924" fmla="*/ 842807 h 1383472"/>
                <a:gd name="connsiteX6925" fmla="*/ 911762 w 4340943"/>
                <a:gd name="connsiteY6925" fmla="*/ 829754 h 1383472"/>
                <a:gd name="connsiteX6926" fmla="*/ 911762 w 4340943"/>
                <a:gd name="connsiteY6926" fmla="*/ 807802 h 1383472"/>
                <a:gd name="connsiteX6927" fmla="*/ 911762 w 4340943"/>
                <a:gd name="connsiteY6927" fmla="*/ 805565 h 1383472"/>
                <a:gd name="connsiteX6928" fmla="*/ 911762 w 4340943"/>
                <a:gd name="connsiteY6928" fmla="*/ 766263 h 1383472"/>
                <a:gd name="connsiteX6929" fmla="*/ 930099 w 4340943"/>
                <a:gd name="connsiteY6929" fmla="*/ 753210 h 1383472"/>
                <a:gd name="connsiteX6930" fmla="*/ 299595 w 4340943"/>
                <a:gd name="connsiteY6930" fmla="*/ 753210 h 1383472"/>
                <a:gd name="connsiteX6931" fmla="*/ 327369 w 4340943"/>
                <a:gd name="connsiteY6931" fmla="*/ 753210 h 1383472"/>
                <a:gd name="connsiteX6932" fmla="*/ 345705 w 4340943"/>
                <a:gd name="connsiteY6932" fmla="*/ 766263 h 1383472"/>
                <a:gd name="connsiteX6933" fmla="*/ 345705 w 4340943"/>
                <a:gd name="connsiteY6933" fmla="*/ 805565 h 1383472"/>
                <a:gd name="connsiteX6934" fmla="*/ 345705 w 4340943"/>
                <a:gd name="connsiteY6934" fmla="*/ 807802 h 1383472"/>
                <a:gd name="connsiteX6935" fmla="*/ 345705 w 4340943"/>
                <a:gd name="connsiteY6935" fmla="*/ 829754 h 1383472"/>
                <a:gd name="connsiteX6936" fmla="*/ 327369 w 4340943"/>
                <a:gd name="connsiteY6936" fmla="*/ 842807 h 1383472"/>
                <a:gd name="connsiteX6937" fmla="*/ 299596 w 4340943"/>
                <a:gd name="connsiteY6937" fmla="*/ 842807 h 1383472"/>
                <a:gd name="connsiteX6938" fmla="*/ 281259 w 4340943"/>
                <a:gd name="connsiteY6938" fmla="*/ 829754 h 1383472"/>
                <a:gd name="connsiteX6939" fmla="*/ 281259 w 4340943"/>
                <a:gd name="connsiteY6939" fmla="*/ 807802 h 1383472"/>
                <a:gd name="connsiteX6940" fmla="*/ 281259 w 4340943"/>
                <a:gd name="connsiteY6940" fmla="*/ 805565 h 1383472"/>
                <a:gd name="connsiteX6941" fmla="*/ 281259 w 4340943"/>
                <a:gd name="connsiteY6941" fmla="*/ 766263 h 1383472"/>
                <a:gd name="connsiteX6942" fmla="*/ 299595 w 4340943"/>
                <a:gd name="connsiteY6942" fmla="*/ 753210 h 1383472"/>
                <a:gd name="connsiteX6943" fmla="*/ 3905683 w 4340943"/>
                <a:gd name="connsiteY6943" fmla="*/ 750854 h 1383472"/>
                <a:gd name="connsiteX6944" fmla="*/ 3914009 w 4340943"/>
                <a:gd name="connsiteY6944" fmla="*/ 753310 h 1383472"/>
                <a:gd name="connsiteX6945" fmla="*/ 3933742 w 4340943"/>
                <a:gd name="connsiteY6945" fmla="*/ 767357 h 1383472"/>
                <a:gd name="connsiteX6946" fmla="*/ 3933742 w 4340943"/>
                <a:gd name="connsiteY6946" fmla="*/ 779211 h 1383472"/>
                <a:gd name="connsiteX6947" fmla="*/ 3921131 w 4340943"/>
                <a:gd name="connsiteY6947" fmla="*/ 788187 h 1383472"/>
                <a:gd name="connsiteX6948" fmla="*/ 3904480 w 4340943"/>
                <a:gd name="connsiteY6948" fmla="*/ 788187 h 1383472"/>
                <a:gd name="connsiteX6949" fmla="*/ 3884746 w 4340943"/>
                <a:gd name="connsiteY6949" fmla="*/ 774140 h 1383472"/>
                <a:gd name="connsiteX6950" fmla="*/ 3884746 w 4340943"/>
                <a:gd name="connsiteY6950" fmla="*/ 762286 h 1383472"/>
                <a:gd name="connsiteX6951" fmla="*/ 3897357 w 4340943"/>
                <a:gd name="connsiteY6951" fmla="*/ 753310 h 1383472"/>
                <a:gd name="connsiteX6952" fmla="*/ 3905683 w 4340943"/>
                <a:gd name="connsiteY6952" fmla="*/ 750854 h 1383472"/>
                <a:gd name="connsiteX6953" fmla="*/ 3276374 w 4340943"/>
                <a:gd name="connsiteY6953" fmla="*/ 750854 h 1383472"/>
                <a:gd name="connsiteX6954" fmla="*/ 3284699 w 4340943"/>
                <a:gd name="connsiteY6954" fmla="*/ 753310 h 1383472"/>
                <a:gd name="connsiteX6955" fmla="*/ 3304433 w 4340943"/>
                <a:gd name="connsiteY6955" fmla="*/ 767357 h 1383472"/>
                <a:gd name="connsiteX6956" fmla="*/ 3304432 w 4340943"/>
                <a:gd name="connsiteY6956" fmla="*/ 779211 h 1383472"/>
                <a:gd name="connsiteX6957" fmla="*/ 3291822 w 4340943"/>
                <a:gd name="connsiteY6957" fmla="*/ 788187 h 1383472"/>
                <a:gd name="connsiteX6958" fmla="*/ 3275170 w 4340943"/>
                <a:gd name="connsiteY6958" fmla="*/ 788187 h 1383472"/>
                <a:gd name="connsiteX6959" fmla="*/ 3255436 w 4340943"/>
                <a:gd name="connsiteY6959" fmla="*/ 774140 h 1383472"/>
                <a:gd name="connsiteX6960" fmla="*/ 3255436 w 4340943"/>
                <a:gd name="connsiteY6960" fmla="*/ 762286 h 1383472"/>
                <a:gd name="connsiteX6961" fmla="*/ 3268047 w 4340943"/>
                <a:gd name="connsiteY6961" fmla="*/ 753310 h 1383472"/>
                <a:gd name="connsiteX6962" fmla="*/ 3276374 w 4340943"/>
                <a:gd name="connsiteY6962" fmla="*/ 750854 h 1383472"/>
                <a:gd name="connsiteX6963" fmla="*/ 2645870 w 4340943"/>
                <a:gd name="connsiteY6963" fmla="*/ 750854 h 1383472"/>
                <a:gd name="connsiteX6964" fmla="*/ 2654196 w 4340943"/>
                <a:gd name="connsiteY6964" fmla="*/ 753310 h 1383472"/>
                <a:gd name="connsiteX6965" fmla="*/ 2673930 w 4340943"/>
                <a:gd name="connsiteY6965" fmla="*/ 767357 h 1383472"/>
                <a:gd name="connsiteX6966" fmla="*/ 2673929 w 4340943"/>
                <a:gd name="connsiteY6966" fmla="*/ 779211 h 1383472"/>
                <a:gd name="connsiteX6967" fmla="*/ 2661318 w 4340943"/>
                <a:gd name="connsiteY6967" fmla="*/ 788187 h 1383472"/>
                <a:gd name="connsiteX6968" fmla="*/ 2644667 w 4340943"/>
                <a:gd name="connsiteY6968" fmla="*/ 788187 h 1383472"/>
                <a:gd name="connsiteX6969" fmla="*/ 2624933 w 4340943"/>
                <a:gd name="connsiteY6969" fmla="*/ 774140 h 1383472"/>
                <a:gd name="connsiteX6970" fmla="*/ 2624933 w 4340943"/>
                <a:gd name="connsiteY6970" fmla="*/ 762286 h 1383472"/>
                <a:gd name="connsiteX6971" fmla="*/ 2637544 w 4340943"/>
                <a:gd name="connsiteY6971" fmla="*/ 753310 h 1383472"/>
                <a:gd name="connsiteX6972" fmla="*/ 2645870 w 4340943"/>
                <a:gd name="connsiteY6972" fmla="*/ 750854 h 1383472"/>
                <a:gd name="connsiteX6973" fmla="*/ 2015240 w 4340943"/>
                <a:gd name="connsiteY6973" fmla="*/ 750854 h 1383472"/>
                <a:gd name="connsiteX6974" fmla="*/ 2023565 w 4340943"/>
                <a:gd name="connsiteY6974" fmla="*/ 753310 h 1383472"/>
                <a:gd name="connsiteX6975" fmla="*/ 2043299 w 4340943"/>
                <a:gd name="connsiteY6975" fmla="*/ 767357 h 1383472"/>
                <a:gd name="connsiteX6976" fmla="*/ 2043299 w 4340943"/>
                <a:gd name="connsiteY6976" fmla="*/ 779211 h 1383472"/>
                <a:gd name="connsiteX6977" fmla="*/ 2030688 w 4340943"/>
                <a:gd name="connsiteY6977" fmla="*/ 788187 h 1383472"/>
                <a:gd name="connsiteX6978" fmla="*/ 2014036 w 4340943"/>
                <a:gd name="connsiteY6978" fmla="*/ 788187 h 1383472"/>
                <a:gd name="connsiteX6979" fmla="*/ 1994303 w 4340943"/>
                <a:gd name="connsiteY6979" fmla="*/ 774140 h 1383472"/>
                <a:gd name="connsiteX6980" fmla="*/ 1994303 w 4340943"/>
                <a:gd name="connsiteY6980" fmla="*/ 762286 h 1383472"/>
                <a:gd name="connsiteX6981" fmla="*/ 2006914 w 4340943"/>
                <a:gd name="connsiteY6981" fmla="*/ 753310 h 1383472"/>
                <a:gd name="connsiteX6982" fmla="*/ 2015240 w 4340943"/>
                <a:gd name="connsiteY6982" fmla="*/ 750854 h 1383472"/>
                <a:gd name="connsiteX6983" fmla="*/ 1384736 w 4340943"/>
                <a:gd name="connsiteY6983" fmla="*/ 750854 h 1383472"/>
                <a:gd name="connsiteX6984" fmla="*/ 1393062 w 4340943"/>
                <a:gd name="connsiteY6984" fmla="*/ 753310 h 1383472"/>
                <a:gd name="connsiteX6985" fmla="*/ 1412795 w 4340943"/>
                <a:gd name="connsiteY6985" fmla="*/ 767357 h 1383472"/>
                <a:gd name="connsiteX6986" fmla="*/ 1412795 w 4340943"/>
                <a:gd name="connsiteY6986" fmla="*/ 779211 h 1383472"/>
                <a:gd name="connsiteX6987" fmla="*/ 1400185 w 4340943"/>
                <a:gd name="connsiteY6987" fmla="*/ 788187 h 1383472"/>
                <a:gd name="connsiteX6988" fmla="*/ 1383533 w 4340943"/>
                <a:gd name="connsiteY6988" fmla="*/ 788187 h 1383472"/>
                <a:gd name="connsiteX6989" fmla="*/ 1363800 w 4340943"/>
                <a:gd name="connsiteY6989" fmla="*/ 774140 h 1383472"/>
                <a:gd name="connsiteX6990" fmla="*/ 1363800 w 4340943"/>
                <a:gd name="connsiteY6990" fmla="*/ 762286 h 1383472"/>
                <a:gd name="connsiteX6991" fmla="*/ 1376411 w 4340943"/>
                <a:gd name="connsiteY6991" fmla="*/ 753310 h 1383472"/>
                <a:gd name="connsiteX6992" fmla="*/ 1384736 w 4340943"/>
                <a:gd name="connsiteY6992" fmla="*/ 750854 h 1383472"/>
                <a:gd name="connsiteX6993" fmla="*/ 755427 w 4340943"/>
                <a:gd name="connsiteY6993" fmla="*/ 750854 h 1383472"/>
                <a:gd name="connsiteX6994" fmla="*/ 763752 w 4340943"/>
                <a:gd name="connsiteY6994" fmla="*/ 753310 h 1383472"/>
                <a:gd name="connsiteX6995" fmla="*/ 783486 w 4340943"/>
                <a:gd name="connsiteY6995" fmla="*/ 767357 h 1383472"/>
                <a:gd name="connsiteX6996" fmla="*/ 783485 w 4340943"/>
                <a:gd name="connsiteY6996" fmla="*/ 779211 h 1383472"/>
                <a:gd name="connsiteX6997" fmla="*/ 770875 w 4340943"/>
                <a:gd name="connsiteY6997" fmla="*/ 788187 h 1383472"/>
                <a:gd name="connsiteX6998" fmla="*/ 754224 w 4340943"/>
                <a:gd name="connsiteY6998" fmla="*/ 788187 h 1383472"/>
                <a:gd name="connsiteX6999" fmla="*/ 734490 w 4340943"/>
                <a:gd name="connsiteY6999" fmla="*/ 774140 h 1383472"/>
                <a:gd name="connsiteX7000" fmla="*/ 734490 w 4340943"/>
                <a:gd name="connsiteY7000" fmla="*/ 762286 h 1383472"/>
                <a:gd name="connsiteX7001" fmla="*/ 747101 w 4340943"/>
                <a:gd name="connsiteY7001" fmla="*/ 753310 h 1383472"/>
                <a:gd name="connsiteX7002" fmla="*/ 755427 w 4340943"/>
                <a:gd name="connsiteY7002" fmla="*/ 750854 h 1383472"/>
                <a:gd name="connsiteX7003" fmla="*/ 230629 w 4340943"/>
                <a:gd name="connsiteY7003" fmla="*/ 743921 h 1383472"/>
                <a:gd name="connsiteX7004" fmla="*/ 234249 w 4340943"/>
                <a:gd name="connsiteY7004" fmla="*/ 746591 h 1383472"/>
                <a:gd name="connsiteX7005" fmla="*/ 234086 w 4340943"/>
                <a:gd name="connsiteY7005" fmla="*/ 753158 h 1383472"/>
                <a:gd name="connsiteX7006" fmla="*/ 226975 w 4340943"/>
                <a:gd name="connsiteY7006" fmla="*/ 758044 h 1383472"/>
                <a:gd name="connsiteX7007" fmla="*/ 225543 w 4340943"/>
                <a:gd name="connsiteY7007" fmla="*/ 758026 h 1383472"/>
                <a:gd name="connsiteX7008" fmla="*/ 4003566 w 4340943"/>
                <a:gd name="connsiteY7008" fmla="*/ 740110 h 1383472"/>
                <a:gd name="connsiteX7009" fmla="*/ 4008145 w 4340943"/>
                <a:gd name="connsiteY7009" fmla="*/ 741529 h 1383472"/>
                <a:gd name="connsiteX7010" fmla="*/ 4015009 w 4340943"/>
                <a:gd name="connsiteY7010" fmla="*/ 746591 h 1383472"/>
                <a:gd name="connsiteX7011" fmla="*/ 4014846 w 4340943"/>
                <a:gd name="connsiteY7011" fmla="*/ 753158 h 1383472"/>
                <a:gd name="connsiteX7012" fmla="*/ 4007734 w 4340943"/>
                <a:gd name="connsiteY7012" fmla="*/ 758044 h 1383472"/>
                <a:gd name="connsiteX7013" fmla="*/ 3998509 w 4340943"/>
                <a:gd name="connsiteY7013" fmla="*/ 757928 h 1383472"/>
                <a:gd name="connsiteX7014" fmla="*/ 3991645 w 4340943"/>
                <a:gd name="connsiteY7014" fmla="*/ 752865 h 1383472"/>
                <a:gd name="connsiteX7015" fmla="*/ 3991808 w 4340943"/>
                <a:gd name="connsiteY7015" fmla="*/ 746298 h 1383472"/>
                <a:gd name="connsiteX7016" fmla="*/ 3998920 w 4340943"/>
                <a:gd name="connsiteY7016" fmla="*/ 741413 h 1383472"/>
                <a:gd name="connsiteX7017" fmla="*/ 4003566 w 4340943"/>
                <a:gd name="connsiteY7017" fmla="*/ 740110 h 1383472"/>
                <a:gd name="connsiteX7018" fmla="*/ 3374257 w 4340943"/>
                <a:gd name="connsiteY7018" fmla="*/ 740110 h 1383472"/>
                <a:gd name="connsiteX7019" fmla="*/ 3378836 w 4340943"/>
                <a:gd name="connsiteY7019" fmla="*/ 741529 h 1383472"/>
                <a:gd name="connsiteX7020" fmla="*/ 3385699 w 4340943"/>
                <a:gd name="connsiteY7020" fmla="*/ 746591 h 1383472"/>
                <a:gd name="connsiteX7021" fmla="*/ 3385536 w 4340943"/>
                <a:gd name="connsiteY7021" fmla="*/ 753158 h 1383472"/>
                <a:gd name="connsiteX7022" fmla="*/ 3378425 w 4340943"/>
                <a:gd name="connsiteY7022" fmla="*/ 758044 h 1383472"/>
                <a:gd name="connsiteX7023" fmla="*/ 3369199 w 4340943"/>
                <a:gd name="connsiteY7023" fmla="*/ 757928 h 1383472"/>
                <a:gd name="connsiteX7024" fmla="*/ 3362336 w 4340943"/>
                <a:gd name="connsiteY7024" fmla="*/ 752865 h 1383472"/>
                <a:gd name="connsiteX7025" fmla="*/ 3362499 w 4340943"/>
                <a:gd name="connsiteY7025" fmla="*/ 746298 h 1383472"/>
                <a:gd name="connsiteX7026" fmla="*/ 3369610 w 4340943"/>
                <a:gd name="connsiteY7026" fmla="*/ 741413 h 1383472"/>
                <a:gd name="connsiteX7027" fmla="*/ 3374257 w 4340943"/>
                <a:gd name="connsiteY7027" fmla="*/ 740110 h 1383472"/>
                <a:gd name="connsiteX7028" fmla="*/ 2743754 w 4340943"/>
                <a:gd name="connsiteY7028" fmla="*/ 740110 h 1383472"/>
                <a:gd name="connsiteX7029" fmla="*/ 2748333 w 4340943"/>
                <a:gd name="connsiteY7029" fmla="*/ 741529 h 1383472"/>
                <a:gd name="connsiteX7030" fmla="*/ 2755196 w 4340943"/>
                <a:gd name="connsiteY7030" fmla="*/ 746591 h 1383472"/>
                <a:gd name="connsiteX7031" fmla="*/ 2755033 w 4340943"/>
                <a:gd name="connsiteY7031" fmla="*/ 753158 h 1383472"/>
                <a:gd name="connsiteX7032" fmla="*/ 2747922 w 4340943"/>
                <a:gd name="connsiteY7032" fmla="*/ 758044 h 1383472"/>
                <a:gd name="connsiteX7033" fmla="*/ 2738696 w 4340943"/>
                <a:gd name="connsiteY7033" fmla="*/ 757928 h 1383472"/>
                <a:gd name="connsiteX7034" fmla="*/ 2731832 w 4340943"/>
                <a:gd name="connsiteY7034" fmla="*/ 752865 h 1383472"/>
                <a:gd name="connsiteX7035" fmla="*/ 2731996 w 4340943"/>
                <a:gd name="connsiteY7035" fmla="*/ 746298 h 1383472"/>
                <a:gd name="connsiteX7036" fmla="*/ 2739106 w 4340943"/>
                <a:gd name="connsiteY7036" fmla="*/ 741413 h 1383472"/>
                <a:gd name="connsiteX7037" fmla="*/ 2743754 w 4340943"/>
                <a:gd name="connsiteY7037" fmla="*/ 740110 h 1383472"/>
                <a:gd name="connsiteX7038" fmla="*/ 2113123 w 4340943"/>
                <a:gd name="connsiteY7038" fmla="*/ 740110 h 1383472"/>
                <a:gd name="connsiteX7039" fmla="*/ 2117702 w 4340943"/>
                <a:gd name="connsiteY7039" fmla="*/ 741529 h 1383472"/>
                <a:gd name="connsiteX7040" fmla="*/ 2124566 w 4340943"/>
                <a:gd name="connsiteY7040" fmla="*/ 746591 h 1383472"/>
                <a:gd name="connsiteX7041" fmla="*/ 2124402 w 4340943"/>
                <a:gd name="connsiteY7041" fmla="*/ 753158 h 1383472"/>
                <a:gd name="connsiteX7042" fmla="*/ 2117291 w 4340943"/>
                <a:gd name="connsiteY7042" fmla="*/ 758044 h 1383472"/>
                <a:gd name="connsiteX7043" fmla="*/ 2108065 w 4340943"/>
                <a:gd name="connsiteY7043" fmla="*/ 757928 h 1383472"/>
                <a:gd name="connsiteX7044" fmla="*/ 2101202 w 4340943"/>
                <a:gd name="connsiteY7044" fmla="*/ 752865 h 1383472"/>
                <a:gd name="connsiteX7045" fmla="*/ 2101365 w 4340943"/>
                <a:gd name="connsiteY7045" fmla="*/ 746298 h 1383472"/>
                <a:gd name="connsiteX7046" fmla="*/ 2108476 w 4340943"/>
                <a:gd name="connsiteY7046" fmla="*/ 741413 h 1383472"/>
                <a:gd name="connsiteX7047" fmla="*/ 2113123 w 4340943"/>
                <a:gd name="connsiteY7047" fmla="*/ 740110 h 1383472"/>
                <a:gd name="connsiteX7048" fmla="*/ 1482620 w 4340943"/>
                <a:gd name="connsiteY7048" fmla="*/ 740110 h 1383472"/>
                <a:gd name="connsiteX7049" fmla="*/ 1487199 w 4340943"/>
                <a:gd name="connsiteY7049" fmla="*/ 741529 h 1383472"/>
                <a:gd name="connsiteX7050" fmla="*/ 1494062 w 4340943"/>
                <a:gd name="connsiteY7050" fmla="*/ 746591 h 1383472"/>
                <a:gd name="connsiteX7051" fmla="*/ 1493899 w 4340943"/>
                <a:gd name="connsiteY7051" fmla="*/ 753158 h 1383472"/>
                <a:gd name="connsiteX7052" fmla="*/ 1486788 w 4340943"/>
                <a:gd name="connsiteY7052" fmla="*/ 758044 h 1383472"/>
                <a:gd name="connsiteX7053" fmla="*/ 1477562 w 4340943"/>
                <a:gd name="connsiteY7053" fmla="*/ 757928 h 1383472"/>
                <a:gd name="connsiteX7054" fmla="*/ 1470698 w 4340943"/>
                <a:gd name="connsiteY7054" fmla="*/ 752865 h 1383472"/>
                <a:gd name="connsiteX7055" fmla="*/ 1470862 w 4340943"/>
                <a:gd name="connsiteY7055" fmla="*/ 746298 h 1383472"/>
                <a:gd name="connsiteX7056" fmla="*/ 1477973 w 4340943"/>
                <a:gd name="connsiteY7056" fmla="*/ 741413 h 1383472"/>
                <a:gd name="connsiteX7057" fmla="*/ 1482620 w 4340943"/>
                <a:gd name="connsiteY7057" fmla="*/ 740110 h 1383472"/>
                <a:gd name="connsiteX7058" fmla="*/ 853310 w 4340943"/>
                <a:gd name="connsiteY7058" fmla="*/ 740110 h 1383472"/>
                <a:gd name="connsiteX7059" fmla="*/ 857889 w 4340943"/>
                <a:gd name="connsiteY7059" fmla="*/ 741529 h 1383472"/>
                <a:gd name="connsiteX7060" fmla="*/ 864752 w 4340943"/>
                <a:gd name="connsiteY7060" fmla="*/ 746591 h 1383472"/>
                <a:gd name="connsiteX7061" fmla="*/ 864589 w 4340943"/>
                <a:gd name="connsiteY7061" fmla="*/ 753158 h 1383472"/>
                <a:gd name="connsiteX7062" fmla="*/ 857478 w 4340943"/>
                <a:gd name="connsiteY7062" fmla="*/ 758044 h 1383472"/>
                <a:gd name="connsiteX7063" fmla="*/ 848252 w 4340943"/>
                <a:gd name="connsiteY7063" fmla="*/ 757928 h 1383472"/>
                <a:gd name="connsiteX7064" fmla="*/ 841389 w 4340943"/>
                <a:gd name="connsiteY7064" fmla="*/ 752865 h 1383472"/>
                <a:gd name="connsiteX7065" fmla="*/ 841552 w 4340943"/>
                <a:gd name="connsiteY7065" fmla="*/ 746298 h 1383472"/>
                <a:gd name="connsiteX7066" fmla="*/ 848663 w 4340943"/>
                <a:gd name="connsiteY7066" fmla="*/ 741413 h 1383472"/>
                <a:gd name="connsiteX7067" fmla="*/ 853310 w 4340943"/>
                <a:gd name="connsiteY7067" fmla="*/ 740110 h 1383472"/>
                <a:gd name="connsiteX7068" fmla="*/ 4311513 w 4340943"/>
                <a:gd name="connsiteY7068" fmla="*/ 739736 h 1383472"/>
                <a:gd name="connsiteX7069" fmla="*/ 4316506 w 4340943"/>
                <a:gd name="connsiteY7069" fmla="*/ 741396 h 1383472"/>
                <a:gd name="connsiteX7070" fmla="*/ 4322266 w 4340943"/>
                <a:gd name="connsiteY7070" fmla="*/ 745877 h 1383472"/>
                <a:gd name="connsiteX7071" fmla="*/ 4321815 w 4340943"/>
                <a:gd name="connsiteY7071" fmla="*/ 753118 h 1383472"/>
                <a:gd name="connsiteX7072" fmla="*/ 4315519 w 4340943"/>
                <a:gd name="connsiteY7072" fmla="*/ 757218 h 1383472"/>
                <a:gd name="connsiteX7073" fmla="*/ 4305348 w 4340943"/>
                <a:gd name="connsiteY7073" fmla="*/ 756897 h 1383472"/>
                <a:gd name="connsiteX7074" fmla="*/ 4299588 w 4340943"/>
                <a:gd name="connsiteY7074" fmla="*/ 752416 h 1383472"/>
                <a:gd name="connsiteX7075" fmla="*/ 4300038 w 4340943"/>
                <a:gd name="connsiteY7075" fmla="*/ 745176 h 1383472"/>
                <a:gd name="connsiteX7076" fmla="*/ 4306334 w 4340943"/>
                <a:gd name="connsiteY7076" fmla="*/ 741075 h 1383472"/>
                <a:gd name="connsiteX7077" fmla="*/ 4311513 w 4340943"/>
                <a:gd name="connsiteY7077" fmla="*/ 739736 h 1383472"/>
                <a:gd name="connsiteX7078" fmla="*/ 3681010 w 4340943"/>
                <a:gd name="connsiteY7078" fmla="*/ 739736 h 1383472"/>
                <a:gd name="connsiteX7079" fmla="*/ 3686002 w 4340943"/>
                <a:gd name="connsiteY7079" fmla="*/ 741396 h 1383472"/>
                <a:gd name="connsiteX7080" fmla="*/ 3691762 w 4340943"/>
                <a:gd name="connsiteY7080" fmla="*/ 745877 h 1383472"/>
                <a:gd name="connsiteX7081" fmla="*/ 3691312 w 4340943"/>
                <a:gd name="connsiteY7081" fmla="*/ 753118 h 1383472"/>
                <a:gd name="connsiteX7082" fmla="*/ 3685016 w 4340943"/>
                <a:gd name="connsiteY7082" fmla="*/ 757218 h 1383472"/>
                <a:gd name="connsiteX7083" fmla="*/ 3674845 w 4340943"/>
                <a:gd name="connsiteY7083" fmla="*/ 756897 h 1383472"/>
                <a:gd name="connsiteX7084" fmla="*/ 3669084 w 4340943"/>
                <a:gd name="connsiteY7084" fmla="*/ 752416 h 1383472"/>
                <a:gd name="connsiteX7085" fmla="*/ 3669535 w 4340943"/>
                <a:gd name="connsiteY7085" fmla="*/ 745176 h 1383472"/>
                <a:gd name="connsiteX7086" fmla="*/ 3675831 w 4340943"/>
                <a:gd name="connsiteY7086" fmla="*/ 741075 h 1383472"/>
                <a:gd name="connsiteX7087" fmla="*/ 3681010 w 4340943"/>
                <a:gd name="connsiteY7087" fmla="*/ 739736 h 1383472"/>
                <a:gd name="connsiteX7088" fmla="*/ 3051700 w 4340943"/>
                <a:gd name="connsiteY7088" fmla="*/ 739736 h 1383472"/>
                <a:gd name="connsiteX7089" fmla="*/ 3056693 w 4340943"/>
                <a:gd name="connsiteY7089" fmla="*/ 741396 h 1383472"/>
                <a:gd name="connsiteX7090" fmla="*/ 3062453 w 4340943"/>
                <a:gd name="connsiteY7090" fmla="*/ 745877 h 1383472"/>
                <a:gd name="connsiteX7091" fmla="*/ 3062002 w 4340943"/>
                <a:gd name="connsiteY7091" fmla="*/ 753118 h 1383472"/>
                <a:gd name="connsiteX7092" fmla="*/ 3055706 w 4340943"/>
                <a:gd name="connsiteY7092" fmla="*/ 757218 h 1383472"/>
                <a:gd name="connsiteX7093" fmla="*/ 3045535 w 4340943"/>
                <a:gd name="connsiteY7093" fmla="*/ 756897 h 1383472"/>
                <a:gd name="connsiteX7094" fmla="*/ 3039775 w 4340943"/>
                <a:gd name="connsiteY7094" fmla="*/ 752416 h 1383472"/>
                <a:gd name="connsiteX7095" fmla="*/ 3040226 w 4340943"/>
                <a:gd name="connsiteY7095" fmla="*/ 745176 h 1383472"/>
                <a:gd name="connsiteX7096" fmla="*/ 3046521 w 4340943"/>
                <a:gd name="connsiteY7096" fmla="*/ 741075 h 1383472"/>
                <a:gd name="connsiteX7097" fmla="*/ 3051700 w 4340943"/>
                <a:gd name="connsiteY7097" fmla="*/ 739736 h 1383472"/>
                <a:gd name="connsiteX7098" fmla="*/ 2421197 w 4340943"/>
                <a:gd name="connsiteY7098" fmla="*/ 739736 h 1383472"/>
                <a:gd name="connsiteX7099" fmla="*/ 2426189 w 4340943"/>
                <a:gd name="connsiteY7099" fmla="*/ 741396 h 1383472"/>
                <a:gd name="connsiteX7100" fmla="*/ 2431950 w 4340943"/>
                <a:gd name="connsiteY7100" fmla="*/ 745877 h 1383472"/>
                <a:gd name="connsiteX7101" fmla="*/ 2431498 w 4340943"/>
                <a:gd name="connsiteY7101" fmla="*/ 753118 h 1383472"/>
                <a:gd name="connsiteX7102" fmla="*/ 2425203 w 4340943"/>
                <a:gd name="connsiteY7102" fmla="*/ 757218 h 1383472"/>
                <a:gd name="connsiteX7103" fmla="*/ 2415032 w 4340943"/>
                <a:gd name="connsiteY7103" fmla="*/ 756897 h 1383472"/>
                <a:gd name="connsiteX7104" fmla="*/ 2409271 w 4340943"/>
                <a:gd name="connsiteY7104" fmla="*/ 752416 h 1383472"/>
                <a:gd name="connsiteX7105" fmla="*/ 2409722 w 4340943"/>
                <a:gd name="connsiteY7105" fmla="*/ 745176 h 1383472"/>
                <a:gd name="connsiteX7106" fmla="*/ 2416018 w 4340943"/>
                <a:gd name="connsiteY7106" fmla="*/ 741075 h 1383472"/>
                <a:gd name="connsiteX7107" fmla="*/ 2421197 w 4340943"/>
                <a:gd name="connsiteY7107" fmla="*/ 739736 h 1383472"/>
                <a:gd name="connsiteX7108" fmla="*/ 1790566 w 4340943"/>
                <a:gd name="connsiteY7108" fmla="*/ 739736 h 1383472"/>
                <a:gd name="connsiteX7109" fmla="*/ 1795559 w 4340943"/>
                <a:gd name="connsiteY7109" fmla="*/ 741396 h 1383472"/>
                <a:gd name="connsiteX7110" fmla="*/ 1801319 w 4340943"/>
                <a:gd name="connsiteY7110" fmla="*/ 745877 h 1383472"/>
                <a:gd name="connsiteX7111" fmla="*/ 1800868 w 4340943"/>
                <a:gd name="connsiteY7111" fmla="*/ 753118 h 1383472"/>
                <a:gd name="connsiteX7112" fmla="*/ 1794572 w 4340943"/>
                <a:gd name="connsiteY7112" fmla="*/ 757218 h 1383472"/>
                <a:gd name="connsiteX7113" fmla="*/ 1784401 w 4340943"/>
                <a:gd name="connsiteY7113" fmla="*/ 756897 h 1383472"/>
                <a:gd name="connsiteX7114" fmla="*/ 1778641 w 4340943"/>
                <a:gd name="connsiteY7114" fmla="*/ 752416 h 1383472"/>
                <a:gd name="connsiteX7115" fmla="*/ 1779092 w 4340943"/>
                <a:gd name="connsiteY7115" fmla="*/ 745176 h 1383472"/>
                <a:gd name="connsiteX7116" fmla="*/ 1785388 w 4340943"/>
                <a:gd name="connsiteY7116" fmla="*/ 741075 h 1383472"/>
                <a:gd name="connsiteX7117" fmla="*/ 1790566 w 4340943"/>
                <a:gd name="connsiteY7117" fmla="*/ 739736 h 1383472"/>
                <a:gd name="connsiteX7118" fmla="*/ 1160063 w 4340943"/>
                <a:gd name="connsiteY7118" fmla="*/ 739736 h 1383472"/>
                <a:gd name="connsiteX7119" fmla="*/ 1165056 w 4340943"/>
                <a:gd name="connsiteY7119" fmla="*/ 741396 h 1383472"/>
                <a:gd name="connsiteX7120" fmla="*/ 1170816 w 4340943"/>
                <a:gd name="connsiteY7120" fmla="*/ 745877 h 1383472"/>
                <a:gd name="connsiteX7121" fmla="*/ 1170365 w 4340943"/>
                <a:gd name="connsiteY7121" fmla="*/ 753118 h 1383472"/>
                <a:gd name="connsiteX7122" fmla="*/ 1164069 w 4340943"/>
                <a:gd name="connsiteY7122" fmla="*/ 757218 h 1383472"/>
                <a:gd name="connsiteX7123" fmla="*/ 1153898 w 4340943"/>
                <a:gd name="connsiteY7123" fmla="*/ 756897 h 1383472"/>
                <a:gd name="connsiteX7124" fmla="*/ 1148137 w 4340943"/>
                <a:gd name="connsiteY7124" fmla="*/ 752416 h 1383472"/>
                <a:gd name="connsiteX7125" fmla="*/ 1148588 w 4340943"/>
                <a:gd name="connsiteY7125" fmla="*/ 745176 h 1383472"/>
                <a:gd name="connsiteX7126" fmla="*/ 1154884 w 4340943"/>
                <a:gd name="connsiteY7126" fmla="*/ 741075 h 1383472"/>
                <a:gd name="connsiteX7127" fmla="*/ 1160063 w 4340943"/>
                <a:gd name="connsiteY7127" fmla="*/ 739736 h 1383472"/>
                <a:gd name="connsiteX7128" fmla="*/ 530753 w 4340943"/>
                <a:gd name="connsiteY7128" fmla="*/ 739736 h 1383472"/>
                <a:gd name="connsiteX7129" fmla="*/ 535746 w 4340943"/>
                <a:gd name="connsiteY7129" fmla="*/ 741396 h 1383472"/>
                <a:gd name="connsiteX7130" fmla="*/ 541506 w 4340943"/>
                <a:gd name="connsiteY7130" fmla="*/ 745877 h 1383472"/>
                <a:gd name="connsiteX7131" fmla="*/ 541055 w 4340943"/>
                <a:gd name="connsiteY7131" fmla="*/ 753118 h 1383472"/>
                <a:gd name="connsiteX7132" fmla="*/ 534759 w 4340943"/>
                <a:gd name="connsiteY7132" fmla="*/ 757218 h 1383472"/>
                <a:gd name="connsiteX7133" fmla="*/ 524589 w 4340943"/>
                <a:gd name="connsiteY7133" fmla="*/ 756897 h 1383472"/>
                <a:gd name="connsiteX7134" fmla="*/ 518828 w 4340943"/>
                <a:gd name="connsiteY7134" fmla="*/ 752416 h 1383472"/>
                <a:gd name="connsiteX7135" fmla="*/ 519279 w 4340943"/>
                <a:gd name="connsiteY7135" fmla="*/ 745176 h 1383472"/>
                <a:gd name="connsiteX7136" fmla="*/ 525574 w 4340943"/>
                <a:gd name="connsiteY7136" fmla="*/ 741075 h 1383472"/>
                <a:gd name="connsiteX7137" fmla="*/ 530753 w 4340943"/>
                <a:gd name="connsiteY7137" fmla="*/ 739736 h 1383472"/>
                <a:gd name="connsiteX7138" fmla="*/ 4065674 w 4340943"/>
                <a:gd name="connsiteY7138" fmla="*/ 730758 h 1383472"/>
                <a:gd name="connsiteX7139" fmla="*/ 4070253 w 4340943"/>
                <a:gd name="connsiteY7139" fmla="*/ 732176 h 1383472"/>
                <a:gd name="connsiteX7140" fmla="*/ 4077116 w 4340943"/>
                <a:gd name="connsiteY7140" fmla="*/ 737238 h 1383472"/>
                <a:gd name="connsiteX7141" fmla="*/ 4076953 w 4340943"/>
                <a:gd name="connsiteY7141" fmla="*/ 743806 h 1383472"/>
                <a:gd name="connsiteX7142" fmla="*/ 4069842 w 4340943"/>
                <a:gd name="connsiteY7142" fmla="*/ 748691 h 1383472"/>
                <a:gd name="connsiteX7143" fmla="*/ 4060616 w 4340943"/>
                <a:gd name="connsiteY7143" fmla="*/ 748575 h 1383472"/>
                <a:gd name="connsiteX7144" fmla="*/ 4053753 w 4340943"/>
                <a:gd name="connsiteY7144" fmla="*/ 743513 h 1383472"/>
                <a:gd name="connsiteX7145" fmla="*/ 4053916 w 4340943"/>
                <a:gd name="connsiteY7145" fmla="*/ 736946 h 1383472"/>
                <a:gd name="connsiteX7146" fmla="*/ 4061026 w 4340943"/>
                <a:gd name="connsiteY7146" fmla="*/ 732059 h 1383472"/>
                <a:gd name="connsiteX7147" fmla="*/ 4065674 w 4340943"/>
                <a:gd name="connsiteY7147" fmla="*/ 730758 h 1383472"/>
                <a:gd name="connsiteX7148" fmla="*/ 3436364 w 4340943"/>
                <a:gd name="connsiteY7148" fmla="*/ 730758 h 1383472"/>
                <a:gd name="connsiteX7149" fmla="*/ 3440944 w 4340943"/>
                <a:gd name="connsiteY7149" fmla="*/ 732176 h 1383472"/>
                <a:gd name="connsiteX7150" fmla="*/ 3447807 w 4340943"/>
                <a:gd name="connsiteY7150" fmla="*/ 737238 h 1383472"/>
                <a:gd name="connsiteX7151" fmla="*/ 3447644 w 4340943"/>
                <a:gd name="connsiteY7151" fmla="*/ 743806 h 1383472"/>
                <a:gd name="connsiteX7152" fmla="*/ 3440533 w 4340943"/>
                <a:gd name="connsiteY7152" fmla="*/ 748691 h 1383472"/>
                <a:gd name="connsiteX7153" fmla="*/ 3431306 w 4340943"/>
                <a:gd name="connsiteY7153" fmla="*/ 748575 h 1383472"/>
                <a:gd name="connsiteX7154" fmla="*/ 3424444 w 4340943"/>
                <a:gd name="connsiteY7154" fmla="*/ 743513 h 1383472"/>
                <a:gd name="connsiteX7155" fmla="*/ 3424607 w 4340943"/>
                <a:gd name="connsiteY7155" fmla="*/ 736946 h 1383472"/>
                <a:gd name="connsiteX7156" fmla="*/ 3431718 w 4340943"/>
                <a:gd name="connsiteY7156" fmla="*/ 732059 h 1383472"/>
                <a:gd name="connsiteX7157" fmla="*/ 3436364 w 4340943"/>
                <a:gd name="connsiteY7157" fmla="*/ 730758 h 1383472"/>
                <a:gd name="connsiteX7158" fmla="*/ 2805861 w 4340943"/>
                <a:gd name="connsiteY7158" fmla="*/ 730758 h 1383472"/>
                <a:gd name="connsiteX7159" fmla="*/ 2810440 w 4340943"/>
                <a:gd name="connsiteY7159" fmla="*/ 732176 h 1383472"/>
                <a:gd name="connsiteX7160" fmla="*/ 2817303 w 4340943"/>
                <a:gd name="connsiteY7160" fmla="*/ 737238 h 1383472"/>
                <a:gd name="connsiteX7161" fmla="*/ 2817140 w 4340943"/>
                <a:gd name="connsiteY7161" fmla="*/ 743806 h 1383472"/>
                <a:gd name="connsiteX7162" fmla="*/ 2810029 w 4340943"/>
                <a:gd name="connsiteY7162" fmla="*/ 748691 h 1383472"/>
                <a:gd name="connsiteX7163" fmla="*/ 2800803 w 4340943"/>
                <a:gd name="connsiteY7163" fmla="*/ 748575 h 1383472"/>
                <a:gd name="connsiteX7164" fmla="*/ 2793940 w 4340943"/>
                <a:gd name="connsiteY7164" fmla="*/ 743513 h 1383472"/>
                <a:gd name="connsiteX7165" fmla="*/ 2794103 w 4340943"/>
                <a:gd name="connsiteY7165" fmla="*/ 736946 h 1383472"/>
                <a:gd name="connsiteX7166" fmla="*/ 2801214 w 4340943"/>
                <a:gd name="connsiteY7166" fmla="*/ 732059 h 1383472"/>
                <a:gd name="connsiteX7167" fmla="*/ 2805861 w 4340943"/>
                <a:gd name="connsiteY7167" fmla="*/ 730758 h 1383472"/>
                <a:gd name="connsiteX7168" fmla="*/ 2175231 w 4340943"/>
                <a:gd name="connsiteY7168" fmla="*/ 730758 h 1383472"/>
                <a:gd name="connsiteX7169" fmla="*/ 2179809 w 4340943"/>
                <a:gd name="connsiteY7169" fmla="*/ 732176 h 1383472"/>
                <a:gd name="connsiteX7170" fmla="*/ 2186673 w 4340943"/>
                <a:gd name="connsiteY7170" fmla="*/ 737238 h 1383472"/>
                <a:gd name="connsiteX7171" fmla="*/ 2186510 w 4340943"/>
                <a:gd name="connsiteY7171" fmla="*/ 743806 h 1383472"/>
                <a:gd name="connsiteX7172" fmla="*/ 2179399 w 4340943"/>
                <a:gd name="connsiteY7172" fmla="*/ 748691 h 1383472"/>
                <a:gd name="connsiteX7173" fmla="*/ 2170173 w 4340943"/>
                <a:gd name="connsiteY7173" fmla="*/ 748575 h 1383472"/>
                <a:gd name="connsiteX7174" fmla="*/ 2163310 w 4340943"/>
                <a:gd name="connsiteY7174" fmla="*/ 743513 h 1383472"/>
                <a:gd name="connsiteX7175" fmla="*/ 2163473 w 4340943"/>
                <a:gd name="connsiteY7175" fmla="*/ 736946 h 1383472"/>
                <a:gd name="connsiteX7176" fmla="*/ 2170583 w 4340943"/>
                <a:gd name="connsiteY7176" fmla="*/ 732059 h 1383472"/>
                <a:gd name="connsiteX7177" fmla="*/ 2175231 w 4340943"/>
                <a:gd name="connsiteY7177" fmla="*/ 730758 h 1383472"/>
                <a:gd name="connsiteX7178" fmla="*/ 1544727 w 4340943"/>
                <a:gd name="connsiteY7178" fmla="*/ 730758 h 1383472"/>
                <a:gd name="connsiteX7179" fmla="*/ 1549306 w 4340943"/>
                <a:gd name="connsiteY7179" fmla="*/ 732176 h 1383472"/>
                <a:gd name="connsiteX7180" fmla="*/ 1556170 w 4340943"/>
                <a:gd name="connsiteY7180" fmla="*/ 737238 h 1383472"/>
                <a:gd name="connsiteX7181" fmla="*/ 1556006 w 4340943"/>
                <a:gd name="connsiteY7181" fmla="*/ 743806 h 1383472"/>
                <a:gd name="connsiteX7182" fmla="*/ 1548895 w 4340943"/>
                <a:gd name="connsiteY7182" fmla="*/ 748691 h 1383472"/>
                <a:gd name="connsiteX7183" fmla="*/ 1539669 w 4340943"/>
                <a:gd name="connsiteY7183" fmla="*/ 748575 h 1383472"/>
                <a:gd name="connsiteX7184" fmla="*/ 1532806 w 4340943"/>
                <a:gd name="connsiteY7184" fmla="*/ 743513 h 1383472"/>
                <a:gd name="connsiteX7185" fmla="*/ 1532970 w 4340943"/>
                <a:gd name="connsiteY7185" fmla="*/ 736946 h 1383472"/>
                <a:gd name="connsiteX7186" fmla="*/ 1540080 w 4340943"/>
                <a:gd name="connsiteY7186" fmla="*/ 732059 h 1383472"/>
                <a:gd name="connsiteX7187" fmla="*/ 1544727 w 4340943"/>
                <a:gd name="connsiteY7187" fmla="*/ 730758 h 1383472"/>
                <a:gd name="connsiteX7188" fmla="*/ 915418 w 4340943"/>
                <a:gd name="connsiteY7188" fmla="*/ 730758 h 1383472"/>
                <a:gd name="connsiteX7189" fmla="*/ 919997 w 4340943"/>
                <a:gd name="connsiteY7189" fmla="*/ 732176 h 1383472"/>
                <a:gd name="connsiteX7190" fmla="*/ 926860 w 4340943"/>
                <a:gd name="connsiteY7190" fmla="*/ 737238 h 1383472"/>
                <a:gd name="connsiteX7191" fmla="*/ 926697 w 4340943"/>
                <a:gd name="connsiteY7191" fmla="*/ 743806 h 1383472"/>
                <a:gd name="connsiteX7192" fmla="*/ 919586 w 4340943"/>
                <a:gd name="connsiteY7192" fmla="*/ 748691 h 1383472"/>
                <a:gd name="connsiteX7193" fmla="*/ 910360 w 4340943"/>
                <a:gd name="connsiteY7193" fmla="*/ 748575 h 1383472"/>
                <a:gd name="connsiteX7194" fmla="*/ 903497 w 4340943"/>
                <a:gd name="connsiteY7194" fmla="*/ 743513 h 1383472"/>
                <a:gd name="connsiteX7195" fmla="*/ 903660 w 4340943"/>
                <a:gd name="connsiteY7195" fmla="*/ 736946 h 1383472"/>
                <a:gd name="connsiteX7196" fmla="*/ 910771 w 4340943"/>
                <a:gd name="connsiteY7196" fmla="*/ 732059 h 1383472"/>
                <a:gd name="connsiteX7197" fmla="*/ 915418 w 4340943"/>
                <a:gd name="connsiteY7197" fmla="*/ 730758 h 1383472"/>
                <a:gd name="connsiteX7198" fmla="*/ 284914 w 4340943"/>
                <a:gd name="connsiteY7198" fmla="*/ 730758 h 1383472"/>
                <a:gd name="connsiteX7199" fmla="*/ 289493 w 4340943"/>
                <a:gd name="connsiteY7199" fmla="*/ 732176 h 1383472"/>
                <a:gd name="connsiteX7200" fmla="*/ 296357 w 4340943"/>
                <a:gd name="connsiteY7200" fmla="*/ 737238 h 1383472"/>
                <a:gd name="connsiteX7201" fmla="*/ 296193 w 4340943"/>
                <a:gd name="connsiteY7201" fmla="*/ 743806 h 1383472"/>
                <a:gd name="connsiteX7202" fmla="*/ 289082 w 4340943"/>
                <a:gd name="connsiteY7202" fmla="*/ 748691 h 1383472"/>
                <a:gd name="connsiteX7203" fmla="*/ 279856 w 4340943"/>
                <a:gd name="connsiteY7203" fmla="*/ 748575 h 1383472"/>
                <a:gd name="connsiteX7204" fmla="*/ 272993 w 4340943"/>
                <a:gd name="connsiteY7204" fmla="*/ 743513 h 1383472"/>
                <a:gd name="connsiteX7205" fmla="*/ 273156 w 4340943"/>
                <a:gd name="connsiteY7205" fmla="*/ 736946 h 1383472"/>
                <a:gd name="connsiteX7206" fmla="*/ 280267 w 4340943"/>
                <a:gd name="connsiteY7206" fmla="*/ 732059 h 1383472"/>
                <a:gd name="connsiteX7207" fmla="*/ 284914 w 4340943"/>
                <a:gd name="connsiteY7207" fmla="*/ 730758 h 1383472"/>
                <a:gd name="connsiteX7208" fmla="*/ 3844021 w 4340943"/>
                <a:gd name="connsiteY7208" fmla="*/ 722404 h 1383472"/>
                <a:gd name="connsiteX7209" fmla="*/ 3855847 w 4340943"/>
                <a:gd name="connsiteY7209" fmla="*/ 725891 h 1383472"/>
                <a:gd name="connsiteX7210" fmla="*/ 3873760 w 4340943"/>
                <a:gd name="connsiteY7210" fmla="*/ 738642 h 1383472"/>
                <a:gd name="connsiteX7211" fmla="*/ 3873760 w 4340943"/>
                <a:gd name="connsiteY7211" fmla="*/ 755480 h 1383472"/>
                <a:gd name="connsiteX7212" fmla="*/ 3854932 w 4340943"/>
                <a:gd name="connsiteY7212" fmla="*/ 768882 h 1383472"/>
                <a:gd name="connsiteX7213" fmla="*/ 3831281 w 4340943"/>
                <a:gd name="connsiteY7213" fmla="*/ 768882 h 1383472"/>
                <a:gd name="connsiteX7214" fmla="*/ 3813368 w 4340943"/>
                <a:gd name="connsiteY7214" fmla="*/ 756130 h 1383472"/>
                <a:gd name="connsiteX7215" fmla="*/ 3813368 w 4340943"/>
                <a:gd name="connsiteY7215" fmla="*/ 739293 h 1383472"/>
                <a:gd name="connsiteX7216" fmla="*/ 3832196 w 4340943"/>
                <a:gd name="connsiteY7216" fmla="*/ 725891 h 1383472"/>
                <a:gd name="connsiteX7217" fmla="*/ 3844021 w 4340943"/>
                <a:gd name="connsiteY7217" fmla="*/ 722404 h 1383472"/>
                <a:gd name="connsiteX7218" fmla="*/ 3214711 w 4340943"/>
                <a:gd name="connsiteY7218" fmla="*/ 722404 h 1383472"/>
                <a:gd name="connsiteX7219" fmla="*/ 3226538 w 4340943"/>
                <a:gd name="connsiteY7219" fmla="*/ 725891 h 1383472"/>
                <a:gd name="connsiteX7220" fmla="*/ 3244450 w 4340943"/>
                <a:gd name="connsiteY7220" fmla="*/ 738642 h 1383472"/>
                <a:gd name="connsiteX7221" fmla="*/ 3244450 w 4340943"/>
                <a:gd name="connsiteY7221" fmla="*/ 755480 h 1383472"/>
                <a:gd name="connsiteX7222" fmla="*/ 3225624 w 4340943"/>
                <a:gd name="connsiteY7222" fmla="*/ 768882 h 1383472"/>
                <a:gd name="connsiteX7223" fmla="*/ 3201972 w 4340943"/>
                <a:gd name="connsiteY7223" fmla="*/ 768882 h 1383472"/>
                <a:gd name="connsiteX7224" fmla="*/ 3184059 w 4340943"/>
                <a:gd name="connsiteY7224" fmla="*/ 756130 h 1383472"/>
                <a:gd name="connsiteX7225" fmla="*/ 3184059 w 4340943"/>
                <a:gd name="connsiteY7225" fmla="*/ 739293 h 1383472"/>
                <a:gd name="connsiteX7226" fmla="*/ 3202886 w 4340943"/>
                <a:gd name="connsiteY7226" fmla="*/ 725891 h 1383472"/>
                <a:gd name="connsiteX7227" fmla="*/ 3214711 w 4340943"/>
                <a:gd name="connsiteY7227" fmla="*/ 722404 h 1383472"/>
                <a:gd name="connsiteX7228" fmla="*/ 2584208 w 4340943"/>
                <a:gd name="connsiteY7228" fmla="*/ 722404 h 1383472"/>
                <a:gd name="connsiteX7229" fmla="*/ 2596034 w 4340943"/>
                <a:gd name="connsiteY7229" fmla="*/ 725891 h 1383472"/>
                <a:gd name="connsiteX7230" fmla="*/ 2613947 w 4340943"/>
                <a:gd name="connsiteY7230" fmla="*/ 738642 h 1383472"/>
                <a:gd name="connsiteX7231" fmla="*/ 2613947 w 4340943"/>
                <a:gd name="connsiteY7231" fmla="*/ 755480 h 1383472"/>
                <a:gd name="connsiteX7232" fmla="*/ 2595120 w 4340943"/>
                <a:gd name="connsiteY7232" fmla="*/ 768882 h 1383472"/>
                <a:gd name="connsiteX7233" fmla="*/ 2571468 w 4340943"/>
                <a:gd name="connsiteY7233" fmla="*/ 768882 h 1383472"/>
                <a:gd name="connsiteX7234" fmla="*/ 2553555 w 4340943"/>
                <a:gd name="connsiteY7234" fmla="*/ 756130 h 1383472"/>
                <a:gd name="connsiteX7235" fmla="*/ 2553555 w 4340943"/>
                <a:gd name="connsiteY7235" fmla="*/ 739293 h 1383472"/>
                <a:gd name="connsiteX7236" fmla="*/ 2572383 w 4340943"/>
                <a:gd name="connsiteY7236" fmla="*/ 725891 h 1383472"/>
                <a:gd name="connsiteX7237" fmla="*/ 2584208 w 4340943"/>
                <a:gd name="connsiteY7237" fmla="*/ 722404 h 1383472"/>
                <a:gd name="connsiteX7238" fmla="*/ 1953578 w 4340943"/>
                <a:gd name="connsiteY7238" fmla="*/ 722404 h 1383472"/>
                <a:gd name="connsiteX7239" fmla="*/ 1965404 w 4340943"/>
                <a:gd name="connsiteY7239" fmla="*/ 725891 h 1383472"/>
                <a:gd name="connsiteX7240" fmla="*/ 1983317 w 4340943"/>
                <a:gd name="connsiteY7240" fmla="*/ 738642 h 1383472"/>
                <a:gd name="connsiteX7241" fmla="*/ 1983317 w 4340943"/>
                <a:gd name="connsiteY7241" fmla="*/ 755480 h 1383472"/>
                <a:gd name="connsiteX7242" fmla="*/ 1964489 w 4340943"/>
                <a:gd name="connsiteY7242" fmla="*/ 768882 h 1383472"/>
                <a:gd name="connsiteX7243" fmla="*/ 1940837 w 4340943"/>
                <a:gd name="connsiteY7243" fmla="*/ 768882 h 1383472"/>
                <a:gd name="connsiteX7244" fmla="*/ 1922925 w 4340943"/>
                <a:gd name="connsiteY7244" fmla="*/ 756130 h 1383472"/>
                <a:gd name="connsiteX7245" fmla="*/ 1922925 w 4340943"/>
                <a:gd name="connsiteY7245" fmla="*/ 739293 h 1383472"/>
                <a:gd name="connsiteX7246" fmla="*/ 1941752 w 4340943"/>
                <a:gd name="connsiteY7246" fmla="*/ 725891 h 1383472"/>
                <a:gd name="connsiteX7247" fmla="*/ 1953578 w 4340943"/>
                <a:gd name="connsiteY7247" fmla="*/ 722404 h 1383472"/>
                <a:gd name="connsiteX7248" fmla="*/ 1323074 w 4340943"/>
                <a:gd name="connsiteY7248" fmla="*/ 722404 h 1383472"/>
                <a:gd name="connsiteX7249" fmla="*/ 1334900 w 4340943"/>
                <a:gd name="connsiteY7249" fmla="*/ 725891 h 1383472"/>
                <a:gd name="connsiteX7250" fmla="*/ 1352813 w 4340943"/>
                <a:gd name="connsiteY7250" fmla="*/ 738642 h 1383472"/>
                <a:gd name="connsiteX7251" fmla="*/ 1352813 w 4340943"/>
                <a:gd name="connsiteY7251" fmla="*/ 755480 h 1383472"/>
                <a:gd name="connsiteX7252" fmla="*/ 1333986 w 4340943"/>
                <a:gd name="connsiteY7252" fmla="*/ 768882 h 1383472"/>
                <a:gd name="connsiteX7253" fmla="*/ 1310334 w 4340943"/>
                <a:gd name="connsiteY7253" fmla="*/ 768882 h 1383472"/>
                <a:gd name="connsiteX7254" fmla="*/ 1292422 w 4340943"/>
                <a:gd name="connsiteY7254" fmla="*/ 756130 h 1383472"/>
                <a:gd name="connsiteX7255" fmla="*/ 1292422 w 4340943"/>
                <a:gd name="connsiteY7255" fmla="*/ 739293 h 1383472"/>
                <a:gd name="connsiteX7256" fmla="*/ 1311249 w 4340943"/>
                <a:gd name="connsiteY7256" fmla="*/ 725891 h 1383472"/>
                <a:gd name="connsiteX7257" fmla="*/ 1323074 w 4340943"/>
                <a:gd name="connsiteY7257" fmla="*/ 722404 h 1383472"/>
                <a:gd name="connsiteX7258" fmla="*/ 693765 w 4340943"/>
                <a:gd name="connsiteY7258" fmla="*/ 722404 h 1383472"/>
                <a:gd name="connsiteX7259" fmla="*/ 705591 w 4340943"/>
                <a:gd name="connsiteY7259" fmla="*/ 725891 h 1383472"/>
                <a:gd name="connsiteX7260" fmla="*/ 723504 w 4340943"/>
                <a:gd name="connsiteY7260" fmla="*/ 738642 h 1383472"/>
                <a:gd name="connsiteX7261" fmla="*/ 723504 w 4340943"/>
                <a:gd name="connsiteY7261" fmla="*/ 755480 h 1383472"/>
                <a:gd name="connsiteX7262" fmla="*/ 704677 w 4340943"/>
                <a:gd name="connsiteY7262" fmla="*/ 768882 h 1383472"/>
                <a:gd name="connsiteX7263" fmla="*/ 681025 w 4340943"/>
                <a:gd name="connsiteY7263" fmla="*/ 768882 h 1383472"/>
                <a:gd name="connsiteX7264" fmla="*/ 663112 w 4340943"/>
                <a:gd name="connsiteY7264" fmla="*/ 756130 h 1383472"/>
                <a:gd name="connsiteX7265" fmla="*/ 663112 w 4340943"/>
                <a:gd name="connsiteY7265" fmla="*/ 739293 h 1383472"/>
                <a:gd name="connsiteX7266" fmla="*/ 681939 w 4340943"/>
                <a:gd name="connsiteY7266" fmla="*/ 725891 h 1383472"/>
                <a:gd name="connsiteX7267" fmla="*/ 693765 w 4340943"/>
                <a:gd name="connsiteY7267" fmla="*/ 722404 h 1383472"/>
                <a:gd name="connsiteX7268" fmla="*/ 4166935 w 4340943"/>
                <a:gd name="connsiteY7268" fmla="*/ 720848 h 1383472"/>
                <a:gd name="connsiteX7269" fmla="*/ 4211966 w 4340943"/>
                <a:gd name="connsiteY7269" fmla="*/ 720848 h 1383472"/>
                <a:gd name="connsiteX7270" fmla="*/ 4211966 w 4340943"/>
                <a:gd name="connsiteY7270" fmla="*/ 720849 h 1383472"/>
                <a:gd name="connsiteX7271" fmla="*/ 4256872 w 4340943"/>
                <a:gd name="connsiteY7271" fmla="*/ 720849 h 1383472"/>
                <a:gd name="connsiteX7272" fmla="*/ 4288817 w 4340943"/>
                <a:gd name="connsiteY7272" fmla="*/ 743590 h 1383472"/>
                <a:gd name="connsiteX7273" fmla="*/ 4288817 w 4340943"/>
                <a:gd name="connsiteY7273" fmla="*/ 778036 h 1383472"/>
                <a:gd name="connsiteX7274" fmla="*/ 4256872 w 4340943"/>
                <a:gd name="connsiteY7274" fmla="*/ 800778 h 1383472"/>
                <a:gd name="connsiteX7275" fmla="*/ 4211966 w 4340943"/>
                <a:gd name="connsiteY7275" fmla="*/ 800778 h 1383472"/>
                <a:gd name="connsiteX7276" fmla="*/ 4211839 w 4340943"/>
                <a:gd name="connsiteY7276" fmla="*/ 800778 h 1383472"/>
                <a:gd name="connsiteX7277" fmla="*/ 4166934 w 4340943"/>
                <a:gd name="connsiteY7277" fmla="*/ 800778 h 1383472"/>
                <a:gd name="connsiteX7278" fmla="*/ 4134988 w 4340943"/>
                <a:gd name="connsiteY7278" fmla="*/ 778036 h 1383472"/>
                <a:gd name="connsiteX7279" fmla="*/ 4134988 w 4340943"/>
                <a:gd name="connsiteY7279" fmla="*/ 743590 h 1383472"/>
                <a:gd name="connsiteX7280" fmla="*/ 4166935 w 4340943"/>
                <a:gd name="connsiteY7280" fmla="*/ 720848 h 1383472"/>
                <a:gd name="connsiteX7281" fmla="*/ 3537626 w 4340943"/>
                <a:gd name="connsiteY7281" fmla="*/ 720848 h 1383472"/>
                <a:gd name="connsiteX7282" fmla="*/ 3582656 w 4340943"/>
                <a:gd name="connsiteY7282" fmla="*/ 720848 h 1383472"/>
                <a:gd name="connsiteX7283" fmla="*/ 3582656 w 4340943"/>
                <a:gd name="connsiteY7283" fmla="*/ 720849 h 1383472"/>
                <a:gd name="connsiteX7284" fmla="*/ 3626368 w 4340943"/>
                <a:gd name="connsiteY7284" fmla="*/ 720849 h 1383472"/>
                <a:gd name="connsiteX7285" fmla="*/ 3658314 w 4340943"/>
                <a:gd name="connsiteY7285" fmla="*/ 743590 h 1383472"/>
                <a:gd name="connsiteX7286" fmla="*/ 3658314 w 4340943"/>
                <a:gd name="connsiteY7286" fmla="*/ 778036 h 1383472"/>
                <a:gd name="connsiteX7287" fmla="*/ 3626368 w 4340943"/>
                <a:gd name="connsiteY7287" fmla="*/ 800778 h 1383472"/>
                <a:gd name="connsiteX7288" fmla="*/ 3582656 w 4340943"/>
                <a:gd name="connsiteY7288" fmla="*/ 800778 h 1383472"/>
                <a:gd name="connsiteX7289" fmla="*/ 3581335 w 4340943"/>
                <a:gd name="connsiteY7289" fmla="*/ 800778 h 1383472"/>
                <a:gd name="connsiteX7290" fmla="*/ 3537625 w 4340943"/>
                <a:gd name="connsiteY7290" fmla="*/ 800778 h 1383472"/>
                <a:gd name="connsiteX7291" fmla="*/ 3505678 w 4340943"/>
                <a:gd name="connsiteY7291" fmla="*/ 778036 h 1383472"/>
                <a:gd name="connsiteX7292" fmla="*/ 3505680 w 4340943"/>
                <a:gd name="connsiteY7292" fmla="*/ 743590 h 1383472"/>
                <a:gd name="connsiteX7293" fmla="*/ 3537626 w 4340943"/>
                <a:gd name="connsiteY7293" fmla="*/ 720848 h 1383472"/>
                <a:gd name="connsiteX7294" fmla="*/ 2907122 w 4340943"/>
                <a:gd name="connsiteY7294" fmla="*/ 720848 h 1383472"/>
                <a:gd name="connsiteX7295" fmla="*/ 2952152 w 4340943"/>
                <a:gd name="connsiteY7295" fmla="*/ 720848 h 1383472"/>
                <a:gd name="connsiteX7296" fmla="*/ 2952152 w 4340943"/>
                <a:gd name="connsiteY7296" fmla="*/ 720849 h 1383472"/>
                <a:gd name="connsiteX7297" fmla="*/ 2997058 w 4340943"/>
                <a:gd name="connsiteY7297" fmla="*/ 720849 h 1383472"/>
                <a:gd name="connsiteX7298" fmla="*/ 3029004 w 4340943"/>
                <a:gd name="connsiteY7298" fmla="*/ 743590 h 1383472"/>
                <a:gd name="connsiteX7299" fmla="*/ 3029004 w 4340943"/>
                <a:gd name="connsiteY7299" fmla="*/ 778036 h 1383472"/>
                <a:gd name="connsiteX7300" fmla="*/ 2997058 w 4340943"/>
                <a:gd name="connsiteY7300" fmla="*/ 800778 h 1383472"/>
                <a:gd name="connsiteX7301" fmla="*/ 2952152 w 4340943"/>
                <a:gd name="connsiteY7301" fmla="*/ 800778 h 1383472"/>
                <a:gd name="connsiteX7302" fmla="*/ 2952026 w 4340943"/>
                <a:gd name="connsiteY7302" fmla="*/ 800778 h 1383472"/>
                <a:gd name="connsiteX7303" fmla="*/ 2907122 w 4340943"/>
                <a:gd name="connsiteY7303" fmla="*/ 800778 h 1383472"/>
                <a:gd name="connsiteX7304" fmla="*/ 2875175 w 4340943"/>
                <a:gd name="connsiteY7304" fmla="*/ 778036 h 1383472"/>
                <a:gd name="connsiteX7305" fmla="*/ 2875176 w 4340943"/>
                <a:gd name="connsiteY7305" fmla="*/ 743590 h 1383472"/>
                <a:gd name="connsiteX7306" fmla="*/ 2907122 w 4340943"/>
                <a:gd name="connsiteY7306" fmla="*/ 720848 h 1383472"/>
                <a:gd name="connsiteX7307" fmla="*/ 2276492 w 4340943"/>
                <a:gd name="connsiteY7307" fmla="*/ 720848 h 1383472"/>
                <a:gd name="connsiteX7308" fmla="*/ 2321522 w 4340943"/>
                <a:gd name="connsiteY7308" fmla="*/ 720848 h 1383472"/>
                <a:gd name="connsiteX7309" fmla="*/ 2321522 w 4340943"/>
                <a:gd name="connsiteY7309" fmla="*/ 720849 h 1383472"/>
                <a:gd name="connsiteX7310" fmla="*/ 2366555 w 4340943"/>
                <a:gd name="connsiteY7310" fmla="*/ 720849 h 1383472"/>
                <a:gd name="connsiteX7311" fmla="*/ 2398500 w 4340943"/>
                <a:gd name="connsiteY7311" fmla="*/ 743590 h 1383472"/>
                <a:gd name="connsiteX7312" fmla="*/ 2398500 w 4340943"/>
                <a:gd name="connsiteY7312" fmla="*/ 778036 h 1383472"/>
                <a:gd name="connsiteX7313" fmla="*/ 2366555 w 4340943"/>
                <a:gd name="connsiteY7313" fmla="*/ 800778 h 1383472"/>
                <a:gd name="connsiteX7314" fmla="*/ 2321522 w 4340943"/>
                <a:gd name="connsiteY7314" fmla="*/ 800778 h 1383472"/>
                <a:gd name="connsiteX7315" fmla="*/ 2276491 w 4340943"/>
                <a:gd name="connsiteY7315" fmla="*/ 800778 h 1383472"/>
                <a:gd name="connsiteX7316" fmla="*/ 2244545 w 4340943"/>
                <a:gd name="connsiteY7316" fmla="*/ 778036 h 1383472"/>
                <a:gd name="connsiteX7317" fmla="*/ 2244545 w 4340943"/>
                <a:gd name="connsiteY7317" fmla="*/ 743590 h 1383472"/>
                <a:gd name="connsiteX7318" fmla="*/ 2276492 w 4340943"/>
                <a:gd name="connsiteY7318" fmla="*/ 720848 h 1383472"/>
                <a:gd name="connsiteX7319" fmla="*/ 1645988 w 4340943"/>
                <a:gd name="connsiteY7319" fmla="*/ 720848 h 1383472"/>
                <a:gd name="connsiteX7320" fmla="*/ 1691019 w 4340943"/>
                <a:gd name="connsiteY7320" fmla="*/ 720848 h 1383472"/>
                <a:gd name="connsiteX7321" fmla="*/ 1691019 w 4340943"/>
                <a:gd name="connsiteY7321" fmla="*/ 720849 h 1383472"/>
                <a:gd name="connsiteX7322" fmla="*/ 1735925 w 4340943"/>
                <a:gd name="connsiteY7322" fmla="*/ 720849 h 1383472"/>
                <a:gd name="connsiteX7323" fmla="*/ 1767870 w 4340943"/>
                <a:gd name="connsiteY7323" fmla="*/ 743590 h 1383472"/>
                <a:gd name="connsiteX7324" fmla="*/ 1767870 w 4340943"/>
                <a:gd name="connsiteY7324" fmla="*/ 778036 h 1383472"/>
                <a:gd name="connsiteX7325" fmla="*/ 1735925 w 4340943"/>
                <a:gd name="connsiteY7325" fmla="*/ 800778 h 1383472"/>
                <a:gd name="connsiteX7326" fmla="*/ 1691019 w 4340943"/>
                <a:gd name="connsiteY7326" fmla="*/ 800778 h 1383472"/>
                <a:gd name="connsiteX7327" fmla="*/ 1690892 w 4340943"/>
                <a:gd name="connsiteY7327" fmla="*/ 800778 h 1383472"/>
                <a:gd name="connsiteX7328" fmla="*/ 1645988 w 4340943"/>
                <a:gd name="connsiteY7328" fmla="*/ 800778 h 1383472"/>
                <a:gd name="connsiteX7329" fmla="*/ 1614041 w 4340943"/>
                <a:gd name="connsiteY7329" fmla="*/ 778036 h 1383472"/>
                <a:gd name="connsiteX7330" fmla="*/ 1614042 w 4340943"/>
                <a:gd name="connsiteY7330" fmla="*/ 743590 h 1383472"/>
                <a:gd name="connsiteX7331" fmla="*/ 1645988 w 4340943"/>
                <a:gd name="connsiteY7331" fmla="*/ 720848 h 1383472"/>
                <a:gd name="connsiteX7332" fmla="*/ 1016679 w 4340943"/>
                <a:gd name="connsiteY7332" fmla="*/ 720848 h 1383472"/>
                <a:gd name="connsiteX7333" fmla="*/ 1061709 w 4340943"/>
                <a:gd name="connsiteY7333" fmla="*/ 720848 h 1383472"/>
                <a:gd name="connsiteX7334" fmla="*/ 1061709 w 4340943"/>
                <a:gd name="connsiteY7334" fmla="*/ 720849 h 1383472"/>
                <a:gd name="connsiteX7335" fmla="*/ 1105421 w 4340943"/>
                <a:gd name="connsiteY7335" fmla="*/ 720849 h 1383472"/>
                <a:gd name="connsiteX7336" fmla="*/ 1137367 w 4340943"/>
                <a:gd name="connsiteY7336" fmla="*/ 743590 h 1383472"/>
                <a:gd name="connsiteX7337" fmla="*/ 1137367 w 4340943"/>
                <a:gd name="connsiteY7337" fmla="*/ 778036 h 1383472"/>
                <a:gd name="connsiteX7338" fmla="*/ 1105421 w 4340943"/>
                <a:gd name="connsiteY7338" fmla="*/ 800778 h 1383472"/>
                <a:gd name="connsiteX7339" fmla="*/ 1061709 w 4340943"/>
                <a:gd name="connsiteY7339" fmla="*/ 800778 h 1383472"/>
                <a:gd name="connsiteX7340" fmla="*/ 1060388 w 4340943"/>
                <a:gd name="connsiteY7340" fmla="*/ 800778 h 1383472"/>
                <a:gd name="connsiteX7341" fmla="*/ 1016678 w 4340943"/>
                <a:gd name="connsiteY7341" fmla="*/ 800778 h 1383472"/>
                <a:gd name="connsiteX7342" fmla="*/ 984732 w 4340943"/>
                <a:gd name="connsiteY7342" fmla="*/ 778036 h 1383472"/>
                <a:gd name="connsiteX7343" fmla="*/ 984733 w 4340943"/>
                <a:gd name="connsiteY7343" fmla="*/ 743590 h 1383472"/>
                <a:gd name="connsiteX7344" fmla="*/ 1016679 w 4340943"/>
                <a:gd name="connsiteY7344" fmla="*/ 720848 h 1383472"/>
                <a:gd name="connsiteX7345" fmla="*/ 386175 w 4340943"/>
                <a:gd name="connsiteY7345" fmla="*/ 720848 h 1383472"/>
                <a:gd name="connsiteX7346" fmla="*/ 431205 w 4340943"/>
                <a:gd name="connsiteY7346" fmla="*/ 720848 h 1383472"/>
                <a:gd name="connsiteX7347" fmla="*/ 431205 w 4340943"/>
                <a:gd name="connsiteY7347" fmla="*/ 720849 h 1383472"/>
                <a:gd name="connsiteX7348" fmla="*/ 476111 w 4340943"/>
                <a:gd name="connsiteY7348" fmla="*/ 720849 h 1383472"/>
                <a:gd name="connsiteX7349" fmla="*/ 508057 w 4340943"/>
                <a:gd name="connsiteY7349" fmla="*/ 743590 h 1383472"/>
                <a:gd name="connsiteX7350" fmla="*/ 508057 w 4340943"/>
                <a:gd name="connsiteY7350" fmla="*/ 778036 h 1383472"/>
                <a:gd name="connsiteX7351" fmla="*/ 476111 w 4340943"/>
                <a:gd name="connsiteY7351" fmla="*/ 800778 h 1383472"/>
                <a:gd name="connsiteX7352" fmla="*/ 431205 w 4340943"/>
                <a:gd name="connsiteY7352" fmla="*/ 800778 h 1383472"/>
                <a:gd name="connsiteX7353" fmla="*/ 431079 w 4340943"/>
                <a:gd name="connsiteY7353" fmla="*/ 800778 h 1383472"/>
                <a:gd name="connsiteX7354" fmla="*/ 386175 w 4340943"/>
                <a:gd name="connsiteY7354" fmla="*/ 800778 h 1383472"/>
                <a:gd name="connsiteX7355" fmla="*/ 354228 w 4340943"/>
                <a:gd name="connsiteY7355" fmla="*/ 778036 h 1383472"/>
                <a:gd name="connsiteX7356" fmla="*/ 354229 w 4340943"/>
                <a:gd name="connsiteY7356" fmla="*/ 743590 h 1383472"/>
                <a:gd name="connsiteX7357" fmla="*/ 386175 w 4340943"/>
                <a:gd name="connsiteY7357" fmla="*/ 720848 h 1383472"/>
                <a:gd name="connsiteX7358" fmla="*/ 3953458 w 4340943"/>
                <a:gd name="connsiteY7358" fmla="*/ 717690 h 1383472"/>
                <a:gd name="connsiteX7359" fmla="*/ 3963811 w 4340943"/>
                <a:gd name="connsiteY7359" fmla="*/ 720742 h 1383472"/>
                <a:gd name="connsiteX7360" fmla="*/ 3979491 w 4340943"/>
                <a:gd name="connsiteY7360" fmla="*/ 731904 h 1383472"/>
                <a:gd name="connsiteX7361" fmla="*/ 3979490 w 4340943"/>
                <a:gd name="connsiteY7361" fmla="*/ 746644 h 1383472"/>
                <a:gd name="connsiteX7362" fmla="*/ 3959587 w 4340943"/>
                <a:gd name="connsiteY7362" fmla="*/ 760812 h 1383472"/>
                <a:gd name="connsiteX7363" fmla="*/ 3938883 w 4340943"/>
                <a:gd name="connsiteY7363" fmla="*/ 760812 h 1383472"/>
                <a:gd name="connsiteX7364" fmla="*/ 3923202 w 4340943"/>
                <a:gd name="connsiteY7364" fmla="*/ 749650 h 1383472"/>
                <a:gd name="connsiteX7365" fmla="*/ 3923202 w 4340943"/>
                <a:gd name="connsiteY7365" fmla="*/ 734911 h 1383472"/>
                <a:gd name="connsiteX7366" fmla="*/ 3943106 w 4340943"/>
                <a:gd name="connsiteY7366" fmla="*/ 720742 h 1383472"/>
                <a:gd name="connsiteX7367" fmla="*/ 3953458 w 4340943"/>
                <a:gd name="connsiteY7367" fmla="*/ 717690 h 1383472"/>
                <a:gd name="connsiteX7368" fmla="*/ 3324148 w 4340943"/>
                <a:gd name="connsiteY7368" fmla="*/ 717690 h 1383472"/>
                <a:gd name="connsiteX7369" fmla="*/ 3334501 w 4340943"/>
                <a:gd name="connsiteY7369" fmla="*/ 720742 h 1383472"/>
                <a:gd name="connsiteX7370" fmla="*/ 3350181 w 4340943"/>
                <a:gd name="connsiteY7370" fmla="*/ 731904 h 1383472"/>
                <a:gd name="connsiteX7371" fmla="*/ 3350181 w 4340943"/>
                <a:gd name="connsiteY7371" fmla="*/ 746644 h 1383472"/>
                <a:gd name="connsiteX7372" fmla="*/ 3330277 w 4340943"/>
                <a:gd name="connsiteY7372" fmla="*/ 760812 h 1383472"/>
                <a:gd name="connsiteX7373" fmla="*/ 3309573 w 4340943"/>
                <a:gd name="connsiteY7373" fmla="*/ 760812 h 1383472"/>
                <a:gd name="connsiteX7374" fmla="*/ 3293892 w 4340943"/>
                <a:gd name="connsiteY7374" fmla="*/ 749650 h 1383472"/>
                <a:gd name="connsiteX7375" fmla="*/ 3293892 w 4340943"/>
                <a:gd name="connsiteY7375" fmla="*/ 734911 h 1383472"/>
                <a:gd name="connsiteX7376" fmla="*/ 3313796 w 4340943"/>
                <a:gd name="connsiteY7376" fmla="*/ 720742 h 1383472"/>
                <a:gd name="connsiteX7377" fmla="*/ 3324148 w 4340943"/>
                <a:gd name="connsiteY7377" fmla="*/ 717690 h 1383472"/>
                <a:gd name="connsiteX7378" fmla="*/ 2693646 w 4340943"/>
                <a:gd name="connsiteY7378" fmla="*/ 717690 h 1383472"/>
                <a:gd name="connsiteX7379" fmla="*/ 2703998 w 4340943"/>
                <a:gd name="connsiteY7379" fmla="*/ 720742 h 1383472"/>
                <a:gd name="connsiteX7380" fmla="*/ 2719678 w 4340943"/>
                <a:gd name="connsiteY7380" fmla="*/ 731904 h 1383472"/>
                <a:gd name="connsiteX7381" fmla="*/ 2719678 w 4340943"/>
                <a:gd name="connsiteY7381" fmla="*/ 746644 h 1383472"/>
                <a:gd name="connsiteX7382" fmla="*/ 2699774 w 4340943"/>
                <a:gd name="connsiteY7382" fmla="*/ 760812 h 1383472"/>
                <a:gd name="connsiteX7383" fmla="*/ 2679070 w 4340943"/>
                <a:gd name="connsiteY7383" fmla="*/ 760812 h 1383472"/>
                <a:gd name="connsiteX7384" fmla="*/ 2663389 w 4340943"/>
                <a:gd name="connsiteY7384" fmla="*/ 749650 h 1383472"/>
                <a:gd name="connsiteX7385" fmla="*/ 2663389 w 4340943"/>
                <a:gd name="connsiteY7385" fmla="*/ 734911 h 1383472"/>
                <a:gd name="connsiteX7386" fmla="*/ 2683293 w 4340943"/>
                <a:gd name="connsiteY7386" fmla="*/ 720742 h 1383472"/>
                <a:gd name="connsiteX7387" fmla="*/ 2693646 w 4340943"/>
                <a:gd name="connsiteY7387" fmla="*/ 717690 h 1383472"/>
                <a:gd name="connsiteX7388" fmla="*/ 2063015 w 4340943"/>
                <a:gd name="connsiteY7388" fmla="*/ 717690 h 1383472"/>
                <a:gd name="connsiteX7389" fmla="*/ 2073367 w 4340943"/>
                <a:gd name="connsiteY7389" fmla="*/ 720742 h 1383472"/>
                <a:gd name="connsiteX7390" fmla="*/ 2089047 w 4340943"/>
                <a:gd name="connsiteY7390" fmla="*/ 731904 h 1383472"/>
                <a:gd name="connsiteX7391" fmla="*/ 2089047 w 4340943"/>
                <a:gd name="connsiteY7391" fmla="*/ 746644 h 1383472"/>
                <a:gd name="connsiteX7392" fmla="*/ 2069144 w 4340943"/>
                <a:gd name="connsiteY7392" fmla="*/ 760812 h 1383472"/>
                <a:gd name="connsiteX7393" fmla="*/ 2048439 w 4340943"/>
                <a:gd name="connsiteY7393" fmla="*/ 760812 h 1383472"/>
                <a:gd name="connsiteX7394" fmla="*/ 2032759 w 4340943"/>
                <a:gd name="connsiteY7394" fmla="*/ 749650 h 1383472"/>
                <a:gd name="connsiteX7395" fmla="*/ 2032759 w 4340943"/>
                <a:gd name="connsiteY7395" fmla="*/ 734911 h 1383472"/>
                <a:gd name="connsiteX7396" fmla="*/ 2052662 w 4340943"/>
                <a:gd name="connsiteY7396" fmla="*/ 720742 h 1383472"/>
                <a:gd name="connsiteX7397" fmla="*/ 2063015 w 4340943"/>
                <a:gd name="connsiteY7397" fmla="*/ 717690 h 1383472"/>
                <a:gd name="connsiteX7398" fmla="*/ 1432512 w 4340943"/>
                <a:gd name="connsiteY7398" fmla="*/ 717690 h 1383472"/>
                <a:gd name="connsiteX7399" fmla="*/ 1442864 w 4340943"/>
                <a:gd name="connsiteY7399" fmla="*/ 720742 h 1383472"/>
                <a:gd name="connsiteX7400" fmla="*/ 1458544 w 4340943"/>
                <a:gd name="connsiteY7400" fmla="*/ 731904 h 1383472"/>
                <a:gd name="connsiteX7401" fmla="*/ 1458544 w 4340943"/>
                <a:gd name="connsiteY7401" fmla="*/ 746644 h 1383472"/>
                <a:gd name="connsiteX7402" fmla="*/ 1438640 w 4340943"/>
                <a:gd name="connsiteY7402" fmla="*/ 760812 h 1383472"/>
                <a:gd name="connsiteX7403" fmla="*/ 1417936 w 4340943"/>
                <a:gd name="connsiteY7403" fmla="*/ 760812 h 1383472"/>
                <a:gd name="connsiteX7404" fmla="*/ 1402256 w 4340943"/>
                <a:gd name="connsiteY7404" fmla="*/ 749650 h 1383472"/>
                <a:gd name="connsiteX7405" fmla="*/ 1402256 w 4340943"/>
                <a:gd name="connsiteY7405" fmla="*/ 734911 h 1383472"/>
                <a:gd name="connsiteX7406" fmla="*/ 1422159 w 4340943"/>
                <a:gd name="connsiteY7406" fmla="*/ 720742 h 1383472"/>
                <a:gd name="connsiteX7407" fmla="*/ 1432512 w 4340943"/>
                <a:gd name="connsiteY7407" fmla="*/ 717690 h 1383472"/>
                <a:gd name="connsiteX7408" fmla="*/ 803202 w 4340943"/>
                <a:gd name="connsiteY7408" fmla="*/ 717690 h 1383472"/>
                <a:gd name="connsiteX7409" fmla="*/ 813554 w 4340943"/>
                <a:gd name="connsiteY7409" fmla="*/ 720742 h 1383472"/>
                <a:gd name="connsiteX7410" fmla="*/ 829235 w 4340943"/>
                <a:gd name="connsiteY7410" fmla="*/ 731904 h 1383472"/>
                <a:gd name="connsiteX7411" fmla="*/ 829234 w 4340943"/>
                <a:gd name="connsiteY7411" fmla="*/ 746644 h 1383472"/>
                <a:gd name="connsiteX7412" fmla="*/ 809331 w 4340943"/>
                <a:gd name="connsiteY7412" fmla="*/ 760812 h 1383472"/>
                <a:gd name="connsiteX7413" fmla="*/ 788626 w 4340943"/>
                <a:gd name="connsiteY7413" fmla="*/ 760812 h 1383472"/>
                <a:gd name="connsiteX7414" fmla="*/ 772946 w 4340943"/>
                <a:gd name="connsiteY7414" fmla="*/ 749650 h 1383472"/>
                <a:gd name="connsiteX7415" fmla="*/ 772946 w 4340943"/>
                <a:gd name="connsiteY7415" fmla="*/ 734911 h 1383472"/>
                <a:gd name="connsiteX7416" fmla="*/ 792849 w 4340943"/>
                <a:gd name="connsiteY7416" fmla="*/ 720742 h 1383472"/>
                <a:gd name="connsiteX7417" fmla="*/ 803202 w 4340943"/>
                <a:gd name="connsiteY7417" fmla="*/ 717690 h 1383472"/>
                <a:gd name="connsiteX7418" fmla="*/ 4106551 w 4340943"/>
                <a:gd name="connsiteY7418" fmla="*/ 703027 h 1383472"/>
                <a:gd name="connsiteX7419" fmla="*/ 4115428 w 4340943"/>
                <a:gd name="connsiteY7419" fmla="*/ 704605 h 1383472"/>
                <a:gd name="connsiteX7420" fmla="*/ 4129980 w 4340943"/>
                <a:gd name="connsiteY7420" fmla="*/ 712274 h 1383472"/>
                <a:gd name="connsiteX7421" fmla="*/ 4132474 w 4340943"/>
                <a:gd name="connsiteY7421" fmla="*/ 724176 h 1383472"/>
                <a:gd name="connsiteX7422" fmla="*/ 4116225 w 4340943"/>
                <a:gd name="connsiteY7422" fmla="*/ 739800 h 1383472"/>
                <a:gd name="connsiteX7423" fmla="*/ 4099505 w 4340943"/>
                <a:gd name="connsiteY7423" fmla="*/ 741577 h 1383472"/>
                <a:gd name="connsiteX7424" fmla="*/ 4084952 w 4340943"/>
                <a:gd name="connsiteY7424" fmla="*/ 733907 h 1383472"/>
                <a:gd name="connsiteX7425" fmla="*/ 4082458 w 4340943"/>
                <a:gd name="connsiteY7425" fmla="*/ 722005 h 1383472"/>
                <a:gd name="connsiteX7426" fmla="*/ 4098708 w 4340943"/>
                <a:gd name="connsiteY7426" fmla="*/ 706380 h 1383472"/>
                <a:gd name="connsiteX7427" fmla="*/ 4106551 w 4340943"/>
                <a:gd name="connsiteY7427" fmla="*/ 703027 h 1383472"/>
                <a:gd name="connsiteX7428" fmla="*/ 3477242 w 4340943"/>
                <a:gd name="connsiteY7428" fmla="*/ 703027 h 1383472"/>
                <a:gd name="connsiteX7429" fmla="*/ 3486118 w 4340943"/>
                <a:gd name="connsiteY7429" fmla="*/ 704605 h 1383472"/>
                <a:gd name="connsiteX7430" fmla="*/ 3500670 w 4340943"/>
                <a:gd name="connsiteY7430" fmla="*/ 712274 h 1383472"/>
                <a:gd name="connsiteX7431" fmla="*/ 3503165 w 4340943"/>
                <a:gd name="connsiteY7431" fmla="*/ 724176 h 1383472"/>
                <a:gd name="connsiteX7432" fmla="*/ 3486915 w 4340943"/>
                <a:gd name="connsiteY7432" fmla="*/ 739800 h 1383472"/>
                <a:gd name="connsiteX7433" fmla="*/ 3470196 w 4340943"/>
                <a:gd name="connsiteY7433" fmla="*/ 741577 h 1383472"/>
                <a:gd name="connsiteX7434" fmla="*/ 3455644 w 4340943"/>
                <a:gd name="connsiteY7434" fmla="*/ 733907 h 1383472"/>
                <a:gd name="connsiteX7435" fmla="*/ 3453149 w 4340943"/>
                <a:gd name="connsiteY7435" fmla="*/ 722005 h 1383472"/>
                <a:gd name="connsiteX7436" fmla="*/ 3469398 w 4340943"/>
                <a:gd name="connsiteY7436" fmla="*/ 706380 h 1383472"/>
                <a:gd name="connsiteX7437" fmla="*/ 3477242 w 4340943"/>
                <a:gd name="connsiteY7437" fmla="*/ 703027 h 1383472"/>
                <a:gd name="connsiteX7438" fmla="*/ 2846738 w 4340943"/>
                <a:gd name="connsiteY7438" fmla="*/ 703027 h 1383472"/>
                <a:gd name="connsiteX7439" fmla="*/ 2855615 w 4340943"/>
                <a:gd name="connsiteY7439" fmla="*/ 704605 h 1383472"/>
                <a:gd name="connsiteX7440" fmla="*/ 2870167 w 4340943"/>
                <a:gd name="connsiteY7440" fmla="*/ 712274 h 1383472"/>
                <a:gd name="connsiteX7441" fmla="*/ 2872662 w 4340943"/>
                <a:gd name="connsiteY7441" fmla="*/ 724176 h 1383472"/>
                <a:gd name="connsiteX7442" fmla="*/ 2856412 w 4340943"/>
                <a:gd name="connsiteY7442" fmla="*/ 739800 h 1383472"/>
                <a:gd name="connsiteX7443" fmla="*/ 2839692 w 4340943"/>
                <a:gd name="connsiteY7443" fmla="*/ 741577 h 1383472"/>
                <a:gd name="connsiteX7444" fmla="*/ 2825140 w 4340943"/>
                <a:gd name="connsiteY7444" fmla="*/ 733907 h 1383472"/>
                <a:gd name="connsiteX7445" fmla="*/ 2822645 w 4340943"/>
                <a:gd name="connsiteY7445" fmla="*/ 722005 h 1383472"/>
                <a:gd name="connsiteX7446" fmla="*/ 2838895 w 4340943"/>
                <a:gd name="connsiteY7446" fmla="*/ 706380 h 1383472"/>
                <a:gd name="connsiteX7447" fmla="*/ 2846738 w 4340943"/>
                <a:gd name="connsiteY7447" fmla="*/ 703027 h 1383472"/>
                <a:gd name="connsiteX7448" fmla="*/ 2216107 w 4340943"/>
                <a:gd name="connsiteY7448" fmla="*/ 703027 h 1383472"/>
                <a:gd name="connsiteX7449" fmla="*/ 2224984 w 4340943"/>
                <a:gd name="connsiteY7449" fmla="*/ 704605 h 1383472"/>
                <a:gd name="connsiteX7450" fmla="*/ 2239536 w 4340943"/>
                <a:gd name="connsiteY7450" fmla="*/ 712274 h 1383472"/>
                <a:gd name="connsiteX7451" fmla="*/ 2242031 w 4340943"/>
                <a:gd name="connsiteY7451" fmla="*/ 724176 h 1383472"/>
                <a:gd name="connsiteX7452" fmla="*/ 2225781 w 4340943"/>
                <a:gd name="connsiteY7452" fmla="*/ 739800 h 1383472"/>
                <a:gd name="connsiteX7453" fmla="*/ 2209061 w 4340943"/>
                <a:gd name="connsiteY7453" fmla="*/ 741577 h 1383472"/>
                <a:gd name="connsiteX7454" fmla="*/ 2194509 w 4340943"/>
                <a:gd name="connsiteY7454" fmla="*/ 733907 h 1383472"/>
                <a:gd name="connsiteX7455" fmla="*/ 2192015 w 4340943"/>
                <a:gd name="connsiteY7455" fmla="*/ 722005 h 1383472"/>
                <a:gd name="connsiteX7456" fmla="*/ 2208265 w 4340943"/>
                <a:gd name="connsiteY7456" fmla="*/ 706380 h 1383472"/>
                <a:gd name="connsiteX7457" fmla="*/ 2216107 w 4340943"/>
                <a:gd name="connsiteY7457" fmla="*/ 703027 h 1383472"/>
                <a:gd name="connsiteX7458" fmla="*/ 1585604 w 4340943"/>
                <a:gd name="connsiteY7458" fmla="*/ 703027 h 1383472"/>
                <a:gd name="connsiteX7459" fmla="*/ 1594481 w 4340943"/>
                <a:gd name="connsiteY7459" fmla="*/ 704605 h 1383472"/>
                <a:gd name="connsiteX7460" fmla="*/ 1609033 w 4340943"/>
                <a:gd name="connsiteY7460" fmla="*/ 712274 h 1383472"/>
                <a:gd name="connsiteX7461" fmla="*/ 1611528 w 4340943"/>
                <a:gd name="connsiteY7461" fmla="*/ 724176 h 1383472"/>
                <a:gd name="connsiteX7462" fmla="*/ 1595278 w 4340943"/>
                <a:gd name="connsiteY7462" fmla="*/ 739800 h 1383472"/>
                <a:gd name="connsiteX7463" fmla="*/ 1578558 w 4340943"/>
                <a:gd name="connsiteY7463" fmla="*/ 741577 h 1383472"/>
                <a:gd name="connsiteX7464" fmla="*/ 1564006 w 4340943"/>
                <a:gd name="connsiteY7464" fmla="*/ 733907 h 1383472"/>
                <a:gd name="connsiteX7465" fmla="*/ 1561512 w 4340943"/>
                <a:gd name="connsiteY7465" fmla="*/ 722005 h 1383472"/>
                <a:gd name="connsiteX7466" fmla="*/ 1577761 w 4340943"/>
                <a:gd name="connsiteY7466" fmla="*/ 706380 h 1383472"/>
                <a:gd name="connsiteX7467" fmla="*/ 1585604 w 4340943"/>
                <a:gd name="connsiteY7467" fmla="*/ 703027 h 1383472"/>
                <a:gd name="connsiteX7468" fmla="*/ 956295 w 4340943"/>
                <a:gd name="connsiteY7468" fmla="*/ 703027 h 1383472"/>
                <a:gd name="connsiteX7469" fmla="*/ 965171 w 4340943"/>
                <a:gd name="connsiteY7469" fmla="*/ 704605 h 1383472"/>
                <a:gd name="connsiteX7470" fmla="*/ 979723 w 4340943"/>
                <a:gd name="connsiteY7470" fmla="*/ 712274 h 1383472"/>
                <a:gd name="connsiteX7471" fmla="*/ 982218 w 4340943"/>
                <a:gd name="connsiteY7471" fmla="*/ 724176 h 1383472"/>
                <a:gd name="connsiteX7472" fmla="*/ 965968 w 4340943"/>
                <a:gd name="connsiteY7472" fmla="*/ 739800 h 1383472"/>
                <a:gd name="connsiteX7473" fmla="*/ 949248 w 4340943"/>
                <a:gd name="connsiteY7473" fmla="*/ 741577 h 1383472"/>
                <a:gd name="connsiteX7474" fmla="*/ 934696 w 4340943"/>
                <a:gd name="connsiteY7474" fmla="*/ 733907 h 1383472"/>
                <a:gd name="connsiteX7475" fmla="*/ 932202 w 4340943"/>
                <a:gd name="connsiteY7475" fmla="*/ 722005 h 1383472"/>
                <a:gd name="connsiteX7476" fmla="*/ 948451 w 4340943"/>
                <a:gd name="connsiteY7476" fmla="*/ 706380 h 1383472"/>
                <a:gd name="connsiteX7477" fmla="*/ 956295 w 4340943"/>
                <a:gd name="connsiteY7477" fmla="*/ 703027 h 1383472"/>
                <a:gd name="connsiteX7478" fmla="*/ 325791 w 4340943"/>
                <a:gd name="connsiteY7478" fmla="*/ 703027 h 1383472"/>
                <a:gd name="connsiteX7479" fmla="*/ 334667 w 4340943"/>
                <a:gd name="connsiteY7479" fmla="*/ 704605 h 1383472"/>
                <a:gd name="connsiteX7480" fmla="*/ 349220 w 4340943"/>
                <a:gd name="connsiteY7480" fmla="*/ 712274 h 1383472"/>
                <a:gd name="connsiteX7481" fmla="*/ 351715 w 4340943"/>
                <a:gd name="connsiteY7481" fmla="*/ 724176 h 1383472"/>
                <a:gd name="connsiteX7482" fmla="*/ 335465 w 4340943"/>
                <a:gd name="connsiteY7482" fmla="*/ 739800 h 1383472"/>
                <a:gd name="connsiteX7483" fmla="*/ 318745 w 4340943"/>
                <a:gd name="connsiteY7483" fmla="*/ 741577 h 1383472"/>
                <a:gd name="connsiteX7484" fmla="*/ 304193 w 4340943"/>
                <a:gd name="connsiteY7484" fmla="*/ 733907 h 1383472"/>
                <a:gd name="connsiteX7485" fmla="*/ 301698 w 4340943"/>
                <a:gd name="connsiteY7485" fmla="*/ 722005 h 1383472"/>
                <a:gd name="connsiteX7486" fmla="*/ 317948 w 4340943"/>
                <a:gd name="connsiteY7486" fmla="*/ 706380 h 1383472"/>
                <a:gd name="connsiteX7487" fmla="*/ 325791 w 4340943"/>
                <a:gd name="connsiteY7487" fmla="*/ 703027 h 1383472"/>
                <a:gd name="connsiteX7488" fmla="*/ 4176676 w 4340943"/>
                <a:gd name="connsiteY7488" fmla="*/ 698075 h 1383472"/>
                <a:gd name="connsiteX7489" fmla="*/ 4181669 w 4340943"/>
                <a:gd name="connsiteY7489" fmla="*/ 699735 h 1383472"/>
                <a:gd name="connsiteX7490" fmla="*/ 4187429 w 4340943"/>
                <a:gd name="connsiteY7490" fmla="*/ 704216 h 1383472"/>
                <a:gd name="connsiteX7491" fmla="*/ 4186978 w 4340943"/>
                <a:gd name="connsiteY7491" fmla="*/ 711457 h 1383472"/>
                <a:gd name="connsiteX7492" fmla="*/ 4180683 w 4340943"/>
                <a:gd name="connsiteY7492" fmla="*/ 715558 h 1383472"/>
                <a:gd name="connsiteX7493" fmla="*/ 4170510 w 4340943"/>
                <a:gd name="connsiteY7493" fmla="*/ 715236 h 1383472"/>
                <a:gd name="connsiteX7494" fmla="*/ 4164750 w 4340943"/>
                <a:gd name="connsiteY7494" fmla="*/ 710755 h 1383472"/>
                <a:gd name="connsiteX7495" fmla="*/ 4165202 w 4340943"/>
                <a:gd name="connsiteY7495" fmla="*/ 703514 h 1383472"/>
                <a:gd name="connsiteX7496" fmla="*/ 4171498 w 4340943"/>
                <a:gd name="connsiteY7496" fmla="*/ 699413 h 1383472"/>
                <a:gd name="connsiteX7497" fmla="*/ 4176676 w 4340943"/>
                <a:gd name="connsiteY7497" fmla="*/ 698075 h 1383472"/>
                <a:gd name="connsiteX7498" fmla="*/ 3547367 w 4340943"/>
                <a:gd name="connsiteY7498" fmla="*/ 698075 h 1383472"/>
                <a:gd name="connsiteX7499" fmla="*/ 3552360 w 4340943"/>
                <a:gd name="connsiteY7499" fmla="*/ 699735 h 1383472"/>
                <a:gd name="connsiteX7500" fmla="*/ 3558119 w 4340943"/>
                <a:gd name="connsiteY7500" fmla="*/ 704216 h 1383472"/>
                <a:gd name="connsiteX7501" fmla="*/ 3557668 w 4340943"/>
                <a:gd name="connsiteY7501" fmla="*/ 711457 h 1383472"/>
                <a:gd name="connsiteX7502" fmla="*/ 3551373 w 4340943"/>
                <a:gd name="connsiteY7502" fmla="*/ 715558 h 1383472"/>
                <a:gd name="connsiteX7503" fmla="*/ 3541201 w 4340943"/>
                <a:gd name="connsiteY7503" fmla="*/ 715236 h 1383472"/>
                <a:gd name="connsiteX7504" fmla="*/ 3535442 w 4340943"/>
                <a:gd name="connsiteY7504" fmla="*/ 710755 h 1383472"/>
                <a:gd name="connsiteX7505" fmla="*/ 3535892 w 4340943"/>
                <a:gd name="connsiteY7505" fmla="*/ 703514 h 1383472"/>
                <a:gd name="connsiteX7506" fmla="*/ 3542188 w 4340943"/>
                <a:gd name="connsiteY7506" fmla="*/ 699413 h 1383472"/>
                <a:gd name="connsiteX7507" fmla="*/ 3547367 w 4340943"/>
                <a:gd name="connsiteY7507" fmla="*/ 698075 h 1383472"/>
                <a:gd name="connsiteX7508" fmla="*/ 2916864 w 4340943"/>
                <a:gd name="connsiteY7508" fmla="*/ 698075 h 1383472"/>
                <a:gd name="connsiteX7509" fmla="*/ 2921857 w 4340943"/>
                <a:gd name="connsiteY7509" fmla="*/ 699735 h 1383472"/>
                <a:gd name="connsiteX7510" fmla="*/ 2927616 w 4340943"/>
                <a:gd name="connsiteY7510" fmla="*/ 704216 h 1383472"/>
                <a:gd name="connsiteX7511" fmla="*/ 2927165 w 4340943"/>
                <a:gd name="connsiteY7511" fmla="*/ 711457 h 1383472"/>
                <a:gd name="connsiteX7512" fmla="*/ 2920870 w 4340943"/>
                <a:gd name="connsiteY7512" fmla="*/ 715558 h 1383472"/>
                <a:gd name="connsiteX7513" fmla="*/ 2910698 w 4340943"/>
                <a:gd name="connsiteY7513" fmla="*/ 715236 h 1383472"/>
                <a:gd name="connsiteX7514" fmla="*/ 2904938 w 4340943"/>
                <a:gd name="connsiteY7514" fmla="*/ 710755 h 1383472"/>
                <a:gd name="connsiteX7515" fmla="*/ 2905390 w 4340943"/>
                <a:gd name="connsiteY7515" fmla="*/ 703514 h 1383472"/>
                <a:gd name="connsiteX7516" fmla="*/ 2911684 w 4340943"/>
                <a:gd name="connsiteY7516" fmla="*/ 699413 h 1383472"/>
                <a:gd name="connsiteX7517" fmla="*/ 2916864 w 4340943"/>
                <a:gd name="connsiteY7517" fmla="*/ 698075 h 1383472"/>
                <a:gd name="connsiteX7518" fmla="*/ 2286233 w 4340943"/>
                <a:gd name="connsiteY7518" fmla="*/ 698075 h 1383472"/>
                <a:gd name="connsiteX7519" fmla="*/ 2291226 w 4340943"/>
                <a:gd name="connsiteY7519" fmla="*/ 699735 h 1383472"/>
                <a:gd name="connsiteX7520" fmla="*/ 2296986 w 4340943"/>
                <a:gd name="connsiteY7520" fmla="*/ 704216 h 1383472"/>
                <a:gd name="connsiteX7521" fmla="*/ 2296534 w 4340943"/>
                <a:gd name="connsiteY7521" fmla="*/ 711457 h 1383472"/>
                <a:gd name="connsiteX7522" fmla="*/ 2290239 w 4340943"/>
                <a:gd name="connsiteY7522" fmla="*/ 715558 h 1383472"/>
                <a:gd name="connsiteX7523" fmla="*/ 2280067 w 4340943"/>
                <a:gd name="connsiteY7523" fmla="*/ 715236 h 1383472"/>
                <a:gd name="connsiteX7524" fmla="*/ 2274307 w 4340943"/>
                <a:gd name="connsiteY7524" fmla="*/ 710755 h 1383472"/>
                <a:gd name="connsiteX7525" fmla="*/ 2274758 w 4340943"/>
                <a:gd name="connsiteY7525" fmla="*/ 703514 h 1383472"/>
                <a:gd name="connsiteX7526" fmla="*/ 2281054 w 4340943"/>
                <a:gd name="connsiteY7526" fmla="*/ 699413 h 1383472"/>
                <a:gd name="connsiteX7527" fmla="*/ 2286233 w 4340943"/>
                <a:gd name="connsiteY7527" fmla="*/ 698075 h 1383472"/>
                <a:gd name="connsiteX7528" fmla="*/ 1655730 w 4340943"/>
                <a:gd name="connsiteY7528" fmla="*/ 698075 h 1383472"/>
                <a:gd name="connsiteX7529" fmla="*/ 1660722 w 4340943"/>
                <a:gd name="connsiteY7529" fmla="*/ 699735 h 1383472"/>
                <a:gd name="connsiteX7530" fmla="*/ 1666482 w 4340943"/>
                <a:gd name="connsiteY7530" fmla="*/ 704216 h 1383472"/>
                <a:gd name="connsiteX7531" fmla="*/ 1666031 w 4340943"/>
                <a:gd name="connsiteY7531" fmla="*/ 711457 h 1383472"/>
                <a:gd name="connsiteX7532" fmla="*/ 1659736 w 4340943"/>
                <a:gd name="connsiteY7532" fmla="*/ 715558 h 1383472"/>
                <a:gd name="connsiteX7533" fmla="*/ 1649564 w 4340943"/>
                <a:gd name="connsiteY7533" fmla="*/ 715236 h 1383472"/>
                <a:gd name="connsiteX7534" fmla="*/ 1643804 w 4340943"/>
                <a:gd name="connsiteY7534" fmla="*/ 710755 h 1383472"/>
                <a:gd name="connsiteX7535" fmla="*/ 1644255 w 4340943"/>
                <a:gd name="connsiteY7535" fmla="*/ 703514 h 1383472"/>
                <a:gd name="connsiteX7536" fmla="*/ 1650551 w 4340943"/>
                <a:gd name="connsiteY7536" fmla="*/ 699413 h 1383472"/>
                <a:gd name="connsiteX7537" fmla="*/ 1655730 w 4340943"/>
                <a:gd name="connsiteY7537" fmla="*/ 698075 h 1383472"/>
                <a:gd name="connsiteX7538" fmla="*/ 1026420 w 4340943"/>
                <a:gd name="connsiteY7538" fmla="*/ 698075 h 1383472"/>
                <a:gd name="connsiteX7539" fmla="*/ 1031413 w 4340943"/>
                <a:gd name="connsiteY7539" fmla="*/ 699735 h 1383472"/>
                <a:gd name="connsiteX7540" fmla="*/ 1037172 w 4340943"/>
                <a:gd name="connsiteY7540" fmla="*/ 704216 h 1383472"/>
                <a:gd name="connsiteX7541" fmla="*/ 1036722 w 4340943"/>
                <a:gd name="connsiteY7541" fmla="*/ 711457 h 1383472"/>
                <a:gd name="connsiteX7542" fmla="*/ 1030426 w 4340943"/>
                <a:gd name="connsiteY7542" fmla="*/ 715558 h 1383472"/>
                <a:gd name="connsiteX7543" fmla="*/ 1020254 w 4340943"/>
                <a:gd name="connsiteY7543" fmla="*/ 715236 h 1383472"/>
                <a:gd name="connsiteX7544" fmla="*/ 1014495 w 4340943"/>
                <a:gd name="connsiteY7544" fmla="*/ 710755 h 1383472"/>
                <a:gd name="connsiteX7545" fmla="*/ 1014946 w 4340943"/>
                <a:gd name="connsiteY7545" fmla="*/ 703514 h 1383472"/>
                <a:gd name="connsiteX7546" fmla="*/ 1021241 w 4340943"/>
                <a:gd name="connsiteY7546" fmla="*/ 699413 h 1383472"/>
                <a:gd name="connsiteX7547" fmla="*/ 1026420 w 4340943"/>
                <a:gd name="connsiteY7547" fmla="*/ 698075 h 1383472"/>
                <a:gd name="connsiteX7548" fmla="*/ 395917 w 4340943"/>
                <a:gd name="connsiteY7548" fmla="*/ 698075 h 1383472"/>
                <a:gd name="connsiteX7549" fmla="*/ 400910 w 4340943"/>
                <a:gd name="connsiteY7549" fmla="*/ 699735 h 1383472"/>
                <a:gd name="connsiteX7550" fmla="*/ 406669 w 4340943"/>
                <a:gd name="connsiteY7550" fmla="*/ 704216 h 1383472"/>
                <a:gd name="connsiteX7551" fmla="*/ 406218 w 4340943"/>
                <a:gd name="connsiteY7551" fmla="*/ 711457 h 1383472"/>
                <a:gd name="connsiteX7552" fmla="*/ 399923 w 4340943"/>
                <a:gd name="connsiteY7552" fmla="*/ 715558 h 1383472"/>
                <a:gd name="connsiteX7553" fmla="*/ 389751 w 4340943"/>
                <a:gd name="connsiteY7553" fmla="*/ 715236 h 1383472"/>
                <a:gd name="connsiteX7554" fmla="*/ 383991 w 4340943"/>
                <a:gd name="connsiteY7554" fmla="*/ 710755 h 1383472"/>
                <a:gd name="connsiteX7555" fmla="*/ 384443 w 4340943"/>
                <a:gd name="connsiteY7555" fmla="*/ 703514 h 1383472"/>
                <a:gd name="connsiteX7556" fmla="*/ 390738 w 4340943"/>
                <a:gd name="connsiteY7556" fmla="*/ 699413 h 1383472"/>
                <a:gd name="connsiteX7557" fmla="*/ 395917 w 4340943"/>
                <a:gd name="connsiteY7557" fmla="*/ 698075 h 1383472"/>
                <a:gd name="connsiteX7558" fmla="*/ 4254182 w 4340943"/>
                <a:gd name="connsiteY7558" fmla="*/ 698074 h 1383472"/>
                <a:gd name="connsiteX7559" fmla="*/ 4259176 w 4340943"/>
                <a:gd name="connsiteY7559" fmla="*/ 699734 h 1383472"/>
                <a:gd name="connsiteX7560" fmla="*/ 4264936 w 4340943"/>
                <a:gd name="connsiteY7560" fmla="*/ 704216 h 1383472"/>
                <a:gd name="connsiteX7561" fmla="*/ 4264484 w 4340943"/>
                <a:gd name="connsiteY7561" fmla="*/ 711456 h 1383472"/>
                <a:gd name="connsiteX7562" fmla="*/ 4258188 w 4340943"/>
                <a:gd name="connsiteY7562" fmla="*/ 715557 h 1383472"/>
                <a:gd name="connsiteX7563" fmla="*/ 4248018 w 4340943"/>
                <a:gd name="connsiteY7563" fmla="*/ 715236 h 1383472"/>
                <a:gd name="connsiteX7564" fmla="*/ 4242258 w 4340943"/>
                <a:gd name="connsiteY7564" fmla="*/ 710754 h 1383472"/>
                <a:gd name="connsiteX7565" fmla="*/ 4242709 w 4340943"/>
                <a:gd name="connsiteY7565" fmla="*/ 703514 h 1383472"/>
                <a:gd name="connsiteX7566" fmla="*/ 4249004 w 4340943"/>
                <a:gd name="connsiteY7566" fmla="*/ 699413 h 1383472"/>
                <a:gd name="connsiteX7567" fmla="*/ 4254182 w 4340943"/>
                <a:gd name="connsiteY7567" fmla="*/ 698074 h 1383472"/>
                <a:gd name="connsiteX7568" fmla="*/ 3623679 w 4340943"/>
                <a:gd name="connsiteY7568" fmla="*/ 698074 h 1383472"/>
                <a:gd name="connsiteX7569" fmla="*/ 3628672 w 4340943"/>
                <a:gd name="connsiteY7569" fmla="*/ 699734 h 1383472"/>
                <a:gd name="connsiteX7570" fmla="*/ 3634432 w 4340943"/>
                <a:gd name="connsiteY7570" fmla="*/ 704216 h 1383472"/>
                <a:gd name="connsiteX7571" fmla="*/ 3633981 w 4340943"/>
                <a:gd name="connsiteY7571" fmla="*/ 711456 h 1383472"/>
                <a:gd name="connsiteX7572" fmla="*/ 3627685 w 4340943"/>
                <a:gd name="connsiteY7572" fmla="*/ 715557 h 1383472"/>
                <a:gd name="connsiteX7573" fmla="*/ 3617514 w 4340943"/>
                <a:gd name="connsiteY7573" fmla="*/ 715236 h 1383472"/>
                <a:gd name="connsiteX7574" fmla="*/ 3611754 w 4340943"/>
                <a:gd name="connsiteY7574" fmla="*/ 710754 h 1383472"/>
                <a:gd name="connsiteX7575" fmla="*/ 3612205 w 4340943"/>
                <a:gd name="connsiteY7575" fmla="*/ 703514 h 1383472"/>
                <a:gd name="connsiteX7576" fmla="*/ 3618500 w 4340943"/>
                <a:gd name="connsiteY7576" fmla="*/ 699413 h 1383472"/>
                <a:gd name="connsiteX7577" fmla="*/ 3623679 w 4340943"/>
                <a:gd name="connsiteY7577" fmla="*/ 698074 h 1383472"/>
                <a:gd name="connsiteX7578" fmla="*/ 2994370 w 4340943"/>
                <a:gd name="connsiteY7578" fmla="*/ 698074 h 1383472"/>
                <a:gd name="connsiteX7579" fmla="*/ 2999362 w 4340943"/>
                <a:gd name="connsiteY7579" fmla="*/ 699734 h 1383472"/>
                <a:gd name="connsiteX7580" fmla="*/ 3005123 w 4340943"/>
                <a:gd name="connsiteY7580" fmla="*/ 704216 h 1383472"/>
                <a:gd name="connsiteX7581" fmla="*/ 3004671 w 4340943"/>
                <a:gd name="connsiteY7581" fmla="*/ 711456 h 1383472"/>
                <a:gd name="connsiteX7582" fmla="*/ 2998376 w 4340943"/>
                <a:gd name="connsiteY7582" fmla="*/ 715557 h 1383472"/>
                <a:gd name="connsiteX7583" fmla="*/ 2988205 w 4340943"/>
                <a:gd name="connsiteY7583" fmla="*/ 715236 h 1383472"/>
                <a:gd name="connsiteX7584" fmla="*/ 2982445 w 4340943"/>
                <a:gd name="connsiteY7584" fmla="*/ 710754 h 1383472"/>
                <a:gd name="connsiteX7585" fmla="*/ 2982896 w 4340943"/>
                <a:gd name="connsiteY7585" fmla="*/ 703514 h 1383472"/>
                <a:gd name="connsiteX7586" fmla="*/ 2989191 w 4340943"/>
                <a:gd name="connsiteY7586" fmla="*/ 699413 h 1383472"/>
                <a:gd name="connsiteX7587" fmla="*/ 2994370 w 4340943"/>
                <a:gd name="connsiteY7587" fmla="*/ 698074 h 1383472"/>
                <a:gd name="connsiteX7588" fmla="*/ 2363866 w 4340943"/>
                <a:gd name="connsiteY7588" fmla="*/ 698074 h 1383472"/>
                <a:gd name="connsiteX7589" fmla="*/ 2368859 w 4340943"/>
                <a:gd name="connsiteY7589" fmla="*/ 699734 h 1383472"/>
                <a:gd name="connsiteX7590" fmla="*/ 2374619 w 4340943"/>
                <a:gd name="connsiteY7590" fmla="*/ 704216 h 1383472"/>
                <a:gd name="connsiteX7591" fmla="*/ 2374168 w 4340943"/>
                <a:gd name="connsiteY7591" fmla="*/ 711456 h 1383472"/>
                <a:gd name="connsiteX7592" fmla="*/ 2367872 w 4340943"/>
                <a:gd name="connsiteY7592" fmla="*/ 715557 h 1383472"/>
                <a:gd name="connsiteX7593" fmla="*/ 2357701 w 4340943"/>
                <a:gd name="connsiteY7593" fmla="*/ 715236 h 1383472"/>
                <a:gd name="connsiteX7594" fmla="*/ 2351941 w 4340943"/>
                <a:gd name="connsiteY7594" fmla="*/ 710754 h 1383472"/>
                <a:gd name="connsiteX7595" fmla="*/ 2352392 w 4340943"/>
                <a:gd name="connsiteY7595" fmla="*/ 703514 h 1383472"/>
                <a:gd name="connsiteX7596" fmla="*/ 2358688 w 4340943"/>
                <a:gd name="connsiteY7596" fmla="*/ 699413 h 1383472"/>
                <a:gd name="connsiteX7597" fmla="*/ 2363866 w 4340943"/>
                <a:gd name="connsiteY7597" fmla="*/ 698074 h 1383472"/>
                <a:gd name="connsiteX7598" fmla="*/ 1733236 w 4340943"/>
                <a:gd name="connsiteY7598" fmla="*/ 698074 h 1383472"/>
                <a:gd name="connsiteX7599" fmla="*/ 1738229 w 4340943"/>
                <a:gd name="connsiteY7599" fmla="*/ 699734 h 1383472"/>
                <a:gd name="connsiteX7600" fmla="*/ 1743989 w 4340943"/>
                <a:gd name="connsiteY7600" fmla="*/ 704216 h 1383472"/>
                <a:gd name="connsiteX7601" fmla="*/ 1743537 w 4340943"/>
                <a:gd name="connsiteY7601" fmla="*/ 711456 h 1383472"/>
                <a:gd name="connsiteX7602" fmla="*/ 1737242 w 4340943"/>
                <a:gd name="connsiteY7602" fmla="*/ 715557 h 1383472"/>
                <a:gd name="connsiteX7603" fmla="*/ 1727071 w 4340943"/>
                <a:gd name="connsiteY7603" fmla="*/ 715236 h 1383472"/>
                <a:gd name="connsiteX7604" fmla="*/ 1721310 w 4340943"/>
                <a:gd name="connsiteY7604" fmla="*/ 710754 h 1383472"/>
                <a:gd name="connsiteX7605" fmla="*/ 1721762 w 4340943"/>
                <a:gd name="connsiteY7605" fmla="*/ 703514 h 1383472"/>
                <a:gd name="connsiteX7606" fmla="*/ 1728057 w 4340943"/>
                <a:gd name="connsiteY7606" fmla="*/ 699413 h 1383472"/>
                <a:gd name="connsiteX7607" fmla="*/ 1733236 w 4340943"/>
                <a:gd name="connsiteY7607" fmla="*/ 698074 h 1383472"/>
                <a:gd name="connsiteX7608" fmla="*/ 1102733 w 4340943"/>
                <a:gd name="connsiteY7608" fmla="*/ 698074 h 1383472"/>
                <a:gd name="connsiteX7609" fmla="*/ 1107725 w 4340943"/>
                <a:gd name="connsiteY7609" fmla="*/ 699734 h 1383472"/>
                <a:gd name="connsiteX7610" fmla="*/ 1113485 w 4340943"/>
                <a:gd name="connsiteY7610" fmla="*/ 704216 h 1383472"/>
                <a:gd name="connsiteX7611" fmla="*/ 1113034 w 4340943"/>
                <a:gd name="connsiteY7611" fmla="*/ 711456 h 1383472"/>
                <a:gd name="connsiteX7612" fmla="*/ 1106739 w 4340943"/>
                <a:gd name="connsiteY7612" fmla="*/ 715557 h 1383472"/>
                <a:gd name="connsiteX7613" fmla="*/ 1096567 w 4340943"/>
                <a:gd name="connsiteY7613" fmla="*/ 715236 h 1383472"/>
                <a:gd name="connsiteX7614" fmla="*/ 1090807 w 4340943"/>
                <a:gd name="connsiteY7614" fmla="*/ 710754 h 1383472"/>
                <a:gd name="connsiteX7615" fmla="*/ 1091258 w 4340943"/>
                <a:gd name="connsiteY7615" fmla="*/ 703514 h 1383472"/>
                <a:gd name="connsiteX7616" fmla="*/ 1097553 w 4340943"/>
                <a:gd name="connsiteY7616" fmla="*/ 699413 h 1383472"/>
                <a:gd name="connsiteX7617" fmla="*/ 1102733 w 4340943"/>
                <a:gd name="connsiteY7617" fmla="*/ 698074 h 1383472"/>
                <a:gd name="connsiteX7618" fmla="*/ 473423 w 4340943"/>
                <a:gd name="connsiteY7618" fmla="*/ 698074 h 1383472"/>
                <a:gd name="connsiteX7619" fmla="*/ 478415 w 4340943"/>
                <a:gd name="connsiteY7619" fmla="*/ 699734 h 1383472"/>
                <a:gd name="connsiteX7620" fmla="*/ 484176 w 4340943"/>
                <a:gd name="connsiteY7620" fmla="*/ 704216 h 1383472"/>
                <a:gd name="connsiteX7621" fmla="*/ 483724 w 4340943"/>
                <a:gd name="connsiteY7621" fmla="*/ 711456 h 1383472"/>
                <a:gd name="connsiteX7622" fmla="*/ 477429 w 4340943"/>
                <a:gd name="connsiteY7622" fmla="*/ 715557 h 1383472"/>
                <a:gd name="connsiteX7623" fmla="*/ 467258 w 4340943"/>
                <a:gd name="connsiteY7623" fmla="*/ 715236 h 1383472"/>
                <a:gd name="connsiteX7624" fmla="*/ 461497 w 4340943"/>
                <a:gd name="connsiteY7624" fmla="*/ 710754 h 1383472"/>
                <a:gd name="connsiteX7625" fmla="*/ 461949 w 4340943"/>
                <a:gd name="connsiteY7625" fmla="*/ 703514 h 1383472"/>
                <a:gd name="connsiteX7626" fmla="*/ 468244 w 4340943"/>
                <a:gd name="connsiteY7626" fmla="*/ 699413 h 1383472"/>
                <a:gd name="connsiteX7627" fmla="*/ 473423 w 4340943"/>
                <a:gd name="connsiteY7627" fmla="*/ 698074 h 1383472"/>
                <a:gd name="connsiteX7628" fmla="*/ 3888859 w 4340943"/>
                <a:gd name="connsiteY7628" fmla="*/ 696083 h 1383472"/>
                <a:gd name="connsiteX7629" fmla="*/ 3897928 w 4340943"/>
                <a:gd name="connsiteY7629" fmla="*/ 698892 h 1383472"/>
                <a:gd name="connsiteX7630" fmla="*/ 3919476 w 4340943"/>
                <a:gd name="connsiteY7630" fmla="*/ 714785 h 1383472"/>
                <a:gd name="connsiteX7631" fmla="*/ 3919152 w 4340943"/>
                <a:gd name="connsiteY7631" fmla="*/ 727790 h 1383472"/>
                <a:gd name="connsiteX7632" fmla="*/ 3905069 w 4340943"/>
                <a:gd name="connsiteY7632" fmla="*/ 737466 h 1383472"/>
                <a:gd name="connsiteX7633" fmla="*/ 3886799 w 4340943"/>
                <a:gd name="connsiteY7633" fmla="*/ 737236 h 1383472"/>
                <a:gd name="connsiteX7634" fmla="*/ 3865251 w 4340943"/>
                <a:gd name="connsiteY7634" fmla="*/ 721343 h 1383472"/>
                <a:gd name="connsiteX7635" fmla="*/ 3865574 w 4340943"/>
                <a:gd name="connsiteY7635" fmla="*/ 708337 h 1383472"/>
                <a:gd name="connsiteX7636" fmla="*/ 3879657 w 4340943"/>
                <a:gd name="connsiteY7636" fmla="*/ 698661 h 1383472"/>
                <a:gd name="connsiteX7637" fmla="*/ 3888859 w 4340943"/>
                <a:gd name="connsiteY7637" fmla="*/ 696083 h 1383472"/>
                <a:gd name="connsiteX7638" fmla="*/ 3259550 w 4340943"/>
                <a:gd name="connsiteY7638" fmla="*/ 696083 h 1383472"/>
                <a:gd name="connsiteX7639" fmla="*/ 3268618 w 4340943"/>
                <a:gd name="connsiteY7639" fmla="*/ 698892 h 1383472"/>
                <a:gd name="connsiteX7640" fmla="*/ 3290166 w 4340943"/>
                <a:gd name="connsiteY7640" fmla="*/ 714785 h 1383472"/>
                <a:gd name="connsiteX7641" fmla="*/ 3289842 w 4340943"/>
                <a:gd name="connsiteY7641" fmla="*/ 727790 h 1383472"/>
                <a:gd name="connsiteX7642" fmla="*/ 3275760 w 4340943"/>
                <a:gd name="connsiteY7642" fmla="*/ 737466 h 1383472"/>
                <a:gd name="connsiteX7643" fmla="*/ 3257490 w 4340943"/>
                <a:gd name="connsiteY7643" fmla="*/ 737236 h 1383472"/>
                <a:gd name="connsiteX7644" fmla="*/ 3235941 w 4340943"/>
                <a:gd name="connsiteY7644" fmla="*/ 721343 h 1383472"/>
                <a:gd name="connsiteX7645" fmla="*/ 3236264 w 4340943"/>
                <a:gd name="connsiteY7645" fmla="*/ 708337 h 1383472"/>
                <a:gd name="connsiteX7646" fmla="*/ 3250348 w 4340943"/>
                <a:gd name="connsiteY7646" fmla="*/ 698661 h 1383472"/>
                <a:gd name="connsiteX7647" fmla="*/ 3259550 w 4340943"/>
                <a:gd name="connsiteY7647" fmla="*/ 696083 h 1383472"/>
                <a:gd name="connsiteX7648" fmla="*/ 2629046 w 4340943"/>
                <a:gd name="connsiteY7648" fmla="*/ 696083 h 1383472"/>
                <a:gd name="connsiteX7649" fmla="*/ 2638114 w 4340943"/>
                <a:gd name="connsiteY7649" fmla="*/ 698892 h 1383472"/>
                <a:gd name="connsiteX7650" fmla="*/ 2659663 w 4340943"/>
                <a:gd name="connsiteY7650" fmla="*/ 714785 h 1383472"/>
                <a:gd name="connsiteX7651" fmla="*/ 2659339 w 4340943"/>
                <a:gd name="connsiteY7651" fmla="*/ 727790 h 1383472"/>
                <a:gd name="connsiteX7652" fmla="*/ 2645257 w 4340943"/>
                <a:gd name="connsiteY7652" fmla="*/ 737466 h 1383472"/>
                <a:gd name="connsiteX7653" fmla="*/ 2626986 w 4340943"/>
                <a:gd name="connsiteY7653" fmla="*/ 737236 h 1383472"/>
                <a:gd name="connsiteX7654" fmla="*/ 2605438 w 4340943"/>
                <a:gd name="connsiteY7654" fmla="*/ 721343 h 1383472"/>
                <a:gd name="connsiteX7655" fmla="*/ 2605761 w 4340943"/>
                <a:gd name="connsiteY7655" fmla="*/ 708337 h 1383472"/>
                <a:gd name="connsiteX7656" fmla="*/ 2619844 w 4340943"/>
                <a:gd name="connsiteY7656" fmla="*/ 698661 h 1383472"/>
                <a:gd name="connsiteX7657" fmla="*/ 2629046 w 4340943"/>
                <a:gd name="connsiteY7657" fmla="*/ 696083 h 1383472"/>
                <a:gd name="connsiteX7658" fmla="*/ 1998415 w 4340943"/>
                <a:gd name="connsiteY7658" fmla="*/ 696083 h 1383472"/>
                <a:gd name="connsiteX7659" fmla="*/ 2007484 w 4340943"/>
                <a:gd name="connsiteY7659" fmla="*/ 698892 h 1383472"/>
                <a:gd name="connsiteX7660" fmla="*/ 2029032 w 4340943"/>
                <a:gd name="connsiteY7660" fmla="*/ 714785 h 1383472"/>
                <a:gd name="connsiteX7661" fmla="*/ 2028709 w 4340943"/>
                <a:gd name="connsiteY7661" fmla="*/ 727790 h 1383472"/>
                <a:gd name="connsiteX7662" fmla="*/ 2014626 w 4340943"/>
                <a:gd name="connsiteY7662" fmla="*/ 737466 h 1383472"/>
                <a:gd name="connsiteX7663" fmla="*/ 1996355 w 4340943"/>
                <a:gd name="connsiteY7663" fmla="*/ 737236 h 1383472"/>
                <a:gd name="connsiteX7664" fmla="*/ 1974808 w 4340943"/>
                <a:gd name="connsiteY7664" fmla="*/ 721343 h 1383472"/>
                <a:gd name="connsiteX7665" fmla="*/ 1975131 w 4340943"/>
                <a:gd name="connsiteY7665" fmla="*/ 708337 h 1383472"/>
                <a:gd name="connsiteX7666" fmla="*/ 1989213 w 4340943"/>
                <a:gd name="connsiteY7666" fmla="*/ 698661 h 1383472"/>
                <a:gd name="connsiteX7667" fmla="*/ 1998415 w 4340943"/>
                <a:gd name="connsiteY7667" fmla="*/ 696083 h 1383472"/>
                <a:gd name="connsiteX7668" fmla="*/ 1367912 w 4340943"/>
                <a:gd name="connsiteY7668" fmla="*/ 696083 h 1383472"/>
                <a:gd name="connsiteX7669" fmla="*/ 1376981 w 4340943"/>
                <a:gd name="connsiteY7669" fmla="*/ 698892 h 1383472"/>
                <a:gd name="connsiteX7670" fmla="*/ 1398529 w 4340943"/>
                <a:gd name="connsiteY7670" fmla="*/ 714785 h 1383472"/>
                <a:gd name="connsiteX7671" fmla="*/ 1398205 w 4340943"/>
                <a:gd name="connsiteY7671" fmla="*/ 727790 h 1383472"/>
                <a:gd name="connsiteX7672" fmla="*/ 1384122 w 4340943"/>
                <a:gd name="connsiteY7672" fmla="*/ 737466 h 1383472"/>
                <a:gd name="connsiteX7673" fmla="*/ 1365852 w 4340943"/>
                <a:gd name="connsiteY7673" fmla="*/ 737236 h 1383472"/>
                <a:gd name="connsiteX7674" fmla="*/ 1344304 w 4340943"/>
                <a:gd name="connsiteY7674" fmla="*/ 721343 h 1383472"/>
                <a:gd name="connsiteX7675" fmla="*/ 1344628 w 4340943"/>
                <a:gd name="connsiteY7675" fmla="*/ 708337 h 1383472"/>
                <a:gd name="connsiteX7676" fmla="*/ 1358710 w 4340943"/>
                <a:gd name="connsiteY7676" fmla="*/ 698661 h 1383472"/>
                <a:gd name="connsiteX7677" fmla="*/ 1367912 w 4340943"/>
                <a:gd name="connsiteY7677" fmla="*/ 696083 h 1383472"/>
                <a:gd name="connsiteX7678" fmla="*/ 738602 w 4340943"/>
                <a:gd name="connsiteY7678" fmla="*/ 696083 h 1383472"/>
                <a:gd name="connsiteX7679" fmla="*/ 747671 w 4340943"/>
                <a:gd name="connsiteY7679" fmla="*/ 698892 h 1383472"/>
                <a:gd name="connsiteX7680" fmla="*/ 769219 w 4340943"/>
                <a:gd name="connsiteY7680" fmla="*/ 714785 h 1383472"/>
                <a:gd name="connsiteX7681" fmla="*/ 768896 w 4340943"/>
                <a:gd name="connsiteY7681" fmla="*/ 727790 h 1383472"/>
                <a:gd name="connsiteX7682" fmla="*/ 754813 w 4340943"/>
                <a:gd name="connsiteY7682" fmla="*/ 737466 h 1383472"/>
                <a:gd name="connsiteX7683" fmla="*/ 736543 w 4340943"/>
                <a:gd name="connsiteY7683" fmla="*/ 737236 h 1383472"/>
                <a:gd name="connsiteX7684" fmla="*/ 714994 w 4340943"/>
                <a:gd name="connsiteY7684" fmla="*/ 721343 h 1383472"/>
                <a:gd name="connsiteX7685" fmla="*/ 715318 w 4340943"/>
                <a:gd name="connsiteY7685" fmla="*/ 708337 h 1383472"/>
                <a:gd name="connsiteX7686" fmla="*/ 729401 w 4340943"/>
                <a:gd name="connsiteY7686" fmla="*/ 698661 h 1383472"/>
                <a:gd name="connsiteX7687" fmla="*/ 738602 w 4340943"/>
                <a:gd name="connsiteY7687" fmla="*/ 696083 h 1383472"/>
                <a:gd name="connsiteX7688" fmla="*/ 4208460 w 4340943"/>
                <a:gd name="connsiteY7688" fmla="*/ 687297 h 1383472"/>
                <a:gd name="connsiteX7689" fmla="*/ 4211839 w 4340943"/>
                <a:gd name="connsiteY7689" fmla="*/ 687297 h 1383472"/>
                <a:gd name="connsiteX7690" fmla="*/ 4218901 w 4340943"/>
                <a:gd name="connsiteY7690" fmla="*/ 687297 h 1383472"/>
                <a:gd name="connsiteX7691" fmla="*/ 4229865 w 4340943"/>
                <a:gd name="connsiteY7691" fmla="*/ 695103 h 1383472"/>
                <a:gd name="connsiteX7692" fmla="*/ 4229866 w 4340943"/>
                <a:gd name="connsiteY7692" fmla="*/ 704848 h 1383472"/>
                <a:gd name="connsiteX7693" fmla="*/ 4218902 w 4340943"/>
                <a:gd name="connsiteY7693" fmla="*/ 712653 h 1383472"/>
                <a:gd name="connsiteX7694" fmla="*/ 4211839 w 4340943"/>
                <a:gd name="connsiteY7694" fmla="*/ 712653 h 1383472"/>
                <a:gd name="connsiteX7695" fmla="*/ 4211839 w 4340943"/>
                <a:gd name="connsiteY7695" fmla="*/ 712653 h 1383472"/>
                <a:gd name="connsiteX7696" fmla="*/ 4208461 w 4340943"/>
                <a:gd name="connsiteY7696" fmla="*/ 712653 h 1383472"/>
                <a:gd name="connsiteX7697" fmla="*/ 4197496 w 4340943"/>
                <a:gd name="connsiteY7697" fmla="*/ 704848 h 1383472"/>
                <a:gd name="connsiteX7698" fmla="*/ 4197496 w 4340943"/>
                <a:gd name="connsiteY7698" fmla="*/ 695102 h 1383472"/>
                <a:gd name="connsiteX7699" fmla="*/ 4208460 w 4340943"/>
                <a:gd name="connsiteY7699" fmla="*/ 687297 h 1383472"/>
                <a:gd name="connsiteX7700" fmla="*/ 3579151 w 4340943"/>
                <a:gd name="connsiteY7700" fmla="*/ 687297 h 1383472"/>
                <a:gd name="connsiteX7701" fmla="*/ 3581335 w 4340943"/>
                <a:gd name="connsiteY7701" fmla="*/ 687297 h 1383472"/>
                <a:gd name="connsiteX7702" fmla="*/ 3588397 w 4340943"/>
                <a:gd name="connsiteY7702" fmla="*/ 687297 h 1383472"/>
                <a:gd name="connsiteX7703" fmla="*/ 3599362 w 4340943"/>
                <a:gd name="connsiteY7703" fmla="*/ 695103 h 1383472"/>
                <a:gd name="connsiteX7704" fmla="*/ 3599362 w 4340943"/>
                <a:gd name="connsiteY7704" fmla="*/ 704848 h 1383472"/>
                <a:gd name="connsiteX7705" fmla="*/ 3588398 w 4340943"/>
                <a:gd name="connsiteY7705" fmla="*/ 712653 h 1383472"/>
                <a:gd name="connsiteX7706" fmla="*/ 3581335 w 4340943"/>
                <a:gd name="connsiteY7706" fmla="*/ 712653 h 1383472"/>
                <a:gd name="connsiteX7707" fmla="*/ 3581335 w 4340943"/>
                <a:gd name="connsiteY7707" fmla="*/ 712653 h 1383472"/>
                <a:gd name="connsiteX7708" fmla="*/ 3579152 w 4340943"/>
                <a:gd name="connsiteY7708" fmla="*/ 712653 h 1383472"/>
                <a:gd name="connsiteX7709" fmla="*/ 3568187 w 4340943"/>
                <a:gd name="connsiteY7709" fmla="*/ 704848 h 1383472"/>
                <a:gd name="connsiteX7710" fmla="*/ 3568187 w 4340943"/>
                <a:gd name="connsiteY7710" fmla="*/ 695102 h 1383472"/>
                <a:gd name="connsiteX7711" fmla="*/ 3579151 w 4340943"/>
                <a:gd name="connsiteY7711" fmla="*/ 687297 h 1383472"/>
                <a:gd name="connsiteX7712" fmla="*/ 2948647 w 4340943"/>
                <a:gd name="connsiteY7712" fmla="*/ 687297 h 1383472"/>
                <a:gd name="connsiteX7713" fmla="*/ 2952026 w 4340943"/>
                <a:gd name="connsiteY7713" fmla="*/ 687297 h 1383472"/>
                <a:gd name="connsiteX7714" fmla="*/ 2959088 w 4340943"/>
                <a:gd name="connsiteY7714" fmla="*/ 687297 h 1383472"/>
                <a:gd name="connsiteX7715" fmla="*/ 2970053 w 4340943"/>
                <a:gd name="connsiteY7715" fmla="*/ 695103 h 1383472"/>
                <a:gd name="connsiteX7716" fmla="*/ 2970053 w 4340943"/>
                <a:gd name="connsiteY7716" fmla="*/ 704848 h 1383472"/>
                <a:gd name="connsiteX7717" fmla="*/ 2959088 w 4340943"/>
                <a:gd name="connsiteY7717" fmla="*/ 712653 h 1383472"/>
                <a:gd name="connsiteX7718" fmla="*/ 2952026 w 4340943"/>
                <a:gd name="connsiteY7718" fmla="*/ 712653 h 1383472"/>
                <a:gd name="connsiteX7719" fmla="*/ 2952026 w 4340943"/>
                <a:gd name="connsiteY7719" fmla="*/ 712653 h 1383472"/>
                <a:gd name="connsiteX7720" fmla="*/ 2948648 w 4340943"/>
                <a:gd name="connsiteY7720" fmla="*/ 712653 h 1383472"/>
                <a:gd name="connsiteX7721" fmla="*/ 2937683 w 4340943"/>
                <a:gd name="connsiteY7721" fmla="*/ 704848 h 1383472"/>
                <a:gd name="connsiteX7722" fmla="*/ 2937683 w 4340943"/>
                <a:gd name="connsiteY7722" fmla="*/ 695102 h 1383472"/>
                <a:gd name="connsiteX7723" fmla="*/ 2948647 w 4340943"/>
                <a:gd name="connsiteY7723" fmla="*/ 687297 h 1383472"/>
                <a:gd name="connsiteX7724" fmla="*/ 2318017 w 4340943"/>
                <a:gd name="connsiteY7724" fmla="*/ 687297 h 1383472"/>
                <a:gd name="connsiteX7725" fmla="*/ 2321522 w 4340943"/>
                <a:gd name="connsiteY7725" fmla="*/ 687297 h 1383472"/>
                <a:gd name="connsiteX7726" fmla="*/ 2328584 w 4340943"/>
                <a:gd name="connsiteY7726" fmla="*/ 687297 h 1383472"/>
                <a:gd name="connsiteX7727" fmla="*/ 2339549 w 4340943"/>
                <a:gd name="connsiteY7727" fmla="*/ 695103 h 1383472"/>
                <a:gd name="connsiteX7728" fmla="*/ 2339549 w 4340943"/>
                <a:gd name="connsiteY7728" fmla="*/ 704848 h 1383472"/>
                <a:gd name="connsiteX7729" fmla="*/ 2328585 w 4340943"/>
                <a:gd name="connsiteY7729" fmla="*/ 712653 h 1383472"/>
                <a:gd name="connsiteX7730" fmla="*/ 2321522 w 4340943"/>
                <a:gd name="connsiteY7730" fmla="*/ 712653 h 1383472"/>
                <a:gd name="connsiteX7731" fmla="*/ 2321522 w 4340943"/>
                <a:gd name="connsiteY7731" fmla="*/ 712653 h 1383472"/>
                <a:gd name="connsiteX7732" fmla="*/ 2318017 w 4340943"/>
                <a:gd name="connsiteY7732" fmla="*/ 712653 h 1383472"/>
                <a:gd name="connsiteX7733" fmla="*/ 2307053 w 4340943"/>
                <a:gd name="connsiteY7733" fmla="*/ 704848 h 1383472"/>
                <a:gd name="connsiteX7734" fmla="*/ 2307053 w 4340943"/>
                <a:gd name="connsiteY7734" fmla="*/ 695102 h 1383472"/>
                <a:gd name="connsiteX7735" fmla="*/ 2318017 w 4340943"/>
                <a:gd name="connsiteY7735" fmla="*/ 687297 h 1383472"/>
                <a:gd name="connsiteX7736" fmla="*/ 1687513 w 4340943"/>
                <a:gd name="connsiteY7736" fmla="*/ 687297 h 1383472"/>
                <a:gd name="connsiteX7737" fmla="*/ 1690892 w 4340943"/>
                <a:gd name="connsiteY7737" fmla="*/ 687297 h 1383472"/>
                <a:gd name="connsiteX7738" fmla="*/ 1697954 w 4340943"/>
                <a:gd name="connsiteY7738" fmla="*/ 687297 h 1383472"/>
                <a:gd name="connsiteX7739" fmla="*/ 1708918 w 4340943"/>
                <a:gd name="connsiteY7739" fmla="*/ 695103 h 1383472"/>
                <a:gd name="connsiteX7740" fmla="*/ 1708919 w 4340943"/>
                <a:gd name="connsiteY7740" fmla="*/ 704848 h 1383472"/>
                <a:gd name="connsiteX7741" fmla="*/ 1697955 w 4340943"/>
                <a:gd name="connsiteY7741" fmla="*/ 712653 h 1383472"/>
                <a:gd name="connsiteX7742" fmla="*/ 1690892 w 4340943"/>
                <a:gd name="connsiteY7742" fmla="*/ 712653 h 1383472"/>
                <a:gd name="connsiteX7743" fmla="*/ 1690892 w 4340943"/>
                <a:gd name="connsiteY7743" fmla="*/ 712653 h 1383472"/>
                <a:gd name="connsiteX7744" fmla="*/ 1687514 w 4340943"/>
                <a:gd name="connsiteY7744" fmla="*/ 712653 h 1383472"/>
                <a:gd name="connsiteX7745" fmla="*/ 1676550 w 4340943"/>
                <a:gd name="connsiteY7745" fmla="*/ 704848 h 1383472"/>
                <a:gd name="connsiteX7746" fmla="*/ 1676550 w 4340943"/>
                <a:gd name="connsiteY7746" fmla="*/ 695102 h 1383472"/>
                <a:gd name="connsiteX7747" fmla="*/ 1687513 w 4340943"/>
                <a:gd name="connsiteY7747" fmla="*/ 687297 h 1383472"/>
                <a:gd name="connsiteX7748" fmla="*/ 1058204 w 4340943"/>
                <a:gd name="connsiteY7748" fmla="*/ 687297 h 1383472"/>
                <a:gd name="connsiteX7749" fmla="*/ 1060388 w 4340943"/>
                <a:gd name="connsiteY7749" fmla="*/ 687297 h 1383472"/>
                <a:gd name="connsiteX7750" fmla="*/ 1067451 w 4340943"/>
                <a:gd name="connsiteY7750" fmla="*/ 687297 h 1383472"/>
                <a:gd name="connsiteX7751" fmla="*/ 1078415 w 4340943"/>
                <a:gd name="connsiteY7751" fmla="*/ 695103 h 1383472"/>
                <a:gd name="connsiteX7752" fmla="*/ 1078416 w 4340943"/>
                <a:gd name="connsiteY7752" fmla="*/ 704848 h 1383472"/>
                <a:gd name="connsiteX7753" fmla="*/ 1067451 w 4340943"/>
                <a:gd name="connsiteY7753" fmla="*/ 712653 h 1383472"/>
                <a:gd name="connsiteX7754" fmla="*/ 1060388 w 4340943"/>
                <a:gd name="connsiteY7754" fmla="*/ 712653 h 1383472"/>
                <a:gd name="connsiteX7755" fmla="*/ 1060388 w 4340943"/>
                <a:gd name="connsiteY7755" fmla="*/ 712653 h 1383472"/>
                <a:gd name="connsiteX7756" fmla="*/ 1058205 w 4340943"/>
                <a:gd name="connsiteY7756" fmla="*/ 712653 h 1383472"/>
                <a:gd name="connsiteX7757" fmla="*/ 1047240 w 4340943"/>
                <a:gd name="connsiteY7757" fmla="*/ 704848 h 1383472"/>
                <a:gd name="connsiteX7758" fmla="*/ 1047240 w 4340943"/>
                <a:gd name="connsiteY7758" fmla="*/ 695102 h 1383472"/>
                <a:gd name="connsiteX7759" fmla="*/ 1058204 w 4340943"/>
                <a:gd name="connsiteY7759" fmla="*/ 687297 h 1383472"/>
                <a:gd name="connsiteX7760" fmla="*/ 427701 w 4340943"/>
                <a:gd name="connsiteY7760" fmla="*/ 687297 h 1383472"/>
                <a:gd name="connsiteX7761" fmla="*/ 431079 w 4340943"/>
                <a:gd name="connsiteY7761" fmla="*/ 687297 h 1383472"/>
                <a:gd name="connsiteX7762" fmla="*/ 438141 w 4340943"/>
                <a:gd name="connsiteY7762" fmla="*/ 687297 h 1383472"/>
                <a:gd name="connsiteX7763" fmla="*/ 449106 w 4340943"/>
                <a:gd name="connsiteY7763" fmla="*/ 695103 h 1383472"/>
                <a:gd name="connsiteX7764" fmla="*/ 449106 w 4340943"/>
                <a:gd name="connsiteY7764" fmla="*/ 704848 h 1383472"/>
                <a:gd name="connsiteX7765" fmla="*/ 438141 w 4340943"/>
                <a:gd name="connsiteY7765" fmla="*/ 712653 h 1383472"/>
                <a:gd name="connsiteX7766" fmla="*/ 431079 w 4340943"/>
                <a:gd name="connsiteY7766" fmla="*/ 712653 h 1383472"/>
                <a:gd name="connsiteX7767" fmla="*/ 431079 w 4340943"/>
                <a:gd name="connsiteY7767" fmla="*/ 712653 h 1383472"/>
                <a:gd name="connsiteX7768" fmla="*/ 427701 w 4340943"/>
                <a:gd name="connsiteY7768" fmla="*/ 712653 h 1383472"/>
                <a:gd name="connsiteX7769" fmla="*/ 416736 w 4340943"/>
                <a:gd name="connsiteY7769" fmla="*/ 704848 h 1383472"/>
                <a:gd name="connsiteX7770" fmla="*/ 416736 w 4340943"/>
                <a:gd name="connsiteY7770" fmla="*/ 695102 h 1383472"/>
                <a:gd name="connsiteX7771" fmla="*/ 427701 w 4340943"/>
                <a:gd name="connsiteY7771" fmla="*/ 687297 h 1383472"/>
                <a:gd name="connsiteX7772" fmla="*/ 3912720 w 4340943"/>
                <a:gd name="connsiteY7772" fmla="*/ 677669 h 1383472"/>
                <a:gd name="connsiteX7773" fmla="*/ 3917712 w 4340943"/>
                <a:gd name="connsiteY7773" fmla="*/ 679329 h 1383472"/>
                <a:gd name="connsiteX7774" fmla="*/ 3923472 w 4340943"/>
                <a:gd name="connsiteY7774" fmla="*/ 683810 h 1383472"/>
                <a:gd name="connsiteX7775" fmla="*/ 3923020 w 4340943"/>
                <a:gd name="connsiteY7775" fmla="*/ 691051 h 1383472"/>
                <a:gd name="connsiteX7776" fmla="*/ 3916725 w 4340943"/>
                <a:gd name="connsiteY7776" fmla="*/ 695152 h 1383472"/>
                <a:gd name="connsiteX7777" fmla="*/ 3906554 w 4340943"/>
                <a:gd name="connsiteY7777" fmla="*/ 694830 h 1383472"/>
                <a:gd name="connsiteX7778" fmla="*/ 3900794 w 4340943"/>
                <a:gd name="connsiteY7778" fmla="*/ 690349 h 1383472"/>
                <a:gd name="connsiteX7779" fmla="*/ 3901246 w 4340943"/>
                <a:gd name="connsiteY7779" fmla="*/ 683109 h 1383472"/>
                <a:gd name="connsiteX7780" fmla="*/ 3907540 w 4340943"/>
                <a:gd name="connsiteY7780" fmla="*/ 679008 h 1383472"/>
                <a:gd name="connsiteX7781" fmla="*/ 3912720 w 4340943"/>
                <a:gd name="connsiteY7781" fmla="*/ 677669 h 1383472"/>
                <a:gd name="connsiteX7782" fmla="*/ 3283410 w 4340943"/>
                <a:gd name="connsiteY7782" fmla="*/ 677669 h 1383472"/>
                <a:gd name="connsiteX7783" fmla="*/ 3288402 w 4340943"/>
                <a:gd name="connsiteY7783" fmla="*/ 679329 h 1383472"/>
                <a:gd name="connsiteX7784" fmla="*/ 3294163 w 4340943"/>
                <a:gd name="connsiteY7784" fmla="*/ 683810 h 1383472"/>
                <a:gd name="connsiteX7785" fmla="*/ 3293711 w 4340943"/>
                <a:gd name="connsiteY7785" fmla="*/ 691051 h 1383472"/>
                <a:gd name="connsiteX7786" fmla="*/ 3287416 w 4340943"/>
                <a:gd name="connsiteY7786" fmla="*/ 695152 h 1383472"/>
                <a:gd name="connsiteX7787" fmla="*/ 3277245 w 4340943"/>
                <a:gd name="connsiteY7787" fmla="*/ 694830 h 1383472"/>
                <a:gd name="connsiteX7788" fmla="*/ 3271484 w 4340943"/>
                <a:gd name="connsiteY7788" fmla="*/ 690349 h 1383472"/>
                <a:gd name="connsiteX7789" fmla="*/ 3271936 w 4340943"/>
                <a:gd name="connsiteY7789" fmla="*/ 683109 h 1383472"/>
                <a:gd name="connsiteX7790" fmla="*/ 3278231 w 4340943"/>
                <a:gd name="connsiteY7790" fmla="*/ 679008 h 1383472"/>
                <a:gd name="connsiteX7791" fmla="*/ 3283410 w 4340943"/>
                <a:gd name="connsiteY7791" fmla="*/ 677669 h 1383472"/>
                <a:gd name="connsiteX7792" fmla="*/ 2652907 w 4340943"/>
                <a:gd name="connsiteY7792" fmla="*/ 677669 h 1383472"/>
                <a:gd name="connsiteX7793" fmla="*/ 2657899 w 4340943"/>
                <a:gd name="connsiteY7793" fmla="*/ 679329 h 1383472"/>
                <a:gd name="connsiteX7794" fmla="*/ 2663659 w 4340943"/>
                <a:gd name="connsiteY7794" fmla="*/ 683810 h 1383472"/>
                <a:gd name="connsiteX7795" fmla="*/ 2663208 w 4340943"/>
                <a:gd name="connsiteY7795" fmla="*/ 691051 h 1383472"/>
                <a:gd name="connsiteX7796" fmla="*/ 2656913 w 4340943"/>
                <a:gd name="connsiteY7796" fmla="*/ 695152 h 1383472"/>
                <a:gd name="connsiteX7797" fmla="*/ 2646741 w 4340943"/>
                <a:gd name="connsiteY7797" fmla="*/ 694830 h 1383472"/>
                <a:gd name="connsiteX7798" fmla="*/ 2640981 w 4340943"/>
                <a:gd name="connsiteY7798" fmla="*/ 690349 h 1383472"/>
                <a:gd name="connsiteX7799" fmla="*/ 2641432 w 4340943"/>
                <a:gd name="connsiteY7799" fmla="*/ 683109 h 1383472"/>
                <a:gd name="connsiteX7800" fmla="*/ 2647727 w 4340943"/>
                <a:gd name="connsiteY7800" fmla="*/ 679008 h 1383472"/>
                <a:gd name="connsiteX7801" fmla="*/ 2652907 w 4340943"/>
                <a:gd name="connsiteY7801" fmla="*/ 677669 h 1383472"/>
                <a:gd name="connsiteX7802" fmla="*/ 2022276 w 4340943"/>
                <a:gd name="connsiteY7802" fmla="*/ 677669 h 1383472"/>
                <a:gd name="connsiteX7803" fmla="*/ 2027268 w 4340943"/>
                <a:gd name="connsiteY7803" fmla="*/ 679329 h 1383472"/>
                <a:gd name="connsiteX7804" fmla="*/ 2033029 w 4340943"/>
                <a:gd name="connsiteY7804" fmla="*/ 683810 h 1383472"/>
                <a:gd name="connsiteX7805" fmla="*/ 2032577 w 4340943"/>
                <a:gd name="connsiteY7805" fmla="*/ 691051 h 1383472"/>
                <a:gd name="connsiteX7806" fmla="*/ 2026282 w 4340943"/>
                <a:gd name="connsiteY7806" fmla="*/ 695152 h 1383472"/>
                <a:gd name="connsiteX7807" fmla="*/ 2016111 w 4340943"/>
                <a:gd name="connsiteY7807" fmla="*/ 694830 h 1383472"/>
                <a:gd name="connsiteX7808" fmla="*/ 2010351 w 4340943"/>
                <a:gd name="connsiteY7808" fmla="*/ 690349 h 1383472"/>
                <a:gd name="connsiteX7809" fmla="*/ 2010802 w 4340943"/>
                <a:gd name="connsiteY7809" fmla="*/ 683109 h 1383472"/>
                <a:gd name="connsiteX7810" fmla="*/ 2017097 w 4340943"/>
                <a:gd name="connsiteY7810" fmla="*/ 679008 h 1383472"/>
                <a:gd name="connsiteX7811" fmla="*/ 2022276 w 4340943"/>
                <a:gd name="connsiteY7811" fmla="*/ 677669 h 1383472"/>
                <a:gd name="connsiteX7812" fmla="*/ 1391773 w 4340943"/>
                <a:gd name="connsiteY7812" fmla="*/ 677669 h 1383472"/>
                <a:gd name="connsiteX7813" fmla="*/ 1396765 w 4340943"/>
                <a:gd name="connsiteY7813" fmla="*/ 679329 h 1383472"/>
                <a:gd name="connsiteX7814" fmla="*/ 1402525 w 4340943"/>
                <a:gd name="connsiteY7814" fmla="*/ 683810 h 1383472"/>
                <a:gd name="connsiteX7815" fmla="*/ 1402074 w 4340943"/>
                <a:gd name="connsiteY7815" fmla="*/ 691051 h 1383472"/>
                <a:gd name="connsiteX7816" fmla="*/ 1395779 w 4340943"/>
                <a:gd name="connsiteY7816" fmla="*/ 695152 h 1383472"/>
                <a:gd name="connsiteX7817" fmla="*/ 1385608 w 4340943"/>
                <a:gd name="connsiteY7817" fmla="*/ 694830 h 1383472"/>
                <a:gd name="connsiteX7818" fmla="*/ 1379847 w 4340943"/>
                <a:gd name="connsiteY7818" fmla="*/ 690349 h 1383472"/>
                <a:gd name="connsiteX7819" fmla="*/ 1380299 w 4340943"/>
                <a:gd name="connsiteY7819" fmla="*/ 683109 h 1383472"/>
                <a:gd name="connsiteX7820" fmla="*/ 1386594 w 4340943"/>
                <a:gd name="connsiteY7820" fmla="*/ 679008 h 1383472"/>
                <a:gd name="connsiteX7821" fmla="*/ 1391773 w 4340943"/>
                <a:gd name="connsiteY7821" fmla="*/ 677669 h 1383472"/>
                <a:gd name="connsiteX7822" fmla="*/ 762463 w 4340943"/>
                <a:gd name="connsiteY7822" fmla="*/ 677669 h 1383472"/>
                <a:gd name="connsiteX7823" fmla="*/ 767455 w 4340943"/>
                <a:gd name="connsiteY7823" fmla="*/ 679329 h 1383472"/>
                <a:gd name="connsiteX7824" fmla="*/ 773216 w 4340943"/>
                <a:gd name="connsiteY7824" fmla="*/ 683810 h 1383472"/>
                <a:gd name="connsiteX7825" fmla="*/ 772764 w 4340943"/>
                <a:gd name="connsiteY7825" fmla="*/ 691051 h 1383472"/>
                <a:gd name="connsiteX7826" fmla="*/ 766469 w 4340943"/>
                <a:gd name="connsiteY7826" fmla="*/ 695152 h 1383472"/>
                <a:gd name="connsiteX7827" fmla="*/ 756298 w 4340943"/>
                <a:gd name="connsiteY7827" fmla="*/ 694830 h 1383472"/>
                <a:gd name="connsiteX7828" fmla="*/ 750538 w 4340943"/>
                <a:gd name="connsiteY7828" fmla="*/ 690349 h 1383472"/>
                <a:gd name="connsiteX7829" fmla="*/ 750989 w 4340943"/>
                <a:gd name="connsiteY7829" fmla="*/ 683109 h 1383472"/>
                <a:gd name="connsiteX7830" fmla="*/ 757284 w 4340943"/>
                <a:gd name="connsiteY7830" fmla="*/ 679008 h 1383472"/>
                <a:gd name="connsiteX7831" fmla="*/ 762463 w 4340943"/>
                <a:gd name="connsiteY7831" fmla="*/ 677669 h 1383472"/>
                <a:gd name="connsiteX7832" fmla="*/ 4340943 w 4340943"/>
                <a:gd name="connsiteY7832" fmla="*/ 669573 h 1383472"/>
                <a:gd name="connsiteX7833" fmla="*/ 4340943 w 4340943"/>
                <a:gd name="connsiteY7833" fmla="*/ 748533 h 1383472"/>
                <a:gd name="connsiteX7834" fmla="*/ 4299898 w 4340943"/>
                <a:gd name="connsiteY7834" fmla="*/ 719314 h 1383472"/>
                <a:gd name="connsiteX7835" fmla="*/ 4299898 w 4340943"/>
                <a:gd name="connsiteY7835" fmla="*/ 698792 h 1383472"/>
                <a:gd name="connsiteX7836" fmla="*/ 259743 w 4340943"/>
                <a:gd name="connsiteY7836" fmla="*/ 663187 h 1383472"/>
                <a:gd name="connsiteX7837" fmla="*/ 283974 w 4340943"/>
                <a:gd name="connsiteY7837" fmla="*/ 673748 h 1383472"/>
                <a:gd name="connsiteX7838" fmla="*/ 293198 w 4340943"/>
                <a:gd name="connsiteY7838" fmla="*/ 701056 h 1383472"/>
                <a:gd name="connsiteX7839" fmla="*/ 271132 w 4340943"/>
                <a:gd name="connsiteY7839" fmla="*/ 726711 h 1383472"/>
                <a:gd name="connsiteX7840" fmla="*/ 253862 w 4340943"/>
                <a:gd name="connsiteY7840" fmla="*/ 735650 h 1383472"/>
                <a:gd name="connsiteX7841" fmla="*/ 234401 w 4340943"/>
                <a:gd name="connsiteY7841" fmla="*/ 733461 h 1383472"/>
                <a:gd name="connsiteX7842" fmla="*/ 3741572 w 4340943"/>
                <a:gd name="connsiteY7842" fmla="*/ 653423 h 1383472"/>
                <a:gd name="connsiteX7843" fmla="*/ 3755986 w 4340943"/>
                <a:gd name="connsiteY7843" fmla="*/ 657673 h 1383472"/>
                <a:gd name="connsiteX7844" fmla="*/ 3819412 w 4340943"/>
                <a:gd name="connsiteY7844" fmla="*/ 702824 h 1383472"/>
                <a:gd name="connsiteX7845" fmla="*/ 3819412 w 4340943"/>
                <a:gd name="connsiteY7845" fmla="*/ 723346 h 1383472"/>
                <a:gd name="connsiteX7846" fmla="*/ 3761650 w 4340943"/>
                <a:gd name="connsiteY7846" fmla="*/ 764465 h 1383472"/>
                <a:gd name="connsiteX7847" fmla="*/ 3732820 w 4340943"/>
                <a:gd name="connsiteY7847" fmla="*/ 764465 h 1383472"/>
                <a:gd name="connsiteX7848" fmla="*/ 3669394 w 4340943"/>
                <a:gd name="connsiteY7848" fmla="*/ 719314 h 1383472"/>
                <a:gd name="connsiteX7849" fmla="*/ 3669394 w 4340943"/>
                <a:gd name="connsiteY7849" fmla="*/ 698792 h 1383472"/>
                <a:gd name="connsiteX7850" fmla="*/ 3727156 w 4340943"/>
                <a:gd name="connsiteY7850" fmla="*/ 657673 h 1383472"/>
                <a:gd name="connsiteX7851" fmla="*/ 3741572 w 4340943"/>
                <a:gd name="connsiteY7851" fmla="*/ 653423 h 1383472"/>
                <a:gd name="connsiteX7852" fmla="*/ 3112262 w 4340943"/>
                <a:gd name="connsiteY7852" fmla="*/ 653423 h 1383472"/>
                <a:gd name="connsiteX7853" fmla="*/ 3126677 w 4340943"/>
                <a:gd name="connsiteY7853" fmla="*/ 657673 h 1383472"/>
                <a:gd name="connsiteX7854" fmla="*/ 3190102 w 4340943"/>
                <a:gd name="connsiteY7854" fmla="*/ 702824 h 1383472"/>
                <a:gd name="connsiteX7855" fmla="*/ 3190102 w 4340943"/>
                <a:gd name="connsiteY7855" fmla="*/ 723346 h 1383472"/>
                <a:gd name="connsiteX7856" fmla="*/ 3132340 w 4340943"/>
                <a:gd name="connsiteY7856" fmla="*/ 764465 h 1383472"/>
                <a:gd name="connsiteX7857" fmla="*/ 3103510 w 4340943"/>
                <a:gd name="connsiteY7857" fmla="*/ 764465 h 1383472"/>
                <a:gd name="connsiteX7858" fmla="*/ 3040086 w 4340943"/>
                <a:gd name="connsiteY7858" fmla="*/ 719314 h 1383472"/>
                <a:gd name="connsiteX7859" fmla="*/ 3040084 w 4340943"/>
                <a:gd name="connsiteY7859" fmla="*/ 698792 h 1383472"/>
                <a:gd name="connsiteX7860" fmla="*/ 3097847 w 4340943"/>
                <a:gd name="connsiteY7860" fmla="*/ 657673 h 1383472"/>
                <a:gd name="connsiteX7861" fmla="*/ 3112262 w 4340943"/>
                <a:gd name="connsiteY7861" fmla="*/ 653423 h 1383472"/>
                <a:gd name="connsiteX7862" fmla="*/ 2481759 w 4340943"/>
                <a:gd name="connsiteY7862" fmla="*/ 653423 h 1383472"/>
                <a:gd name="connsiteX7863" fmla="*/ 2496174 w 4340943"/>
                <a:gd name="connsiteY7863" fmla="*/ 657673 h 1383472"/>
                <a:gd name="connsiteX7864" fmla="*/ 2559599 w 4340943"/>
                <a:gd name="connsiteY7864" fmla="*/ 702824 h 1383472"/>
                <a:gd name="connsiteX7865" fmla="*/ 2559599 w 4340943"/>
                <a:gd name="connsiteY7865" fmla="*/ 723346 h 1383472"/>
                <a:gd name="connsiteX7866" fmla="*/ 2501837 w 4340943"/>
                <a:gd name="connsiteY7866" fmla="*/ 764465 h 1383472"/>
                <a:gd name="connsiteX7867" fmla="*/ 2473007 w 4340943"/>
                <a:gd name="connsiteY7867" fmla="*/ 764465 h 1383472"/>
                <a:gd name="connsiteX7868" fmla="*/ 2409582 w 4340943"/>
                <a:gd name="connsiteY7868" fmla="*/ 719314 h 1383472"/>
                <a:gd name="connsiteX7869" fmla="*/ 2409581 w 4340943"/>
                <a:gd name="connsiteY7869" fmla="*/ 698792 h 1383472"/>
                <a:gd name="connsiteX7870" fmla="*/ 2467343 w 4340943"/>
                <a:gd name="connsiteY7870" fmla="*/ 657673 h 1383472"/>
                <a:gd name="connsiteX7871" fmla="*/ 2481759 w 4340943"/>
                <a:gd name="connsiteY7871" fmla="*/ 653423 h 1383472"/>
                <a:gd name="connsiteX7872" fmla="*/ 1851129 w 4340943"/>
                <a:gd name="connsiteY7872" fmla="*/ 653423 h 1383472"/>
                <a:gd name="connsiteX7873" fmla="*/ 1865543 w 4340943"/>
                <a:gd name="connsiteY7873" fmla="*/ 657673 h 1383472"/>
                <a:gd name="connsiteX7874" fmla="*/ 1928969 w 4340943"/>
                <a:gd name="connsiteY7874" fmla="*/ 702824 h 1383472"/>
                <a:gd name="connsiteX7875" fmla="*/ 1928969 w 4340943"/>
                <a:gd name="connsiteY7875" fmla="*/ 723346 h 1383472"/>
                <a:gd name="connsiteX7876" fmla="*/ 1871206 w 4340943"/>
                <a:gd name="connsiteY7876" fmla="*/ 764465 h 1383472"/>
                <a:gd name="connsiteX7877" fmla="*/ 1842376 w 4340943"/>
                <a:gd name="connsiteY7877" fmla="*/ 764465 h 1383472"/>
                <a:gd name="connsiteX7878" fmla="*/ 1778951 w 4340943"/>
                <a:gd name="connsiteY7878" fmla="*/ 719314 h 1383472"/>
                <a:gd name="connsiteX7879" fmla="*/ 1778951 w 4340943"/>
                <a:gd name="connsiteY7879" fmla="*/ 698792 h 1383472"/>
                <a:gd name="connsiteX7880" fmla="*/ 1836713 w 4340943"/>
                <a:gd name="connsiteY7880" fmla="*/ 657673 h 1383472"/>
                <a:gd name="connsiteX7881" fmla="*/ 1851129 w 4340943"/>
                <a:gd name="connsiteY7881" fmla="*/ 653423 h 1383472"/>
                <a:gd name="connsiteX7882" fmla="*/ 1220625 w 4340943"/>
                <a:gd name="connsiteY7882" fmla="*/ 653423 h 1383472"/>
                <a:gd name="connsiteX7883" fmla="*/ 1235040 w 4340943"/>
                <a:gd name="connsiteY7883" fmla="*/ 657673 h 1383472"/>
                <a:gd name="connsiteX7884" fmla="*/ 1298465 w 4340943"/>
                <a:gd name="connsiteY7884" fmla="*/ 702824 h 1383472"/>
                <a:gd name="connsiteX7885" fmla="*/ 1298465 w 4340943"/>
                <a:gd name="connsiteY7885" fmla="*/ 723346 h 1383472"/>
                <a:gd name="connsiteX7886" fmla="*/ 1240703 w 4340943"/>
                <a:gd name="connsiteY7886" fmla="*/ 764465 h 1383472"/>
                <a:gd name="connsiteX7887" fmla="*/ 1211873 w 4340943"/>
                <a:gd name="connsiteY7887" fmla="*/ 764465 h 1383472"/>
                <a:gd name="connsiteX7888" fmla="*/ 1148448 w 4340943"/>
                <a:gd name="connsiteY7888" fmla="*/ 719314 h 1383472"/>
                <a:gd name="connsiteX7889" fmla="*/ 1148447 w 4340943"/>
                <a:gd name="connsiteY7889" fmla="*/ 698792 h 1383472"/>
                <a:gd name="connsiteX7890" fmla="*/ 1206209 w 4340943"/>
                <a:gd name="connsiteY7890" fmla="*/ 657673 h 1383472"/>
                <a:gd name="connsiteX7891" fmla="*/ 1220625 w 4340943"/>
                <a:gd name="connsiteY7891" fmla="*/ 653423 h 1383472"/>
                <a:gd name="connsiteX7892" fmla="*/ 591315 w 4340943"/>
                <a:gd name="connsiteY7892" fmla="*/ 653423 h 1383472"/>
                <a:gd name="connsiteX7893" fmla="*/ 605730 w 4340943"/>
                <a:gd name="connsiteY7893" fmla="*/ 657673 h 1383472"/>
                <a:gd name="connsiteX7894" fmla="*/ 669155 w 4340943"/>
                <a:gd name="connsiteY7894" fmla="*/ 702824 h 1383472"/>
                <a:gd name="connsiteX7895" fmla="*/ 669155 w 4340943"/>
                <a:gd name="connsiteY7895" fmla="*/ 723346 h 1383472"/>
                <a:gd name="connsiteX7896" fmla="*/ 611394 w 4340943"/>
                <a:gd name="connsiteY7896" fmla="*/ 764465 h 1383472"/>
                <a:gd name="connsiteX7897" fmla="*/ 582563 w 4340943"/>
                <a:gd name="connsiteY7897" fmla="*/ 764465 h 1383472"/>
                <a:gd name="connsiteX7898" fmla="*/ 519138 w 4340943"/>
                <a:gd name="connsiteY7898" fmla="*/ 719314 h 1383472"/>
                <a:gd name="connsiteX7899" fmla="*/ 519138 w 4340943"/>
                <a:gd name="connsiteY7899" fmla="*/ 698792 h 1383472"/>
                <a:gd name="connsiteX7900" fmla="*/ 576899 w 4340943"/>
                <a:gd name="connsiteY7900" fmla="*/ 657673 h 1383472"/>
                <a:gd name="connsiteX7901" fmla="*/ 591315 w 4340943"/>
                <a:gd name="connsiteY7901" fmla="*/ 653423 h 1383472"/>
                <a:gd name="connsiteX7902" fmla="*/ 3982895 w 4340943"/>
                <a:gd name="connsiteY7902" fmla="*/ 643395 h 1383472"/>
                <a:gd name="connsiteX7903" fmla="*/ 3990950 w 4340943"/>
                <a:gd name="connsiteY7903" fmla="*/ 643419 h 1383472"/>
                <a:gd name="connsiteX7904" fmla="*/ 4001355 w 4340943"/>
                <a:gd name="connsiteY7904" fmla="*/ 646124 h 1383472"/>
                <a:gd name="connsiteX7905" fmla="*/ 4064734 w 4340943"/>
                <a:gd name="connsiteY7905" fmla="*/ 673748 h 1383472"/>
                <a:gd name="connsiteX7906" fmla="*/ 4073958 w 4340943"/>
                <a:gd name="connsiteY7906" fmla="*/ 701056 h 1383472"/>
                <a:gd name="connsiteX7907" fmla="*/ 4051892 w 4340943"/>
                <a:gd name="connsiteY7907" fmla="*/ 726711 h 1383472"/>
                <a:gd name="connsiteX7908" fmla="*/ 4013530 w 4340943"/>
                <a:gd name="connsiteY7908" fmla="*/ 733277 h 1383472"/>
                <a:gd name="connsiteX7909" fmla="*/ 3950154 w 4340943"/>
                <a:gd name="connsiteY7909" fmla="*/ 705653 h 1383472"/>
                <a:gd name="connsiteX7910" fmla="*/ 3940928 w 4340943"/>
                <a:gd name="connsiteY7910" fmla="*/ 678345 h 1383472"/>
                <a:gd name="connsiteX7911" fmla="*/ 3962995 w 4340943"/>
                <a:gd name="connsiteY7911" fmla="*/ 652691 h 1383472"/>
                <a:gd name="connsiteX7912" fmla="*/ 3982895 w 4340943"/>
                <a:gd name="connsiteY7912" fmla="*/ 643395 h 1383472"/>
                <a:gd name="connsiteX7913" fmla="*/ 3353586 w 4340943"/>
                <a:gd name="connsiteY7913" fmla="*/ 643395 h 1383472"/>
                <a:gd name="connsiteX7914" fmla="*/ 3361640 w 4340943"/>
                <a:gd name="connsiteY7914" fmla="*/ 643419 h 1383472"/>
                <a:gd name="connsiteX7915" fmla="*/ 3372046 w 4340943"/>
                <a:gd name="connsiteY7915" fmla="*/ 646124 h 1383472"/>
                <a:gd name="connsiteX7916" fmla="*/ 3435424 w 4340943"/>
                <a:gd name="connsiteY7916" fmla="*/ 673748 h 1383472"/>
                <a:gd name="connsiteX7917" fmla="*/ 3444649 w 4340943"/>
                <a:gd name="connsiteY7917" fmla="*/ 701056 h 1383472"/>
                <a:gd name="connsiteX7918" fmla="*/ 3422582 w 4340943"/>
                <a:gd name="connsiteY7918" fmla="*/ 726711 h 1383472"/>
                <a:gd name="connsiteX7919" fmla="*/ 3384221 w 4340943"/>
                <a:gd name="connsiteY7919" fmla="*/ 733277 h 1383472"/>
                <a:gd name="connsiteX7920" fmla="*/ 3320844 w 4340943"/>
                <a:gd name="connsiteY7920" fmla="*/ 705653 h 1383472"/>
                <a:gd name="connsiteX7921" fmla="*/ 3311619 w 4340943"/>
                <a:gd name="connsiteY7921" fmla="*/ 678345 h 1383472"/>
                <a:gd name="connsiteX7922" fmla="*/ 3333685 w 4340943"/>
                <a:gd name="connsiteY7922" fmla="*/ 652691 h 1383472"/>
                <a:gd name="connsiteX7923" fmla="*/ 3353586 w 4340943"/>
                <a:gd name="connsiteY7923" fmla="*/ 643395 h 1383472"/>
                <a:gd name="connsiteX7924" fmla="*/ 2723082 w 4340943"/>
                <a:gd name="connsiteY7924" fmla="*/ 643395 h 1383472"/>
                <a:gd name="connsiteX7925" fmla="*/ 2731138 w 4340943"/>
                <a:gd name="connsiteY7925" fmla="*/ 643419 h 1383472"/>
                <a:gd name="connsiteX7926" fmla="*/ 2741543 w 4340943"/>
                <a:gd name="connsiteY7926" fmla="*/ 646124 h 1383472"/>
                <a:gd name="connsiteX7927" fmla="*/ 2804921 w 4340943"/>
                <a:gd name="connsiteY7927" fmla="*/ 673748 h 1383472"/>
                <a:gd name="connsiteX7928" fmla="*/ 2814145 w 4340943"/>
                <a:gd name="connsiteY7928" fmla="*/ 701056 h 1383472"/>
                <a:gd name="connsiteX7929" fmla="*/ 2792079 w 4340943"/>
                <a:gd name="connsiteY7929" fmla="*/ 726711 h 1383472"/>
                <a:gd name="connsiteX7930" fmla="*/ 2753718 w 4340943"/>
                <a:gd name="connsiteY7930" fmla="*/ 733277 h 1383472"/>
                <a:gd name="connsiteX7931" fmla="*/ 2690340 w 4340943"/>
                <a:gd name="connsiteY7931" fmla="*/ 705653 h 1383472"/>
                <a:gd name="connsiteX7932" fmla="*/ 2681115 w 4340943"/>
                <a:gd name="connsiteY7932" fmla="*/ 678345 h 1383472"/>
                <a:gd name="connsiteX7933" fmla="*/ 2703182 w 4340943"/>
                <a:gd name="connsiteY7933" fmla="*/ 652691 h 1383472"/>
                <a:gd name="connsiteX7934" fmla="*/ 2723082 w 4340943"/>
                <a:gd name="connsiteY7934" fmla="*/ 643395 h 1383472"/>
                <a:gd name="connsiteX7935" fmla="*/ 2092451 w 4340943"/>
                <a:gd name="connsiteY7935" fmla="*/ 643395 h 1383472"/>
                <a:gd name="connsiteX7936" fmla="*/ 2100506 w 4340943"/>
                <a:gd name="connsiteY7936" fmla="*/ 643419 h 1383472"/>
                <a:gd name="connsiteX7937" fmla="*/ 2110912 w 4340943"/>
                <a:gd name="connsiteY7937" fmla="*/ 646124 h 1383472"/>
                <a:gd name="connsiteX7938" fmla="*/ 2174290 w 4340943"/>
                <a:gd name="connsiteY7938" fmla="*/ 673748 h 1383472"/>
                <a:gd name="connsiteX7939" fmla="*/ 2183515 w 4340943"/>
                <a:gd name="connsiteY7939" fmla="*/ 701056 h 1383472"/>
                <a:gd name="connsiteX7940" fmla="*/ 2161448 w 4340943"/>
                <a:gd name="connsiteY7940" fmla="*/ 726711 h 1383472"/>
                <a:gd name="connsiteX7941" fmla="*/ 2123087 w 4340943"/>
                <a:gd name="connsiteY7941" fmla="*/ 733277 h 1383472"/>
                <a:gd name="connsiteX7942" fmla="*/ 2059710 w 4340943"/>
                <a:gd name="connsiteY7942" fmla="*/ 705653 h 1383472"/>
                <a:gd name="connsiteX7943" fmla="*/ 2050485 w 4340943"/>
                <a:gd name="connsiteY7943" fmla="*/ 678345 h 1383472"/>
                <a:gd name="connsiteX7944" fmla="*/ 2072552 w 4340943"/>
                <a:gd name="connsiteY7944" fmla="*/ 652691 h 1383472"/>
                <a:gd name="connsiteX7945" fmla="*/ 2092451 w 4340943"/>
                <a:gd name="connsiteY7945" fmla="*/ 643395 h 1383472"/>
                <a:gd name="connsiteX7946" fmla="*/ 1461948 w 4340943"/>
                <a:gd name="connsiteY7946" fmla="*/ 643395 h 1383472"/>
                <a:gd name="connsiteX7947" fmla="*/ 1470003 w 4340943"/>
                <a:gd name="connsiteY7947" fmla="*/ 643419 h 1383472"/>
                <a:gd name="connsiteX7948" fmla="*/ 1480409 w 4340943"/>
                <a:gd name="connsiteY7948" fmla="*/ 646124 h 1383472"/>
                <a:gd name="connsiteX7949" fmla="*/ 1543787 w 4340943"/>
                <a:gd name="connsiteY7949" fmla="*/ 673748 h 1383472"/>
                <a:gd name="connsiteX7950" fmla="*/ 1553012 w 4340943"/>
                <a:gd name="connsiteY7950" fmla="*/ 701056 h 1383472"/>
                <a:gd name="connsiteX7951" fmla="*/ 1530945 w 4340943"/>
                <a:gd name="connsiteY7951" fmla="*/ 726711 h 1383472"/>
                <a:gd name="connsiteX7952" fmla="*/ 1492583 w 4340943"/>
                <a:gd name="connsiteY7952" fmla="*/ 733277 h 1383472"/>
                <a:gd name="connsiteX7953" fmla="*/ 1429207 w 4340943"/>
                <a:gd name="connsiteY7953" fmla="*/ 705653 h 1383472"/>
                <a:gd name="connsiteX7954" fmla="*/ 1419982 w 4340943"/>
                <a:gd name="connsiteY7954" fmla="*/ 678345 h 1383472"/>
                <a:gd name="connsiteX7955" fmla="*/ 1442048 w 4340943"/>
                <a:gd name="connsiteY7955" fmla="*/ 652691 h 1383472"/>
                <a:gd name="connsiteX7956" fmla="*/ 1461948 w 4340943"/>
                <a:gd name="connsiteY7956" fmla="*/ 643395 h 1383472"/>
                <a:gd name="connsiteX7957" fmla="*/ 832639 w 4340943"/>
                <a:gd name="connsiteY7957" fmla="*/ 643395 h 1383472"/>
                <a:gd name="connsiteX7958" fmla="*/ 840694 w 4340943"/>
                <a:gd name="connsiteY7958" fmla="*/ 643419 h 1383472"/>
                <a:gd name="connsiteX7959" fmla="*/ 851099 w 4340943"/>
                <a:gd name="connsiteY7959" fmla="*/ 646124 h 1383472"/>
                <a:gd name="connsiteX7960" fmla="*/ 914477 w 4340943"/>
                <a:gd name="connsiteY7960" fmla="*/ 673748 h 1383472"/>
                <a:gd name="connsiteX7961" fmla="*/ 923702 w 4340943"/>
                <a:gd name="connsiteY7961" fmla="*/ 701056 h 1383472"/>
                <a:gd name="connsiteX7962" fmla="*/ 901636 w 4340943"/>
                <a:gd name="connsiteY7962" fmla="*/ 726711 h 1383472"/>
                <a:gd name="connsiteX7963" fmla="*/ 863274 w 4340943"/>
                <a:gd name="connsiteY7963" fmla="*/ 733277 h 1383472"/>
                <a:gd name="connsiteX7964" fmla="*/ 799897 w 4340943"/>
                <a:gd name="connsiteY7964" fmla="*/ 705653 h 1383472"/>
                <a:gd name="connsiteX7965" fmla="*/ 790672 w 4340943"/>
                <a:gd name="connsiteY7965" fmla="*/ 678345 h 1383472"/>
                <a:gd name="connsiteX7966" fmla="*/ 812738 w 4340943"/>
                <a:gd name="connsiteY7966" fmla="*/ 652691 h 1383472"/>
                <a:gd name="connsiteX7967" fmla="*/ 832639 w 4340943"/>
                <a:gd name="connsiteY7967" fmla="*/ 643395 h 1383472"/>
                <a:gd name="connsiteX7968" fmla="*/ 3932181 w 4340943"/>
                <a:gd name="connsiteY7968" fmla="*/ 637515 h 1383472"/>
                <a:gd name="connsiteX7969" fmla="*/ 3939487 w 4340943"/>
                <a:gd name="connsiteY7969" fmla="*/ 640453 h 1383472"/>
                <a:gd name="connsiteX7970" fmla="*/ 3947494 w 4340943"/>
                <a:gd name="connsiteY7970" fmla="*/ 647739 h 1383472"/>
                <a:gd name="connsiteX7971" fmla="*/ 3945613 w 4340943"/>
                <a:gd name="connsiteY7971" fmla="*/ 658696 h 1383472"/>
                <a:gd name="connsiteX7972" fmla="*/ 3934830 w 4340943"/>
                <a:gd name="connsiteY7972" fmla="*/ 664701 h 1383472"/>
                <a:gd name="connsiteX7973" fmla="*/ 3919439 w 4340943"/>
                <a:gd name="connsiteY7973" fmla="*/ 663362 h 1383472"/>
                <a:gd name="connsiteX7974" fmla="*/ 3911432 w 4340943"/>
                <a:gd name="connsiteY7974" fmla="*/ 656076 h 1383472"/>
                <a:gd name="connsiteX7975" fmla="*/ 3913314 w 4340943"/>
                <a:gd name="connsiteY7975" fmla="*/ 645119 h 1383472"/>
                <a:gd name="connsiteX7976" fmla="*/ 3924096 w 4340943"/>
                <a:gd name="connsiteY7976" fmla="*/ 639115 h 1383472"/>
                <a:gd name="connsiteX7977" fmla="*/ 3932181 w 4340943"/>
                <a:gd name="connsiteY7977" fmla="*/ 637515 h 1383472"/>
                <a:gd name="connsiteX7978" fmla="*/ 3302872 w 4340943"/>
                <a:gd name="connsiteY7978" fmla="*/ 637515 h 1383472"/>
                <a:gd name="connsiteX7979" fmla="*/ 3310178 w 4340943"/>
                <a:gd name="connsiteY7979" fmla="*/ 640453 h 1383472"/>
                <a:gd name="connsiteX7980" fmla="*/ 3318184 w 4340943"/>
                <a:gd name="connsiteY7980" fmla="*/ 647739 h 1383472"/>
                <a:gd name="connsiteX7981" fmla="*/ 3316304 w 4340943"/>
                <a:gd name="connsiteY7981" fmla="*/ 658696 h 1383472"/>
                <a:gd name="connsiteX7982" fmla="*/ 3305521 w 4340943"/>
                <a:gd name="connsiteY7982" fmla="*/ 664701 h 1383472"/>
                <a:gd name="connsiteX7983" fmla="*/ 3290129 w 4340943"/>
                <a:gd name="connsiteY7983" fmla="*/ 663362 h 1383472"/>
                <a:gd name="connsiteX7984" fmla="*/ 3282123 w 4340943"/>
                <a:gd name="connsiteY7984" fmla="*/ 656076 h 1383472"/>
                <a:gd name="connsiteX7985" fmla="*/ 3284004 w 4340943"/>
                <a:gd name="connsiteY7985" fmla="*/ 645119 h 1383472"/>
                <a:gd name="connsiteX7986" fmla="*/ 3294786 w 4340943"/>
                <a:gd name="connsiteY7986" fmla="*/ 639115 h 1383472"/>
                <a:gd name="connsiteX7987" fmla="*/ 3302872 w 4340943"/>
                <a:gd name="connsiteY7987" fmla="*/ 637515 h 1383472"/>
                <a:gd name="connsiteX7988" fmla="*/ 2672368 w 4340943"/>
                <a:gd name="connsiteY7988" fmla="*/ 637515 h 1383472"/>
                <a:gd name="connsiteX7989" fmla="*/ 2679675 w 4340943"/>
                <a:gd name="connsiteY7989" fmla="*/ 640453 h 1383472"/>
                <a:gd name="connsiteX7990" fmla="*/ 2687681 w 4340943"/>
                <a:gd name="connsiteY7990" fmla="*/ 647739 h 1383472"/>
                <a:gd name="connsiteX7991" fmla="*/ 2685800 w 4340943"/>
                <a:gd name="connsiteY7991" fmla="*/ 658696 h 1383472"/>
                <a:gd name="connsiteX7992" fmla="*/ 2675018 w 4340943"/>
                <a:gd name="connsiteY7992" fmla="*/ 664701 h 1383472"/>
                <a:gd name="connsiteX7993" fmla="*/ 2659626 w 4340943"/>
                <a:gd name="connsiteY7993" fmla="*/ 663362 h 1383472"/>
                <a:gd name="connsiteX7994" fmla="*/ 2651619 w 4340943"/>
                <a:gd name="connsiteY7994" fmla="*/ 656076 h 1383472"/>
                <a:gd name="connsiteX7995" fmla="*/ 2653500 w 4340943"/>
                <a:gd name="connsiteY7995" fmla="*/ 645119 h 1383472"/>
                <a:gd name="connsiteX7996" fmla="*/ 2664283 w 4340943"/>
                <a:gd name="connsiteY7996" fmla="*/ 639115 h 1383472"/>
                <a:gd name="connsiteX7997" fmla="*/ 2672368 w 4340943"/>
                <a:gd name="connsiteY7997" fmla="*/ 637515 h 1383472"/>
                <a:gd name="connsiteX7998" fmla="*/ 2041737 w 4340943"/>
                <a:gd name="connsiteY7998" fmla="*/ 637515 h 1383472"/>
                <a:gd name="connsiteX7999" fmla="*/ 2049044 w 4340943"/>
                <a:gd name="connsiteY7999" fmla="*/ 640453 h 1383472"/>
                <a:gd name="connsiteX8000" fmla="*/ 2057050 w 4340943"/>
                <a:gd name="connsiteY8000" fmla="*/ 647739 h 1383472"/>
                <a:gd name="connsiteX8001" fmla="*/ 2055170 w 4340943"/>
                <a:gd name="connsiteY8001" fmla="*/ 658696 h 1383472"/>
                <a:gd name="connsiteX8002" fmla="*/ 2044387 w 4340943"/>
                <a:gd name="connsiteY8002" fmla="*/ 664701 h 1383472"/>
                <a:gd name="connsiteX8003" fmla="*/ 2028996 w 4340943"/>
                <a:gd name="connsiteY8003" fmla="*/ 663362 h 1383472"/>
                <a:gd name="connsiteX8004" fmla="*/ 2020989 w 4340943"/>
                <a:gd name="connsiteY8004" fmla="*/ 656076 h 1383472"/>
                <a:gd name="connsiteX8005" fmla="*/ 2022870 w 4340943"/>
                <a:gd name="connsiteY8005" fmla="*/ 645119 h 1383472"/>
                <a:gd name="connsiteX8006" fmla="*/ 2033652 w 4340943"/>
                <a:gd name="connsiteY8006" fmla="*/ 639115 h 1383472"/>
                <a:gd name="connsiteX8007" fmla="*/ 2041737 w 4340943"/>
                <a:gd name="connsiteY8007" fmla="*/ 637515 h 1383472"/>
                <a:gd name="connsiteX8008" fmla="*/ 1411234 w 4340943"/>
                <a:gd name="connsiteY8008" fmla="*/ 637515 h 1383472"/>
                <a:gd name="connsiteX8009" fmla="*/ 1418540 w 4340943"/>
                <a:gd name="connsiteY8009" fmla="*/ 640453 h 1383472"/>
                <a:gd name="connsiteX8010" fmla="*/ 1426547 w 4340943"/>
                <a:gd name="connsiteY8010" fmla="*/ 647739 h 1383472"/>
                <a:gd name="connsiteX8011" fmla="*/ 1424666 w 4340943"/>
                <a:gd name="connsiteY8011" fmla="*/ 658696 h 1383472"/>
                <a:gd name="connsiteX8012" fmla="*/ 1413883 w 4340943"/>
                <a:gd name="connsiteY8012" fmla="*/ 664701 h 1383472"/>
                <a:gd name="connsiteX8013" fmla="*/ 1398492 w 4340943"/>
                <a:gd name="connsiteY8013" fmla="*/ 663362 h 1383472"/>
                <a:gd name="connsiteX8014" fmla="*/ 1390486 w 4340943"/>
                <a:gd name="connsiteY8014" fmla="*/ 656076 h 1383472"/>
                <a:gd name="connsiteX8015" fmla="*/ 1392367 w 4340943"/>
                <a:gd name="connsiteY8015" fmla="*/ 645119 h 1383472"/>
                <a:gd name="connsiteX8016" fmla="*/ 1403149 w 4340943"/>
                <a:gd name="connsiteY8016" fmla="*/ 639115 h 1383472"/>
                <a:gd name="connsiteX8017" fmla="*/ 1411234 w 4340943"/>
                <a:gd name="connsiteY8017" fmla="*/ 637515 h 1383472"/>
                <a:gd name="connsiteX8018" fmla="*/ 781925 w 4340943"/>
                <a:gd name="connsiteY8018" fmla="*/ 637515 h 1383472"/>
                <a:gd name="connsiteX8019" fmla="*/ 789231 w 4340943"/>
                <a:gd name="connsiteY8019" fmla="*/ 640453 h 1383472"/>
                <a:gd name="connsiteX8020" fmla="*/ 797237 w 4340943"/>
                <a:gd name="connsiteY8020" fmla="*/ 647739 h 1383472"/>
                <a:gd name="connsiteX8021" fmla="*/ 795357 w 4340943"/>
                <a:gd name="connsiteY8021" fmla="*/ 658696 h 1383472"/>
                <a:gd name="connsiteX8022" fmla="*/ 784574 w 4340943"/>
                <a:gd name="connsiteY8022" fmla="*/ 664701 h 1383472"/>
                <a:gd name="connsiteX8023" fmla="*/ 769183 w 4340943"/>
                <a:gd name="connsiteY8023" fmla="*/ 663362 h 1383472"/>
                <a:gd name="connsiteX8024" fmla="*/ 761176 w 4340943"/>
                <a:gd name="connsiteY8024" fmla="*/ 656076 h 1383472"/>
                <a:gd name="connsiteX8025" fmla="*/ 763057 w 4340943"/>
                <a:gd name="connsiteY8025" fmla="*/ 645119 h 1383472"/>
                <a:gd name="connsiteX8026" fmla="*/ 773839 w 4340943"/>
                <a:gd name="connsiteY8026" fmla="*/ 639115 h 1383472"/>
                <a:gd name="connsiteX8027" fmla="*/ 781925 w 4340943"/>
                <a:gd name="connsiteY8027" fmla="*/ 637515 h 1383472"/>
                <a:gd name="connsiteX8028" fmla="*/ 3864354 w 4340943"/>
                <a:gd name="connsiteY8028" fmla="*/ 637482 h 1383472"/>
                <a:gd name="connsiteX8029" fmla="*/ 3878841 w 4340943"/>
                <a:gd name="connsiteY8029" fmla="*/ 643309 h 1383472"/>
                <a:gd name="connsiteX8030" fmla="*/ 3894716 w 4340943"/>
                <a:gd name="connsiteY8030" fmla="*/ 657755 h 1383472"/>
                <a:gd name="connsiteX8031" fmla="*/ 3890988 w 4340943"/>
                <a:gd name="connsiteY8031" fmla="*/ 679480 h 1383472"/>
                <a:gd name="connsiteX8032" fmla="*/ 3856922 w 4340943"/>
                <a:gd name="connsiteY8032" fmla="*/ 698449 h 1383472"/>
                <a:gd name="connsiteX8033" fmla="*/ 3826404 w 4340943"/>
                <a:gd name="connsiteY8033" fmla="*/ 695795 h 1383472"/>
                <a:gd name="connsiteX8034" fmla="*/ 3810528 w 4340943"/>
                <a:gd name="connsiteY8034" fmla="*/ 681348 h 1383472"/>
                <a:gd name="connsiteX8035" fmla="*/ 3814257 w 4340943"/>
                <a:gd name="connsiteY8035" fmla="*/ 659624 h 1383472"/>
                <a:gd name="connsiteX8036" fmla="*/ 3848323 w 4340943"/>
                <a:gd name="connsiteY8036" fmla="*/ 640654 h 1383472"/>
                <a:gd name="connsiteX8037" fmla="*/ 3864354 w 4340943"/>
                <a:gd name="connsiteY8037" fmla="*/ 637482 h 1383472"/>
                <a:gd name="connsiteX8038" fmla="*/ 3235044 w 4340943"/>
                <a:gd name="connsiteY8038" fmla="*/ 637482 h 1383472"/>
                <a:gd name="connsiteX8039" fmla="*/ 3249531 w 4340943"/>
                <a:gd name="connsiteY8039" fmla="*/ 643309 h 1383472"/>
                <a:gd name="connsiteX8040" fmla="*/ 3265406 w 4340943"/>
                <a:gd name="connsiteY8040" fmla="*/ 657755 h 1383472"/>
                <a:gd name="connsiteX8041" fmla="*/ 3261678 w 4340943"/>
                <a:gd name="connsiteY8041" fmla="*/ 679480 h 1383472"/>
                <a:gd name="connsiteX8042" fmla="*/ 3227612 w 4340943"/>
                <a:gd name="connsiteY8042" fmla="*/ 698449 h 1383472"/>
                <a:gd name="connsiteX8043" fmla="*/ 3197095 w 4340943"/>
                <a:gd name="connsiteY8043" fmla="*/ 695795 h 1383472"/>
                <a:gd name="connsiteX8044" fmla="*/ 3181219 w 4340943"/>
                <a:gd name="connsiteY8044" fmla="*/ 681348 h 1383472"/>
                <a:gd name="connsiteX8045" fmla="*/ 3184948 w 4340943"/>
                <a:gd name="connsiteY8045" fmla="*/ 659624 h 1383472"/>
                <a:gd name="connsiteX8046" fmla="*/ 3219014 w 4340943"/>
                <a:gd name="connsiteY8046" fmla="*/ 640654 h 1383472"/>
                <a:gd name="connsiteX8047" fmla="*/ 3235044 w 4340943"/>
                <a:gd name="connsiteY8047" fmla="*/ 637482 h 1383472"/>
                <a:gd name="connsiteX8048" fmla="*/ 2604541 w 4340943"/>
                <a:gd name="connsiteY8048" fmla="*/ 637482 h 1383472"/>
                <a:gd name="connsiteX8049" fmla="*/ 2619028 w 4340943"/>
                <a:gd name="connsiteY8049" fmla="*/ 643309 h 1383472"/>
                <a:gd name="connsiteX8050" fmla="*/ 2634903 w 4340943"/>
                <a:gd name="connsiteY8050" fmla="*/ 657755 h 1383472"/>
                <a:gd name="connsiteX8051" fmla="*/ 2631175 w 4340943"/>
                <a:gd name="connsiteY8051" fmla="*/ 679480 h 1383472"/>
                <a:gd name="connsiteX8052" fmla="*/ 2597109 w 4340943"/>
                <a:gd name="connsiteY8052" fmla="*/ 698449 h 1383472"/>
                <a:gd name="connsiteX8053" fmla="*/ 2566591 w 4340943"/>
                <a:gd name="connsiteY8053" fmla="*/ 695795 h 1383472"/>
                <a:gd name="connsiteX8054" fmla="*/ 2550715 w 4340943"/>
                <a:gd name="connsiteY8054" fmla="*/ 681348 h 1383472"/>
                <a:gd name="connsiteX8055" fmla="*/ 2554444 w 4340943"/>
                <a:gd name="connsiteY8055" fmla="*/ 659624 h 1383472"/>
                <a:gd name="connsiteX8056" fmla="*/ 2588510 w 4340943"/>
                <a:gd name="connsiteY8056" fmla="*/ 640654 h 1383472"/>
                <a:gd name="connsiteX8057" fmla="*/ 2604541 w 4340943"/>
                <a:gd name="connsiteY8057" fmla="*/ 637482 h 1383472"/>
                <a:gd name="connsiteX8058" fmla="*/ 1973910 w 4340943"/>
                <a:gd name="connsiteY8058" fmla="*/ 637482 h 1383472"/>
                <a:gd name="connsiteX8059" fmla="*/ 1988398 w 4340943"/>
                <a:gd name="connsiteY8059" fmla="*/ 643309 h 1383472"/>
                <a:gd name="connsiteX8060" fmla="*/ 2004273 w 4340943"/>
                <a:gd name="connsiteY8060" fmla="*/ 657755 h 1383472"/>
                <a:gd name="connsiteX8061" fmla="*/ 2000544 w 4340943"/>
                <a:gd name="connsiteY8061" fmla="*/ 679480 h 1383472"/>
                <a:gd name="connsiteX8062" fmla="*/ 1966479 w 4340943"/>
                <a:gd name="connsiteY8062" fmla="*/ 698449 h 1383472"/>
                <a:gd name="connsiteX8063" fmla="*/ 1935961 w 4340943"/>
                <a:gd name="connsiteY8063" fmla="*/ 695795 h 1383472"/>
                <a:gd name="connsiteX8064" fmla="*/ 1920085 w 4340943"/>
                <a:gd name="connsiteY8064" fmla="*/ 681348 h 1383472"/>
                <a:gd name="connsiteX8065" fmla="*/ 1923814 w 4340943"/>
                <a:gd name="connsiteY8065" fmla="*/ 659624 h 1383472"/>
                <a:gd name="connsiteX8066" fmla="*/ 1957880 w 4340943"/>
                <a:gd name="connsiteY8066" fmla="*/ 640654 h 1383472"/>
                <a:gd name="connsiteX8067" fmla="*/ 1973910 w 4340943"/>
                <a:gd name="connsiteY8067" fmla="*/ 637482 h 1383472"/>
                <a:gd name="connsiteX8068" fmla="*/ 1343407 w 4340943"/>
                <a:gd name="connsiteY8068" fmla="*/ 637482 h 1383472"/>
                <a:gd name="connsiteX8069" fmla="*/ 1357894 w 4340943"/>
                <a:gd name="connsiteY8069" fmla="*/ 643309 h 1383472"/>
                <a:gd name="connsiteX8070" fmla="*/ 1373769 w 4340943"/>
                <a:gd name="connsiteY8070" fmla="*/ 657755 h 1383472"/>
                <a:gd name="connsiteX8071" fmla="*/ 1370041 w 4340943"/>
                <a:gd name="connsiteY8071" fmla="*/ 679480 h 1383472"/>
                <a:gd name="connsiteX8072" fmla="*/ 1335975 w 4340943"/>
                <a:gd name="connsiteY8072" fmla="*/ 698449 h 1383472"/>
                <a:gd name="connsiteX8073" fmla="*/ 1305457 w 4340943"/>
                <a:gd name="connsiteY8073" fmla="*/ 695795 h 1383472"/>
                <a:gd name="connsiteX8074" fmla="*/ 1289582 w 4340943"/>
                <a:gd name="connsiteY8074" fmla="*/ 681348 h 1383472"/>
                <a:gd name="connsiteX8075" fmla="*/ 1293310 w 4340943"/>
                <a:gd name="connsiteY8075" fmla="*/ 659624 h 1383472"/>
                <a:gd name="connsiteX8076" fmla="*/ 1327376 w 4340943"/>
                <a:gd name="connsiteY8076" fmla="*/ 640654 h 1383472"/>
                <a:gd name="connsiteX8077" fmla="*/ 1343407 w 4340943"/>
                <a:gd name="connsiteY8077" fmla="*/ 637482 h 1383472"/>
                <a:gd name="connsiteX8078" fmla="*/ 714098 w 4340943"/>
                <a:gd name="connsiteY8078" fmla="*/ 637482 h 1383472"/>
                <a:gd name="connsiteX8079" fmla="*/ 728584 w 4340943"/>
                <a:gd name="connsiteY8079" fmla="*/ 643309 h 1383472"/>
                <a:gd name="connsiteX8080" fmla="*/ 744459 w 4340943"/>
                <a:gd name="connsiteY8080" fmla="*/ 657755 h 1383472"/>
                <a:gd name="connsiteX8081" fmla="*/ 740732 w 4340943"/>
                <a:gd name="connsiteY8081" fmla="*/ 679480 h 1383472"/>
                <a:gd name="connsiteX8082" fmla="*/ 706666 w 4340943"/>
                <a:gd name="connsiteY8082" fmla="*/ 698449 h 1383472"/>
                <a:gd name="connsiteX8083" fmla="*/ 676148 w 4340943"/>
                <a:gd name="connsiteY8083" fmla="*/ 695795 h 1383472"/>
                <a:gd name="connsiteX8084" fmla="*/ 660272 w 4340943"/>
                <a:gd name="connsiteY8084" fmla="*/ 681348 h 1383472"/>
                <a:gd name="connsiteX8085" fmla="*/ 664001 w 4340943"/>
                <a:gd name="connsiteY8085" fmla="*/ 659624 h 1383472"/>
                <a:gd name="connsiteX8086" fmla="*/ 698067 w 4340943"/>
                <a:gd name="connsiteY8086" fmla="*/ 640654 h 1383472"/>
                <a:gd name="connsiteX8087" fmla="*/ 714098 w 4340943"/>
                <a:gd name="connsiteY8087" fmla="*/ 637482 h 1383472"/>
                <a:gd name="connsiteX8088" fmla="*/ 271302 w 4340943"/>
                <a:gd name="connsiteY8088" fmla="*/ 631131 h 1383472"/>
                <a:gd name="connsiteX8089" fmla="*/ 273375 w 4340943"/>
                <a:gd name="connsiteY8089" fmla="*/ 632278 h 1383472"/>
                <a:gd name="connsiteX8090" fmla="*/ 279382 w 4340943"/>
                <a:gd name="connsiteY8090" fmla="*/ 639802 h 1383472"/>
                <a:gd name="connsiteX8091" fmla="*/ 276434 w 4340943"/>
                <a:gd name="connsiteY8091" fmla="*/ 647431 h 1383472"/>
                <a:gd name="connsiteX8092" fmla="*/ 266083 w 4340943"/>
                <a:gd name="connsiteY8092" fmla="*/ 651620 h 1383472"/>
                <a:gd name="connsiteX8093" fmla="*/ 264057 w 4340943"/>
                <a:gd name="connsiteY8093" fmla="*/ 651223 h 1383472"/>
                <a:gd name="connsiteX8094" fmla="*/ 4289214 w 4340943"/>
                <a:gd name="connsiteY8094" fmla="*/ 629701 h 1383472"/>
                <a:gd name="connsiteX8095" fmla="*/ 4296946 w 4340943"/>
                <a:gd name="connsiteY8095" fmla="*/ 631981 h 1383472"/>
                <a:gd name="connsiteX8096" fmla="*/ 4327928 w 4340943"/>
                <a:gd name="connsiteY8096" fmla="*/ 654036 h 1383472"/>
                <a:gd name="connsiteX8097" fmla="*/ 4327928 w 4340943"/>
                <a:gd name="connsiteY8097" fmla="*/ 665044 h 1383472"/>
                <a:gd name="connsiteX8098" fmla="*/ 4284721 w 4340943"/>
                <a:gd name="connsiteY8098" fmla="*/ 695802 h 1383472"/>
                <a:gd name="connsiteX8099" fmla="*/ 4269257 w 4340943"/>
                <a:gd name="connsiteY8099" fmla="*/ 695802 h 1383472"/>
                <a:gd name="connsiteX8100" fmla="*/ 4238274 w 4340943"/>
                <a:gd name="connsiteY8100" fmla="*/ 673747 h 1383472"/>
                <a:gd name="connsiteX8101" fmla="*/ 4238274 w 4340943"/>
                <a:gd name="connsiteY8101" fmla="*/ 662739 h 1383472"/>
                <a:gd name="connsiteX8102" fmla="*/ 4281482 w 4340943"/>
                <a:gd name="connsiteY8102" fmla="*/ 631981 h 1383472"/>
                <a:gd name="connsiteX8103" fmla="*/ 4289214 w 4340943"/>
                <a:gd name="connsiteY8103" fmla="*/ 629701 h 1383472"/>
                <a:gd name="connsiteX8104" fmla="*/ 3658710 w 4340943"/>
                <a:gd name="connsiteY8104" fmla="*/ 629701 h 1383472"/>
                <a:gd name="connsiteX8105" fmla="*/ 3666443 w 4340943"/>
                <a:gd name="connsiteY8105" fmla="*/ 631981 h 1383472"/>
                <a:gd name="connsiteX8106" fmla="*/ 3697425 w 4340943"/>
                <a:gd name="connsiteY8106" fmla="*/ 654036 h 1383472"/>
                <a:gd name="connsiteX8107" fmla="*/ 3697425 w 4340943"/>
                <a:gd name="connsiteY8107" fmla="*/ 665044 h 1383472"/>
                <a:gd name="connsiteX8108" fmla="*/ 3654217 w 4340943"/>
                <a:gd name="connsiteY8108" fmla="*/ 695802 h 1383472"/>
                <a:gd name="connsiteX8109" fmla="*/ 3638753 w 4340943"/>
                <a:gd name="connsiteY8109" fmla="*/ 695802 h 1383472"/>
                <a:gd name="connsiteX8110" fmla="*/ 3607771 w 4340943"/>
                <a:gd name="connsiteY8110" fmla="*/ 673747 h 1383472"/>
                <a:gd name="connsiteX8111" fmla="*/ 3607771 w 4340943"/>
                <a:gd name="connsiteY8111" fmla="*/ 662739 h 1383472"/>
                <a:gd name="connsiteX8112" fmla="*/ 3650978 w 4340943"/>
                <a:gd name="connsiteY8112" fmla="*/ 631981 h 1383472"/>
                <a:gd name="connsiteX8113" fmla="*/ 3658710 w 4340943"/>
                <a:gd name="connsiteY8113" fmla="*/ 629701 h 1383472"/>
                <a:gd name="connsiteX8114" fmla="*/ 3029401 w 4340943"/>
                <a:gd name="connsiteY8114" fmla="*/ 629701 h 1383472"/>
                <a:gd name="connsiteX8115" fmla="*/ 3037133 w 4340943"/>
                <a:gd name="connsiteY8115" fmla="*/ 631981 h 1383472"/>
                <a:gd name="connsiteX8116" fmla="*/ 3068115 w 4340943"/>
                <a:gd name="connsiteY8116" fmla="*/ 654036 h 1383472"/>
                <a:gd name="connsiteX8117" fmla="*/ 3068115 w 4340943"/>
                <a:gd name="connsiteY8117" fmla="*/ 665044 h 1383472"/>
                <a:gd name="connsiteX8118" fmla="*/ 3024908 w 4340943"/>
                <a:gd name="connsiteY8118" fmla="*/ 695802 h 1383472"/>
                <a:gd name="connsiteX8119" fmla="*/ 3009444 w 4340943"/>
                <a:gd name="connsiteY8119" fmla="*/ 695802 h 1383472"/>
                <a:gd name="connsiteX8120" fmla="*/ 2978461 w 4340943"/>
                <a:gd name="connsiteY8120" fmla="*/ 673747 h 1383472"/>
                <a:gd name="connsiteX8121" fmla="*/ 2978461 w 4340943"/>
                <a:gd name="connsiteY8121" fmla="*/ 662739 h 1383472"/>
                <a:gd name="connsiteX8122" fmla="*/ 3021669 w 4340943"/>
                <a:gd name="connsiteY8122" fmla="*/ 631981 h 1383472"/>
                <a:gd name="connsiteX8123" fmla="*/ 3029401 w 4340943"/>
                <a:gd name="connsiteY8123" fmla="*/ 629701 h 1383472"/>
                <a:gd name="connsiteX8124" fmla="*/ 2398898 w 4340943"/>
                <a:gd name="connsiteY8124" fmla="*/ 629701 h 1383472"/>
                <a:gd name="connsiteX8125" fmla="*/ 2406630 w 4340943"/>
                <a:gd name="connsiteY8125" fmla="*/ 631981 h 1383472"/>
                <a:gd name="connsiteX8126" fmla="*/ 2437612 w 4340943"/>
                <a:gd name="connsiteY8126" fmla="*/ 654036 h 1383472"/>
                <a:gd name="connsiteX8127" fmla="*/ 2437612 w 4340943"/>
                <a:gd name="connsiteY8127" fmla="*/ 665044 h 1383472"/>
                <a:gd name="connsiteX8128" fmla="*/ 2394404 w 4340943"/>
                <a:gd name="connsiteY8128" fmla="*/ 695802 h 1383472"/>
                <a:gd name="connsiteX8129" fmla="*/ 2378940 w 4340943"/>
                <a:gd name="connsiteY8129" fmla="*/ 695802 h 1383472"/>
                <a:gd name="connsiteX8130" fmla="*/ 2347958 w 4340943"/>
                <a:gd name="connsiteY8130" fmla="*/ 673747 h 1383472"/>
                <a:gd name="connsiteX8131" fmla="*/ 2347958 w 4340943"/>
                <a:gd name="connsiteY8131" fmla="*/ 662739 h 1383472"/>
                <a:gd name="connsiteX8132" fmla="*/ 2391166 w 4340943"/>
                <a:gd name="connsiteY8132" fmla="*/ 631981 h 1383472"/>
                <a:gd name="connsiteX8133" fmla="*/ 2398898 w 4340943"/>
                <a:gd name="connsiteY8133" fmla="*/ 629701 h 1383472"/>
                <a:gd name="connsiteX8134" fmla="*/ 1768267 w 4340943"/>
                <a:gd name="connsiteY8134" fmla="*/ 629701 h 1383472"/>
                <a:gd name="connsiteX8135" fmla="*/ 1775999 w 4340943"/>
                <a:gd name="connsiteY8135" fmla="*/ 631981 h 1383472"/>
                <a:gd name="connsiteX8136" fmla="*/ 1806982 w 4340943"/>
                <a:gd name="connsiteY8136" fmla="*/ 654036 h 1383472"/>
                <a:gd name="connsiteX8137" fmla="*/ 1806982 w 4340943"/>
                <a:gd name="connsiteY8137" fmla="*/ 665044 h 1383472"/>
                <a:gd name="connsiteX8138" fmla="*/ 1763774 w 4340943"/>
                <a:gd name="connsiteY8138" fmla="*/ 695802 h 1383472"/>
                <a:gd name="connsiteX8139" fmla="*/ 1748310 w 4340943"/>
                <a:gd name="connsiteY8139" fmla="*/ 695802 h 1383472"/>
                <a:gd name="connsiteX8140" fmla="*/ 1717327 w 4340943"/>
                <a:gd name="connsiteY8140" fmla="*/ 673747 h 1383472"/>
                <a:gd name="connsiteX8141" fmla="*/ 1717327 w 4340943"/>
                <a:gd name="connsiteY8141" fmla="*/ 662739 h 1383472"/>
                <a:gd name="connsiteX8142" fmla="*/ 1760535 w 4340943"/>
                <a:gd name="connsiteY8142" fmla="*/ 631981 h 1383472"/>
                <a:gd name="connsiteX8143" fmla="*/ 1768267 w 4340943"/>
                <a:gd name="connsiteY8143" fmla="*/ 629701 h 1383472"/>
                <a:gd name="connsiteX8144" fmla="*/ 1137763 w 4340943"/>
                <a:gd name="connsiteY8144" fmla="*/ 629701 h 1383472"/>
                <a:gd name="connsiteX8145" fmla="*/ 1145496 w 4340943"/>
                <a:gd name="connsiteY8145" fmla="*/ 631981 h 1383472"/>
                <a:gd name="connsiteX8146" fmla="*/ 1176478 w 4340943"/>
                <a:gd name="connsiteY8146" fmla="*/ 654036 h 1383472"/>
                <a:gd name="connsiteX8147" fmla="*/ 1176478 w 4340943"/>
                <a:gd name="connsiteY8147" fmla="*/ 665044 h 1383472"/>
                <a:gd name="connsiteX8148" fmla="*/ 1133270 w 4340943"/>
                <a:gd name="connsiteY8148" fmla="*/ 695802 h 1383472"/>
                <a:gd name="connsiteX8149" fmla="*/ 1117806 w 4340943"/>
                <a:gd name="connsiteY8149" fmla="*/ 695802 h 1383472"/>
                <a:gd name="connsiteX8150" fmla="*/ 1086824 w 4340943"/>
                <a:gd name="connsiteY8150" fmla="*/ 673747 h 1383472"/>
                <a:gd name="connsiteX8151" fmla="*/ 1086824 w 4340943"/>
                <a:gd name="connsiteY8151" fmla="*/ 662739 h 1383472"/>
                <a:gd name="connsiteX8152" fmla="*/ 1130031 w 4340943"/>
                <a:gd name="connsiteY8152" fmla="*/ 631981 h 1383472"/>
                <a:gd name="connsiteX8153" fmla="*/ 1137763 w 4340943"/>
                <a:gd name="connsiteY8153" fmla="*/ 629701 h 1383472"/>
                <a:gd name="connsiteX8154" fmla="*/ 508454 w 4340943"/>
                <a:gd name="connsiteY8154" fmla="*/ 629701 h 1383472"/>
                <a:gd name="connsiteX8155" fmla="*/ 516186 w 4340943"/>
                <a:gd name="connsiteY8155" fmla="*/ 631981 h 1383472"/>
                <a:gd name="connsiteX8156" fmla="*/ 547169 w 4340943"/>
                <a:gd name="connsiteY8156" fmla="*/ 654036 h 1383472"/>
                <a:gd name="connsiteX8157" fmla="*/ 547169 w 4340943"/>
                <a:gd name="connsiteY8157" fmla="*/ 665044 h 1383472"/>
                <a:gd name="connsiteX8158" fmla="*/ 503961 w 4340943"/>
                <a:gd name="connsiteY8158" fmla="*/ 695802 h 1383472"/>
                <a:gd name="connsiteX8159" fmla="*/ 488497 w 4340943"/>
                <a:gd name="connsiteY8159" fmla="*/ 695802 h 1383472"/>
                <a:gd name="connsiteX8160" fmla="*/ 457515 w 4340943"/>
                <a:gd name="connsiteY8160" fmla="*/ 673747 h 1383472"/>
                <a:gd name="connsiteX8161" fmla="*/ 457515 w 4340943"/>
                <a:gd name="connsiteY8161" fmla="*/ 662739 h 1383472"/>
                <a:gd name="connsiteX8162" fmla="*/ 500722 w 4340943"/>
                <a:gd name="connsiteY8162" fmla="*/ 631981 h 1383472"/>
                <a:gd name="connsiteX8163" fmla="*/ 508454 w 4340943"/>
                <a:gd name="connsiteY8163" fmla="*/ 629701 h 1383472"/>
                <a:gd name="connsiteX8164" fmla="*/ 4049386 w 4340943"/>
                <a:gd name="connsiteY8164" fmla="*/ 629648 h 1383472"/>
                <a:gd name="connsiteX8165" fmla="*/ 4054134 w 4340943"/>
                <a:gd name="connsiteY8165" fmla="*/ 632278 h 1383472"/>
                <a:gd name="connsiteX8166" fmla="*/ 4060142 w 4340943"/>
                <a:gd name="connsiteY8166" fmla="*/ 639802 h 1383472"/>
                <a:gd name="connsiteX8167" fmla="*/ 4057194 w 4340943"/>
                <a:gd name="connsiteY8167" fmla="*/ 647431 h 1383472"/>
                <a:gd name="connsiteX8168" fmla="*/ 4046843 w 4340943"/>
                <a:gd name="connsiteY8168" fmla="*/ 651620 h 1383472"/>
                <a:gd name="connsiteX8169" fmla="*/ 4036124 w 4340943"/>
                <a:gd name="connsiteY8169" fmla="*/ 649521 h 1383472"/>
                <a:gd name="connsiteX8170" fmla="*/ 4030116 w 4340943"/>
                <a:gd name="connsiteY8170" fmla="*/ 641998 h 1383472"/>
                <a:gd name="connsiteX8171" fmla="*/ 4033064 w 4340943"/>
                <a:gd name="connsiteY8171" fmla="*/ 634368 h 1383472"/>
                <a:gd name="connsiteX8172" fmla="*/ 4043416 w 4340943"/>
                <a:gd name="connsiteY8172" fmla="*/ 630179 h 1383472"/>
                <a:gd name="connsiteX8173" fmla="*/ 4049386 w 4340943"/>
                <a:gd name="connsiteY8173" fmla="*/ 629648 h 1383472"/>
                <a:gd name="connsiteX8174" fmla="*/ 3420076 w 4340943"/>
                <a:gd name="connsiteY8174" fmla="*/ 629648 h 1383472"/>
                <a:gd name="connsiteX8175" fmla="*/ 3424824 w 4340943"/>
                <a:gd name="connsiteY8175" fmla="*/ 632278 h 1383472"/>
                <a:gd name="connsiteX8176" fmla="*/ 3430832 w 4340943"/>
                <a:gd name="connsiteY8176" fmla="*/ 639802 h 1383472"/>
                <a:gd name="connsiteX8177" fmla="*/ 3427884 w 4340943"/>
                <a:gd name="connsiteY8177" fmla="*/ 647431 h 1383472"/>
                <a:gd name="connsiteX8178" fmla="*/ 3417533 w 4340943"/>
                <a:gd name="connsiteY8178" fmla="*/ 651620 h 1383472"/>
                <a:gd name="connsiteX8179" fmla="*/ 3406814 w 4340943"/>
                <a:gd name="connsiteY8179" fmla="*/ 649521 h 1383472"/>
                <a:gd name="connsiteX8180" fmla="*/ 3400807 w 4340943"/>
                <a:gd name="connsiteY8180" fmla="*/ 641998 h 1383472"/>
                <a:gd name="connsiteX8181" fmla="*/ 3403755 w 4340943"/>
                <a:gd name="connsiteY8181" fmla="*/ 634368 h 1383472"/>
                <a:gd name="connsiteX8182" fmla="*/ 3414106 w 4340943"/>
                <a:gd name="connsiteY8182" fmla="*/ 630179 h 1383472"/>
                <a:gd name="connsiteX8183" fmla="*/ 3420076 w 4340943"/>
                <a:gd name="connsiteY8183" fmla="*/ 629648 h 1383472"/>
                <a:gd name="connsiteX8184" fmla="*/ 2789573 w 4340943"/>
                <a:gd name="connsiteY8184" fmla="*/ 629648 h 1383472"/>
                <a:gd name="connsiteX8185" fmla="*/ 2794321 w 4340943"/>
                <a:gd name="connsiteY8185" fmla="*/ 632278 h 1383472"/>
                <a:gd name="connsiteX8186" fmla="*/ 2800329 w 4340943"/>
                <a:gd name="connsiteY8186" fmla="*/ 639802 h 1383472"/>
                <a:gd name="connsiteX8187" fmla="*/ 2797381 w 4340943"/>
                <a:gd name="connsiteY8187" fmla="*/ 647431 h 1383472"/>
                <a:gd name="connsiteX8188" fmla="*/ 2787030 w 4340943"/>
                <a:gd name="connsiteY8188" fmla="*/ 651620 h 1383472"/>
                <a:gd name="connsiteX8189" fmla="*/ 2776311 w 4340943"/>
                <a:gd name="connsiteY8189" fmla="*/ 649521 h 1383472"/>
                <a:gd name="connsiteX8190" fmla="*/ 2770303 w 4340943"/>
                <a:gd name="connsiteY8190" fmla="*/ 641998 h 1383472"/>
                <a:gd name="connsiteX8191" fmla="*/ 2773252 w 4340943"/>
                <a:gd name="connsiteY8191" fmla="*/ 634368 h 1383472"/>
                <a:gd name="connsiteX8192" fmla="*/ 2783603 w 4340943"/>
                <a:gd name="connsiteY8192" fmla="*/ 630179 h 1383472"/>
                <a:gd name="connsiteX8193" fmla="*/ 2789573 w 4340943"/>
                <a:gd name="connsiteY8193" fmla="*/ 629648 h 1383472"/>
                <a:gd name="connsiteX8194" fmla="*/ 2158942 w 4340943"/>
                <a:gd name="connsiteY8194" fmla="*/ 629648 h 1383472"/>
                <a:gd name="connsiteX8195" fmla="*/ 2163691 w 4340943"/>
                <a:gd name="connsiteY8195" fmla="*/ 632278 h 1383472"/>
                <a:gd name="connsiteX8196" fmla="*/ 2169698 w 4340943"/>
                <a:gd name="connsiteY8196" fmla="*/ 639802 h 1383472"/>
                <a:gd name="connsiteX8197" fmla="*/ 2166750 w 4340943"/>
                <a:gd name="connsiteY8197" fmla="*/ 647431 h 1383472"/>
                <a:gd name="connsiteX8198" fmla="*/ 2156399 w 4340943"/>
                <a:gd name="connsiteY8198" fmla="*/ 651620 h 1383472"/>
                <a:gd name="connsiteX8199" fmla="*/ 2145680 w 4340943"/>
                <a:gd name="connsiteY8199" fmla="*/ 649521 h 1383472"/>
                <a:gd name="connsiteX8200" fmla="*/ 2139673 w 4340943"/>
                <a:gd name="connsiteY8200" fmla="*/ 641998 h 1383472"/>
                <a:gd name="connsiteX8201" fmla="*/ 2142621 w 4340943"/>
                <a:gd name="connsiteY8201" fmla="*/ 634368 h 1383472"/>
                <a:gd name="connsiteX8202" fmla="*/ 2152973 w 4340943"/>
                <a:gd name="connsiteY8202" fmla="*/ 630179 h 1383472"/>
                <a:gd name="connsiteX8203" fmla="*/ 2158942 w 4340943"/>
                <a:gd name="connsiteY8203" fmla="*/ 629648 h 1383472"/>
                <a:gd name="connsiteX8204" fmla="*/ 1528439 w 4340943"/>
                <a:gd name="connsiteY8204" fmla="*/ 629648 h 1383472"/>
                <a:gd name="connsiteX8205" fmla="*/ 1533188 w 4340943"/>
                <a:gd name="connsiteY8205" fmla="*/ 632278 h 1383472"/>
                <a:gd name="connsiteX8206" fmla="*/ 1539195 w 4340943"/>
                <a:gd name="connsiteY8206" fmla="*/ 639802 h 1383472"/>
                <a:gd name="connsiteX8207" fmla="*/ 1536247 w 4340943"/>
                <a:gd name="connsiteY8207" fmla="*/ 647431 h 1383472"/>
                <a:gd name="connsiteX8208" fmla="*/ 1525896 w 4340943"/>
                <a:gd name="connsiteY8208" fmla="*/ 651620 h 1383472"/>
                <a:gd name="connsiteX8209" fmla="*/ 1515177 w 4340943"/>
                <a:gd name="connsiteY8209" fmla="*/ 649521 h 1383472"/>
                <a:gd name="connsiteX8210" fmla="*/ 1509170 w 4340943"/>
                <a:gd name="connsiteY8210" fmla="*/ 641998 h 1383472"/>
                <a:gd name="connsiteX8211" fmla="*/ 1512118 w 4340943"/>
                <a:gd name="connsiteY8211" fmla="*/ 634368 h 1383472"/>
                <a:gd name="connsiteX8212" fmla="*/ 1522469 w 4340943"/>
                <a:gd name="connsiteY8212" fmla="*/ 630179 h 1383472"/>
                <a:gd name="connsiteX8213" fmla="*/ 1528439 w 4340943"/>
                <a:gd name="connsiteY8213" fmla="*/ 629648 h 1383472"/>
                <a:gd name="connsiteX8214" fmla="*/ 899129 w 4340943"/>
                <a:gd name="connsiteY8214" fmla="*/ 629648 h 1383472"/>
                <a:gd name="connsiteX8215" fmla="*/ 903878 w 4340943"/>
                <a:gd name="connsiteY8215" fmla="*/ 632278 h 1383472"/>
                <a:gd name="connsiteX8216" fmla="*/ 909885 w 4340943"/>
                <a:gd name="connsiteY8216" fmla="*/ 639802 h 1383472"/>
                <a:gd name="connsiteX8217" fmla="*/ 906937 w 4340943"/>
                <a:gd name="connsiteY8217" fmla="*/ 647431 h 1383472"/>
                <a:gd name="connsiteX8218" fmla="*/ 896586 w 4340943"/>
                <a:gd name="connsiteY8218" fmla="*/ 651620 h 1383472"/>
                <a:gd name="connsiteX8219" fmla="*/ 885868 w 4340943"/>
                <a:gd name="connsiteY8219" fmla="*/ 649521 h 1383472"/>
                <a:gd name="connsiteX8220" fmla="*/ 879860 w 4340943"/>
                <a:gd name="connsiteY8220" fmla="*/ 641998 h 1383472"/>
                <a:gd name="connsiteX8221" fmla="*/ 882808 w 4340943"/>
                <a:gd name="connsiteY8221" fmla="*/ 634368 h 1383472"/>
                <a:gd name="connsiteX8222" fmla="*/ 893159 w 4340943"/>
                <a:gd name="connsiteY8222" fmla="*/ 630179 h 1383472"/>
                <a:gd name="connsiteX8223" fmla="*/ 899129 w 4340943"/>
                <a:gd name="connsiteY8223" fmla="*/ 629648 h 1383472"/>
                <a:gd name="connsiteX8224" fmla="*/ 4340943 w 4340943"/>
                <a:gd name="connsiteY8224" fmla="*/ 626879 h 1383472"/>
                <a:gd name="connsiteX8225" fmla="*/ 4340943 w 4340943"/>
                <a:gd name="connsiteY8225" fmla="*/ 650637 h 1383472"/>
                <a:gd name="connsiteX8226" fmla="*/ 4331100 w 4340943"/>
                <a:gd name="connsiteY8226" fmla="*/ 643631 h 1383472"/>
                <a:gd name="connsiteX8227" fmla="*/ 4331100 w 4340943"/>
                <a:gd name="connsiteY8227" fmla="*/ 633886 h 1383472"/>
                <a:gd name="connsiteX8228" fmla="*/ 3711562 w 4340943"/>
                <a:gd name="connsiteY8228" fmla="*/ 626081 h 1383472"/>
                <a:gd name="connsiteX8229" fmla="*/ 3724556 w 4340943"/>
                <a:gd name="connsiteY8229" fmla="*/ 626081 h 1383472"/>
                <a:gd name="connsiteX8230" fmla="*/ 3735521 w 4340943"/>
                <a:gd name="connsiteY8230" fmla="*/ 633886 h 1383472"/>
                <a:gd name="connsiteX8231" fmla="*/ 3735521 w 4340943"/>
                <a:gd name="connsiteY8231" fmla="*/ 643631 h 1383472"/>
                <a:gd name="connsiteX8232" fmla="*/ 3724556 w 4340943"/>
                <a:gd name="connsiteY8232" fmla="*/ 651436 h 1383472"/>
                <a:gd name="connsiteX8233" fmla="*/ 3711562 w 4340943"/>
                <a:gd name="connsiteY8233" fmla="*/ 651437 h 1383472"/>
                <a:gd name="connsiteX8234" fmla="*/ 3700598 w 4340943"/>
                <a:gd name="connsiteY8234" fmla="*/ 643631 h 1383472"/>
                <a:gd name="connsiteX8235" fmla="*/ 3700598 w 4340943"/>
                <a:gd name="connsiteY8235" fmla="*/ 633886 h 1383472"/>
                <a:gd name="connsiteX8236" fmla="*/ 3711562 w 4340943"/>
                <a:gd name="connsiteY8236" fmla="*/ 626081 h 1383472"/>
                <a:gd name="connsiteX8237" fmla="*/ 3082252 w 4340943"/>
                <a:gd name="connsiteY8237" fmla="*/ 626081 h 1383472"/>
                <a:gd name="connsiteX8238" fmla="*/ 3095247 w 4340943"/>
                <a:gd name="connsiteY8238" fmla="*/ 626081 h 1383472"/>
                <a:gd name="connsiteX8239" fmla="*/ 3106212 w 4340943"/>
                <a:gd name="connsiteY8239" fmla="*/ 633886 h 1383472"/>
                <a:gd name="connsiteX8240" fmla="*/ 3106211 w 4340943"/>
                <a:gd name="connsiteY8240" fmla="*/ 643631 h 1383472"/>
                <a:gd name="connsiteX8241" fmla="*/ 3095247 w 4340943"/>
                <a:gd name="connsiteY8241" fmla="*/ 651436 h 1383472"/>
                <a:gd name="connsiteX8242" fmla="*/ 3082252 w 4340943"/>
                <a:gd name="connsiteY8242" fmla="*/ 651437 h 1383472"/>
                <a:gd name="connsiteX8243" fmla="*/ 3071288 w 4340943"/>
                <a:gd name="connsiteY8243" fmla="*/ 643631 h 1383472"/>
                <a:gd name="connsiteX8244" fmla="*/ 3071288 w 4340943"/>
                <a:gd name="connsiteY8244" fmla="*/ 633886 h 1383472"/>
                <a:gd name="connsiteX8245" fmla="*/ 3082252 w 4340943"/>
                <a:gd name="connsiteY8245" fmla="*/ 626081 h 1383472"/>
                <a:gd name="connsiteX8246" fmla="*/ 2451749 w 4340943"/>
                <a:gd name="connsiteY8246" fmla="*/ 626081 h 1383472"/>
                <a:gd name="connsiteX8247" fmla="*/ 2464744 w 4340943"/>
                <a:gd name="connsiteY8247" fmla="*/ 626081 h 1383472"/>
                <a:gd name="connsiteX8248" fmla="*/ 2475708 w 4340943"/>
                <a:gd name="connsiteY8248" fmla="*/ 633886 h 1383472"/>
                <a:gd name="connsiteX8249" fmla="*/ 2475708 w 4340943"/>
                <a:gd name="connsiteY8249" fmla="*/ 643631 h 1383472"/>
                <a:gd name="connsiteX8250" fmla="*/ 2464744 w 4340943"/>
                <a:gd name="connsiteY8250" fmla="*/ 651436 h 1383472"/>
                <a:gd name="connsiteX8251" fmla="*/ 2451749 w 4340943"/>
                <a:gd name="connsiteY8251" fmla="*/ 651437 h 1383472"/>
                <a:gd name="connsiteX8252" fmla="*/ 2440784 w 4340943"/>
                <a:gd name="connsiteY8252" fmla="*/ 643631 h 1383472"/>
                <a:gd name="connsiteX8253" fmla="*/ 2440784 w 4340943"/>
                <a:gd name="connsiteY8253" fmla="*/ 633886 h 1383472"/>
                <a:gd name="connsiteX8254" fmla="*/ 2451749 w 4340943"/>
                <a:gd name="connsiteY8254" fmla="*/ 626081 h 1383472"/>
                <a:gd name="connsiteX8255" fmla="*/ 1821118 w 4340943"/>
                <a:gd name="connsiteY8255" fmla="*/ 626081 h 1383472"/>
                <a:gd name="connsiteX8256" fmla="*/ 1834113 w 4340943"/>
                <a:gd name="connsiteY8256" fmla="*/ 626081 h 1383472"/>
                <a:gd name="connsiteX8257" fmla="*/ 1845078 w 4340943"/>
                <a:gd name="connsiteY8257" fmla="*/ 633886 h 1383472"/>
                <a:gd name="connsiteX8258" fmla="*/ 1845077 w 4340943"/>
                <a:gd name="connsiteY8258" fmla="*/ 643631 h 1383472"/>
                <a:gd name="connsiteX8259" fmla="*/ 1834113 w 4340943"/>
                <a:gd name="connsiteY8259" fmla="*/ 651436 h 1383472"/>
                <a:gd name="connsiteX8260" fmla="*/ 1821119 w 4340943"/>
                <a:gd name="connsiteY8260" fmla="*/ 651437 h 1383472"/>
                <a:gd name="connsiteX8261" fmla="*/ 1810154 w 4340943"/>
                <a:gd name="connsiteY8261" fmla="*/ 643631 h 1383472"/>
                <a:gd name="connsiteX8262" fmla="*/ 1810154 w 4340943"/>
                <a:gd name="connsiteY8262" fmla="*/ 633886 h 1383472"/>
                <a:gd name="connsiteX8263" fmla="*/ 1821118 w 4340943"/>
                <a:gd name="connsiteY8263" fmla="*/ 626081 h 1383472"/>
                <a:gd name="connsiteX8264" fmla="*/ 1190615 w 4340943"/>
                <a:gd name="connsiteY8264" fmla="*/ 626081 h 1383472"/>
                <a:gd name="connsiteX8265" fmla="*/ 1203609 w 4340943"/>
                <a:gd name="connsiteY8265" fmla="*/ 626081 h 1383472"/>
                <a:gd name="connsiteX8266" fmla="*/ 1214575 w 4340943"/>
                <a:gd name="connsiteY8266" fmla="*/ 633886 h 1383472"/>
                <a:gd name="connsiteX8267" fmla="*/ 1214574 w 4340943"/>
                <a:gd name="connsiteY8267" fmla="*/ 643631 h 1383472"/>
                <a:gd name="connsiteX8268" fmla="*/ 1203609 w 4340943"/>
                <a:gd name="connsiteY8268" fmla="*/ 651436 h 1383472"/>
                <a:gd name="connsiteX8269" fmla="*/ 1190616 w 4340943"/>
                <a:gd name="connsiteY8269" fmla="*/ 651437 h 1383472"/>
                <a:gd name="connsiteX8270" fmla="*/ 1179651 w 4340943"/>
                <a:gd name="connsiteY8270" fmla="*/ 643631 h 1383472"/>
                <a:gd name="connsiteX8271" fmla="*/ 1179651 w 4340943"/>
                <a:gd name="connsiteY8271" fmla="*/ 633886 h 1383472"/>
                <a:gd name="connsiteX8272" fmla="*/ 1190615 w 4340943"/>
                <a:gd name="connsiteY8272" fmla="*/ 626081 h 1383472"/>
                <a:gd name="connsiteX8273" fmla="*/ 561305 w 4340943"/>
                <a:gd name="connsiteY8273" fmla="*/ 626081 h 1383472"/>
                <a:gd name="connsiteX8274" fmla="*/ 574300 w 4340943"/>
                <a:gd name="connsiteY8274" fmla="*/ 626081 h 1383472"/>
                <a:gd name="connsiteX8275" fmla="*/ 585265 w 4340943"/>
                <a:gd name="connsiteY8275" fmla="*/ 633886 h 1383472"/>
                <a:gd name="connsiteX8276" fmla="*/ 585265 w 4340943"/>
                <a:gd name="connsiteY8276" fmla="*/ 643631 h 1383472"/>
                <a:gd name="connsiteX8277" fmla="*/ 574300 w 4340943"/>
                <a:gd name="connsiteY8277" fmla="*/ 651436 h 1383472"/>
                <a:gd name="connsiteX8278" fmla="*/ 561306 w 4340943"/>
                <a:gd name="connsiteY8278" fmla="*/ 651437 h 1383472"/>
                <a:gd name="connsiteX8279" fmla="*/ 550341 w 4340943"/>
                <a:gd name="connsiteY8279" fmla="*/ 643631 h 1383472"/>
                <a:gd name="connsiteX8280" fmla="*/ 550341 w 4340943"/>
                <a:gd name="connsiteY8280" fmla="*/ 633886 h 1383472"/>
                <a:gd name="connsiteX8281" fmla="*/ 561305 w 4340943"/>
                <a:gd name="connsiteY8281" fmla="*/ 626081 h 1383472"/>
                <a:gd name="connsiteX8282" fmla="*/ 4116446 w 4340943"/>
                <a:gd name="connsiteY8282" fmla="*/ 618332 h 1383472"/>
                <a:gd name="connsiteX8283" fmla="*/ 4133864 w 4340943"/>
                <a:gd name="connsiteY8283" fmla="*/ 622916 h 1383472"/>
                <a:gd name="connsiteX8284" fmla="*/ 4183648 w 4340943"/>
                <a:gd name="connsiteY8284" fmla="*/ 655726 h 1383472"/>
                <a:gd name="connsiteX8285" fmla="*/ 4184968 w 4340943"/>
                <a:gd name="connsiteY8285" fmla="*/ 680136 h 1383472"/>
                <a:gd name="connsiteX8286" fmla="*/ 4160001 w 4340943"/>
                <a:gd name="connsiteY8286" fmla="*/ 699333 h 1383472"/>
                <a:gd name="connsiteX8287" fmla="*/ 4125712 w 4340943"/>
                <a:gd name="connsiteY8287" fmla="*/ 700273 h 1383472"/>
                <a:gd name="connsiteX8288" fmla="*/ 4075928 w 4340943"/>
                <a:gd name="connsiteY8288" fmla="*/ 667463 h 1383472"/>
                <a:gd name="connsiteX8289" fmla="*/ 4074608 w 4340943"/>
                <a:gd name="connsiteY8289" fmla="*/ 643055 h 1383472"/>
                <a:gd name="connsiteX8290" fmla="*/ 4099576 w 4340943"/>
                <a:gd name="connsiteY8290" fmla="*/ 623856 h 1383472"/>
                <a:gd name="connsiteX8291" fmla="*/ 4116446 w 4340943"/>
                <a:gd name="connsiteY8291" fmla="*/ 618332 h 1383472"/>
                <a:gd name="connsiteX8292" fmla="*/ 3487136 w 4340943"/>
                <a:gd name="connsiteY8292" fmla="*/ 618332 h 1383472"/>
                <a:gd name="connsiteX8293" fmla="*/ 3504554 w 4340943"/>
                <a:gd name="connsiteY8293" fmla="*/ 622916 h 1383472"/>
                <a:gd name="connsiteX8294" fmla="*/ 3554338 w 4340943"/>
                <a:gd name="connsiteY8294" fmla="*/ 655726 h 1383472"/>
                <a:gd name="connsiteX8295" fmla="*/ 3555659 w 4340943"/>
                <a:gd name="connsiteY8295" fmla="*/ 680136 h 1383472"/>
                <a:gd name="connsiteX8296" fmla="*/ 3530691 w 4340943"/>
                <a:gd name="connsiteY8296" fmla="*/ 699333 h 1383472"/>
                <a:gd name="connsiteX8297" fmla="*/ 3496402 w 4340943"/>
                <a:gd name="connsiteY8297" fmla="*/ 700273 h 1383472"/>
                <a:gd name="connsiteX8298" fmla="*/ 3446618 w 4340943"/>
                <a:gd name="connsiteY8298" fmla="*/ 667463 h 1383472"/>
                <a:gd name="connsiteX8299" fmla="*/ 3445298 w 4340943"/>
                <a:gd name="connsiteY8299" fmla="*/ 643055 h 1383472"/>
                <a:gd name="connsiteX8300" fmla="*/ 3470266 w 4340943"/>
                <a:gd name="connsiteY8300" fmla="*/ 623856 h 1383472"/>
                <a:gd name="connsiteX8301" fmla="*/ 3487136 w 4340943"/>
                <a:gd name="connsiteY8301" fmla="*/ 618332 h 1383472"/>
                <a:gd name="connsiteX8302" fmla="*/ 2856633 w 4340943"/>
                <a:gd name="connsiteY8302" fmla="*/ 618332 h 1383472"/>
                <a:gd name="connsiteX8303" fmla="*/ 2874052 w 4340943"/>
                <a:gd name="connsiteY8303" fmla="*/ 622916 h 1383472"/>
                <a:gd name="connsiteX8304" fmla="*/ 2923835 w 4340943"/>
                <a:gd name="connsiteY8304" fmla="*/ 655726 h 1383472"/>
                <a:gd name="connsiteX8305" fmla="*/ 2925156 w 4340943"/>
                <a:gd name="connsiteY8305" fmla="*/ 680136 h 1383472"/>
                <a:gd name="connsiteX8306" fmla="*/ 2900188 w 4340943"/>
                <a:gd name="connsiteY8306" fmla="*/ 699333 h 1383472"/>
                <a:gd name="connsiteX8307" fmla="*/ 2865899 w 4340943"/>
                <a:gd name="connsiteY8307" fmla="*/ 700273 h 1383472"/>
                <a:gd name="connsiteX8308" fmla="*/ 2816116 w 4340943"/>
                <a:gd name="connsiteY8308" fmla="*/ 667463 h 1383472"/>
                <a:gd name="connsiteX8309" fmla="*/ 2814795 w 4340943"/>
                <a:gd name="connsiteY8309" fmla="*/ 643055 h 1383472"/>
                <a:gd name="connsiteX8310" fmla="*/ 2839762 w 4340943"/>
                <a:gd name="connsiteY8310" fmla="*/ 623856 h 1383472"/>
                <a:gd name="connsiteX8311" fmla="*/ 2856633 w 4340943"/>
                <a:gd name="connsiteY8311" fmla="*/ 618332 h 1383472"/>
                <a:gd name="connsiteX8312" fmla="*/ 2226003 w 4340943"/>
                <a:gd name="connsiteY8312" fmla="*/ 618332 h 1383472"/>
                <a:gd name="connsiteX8313" fmla="*/ 2243420 w 4340943"/>
                <a:gd name="connsiteY8313" fmla="*/ 622916 h 1383472"/>
                <a:gd name="connsiteX8314" fmla="*/ 2293204 w 4340943"/>
                <a:gd name="connsiteY8314" fmla="*/ 655726 h 1383472"/>
                <a:gd name="connsiteX8315" fmla="*/ 2294525 w 4340943"/>
                <a:gd name="connsiteY8315" fmla="*/ 680136 h 1383472"/>
                <a:gd name="connsiteX8316" fmla="*/ 2269557 w 4340943"/>
                <a:gd name="connsiteY8316" fmla="*/ 699333 h 1383472"/>
                <a:gd name="connsiteX8317" fmla="*/ 2235269 w 4340943"/>
                <a:gd name="connsiteY8317" fmla="*/ 700273 h 1383472"/>
                <a:gd name="connsiteX8318" fmla="*/ 2185485 w 4340943"/>
                <a:gd name="connsiteY8318" fmla="*/ 667463 h 1383472"/>
                <a:gd name="connsiteX8319" fmla="*/ 2184164 w 4340943"/>
                <a:gd name="connsiteY8319" fmla="*/ 643055 h 1383472"/>
                <a:gd name="connsiteX8320" fmla="*/ 2209132 w 4340943"/>
                <a:gd name="connsiteY8320" fmla="*/ 623856 h 1383472"/>
                <a:gd name="connsiteX8321" fmla="*/ 2226003 w 4340943"/>
                <a:gd name="connsiteY8321" fmla="*/ 618332 h 1383472"/>
                <a:gd name="connsiteX8322" fmla="*/ 1595499 w 4340943"/>
                <a:gd name="connsiteY8322" fmla="*/ 618332 h 1383472"/>
                <a:gd name="connsiteX8323" fmla="*/ 1612917 w 4340943"/>
                <a:gd name="connsiteY8323" fmla="*/ 622916 h 1383472"/>
                <a:gd name="connsiteX8324" fmla="*/ 1662701 w 4340943"/>
                <a:gd name="connsiteY8324" fmla="*/ 655726 h 1383472"/>
                <a:gd name="connsiteX8325" fmla="*/ 1664022 w 4340943"/>
                <a:gd name="connsiteY8325" fmla="*/ 680136 h 1383472"/>
                <a:gd name="connsiteX8326" fmla="*/ 1639054 w 4340943"/>
                <a:gd name="connsiteY8326" fmla="*/ 699333 h 1383472"/>
                <a:gd name="connsiteX8327" fmla="*/ 1604765 w 4340943"/>
                <a:gd name="connsiteY8327" fmla="*/ 700273 h 1383472"/>
                <a:gd name="connsiteX8328" fmla="*/ 1554981 w 4340943"/>
                <a:gd name="connsiteY8328" fmla="*/ 667463 h 1383472"/>
                <a:gd name="connsiteX8329" fmla="*/ 1553661 w 4340943"/>
                <a:gd name="connsiteY8329" fmla="*/ 643055 h 1383472"/>
                <a:gd name="connsiteX8330" fmla="*/ 1578628 w 4340943"/>
                <a:gd name="connsiteY8330" fmla="*/ 623856 h 1383472"/>
                <a:gd name="connsiteX8331" fmla="*/ 1595499 w 4340943"/>
                <a:gd name="connsiteY8331" fmla="*/ 618332 h 1383472"/>
                <a:gd name="connsiteX8332" fmla="*/ 966189 w 4340943"/>
                <a:gd name="connsiteY8332" fmla="*/ 618332 h 1383472"/>
                <a:gd name="connsiteX8333" fmla="*/ 983608 w 4340943"/>
                <a:gd name="connsiteY8333" fmla="*/ 622916 h 1383472"/>
                <a:gd name="connsiteX8334" fmla="*/ 1033391 w 4340943"/>
                <a:gd name="connsiteY8334" fmla="*/ 655726 h 1383472"/>
                <a:gd name="connsiteX8335" fmla="*/ 1034712 w 4340943"/>
                <a:gd name="connsiteY8335" fmla="*/ 680136 h 1383472"/>
                <a:gd name="connsiteX8336" fmla="*/ 1009744 w 4340943"/>
                <a:gd name="connsiteY8336" fmla="*/ 699333 h 1383472"/>
                <a:gd name="connsiteX8337" fmla="*/ 975456 w 4340943"/>
                <a:gd name="connsiteY8337" fmla="*/ 700273 h 1383472"/>
                <a:gd name="connsiteX8338" fmla="*/ 925672 w 4340943"/>
                <a:gd name="connsiteY8338" fmla="*/ 667463 h 1383472"/>
                <a:gd name="connsiteX8339" fmla="*/ 924351 w 4340943"/>
                <a:gd name="connsiteY8339" fmla="*/ 643055 h 1383472"/>
                <a:gd name="connsiteX8340" fmla="*/ 949319 w 4340943"/>
                <a:gd name="connsiteY8340" fmla="*/ 623856 h 1383472"/>
                <a:gd name="connsiteX8341" fmla="*/ 966189 w 4340943"/>
                <a:gd name="connsiteY8341" fmla="*/ 618332 h 1383472"/>
                <a:gd name="connsiteX8342" fmla="*/ 335686 w 4340943"/>
                <a:gd name="connsiteY8342" fmla="*/ 618332 h 1383472"/>
                <a:gd name="connsiteX8343" fmla="*/ 353105 w 4340943"/>
                <a:gd name="connsiteY8343" fmla="*/ 622916 h 1383472"/>
                <a:gd name="connsiteX8344" fmla="*/ 402888 w 4340943"/>
                <a:gd name="connsiteY8344" fmla="*/ 655726 h 1383472"/>
                <a:gd name="connsiteX8345" fmla="*/ 404209 w 4340943"/>
                <a:gd name="connsiteY8345" fmla="*/ 680136 h 1383472"/>
                <a:gd name="connsiteX8346" fmla="*/ 379241 w 4340943"/>
                <a:gd name="connsiteY8346" fmla="*/ 699333 h 1383472"/>
                <a:gd name="connsiteX8347" fmla="*/ 344953 w 4340943"/>
                <a:gd name="connsiteY8347" fmla="*/ 700273 h 1383472"/>
                <a:gd name="connsiteX8348" fmla="*/ 295168 w 4340943"/>
                <a:gd name="connsiteY8348" fmla="*/ 667463 h 1383472"/>
                <a:gd name="connsiteX8349" fmla="*/ 293848 w 4340943"/>
                <a:gd name="connsiteY8349" fmla="*/ 643055 h 1383472"/>
                <a:gd name="connsiteX8350" fmla="*/ 318815 w 4340943"/>
                <a:gd name="connsiteY8350" fmla="*/ 623856 h 1383472"/>
                <a:gd name="connsiteX8351" fmla="*/ 335686 w 4340943"/>
                <a:gd name="connsiteY8351" fmla="*/ 618332 h 1383472"/>
                <a:gd name="connsiteX8352" fmla="*/ 3873304 w 4340943"/>
                <a:gd name="connsiteY8352" fmla="*/ 613902 h 1383472"/>
                <a:gd name="connsiteX8353" fmla="*/ 3878297 w 4340943"/>
                <a:gd name="connsiteY8353" fmla="*/ 615562 h 1383472"/>
                <a:gd name="connsiteX8354" fmla="*/ 3884057 w 4340943"/>
                <a:gd name="connsiteY8354" fmla="*/ 620044 h 1383472"/>
                <a:gd name="connsiteX8355" fmla="*/ 3883606 w 4340943"/>
                <a:gd name="connsiteY8355" fmla="*/ 627284 h 1383472"/>
                <a:gd name="connsiteX8356" fmla="*/ 3877310 w 4340943"/>
                <a:gd name="connsiteY8356" fmla="*/ 631385 h 1383472"/>
                <a:gd name="connsiteX8357" fmla="*/ 3867140 w 4340943"/>
                <a:gd name="connsiteY8357" fmla="*/ 631063 h 1383472"/>
                <a:gd name="connsiteX8358" fmla="*/ 3861379 w 4340943"/>
                <a:gd name="connsiteY8358" fmla="*/ 626582 h 1383472"/>
                <a:gd name="connsiteX8359" fmla="*/ 3861830 w 4340943"/>
                <a:gd name="connsiteY8359" fmla="*/ 619341 h 1383472"/>
                <a:gd name="connsiteX8360" fmla="*/ 3868125 w 4340943"/>
                <a:gd name="connsiteY8360" fmla="*/ 615241 h 1383472"/>
                <a:gd name="connsiteX8361" fmla="*/ 3873304 w 4340943"/>
                <a:gd name="connsiteY8361" fmla="*/ 613902 h 1383472"/>
                <a:gd name="connsiteX8362" fmla="*/ 3243995 w 4340943"/>
                <a:gd name="connsiteY8362" fmla="*/ 613902 h 1383472"/>
                <a:gd name="connsiteX8363" fmla="*/ 3248988 w 4340943"/>
                <a:gd name="connsiteY8363" fmla="*/ 615562 h 1383472"/>
                <a:gd name="connsiteX8364" fmla="*/ 3254748 w 4340943"/>
                <a:gd name="connsiteY8364" fmla="*/ 620044 h 1383472"/>
                <a:gd name="connsiteX8365" fmla="*/ 3254296 w 4340943"/>
                <a:gd name="connsiteY8365" fmla="*/ 627284 h 1383472"/>
                <a:gd name="connsiteX8366" fmla="*/ 3248001 w 4340943"/>
                <a:gd name="connsiteY8366" fmla="*/ 631385 h 1383472"/>
                <a:gd name="connsiteX8367" fmla="*/ 3237830 w 4340943"/>
                <a:gd name="connsiteY8367" fmla="*/ 631063 h 1383472"/>
                <a:gd name="connsiteX8368" fmla="*/ 3232070 w 4340943"/>
                <a:gd name="connsiteY8368" fmla="*/ 626582 h 1383472"/>
                <a:gd name="connsiteX8369" fmla="*/ 3232520 w 4340943"/>
                <a:gd name="connsiteY8369" fmla="*/ 619341 h 1383472"/>
                <a:gd name="connsiteX8370" fmla="*/ 3238816 w 4340943"/>
                <a:gd name="connsiteY8370" fmla="*/ 615241 h 1383472"/>
                <a:gd name="connsiteX8371" fmla="*/ 3243995 w 4340943"/>
                <a:gd name="connsiteY8371" fmla="*/ 613902 h 1383472"/>
                <a:gd name="connsiteX8372" fmla="*/ 2613491 w 4340943"/>
                <a:gd name="connsiteY8372" fmla="*/ 613902 h 1383472"/>
                <a:gd name="connsiteX8373" fmla="*/ 2618484 w 4340943"/>
                <a:gd name="connsiteY8373" fmla="*/ 615562 h 1383472"/>
                <a:gd name="connsiteX8374" fmla="*/ 2624244 w 4340943"/>
                <a:gd name="connsiteY8374" fmla="*/ 620044 h 1383472"/>
                <a:gd name="connsiteX8375" fmla="*/ 2623793 w 4340943"/>
                <a:gd name="connsiteY8375" fmla="*/ 627284 h 1383472"/>
                <a:gd name="connsiteX8376" fmla="*/ 2617498 w 4340943"/>
                <a:gd name="connsiteY8376" fmla="*/ 631385 h 1383472"/>
                <a:gd name="connsiteX8377" fmla="*/ 2607327 w 4340943"/>
                <a:gd name="connsiteY8377" fmla="*/ 631063 h 1383472"/>
                <a:gd name="connsiteX8378" fmla="*/ 2601566 w 4340943"/>
                <a:gd name="connsiteY8378" fmla="*/ 626582 h 1383472"/>
                <a:gd name="connsiteX8379" fmla="*/ 2602017 w 4340943"/>
                <a:gd name="connsiteY8379" fmla="*/ 619341 h 1383472"/>
                <a:gd name="connsiteX8380" fmla="*/ 2608312 w 4340943"/>
                <a:gd name="connsiteY8380" fmla="*/ 615241 h 1383472"/>
                <a:gd name="connsiteX8381" fmla="*/ 2613491 w 4340943"/>
                <a:gd name="connsiteY8381" fmla="*/ 613902 h 1383472"/>
                <a:gd name="connsiteX8382" fmla="*/ 1982861 w 4340943"/>
                <a:gd name="connsiteY8382" fmla="*/ 613902 h 1383472"/>
                <a:gd name="connsiteX8383" fmla="*/ 1987853 w 4340943"/>
                <a:gd name="connsiteY8383" fmla="*/ 615562 h 1383472"/>
                <a:gd name="connsiteX8384" fmla="*/ 1993614 w 4340943"/>
                <a:gd name="connsiteY8384" fmla="*/ 620044 h 1383472"/>
                <a:gd name="connsiteX8385" fmla="*/ 1993162 w 4340943"/>
                <a:gd name="connsiteY8385" fmla="*/ 627284 h 1383472"/>
                <a:gd name="connsiteX8386" fmla="*/ 1986867 w 4340943"/>
                <a:gd name="connsiteY8386" fmla="*/ 631385 h 1383472"/>
                <a:gd name="connsiteX8387" fmla="*/ 1976696 w 4340943"/>
                <a:gd name="connsiteY8387" fmla="*/ 631063 h 1383472"/>
                <a:gd name="connsiteX8388" fmla="*/ 1970936 w 4340943"/>
                <a:gd name="connsiteY8388" fmla="*/ 626582 h 1383472"/>
                <a:gd name="connsiteX8389" fmla="*/ 1971387 w 4340943"/>
                <a:gd name="connsiteY8389" fmla="*/ 619341 h 1383472"/>
                <a:gd name="connsiteX8390" fmla="*/ 1977682 w 4340943"/>
                <a:gd name="connsiteY8390" fmla="*/ 615241 h 1383472"/>
                <a:gd name="connsiteX8391" fmla="*/ 1982861 w 4340943"/>
                <a:gd name="connsiteY8391" fmla="*/ 613902 h 1383472"/>
                <a:gd name="connsiteX8392" fmla="*/ 1352358 w 4340943"/>
                <a:gd name="connsiteY8392" fmla="*/ 613902 h 1383472"/>
                <a:gd name="connsiteX8393" fmla="*/ 1357350 w 4340943"/>
                <a:gd name="connsiteY8393" fmla="*/ 615562 h 1383472"/>
                <a:gd name="connsiteX8394" fmla="*/ 1363110 w 4340943"/>
                <a:gd name="connsiteY8394" fmla="*/ 620044 h 1383472"/>
                <a:gd name="connsiteX8395" fmla="*/ 1362659 w 4340943"/>
                <a:gd name="connsiteY8395" fmla="*/ 627284 h 1383472"/>
                <a:gd name="connsiteX8396" fmla="*/ 1356364 w 4340943"/>
                <a:gd name="connsiteY8396" fmla="*/ 631385 h 1383472"/>
                <a:gd name="connsiteX8397" fmla="*/ 1346193 w 4340943"/>
                <a:gd name="connsiteY8397" fmla="*/ 631063 h 1383472"/>
                <a:gd name="connsiteX8398" fmla="*/ 1340432 w 4340943"/>
                <a:gd name="connsiteY8398" fmla="*/ 626582 h 1383472"/>
                <a:gd name="connsiteX8399" fmla="*/ 1340884 w 4340943"/>
                <a:gd name="connsiteY8399" fmla="*/ 619341 h 1383472"/>
                <a:gd name="connsiteX8400" fmla="*/ 1347179 w 4340943"/>
                <a:gd name="connsiteY8400" fmla="*/ 615241 h 1383472"/>
                <a:gd name="connsiteX8401" fmla="*/ 1352358 w 4340943"/>
                <a:gd name="connsiteY8401" fmla="*/ 613902 h 1383472"/>
                <a:gd name="connsiteX8402" fmla="*/ 723048 w 4340943"/>
                <a:gd name="connsiteY8402" fmla="*/ 613902 h 1383472"/>
                <a:gd name="connsiteX8403" fmla="*/ 728041 w 4340943"/>
                <a:gd name="connsiteY8403" fmla="*/ 615562 h 1383472"/>
                <a:gd name="connsiteX8404" fmla="*/ 733801 w 4340943"/>
                <a:gd name="connsiteY8404" fmla="*/ 620044 h 1383472"/>
                <a:gd name="connsiteX8405" fmla="*/ 733350 w 4340943"/>
                <a:gd name="connsiteY8405" fmla="*/ 627284 h 1383472"/>
                <a:gd name="connsiteX8406" fmla="*/ 727054 w 4340943"/>
                <a:gd name="connsiteY8406" fmla="*/ 631385 h 1383472"/>
                <a:gd name="connsiteX8407" fmla="*/ 716884 w 4340943"/>
                <a:gd name="connsiteY8407" fmla="*/ 631063 h 1383472"/>
                <a:gd name="connsiteX8408" fmla="*/ 711123 w 4340943"/>
                <a:gd name="connsiteY8408" fmla="*/ 626582 h 1383472"/>
                <a:gd name="connsiteX8409" fmla="*/ 711574 w 4340943"/>
                <a:gd name="connsiteY8409" fmla="*/ 619341 h 1383472"/>
                <a:gd name="connsiteX8410" fmla="*/ 717869 w 4340943"/>
                <a:gd name="connsiteY8410" fmla="*/ 615241 h 1383472"/>
                <a:gd name="connsiteX8411" fmla="*/ 723048 w 4340943"/>
                <a:gd name="connsiteY8411" fmla="*/ 613902 h 1383472"/>
                <a:gd name="connsiteX8412" fmla="*/ 4317486 w 4340943"/>
                <a:gd name="connsiteY8412" fmla="*/ 610501 h 1383472"/>
                <a:gd name="connsiteX8413" fmla="*/ 4322477 w 4340943"/>
                <a:gd name="connsiteY8413" fmla="*/ 612161 h 1383472"/>
                <a:gd name="connsiteX8414" fmla="*/ 4328238 w 4340943"/>
                <a:gd name="connsiteY8414" fmla="*/ 616643 h 1383472"/>
                <a:gd name="connsiteX8415" fmla="*/ 4327787 w 4340943"/>
                <a:gd name="connsiteY8415" fmla="*/ 623883 h 1383472"/>
                <a:gd name="connsiteX8416" fmla="*/ 4321492 w 4340943"/>
                <a:gd name="connsiteY8416" fmla="*/ 627984 h 1383472"/>
                <a:gd name="connsiteX8417" fmla="*/ 4311320 w 4340943"/>
                <a:gd name="connsiteY8417" fmla="*/ 627663 h 1383472"/>
                <a:gd name="connsiteX8418" fmla="*/ 4305559 w 4340943"/>
                <a:gd name="connsiteY8418" fmla="*/ 623181 h 1383472"/>
                <a:gd name="connsiteX8419" fmla="*/ 4306010 w 4340943"/>
                <a:gd name="connsiteY8419" fmla="*/ 615940 h 1383472"/>
                <a:gd name="connsiteX8420" fmla="*/ 4312306 w 4340943"/>
                <a:gd name="connsiteY8420" fmla="*/ 611840 h 1383472"/>
                <a:gd name="connsiteX8421" fmla="*/ 4317486 w 4340943"/>
                <a:gd name="connsiteY8421" fmla="*/ 610501 h 1383472"/>
                <a:gd name="connsiteX8422" fmla="*/ 3686982 w 4340943"/>
                <a:gd name="connsiteY8422" fmla="*/ 610501 h 1383472"/>
                <a:gd name="connsiteX8423" fmla="*/ 3691974 w 4340943"/>
                <a:gd name="connsiteY8423" fmla="*/ 612161 h 1383472"/>
                <a:gd name="connsiteX8424" fmla="*/ 3697734 w 4340943"/>
                <a:gd name="connsiteY8424" fmla="*/ 616643 h 1383472"/>
                <a:gd name="connsiteX8425" fmla="*/ 3697284 w 4340943"/>
                <a:gd name="connsiteY8425" fmla="*/ 623883 h 1383472"/>
                <a:gd name="connsiteX8426" fmla="*/ 3690988 w 4340943"/>
                <a:gd name="connsiteY8426" fmla="*/ 627984 h 1383472"/>
                <a:gd name="connsiteX8427" fmla="*/ 3680816 w 4340943"/>
                <a:gd name="connsiteY8427" fmla="*/ 627663 h 1383472"/>
                <a:gd name="connsiteX8428" fmla="*/ 3675056 w 4340943"/>
                <a:gd name="connsiteY8428" fmla="*/ 623181 h 1383472"/>
                <a:gd name="connsiteX8429" fmla="*/ 3675507 w 4340943"/>
                <a:gd name="connsiteY8429" fmla="*/ 615940 h 1383472"/>
                <a:gd name="connsiteX8430" fmla="*/ 3681803 w 4340943"/>
                <a:gd name="connsiteY8430" fmla="*/ 611840 h 1383472"/>
                <a:gd name="connsiteX8431" fmla="*/ 3686982 w 4340943"/>
                <a:gd name="connsiteY8431" fmla="*/ 610501 h 1383472"/>
                <a:gd name="connsiteX8432" fmla="*/ 3057672 w 4340943"/>
                <a:gd name="connsiteY8432" fmla="*/ 610501 h 1383472"/>
                <a:gd name="connsiteX8433" fmla="*/ 3062664 w 4340943"/>
                <a:gd name="connsiteY8433" fmla="*/ 612161 h 1383472"/>
                <a:gd name="connsiteX8434" fmla="*/ 3068425 w 4340943"/>
                <a:gd name="connsiteY8434" fmla="*/ 616643 h 1383472"/>
                <a:gd name="connsiteX8435" fmla="*/ 3067974 w 4340943"/>
                <a:gd name="connsiteY8435" fmla="*/ 623883 h 1383472"/>
                <a:gd name="connsiteX8436" fmla="*/ 3061678 w 4340943"/>
                <a:gd name="connsiteY8436" fmla="*/ 627984 h 1383472"/>
                <a:gd name="connsiteX8437" fmla="*/ 3051507 w 4340943"/>
                <a:gd name="connsiteY8437" fmla="*/ 627663 h 1383472"/>
                <a:gd name="connsiteX8438" fmla="*/ 3045746 w 4340943"/>
                <a:gd name="connsiteY8438" fmla="*/ 623181 h 1383472"/>
                <a:gd name="connsiteX8439" fmla="*/ 3046197 w 4340943"/>
                <a:gd name="connsiteY8439" fmla="*/ 615940 h 1383472"/>
                <a:gd name="connsiteX8440" fmla="*/ 3052493 w 4340943"/>
                <a:gd name="connsiteY8440" fmla="*/ 611840 h 1383472"/>
                <a:gd name="connsiteX8441" fmla="*/ 3057672 w 4340943"/>
                <a:gd name="connsiteY8441" fmla="*/ 610501 h 1383472"/>
                <a:gd name="connsiteX8442" fmla="*/ 2427169 w 4340943"/>
                <a:gd name="connsiteY8442" fmla="*/ 610501 h 1383472"/>
                <a:gd name="connsiteX8443" fmla="*/ 2432161 w 4340943"/>
                <a:gd name="connsiteY8443" fmla="*/ 612161 h 1383472"/>
                <a:gd name="connsiteX8444" fmla="*/ 2437921 w 4340943"/>
                <a:gd name="connsiteY8444" fmla="*/ 616643 h 1383472"/>
                <a:gd name="connsiteX8445" fmla="*/ 2437471 w 4340943"/>
                <a:gd name="connsiteY8445" fmla="*/ 623883 h 1383472"/>
                <a:gd name="connsiteX8446" fmla="*/ 2431175 w 4340943"/>
                <a:gd name="connsiteY8446" fmla="*/ 627984 h 1383472"/>
                <a:gd name="connsiteX8447" fmla="*/ 2421004 w 4340943"/>
                <a:gd name="connsiteY8447" fmla="*/ 627663 h 1383472"/>
                <a:gd name="connsiteX8448" fmla="*/ 2415243 w 4340943"/>
                <a:gd name="connsiteY8448" fmla="*/ 623181 h 1383472"/>
                <a:gd name="connsiteX8449" fmla="*/ 2415694 w 4340943"/>
                <a:gd name="connsiteY8449" fmla="*/ 615940 h 1383472"/>
                <a:gd name="connsiteX8450" fmla="*/ 2421990 w 4340943"/>
                <a:gd name="connsiteY8450" fmla="*/ 611840 h 1383472"/>
                <a:gd name="connsiteX8451" fmla="*/ 2427169 w 4340943"/>
                <a:gd name="connsiteY8451" fmla="*/ 610501 h 1383472"/>
                <a:gd name="connsiteX8452" fmla="*/ 1796538 w 4340943"/>
                <a:gd name="connsiteY8452" fmla="*/ 610501 h 1383472"/>
                <a:gd name="connsiteX8453" fmla="*/ 1801530 w 4340943"/>
                <a:gd name="connsiteY8453" fmla="*/ 612161 h 1383472"/>
                <a:gd name="connsiteX8454" fmla="*/ 1807291 w 4340943"/>
                <a:gd name="connsiteY8454" fmla="*/ 616643 h 1383472"/>
                <a:gd name="connsiteX8455" fmla="*/ 1806840 w 4340943"/>
                <a:gd name="connsiteY8455" fmla="*/ 623883 h 1383472"/>
                <a:gd name="connsiteX8456" fmla="*/ 1800544 w 4340943"/>
                <a:gd name="connsiteY8456" fmla="*/ 627984 h 1383472"/>
                <a:gd name="connsiteX8457" fmla="*/ 1790373 w 4340943"/>
                <a:gd name="connsiteY8457" fmla="*/ 627663 h 1383472"/>
                <a:gd name="connsiteX8458" fmla="*/ 1784612 w 4340943"/>
                <a:gd name="connsiteY8458" fmla="*/ 623181 h 1383472"/>
                <a:gd name="connsiteX8459" fmla="*/ 1785063 w 4340943"/>
                <a:gd name="connsiteY8459" fmla="*/ 615940 h 1383472"/>
                <a:gd name="connsiteX8460" fmla="*/ 1791359 w 4340943"/>
                <a:gd name="connsiteY8460" fmla="*/ 611840 h 1383472"/>
                <a:gd name="connsiteX8461" fmla="*/ 1796538 w 4340943"/>
                <a:gd name="connsiteY8461" fmla="*/ 610501 h 1383472"/>
                <a:gd name="connsiteX8462" fmla="*/ 1166035 w 4340943"/>
                <a:gd name="connsiteY8462" fmla="*/ 610501 h 1383472"/>
                <a:gd name="connsiteX8463" fmla="*/ 1171027 w 4340943"/>
                <a:gd name="connsiteY8463" fmla="*/ 612161 h 1383472"/>
                <a:gd name="connsiteX8464" fmla="*/ 1176787 w 4340943"/>
                <a:gd name="connsiteY8464" fmla="*/ 616643 h 1383472"/>
                <a:gd name="connsiteX8465" fmla="*/ 1176337 w 4340943"/>
                <a:gd name="connsiteY8465" fmla="*/ 623883 h 1383472"/>
                <a:gd name="connsiteX8466" fmla="*/ 1170041 w 4340943"/>
                <a:gd name="connsiteY8466" fmla="*/ 627984 h 1383472"/>
                <a:gd name="connsiteX8467" fmla="*/ 1159870 w 4340943"/>
                <a:gd name="connsiteY8467" fmla="*/ 627663 h 1383472"/>
                <a:gd name="connsiteX8468" fmla="*/ 1154109 w 4340943"/>
                <a:gd name="connsiteY8468" fmla="*/ 623181 h 1383472"/>
                <a:gd name="connsiteX8469" fmla="*/ 1154560 w 4340943"/>
                <a:gd name="connsiteY8469" fmla="*/ 615940 h 1383472"/>
                <a:gd name="connsiteX8470" fmla="*/ 1160856 w 4340943"/>
                <a:gd name="connsiteY8470" fmla="*/ 611840 h 1383472"/>
                <a:gd name="connsiteX8471" fmla="*/ 1166035 w 4340943"/>
                <a:gd name="connsiteY8471" fmla="*/ 610501 h 1383472"/>
                <a:gd name="connsiteX8472" fmla="*/ 536726 w 4340943"/>
                <a:gd name="connsiteY8472" fmla="*/ 610501 h 1383472"/>
                <a:gd name="connsiteX8473" fmla="*/ 541717 w 4340943"/>
                <a:gd name="connsiteY8473" fmla="*/ 612161 h 1383472"/>
                <a:gd name="connsiteX8474" fmla="*/ 547478 w 4340943"/>
                <a:gd name="connsiteY8474" fmla="*/ 616643 h 1383472"/>
                <a:gd name="connsiteX8475" fmla="*/ 547027 w 4340943"/>
                <a:gd name="connsiteY8475" fmla="*/ 623883 h 1383472"/>
                <a:gd name="connsiteX8476" fmla="*/ 540731 w 4340943"/>
                <a:gd name="connsiteY8476" fmla="*/ 627984 h 1383472"/>
                <a:gd name="connsiteX8477" fmla="*/ 530560 w 4340943"/>
                <a:gd name="connsiteY8477" fmla="*/ 627663 h 1383472"/>
                <a:gd name="connsiteX8478" fmla="*/ 524799 w 4340943"/>
                <a:gd name="connsiteY8478" fmla="*/ 623181 h 1383472"/>
                <a:gd name="connsiteX8479" fmla="*/ 525250 w 4340943"/>
                <a:gd name="connsiteY8479" fmla="*/ 615940 h 1383472"/>
                <a:gd name="connsiteX8480" fmla="*/ 531546 w 4340943"/>
                <a:gd name="connsiteY8480" fmla="*/ 611840 h 1383472"/>
                <a:gd name="connsiteX8481" fmla="*/ 536726 w 4340943"/>
                <a:gd name="connsiteY8481" fmla="*/ 610501 h 1383472"/>
                <a:gd name="connsiteX8482" fmla="*/ 4013338 w 4340943"/>
                <a:gd name="connsiteY8482" fmla="*/ 602334 h 1383472"/>
                <a:gd name="connsiteX8483" fmla="*/ 4020667 w 4340943"/>
                <a:gd name="connsiteY8483" fmla="*/ 604913 h 1383472"/>
                <a:gd name="connsiteX8484" fmla="*/ 4031324 w 4340943"/>
                <a:gd name="connsiteY8484" fmla="*/ 613580 h 1383472"/>
                <a:gd name="connsiteX8485" fmla="*/ 4030322 w 4340943"/>
                <a:gd name="connsiteY8485" fmla="*/ 624310 h 1383472"/>
                <a:gd name="connsiteX8486" fmla="*/ 4014980 w 4340943"/>
                <a:gd name="connsiteY8486" fmla="*/ 633869 h 1383472"/>
                <a:gd name="connsiteX8487" fmla="*/ 3999906 w 4340943"/>
                <a:gd name="connsiteY8487" fmla="*/ 633155 h 1383472"/>
                <a:gd name="connsiteX8488" fmla="*/ 3989250 w 4340943"/>
                <a:gd name="connsiteY8488" fmla="*/ 624489 h 1383472"/>
                <a:gd name="connsiteX8489" fmla="*/ 3990252 w 4340943"/>
                <a:gd name="connsiteY8489" fmla="*/ 613760 h 1383472"/>
                <a:gd name="connsiteX8490" fmla="*/ 4005594 w 4340943"/>
                <a:gd name="connsiteY8490" fmla="*/ 604200 h 1383472"/>
                <a:gd name="connsiteX8491" fmla="*/ 4013338 w 4340943"/>
                <a:gd name="connsiteY8491" fmla="*/ 602334 h 1383472"/>
                <a:gd name="connsiteX8492" fmla="*/ 3384028 w 4340943"/>
                <a:gd name="connsiteY8492" fmla="*/ 602334 h 1383472"/>
                <a:gd name="connsiteX8493" fmla="*/ 3391358 w 4340943"/>
                <a:gd name="connsiteY8493" fmla="*/ 604913 h 1383472"/>
                <a:gd name="connsiteX8494" fmla="*/ 3402014 w 4340943"/>
                <a:gd name="connsiteY8494" fmla="*/ 613580 h 1383472"/>
                <a:gd name="connsiteX8495" fmla="*/ 3401012 w 4340943"/>
                <a:gd name="connsiteY8495" fmla="*/ 624310 h 1383472"/>
                <a:gd name="connsiteX8496" fmla="*/ 3385670 w 4340943"/>
                <a:gd name="connsiteY8496" fmla="*/ 633869 h 1383472"/>
                <a:gd name="connsiteX8497" fmla="*/ 3370597 w 4340943"/>
                <a:gd name="connsiteY8497" fmla="*/ 633155 h 1383472"/>
                <a:gd name="connsiteX8498" fmla="*/ 3359940 w 4340943"/>
                <a:gd name="connsiteY8498" fmla="*/ 624489 h 1383472"/>
                <a:gd name="connsiteX8499" fmla="*/ 3360942 w 4340943"/>
                <a:gd name="connsiteY8499" fmla="*/ 613760 h 1383472"/>
                <a:gd name="connsiteX8500" fmla="*/ 3376284 w 4340943"/>
                <a:gd name="connsiteY8500" fmla="*/ 604200 h 1383472"/>
                <a:gd name="connsiteX8501" fmla="*/ 3384028 w 4340943"/>
                <a:gd name="connsiteY8501" fmla="*/ 602334 h 1383472"/>
                <a:gd name="connsiteX8502" fmla="*/ 2753525 w 4340943"/>
                <a:gd name="connsiteY8502" fmla="*/ 602334 h 1383472"/>
                <a:gd name="connsiteX8503" fmla="*/ 2760854 w 4340943"/>
                <a:gd name="connsiteY8503" fmla="*/ 604913 h 1383472"/>
                <a:gd name="connsiteX8504" fmla="*/ 2771511 w 4340943"/>
                <a:gd name="connsiteY8504" fmla="*/ 613580 h 1383472"/>
                <a:gd name="connsiteX8505" fmla="*/ 2770509 w 4340943"/>
                <a:gd name="connsiteY8505" fmla="*/ 624310 h 1383472"/>
                <a:gd name="connsiteX8506" fmla="*/ 2755167 w 4340943"/>
                <a:gd name="connsiteY8506" fmla="*/ 633869 h 1383472"/>
                <a:gd name="connsiteX8507" fmla="*/ 2740094 w 4340943"/>
                <a:gd name="connsiteY8507" fmla="*/ 633155 h 1383472"/>
                <a:gd name="connsiteX8508" fmla="*/ 2729437 w 4340943"/>
                <a:gd name="connsiteY8508" fmla="*/ 624489 h 1383472"/>
                <a:gd name="connsiteX8509" fmla="*/ 2730440 w 4340943"/>
                <a:gd name="connsiteY8509" fmla="*/ 613760 h 1383472"/>
                <a:gd name="connsiteX8510" fmla="*/ 2745781 w 4340943"/>
                <a:gd name="connsiteY8510" fmla="*/ 604200 h 1383472"/>
                <a:gd name="connsiteX8511" fmla="*/ 2753525 w 4340943"/>
                <a:gd name="connsiteY8511" fmla="*/ 602334 h 1383472"/>
                <a:gd name="connsiteX8512" fmla="*/ 2122895 w 4340943"/>
                <a:gd name="connsiteY8512" fmla="*/ 602334 h 1383472"/>
                <a:gd name="connsiteX8513" fmla="*/ 2130224 w 4340943"/>
                <a:gd name="connsiteY8513" fmla="*/ 604913 h 1383472"/>
                <a:gd name="connsiteX8514" fmla="*/ 2140880 w 4340943"/>
                <a:gd name="connsiteY8514" fmla="*/ 613580 h 1383472"/>
                <a:gd name="connsiteX8515" fmla="*/ 2139878 w 4340943"/>
                <a:gd name="connsiteY8515" fmla="*/ 624310 h 1383472"/>
                <a:gd name="connsiteX8516" fmla="*/ 2124536 w 4340943"/>
                <a:gd name="connsiteY8516" fmla="*/ 633869 h 1383472"/>
                <a:gd name="connsiteX8517" fmla="*/ 2109463 w 4340943"/>
                <a:gd name="connsiteY8517" fmla="*/ 633155 h 1383472"/>
                <a:gd name="connsiteX8518" fmla="*/ 2098807 w 4340943"/>
                <a:gd name="connsiteY8518" fmla="*/ 624489 h 1383472"/>
                <a:gd name="connsiteX8519" fmla="*/ 2099809 w 4340943"/>
                <a:gd name="connsiteY8519" fmla="*/ 613760 h 1383472"/>
                <a:gd name="connsiteX8520" fmla="*/ 2115150 w 4340943"/>
                <a:gd name="connsiteY8520" fmla="*/ 604200 h 1383472"/>
                <a:gd name="connsiteX8521" fmla="*/ 2122895 w 4340943"/>
                <a:gd name="connsiteY8521" fmla="*/ 602334 h 1383472"/>
                <a:gd name="connsiteX8522" fmla="*/ 1492391 w 4340943"/>
                <a:gd name="connsiteY8522" fmla="*/ 602334 h 1383472"/>
                <a:gd name="connsiteX8523" fmla="*/ 1499720 w 4340943"/>
                <a:gd name="connsiteY8523" fmla="*/ 604913 h 1383472"/>
                <a:gd name="connsiteX8524" fmla="*/ 1510377 w 4340943"/>
                <a:gd name="connsiteY8524" fmla="*/ 613580 h 1383472"/>
                <a:gd name="connsiteX8525" fmla="*/ 1509375 w 4340943"/>
                <a:gd name="connsiteY8525" fmla="*/ 624310 h 1383472"/>
                <a:gd name="connsiteX8526" fmla="*/ 1494033 w 4340943"/>
                <a:gd name="connsiteY8526" fmla="*/ 633869 h 1383472"/>
                <a:gd name="connsiteX8527" fmla="*/ 1478959 w 4340943"/>
                <a:gd name="connsiteY8527" fmla="*/ 633155 h 1383472"/>
                <a:gd name="connsiteX8528" fmla="*/ 1468303 w 4340943"/>
                <a:gd name="connsiteY8528" fmla="*/ 624489 h 1383472"/>
                <a:gd name="connsiteX8529" fmla="*/ 1469305 w 4340943"/>
                <a:gd name="connsiteY8529" fmla="*/ 613760 h 1383472"/>
                <a:gd name="connsiteX8530" fmla="*/ 1484647 w 4340943"/>
                <a:gd name="connsiteY8530" fmla="*/ 604200 h 1383472"/>
                <a:gd name="connsiteX8531" fmla="*/ 1492391 w 4340943"/>
                <a:gd name="connsiteY8531" fmla="*/ 602334 h 1383472"/>
                <a:gd name="connsiteX8532" fmla="*/ 863081 w 4340943"/>
                <a:gd name="connsiteY8532" fmla="*/ 602334 h 1383472"/>
                <a:gd name="connsiteX8533" fmla="*/ 870411 w 4340943"/>
                <a:gd name="connsiteY8533" fmla="*/ 604913 h 1383472"/>
                <a:gd name="connsiteX8534" fmla="*/ 881067 w 4340943"/>
                <a:gd name="connsiteY8534" fmla="*/ 613580 h 1383472"/>
                <a:gd name="connsiteX8535" fmla="*/ 880065 w 4340943"/>
                <a:gd name="connsiteY8535" fmla="*/ 624310 h 1383472"/>
                <a:gd name="connsiteX8536" fmla="*/ 864724 w 4340943"/>
                <a:gd name="connsiteY8536" fmla="*/ 633869 h 1383472"/>
                <a:gd name="connsiteX8537" fmla="*/ 849650 w 4340943"/>
                <a:gd name="connsiteY8537" fmla="*/ 633155 h 1383472"/>
                <a:gd name="connsiteX8538" fmla="*/ 838994 w 4340943"/>
                <a:gd name="connsiteY8538" fmla="*/ 624489 h 1383472"/>
                <a:gd name="connsiteX8539" fmla="*/ 839996 w 4340943"/>
                <a:gd name="connsiteY8539" fmla="*/ 613760 h 1383472"/>
                <a:gd name="connsiteX8540" fmla="*/ 855337 w 4340943"/>
                <a:gd name="connsiteY8540" fmla="*/ 604200 h 1383472"/>
                <a:gd name="connsiteX8541" fmla="*/ 863081 w 4340943"/>
                <a:gd name="connsiteY8541" fmla="*/ 602334 h 1383472"/>
                <a:gd name="connsiteX8542" fmla="*/ 4320779 w 4340943"/>
                <a:gd name="connsiteY8542" fmla="*/ 596900 h 1383472"/>
                <a:gd name="connsiteX8543" fmla="*/ 4340943 w 4340943"/>
                <a:gd name="connsiteY8543" fmla="*/ 596900 h 1383472"/>
                <a:gd name="connsiteX8544" fmla="*/ 4340943 w 4340943"/>
                <a:gd name="connsiteY8544" fmla="*/ 616800 h 1383472"/>
                <a:gd name="connsiteX8545" fmla="*/ 4320779 w 4340943"/>
                <a:gd name="connsiteY8545" fmla="*/ 602447 h 1383472"/>
                <a:gd name="connsiteX8546" fmla="*/ 4120892 w 4340943"/>
                <a:gd name="connsiteY8546" fmla="*/ 596900 h 1383472"/>
                <a:gd name="connsiteX8547" fmla="*/ 4302690 w 4340943"/>
                <a:gd name="connsiteY8547" fmla="*/ 596900 h 1383472"/>
                <a:gd name="connsiteX8548" fmla="*/ 4295766 w 4340943"/>
                <a:gd name="connsiteY8548" fmla="*/ 608800 h 1383472"/>
                <a:gd name="connsiteX8549" fmla="*/ 4245214 w 4340943"/>
                <a:gd name="connsiteY8549" fmla="*/ 644786 h 1383472"/>
                <a:gd name="connsiteX8550" fmla="*/ 4211840 w 4340943"/>
                <a:gd name="connsiteY8550" fmla="*/ 654627 h 1383472"/>
                <a:gd name="connsiteX8551" fmla="*/ 4211839 w 4340943"/>
                <a:gd name="connsiteY8551" fmla="*/ 654627 h 1383472"/>
                <a:gd name="connsiteX8552" fmla="*/ 4211839 w 4340943"/>
                <a:gd name="connsiteY8552" fmla="*/ 654614 h 1383472"/>
                <a:gd name="connsiteX8553" fmla="*/ 4211743 w 4340943"/>
                <a:gd name="connsiteY8553" fmla="*/ 654627 h 1383472"/>
                <a:gd name="connsiteX8554" fmla="*/ 4178368 w 4340943"/>
                <a:gd name="connsiteY8554" fmla="*/ 644786 h 1383472"/>
                <a:gd name="connsiteX8555" fmla="*/ 4127816 w 4340943"/>
                <a:gd name="connsiteY8555" fmla="*/ 608800 h 1383472"/>
                <a:gd name="connsiteX8556" fmla="*/ 4031929 w 4340943"/>
                <a:gd name="connsiteY8556" fmla="*/ 596900 h 1383472"/>
                <a:gd name="connsiteX8557" fmla="*/ 4099989 w 4340943"/>
                <a:gd name="connsiteY8557" fmla="*/ 596900 h 1383472"/>
                <a:gd name="connsiteX8558" fmla="*/ 4094872 w 4340943"/>
                <a:gd name="connsiteY8558" fmla="*/ 610140 h 1383472"/>
                <a:gd name="connsiteX8559" fmla="*/ 4070728 w 4340943"/>
                <a:gd name="connsiteY8559" fmla="*/ 619912 h 1383472"/>
                <a:gd name="connsiteX8560" fmla="*/ 4045724 w 4340943"/>
                <a:gd name="connsiteY8560" fmla="*/ 615015 h 1383472"/>
                <a:gd name="connsiteX8561" fmla="*/ 4031710 w 4340943"/>
                <a:gd name="connsiteY8561" fmla="*/ 597467 h 1383472"/>
                <a:gd name="connsiteX8562" fmla="*/ 3864103 w 4340943"/>
                <a:gd name="connsiteY8562" fmla="*/ 596900 h 1383472"/>
                <a:gd name="connsiteX8563" fmla="*/ 3978953 w 4340943"/>
                <a:gd name="connsiteY8563" fmla="*/ 596900 h 1383472"/>
                <a:gd name="connsiteX8564" fmla="*/ 3978953 w 4340943"/>
                <a:gd name="connsiteY8564" fmla="*/ 606376 h 1383472"/>
                <a:gd name="connsiteX8565" fmla="*/ 3948372 w 4340943"/>
                <a:gd name="connsiteY8565" fmla="*/ 628144 h 1383472"/>
                <a:gd name="connsiteX8566" fmla="*/ 3907994 w 4340943"/>
                <a:gd name="connsiteY8566" fmla="*/ 628144 h 1383472"/>
                <a:gd name="connsiteX8567" fmla="*/ 3767794 w 4340943"/>
                <a:gd name="connsiteY8567" fmla="*/ 596900 h 1383472"/>
                <a:gd name="connsiteX8568" fmla="*/ 3843799 w 4340943"/>
                <a:gd name="connsiteY8568" fmla="*/ 596900 h 1383472"/>
                <a:gd name="connsiteX8569" fmla="*/ 3853055 w 4340943"/>
                <a:gd name="connsiteY8569" fmla="*/ 603489 h 1383472"/>
                <a:gd name="connsiteX8570" fmla="*/ 3853055 w 4340943"/>
                <a:gd name="connsiteY8570" fmla="*/ 616927 h 1383472"/>
                <a:gd name="connsiteX8571" fmla="*/ 3797880 w 4340943"/>
                <a:gd name="connsiteY8571" fmla="*/ 656204 h 1383472"/>
                <a:gd name="connsiteX8572" fmla="*/ 3779003 w 4340943"/>
                <a:gd name="connsiteY8572" fmla="*/ 656204 h 1383472"/>
                <a:gd name="connsiteX8573" fmla="*/ 3741183 w 4340943"/>
                <a:gd name="connsiteY8573" fmla="*/ 629281 h 1383472"/>
                <a:gd name="connsiteX8574" fmla="*/ 3741182 w 4340943"/>
                <a:gd name="connsiteY8574" fmla="*/ 615844 h 1383472"/>
                <a:gd name="connsiteX8575" fmla="*/ 3690276 w 4340943"/>
                <a:gd name="connsiteY8575" fmla="*/ 596900 h 1383472"/>
                <a:gd name="connsiteX8576" fmla="*/ 3732857 w 4340943"/>
                <a:gd name="connsiteY8576" fmla="*/ 596900 h 1383472"/>
                <a:gd name="connsiteX8577" fmla="*/ 3736664 w 4340943"/>
                <a:gd name="connsiteY8577" fmla="*/ 599610 h 1383472"/>
                <a:gd name="connsiteX8578" fmla="*/ 3736664 w 4340943"/>
                <a:gd name="connsiteY8578" fmla="*/ 610869 h 1383472"/>
                <a:gd name="connsiteX8579" fmla="*/ 3727293 w 4340943"/>
                <a:gd name="connsiteY8579" fmla="*/ 617540 h 1383472"/>
                <a:gd name="connsiteX8580" fmla="*/ 3711478 w 4340943"/>
                <a:gd name="connsiteY8580" fmla="*/ 617540 h 1383472"/>
                <a:gd name="connsiteX8581" fmla="*/ 3690276 w 4340943"/>
                <a:gd name="connsiteY8581" fmla="*/ 602447 h 1383472"/>
                <a:gd name="connsiteX8582" fmla="*/ 3491582 w 4340943"/>
                <a:gd name="connsiteY8582" fmla="*/ 596900 h 1383472"/>
                <a:gd name="connsiteX8583" fmla="*/ 3672188 w 4340943"/>
                <a:gd name="connsiteY8583" fmla="*/ 596900 h 1383472"/>
                <a:gd name="connsiteX8584" fmla="*/ 3665264 w 4340943"/>
                <a:gd name="connsiteY8584" fmla="*/ 608800 h 1383472"/>
                <a:gd name="connsiteX8585" fmla="*/ 3614711 w 4340943"/>
                <a:gd name="connsiteY8585" fmla="*/ 644786 h 1383472"/>
                <a:gd name="connsiteX8586" fmla="*/ 3599097 w 4340943"/>
                <a:gd name="connsiteY8586" fmla="*/ 652167 h 1383472"/>
                <a:gd name="connsiteX8587" fmla="*/ 3582656 w 4340943"/>
                <a:gd name="connsiteY8587" fmla="*/ 654444 h 1383472"/>
                <a:gd name="connsiteX8588" fmla="*/ 3582656 w 4340943"/>
                <a:gd name="connsiteY8588" fmla="*/ 654596 h 1383472"/>
                <a:gd name="connsiteX8589" fmla="*/ 3582433 w 4340943"/>
                <a:gd name="connsiteY8589" fmla="*/ 654627 h 1383472"/>
                <a:gd name="connsiteX8590" fmla="*/ 3581884 w 4340943"/>
                <a:gd name="connsiteY8590" fmla="*/ 654551 h 1383472"/>
                <a:gd name="connsiteX8591" fmla="*/ 3581336 w 4340943"/>
                <a:gd name="connsiteY8591" fmla="*/ 654627 h 1383472"/>
                <a:gd name="connsiteX8592" fmla="*/ 3581335 w 4340943"/>
                <a:gd name="connsiteY8592" fmla="*/ 654627 h 1383472"/>
                <a:gd name="connsiteX8593" fmla="*/ 3581335 w 4340943"/>
                <a:gd name="connsiteY8593" fmla="*/ 654475 h 1383472"/>
                <a:gd name="connsiteX8594" fmla="*/ 3564672 w 4340943"/>
                <a:gd name="connsiteY8594" fmla="*/ 652167 h 1383472"/>
                <a:gd name="connsiteX8595" fmla="*/ 3549059 w 4340943"/>
                <a:gd name="connsiteY8595" fmla="*/ 644786 h 1383472"/>
                <a:gd name="connsiteX8596" fmla="*/ 3498506 w 4340943"/>
                <a:gd name="connsiteY8596" fmla="*/ 608800 h 1383472"/>
                <a:gd name="connsiteX8597" fmla="*/ 3402619 w 4340943"/>
                <a:gd name="connsiteY8597" fmla="*/ 596900 h 1383472"/>
                <a:gd name="connsiteX8598" fmla="*/ 3470679 w 4340943"/>
                <a:gd name="connsiteY8598" fmla="*/ 596900 h 1383472"/>
                <a:gd name="connsiteX8599" fmla="*/ 3465562 w 4340943"/>
                <a:gd name="connsiteY8599" fmla="*/ 610140 h 1383472"/>
                <a:gd name="connsiteX8600" fmla="*/ 3441418 w 4340943"/>
                <a:gd name="connsiteY8600" fmla="*/ 619912 h 1383472"/>
                <a:gd name="connsiteX8601" fmla="*/ 3416415 w 4340943"/>
                <a:gd name="connsiteY8601" fmla="*/ 615015 h 1383472"/>
                <a:gd name="connsiteX8602" fmla="*/ 3402400 w 4340943"/>
                <a:gd name="connsiteY8602" fmla="*/ 597467 h 1383472"/>
                <a:gd name="connsiteX8603" fmla="*/ 3234793 w 4340943"/>
                <a:gd name="connsiteY8603" fmla="*/ 596900 h 1383472"/>
                <a:gd name="connsiteX8604" fmla="*/ 3349644 w 4340943"/>
                <a:gd name="connsiteY8604" fmla="*/ 596900 h 1383472"/>
                <a:gd name="connsiteX8605" fmla="*/ 3349644 w 4340943"/>
                <a:gd name="connsiteY8605" fmla="*/ 606376 h 1383472"/>
                <a:gd name="connsiteX8606" fmla="*/ 3319064 w 4340943"/>
                <a:gd name="connsiteY8606" fmla="*/ 628144 h 1383472"/>
                <a:gd name="connsiteX8607" fmla="*/ 3278684 w 4340943"/>
                <a:gd name="connsiteY8607" fmla="*/ 628144 h 1383472"/>
                <a:gd name="connsiteX8608" fmla="*/ 3138484 w 4340943"/>
                <a:gd name="connsiteY8608" fmla="*/ 596900 h 1383472"/>
                <a:gd name="connsiteX8609" fmla="*/ 3214490 w 4340943"/>
                <a:gd name="connsiteY8609" fmla="*/ 596900 h 1383472"/>
                <a:gd name="connsiteX8610" fmla="*/ 3223746 w 4340943"/>
                <a:gd name="connsiteY8610" fmla="*/ 603489 h 1383472"/>
                <a:gd name="connsiteX8611" fmla="*/ 3223746 w 4340943"/>
                <a:gd name="connsiteY8611" fmla="*/ 616927 h 1383472"/>
                <a:gd name="connsiteX8612" fmla="*/ 3168570 w 4340943"/>
                <a:gd name="connsiteY8612" fmla="*/ 656204 h 1383472"/>
                <a:gd name="connsiteX8613" fmla="*/ 3149693 w 4340943"/>
                <a:gd name="connsiteY8613" fmla="*/ 656204 h 1383472"/>
                <a:gd name="connsiteX8614" fmla="*/ 3111873 w 4340943"/>
                <a:gd name="connsiteY8614" fmla="*/ 629281 h 1383472"/>
                <a:gd name="connsiteX8615" fmla="*/ 3111873 w 4340943"/>
                <a:gd name="connsiteY8615" fmla="*/ 615844 h 1383472"/>
                <a:gd name="connsiteX8616" fmla="*/ 3060966 w 4340943"/>
                <a:gd name="connsiteY8616" fmla="*/ 596900 h 1383472"/>
                <a:gd name="connsiteX8617" fmla="*/ 3103548 w 4340943"/>
                <a:gd name="connsiteY8617" fmla="*/ 596900 h 1383472"/>
                <a:gd name="connsiteX8618" fmla="*/ 3107355 w 4340943"/>
                <a:gd name="connsiteY8618" fmla="*/ 599610 h 1383472"/>
                <a:gd name="connsiteX8619" fmla="*/ 3107355 w 4340943"/>
                <a:gd name="connsiteY8619" fmla="*/ 610869 h 1383472"/>
                <a:gd name="connsiteX8620" fmla="*/ 3097983 w 4340943"/>
                <a:gd name="connsiteY8620" fmla="*/ 617540 h 1383472"/>
                <a:gd name="connsiteX8621" fmla="*/ 3082169 w 4340943"/>
                <a:gd name="connsiteY8621" fmla="*/ 617540 h 1383472"/>
                <a:gd name="connsiteX8622" fmla="*/ 3060966 w 4340943"/>
                <a:gd name="connsiteY8622" fmla="*/ 602447 h 1383472"/>
                <a:gd name="connsiteX8623" fmla="*/ 2861079 w 4340943"/>
                <a:gd name="connsiteY8623" fmla="*/ 596900 h 1383472"/>
                <a:gd name="connsiteX8624" fmla="*/ 3042878 w 4340943"/>
                <a:gd name="connsiteY8624" fmla="*/ 596900 h 1383472"/>
                <a:gd name="connsiteX8625" fmla="*/ 3035954 w 4340943"/>
                <a:gd name="connsiteY8625" fmla="*/ 608800 h 1383472"/>
                <a:gd name="connsiteX8626" fmla="*/ 2985401 w 4340943"/>
                <a:gd name="connsiteY8626" fmla="*/ 644786 h 1383472"/>
                <a:gd name="connsiteX8627" fmla="*/ 2952027 w 4340943"/>
                <a:gd name="connsiteY8627" fmla="*/ 654627 h 1383472"/>
                <a:gd name="connsiteX8628" fmla="*/ 2952026 w 4340943"/>
                <a:gd name="connsiteY8628" fmla="*/ 654627 h 1383472"/>
                <a:gd name="connsiteX8629" fmla="*/ 2952026 w 4340943"/>
                <a:gd name="connsiteY8629" fmla="*/ 654614 h 1383472"/>
                <a:gd name="connsiteX8630" fmla="*/ 2951930 w 4340943"/>
                <a:gd name="connsiteY8630" fmla="*/ 654627 h 1383472"/>
                <a:gd name="connsiteX8631" fmla="*/ 2918556 w 4340943"/>
                <a:gd name="connsiteY8631" fmla="*/ 644786 h 1383472"/>
                <a:gd name="connsiteX8632" fmla="*/ 2868003 w 4340943"/>
                <a:gd name="connsiteY8632" fmla="*/ 608800 h 1383472"/>
                <a:gd name="connsiteX8633" fmla="*/ 2447741 w 4340943"/>
                <a:gd name="connsiteY8633" fmla="*/ 582186 h 1383472"/>
                <a:gd name="connsiteX8634" fmla="*/ 2455649 w 4340943"/>
                <a:gd name="connsiteY8634" fmla="*/ 584517 h 1383472"/>
                <a:gd name="connsiteX8635" fmla="*/ 2476851 w 4340943"/>
                <a:gd name="connsiteY8635" fmla="*/ 599610 h 1383472"/>
                <a:gd name="connsiteX8636" fmla="*/ 2476851 w 4340943"/>
                <a:gd name="connsiteY8636" fmla="*/ 610869 h 1383472"/>
                <a:gd name="connsiteX8637" fmla="*/ 2467480 w 4340943"/>
                <a:gd name="connsiteY8637" fmla="*/ 617540 h 1383472"/>
                <a:gd name="connsiteX8638" fmla="*/ 2451665 w 4340943"/>
                <a:gd name="connsiteY8638" fmla="*/ 617540 h 1383472"/>
                <a:gd name="connsiteX8639" fmla="*/ 2430463 w 4340943"/>
                <a:gd name="connsiteY8639" fmla="*/ 602447 h 1383472"/>
                <a:gd name="connsiteX8640" fmla="*/ 2430463 w 4340943"/>
                <a:gd name="connsiteY8640" fmla="*/ 591189 h 1383472"/>
                <a:gd name="connsiteX8641" fmla="*/ 2439834 w 4340943"/>
                <a:gd name="connsiteY8641" fmla="*/ 584517 h 1383472"/>
                <a:gd name="connsiteX8642" fmla="*/ 2447741 w 4340943"/>
                <a:gd name="connsiteY8642" fmla="*/ 582186 h 1383472"/>
                <a:gd name="connsiteX8643" fmla="*/ 1817111 w 4340943"/>
                <a:gd name="connsiteY8643" fmla="*/ 582186 h 1383472"/>
                <a:gd name="connsiteX8644" fmla="*/ 1825019 w 4340943"/>
                <a:gd name="connsiteY8644" fmla="*/ 584517 h 1383472"/>
                <a:gd name="connsiteX8645" fmla="*/ 1846221 w 4340943"/>
                <a:gd name="connsiteY8645" fmla="*/ 599610 h 1383472"/>
                <a:gd name="connsiteX8646" fmla="*/ 1846221 w 4340943"/>
                <a:gd name="connsiteY8646" fmla="*/ 610869 h 1383472"/>
                <a:gd name="connsiteX8647" fmla="*/ 1836849 w 4340943"/>
                <a:gd name="connsiteY8647" fmla="*/ 617540 h 1383472"/>
                <a:gd name="connsiteX8648" fmla="*/ 1821035 w 4340943"/>
                <a:gd name="connsiteY8648" fmla="*/ 617540 h 1383472"/>
                <a:gd name="connsiteX8649" fmla="*/ 1799832 w 4340943"/>
                <a:gd name="connsiteY8649" fmla="*/ 602447 h 1383472"/>
                <a:gd name="connsiteX8650" fmla="*/ 1799832 w 4340943"/>
                <a:gd name="connsiteY8650" fmla="*/ 591189 h 1383472"/>
                <a:gd name="connsiteX8651" fmla="*/ 1809204 w 4340943"/>
                <a:gd name="connsiteY8651" fmla="*/ 584517 h 1383472"/>
                <a:gd name="connsiteX8652" fmla="*/ 1817111 w 4340943"/>
                <a:gd name="connsiteY8652" fmla="*/ 582186 h 1383472"/>
                <a:gd name="connsiteX8653" fmla="*/ 1186608 w 4340943"/>
                <a:gd name="connsiteY8653" fmla="*/ 582186 h 1383472"/>
                <a:gd name="connsiteX8654" fmla="*/ 1194515 w 4340943"/>
                <a:gd name="connsiteY8654" fmla="*/ 584517 h 1383472"/>
                <a:gd name="connsiteX8655" fmla="*/ 1215718 w 4340943"/>
                <a:gd name="connsiteY8655" fmla="*/ 599610 h 1383472"/>
                <a:gd name="connsiteX8656" fmla="*/ 1215718 w 4340943"/>
                <a:gd name="connsiteY8656" fmla="*/ 610869 h 1383472"/>
                <a:gd name="connsiteX8657" fmla="*/ 1206347 w 4340943"/>
                <a:gd name="connsiteY8657" fmla="*/ 617540 h 1383472"/>
                <a:gd name="connsiteX8658" fmla="*/ 1190532 w 4340943"/>
                <a:gd name="connsiteY8658" fmla="*/ 617540 h 1383472"/>
                <a:gd name="connsiteX8659" fmla="*/ 1169329 w 4340943"/>
                <a:gd name="connsiteY8659" fmla="*/ 602447 h 1383472"/>
                <a:gd name="connsiteX8660" fmla="*/ 1169329 w 4340943"/>
                <a:gd name="connsiteY8660" fmla="*/ 591189 h 1383472"/>
                <a:gd name="connsiteX8661" fmla="*/ 1178701 w 4340943"/>
                <a:gd name="connsiteY8661" fmla="*/ 584517 h 1383472"/>
                <a:gd name="connsiteX8662" fmla="*/ 1186608 w 4340943"/>
                <a:gd name="connsiteY8662" fmla="*/ 582186 h 1383472"/>
                <a:gd name="connsiteX8663" fmla="*/ 557298 w 4340943"/>
                <a:gd name="connsiteY8663" fmla="*/ 582186 h 1383472"/>
                <a:gd name="connsiteX8664" fmla="*/ 565206 w 4340943"/>
                <a:gd name="connsiteY8664" fmla="*/ 584517 h 1383472"/>
                <a:gd name="connsiteX8665" fmla="*/ 586408 w 4340943"/>
                <a:gd name="connsiteY8665" fmla="*/ 599610 h 1383472"/>
                <a:gd name="connsiteX8666" fmla="*/ 586408 w 4340943"/>
                <a:gd name="connsiteY8666" fmla="*/ 610869 h 1383472"/>
                <a:gd name="connsiteX8667" fmla="*/ 577037 w 4340943"/>
                <a:gd name="connsiteY8667" fmla="*/ 617540 h 1383472"/>
                <a:gd name="connsiteX8668" fmla="*/ 561222 w 4340943"/>
                <a:gd name="connsiteY8668" fmla="*/ 617540 h 1383472"/>
                <a:gd name="connsiteX8669" fmla="*/ 540020 w 4340943"/>
                <a:gd name="connsiteY8669" fmla="*/ 602447 h 1383472"/>
                <a:gd name="connsiteX8670" fmla="*/ 540020 w 4340943"/>
                <a:gd name="connsiteY8670" fmla="*/ 591189 h 1383472"/>
                <a:gd name="connsiteX8671" fmla="*/ 549391 w 4340943"/>
                <a:gd name="connsiteY8671" fmla="*/ 584517 h 1383472"/>
                <a:gd name="connsiteX8672" fmla="*/ 557298 w 4340943"/>
                <a:gd name="connsiteY8672" fmla="*/ 582186 h 1383472"/>
                <a:gd name="connsiteX8673" fmla="*/ 2545983 w 4340943"/>
                <a:gd name="connsiteY8673" fmla="*/ 573783 h 1383472"/>
                <a:gd name="connsiteX8674" fmla="*/ 2555422 w 4340943"/>
                <a:gd name="connsiteY8674" fmla="*/ 576567 h 1383472"/>
                <a:gd name="connsiteX8675" fmla="*/ 2593242 w 4340943"/>
                <a:gd name="connsiteY8675" fmla="*/ 603489 h 1383472"/>
                <a:gd name="connsiteX8676" fmla="*/ 2593242 w 4340943"/>
                <a:gd name="connsiteY8676" fmla="*/ 616927 h 1383472"/>
                <a:gd name="connsiteX8677" fmla="*/ 2538067 w 4340943"/>
                <a:gd name="connsiteY8677" fmla="*/ 656204 h 1383472"/>
                <a:gd name="connsiteX8678" fmla="*/ 2519190 w 4340943"/>
                <a:gd name="connsiteY8678" fmla="*/ 656204 h 1383472"/>
                <a:gd name="connsiteX8679" fmla="*/ 2481370 w 4340943"/>
                <a:gd name="connsiteY8679" fmla="*/ 629281 h 1383472"/>
                <a:gd name="connsiteX8680" fmla="*/ 2481369 w 4340943"/>
                <a:gd name="connsiteY8680" fmla="*/ 615844 h 1383472"/>
                <a:gd name="connsiteX8681" fmla="*/ 2536545 w 4340943"/>
                <a:gd name="connsiteY8681" fmla="*/ 576567 h 1383472"/>
                <a:gd name="connsiteX8682" fmla="*/ 2545983 w 4340943"/>
                <a:gd name="connsiteY8682" fmla="*/ 573783 h 1383472"/>
                <a:gd name="connsiteX8683" fmla="*/ 1915353 w 4340943"/>
                <a:gd name="connsiteY8683" fmla="*/ 573783 h 1383472"/>
                <a:gd name="connsiteX8684" fmla="*/ 1924791 w 4340943"/>
                <a:gd name="connsiteY8684" fmla="*/ 576567 h 1383472"/>
                <a:gd name="connsiteX8685" fmla="*/ 1962612 w 4340943"/>
                <a:gd name="connsiteY8685" fmla="*/ 603489 h 1383472"/>
                <a:gd name="connsiteX8686" fmla="*/ 1962612 w 4340943"/>
                <a:gd name="connsiteY8686" fmla="*/ 616927 h 1383472"/>
                <a:gd name="connsiteX8687" fmla="*/ 1907436 w 4340943"/>
                <a:gd name="connsiteY8687" fmla="*/ 656204 h 1383472"/>
                <a:gd name="connsiteX8688" fmla="*/ 1888560 w 4340943"/>
                <a:gd name="connsiteY8688" fmla="*/ 656204 h 1383472"/>
                <a:gd name="connsiteX8689" fmla="*/ 1850740 w 4340943"/>
                <a:gd name="connsiteY8689" fmla="*/ 629281 h 1383472"/>
                <a:gd name="connsiteX8690" fmla="*/ 1850739 w 4340943"/>
                <a:gd name="connsiteY8690" fmla="*/ 615844 h 1383472"/>
                <a:gd name="connsiteX8691" fmla="*/ 1905915 w 4340943"/>
                <a:gd name="connsiteY8691" fmla="*/ 576567 h 1383472"/>
                <a:gd name="connsiteX8692" fmla="*/ 1915353 w 4340943"/>
                <a:gd name="connsiteY8692" fmla="*/ 573783 h 1383472"/>
                <a:gd name="connsiteX8693" fmla="*/ 1284849 w 4340943"/>
                <a:gd name="connsiteY8693" fmla="*/ 573783 h 1383472"/>
                <a:gd name="connsiteX8694" fmla="*/ 1294288 w 4340943"/>
                <a:gd name="connsiteY8694" fmla="*/ 576567 h 1383472"/>
                <a:gd name="connsiteX8695" fmla="*/ 1332108 w 4340943"/>
                <a:gd name="connsiteY8695" fmla="*/ 603489 h 1383472"/>
                <a:gd name="connsiteX8696" fmla="*/ 1332108 w 4340943"/>
                <a:gd name="connsiteY8696" fmla="*/ 616927 h 1383472"/>
                <a:gd name="connsiteX8697" fmla="*/ 1276933 w 4340943"/>
                <a:gd name="connsiteY8697" fmla="*/ 656204 h 1383472"/>
                <a:gd name="connsiteX8698" fmla="*/ 1258056 w 4340943"/>
                <a:gd name="connsiteY8698" fmla="*/ 656204 h 1383472"/>
                <a:gd name="connsiteX8699" fmla="*/ 1220236 w 4340943"/>
                <a:gd name="connsiteY8699" fmla="*/ 629281 h 1383472"/>
                <a:gd name="connsiteX8700" fmla="*/ 1220235 w 4340943"/>
                <a:gd name="connsiteY8700" fmla="*/ 615844 h 1383472"/>
                <a:gd name="connsiteX8701" fmla="*/ 1275411 w 4340943"/>
                <a:gd name="connsiteY8701" fmla="*/ 576567 h 1383472"/>
                <a:gd name="connsiteX8702" fmla="*/ 1284849 w 4340943"/>
                <a:gd name="connsiteY8702" fmla="*/ 573783 h 1383472"/>
                <a:gd name="connsiteX8703" fmla="*/ 655540 w 4340943"/>
                <a:gd name="connsiteY8703" fmla="*/ 573783 h 1383472"/>
                <a:gd name="connsiteX8704" fmla="*/ 664978 w 4340943"/>
                <a:gd name="connsiteY8704" fmla="*/ 576567 h 1383472"/>
                <a:gd name="connsiteX8705" fmla="*/ 702799 w 4340943"/>
                <a:gd name="connsiteY8705" fmla="*/ 603489 h 1383472"/>
                <a:gd name="connsiteX8706" fmla="*/ 702799 w 4340943"/>
                <a:gd name="connsiteY8706" fmla="*/ 616927 h 1383472"/>
                <a:gd name="connsiteX8707" fmla="*/ 647623 w 4340943"/>
                <a:gd name="connsiteY8707" fmla="*/ 656204 h 1383472"/>
                <a:gd name="connsiteX8708" fmla="*/ 628746 w 4340943"/>
                <a:gd name="connsiteY8708" fmla="*/ 656204 h 1383472"/>
                <a:gd name="connsiteX8709" fmla="*/ 590926 w 4340943"/>
                <a:gd name="connsiteY8709" fmla="*/ 629281 h 1383472"/>
                <a:gd name="connsiteX8710" fmla="*/ 590926 w 4340943"/>
                <a:gd name="connsiteY8710" fmla="*/ 615844 h 1383472"/>
                <a:gd name="connsiteX8711" fmla="*/ 646101 w 4340943"/>
                <a:gd name="connsiteY8711" fmla="*/ 576567 h 1383472"/>
                <a:gd name="connsiteX8712" fmla="*/ 655540 w 4340943"/>
                <a:gd name="connsiteY8712" fmla="*/ 573783 h 1383472"/>
                <a:gd name="connsiteX8713" fmla="*/ 2753741 w 4340943"/>
                <a:gd name="connsiteY8713" fmla="*/ 573533 h 1383472"/>
                <a:gd name="connsiteX8714" fmla="*/ 2758489 w 4340943"/>
                <a:gd name="connsiteY8714" fmla="*/ 576163 h 1383472"/>
                <a:gd name="connsiteX8715" fmla="*/ 2764498 w 4340943"/>
                <a:gd name="connsiteY8715" fmla="*/ 583686 h 1383472"/>
                <a:gd name="connsiteX8716" fmla="*/ 2761548 w 4340943"/>
                <a:gd name="connsiteY8716" fmla="*/ 591316 h 1383472"/>
                <a:gd name="connsiteX8717" fmla="*/ 2751199 w 4340943"/>
                <a:gd name="connsiteY8717" fmla="*/ 595505 h 1383472"/>
                <a:gd name="connsiteX8718" fmla="*/ 2740480 w 4340943"/>
                <a:gd name="connsiteY8718" fmla="*/ 593406 h 1383472"/>
                <a:gd name="connsiteX8719" fmla="*/ 2734471 w 4340943"/>
                <a:gd name="connsiteY8719" fmla="*/ 585882 h 1383472"/>
                <a:gd name="connsiteX8720" fmla="*/ 2737420 w 4340943"/>
                <a:gd name="connsiteY8720" fmla="*/ 578253 h 1383472"/>
                <a:gd name="connsiteX8721" fmla="*/ 2747771 w 4340943"/>
                <a:gd name="connsiteY8721" fmla="*/ 574064 h 1383472"/>
                <a:gd name="connsiteX8722" fmla="*/ 2753741 w 4340943"/>
                <a:gd name="connsiteY8722" fmla="*/ 573533 h 1383472"/>
                <a:gd name="connsiteX8723" fmla="*/ 2123110 w 4340943"/>
                <a:gd name="connsiteY8723" fmla="*/ 573533 h 1383472"/>
                <a:gd name="connsiteX8724" fmla="*/ 2127859 w 4340943"/>
                <a:gd name="connsiteY8724" fmla="*/ 576163 h 1383472"/>
                <a:gd name="connsiteX8725" fmla="*/ 2133867 w 4340943"/>
                <a:gd name="connsiteY8725" fmla="*/ 583686 h 1383472"/>
                <a:gd name="connsiteX8726" fmla="*/ 2130918 w 4340943"/>
                <a:gd name="connsiteY8726" fmla="*/ 591316 h 1383472"/>
                <a:gd name="connsiteX8727" fmla="*/ 2120568 w 4340943"/>
                <a:gd name="connsiteY8727" fmla="*/ 595505 h 1383472"/>
                <a:gd name="connsiteX8728" fmla="*/ 2109849 w 4340943"/>
                <a:gd name="connsiteY8728" fmla="*/ 593406 h 1383472"/>
                <a:gd name="connsiteX8729" fmla="*/ 2103841 w 4340943"/>
                <a:gd name="connsiteY8729" fmla="*/ 585882 h 1383472"/>
                <a:gd name="connsiteX8730" fmla="*/ 2106790 w 4340943"/>
                <a:gd name="connsiteY8730" fmla="*/ 578253 h 1383472"/>
                <a:gd name="connsiteX8731" fmla="*/ 2117140 w 4340943"/>
                <a:gd name="connsiteY8731" fmla="*/ 574064 h 1383472"/>
                <a:gd name="connsiteX8732" fmla="*/ 2123110 w 4340943"/>
                <a:gd name="connsiteY8732" fmla="*/ 573533 h 1383472"/>
                <a:gd name="connsiteX8733" fmla="*/ 1492607 w 4340943"/>
                <a:gd name="connsiteY8733" fmla="*/ 573533 h 1383472"/>
                <a:gd name="connsiteX8734" fmla="*/ 1497356 w 4340943"/>
                <a:gd name="connsiteY8734" fmla="*/ 576163 h 1383472"/>
                <a:gd name="connsiteX8735" fmla="*/ 1503364 w 4340943"/>
                <a:gd name="connsiteY8735" fmla="*/ 583686 h 1383472"/>
                <a:gd name="connsiteX8736" fmla="*/ 1500415 w 4340943"/>
                <a:gd name="connsiteY8736" fmla="*/ 591316 h 1383472"/>
                <a:gd name="connsiteX8737" fmla="*/ 1490065 w 4340943"/>
                <a:gd name="connsiteY8737" fmla="*/ 595505 h 1383472"/>
                <a:gd name="connsiteX8738" fmla="*/ 1479346 w 4340943"/>
                <a:gd name="connsiteY8738" fmla="*/ 593406 h 1383472"/>
                <a:gd name="connsiteX8739" fmla="*/ 1473338 w 4340943"/>
                <a:gd name="connsiteY8739" fmla="*/ 585882 h 1383472"/>
                <a:gd name="connsiteX8740" fmla="*/ 1476287 w 4340943"/>
                <a:gd name="connsiteY8740" fmla="*/ 578253 h 1383472"/>
                <a:gd name="connsiteX8741" fmla="*/ 1486637 w 4340943"/>
                <a:gd name="connsiteY8741" fmla="*/ 574064 h 1383472"/>
                <a:gd name="connsiteX8742" fmla="*/ 1492607 w 4340943"/>
                <a:gd name="connsiteY8742" fmla="*/ 573533 h 1383472"/>
                <a:gd name="connsiteX8743" fmla="*/ 863298 w 4340943"/>
                <a:gd name="connsiteY8743" fmla="*/ 573533 h 1383472"/>
                <a:gd name="connsiteX8744" fmla="*/ 868046 w 4340943"/>
                <a:gd name="connsiteY8744" fmla="*/ 576163 h 1383472"/>
                <a:gd name="connsiteX8745" fmla="*/ 874055 w 4340943"/>
                <a:gd name="connsiteY8745" fmla="*/ 583686 h 1383472"/>
                <a:gd name="connsiteX8746" fmla="*/ 871105 w 4340943"/>
                <a:gd name="connsiteY8746" fmla="*/ 591316 h 1383472"/>
                <a:gd name="connsiteX8747" fmla="*/ 860755 w 4340943"/>
                <a:gd name="connsiteY8747" fmla="*/ 595505 h 1383472"/>
                <a:gd name="connsiteX8748" fmla="*/ 850037 w 4340943"/>
                <a:gd name="connsiteY8748" fmla="*/ 593406 h 1383472"/>
                <a:gd name="connsiteX8749" fmla="*/ 844028 w 4340943"/>
                <a:gd name="connsiteY8749" fmla="*/ 585882 h 1383472"/>
                <a:gd name="connsiteX8750" fmla="*/ 846977 w 4340943"/>
                <a:gd name="connsiteY8750" fmla="*/ 578253 h 1383472"/>
                <a:gd name="connsiteX8751" fmla="*/ 857327 w 4340943"/>
                <a:gd name="connsiteY8751" fmla="*/ 574064 h 1383472"/>
                <a:gd name="connsiteX8752" fmla="*/ 863298 w 4340943"/>
                <a:gd name="connsiteY8752" fmla="*/ 573533 h 1383472"/>
                <a:gd name="connsiteX8753" fmla="*/ 293870 w 4340943"/>
                <a:gd name="connsiteY8753" fmla="*/ 568549 h 1383472"/>
                <a:gd name="connsiteX8754" fmla="*/ 295899 w 4340943"/>
                <a:gd name="connsiteY8754" fmla="*/ 568659 h 1383472"/>
                <a:gd name="connsiteX8755" fmla="*/ 306976 w 4340943"/>
                <a:gd name="connsiteY8755" fmla="*/ 574794 h 1383472"/>
                <a:gd name="connsiteX8756" fmla="*/ 320990 w 4340943"/>
                <a:gd name="connsiteY8756" fmla="*/ 592342 h 1383472"/>
                <a:gd name="connsiteX8757" fmla="*/ 314112 w 4340943"/>
                <a:gd name="connsiteY8757" fmla="*/ 610140 h 1383472"/>
                <a:gd name="connsiteX8758" fmla="*/ 289968 w 4340943"/>
                <a:gd name="connsiteY8758" fmla="*/ 619912 h 1383472"/>
                <a:gd name="connsiteX8759" fmla="*/ 276041 w 4340943"/>
                <a:gd name="connsiteY8759" fmla="*/ 621150 h 1383472"/>
                <a:gd name="connsiteX8760" fmla="*/ 275091 w 4340943"/>
                <a:gd name="connsiteY8760" fmla="*/ 620623 h 1383472"/>
                <a:gd name="connsiteX8761" fmla="*/ 2809837 w 4340943"/>
                <a:gd name="connsiteY8761" fmla="*/ 568277 h 1383472"/>
                <a:gd name="connsiteX8762" fmla="*/ 2816846 w 4340943"/>
                <a:gd name="connsiteY8762" fmla="*/ 568659 h 1383472"/>
                <a:gd name="connsiteX8763" fmla="*/ 2827923 w 4340943"/>
                <a:gd name="connsiteY8763" fmla="*/ 574794 h 1383472"/>
                <a:gd name="connsiteX8764" fmla="*/ 2841937 w 4340943"/>
                <a:gd name="connsiteY8764" fmla="*/ 592342 h 1383472"/>
                <a:gd name="connsiteX8765" fmla="*/ 2835059 w 4340943"/>
                <a:gd name="connsiteY8765" fmla="*/ 610140 h 1383472"/>
                <a:gd name="connsiteX8766" fmla="*/ 2810914 w 4340943"/>
                <a:gd name="connsiteY8766" fmla="*/ 619912 h 1383472"/>
                <a:gd name="connsiteX8767" fmla="*/ 2785912 w 4340943"/>
                <a:gd name="connsiteY8767" fmla="*/ 615015 h 1383472"/>
                <a:gd name="connsiteX8768" fmla="*/ 2771897 w 4340943"/>
                <a:gd name="connsiteY8768" fmla="*/ 597467 h 1383472"/>
                <a:gd name="connsiteX8769" fmla="*/ 2778775 w 4340943"/>
                <a:gd name="connsiteY8769" fmla="*/ 579668 h 1383472"/>
                <a:gd name="connsiteX8770" fmla="*/ 2802920 w 4340943"/>
                <a:gd name="connsiteY8770" fmla="*/ 569897 h 1383472"/>
                <a:gd name="connsiteX8771" fmla="*/ 2809837 w 4340943"/>
                <a:gd name="connsiteY8771" fmla="*/ 568277 h 1383472"/>
                <a:gd name="connsiteX8772" fmla="*/ 2179207 w 4340943"/>
                <a:gd name="connsiteY8772" fmla="*/ 568277 h 1383472"/>
                <a:gd name="connsiteX8773" fmla="*/ 2186216 w 4340943"/>
                <a:gd name="connsiteY8773" fmla="*/ 568659 h 1383472"/>
                <a:gd name="connsiteX8774" fmla="*/ 2197293 w 4340943"/>
                <a:gd name="connsiteY8774" fmla="*/ 574794 h 1383472"/>
                <a:gd name="connsiteX8775" fmla="*/ 2211307 w 4340943"/>
                <a:gd name="connsiteY8775" fmla="*/ 592342 h 1383472"/>
                <a:gd name="connsiteX8776" fmla="*/ 2204428 w 4340943"/>
                <a:gd name="connsiteY8776" fmla="*/ 610140 h 1383472"/>
                <a:gd name="connsiteX8777" fmla="*/ 2180284 w 4340943"/>
                <a:gd name="connsiteY8777" fmla="*/ 619912 h 1383472"/>
                <a:gd name="connsiteX8778" fmla="*/ 2155281 w 4340943"/>
                <a:gd name="connsiteY8778" fmla="*/ 615015 h 1383472"/>
                <a:gd name="connsiteX8779" fmla="*/ 2141266 w 4340943"/>
                <a:gd name="connsiteY8779" fmla="*/ 597467 h 1383472"/>
                <a:gd name="connsiteX8780" fmla="*/ 2148145 w 4340943"/>
                <a:gd name="connsiteY8780" fmla="*/ 579668 h 1383472"/>
                <a:gd name="connsiteX8781" fmla="*/ 2172290 w 4340943"/>
                <a:gd name="connsiteY8781" fmla="*/ 569897 h 1383472"/>
                <a:gd name="connsiteX8782" fmla="*/ 2179207 w 4340943"/>
                <a:gd name="connsiteY8782" fmla="*/ 568277 h 1383472"/>
                <a:gd name="connsiteX8783" fmla="*/ 1548703 w 4340943"/>
                <a:gd name="connsiteY8783" fmla="*/ 568277 h 1383472"/>
                <a:gd name="connsiteX8784" fmla="*/ 1555712 w 4340943"/>
                <a:gd name="connsiteY8784" fmla="*/ 568659 h 1383472"/>
                <a:gd name="connsiteX8785" fmla="*/ 1566789 w 4340943"/>
                <a:gd name="connsiteY8785" fmla="*/ 574794 h 1383472"/>
                <a:gd name="connsiteX8786" fmla="*/ 1580804 w 4340943"/>
                <a:gd name="connsiteY8786" fmla="*/ 592342 h 1383472"/>
                <a:gd name="connsiteX8787" fmla="*/ 1573925 w 4340943"/>
                <a:gd name="connsiteY8787" fmla="*/ 610140 h 1383472"/>
                <a:gd name="connsiteX8788" fmla="*/ 1549781 w 4340943"/>
                <a:gd name="connsiteY8788" fmla="*/ 619912 h 1383472"/>
                <a:gd name="connsiteX8789" fmla="*/ 1524778 w 4340943"/>
                <a:gd name="connsiteY8789" fmla="*/ 615015 h 1383472"/>
                <a:gd name="connsiteX8790" fmla="*/ 1510763 w 4340943"/>
                <a:gd name="connsiteY8790" fmla="*/ 597467 h 1383472"/>
                <a:gd name="connsiteX8791" fmla="*/ 1517641 w 4340943"/>
                <a:gd name="connsiteY8791" fmla="*/ 579668 h 1383472"/>
                <a:gd name="connsiteX8792" fmla="*/ 1541787 w 4340943"/>
                <a:gd name="connsiteY8792" fmla="*/ 569897 h 1383472"/>
                <a:gd name="connsiteX8793" fmla="*/ 1548703 w 4340943"/>
                <a:gd name="connsiteY8793" fmla="*/ 568277 h 1383472"/>
                <a:gd name="connsiteX8794" fmla="*/ 919394 w 4340943"/>
                <a:gd name="connsiteY8794" fmla="*/ 568277 h 1383472"/>
                <a:gd name="connsiteX8795" fmla="*/ 926403 w 4340943"/>
                <a:gd name="connsiteY8795" fmla="*/ 568659 h 1383472"/>
                <a:gd name="connsiteX8796" fmla="*/ 937480 w 4340943"/>
                <a:gd name="connsiteY8796" fmla="*/ 574794 h 1383472"/>
                <a:gd name="connsiteX8797" fmla="*/ 951494 w 4340943"/>
                <a:gd name="connsiteY8797" fmla="*/ 592342 h 1383472"/>
                <a:gd name="connsiteX8798" fmla="*/ 944615 w 4340943"/>
                <a:gd name="connsiteY8798" fmla="*/ 610140 h 1383472"/>
                <a:gd name="connsiteX8799" fmla="*/ 920471 w 4340943"/>
                <a:gd name="connsiteY8799" fmla="*/ 619912 h 1383472"/>
                <a:gd name="connsiteX8800" fmla="*/ 895468 w 4340943"/>
                <a:gd name="connsiteY8800" fmla="*/ 615015 h 1383472"/>
                <a:gd name="connsiteX8801" fmla="*/ 881453 w 4340943"/>
                <a:gd name="connsiteY8801" fmla="*/ 597467 h 1383472"/>
                <a:gd name="connsiteX8802" fmla="*/ 888332 w 4340943"/>
                <a:gd name="connsiteY8802" fmla="*/ 579668 h 1383472"/>
                <a:gd name="connsiteX8803" fmla="*/ 912477 w 4340943"/>
                <a:gd name="connsiteY8803" fmla="*/ 569897 h 1383472"/>
                <a:gd name="connsiteX8804" fmla="*/ 919394 w 4340943"/>
                <a:gd name="connsiteY8804" fmla="*/ 568277 h 1383472"/>
                <a:gd name="connsiteX8805" fmla="*/ 302831 w 4340943"/>
                <a:gd name="connsiteY8805" fmla="*/ 543699 h 1383472"/>
                <a:gd name="connsiteX8806" fmla="*/ 304164 w 4340943"/>
                <a:gd name="connsiteY8806" fmla="*/ 544143 h 1383472"/>
                <a:gd name="connsiteX8807" fmla="*/ 309925 w 4340943"/>
                <a:gd name="connsiteY8807" fmla="*/ 548624 h 1383472"/>
                <a:gd name="connsiteX8808" fmla="*/ 309473 w 4340943"/>
                <a:gd name="connsiteY8808" fmla="*/ 555865 h 1383472"/>
                <a:gd name="connsiteX8809" fmla="*/ 303178 w 4340943"/>
                <a:gd name="connsiteY8809" fmla="*/ 559966 h 1383472"/>
                <a:gd name="connsiteX8810" fmla="*/ 297035 w 4340943"/>
                <a:gd name="connsiteY8810" fmla="*/ 559772 h 1383472"/>
                <a:gd name="connsiteX8811" fmla="*/ 2820119 w 4340943"/>
                <a:gd name="connsiteY8811" fmla="*/ 542482 h 1383472"/>
                <a:gd name="connsiteX8812" fmla="*/ 2825111 w 4340943"/>
                <a:gd name="connsiteY8812" fmla="*/ 544143 h 1383472"/>
                <a:gd name="connsiteX8813" fmla="*/ 2830871 w 4340943"/>
                <a:gd name="connsiteY8813" fmla="*/ 548624 h 1383472"/>
                <a:gd name="connsiteX8814" fmla="*/ 2830420 w 4340943"/>
                <a:gd name="connsiteY8814" fmla="*/ 555865 h 1383472"/>
                <a:gd name="connsiteX8815" fmla="*/ 2824125 w 4340943"/>
                <a:gd name="connsiteY8815" fmla="*/ 559966 h 1383472"/>
                <a:gd name="connsiteX8816" fmla="*/ 2813953 w 4340943"/>
                <a:gd name="connsiteY8816" fmla="*/ 559644 h 1383472"/>
                <a:gd name="connsiteX8817" fmla="*/ 2808194 w 4340943"/>
                <a:gd name="connsiteY8817" fmla="*/ 555163 h 1383472"/>
                <a:gd name="connsiteX8818" fmla="*/ 2808644 w 4340943"/>
                <a:gd name="connsiteY8818" fmla="*/ 547922 h 1383472"/>
                <a:gd name="connsiteX8819" fmla="*/ 2814940 w 4340943"/>
                <a:gd name="connsiteY8819" fmla="*/ 543822 h 1383472"/>
                <a:gd name="connsiteX8820" fmla="*/ 2820119 w 4340943"/>
                <a:gd name="connsiteY8820" fmla="*/ 542482 h 1383472"/>
                <a:gd name="connsiteX8821" fmla="*/ 2189488 w 4340943"/>
                <a:gd name="connsiteY8821" fmla="*/ 542482 h 1383472"/>
                <a:gd name="connsiteX8822" fmla="*/ 2194481 w 4340943"/>
                <a:gd name="connsiteY8822" fmla="*/ 544143 h 1383472"/>
                <a:gd name="connsiteX8823" fmla="*/ 2200241 w 4340943"/>
                <a:gd name="connsiteY8823" fmla="*/ 548624 h 1383472"/>
                <a:gd name="connsiteX8824" fmla="*/ 2199790 w 4340943"/>
                <a:gd name="connsiteY8824" fmla="*/ 555865 h 1383472"/>
                <a:gd name="connsiteX8825" fmla="*/ 2193494 w 4340943"/>
                <a:gd name="connsiteY8825" fmla="*/ 559966 h 1383472"/>
                <a:gd name="connsiteX8826" fmla="*/ 2183323 w 4340943"/>
                <a:gd name="connsiteY8826" fmla="*/ 559644 h 1383472"/>
                <a:gd name="connsiteX8827" fmla="*/ 2177563 w 4340943"/>
                <a:gd name="connsiteY8827" fmla="*/ 555163 h 1383472"/>
                <a:gd name="connsiteX8828" fmla="*/ 2178014 w 4340943"/>
                <a:gd name="connsiteY8828" fmla="*/ 547922 h 1383472"/>
                <a:gd name="connsiteX8829" fmla="*/ 2184310 w 4340943"/>
                <a:gd name="connsiteY8829" fmla="*/ 543822 h 1383472"/>
                <a:gd name="connsiteX8830" fmla="*/ 2189488 w 4340943"/>
                <a:gd name="connsiteY8830" fmla="*/ 542482 h 1383472"/>
                <a:gd name="connsiteX8831" fmla="*/ 1558985 w 4340943"/>
                <a:gd name="connsiteY8831" fmla="*/ 542482 h 1383472"/>
                <a:gd name="connsiteX8832" fmla="*/ 1563978 w 4340943"/>
                <a:gd name="connsiteY8832" fmla="*/ 544143 h 1383472"/>
                <a:gd name="connsiteX8833" fmla="*/ 1569738 w 4340943"/>
                <a:gd name="connsiteY8833" fmla="*/ 548624 h 1383472"/>
                <a:gd name="connsiteX8834" fmla="*/ 1569287 w 4340943"/>
                <a:gd name="connsiteY8834" fmla="*/ 555865 h 1383472"/>
                <a:gd name="connsiteX8835" fmla="*/ 1562991 w 4340943"/>
                <a:gd name="connsiteY8835" fmla="*/ 559966 h 1383472"/>
                <a:gd name="connsiteX8836" fmla="*/ 1552820 w 4340943"/>
                <a:gd name="connsiteY8836" fmla="*/ 559644 h 1383472"/>
                <a:gd name="connsiteX8837" fmla="*/ 1547059 w 4340943"/>
                <a:gd name="connsiteY8837" fmla="*/ 555163 h 1383472"/>
                <a:gd name="connsiteX8838" fmla="*/ 1547511 w 4340943"/>
                <a:gd name="connsiteY8838" fmla="*/ 547922 h 1383472"/>
                <a:gd name="connsiteX8839" fmla="*/ 1553806 w 4340943"/>
                <a:gd name="connsiteY8839" fmla="*/ 543822 h 1383472"/>
                <a:gd name="connsiteX8840" fmla="*/ 1558985 w 4340943"/>
                <a:gd name="connsiteY8840" fmla="*/ 542482 h 1383472"/>
                <a:gd name="connsiteX8841" fmla="*/ 929676 w 4340943"/>
                <a:gd name="connsiteY8841" fmla="*/ 542482 h 1383472"/>
                <a:gd name="connsiteX8842" fmla="*/ 934668 w 4340943"/>
                <a:gd name="connsiteY8842" fmla="*/ 544143 h 1383472"/>
                <a:gd name="connsiteX8843" fmla="*/ 940428 w 4340943"/>
                <a:gd name="connsiteY8843" fmla="*/ 548624 h 1383472"/>
                <a:gd name="connsiteX8844" fmla="*/ 939977 w 4340943"/>
                <a:gd name="connsiteY8844" fmla="*/ 555865 h 1383472"/>
                <a:gd name="connsiteX8845" fmla="*/ 933682 w 4340943"/>
                <a:gd name="connsiteY8845" fmla="*/ 559966 h 1383472"/>
                <a:gd name="connsiteX8846" fmla="*/ 923510 w 4340943"/>
                <a:gd name="connsiteY8846" fmla="*/ 559644 h 1383472"/>
                <a:gd name="connsiteX8847" fmla="*/ 917750 w 4340943"/>
                <a:gd name="connsiteY8847" fmla="*/ 555163 h 1383472"/>
                <a:gd name="connsiteX8848" fmla="*/ 918201 w 4340943"/>
                <a:gd name="connsiteY8848" fmla="*/ 547922 h 1383472"/>
                <a:gd name="connsiteX8849" fmla="*/ 924497 w 4340943"/>
                <a:gd name="connsiteY8849" fmla="*/ 543822 h 1383472"/>
                <a:gd name="connsiteX8850" fmla="*/ 929676 w 4340943"/>
                <a:gd name="connsiteY8850" fmla="*/ 542482 h 1383472"/>
                <a:gd name="connsiteX8851" fmla="*/ 2778608 w 4340943"/>
                <a:gd name="connsiteY8851" fmla="*/ 541968 h 1383472"/>
                <a:gd name="connsiteX8852" fmla="*/ 2785936 w 4340943"/>
                <a:gd name="connsiteY8852" fmla="*/ 544547 h 1383472"/>
                <a:gd name="connsiteX8853" fmla="*/ 2796593 w 4340943"/>
                <a:gd name="connsiteY8853" fmla="*/ 553214 h 1383472"/>
                <a:gd name="connsiteX8854" fmla="*/ 2795590 w 4340943"/>
                <a:gd name="connsiteY8854" fmla="*/ 563943 h 1383472"/>
                <a:gd name="connsiteX8855" fmla="*/ 2780249 w 4340943"/>
                <a:gd name="connsiteY8855" fmla="*/ 573503 h 1383472"/>
                <a:gd name="connsiteX8856" fmla="*/ 2765177 w 4340943"/>
                <a:gd name="connsiteY8856" fmla="*/ 572790 h 1383472"/>
                <a:gd name="connsiteX8857" fmla="*/ 2754520 w 4340943"/>
                <a:gd name="connsiteY8857" fmla="*/ 564123 h 1383472"/>
                <a:gd name="connsiteX8858" fmla="*/ 2755522 w 4340943"/>
                <a:gd name="connsiteY8858" fmla="*/ 553393 h 1383472"/>
                <a:gd name="connsiteX8859" fmla="*/ 2770864 w 4340943"/>
                <a:gd name="connsiteY8859" fmla="*/ 543833 h 1383472"/>
                <a:gd name="connsiteX8860" fmla="*/ 2778608 w 4340943"/>
                <a:gd name="connsiteY8860" fmla="*/ 541968 h 1383472"/>
                <a:gd name="connsiteX8861" fmla="*/ 2147977 w 4340943"/>
                <a:gd name="connsiteY8861" fmla="*/ 541968 h 1383472"/>
                <a:gd name="connsiteX8862" fmla="*/ 2155305 w 4340943"/>
                <a:gd name="connsiteY8862" fmla="*/ 544547 h 1383472"/>
                <a:gd name="connsiteX8863" fmla="*/ 2165962 w 4340943"/>
                <a:gd name="connsiteY8863" fmla="*/ 553214 h 1383472"/>
                <a:gd name="connsiteX8864" fmla="*/ 2164960 w 4340943"/>
                <a:gd name="connsiteY8864" fmla="*/ 563943 h 1383472"/>
                <a:gd name="connsiteX8865" fmla="*/ 2149619 w 4340943"/>
                <a:gd name="connsiteY8865" fmla="*/ 573503 h 1383472"/>
                <a:gd name="connsiteX8866" fmla="*/ 2134546 w 4340943"/>
                <a:gd name="connsiteY8866" fmla="*/ 572790 h 1383472"/>
                <a:gd name="connsiteX8867" fmla="*/ 2123889 w 4340943"/>
                <a:gd name="connsiteY8867" fmla="*/ 564123 h 1383472"/>
                <a:gd name="connsiteX8868" fmla="*/ 2124891 w 4340943"/>
                <a:gd name="connsiteY8868" fmla="*/ 553393 h 1383472"/>
                <a:gd name="connsiteX8869" fmla="*/ 2140233 w 4340943"/>
                <a:gd name="connsiteY8869" fmla="*/ 543833 h 1383472"/>
                <a:gd name="connsiteX8870" fmla="*/ 2147977 w 4340943"/>
                <a:gd name="connsiteY8870" fmla="*/ 541968 h 1383472"/>
                <a:gd name="connsiteX8871" fmla="*/ 1517474 w 4340943"/>
                <a:gd name="connsiteY8871" fmla="*/ 541968 h 1383472"/>
                <a:gd name="connsiteX8872" fmla="*/ 1524802 w 4340943"/>
                <a:gd name="connsiteY8872" fmla="*/ 544547 h 1383472"/>
                <a:gd name="connsiteX8873" fmla="*/ 1535459 w 4340943"/>
                <a:gd name="connsiteY8873" fmla="*/ 553214 h 1383472"/>
                <a:gd name="connsiteX8874" fmla="*/ 1534457 w 4340943"/>
                <a:gd name="connsiteY8874" fmla="*/ 563943 h 1383472"/>
                <a:gd name="connsiteX8875" fmla="*/ 1519115 w 4340943"/>
                <a:gd name="connsiteY8875" fmla="*/ 573503 h 1383472"/>
                <a:gd name="connsiteX8876" fmla="*/ 1504043 w 4340943"/>
                <a:gd name="connsiteY8876" fmla="*/ 572790 h 1383472"/>
                <a:gd name="connsiteX8877" fmla="*/ 1493385 w 4340943"/>
                <a:gd name="connsiteY8877" fmla="*/ 564123 h 1383472"/>
                <a:gd name="connsiteX8878" fmla="*/ 1494388 w 4340943"/>
                <a:gd name="connsiteY8878" fmla="*/ 553393 h 1383472"/>
                <a:gd name="connsiteX8879" fmla="*/ 1509730 w 4340943"/>
                <a:gd name="connsiteY8879" fmla="*/ 543833 h 1383472"/>
                <a:gd name="connsiteX8880" fmla="*/ 1517474 w 4340943"/>
                <a:gd name="connsiteY8880" fmla="*/ 541968 h 1383472"/>
                <a:gd name="connsiteX8881" fmla="*/ 888165 w 4340943"/>
                <a:gd name="connsiteY8881" fmla="*/ 541968 h 1383472"/>
                <a:gd name="connsiteX8882" fmla="*/ 895493 w 4340943"/>
                <a:gd name="connsiteY8882" fmla="*/ 544547 h 1383472"/>
                <a:gd name="connsiteX8883" fmla="*/ 906150 w 4340943"/>
                <a:gd name="connsiteY8883" fmla="*/ 553214 h 1383472"/>
                <a:gd name="connsiteX8884" fmla="*/ 905147 w 4340943"/>
                <a:gd name="connsiteY8884" fmla="*/ 563943 h 1383472"/>
                <a:gd name="connsiteX8885" fmla="*/ 889805 w 4340943"/>
                <a:gd name="connsiteY8885" fmla="*/ 573503 h 1383472"/>
                <a:gd name="connsiteX8886" fmla="*/ 874733 w 4340943"/>
                <a:gd name="connsiteY8886" fmla="*/ 572790 h 1383472"/>
                <a:gd name="connsiteX8887" fmla="*/ 864076 w 4340943"/>
                <a:gd name="connsiteY8887" fmla="*/ 564123 h 1383472"/>
                <a:gd name="connsiteX8888" fmla="*/ 865078 w 4340943"/>
                <a:gd name="connsiteY8888" fmla="*/ 553393 h 1383472"/>
                <a:gd name="connsiteX8889" fmla="*/ 880420 w 4340943"/>
                <a:gd name="connsiteY8889" fmla="*/ 543833 h 1383472"/>
                <a:gd name="connsiteX8890" fmla="*/ 888165 w 4340943"/>
                <a:gd name="connsiteY8890" fmla="*/ 541968 h 1383472"/>
                <a:gd name="connsiteX8891" fmla="*/ 2630081 w 4340943"/>
                <a:gd name="connsiteY8891" fmla="*/ 522652 h 1383472"/>
                <a:gd name="connsiteX8892" fmla="*/ 2650270 w 4340943"/>
                <a:gd name="connsiteY8892" fmla="*/ 528605 h 1383472"/>
                <a:gd name="connsiteX8893" fmla="*/ 2719141 w 4340943"/>
                <a:gd name="connsiteY8893" fmla="*/ 577631 h 1383472"/>
                <a:gd name="connsiteX8894" fmla="*/ 2719141 w 4340943"/>
                <a:gd name="connsiteY8894" fmla="*/ 606376 h 1383472"/>
                <a:gd name="connsiteX8895" fmla="*/ 2688560 w 4340943"/>
                <a:gd name="connsiteY8895" fmla="*/ 628144 h 1383472"/>
                <a:gd name="connsiteX8896" fmla="*/ 2648180 w 4340943"/>
                <a:gd name="connsiteY8896" fmla="*/ 628144 h 1383472"/>
                <a:gd name="connsiteX8897" fmla="*/ 2579310 w 4340943"/>
                <a:gd name="connsiteY8897" fmla="*/ 579119 h 1383472"/>
                <a:gd name="connsiteX8898" fmla="*/ 2579310 w 4340943"/>
                <a:gd name="connsiteY8898" fmla="*/ 550374 h 1383472"/>
                <a:gd name="connsiteX8899" fmla="*/ 2609890 w 4340943"/>
                <a:gd name="connsiteY8899" fmla="*/ 528605 h 1383472"/>
                <a:gd name="connsiteX8900" fmla="*/ 2630081 w 4340943"/>
                <a:gd name="connsiteY8900" fmla="*/ 522652 h 1383472"/>
                <a:gd name="connsiteX8901" fmla="*/ 1999450 w 4340943"/>
                <a:gd name="connsiteY8901" fmla="*/ 522652 h 1383472"/>
                <a:gd name="connsiteX8902" fmla="*/ 2019640 w 4340943"/>
                <a:gd name="connsiteY8902" fmla="*/ 528605 h 1383472"/>
                <a:gd name="connsiteX8903" fmla="*/ 2088510 w 4340943"/>
                <a:gd name="connsiteY8903" fmla="*/ 577631 h 1383472"/>
                <a:gd name="connsiteX8904" fmla="*/ 2088510 w 4340943"/>
                <a:gd name="connsiteY8904" fmla="*/ 606376 h 1383472"/>
                <a:gd name="connsiteX8905" fmla="*/ 2057929 w 4340943"/>
                <a:gd name="connsiteY8905" fmla="*/ 628144 h 1383472"/>
                <a:gd name="connsiteX8906" fmla="*/ 2017550 w 4340943"/>
                <a:gd name="connsiteY8906" fmla="*/ 628144 h 1383472"/>
                <a:gd name="connsiteX8907" fmla="*/ 1948680 w 4340943"/>
                <a:gd name="connsiteY8907" fmla="*/ 579119 h 1383472"/>
                <a:gd name="connsiteX8908" fmla="*/ 1948680 w 4340943"/>
                <a:gd name="connsiteY8908" fmla="*/ 550374 h 1383472"/>
                <a:gd name="connsiteX8909" fmla="*/ 1979260 w 4340943"/>
                <a:gd name="connsiteY8909" fmla="*/ 528605 h 1383472"/>
                <a:gd name="connsiteX8910" fmla="*/ 1999450 w 4340943"/>
                <a:gd name="connsiteY8910" fmla="*/ 522652 h 1383472"/>
                <a:gd name="connsiteX8911" fmla="*/ 1368947 w 4340943"/>
                <a:gd name="connsiteY8911" fmla="*/ 522652 h 1383472"/>
                <a:gd name="connsiteX8912" fmla="*/ 1389136 w 4340943"/>
                <a:gd name="connsiteY8912" fmla="*/ 528605 h 1383472"/>
                <a:gd name="connsiteX8913" fmla="*/ 1458006 w 4340943"/>
                <a:gd name="connsiteY8913" fmla="*/ 577631 h 1383472"/>
                <a:gd name="connsiteX8914" fmla="*/ 1458006 w 4340943"/>
                <a:gd name="connsiteY8914" fmla="*/ 606376 h 1383472"/>
                <a:gd name="connsiteX8915" fmla="*/ 1427426 w 4340943"/>
                <a:gd name="connsiteY8915" fmla="*/ 628144 h 1383472"/>
                <a:gd name="connsiteX8916" fmla="*/ 1387047 w 4340943"/>
                <a:gd name="connsiteY8916" fmla="*/ 628144 h 1383472"/>
                <a:gd name="connsiteX8917" fmla="*/ 1318177 w 4340943"/>
                <a:gd name="connsiteY8917" fmla="*/ 579119 h 1383472"/>
                <a:gd name="connsiteX8918" fmla="*/ 1318177 w 4340943"/>
                <a:gd name="connsiteY8918" fmla="*/ 550374 h 1383472"/>
                <a:gd name="connsiteX8919" fmla="*/ 1348756 w 4340943"/>
                <a:gd name="connsiteY8919" fmla="*/ 528605 h 1383472"/>
                <a:gd name="connsiteX8920" fmla="*/ 1368947 w 4340943"/>
                <a:gd name="connsiteY8920" fmla="*/ 522652 h 1383472"/>
                <a:gd name="connsiteX8921" fmla="*/ 739637 w 4340943"/>
                <a:gd name="connsiteY8921" fmla="*/ 522652 h 1383472"/>
                <a:gd name="connsiteX8922" fmla="*/ 759826 w 4340943"/>
                <a:gd name="connsiteY8922" fmla="*/ 528605 h 1383472"/>
                <a:gd name="connsiteX8923" fmla="*/ 828697 w 4340943"/>
                <a:gd name="connsiteY8923" fmla="*/ 577631 h 1383472"/>
                <a:gd name="connsiteX8924" fmla="*/ 828697 w 4340943"/>
                <a:gd name="connsiteY8924" fmla="*/ 606376 h 1383472"/>
                <a:gd name="connsiteX8925" fmla="*/ 798116 w 4340943"/>
                <a:gd name="connsiteY8925" fmla="*/ 628144 h 1383472"/>
                <a:gd name="connsiteX8926" fmla="*/ 757737 w 4340943"/>
                <a:gd name="connsiteY8926" fmla="*/ 628144 h 1383472"/>
                <a:gd name="connsiteX8927" fmla="*/ 688867 w 4340943"/>
                <a:gd name="connsiteY8927" fmla="*/ 579119 h 1383472"/>
                <a:gd name="connsiteX8928" fmla="*/ 688867 w 4340943"/>
                <a:gd name="connsiteY8928" fmla="*/ 550374 h 1383472"/>
                <a:gd name="connsiteX8929" fmla="*/ 719447 w 4340943"/>
                <a:gd name="connsiteY8929" fmla="*/ 528605 h 1383472"/>
                <a:gd name="connsiteX8930" fmla="*/ 739637 w 4340943"/>
                <a:gd name="connsiteY8930" fmla="*/ 522652 h 1383472"/>
                <a:gd name="connsiteX8931" fmla="*/ 2321300 w 4340943"/>
                <a:gd name="connsiteY8931" fmla="*/ 515456 h 1383472"/>
                <a:gd name="connsiteX8932" fmla="*/ 2321522 w 4340943"/>
                <a:gd name="connsiteY8932" fmla="*/ 515487 h 1383472"/>
                <a:gd name="connsiteX8933" fmla="*/ 2321522 w 4340943"/>
                <a:gd name="connsiteY8933" fmla="*/ 515456 h 1383472"/>
                <a:gd name="connsiteX8934" fmla="*/ 2321524 w 4340943"/>
                <a:gd name="connsiteY8934" fmla="*/ 515456 h 1383472"/>
                <a:gd name="connsiteX8935" fmla="*/ 2354898 w 4340943"/>
                <a:gd name="connsiteY8935" fmla="*/ 525297 h 1383472"/>
                <a:gd name="connsiteX8936" fmla="*/ 2405450 w 4340943"/>
                <a:gd name="connsiteY8936" fmla="*/ 561283 h 1383472"/>
                <a:gd name="connsiteX8937" fmla="*/ 2405450 w 4340943"/>
                <a:gd name="connsiteY8937" fmla="*/ 608800 h 1383472"/>
                <a:gd name="connsiteX8938" fmla="*/ 2354898 w 4340943"/>
                <a:gd name="connsiteY8938" fmla="*/ 644786 h 1383472"/>
                <a:gd name="connsiteX8939" fmla="*/ 2321524 w 4340943"/>
                <a:gd name="connsiteY8939" fmla="*/ 654627 h 1383472"/>
                <a:gd name="connsiteX8940" fmla="*/ 2321522 w 4340943"/>
                <a:gd name="connsiteY8940" fmla="*/ 654627 h 1383472"/>
                <a:gd name="connsiteX8941" fmla="*/ 2321522 w 4340943"/>
                <a:gd name="connsiteY8941" fmla="*/ 654596 h 1383472"/>
                <a:gd name="connsiteX8942" fmla="*/ 2321300 w 4340943"/>
                <a:gd name="connsiteY8942" fmla="*/ 654627 h 1383472"/>
                <a:gd name="connsiteX8943" fmla="*/ 2287925 w 4340943"/>
                <a:gd name="connsiteY8943" fmla="*/ 644786 h 1383472"/>
                <a:gd name="connsiteX8944" fmla="*/ 2237372 w 4340943"/>
                <a:gd name="connsiteY8944" fmla="*/ 608800 h 1383472"/>
                <a:gd name="connsiteX8945" fmla="*/ 2237372 w 4340943"/>
                <a:gd name="connsiteY8945" fmla="*/ 561284 h 1383472"/>
                <a:gd name="connsiteX8946" fmla="*/ 2287925 w 4340943"/>
                <a:gd name="connsiteY8946" fmla="*/ 525298 h 1383472"/>
                <a:gd name="connsiteX8947" fmla="*/ 2321300 w 4340943"/>
                <a:gd name="connsiteY8947" fmla="*/ 515456 h 1383472"/>
                <a:gd name="connsiteX8948" fmla="*/ 1690796 w 4340943"/>
                <a:gd name="connsiteY8948" fmla="*/ 515456 h 1383472"/>
                <a:gd name="connsiteX8949" fmla="*/ 1690892 w 4340943"/>
                <a:gd name="connsiteY8949" fmla="*/ 515470 h 1383472"/>
                <a:gd name="connsiteX8950" fmla="*/ 1690892 w 4340943"/>
                <a:gd name="connsiteY8950" fmla="*/ 515456 h 1383472"/>
                <a:gd name="connsiteX8951" fmla="*/ 1690893 w 4340943"/>
                <a:gd name="connsiteY8951" fmla="*/ 515456 h 1383472"/>
                <a:gd name="connsiteX8952" fmla="*/ 1724268 w 4340943"/>
                <a:gd name="connsiteY8952" fmla="*/ 525297 h 1383472"/>
                <a:gd name="connsiteX8953" fmla="*/ 1774820 w 4340943"/>
                <a:gd name="connsiteY8953" fmla="*/ 561283 h 1383472"/>
                <a:gd name="connsiteX8954" fmla="*/ 1774820 w 4340943"/>
                <a:gd name="connsiteY8954" fmla="*/ 608800 h 1383472"/>
                <a:gd name="connsiteX8955" fmla="*/ 1724267 w 4340943"/>
                <a:gd name="connsiteY8955" fmla="*/ 644786 h 1383472"/>
                <a:gd name="connsiteX8956" fmla="*/ 1690893 w 4340943"/>
                <a:gd name="connsiteY8956" fmla="*/ 654627 h 1383472"/>
                <a:gd name="connsiteX8957" fmla="*/ 1690892 w 4340943"/>
                <a:gd name="connsiteY8957" fmla="*/ 654627 h 1383472"/>
                <a:gd name="connsiteX8958" fmla="*/ 1690892 w 4340943"/>
                <a:gd name="connsiteY8958" fmla="*/ 654614 h 1383472"/>
                <a:gd name="connsiteX8959" fmla="*/ 1690796 w 4340943"/>
                <a:gd name="connsiteY8959" fmla="*/ 654627 h 1383472"/>
                <a:gd name="connsiteX8960" fmla="*/ 1657421 w 4340943"/>
                <a:gd name="connsiteY8960" fmla="*/ 644786 h 1383472"/>
                <a:gd name="connsiteX8961" fmla="*/ 1606869 w 4340943"/>
                <a:gd name="connsiteY8961" fmla="*/ 608800 h 1383472"/>
                <a:gd name="connsiteX8962" fmla="*/ 1606869 w 4340943"/>
                <a:gd name="connsiteY8962" fmla="*/ 561284 h 1383472"/>
                <a:gd name="connsiteX8963" fmla="*/ 1657421 w 4340943"/>
                <a:gd name="connsiteY8963" fmla="*/ 525298 h 1383472"/>
                <a:gd name="connsiteX8964" fmla="*/ 1690796 w 4340943"/>
                <a:gd name="connsiteY8964" fmla="*/ 515456 h 1383472"/>
                <a:gd name="connsiteX8965" fmla="*/ 1060388 w 4340943"/>
                <a:gd name="connsiteY8965" fmla="*/ 515456 h 1383472"/>
                <a:gd name="connsiteX8966" fmla="*/ 1060389 w 4340943"/>
                <a:gd name="connsiteY8966" fmla="*/ 515456 h 1383472"/>
                <a:gd name="connsiteX8967" fmla="*/ 1060938 w 4340943"/>
                <a:gd name="connsiteY8967" fmla="*/ 515532 h 1383472"/>
                <a:gd name="connsiteX8968" fmla="*/ 1061486 w 4340943"/>
                <a:gd name="connsiteY8968" fmla="*/ 515456 h 1383472"/>
                <a:gd name="connsiteX8969" fmla="*/ 1061709 w 4340943"/>
                <a:gd name="connsiteY8969" fmla="*/ 515487 h 1383472"/>
                <a:gd name="connsiteX8970" fmla="*/ 1061709 w 4340943"/>
                <a:gd name="connsiteY8970" fmla="*/ 515639 h 1383472"/>
                <a:gd name="connsiteX8971" fmla="*/ 1078151 w 4340943"/>
                <a:gd name="connsiteY8971" fmla="*/ 517916 h 1383472"/>
                <a:gd name="connsiteX8972" fmla="*/ 1093764 w 4340943"/>
                <a:gd name="connsiteY8972" fmla="*/ 525297 h 1383472"/>
                <a:gd name="connsiteX8973" fmla="*/ 1144317 w 4340943"/>
                <a:gd name="connsiteY8973" fmla="*/ 561283 h 1383472"/>
                <a:gd name="connsiteX8974" fmla="*/ 1144317 w 4340943"/>
                <a:gd name="connsiteY8974" fmla="*/ 608800 h 1383472"/>
                <a:gd name="connsiteX8975" fmla="*/ 1093764 w 4340943"/>
                <a:gd name="connsiteY8975" fmla="*/ 644786 h 1383472"/>
                <a:gd name="connsiteX8976" fmla="*/ 1078150 w 4340943"/>
                <a:gd name="connsiteY8976" fmla="*/ 652167 h 1383472"/>
                <a:gd name="connsiteX8977" fmla="*/ 1061709 w 4340943"/>
                <a:gd name="connsiteY8977" fmla="*/ 654444 h 1383472"/>
                <a:gd name="connsiteX8978" fmla="*/ 1061709 w 4340943"/>
                <a:gd name="connsiteY8978" fmla="*/ 654596 h 1383472"/>
                <a:gd name="connsiteX8979" fmla="*/ 1061486 w 4340943"/>
                <a:gd name="connsiteY8979" fmla="*/ 654627 h 1383472"/>
                <a:gd name="connsiteX8980" fmla="*/ 1060937 w 4340943"/>
                <a:gd name="connsiteY8980" fmla="*/ 654551 h 1383472"/>
                <a:gd name="connsiteX8981" fmla="*/ 1060389 w 4340943"/>
                <a:gd name="connsiteY8981" fmla="*/ 654627 h 1383472"/>
                <a:gd name="connsiteX8982" fmla="*/ 1060388 w 4340943"/>
                <a:gd name="connsiteY8982" fmla="*/ 654627 h 1383472"/>
                <a:gd name="connsiteX8983" fmla="*/ 1060388 w 4340943"/>
                <a:gd name="connsiteY8983" fmla="*/ 654475 h 1383472"/>
                <a:gd name="connsiteX8984" fmla="*/ 1043726 w 4340943"/>
                <a:gd name="connsiteY8984" fmla="*/ 652167 h 1383472"/>
                <a:gd name="connsiteX8985" fmla="*/ 1028112 w 4340943"/>
                <a:gd name="connsiteY8985" fmla="*/ 644786 h 1383472"/>
                <a:gd name="connsiteX8986" fmla="*/ 977559 w 4340943"/>
                <a:gd name="connsiteY8986" fmla="*/ 608800 h 1383472"/>
                <a:gd name="connsiteX8987" fmla="*/ 977559 w 4340943"/>
                <a:gd name="connsiteY8987" fmla="*/ 561284 h 1383472"/>
                <a:gd name="connsiteX8988" fmla="*/ 1028112 w 4340943"/>
                <a:gd name="connsiteY8988" fmla="*/ 525298 h 1383472"/>
                <a:gd name="connsiteX8989" fmla="*/ 1043726 w 4340943"/>
                <a:gd name="connsiteY8989" fmla="*/ 517917 h 1383472"/>
                <a:gd name="connsiteX8990" fmla="*/ 1060388 w 4340943"/>
                <a:gd name="connsiteY8990" fmla="*/ 515608 h 1383472"/>
                <a:gd name="connsiteX8991" fmla="*/ 430983 w 4340943"/>
                <a:gd name="connsiteY8991" fmla="*/ 515456 h 1383472"/>
                <a:gd name="connsiteX8992" fmla="*/ 431079 w 4340943"/>
                <a:gd name="connsiteY8992" fmla="*/ 515470 h 1383472"/>
                <a:gd name="connsiteX8993" fmla="*/ 431079 w 4340943"/>
                <a:gd name="connsiteY8993" fmla="*/ 515456 h 1383472"/>
                <a:gd name="connsiteX8994" fmla="*/ 431080 w 4340943"/>
                <a:gd name="connsiteY8994" fmla="*/ 515456 h 1383472"/>
                <a:gd name="connsiteX8995" fmla="*/ 464454 w 4340943"/>
                <a:gd name="connsiteY8995" fmla="*/ 525297 h 1383472"/>
                <a:gd name="connsiteX8996" fmla="*/ 515007 w 4340943"/>
                <a:gd name="connsiteY8996" fmla="*/ 561283 h 1383472"/>
                <a:gd name="connsiteX8997" fmla="*/ 515007 w 4340943"/>
                <a:gd name="connsiteY8997" fmla="*/ 608800 h 1383472"/>
                <a:gd name="connsiteX8998" fmla="*/ 464454 w 4340943"/>
                <a:gd name="connsiteY8998" fmla="*/ 644786 h 1383472"/>
                <a:gd name="connsiteX8999" fmla="*/ 431080 w 4340943"/>
                <a:gd name="connsiteY8999" fmla="*/ 654627 h 1383472"/>
                <a:gd name="connsiteX9000" fmla="*/ 431079 w 4340943"/>
                <a:gd name="connsiteY9000" fmla="*/ 654627 h 1383472"/>
                <a:gd name="connsiteX9001" fmla="*/ 431079 w 4340943"/>
                <a:gd name="connsiteY9001" fmla="*/ 654614 h 1383472"/>
                <a:gd name="connsiteX9002" fmla="*/ 430983 w 4340943"/>
                <a:gd name="connsiteY9002" fmla="*/ 654627 h 1383472"/>
                <a:gd name="connsiteX9003" fmla="*/ 397609 w 4340943"/>
                <a:gd name="connsiteY9003" fmla="*/ 644786 h 1383472"/>
                <a:gd name="connsiteX9004" fmla="*/ 347056 w 4340943"/>
                <a:gd name="connsiteY9004" fmla="*/ 608800 h 1383472"/>
                <a:gd name="connsiteX9005" fmla="*/ 347056 w 4340943"/>
                <a:gd name="connsiteY9005" fmla="*/ 561284 h 1383472"/>
                <a:gd name="connsiteX9006" fmla="*/ 397609 w 4340943"/>
                <a:gd name="connsiteY9006" fmla="*/ 525298 h 1383472"/>
                <a:gd name="connsiteX9007" fmla="*/ 430983 w 4340943"/>
                <a:gd name="connsiteY9007" fmla="*/ 515456 h 1383472"/>
                <a:gd name="connsiteX9008" fmla="*/ 2823200 w 4340943"/>
                <a:gd name="connsiteY9008" fmla="*/ 504754 h 1383472"/>
                <a:gd name="connsiteX9009" fmla="*/ 2835024 w 4340943"/>
                <a:gd name="connsiteY9009" fmla="*/ 537541 h 1383472"/>
                <a:gd name="connsiteX9010" fmla="*/ 2819930 w 4340943"/>
                <a:gd name="connsiteY9010" fmla="*/ 526796 h 1383472"/>
                <a:gd name="connsiteX9011" fmla="*/ 2819929 w 4340943"/>
                <a:gd name="connsiteY9011" fmla="*/ 507082 h 1383472"/>
                <a:gd name="connsiteX9012" fmla="*/ 2483242 w 4340943"/>
                <a:gd name="connsiteY9012" fmla="*/ 503691 h 1383472"/>
                <a:gd name="connsiteX9013" fmla="*/ 2501020 w 4340943"/>
                <a:gd name="connsiteY9013" fmla="*/ 508933 h 1383472"/>
                <a:gd name="connsiteX9014" fmla="*/ 2539279 w 4340943"/>
                <a:gd name="connsiteY9014" fmla="*/ 536167 h 1383472"/>
                <a:gd name="connsiteX9015" fmla="*/ 2539279 w 4340943"/>
                <a:gd name="connsiteY9015" fmla="*/ 561478 h 1383472"/>
                <a:gd name="connsiteX9016" fmla="*/ 2504329 w 4340943"/>
                <a:gd name="connsiteY9016" fmla="*/ 586357 h 1383472"/>
                <a:gd name="connsiteX9017" fmla="*/ 2468774 w 4340943"/>
                <a:gd name="connsiteY9017" fmla="*/ 586357 h 1383472"/>
                <a:gd name="connsiteX9018" fmla="*/ 2430515 w 4340943"/>
                <a:gd name="connsiteY9018" fmla="*/ 559122 h 1383472"/>
                <a:gd name="connsiteX9019" fmla="*/ 2430515 w 4340943"/>
                <a:gd name="connsiteY9019" fmla="*/ 533812 h 1383472"/>
                <a:gd name="connsiteX9020" fmla="*/ 2465465 w 4340943"/>
                <a:gd name="connsiteY9020" fmla="*/ 508933 h 1383472"/>
                <a:gd name="connsiteX9021" fmla="*/ 2483242 w 4340943"/>
                <a:gd name="connsiteY9021" fmla="*/ 503691 h 1383472"/>
                <a:gd name="connsiteX9022" fmla="*/ 1852611 w 4340943"/>
                <a:gd name="connsiteY9022" fmla="*/ 503691 h 1383472"/>
                <a:gd name="connsiteX9023" fmla="*/ 1870390 w 4340943"/>
                <a:gd name="connsiteY9023" fmla="*/ 508933 h 1383472"/>
                <a:gd name="connsiteX9024" fmla="*/ 1908648 w 4340943"/>
                <a:gd name="connsiteY9024" fmla="*/ 536167 h 1383472"/>
                <a:gd name="connsiteX9025" fmla="*/ 1908648 w 4340943"/>
                <a:gd name="connsiteY9025" fmla="*/ 561478 h 1383472"/>
                <a:gd name="connsiteX9026" fmla="*/ 1873699 w 4340943"/>
                <a:gd name="connsiteY9026" fmla="*/ 586357 h 1383472"/>
                <a:gd name="connsiteX9027" fmla="*/ 1838144 w 4340943"/>
                <a:gd name="connsiteY9027" fmla="*/ 586357 h 1383472"/>
                <a:gd name="connsiteX9028" fmla="*/ 1799885 w 4340943"/>
                <a:gd name="connsiteY9028" fmla="*/ 559122 h 1383472"/>
                <a:gd name="connsiteX9029" fmla="*/ 1799885 w 4340943"/>
                <a:gd name="connsiteY9029" fmla="*/ 533812 h 1383472"/>
                <a:gd name="connsiteX9030" fmla="*/ 1834834 w 4340943"/>
                <a:gd name="connsiteY9030" fmla="*/ 508933 h 1383472"/>
                <a:gd name="connsiteX9031" fmla="*/ 1852611 w 4340943"/>
                <a:gd name="connsiteY9031" fmla="*/ 503691 h 1383472"/>
                <a:gd name="connsiteX9032" fmla="*/ 1222108 w 4340943"/>
                <a:gd name="connsiteY9032" fmla="*/ 503691 h 1383472"/>
                <a:gd name="connsiteX9033" fmla="*/ 1239886 w 4340943"/>
                <a:gd name="connsiteY9033" fmla="*/ 508933 h 1383472"/>
                <a:gd name="connsiteX9034" fmla="*/ 1278145 w 4340943"/>
                <a:gd name="connsiteY9034" fmla="*/ 536167 h 1383472"/>
                <a:gd name="connsiteX9035" fmla="*/ 1278145 w 4340943"/>
                <a:gd name="connsiteY9035" fmla="*/ 561478 h 1383472"/>
                <a:gd name="connsiteX9036" fmla="*/ 1243195 w 4340943"/>
                <a:gd name="connsiteY9036" fmla="*/ 586357 h 1383472"/>
                <a:gd name="connsiteX9037" fmla="*/ 1207640 w 4340943"/>
                <a:gd name="connsiteY9037" fmla="*/ 586357 h 1383472"/>
                <a:gd name="connsiteX9038" fmla="*/ 1169381 w 4340943"/>
                <a:gd name="connsiteY9038" fmla="*/ 559122 h 1383472"/>
                <a:gd name="connsiteX9039" fmla="*/ 1169381 w 4340943"/>
                <a:gd name="connsiteY9039" fmla="*/ 533812 h 1383472"/>
                <a:gd name="connsiteX9040" fmla="*/ 1204330 w 4340943"/>
                <a:gd name="connsiteY9040" fmla="*/ 508933 h 1383472"/>
                <a:gd name="connsiteX9041" fmla="*/ 1222108 w 4340943"/>
                <a:gd name="connsiteY9041" fmla="*/ 503691 h 1383472"/>
                <a:gd name="connsiteX9042" fmla="*/ 592798 w 4340943"/>
                <a:gd name="connsiteY9042" fmla="*/ 503691 h 1383472"/>
                <a:gd name="connsiteX9043" fmla="*/ 610576 w 4340943"/>
                <a:gd name="connsiteY9043" fmla="*/ 508933 h 1383472"/>
                <a:gd name="connsiteX9044" fmla="*/ 648835 w 4340943"/>
                <a:gd name="connsiteY9044" fmla="*/ 536167 h 1383472"/>
                <a:gd name="connsiteX9045" fmla="*/ 648835 w 4340943"/>
                <a:gd name="connsiteY9045" fmla="*/ 561478 h 1383472"/>
                <a:gd name="connsiteX9046" fmla="*/ 613886 w 4340943"/>
                <a:gd name="connsiteY9046" fmla="*/ 586357 h 1383472"/>
                <a:gd name="connsiteX9047" fmla="*/ 578331 w 4340943"/>
                <a:gd name="connsiteY9047" fmla="*/ 586357 h 1383472"/>
                <a:gd name="connsiteX9048" fmla="*/ 540072 w 4340943"/>
                <a:gd name="connsiteY9048" fmla="*/ 559122 h 1383472"/>
                <a:gd name="connsiteX9049" fmla="*/ 540072 w 4340943"/>
                <a:gd name="connsiteY9049" fmla="*/ 533812 h 1383472"/>
                <a:gd name="connsiteX9050" fmla="*/ 575021 w 4340943"/>
                <a:gd name="connsiteY9050" fmla="*/ 508933 h 1383472"/>
                <a:gd name="connsiteX9051" fmla="*/ 592798 w 4340943"/>
                <a:gd name="connsiteY9051" fmla="*/ 503691 h 1383472"/>
                <a:gd name="connsiteX9052" fmla="*/ 2391875 w 4340943"/>
                <a:gd name="connsiteY9052" fmla="*/ 503180 h 1383472"/>
                <a:gd name="connsiteX9053" fmla="*/ 2400943 w 4340943"/>
                <a:gd name="connsiteY9053" fmla="*/ 505561 h 1383472"/>
                <a:gd name="connsiteX9054" fmla="*/ 2417900 w 4340943"/>
                <a:gd name="connsiteY9054" fmla="*/ 516719 h 1383472"/>
                <a:gd name="connsiteX9055" fmla="*/ 2418601 w 4340943"/>
                <a:gd name="connsiteY9055" fmla="*/ 529422 h 1383472"/>
                <a:gd name="connsiteX9056" fmla="*/ 2408441 w 4340943"/>
                <a:gd name="connsiteY9056" fmla="*/ 537246 h 1383472"/>
                <a:gd name="connsiteX9057" fmla="*/ 2390597 w 4340943"/>
                <a:gd name="connsiteY9057" fmla="*/ 537745 h 1383472"/>
                <a:gd name="connsiteX9058" fmla="*/ 2373640 w 4340943"/>
                <a:gd name="connsiteY9058" fmla="*/ 526588 h 1383472"/>
                <a:gd name="connsiteX9059" fmla="*/ 2372939 w 4340943"/>
                <a:gd name="connsiteY9059" fmla="*/ 513885 h 1383472"/>
                <a:gd name="connsiteX9060" fmla="*/ 2383098 w 4340943"/>
                <a:gd name="connsiteY9060" fmla="*/ 506061 h 1383472"/>
                <a:gd name="connsiteX9061" fmla="*/ 2391875 w 4340943"/>
                <a:gd name="connsiteY9061" fmla="*/ 503180 h 1383472"/>
                <a:gd name="connsiteX9062" fmla="*/ 1761245 w 4340943"/>
                <a:gd name="connsiteY9062" fmla="*/ 503180 h 1383472"/>
                <a:gd name="connsiteX9063" fmla="*/ 1770312 w 4340943"/>
                <a:gd name="connsiteY9063" fmla="*/ 505561 h 1383472"/>
                <a:gd name="connsiteX9064" fmla="*/ 1787269 w 4340943"/>
                <a:gd name="connsiteY9064" fmla="*/ 516719 h 1383472"/>
                <a:gd name="connsiteX9065" fmla="*/ 1787970 w 4340943"/>
                <a:gd name="connsiteY9065" fmla="*/ 529422 h 1383472"/>
                <a:gd name="connsiteX9066" fmla="*/ 1777811 w 4340943"/>
                <a:gd name="connsiteY9066" fmla="*/ 537246 h 1383472"/>
                <a:gd name="connsiteX9067" fmla="*/ 1759966 w 4340943"/>
                <a:gd name="connsiteY9067" fmla="*/ 537745 h 1383472"/>
                <a:gd name="connsiteX9068" fmla="*/ 1743010 w 4340943"/>
                <a:gd name="connsiteY9068" fmla="*/ 526588 h 1383472"/>
                <a:gd name="connsiteX9069" fmla="*/ 1742308 w 4340943"/>
                <a:gd name="connsiteY9069" fmla="*/ 513885 h 1383472"/>
                <a:gd name="connsiteX9070" fmla="*/ 1752468 w 4340943"/>
                <a:gd name="connsiteY9070" fmla="*/ 506061 h 1383472"/>
                <a:gd name="connsiteX9071" fmla="*/ 1761245 w 4340943"/>
                <a:gd name="connsiteY9071" fmla="*/ 503180 h 1383472"/>
                <a:gd name="connsiteX9072" fmla="*/ 1130741 w 4340943"/>
                <a:gd name="connsiteY9072" fmla="*/ 503180 h 1383472"/>
                <a:gd name="connsiteX9073" fmla="*/ 1139809 w 4340943"/>
                <a:gd name="connsiteY9073" fmla="*/ 505561 h 1383472"/>
                <a:gd name="connsiteX9074" fmla="*/ 1156766 w 4340943"/>
                <a:gd name="connsiteY9074" fmla="*/ 516719 h 1383472"/>
                <a:gd name="connsiteX9075" fmla="*/ 1157467 w 4340943"/>
                <a:gd name="connsiteY9075" fmla="*/ 529422 h 1383472"/>
                <a:gd name="connsiteX9076" fmla="*/ 1147307 w 4340943"/>
                <a:gd name="connsiteY9076" fmla="*/ 537246 h 1383472"/>
                <a:gd name="connsiteX9077" fmla="*/ 1129463 w 4340943"/>
                <a:gd name="connsiteY9077" fmla="*/ 537745 h 1383472"/>
                <a:gd name="connsiteX9078" fmla="*/ 1112506 w 4340943"/>
                <a:gd name="connsiteY9078" fmla="*/ 526588 h 1383472"/>
                <a:gd name="connsiteX9079" fmla="*/ 1111805 w 4340943"/>
                <a:gd name="connsiteY9079" fmla="*/ 513885 h 1383472"/>
                <a:gd name="connsiteX9080" fmla="*/ 1121964 w 4340943"/>
                <a:gd name="connsiteY9080" fmla="*/ 506061 h 1383472"/>
                <a:gd name="connsiteX9081" fmla="*/ 1130741 w 4340943"/>
                <a:gd name="connsiteY9081" fmla="*/ 503180 h 1383472"/>
                <a:gd name="connsiteX9082" fmla="*/ 501432 w 4340943"/>
                <a:gd name="connsiteY9082" fmla="*/ 503180 h 1383472"/>
                <a:gd name="connsiteX9083" fmla="*/ 510499 w 4340943"/>
                <a:gd name="connsiteY9083" fmla="*/ 505561 h 1383472"/>
                <a:gd name="connsiteX9084" fmla="*/ 527456 w 4340943"/>
                <a:gd name="connsiteY9084" fmla="*/ 516719 h 1383472"/>
                <a:gd name="connsiteX9085" fmla="*/ 528157 w 4340943"/>
                <a:gd name="connsiteY9085" fmla="*/ 529422 h 1383472"/>
                <a:gd name="connsiteX9086" fmla="*/ 517998 w 4340943"/>
                <a:gd name="connsiteY9086" fmla="*/ 537246 h 1383472"/>
                <a:gd name="connsiteX9087" fmla="*/ 500153 w 4340943"/>
                <a:gd name="connsiteY9087" fmla="*/ 537745 h 1383472"/>
                <a:gd name="connsiteX9088" fmla="*/ 483196 w 4340943"/>
                <a:gd name="connsiteY9088" fmla="*/ 526588 h 1383472"/>
                <a:gd name="connsiteX9089" fmla="*/ 482496 w 4340943"/>
                <a:gd name="connsiteY9089" fmla="*/ 513885 h 1383472"/>
                <a:gd name="connsiteX9090" fmla="*/ 492655 w 4340943"/>
                <a:gd name="connsiteY9090" fmla="*/ 506061 h 1383472"/>
                <a:gd name="connsiteX9091" fmla="*/ 501432 w 4340943"/>
                <a:gd name="connsiteY9091" fmla="*/ 503180 h 1383472"/>
                <a:gd name="connsiteX9092" fmla="*/ 2639769 w 4340943"/>
                <a:gd name="connsiteY9092" fmla="*/ 500821 h 1383472"/>
                <a:gd name="connsiteX9093" fmla="*/ 2644761 w 4340943"/>
                <a:gd name="connsiteY9093" fmla="*/ 502481 h 1383472"/>
                <a:gd name="connsiteX9094" fmla="*/ 2650521 w 4340943"/>
                <a:gd name="connsiteY9094" fmla="*/ 506963 h 1383472"/>
                <a:gd name="connsiteX9095" fmla="*/ 2650070 w 4340943"/>
                <a:gd name="connsiteY9095" fmla="*/ 514203 h 1383472"/>
                <a:gd name="connsiteX9096" fmla="*/ 2643775 w 4340943"/>
                <a:gd name="connsiteY9096" fmla="*/ 518304 h 1383472"/>
                <a:gd name="connsiteX9097" fmla="*/ 2633604 w 4340943"/>
                <a:gd name="connsiteY9097" fmla="*/ 517983 h 1383472"/>
                <a:gd name="connsiteX9098" fmla="*/ 2627843 w 4340943"/>
                <a:gd name="connsiteY9098" fmla="*/ 513501 h 1383472"/>
                <a:gd name="connsiteX9099" fmla="*/ 2628295 w 4340943"/>
                <a:gd name="connsiteY9099" fmla="*/ 506261 h 1383472"/>
                <a:gd name="connsiteX9100" fmla="*/ 2634590 w 4340943"/>
                <a:gd name="connsiteY9100" fmla="*/ 502160 h 1383472"/>
                <a:gd name="connsiteX9101" fmla="*/ 2639769 w 4340943"/>
                <a:gd name="connsiteY9101" fmla="*/ 500821 h 1383472"/>
                <a:gd name="connsiteX9102" fmla="*/ 2009138 w 4340943"/>
                <a:gd name="connsiteY9102" fmla="*/ 500821 h 1383472"/>
                <a:gd name="connsiteX9103" fmla="*/ 2014130 w 4340943"/>
                <a:gd name="connsiteY9103" fmla="*/ 502481 h 1383472"/>
                <a:gd name="connsiteX9104" fmla="*/ 2019891 w 4340943"/>
                <a:gd name="connsiteY9104" fmla="*/ 506963 h 1383472"/>
                <a:gd name="connsiteX9105" fmla="*/ 2019439 w 4340943"/>
                <a:gd name="connsiteY9105" fmla="*/ 514203 h 1383472"/>
                <a:gd name="connsiteX9106" fmla="*/ 2013144 w 4340943"/>
                <a:gd name="connsiteY9106" fmla="*/ 518304 h 1383472"/>
                <a:gd name="connsiteX9107" fmla="*/ 2002973 w 4340943"/>
                <a:gd name="connsiteY9107" fmla="*/ 517983 h 1383472"/>
                <a:gd name="connsiteX9108" fmla="*/ 1997213 w 4340943"/>
                <a:gd name="connsiteY9108" fmla="*/ 513501 h 1383472"/>
                <a:gd name="connsiteX9109" fmla="*/ 1997664 w 4340943"/>
                <a:gd name="connsiteY9109" fmla="*/ 506261 h 1383472"/>
                <a:gd name="connsiteX9110" fmla="*/ 2003959 w 4340943"/>
                <a:gd name="connsiteY9110" fmla="*/ 502160 h 1383472"/>
                <a:gd name="connsiteX9111" fmla="*/ 2009138 w 4340943"/>
                <a:gd name="connsiteY9111" fmla="*/ 500821 h 1383472"/>
                <a:gd name="connsiteX9112" fmla="*/ 1378635 w 4340943"/>
                <a:gd name="connsiteY9112" fmla="*/ 500821 h 1383472"/>
                <a:gd name="connsiteX9113" fmla="*/ 1383627 w 4340943"/>
                <a:gd name="connsiteY9113" fmla="*/ 502481 h 1383472"/>
                <a:gd name="connsiteX9114" fmla="*/ 1389388 w 4340943"/>
                <a:gd name="connsiteY9114" fmla="*/ 506963 h 1383472"/>
                <a:gd name="connsiteX9115" fmla="*/ 1388936 w 4340943"/>
                <a:gd name="connsiteY9115" fmla="*/ 514203 h 1383472"/>
                <a:gd name="connsiteX9116" fmla="*/ 1382641 w 4340943"/>
                <a:gd name="connsiteY9116" fmla="*/ 518304 h 1383472"/>
                <a:gd name="connsiteX9117" fmla="*/ 1372470 w 4340943"/>
                <a:gd name="connsiteY9117" fmla="*/ 517983 h 1383472"/>
                <a:gd name="connsiteX9118" fmla="*/ 1366709 w 4340943"/>
                <a:gd name="connsiteY9118" fmla="*/ 513501 h 1383472"/>
                <a:gd name="connsiteX9119" fmla="*/ 1367160 w 4340943"/>
                <a:gd name="connsiteY9119" fmla="*/ 506261 h 1383472"/>
                <a:gd name="connsiteX9120" fmla="*/ 1373456 w 4340943"/>
                <a:gd name="connsiteY9120" fmla="*/ 502160 h 1383472"/>
                <a:gd name="connsiteX9121" fmla="*/ 1378635 w 4340943"/>
                <a:gd name="connsiteY9121" fmla="*/ 500821 h 1383472"/>
                <a:gd name="connsiteX9122" fmla="*/ 749326 w 4340943"/>
                <a:gd name="connsiteY9122" fmla="*/ 500821 h 1383472"/>
                <a:gd name="connsiteX9123" fmla="*/ 754317 w 4340943"/>
                <a:gd name="connsiteY9123" fmla="*/ 502481 h 1383472"/>
                <a:gd name="connsiteX9124" fmla="*/ 760078 w 4340943"/>
                <a:gd name="connsiteY9124" fmla="*/ 506963 h 1383472"/>
                <a:gd name="connsiteX9125" fmla="*/ 759626 w 4340943"/>
                <a:gd name="connsiteY9125" fmla="*/ 514203 h 1383472"/>
                <a:gd name="connsiteX9126" fmla="*/ 753331 w 4340943"/>
                <a:gd name="connsiteY9126" fmla="*/ 518304 h 1383472"/>
                <a:gd name="connsiteX9127" fmla="*/ 743160 w 4340943"/>
                <a:gd name="connsiteY9127" fmla="*/ 517983 h 1383472"/>
                <a:gd name="connsiteX9128" fmla="*/ 737400 w 4340943"/>
                <a:gd name="connsiteY9128" fmla="*/ 513501 h 1383472"/>
                <a:gd name="connsiteX9129" fmla="*/ 737851 w 4340943"/>
                <a:gd name="connsiteY9129" fmla="*/ 506261 h 1383472"/>
                <a:gd name="connsiteX9130" fmla="*/ 744146 w 4340943"/>
                <a:gd name="connsiteY9130" fmla="*/ 502160 h 1383472"/>
                <a:gd name="connsiteX9131" fmla="*/ 749326 w 4340943"/>
                <a:gd name="connsiteY9131" fmla="*/ 500821 h 1383472"/>
                <a:gd name="connsiteX9132" fmla="*/ 2362067 w 4340943"/>
                <a:gd name="connsiteY9132" fmla="*/ 486329 h 1383472"/>
                <a:gd name="connsiteX9133" fmla="*/ 2367932 w 4340943"/>
                <a:gd name="connsiteY9133" fmla="*/ 487870 h 1383472"/>
                <a:gd name="connsiteX9134" fmla="*/ 2375039 w 4340943"/>
                <a:gd name="connsiteY9134" fmla="*/ 492546 h 1383472"/>
                <a:gd name="connsiteX9135" fmla="*/ 2375493 w 4340943"/>
                <a:gd name="connsiteY9135" fmla="*/ 500763 h 1383472"/>
                <a:gd name="connsiteX9136" fmla="*/ 2366960 w 4340943"/>
                <a:gd name="connsiteY9136" fmla="*/ 507333 h 1383472"/>
                <a:gd name="connsiteX9137" fmla="*/ 2355418 w 4340943"/>
                <a:gd name="connsiteY9137" fmla="*/ 507657 h 1383472"/>
                <a:gd name="connsiteX9138" fmla="*/ 2348310 w 4340943"/>
                <a:gd name="connsiteY9138" fmla="*/ 502979 h 1383472"/>
                <a:gd name="connsiteX9139" fmla="*/ 2347857 w 4340943"/>
                <a:gd name="connsiteY9139" fmla="*/ 494764 h 1383472"/>
                <a:gd name="connsiteX9140" fmla="*/ 2356390 w 4340943"/>
                <a:gd name="connsiteY9140" fmla="*/ 488193 h 1383472"/>
                <a:gd name="connsiteX9141" fmla="*/ 2362067 w 4340943"/>
                <a:gd name="connsiteY9141" fmla="*/ 486329 h 1383472"/>
                <a:gd name="connsiteX9142" fmla="*/ 1731436 w 4340943"/>
                <a:gd name="connsiteY9142" fmla="*/ 486329 h 1383472"/>
                <a:gd name="connsiteX9143" fmla="*/ 1737301 w 4340943"/>
                <a:gd name="connsiteY9143" fmla="*/ 487870 h 1383472"/>
                <a:gd name="connsiteX9144" fmla="*/ 1744408 w 4340943"/>
                <a:gd name="connsiteY9144" fmla="*/ 492546 h 1383472"/>
                <a:gd name="connsiteX9145" fmla="*/ 1744862 w 4340943"/>
                <a:gd name="connsiteY9145" fmla="*/ 500763 h 1383472"/>
                <a:gd name="connsiteX9146" fmla="*/ 1736329 w 4340943"/>
                <a:gd name="connsiteY9146" fmla="*/ 507333 h 1383472"/>
                <a:gd name="connsiteX9147" fmla="*/ 1724788 w 4340943"/>
                <a:gd name="connsiteY9147" fmla="*/ 507657 h 1383472"/>
                <a:gd name="connsiteX9148" fmla="*/ 1717680 w 4340943"/>
                <a:gd name="connsiteY9148" fmla="*/ 502979 h 1383472"/>
                <a:gd name="connsiteX9149" fmla="*/ 1717227 w 4340943"/>
                <a:gd name="connsiteY9149" fmla="*/ 494764 h 1383472"/>
                <a:gd name="connsiteX9150" fmla="*/ 1725759 w 4340943"/>
                <a:gd name="connsiteY9150" fmla="*/ 488193 h 1383472"/>
                <a:gd name="connsiteX9151" fmla="*/ 1731436 w 4340943"/>
                <a:gd name="connsiteY9151" fmla="*/ 486329 h 1383472"/>
                <a:gd name="connsiteX9152" fmla="*/ 1100933 w 4340943"/>
                <a:gd name="connsiteY9152" fmla="*/ 486329 h 1383472"/>
                <a:gd name="connsiteX9153" fmla="*/ 1106798 w 4340943"/>
                <a:gd name="connsiteY9153" fmla="*/ 487870 h 1383472"/>
                <a:gd name="connsiteX9154" fmla="*/ 1113905 w 4340943"/>
                <a:gd name="connsiteY9154" fmla="*/ 492546 h 1383472"/>
                <a:gd name="connsiteX9155" fmla="*/ 1114359 w 4340943"/>
                <a:gd name="connsiteY9155" fmla="*/ 500763 h 1383472"/>
                <a:gd name="connsiteX9156" fmla="*/ 1105826 w 4340943"/>
                <a:gd name="connsiteY9156" fmla="*/ 507333 h 1383472"/>
                <a:gd name="connsiteX9157" fmla="*/ 1094284 w 4340943"/>
                <a:gd name="connsiteY9157" fmla="*/ 507657 h 1383472"/>
                <a:gd name="connsiteX9158" fmla="*/ 1087177 w 4340943"/>
                <a:gd name="connsiteY9158" fmla="*/ 502979 h 1383472"/>
                <a:gd name="connsiteX9159" fmla="*/ 1086723 w 4340943"/>
                <a:gd name="connsiteY9159" fmla="*/ 494764 h 1383472"/>
                <a:gd name="connsiteX9160" fmla="*/ 1095256 w 4340943"/>
                <a:gd name="connsiteY9160" fmla="*/ 488193 h 1383472"/>
                <a:gd name="connsiteX9161" fmla="*/ 1100933 w 4340943"/>
                <a:gd name="connsiteY9161" fmla="*/ 486329 h 1383472"/>
                <a:gd name="connsiteX9162" fmla="*/ 471623 w 4340943"/>
                <a:gd name="connsiteY9162" fmla="*/ 486329 h 1383472"/>
                <a:gd name="connsiteX9163" fmla="*/ 477488 w 4340943"/>
                <a:gd name="connsiteY9163" fmla="*/ 487870 h 1383472"/>
                <a:gd name="connsiteX9164" fmla="*/ 484595 w 4340943"/>
                <a:gd name="connsiteY9164" fmla="*/ 492546 h 1383472"/>
                <a:gd name="connsiteX9165" fmla="*/ 485049 w 4340943"/>
                <a:gd name="connsiteY9165" fmla="*/ 500763 h 1383472"/>
                <a:gd name="connsiteX9166" fmla="*/ 476516 w 4340943"/>
                <a:gd name="connsiteY9166" fmla="*/ 507333 h 1383472"/>
                <a:gd name="connsiteX9167" fmla="*/ 464975 w 4340943"/>
                <a:gd name="connsiteY9167" fmla="*/ 507657 h 1383472"/>
                <a:gd name="connsiteX9168" fmla="*/ 457867 w 4340943"/>
                <a:gd name="connsiteY9168" fmla="*/ 502979 h 1383472"/>
                <a:gd name="connsiteX9169" fmla="*/ 457413 w 4340943"/>
                <a:gd name="connsiteY9169" fmla="*/ 494764 h 1383472"/>
                <a:gd name="connsiteX9170" fmla="*/ 465946 w 4340943"/>
                <a:gd name="connsiteY9170" fmla="*/ 488193 h 1383472"/>
                <a:gd name="connsiteX9171" fmla="*/ 471623 w 4340943"/>
                <a:gd name="connsiteY9171" fmla="*/ 486329 h 1383472"/>
                <a:gd name="connsiteX9172" fmla="*/ 2649619 w 4340943"/>
                <a:gd name="connsiteY9172" fmla="*/ 479151 h 1383472"/>
                <a:gd name="connsiteX9173" fmla="*/ 2659035 w 4340943"/>
                <a:gd name="connsiteY9173" fmla="*/ 482476 h 1383472"/>
                <a:gd name="connsiteX9174" fmla="*/ 2661847 w 4340943"/>
                <a:gd name="connsiteY9174" fmla="*/ 488417 h 1383472"/>
                <a:gd name="connsiteX9175" fmla="*/ 2657176 w 4340943"/>
                <a:gd name="connsiteY9175" fmla="*/ 495120 h 1383472"/>
                <a:gd name="connsiteX9176" fmla="*/ 2646692 w 4340943"/>
                <a:gd name="connsiteY9176" fmla="*/ 497634 h 1383472"/>
                <a:gd name="connsiteX9177" fmla="*/ 2637277 w 4340943"/>
                <a:gd name="connsiteY9177" fmla="*/ 494310 h 1383472"/>
                <a:gd name="connsiteX9178" fmla="*/ 2634464 w 4340943"/>
                <a:gd name="connsiteY9178" fmla="*/ 488369 h 1383472"/>
                <a:gd name="connsiteX9179" fmla="*/ 2639135 w 4340943"/>
                <a:gd name="connsiteY9179" fmla="*/ 481666 h 1383472"/>
                <a:gd name="connsiteX9180" fmla="*/ 2018988 w 4340943"/>
                <a:gd name="connsiteY9180" fmla="*/ 479151 h 1383472"/>
                <a:gd name="connsiteX9181" fmla="*/ 2028404 w 4340943"/>
                <a:gd name="connsiteY9181" fmla="*/ 482476 h 1383472"/>
                <a:gd name="connsiteX9182" fmla="*/ 2031217 w 4340943"/>
                <a:gd name="connsiteY9182" fmla="*/ 488417 h 1383472"/>
                <a:gd name="connsiteX9183" fmla="*/ 2026546 w 4340943"/>
                <a:gd name="connsiteY9183" fmla="*/ 495120 h 1383472"/>
                <a:gd name="connsiteX9184" fmla="*/ 2016062 w 4340943"/>
                <a:gd name="connsiteY9184" fmla="*/ 497634 h 1383472"/>
                <a:gd name="connsiteX9185" fmla="*/ 2006646 w 4340943"/>
                <a:gd name="connsiteY9185" fmla="*/ 494310 h 1383472"/>
                <a:gd name="connsiteX9186" fmla="*/ 2003834 w 4340943"/>
                <a:gd name="connsiteY9186" fmla="*/ 488369 h 1383472"/>
                <a:gd name="connsiteX9187" fmla="*/ 2008505 w 4340943"/>
                <a:gd name="connsiteY9187" fmla="*/ 481666 h 1383472"/>
                <a:gd name="connsiteX9188" fmla="*/ 1388485 w 4340943"/>
                <a:gd name="connsiteY9188" fmla="*/ 479151 h 1383472"/>
                <a:gd name="connsiteX9189" fmla="*/ 1397901 w 4340943"/>
                <a:gd name="connsiteY9189" fmla="*/ 482476 h 1383472"/>
                <a:gd name="connsiteX9190" fmla="*/ 1400713 w 4340943"/>
                <a:gd name="connsiteY9190" fmla="*/ 488417 h 1383472"/>
                <a:gd name="connsiteX9191" fmla="*/ 1396042 w 4340943"/>
                <a:gd name="connsiteY9191" fmla="*/ 495120 h 1383472"/>
                <a:gd name="connsiteX9192" fmla="*/ 1385559 w 4340943"/>
                <a:gd name="connsiteY9192" fmla="*/ 497634 h 1383472"/>
                <a:gd name="connsiteX9193" fmla="*/ 1376143 w 4340943"/>
                <a:gd name="connsiteY9193" fmla="*/ 494310 h 1383472"/>
                <a:gd name="connsiteX9194" fmla="*/ 1373331 w 4340943"/>
                <a:gd name="connsiteY9194" fmla="*/ 488369 h 1383472"/>
                <a:gd name="connsiteX9195" fmla="*/ 1378001 w 4340943"/>
                <a:gd name="connsiteY9195" fmla="*/ 481666 h 1383472"/>
                <a:gd name="connsiteX9196" fmla="*/ 759176 w 4340943"/>
                <a:gd name="connsiteY9196" fmla="*/ 479151 h 1383472"/>
                <a:gd name="connsiteX9197" fmla="*/ 768592 w 4340943"/>
                <a:gd name="connsiteY9197" fmla="*/ 482476 h 1383472"/>
                <a:gd name="connsiteX9198" fmla="*/ 771404 w 4340943"/>
                <a:gd name="connsiteY9198" fmla="*/ 488417 h 1383472"/>
                <a:gd name="connsiteX9199" fmla="*/ 766733 w 4340943"/>
                <a:gd name="connsiteY9199" fmla="*/ 495120 h 1383472"/>
                <a:gd name="connsiteX9200" fmla="*/ 756249 w 4340943"/>
                <a:gd name="connsiteY9200" fmla="*/ 497634 h 1383472"/>
                <a:gd name="connsiteX9201" fmla="*/ 746833 w 4340943"/>
                <a:gd name="connsiteY9201" fmla="*/ 494310 h 1383472"/>
                <a:gd name="connsiteX9202" fmla="*/ 744021 w 4340943"/>
                <a:gd name="connsiteY9202" fmla="*/ 488369 h 1383472"/>
                <a:gd name="connsiteX9203" fmla="*/ 748692 w 4340943"/>
                <a:gd name="connsiteY9203" fmla="*/ 481666 h 1383472"/>
                <a:gd name="connsiteX9204" fmla="*/ 2239948 w 4340943"/>
                <a:gd name="connsiteY9204" fmla="*/ 476801 h 1383472"/>
                <a:gd name="connsiteX9205" fmla="*/ 2253795 w 4340943"/>
                <a:gd name="connsiteY9205" fmla="*/ 480884 h 1383472"/>
                <a:gd name="connsiteX9206" fmla="*/ 2274769 w 4340943"/>
                <a:gd name="connsiteY9206" fmla="*/ 495814 h 1383472"/>
                <a:gd name="connsiteX9207" fmla="*/ 2274769 w 4340943"/>
                <a:gd name="connsiteY9207" fmla="*/ 515529 h 1383472"/>
                <a:gd name="connsiteX9208" fmla="*/ 2237967 w 4340943"/>
                <a:gd name="connsiteY9208" fmla="*/ 541727 h 1383472"/>
                <a:gd name="connsiteX9209" fmla="*/ 2210273 w 4340943"/>
                <a:gd name="connsiteY9209" fmla="*/ 541727 h 1383472"/>
                <a:gd name="connsiteX9210" fmla="*/ 2189299 w 4340943"/>
                <a:gd name="connsiteY9210" fmla="*/ 526796 h 1383472"/>
                <a:gd name="connsiteX9211" fmla="*/ 2189299 w 4340943"/>
                <a:gd name="connsiteY9211" fmla="*/ 507082 h 1383472"/>
                <a:gd name="connsiteX9212" fmla="*/ 2226101 w 4340943"/>
                <a:gd name="connsiteY9212" fmla="*/ 480884 h 1383472"/>
                <a:gd name="connsiteX9213" fmla="*/ 2239948 w 4340943"/>
                <a:gd name="connsiteY9213" fmla="*/ 476801 h 1383472"/>
                <a:gd name="connsiteX9214" fmla="*/ 1609445 w 4340943"/>
                <a:gd name="connsiteY9214" fmla="*/ 476801 h 1383472"/>
                <a:gd name="connsiteX9215" fmla="*/ 1623292 w 4340943"/>
                <a:gd name="connsiteY9215" fmla="*/ 480884 h 1383472"/>
                <a:gd name="connsiteX9216" fmla="*/ 1644265 w 4340943"/>
                <a:gd name="connsiteY9216" fmla="*/ 495814 h 1383472"/>
                <a:gd name="connsiteX9217" fmla="*/ 1644266 w 4340943"/>
                <a:gd name="connsiteY9217" fmla="*/ 515529 h 1383472"/>
                <a:gd name="connsiteX9218" fmla="*/ 1607464 w 4340943"/>
                <a:gd name="connsiteY9218" fmla="*/ 541727 h 1383472"/>
                <a:gd name="connsiteX9219" fmla="*/ 1579769 w 4340943"/>
                <a:gd name="connsiteY9219" fmla="*/ 541727 h 1383472"/>
                <a:gd name="connsiteX9220" fmla="*/ 1558796 w 4340943"/>
                <a:gd name="connsiteY9220" fmla="*/ 526796 h 1383472"/>
                <a:gd name="connsiteX9221" fmla="*/ 1558796 w 4340943"/>
                <a:gd name="connsiteY9221" fmla="*/ 507082 h 1383472"/>
                <a:gd name="connsiteX9222" fmla="*/ 1595598 w 4340943"/>
                <a:gd name="connsiteY9222" fmla="*/ 480884 h 1383472"/>
                <a:gd name="connsiteX9223" fmla="*/ 1609445 w 4340943"/>
                <a:gd name="connsiteY9223" fmla="*/ 476801 h 1383472"/>
                <a:gd name="connsiteX9224" fmla="*/ 980135 w 4340943"/>
                <a:gd name="connsiteY9224" fmla="*/ 476801 h 1383472"/>
                <a:gd name="connsiteX9225" fmla="*/ 993982 w 4340943"/>
                <a:gd name="connsiteY9225" fmla="*/ 480884 h 1383472"/>
                <a:gd name="connsiteX9226" fmla="*/ 1014955 w 4340943"/>
                <a:gd name="connsiteY9226" fmla="*/ 495814 h 1383472"/>
                <a:gd name="connsiteX9227" fmla="*/ 1014956 w 4340943"/>
                <a:gd name="connsiteY9227" fmla="*/ 515529 h 1383472"/>
                <a:gd name="connsiteX9228" fmla="*/ 978154 w 4340943"/>
                <a:gd name="connsiteY9228" fmla="*/ 541727 h 1383472"/>
                <a:gd name="connsiteX9229" fmla="*/ 950459 w 4340943"/>
                <a:gd name="connsiteY9229" fmla="*/ 541727 h 1383472"/>
                <a:gd name="connsiteX9230" fmla="*/ 929486 w 4340943"/>
                <a:gd name="connsiteY9230" fmla="*/ 526796 h 1383472"/>
                <a:gd name="connsiteX9231" fmla="*/ 929486 w 4340943"/>
                <a:gd name="connsiteY9231" fmla="*/ 507082 h 1383472"/>
                <a:gd name="connsiteX9232" fmla="*/ 966289 w 4340943"/>
                <a:gd name="connsiteY9232" fmla="*/ 480884 h 1383472"/>
                <a:gd name="connsiteX9233" fmla="*/ 980135 w 4340943"/>
                <a:gd name="connsiteY9233" fmla="*/ 476801 h 1383472"/>
                <a:gd name="connsiteX9234" fmla="*/ 349631 w 4340943"/>
                <a:gd name="connsiteY9234" fmla="*/ 476801 h 1383472"/>
                <a:gd name="connsiteX9235" fmla="*/ 363479 w 4340943"/>
                <a:gd name="connsiteY9235" fmla="*/ 480884 h 1383472"/>
                <a:gd name="connsiteX9236" fmla="*/ 384452 w 4340943"/>
                <a:gd name="connsiteY9236" fmla="*/ 495814 h 1383472"/>
                <a:gd name="connsiteX9237" fmla="*/ 384453 w 4340943"/>
                <a:gd name="connsiteY9237" fmla="*/ 515529 h 1383472"/>
                <a:gd name="connsiteX9238" fmla="*/ 347651 w 4340943"/>
                <a:gd name="connsiteY9238" fmla="*/ 541727 h 1383472"/>
                <a:gd name="connsiteX9239" fmla="*/ 319956 w 4340943"/>
                <a:gd name="connsiteY9239" fmla="*/ 541727 h 1383472"/>
                <a:gd name="connsiteX9240" fmla="*/ 306895 w 4340943"/>
                <a:gd name="connsiteY9240" fmla="*/ 532429 h 1383472"/>
                <a:gd name="connsiteX9241" fmla="*/ 321925 w 4340943"/>
                <a:gd name="connsiteY9241" fmla="*/ 490750 h 1383472"/>
                <a:gd name="connsiteX9242" fmla="*/ 335785 w 4340943"/>
                <a:gd name="connsiteY9242" fmla="*/ 480884 h 1383472"/>
                <a:gd name="connsiteX9243" fmla="*/ 349631 w 4340943"/>
                <a:gd name="connsiteY9243" fmla="*/ 476801 h 1383472"/>
                <a:gd name="connsiteX9244" fmla="*/ 2717446 w 4340943"/>
                <a:gd name="connsiteY9244" fmla="*/ 467408 h 1383472"/>
                <a:gd name="connsiteX9245" fmla="*/ 2725128 w 4340943"/>
                <a:gd name="connsiteY9245" fmla="*/ 469673 h 1383472"/>
                <a:gd name="connsiteX9246" fmla="*/ 2785358 w 4340943"/>
                <a:gd name="connsiteY9246" fmla="*/ 512548 h 1383472"/>
                <a:gd name="connsiteX9247" fmla="*/ 2785358 w 4340943"/>
                <a:gd name="connsiteY9247" fmla="*/ 523485 h 1383472"/>
                <a:gd name="connsiteX9248" fmla="*/ 2733844 w 4340943"/>
                <a:gd name="connsiteY9248" fmla="*/ 560156 h 1383472"/>
                <a:gd name="connsiteX9249" fmla="*/ 2718480 w 4340943"/>
                <a:gd name="connsiteY9249" fmla="*/ 560156 h 1383472"/>
                <a:gd name="connsiteX9250" fmla="*/ 2658249 w 4340943"/>
                <a:gd name="connsiteY9250" fmla="*/ 517280 h 1383472"/>
                <a:gd name="connsiteX9251" fmla="*/ 2658249 w 4340943"/>
                <a:gd name="connsiteY9251" fmla="*/ 506343 h 1383472"/>
                <a:gd name="connsiteX9252" fmla="*/ 2709764 w 4340943"/>
                <a:gd name="connsiteY9252" fmla="*/ 469673 h 1383472"/>
                <a:gd name="connsiteX9253" fmla="*/ 2717446 w 4340943"/>
                <a:gd name="connsiteY9253" fmla="*/ 467408 h 1383472"/>
                <a:gd name="connsiteX9254" fmla="*/ 2086815 w 4340943"/>
                <a:gd name="connsiteY9254" fmla="*/ 467408 h 1383472"/>
                <a:gd name="connsiteX9255" fmla="*/ 2094497 w 4340943"/>
                <a:gd name="connsiteY9255" fmla="*/ 469673 h 1383472"/>
                <a:gd name="connsiteX9256" fmla="*/ 2154728 w 4340943"/>
                <a:gd name="connsiteY9256" fmla="*/ 512548 h 1383472"/>
                <a:gd name="connsiteX9257" fmla="*/ 2154728 w 4340943"/>
                <a:gd name="connsiteY9257" fmla="*/ 523485 h 1383472"/>
                <a:gd name="connsiteX9258" fmla="*/ 2103213 w 4340943"/>
                <a:gd name="connsiteY9258" fmla="*/ 560156 h 1383472"/>
                <a:gd name="connsiteX9259" fmla="*/ 2087849 w 4340943"/>
                <a:gd name="connsiteY9259" fmla="*/ 560156 h 1383472"/>
                <a:gd name="connsiteX9260" fmla="*/ 2027618 w 4340943"/>
                <a:gd name="connsiteY9260" fmla="*/ 517280 h 1383472"/>
                <a:gd name="connsiteX9261" fmla="*/ 2027618 w 4340943"/>
                <a:gd name="connsiteY9261" fmla="*/ 506343 h 1383472"/>
                <a:gd name="connsiteX9262" fmla="*/ 2079133 w 4340943"/>
                <a:gd name="connsiteY9262" fmla="*/ 469673 h 1383472"/>
                <a:gd name="connsiteX9263" fmla="*/ 2086815 w 4340943"/>
                <a:gd name="connsiteY9263" fmla="*/ 467408 h 1383472"/>
                <a:gd name="connsiteX9264" fmla="*/ 1456312 w 4340943"/>
                <a:gd name="connsiteY9264" fmla="*/ 467408 h 1383472"/>
                <a:gd name="connsiteX9265" fmla="*/ 1463994 w 4340943"/>
                <a:gd name="connsiteY9265" fmla="*/ 469673 h 1383472"/>
                <a:gd name="connsiteX9266" fmla="*/ 1524224 w 4340943"/>
                <a:gd name="connsiteY9266" fmla="*/ 512548 h 1383472"/>
                <a:gd name="connsiteX9267" fmla="*/ 1524224 w 4340943"/>
                <a:gd name="connsiteY9267" fmla="*/ 523485 h 1383472"/>
                <a:gd name="connsiteX9268" fmla="*/ 1472710 w 4340943"/>
                <a:gd name="connsiteY9268" fmla="*/ 560156 h 1383472"/>
                <a:gd name="connsiteX9269" fmla="*/ 1457346 w 4340943"/>
                <a:gd name="connsiteY9269" fmla="*/ 560156 h 1383472"/>
                <a:gd name="connsiteX9270" fmla="*/ 1397115 w 4340943"/>
                <a:gd name="connsiteY9270" fmla="*/ 517280 h 1383472"/>
                <a:gd name="connsiteX9271" fmla="*/ 1397115 w 4340943"/>
                <a:gd name="connsiteY9271" fmla="*/ 506343 h 1383472"/>
                <a:gd name="connsiteX9272" fmla="*/ 1448629 w 4340943"/>
                <a:gd name="connsiteY9272" fmla="*/ 469673 h 1383472"/>
                <a:gd name="connsiteX9273" fmla="*/ 1456312 w 4340943"/>
                <a:gd name="connsiteY9273" fmla="*/ 467408 h 1383472"/>
                <a:gd name="connsiteX9274" fmla="*/ 827002 w 4340943"/>
                <a:gd name="connsiteY9274" fmla="*/ 467408 h 1383472"/>
                <a:gd name="connsiteX9275" fmla="*/ 834684 w 4340943"/>
                <a:gd name="connsiteY9275" fmla="*/ 469673 h 1383472"/>
                <a:gd name="connsiteX9276" fmla="*/ 894915 w 4340943"/>
                <a:gd name="connsiteY9276" fmla="*/ 512548 h 1383472"/>
                <a:gd name="connsiteX9277" fmla="*/ 894915 w 4340943"/>
                <a:gd name="connsiteY9277" fmla="*/ 523485 h 1383472"/>
                <a:gd name="connsiteX9278" fmla="*/ 843400 w 4340943"/>
                <a:gd name="connsiteY9278" fmla="*/ 560156 h 1383472"/>
                <a:gd name="connsiteX9279" fmla="*/ 828036 w 4340943"/>
                <a:gd name="connsiteY9279" fmla="*/ 560156 h 1383472"/>
                <a:gd name="connsiteX9280" fmla="*/ 767806 w 4340943"/>
                <a:gd name="connsiteY9280" fmla="*/ 517280 h 1383472"/>
                <a:gd name="connsiteX9281" fmla="*/ 767806 w 4340943"/>
                <a:gd name="connsiteY9281" fmla="*/ 506343 h 1383472"/>
                <a:gd name="connsiteX9282" fmla="*/ 819320 w 4340943"/>
                <a:gd name="connsiteY9282" fmla="*/ 469673 h 1383472"/>
                <a:gd name="connsiteX9283" fmla="*/ 827002 w 4340943"/>
                <a:gd name="connsiteY9283" fmla="*/ 467408 h 1383472"/>
                <a:gd name="connsiteX9284" fmla="*/ 332501 w 4340943"/>
                <a:gd name="connsiteY9284" fmla="*/ 461422 h 1383472"/>
                <a:gd name="connsiteX9285" fmla="*/ 332589 w 4340943"/>
                <a:gd name="connsiteY9285" fmla="*/ 468461 h 1383472"/>
                <a:gd name="connsiteX9286" fmla="*/ 329033 w 4340943"/>
                <a:gd name="connsiteY9286" fmla="*/ 471038 h 1383472"/>
                <a:gd name="connsiteX9287" fmla="*/ 2633796 w 4340943"/>
                <a:gd name="connsiteY9287" fmla="*/ 457460 h 1383472"/>
                <a:gd name="connsiteX9288" fmla="*/ 2638788 w 4340943"/>
                <a:gd name="connsiteY9288" fmla="*/ 459119 h 1383472"/>
                <a:gd name="connsiteX9289" fmla="*/ 2644549 w 4340943"/>
                <a:gd name="connsiteY9289" fmla="*/ 463601 h 1383472"/>
                <a:gd name="connsiteX9290" fmla="*/ 2644097 w 4340943"/>
                <a:gd name="connsiteY9290" fmla="*/ 470841 h 1383472"/>
                <a:gd name="connsiteX9291" fmla="*/ 2637802 w 4340943"/>
                <a:gd name="connsiteY9291" fmla="*/ 474942 h 1383472"/>
                <a:gd name="connsiteX9292" fmla="*/ 2627631 w 4340943"/>
                <a:gd name="connsiteY9292" fmla="*/ 474621 h 1383472"/>
                <a:gd name="connsiteX9293" fmla="*/ 2621871 w 4340943"/>
                <a:gd name="connsiteY9293" fmla="*/ 470140 h 1383472"/>
                <a:gd name="connsiteX9294" fmla="*/ 2622321 w 4340943"/>
                <a:gd name="connsiteY9294" fmla="*/ 462899 h 1383472"/>
                <a:gd name="connsiteX9295" fmla="*/ 2628617 w 4340943"/>
                <a:gd name="connsiteY9295" fmla="*/ 458798 h 1383472"/>
                <a:gd name="connsiteX9296" fmla="*/ 2633796 w 4340943"/>
                <a:gd name="connsiteY9296" fmla="*/ 457460 h 1383472"/>
                <a:gd name="connsiteX9297" fmla="*/ 2003166 w 4340943"/>
                <a:gd name="connsiteY9297" fmla="*/ 457460 h 1383472"/>
                <a:gd name="connsiteX9298" fmla="*/ 2008157 w 4340943"/>
                <a:gd name="connsiteY9298" fmla="*/ 459119 h 1383472"/>
                <a:gd name="connsiteX9299" fmla="*/ 2013918 w 4340943"/>
                <a:gd name="connsiteY9299" fmla="*/ 463601 h 1383472"/>
                <a:gd name="connsiteX9300" fmla="*/ 2013467 w 4340943"/>
                <a:gd name="connsiteY9300" fmla="*/ 470841 h 1383472"/>
                <a:gd name="connsiteX9301" fmla="*/ 2007171 w 4340943"/>
                <a:gd name="connsiteY9301" fmla="*/ 474942 h 1383472"/>
                <a:gd name="connsiteX9302" fmla="*/ 1997000 w 4340943"/>
                <a:gd name="connsiteY9302" fmla="*/ 474621 h 1383472"/>
                <a:gd name="connsiteX9303" fmla="*/ 1991240 w 4340943"/>
                <a:gd name="connsiteY9303" fmla="*/ 470140 h 1383472"/>
                <a:gd name="connsiteX9304" fmla="*/ 1991691 w 4340943"/>
                <a:gd name="connsiteY9304" fmla="*/ 462899 h 1383472"/>
                <a:gd name="connsiteX9305" fmla="*/ 1997987 w 4340943"/>
                <a:gd name="connsiteY9305" fmla="*/ 458798 h 1383472"/>
                <a:gd name="connsiteX9306" fmla="*/ 2003166 w 4340943"/>
                <a:gd name="connsiteY9306" fmla="*/ 457460 h 1383472"/>
                <a:gd name="connsiteX9307" fmla="*/ 1372663 w 4340943"/>
                <a:gd name="connsiteY9307" fmla="*/ 457460 h 1383472"/>
                <a:gd name="connsiteX9308" fmla="*/ 1377654 w 4340943"/>
                <a:gd name="connsiteY9308" fmla="*/ 459119 h 1383472"/>
                <a:gd name="connsiteX9309" fmla="*/ 1383415 w 4340943"/>
                <a:gd name="connsiteY9309" fmla="*/ 463601 h 1383472"/>
                <a:gd name="connsiteX9310" fmla="*/ 1382963 w 4340943"/>
                <a:gd name="connsiteY9310" fmla="*/ 470841 h 1383472"/>
                <a:gd name="connsiteX9311" fmla="*/ 1376668 w 4340943"/>
                <a:gd name="connsiteY9311" fmla="*/ 474942 h 1383472"/>
                <a:gd name="connsiteX9312" fmla="*/ 1366497 w 4340943"/>
                <a:gd name="connsiteY9312" fmla="*/ 474621 h 1383472"/>
                <a:gd name="connsiteX9313" fmla="*/ 1360737 w 4340943"/>
                <a:gd name="connsiteY9313" fmla="*/ 470140 h 1383472"/>
                <a:gd name="connsiteX9314" fmla="*/ 1361188 w 4340943"/>
                <a:gd name="connsiteY9314" fmla="*/ 462899 h 1383472"/>
                <a:gd name="connsiteX9315" fmla="*/ 1367484 w 4340943"/>
                <a:gd name="connsiteY9315" fmla="*/ 458798 h 1383472"/>
                <a:gd name="connsiteX9316" fmla="*/ 1372663 w 4340943"/>
                <a:gd name="connsiteY9316" fmla="*/ 457460 h 1383472"/>
                <a:gd name="connsiteX9317" fmla="*/ 743353 w 4340943"/>
                <a:gd name="connsiteY9317" fmla="*/ 457460 h 1383472"/>
                <a:gd name="connsiteX9318" fmla="*/ 748345 w 4340943"/>
                <a:gd name="connsiteY9318" fmla="*/ 459119 h 1383472"/>
                <a:gd name="connsiteX9319" fmla="*/ 754105 w 4340943"/>
                <a:gd name="connsiteY9319" fmla="*/ 463601 h 1383472"/>
                <a:gd name="connsiteX9320" fmla="*/ 753653 w 4340943"/>
                <a:gd name="connsiteY9320" fmla="*/ 470841 h 1383472"/>
                <a:gd name="connsiteX9321" fmla="*/ 747359 w 4340943"/>
                <a:gd name="connsiteY9321" fmla="*/ 474942 h 1383472"/>
                <a:gd name="connsiteX9322" fmla="*/ 737188 w 4340943"/>
                <a:gd name="connsiteY9322" fmla="*/ 474621 h 1383472"/>
                <a:gd name="connsiteX9323" fmla="*/ 731427 w 4340943"/>
                <a:gd name="connsiteY9323" fmla="*/ 470140 h 1383472"/>
                <a:gd name="connsiteX9324" fmla="*/ 731878 w 4340943"/>
                <a:gd name="connsiteY9324" fmla="*/ 462899 h 1383472"/>
                <a:gd name="connsiteX9325" fmla="*/ 738174 w 4340943"/>
                <a:gd name="connsiteY9325" fmla="*/ 458798 h 1383472"/>
                <a:gd name="connsiteX9326" fmla="*/ 743353 w 4340943"/>
                <a:gd name="connsiteY9326" fmla="*/ 457460 h 1383472"/>
                <a:gd name="connsiteX9327" fmla="*/ 2261151 w 4340943"/>
                <a:gd name="connsiteY9327" fmla="*/ 453209 h 1383472"/>
                <a:gd name="connsiteX9328" fmla="*/ 2266143 w 4340943"/>
                <a:gd name="connsiteY9328" fmla="*/ 454869 h 1383472"/>
                <a:gd name="connsiteX9329" fmla="*/ 2271904 w 4340943"/>
                <a:gd name="connsiteY9329" fmla="*/ 459351 h 1383472"/>
                <a:gd name="connsiteX9330" fmla="*/ 2271454 w 4340943"/>
                <a:gd name="connsiteY9330" fmla="*/ 466591 h 1383472"/>
                <a:gd name="connsiteX9331" fmla="*/ 2265158 w 4340943"/>
                <a:gd name="connsiteY9331" fmla="*/ 470691 h 1383472"/>
                <a:gd name="connsiteX9332" fmla="*/ 2254986 w 4340943"/>
                <a:gd name="connsiteY9332" fmla="*/ 470370 h 1383472"/>
                <a:gd name="connsiteX9333" fmla="*/ 2249226 w 4340943"/>
                <a:gd name="connsiteY9333" fmla="*/ 465889 h 1383472"/>
                <a:gd name="connsiteX9334" fmla="*/ 2249677 w 4340943"/>
                <a:gd name="connsiteY9334" fmla="*/ 458648 h 1383472"/>
                <a:gd name="connsiteX9335" fmla="*/ 2255973 w 4340943"/>
                <a:gd name="connsiteY9335" fmla="*/ 454548 h 1383472"/>
                <a:gd name="connsiteX9336" fmla="*/ 2261151 w 4340943"/>
                <a:gd name="connsiteY9336" fmla="*/ 453209 h 1383472"/>
                <a:gd name="connsiteX9337" fmla="*/ 1630648 w 4340943"/>
                <a:gd name="connsiteY9337" fmla="*/ 453209 h 1383472"/>
                <a:gd name="connsiteX9338" fmla="*/ 1635640 w 4340943"/>
                <a:gd name="connsiteY9338" fmla="*/ 454869 h 1383472"/>
                <a:gd name="connsiteX9339" fmla="*/ 1641401 w 4340943"/>
                <a:gd name="connsiteY9339" fmla="*/ 459351 h 1383472"/>
                <a:gd name="connsiteX9340" fmla="*/ 1640950 w 4340943"/>
                <a:gd name="connsiteY9340" fmla="*/ 466591 h 1383472"/>
                <a:gd name="connsiteX9341" fmla="*/ 1634655 w 4340943"/>
                <a:gd name="connsiteY9341" fmla="*/ 470691 h 1383472"/>
                <a:gd name="connsiteX9342" fmla="*/ 1624483 w 4340943"/>
                <a:gd name="connsiteY9342" fmla="*/ 470370 h 1383472"/>
                <a:gd name="connsiteX9343" fmla="*/ 1618723 w 4340943"/>
                <a:gd name="connsiteY9343" fmla="*/ 465889 h 1383472"/>
                <a:gd name="connsiteX9344" fmla="*/ 1619174 w 4340943"/>
                <a:gd name="connsiteY9344" fmla="*/ 458648 h 1383472"/>
                <a:gd name="connsiteX9345" fmla="*/ 1625469 w 4340943"/>
                <a:gd name="connsiteY9345" fmla="*/ 454548 h 1383472"/>
                <a:gd name="connsiteX9346" fmla="*/ 1630648 w 4340943"/>
                <a:gd name="connsiteY9346" fmla="*/ 453209 h 1383472"/>
                <a:gd name="connsiteX9347" fmla="*/ 1001339 w 4340943"/>
                <a:gd name="connsiteY9347" fmla="*/ 453209 h 1383472"/>
                <a:gd name="connsiteX9348" fmla="*/ 1006331 w 4340943"/>
                <a:gd name="connsiteY9348" fmla="*/ 454869 h 1383472"/>
                <a:gd name="connsiteX9349" fmla="*/ 1012091 w 4340943"/>
                <a:gd name="connsiteY9349" fmla="*/ 459351 h 1383472"/>
                <a:gd name="connsiteX9350" fmla="*/ 1011640 w 4340943"/>
                <a:gd name="connsiteY9350" fmla="*/ 466591 h 1383472"/>
                <a:gd name="connsiteX9351" fmla="*/ 1005345 w 4340943"/>
                <a:gd name="connsiteY9351" fmla="*/ 470691 h 1383472"/>
                <a:gd name="connsiteX9352" fmla="*/ 995173 w 4340943"/>
                <a:gd name="connsiteY9352" fmla="*/ 470370 h 1383472"/>
                <a:gd name="connsiteX9353" fmla="*/ 989413 w 4340943"/>
                <a:gd name="connsiteY9353" fmla="*/ 465889 h 1383472"/>
                <a:gd name="connsiteX9354" fmla="*/ 989864 w 4340943"/>
                <a:gd name="connsiteY9354" fmla="*/ 458648 h 1383472"/>
                <a:gd name="connsiteX9355" fmla="*/ 996159 w 4340943"/>
                <a:gd name="connsiteY9355" fmla="*/ 454548 h 1383472"/>
                <a:gd name="connsiteX9356" fmla="*/ 1001339 w 4340943"/>
                <a:gd name="connsiteY9356" fmla="*/ 453209 h 1383472"/>
                <a:gd name="connsiteX9357" fmla="*/ 370835 w 4340943"/>
                <a:gd name="connsiteY9357" fmla="*/ 453209 h 1383472"/>
                <a:gd name="connsiteX9358" fmla="*/ 375827 w 4340943"/>
                <a:gd name="connsiteY9358" fmla="*/ 454869 h 1383472"/>
                <a:gd name="connsiteX9359" fmla="*/ 381588 w 4340943"/>
                <a:gd name="connsiteY9359" fmla="*/ 459351 h 1383472"/>
                <a:gd name="connsiteX9360" fmla="*/ 381137 w 4340943"/>
                <a:gd name="connsiteY9360" fmla="*/ 466591 h 1383472"/>
                <a:gd name="connsiteX9361" fmla="*/ 374842 w 4340943"/>
                <a:gd name="connsiteY9361" fmla="*/ 470691 h 1383472"/>
                <a:gd name="connsiteX9362" fmla="*/ 364669 w 4340943"/>
                <a:gd name="connsiteY9362" fmla="*/ 470370 h 1383472"/>
                <a:gd name="connsiteX9363" fmla="*/ 358910 w 4340943"/>
                <a:gd name="connsiteY9363" fmla="*/ 465889 h 1383472"/>
                <a:gd name="connsiteX9364" fmla="*/ 359360 w 4340943"/>
                <a:gd name="connsiteY9364" fmla="*/ 458648 h 1383472"/>
                <a:gd name="connsiteX9365" fmla="*/ 365656 w 4340943"/>
                <a:gd name="connsiteY9365" fmla="*/ 454548 h 1383472"/>
                <a:gd name="connsiteX9366" fmla="*/ 370835 w 4340943"/>
                <a:gd name="connsiteY9366" fmla="*/ 453209 h 1383472"/>
                <a:gd name="connsiteX9367" fmla="*/ 1060388 w 4340943"/>
                <a:gd name="connsiteY9367" fmla="*/ 451202 h 1383472"/>
                <a:gd name="connsiteX9368" fmla="*/ 1091800 w 4340943"/>
                <a:gd name="connsiteY9368" fmla="*/ 471094 h 1383472"/>
                <a:gd name="connsiteX9369" fmla="*/ 1091800 w 4340943"/>
                <a:gd name="connsiteY9369" fmla="*/ 480361 h 1383472"/>
                <a:gd name="connsiteX9370" fmla="*/ 1060388 w 4340943"/>
                <a:gd name="connsiteY9370" fmla="*/ 500253 h 1383472"/>
                <a:gd name="connsiteX9371" fmla="*/ 1032444 w 4340943"/>
                <a:gd name="connsiteY9371" fmla="*/ 480361 h 1383472"/>
                <a:gd name="connsiteX9372" fmla="*/ 1032444 w 4340943"/>
                <a:gd name="connsiteY9372" fmla="*/ 471094 h 1383472"/>
                <a:gd name="connsiteX9373" fmla="*/ 1690892 w 4340943"/>
                <a:gd name="connsiteY9373" fmla="*/ 450352 h 1383472"/>
                <a:gd name="connsiteX9374" fmla="*/ 1722304 w 4340943"/>
                <a:gd name="connsiteY9374" fmla="*/ 471094 h 1383472"/>
                <a:gd name="connsiteX9375" fmla="*/ 1722304 w 4340943"/>
                <a:gd name="connsiteY9375" fmla="*/ 480361 h 1383472"/>
                <a:gd name="connsiteX9376" fmla="*/ 1690892 w 4340943"/>
                <a:gd name="connsiteY9376" fmla="*/ 502722 h 1383472"/>
                <a:gd name="connsiteX9377" fmla="*/ 1661754 w 4340943"/>
                <a:gd name="connsiteY9377" fmla="*/ 480361 h 1383472"/>
                <a:gd name="connsiteX9378" fmla="*/ 1661754 w 4340943"/>
                <a:gd name="connsiteY9378" fmla="*/ 471094 h 1383472"/>
                <a:gd name="connsiteX9379" fmla="*/ 431079 w 4340943"/>
                <a:gd name="connsiteY9379" fmla="*/ 450352 h 1383472"/>
                <a:gd name="connsiteX9380" fmla="*/ 462491 w 4340943"/>
                <a:gd name="connsiteY9380" fmla="*/ 471094 h 1383472"/>
                <a:gd name="connsiteX9381" fmla="*/ 462491 w 4340943"/>
                <a:gd name="connsiteY9381" fmla="*/ 480361 h 1383472"/>
                <a:gd name="connsiteX9382" fmla="*/ 431079 w 4340943"/>
                <a:gd name="connsiteY9382" fmla="*/ 502722 h 1383472"/>
                <a:gd name="connsiteX9383" fmla="*/ 401941 w 4340943"/>
                <a:gd name="connsiteY9383" fmla="*/ 480361 h 1383472"/>
                <a:gd name="connsiteX9384" fmla="*/ 401941 w 4340943"/>
                <a:gd name="connsiteY9384" fmla="*/ 471094 h 1383472"/>
                <a:gd name="connsiteX9385" fmla="*/ 2557292 w 4340943"/>
                <a:gd name="connsiteY9385" fmla="*/ 449969 h 1383472"/>
                <a:gd name="connsiteX9386" fmla="*/ 2572651 w 4340943"/>
                <a:gd name="connsiteY9386" fmla="*/ 454498 h 1383472"/>
                <a:gd name="connsiteX9387" fmla="*/ 2615642 w 4340943"/>
                <a:gd name="connsiteY9387" fmla="*/ 485101 h 1383472"/>
                <a:gd name="connsiteX9388" fmla="*/ 2615642 w 4340943"/>
                <a:gd name="connsiteY9388" fmla="*/ 506969 h 1383472"/>
                <a:gd name="connsiteX9389" fmla="*/ 2585448 w 4340943"/>
                <a:gd name="connsiteY9389" fmla="*/ 528463 h 1383472"/>
                <a:gd name="connsiteX9390" fmla="*/ 2554729 w 4340943"/>
                <a:gd name="connsiteY9390" fmla="*/ 528463 h 1383472"/>
                <a:gd name="connsiteX9391" fmla="*/ 2511738 w 4340943"/>
                <a:gd name="connsiteY9391" fmla="*/ 497859 h 1383472"/>
                <a:gd name="connsiteX9392" fmla="*/ 2511738 w 4340943"/>
                <a:gd name="connsiteY9392" fmla="*/ 475992 h 1383472"/>
                <a:gd name="connsiteX9393" fmla="*/ 2541933 w 4340943"/>
                <a:gd name="connsiteY9393" fmla="*/ 454498 h 1383472"/>
                <a:gd name="connsiteX9394" fmla="*/ 2557292 w 4340943"/>
                <a:gd name="connsiteY9394" fmla="*/ 449969 h 1383472"/>
                <a:gd name="connsiteX9395" fmla="*/ 1926662 w 4340943"/>
                <a:gd name="connsiteY9395" fmla="*/ 449969 h 1383472"/>
                <a:gd name="connsiteX9396" fmla="*/ 1942021 w 4340943"/>
                <a:gd name="connsiteY9396" fmla="*/ 454498 h 1383472"/>
                <a:gd name="connsiteX9397" fmla="*/ 1985012 w 4340943"/>
                <a:gd name="connsiteY9397" fmla="*/ 485101 h 1383472"/>
                <a:gd name="connsiteX9398" fmla="*/ 1985012 w 4340943"/>
                <a:gd name="connsiteY9398" fmla="*/ 506969 h 1383472"/>
                <a:gd name="connsiteX9399" fmla="*/ 1954817 w 4340943"/>
                <a:gd name="connsiteY9399" fmla="*/ 528463 h 1383472"/>
                <a:gd name="connsiteX9400" fmla="*/ 1924099 w 4340943"/>
                <a:gd name="connsiteY9400" fmla="*/ 528463 h 1383472"/>
                <a:gd name="connsiteX9401" fmla="*/ 1881107 w 4340943"/>
                <a:gd name="connsiteY9401" fmla="*/ 497859 h 1383472"/>
                <a:gd name="connsiteX9402" fmla="*/ 1881107 w 4340943"/>
                <a:gd name="connsiteY9402" fmla="*/ 475992 h 1383472"/>
                <a:gd name="connsiteX9403" fmla="*/ 1911302 w 4340943"/>
                <a:gd name="connsiteY9403" fmla="*/ 454498 h 1383472"/>
                <a:gd name="connsiteX9404" fmla="*/ 1926662 w 4340943"/>
                <a:gd name="connsiteY9404" fmla="*/ 449969 h 1383472"/>
                <a:gd name="connsiteX9405" fmla="*/ 1296158 w 4340943"/>
                <a:gd name="connsiteY9405" fmla="*/ 449969 h 1383472"/>
                <a:gd name="connsiteX9406" fmla="*/ 1311517 w 4340943"/>
                <a:gd name="connsiteY9406" fmla="*/ 454498 h 1383472"/>
                <a:gd name="connsiteX9407" fmla="*/ 1354508 w 4340943"/>
                <a:gd name="connsiteY9407" fmla="*/ 485101 h 1383472"/>
                <a:gd name="connsiteX9408" fmla="*/ 1354508 w 4340943"/>
                <a:gd name="connsiteY9408" fmla="*/ 506969 h 1383472"/>
                <a:gd name="connsiteX9409" fmla="*/ 1324314 w 4340943"/>
                <a:gd name="connsiteY9409" fmla="*/ 528463 h 1383472"/>
                <a:gd name="connsiteX9410" fmla="*/ 1293595 w 4340943"/>
                <a:gd name="connsiteY9410" fmla="*/ 528463 h 1383472"/>
                <a:gd name="connsiteX9411" fmla="*/ 1250604 w 4340943"/>
                <a:gd name="connsiteY9411" fmla="*/ 497859 h 1383472"/>
                <a:gd name="connsiteX9412" fmla="*/ 1250604 w 4340943"/>
                <a:gd name="connsiteY9412" fmla="*/ 475992 h 1383472"/>
                <a:gd name="connsiteX9413" fmla="*/ 1280799 w 4340943"/>
                <a:gd name="connsiteY9413" fmla="*/ 454498 h 1383472"/>
                <a:gd name="connsiteX9414" fmla="*/ 1296158 w 4340943"/>
                <a:gd name="connsiteY9414" fmla="*/ 449969 h 1383472"/>
                <a:gd name="connsiteX9415" fmla="*/ 666849 w 4340943"/>
                <a:gd name="connsiteY9415" fmla="*/ 449969 h 1383472"/>
                <a:gd name="connsiteX9416" fmla="*/ 682208 w 4340943"/>
                <a:gd name="connsiteY9416" fmla="*/ 454498 h 1383472"/>
                <a:gd name="connsiteX9417" fmla="*/ 725198 w 4340943"/>
                <a:gd name="connsiteY9417" fmla="*/ 485101 h 1383472"/>
                <a:gd name="connsiteX9418" fmla="*/ 725198 w 4340943"/>
                <a:gd name="connsiteY9418" fmla="*/ 506969 h 1383472"/>
                <a:gd name="connsiteX9419" fmla="*/ 695004 w 4340943"/>
                <a:gd name="connsiteY9419" fmla="*/ 528463 h 1383472"/>
                <a:gd name="connsiteX9420" fmla="*/ 664286 w 4340943"/>
                <a:gd name="connsiteY9420" fmla="*/ 528463 h 1383472"/>
                <a:gd name="connsiteX9421" fmla="*/ 621295 w 4340943"/>
                <a:gd name="connsiteY9421" fmla="*/ 497859 h 1383472"/>
                <a:gd name="connsiteX9422" fmla="*/ 621295 w 4340943"/>
                <a:gd name="connsiteY9422" fmla="*/ 475992 h 1383472"/>
                <a:gd name="connsiteX9423" fmla="*/ 651490 w 4340943"/>
                <a:gd name="connsiteY9423" fmla="*/ 454498 h 1383472"/>
                <a:gd name="connsiteX9424" fmla="*/ 666849 w 4340943"/>
                <a:gd name="connsiteY9424" fmla="*/ 449969 h 1383472"/>
                <a:gd name="connsiteX9425" fmla="*/ 2321522 w 4340943"/>
                <a:gd name="connsiteY9425" fmla="*/ 448733 h 1383472"/>
                <a:gd name="connsiteX9426" fmla="*/ 2352934 w 4340943"/>
                <a:gd name="connsiteY9426" fmla="*/ 471094 h 1383472"/>
                <a:gd name="connsiteX9427" fmla="*/ 2352934 w 4340943"/>
                <a:gd name="connsiteY9427" fmla="*/ 480361 h 1383472"/>
                <a:gd name="connsiteX9428" fmla="*/ 2321522 w 4340943"/>
                <a:gd name="connsiteY9428" fmla="*/ 502722 h 1383472"/>
                <a:gd name="connsiteX9429" fmla="*/ 2292258 w 4340943"/>
                <a:gd name="connsiteY9429" fmla="*/ 480361 h 1383472"/>
                <a:gd name="connsiteX9430" fmla="*/ 2292257 w 4340943"/>
                <a:gd name="connsiteY9430" fmla="*/ 471094 h 1383472"/>
                <a:gd name="connsiteX9431" fmla="*/ 2321522 w 4340943"/>
                <a:gd name="connsiteY9431" fmla="*/ 450261 h 1383472"/>
                <a:gd name="connsiteX9432" fmla="*/ 2662045 w 4340943"/>
                <a:gd name="connsiteY9432" fmla="*/ 447285 h 1383472"/>
                <a:gd name="connsiteX9433" fmla="*/ 2667657 w 4340943"/>
                <a:gd name="connsiteY9433" fmla="*/ 449152 h 1383472"/>
                <a:gd name="connsiteX9434" fmla="*/ 2686897 w 4340943"/>
                <a:gd name="connsiteY9434" fmla="*/ 464121 h 1383472"/>
                <a:gd name="connsiteX9435" fmla="*/ 2686390 w 4340943"/>
                <a:gd name="connsiteY9435" fmla="*/ 472260 h 1383472"/>
                <a:gd name="connsiteX9436" fmla="*/ 2679313 w 4340943"/>
                <a:gd name="connsiteY9436" fmla="*/ 476870 h 1383472"/>
                <a:gd name="connsiteX9437" fmla="*/ 2667879 w 4340943"/>
                <a:gd name="connsiteY9437" fmla="*/ 476509 h 1383472"/>
                <a:gd name="connsiteX9438" fmla="*/ 2648639 w 4340943"/>
                <a:gd name="connsiteY9438" fmla="*/ 461540 h 1383472"/>
                <a:gd name="connsiteX9439" fmla="*/ 2649145 w 4340943"/>
                <a:gd name="connsiteY9439" fmla="*/ 453401 h 1383472"/>
                <a:gd name="connsiteX9440" fmla="*/ 2656222 w 4340943"/>
                <a:gd name="connsiteY9440" fmla="*/ 448791 h 1383472"/>
                <a:gd name="connsiteX9441" fmla="*/ 2662045 w 4340943"/>
                <a:gd name="connsiteY9441" fmla="*/ 447285 h 1383472"/>
                <a:gd name="connsiteX9442" fmla="*/ 2031414 w 4340943"/>
                <a:gd name="connsiteY9442" fmla="*/ 447285 h 1383472"/>
                <a:gd name="connsiteX9443" fmla="*/ 2037026 w 4340943"/>
                <a:gd name="connsiteY9443" fmla="*/ 449152 h 1383472"/>
                <a:gd name="connsiteX9444" fmla="*/ 2056267 w 4340943"/>
                <a:gd name="connsiteY9444" fmla="*/ 464121 h 1383472"/>
                <a:gd name="connsiteX9445" fmla="*/ 2055759 w 4340943"/>
                <a:gd name="connsiteY9445" fmla="*/ 472260 h 1383472"/>
                <a:gd name="connsiteX9446" fmla="*/ 2048682 w 4340943"/>
                <a:gd name="connsiteY9446" fmla="*/ 476870 h 1383472"/>
                <a:gd name="connsiteX9447" fmla="*/ 2037249 w 4340943"/>
                <a:gd name="connsiteY9447" fmla="*/ 476509 h 1383472"/>
                <a:gd name="connsiteX9448" fmla="*/ 2018008 w 4340943"/>
                <a:gd name="connsiteY9448" fmla="*/ 461540 h 1383472"/>
                <a:gd name="connsiteX9449" fmla="*/ 2018515 w 4340943"/>
                <a:gd name="connsiteY9449" fmla="*/ 453401 h 1383472"/>
                <a:gd name="connsiteX9450" fmla="*/ 2025592 w 4340943"/>
                <a:gd name="connsiteY9450" fmla="*/ 448791 h 1383472"/>
                <a:gd name="connsiteX9451" fmla="*/ 2031414 w 4340943"/>
                <a:gd name="connsiteY9451" fmla="*/ 447285 h 1383472"/>
                <a:gd name="connsiteX9452" fmla="*/ 1400911 w 4340943"/>
                <a:gd name="connsiteY9452" fmla="*/ 447285 h 1383472"/>
                <a:gd name="connsiteX9453" fmla="*/ 1406523 w 4340943"/>
                <a:gd name="connsiteY9453" fmla="*/ 449152 h 1383472"/>
                <a:gd name="connsiteX9454" fmla="*/ 1425763 w 4340943"/>
                <a:gd name="connsiteY9454" fmla="*/ 464121 h 1383472"/>
                <a:gd name="connsiteX9455" fmla="*/ 1425256 w 4340943"/>
                <a:gd name="connsiteY9455" fmla="*/ 472260 h 1383472"/>
                <a:gd name="connsiteX9456" fmla="*/ 1418179 w 4340943"/>
                <a:gd name="connsiteY9456" fmla="*/ 476870 h 1383472"/>
                <a:gd name="connsiteX9457" fmla="*/ 1406745 w 4340943"/>
                <a:gd name="connsiteY9457" fmla="*/ 476509 h 1383472"/>
                <a:gd name="connsiteX9458" fmla="*/ 1387505 w 4340943"/>
                <a:gd name="connsiteY9458" fmla="*/ 461540 h 1383472"/>
                <a:gd name="connsiteX9459" fmla="*/ 1388012 w 4340943"/>
                <a:gd name="connsiteY9459" fmla="*/ 453401 h 1383472"/>
                <a:gd name="connsiteX9460" fmla="*/ 1395089 w 4340943"/>
                <a:gd name="connsiteY9460" fmla="*/ 448791 h 1383472"/>
                <a:gd name="connsiteX9461" fmla="*/ 1400911 w 4340943"/>
                <a:gd name="connsiteY9461" fmla="*/ 447285 h 1383472"/>
                <a:gd name="connsiteX9462" fmla="*/ 771602 w 4340943"/>
                <a:gd name="connsiteY9462" fmla="*/ 447285 h 1383472"/>
                <a:gd name="connsiteX9463" fmla="*/ 777213 w 4340943"/>
                <a:gd name="connsiteY9463" fmla="*/ 449152 h 1383472"/>
                <a:gd name="connsiteX9464" fmla="*/ 796454 w 4340943"/>
                <a:gd name="connsiteY9464" fmla="*/ 464121 h 1383472"/>
                <a:gd name="connsiteX9465" fmla="*/ 795947 w 4340943"/>
                <a:gd name="connsiteY9465" fmla="*/ 472260 h 1383472"/>
                <a:gd name="connsiteX9466" fmla="*/ 788870 w 4340943"/>
                <a:gd name="connsiteY9466" fmla="*/ 476870 h 1383472"/>
                <a:gd name="connsiteX9467" fmla="*/ 777436 w 4340943"/>
                <a:gd name="connsiteY9467" fmla="*/ 476509 h 1383472"/>
                <a:gd name="connsiteX9468" fmla="*/ 758195 w 4340943"/>
                <a:gd name="connsiteY9468" fmla="*/ 461540 h 1383472"/>
                <a:gd name="connsiteX9469" fmla="*/ 758702 w 4340943"/>
                <a:gd name="connsiteY9469" fmla="*/ 453401 h 1383472"/>
                <a:gd name="connsiteX9470" fmla="*/ 765779 w 4340943"/>
                <a:gd name="connsiteY9470" fmla="*/ 448791 h 1383472"/>
                <a:gd name="connsiteX9471" fmla="*/ 771602 w 4340943"/>
                <a:gd name="connsiteY9471" fmla="*/ 447285 h 1383472"/>
                <a:gd name="connsiteX9472" fmla="*/ 2719792 w 4340943"/>
                <a:gd name="connsiteY9472" fmla="*/ 444706 h 1383472"/>
                <a:gd name="connsiteX9473" fmla="*/ 2724785 w 4340943"/>
                <a:gd name="connsiteY9473" fmla="*/ 446366 h 1383472"/>
                <a:gd name="connsiteX9474" fmla="*/ 2730546 w 4340943"/>
                <a:gd name="connsiteY9474" fmla="*/ 450848 h 1383472"/>
                <a:gd name="connsiteX9475" fmla="*/ 2730094 w 4340943"/>
                <a:gd name="connsiteY9475" fmla="*/ 458088 h 1383472"/>
                <a:gd name="connsiteX9476" fmla="*/ 2723798 w 4340943"/>
                <a:gd name="connsiteY9476" fmla="*/ 462188 h 1383472"/>
                <a:gd name="connsiteX9477" fmla="*/ 2713627 w 4340943"/>
                <a:gd name="connsiteY9477" fmla="*/ 461868 h 1383472"/>
                <a:gd name="connsiteX9478" fmla="*/ 2707867 w 4340943"/>
                <a:gd name="connsiteY9478" fmla="*/ 457386 h 1383472"/>
                <a:gd name="connsiteX9479" fmla="*/ 2708318 w 4340943"/>
                <a:gd name="connsiteY9479" fmla="*/ 450145 h 1383472"/>
                <a:gd name="connsiteX9480" fmla="*/ 2714614 w 4340943"/>
                <a:gd name="connsiteY9480" fmla="*/ 446045 h 1383472"/>
                <a:gd name="connsiteX9481" fmla="*/ 2719792 w 4340943"/>
                <a:gd name="connsiteY9481" fmla="*/ 444706 h 1383472"/>
                <a:gd name="connsiteX9482" fmla="*/ 2089162 w 4340943"/>
                <a:gd name="connsiteY9482" fmla="*/ 444706 h 1383472"/>
                <a:gd name="connsiteX9483" fmla="*/ 2094155 w 4340943"/>
                <a:gd name="connsiteY9483" fmla="*/ 446366 h 1383472"/>
                <a:gd name="connsiteX9484" fmla="*/ 2099915 w 4340943"/>
                <a:gd name="connsiteY9484" fmla="*/ 450848 h 1383472"/>
                <a:gd name="connsiteX9485" fmla="*/ 2099463 w 4340943"/>
                <a:gd name="connsiteY9485" fmla="*/ 458088 h 1383472"/>
                <a:gd name="connsiteX9486" fmla="*/ 2093167 w 4340943"/>
                <a:gd name="connsiteY9486" fmla="*/ 462188 h 1383472"/>
                <a:gd name="connsiteX9487" fmla="*/ 2082996 w 4340943"/>
                <a:gd name="connsiteY9487" fmla="*/ 461868 h 1383472"/>
                <a:gd name="connsiteX9488" fmla="*/ 2077236 w 4340943"/>
                <a:gd name="connsiteY9488" fmla="*/ 457386 h 1383472"/>
                <a:gd name="connsiteX9489" fmla="*/ 2077687 w 4340943"/>
                <a:gd name="connsiteY9489" fmla="*/ 450145 h 1383472"/>
                <a:gd name="connsiteX9490" fmla="*/ 2083983 w 4340943"/>
                <a:gd name="connsiteY9490" fmla="*/ 446045 h 1383472"/>
                <a:gd name="connsiteX9491" fmla="*/ 2089162 w 4340943"/>
                <a:gd name="connsiteY9491" fmla="*/ 444706 h 1383472"/>
                <a:gd name="connsiteX9492" fmla="*/ 1458659 w 4340943"/>
                <a:gd name="connsiteY9492" fmla="*/ 444706 h 1383472"/>
                <a:gd name="connsiteX9493" fmla="*/ 1463651 w 4340943"/>
                <a:gd name="connsiteY9493" fmla="*/ 446366 h 1383472"/>
                <a:gd name="connsiteX9494" fmla="*/ 1469411 w 4340943"/>
                <a:gd name="connsiteY9494" fmla="*/ 450848 h 1383472"/>
                <a:gd name="connsiteX9495" fmla="*/ 1468960 w 4340943"/>
                <a:gd name="connsiteY9495" fmla="*/ 458088 h 1383472"/>
                <a:gd name="connsiteX9496" fmla="*/ 1462664 w 4340943"/>
                <a:gd name="connsiteY9496" fmla="*/ 462188 h 1383472"/>
                <a:gd name="connsiteX9497" fmla="*/ 1452493 w 4340943"/>
                <a:gd name="connsiteY9497" fmla="*/ 461868 h 1383472"/>
                <a:gd name="connsiteX9498" fmla="*/ 1446733 w 4340943"/>
                <a:gd name="connsiteY9498" fmla="*/ 457386 h 1383472"/>
                <a:gd name="connsiteX9499" fmla="*/ 1447184 w 4340943"/>
                <a:gd name="connsiteY9499" fmla="*/ 450145 h 1383472"/>
                <a:gd name="connsiteX9500" fmla="*/ 1453480 w 4340943"/>
                <a:gd name="connsiteY9500" fmla="*/ 446045 h 1383472"/>
                <a:gd name="connsiteX9501" fmla="*/ 1458659 w 4340943"/>
                <a:gd name="connsiteY9501" fmla="*/ 444706 h 1383472"/>
                <a:gd name="connsiteX9502" fmla="*/ 829349 w 4340943"/>
                <a:gd name="connsiteY9502" fmla="*/ 444706 h 1383472"/>
                <a:gd name="connsiteX9503" fmla="*/ 834342 w 4340943"/>
                <a:gd name="connsiteY9503" fmla="*/ 446366 h 1383472"/>
                <a:gd name="connsiteX9504" fmla="*/ 840102 w 4340943"/>
                <a:gd name="connsiteY9504" fmla="*/ 450848 h 1383472"/>
                <a:gd name="connsiteX9505" fmla="*/ 839650 w 4340943"/>
                <a:gd name="connsiteY9505" fmla="*/ 458088 h 1383472"/>
                <a:gd name="connsiteX9506" fmla="*/ 833355 w 4340943"/>
                <a:gd name="connsiteY9506" fmla="*/ 462188 h 1383472"/>
                <a:gd name="connsiteX9507" fmla="*/ 823184 w 4340943"/>
                <a:gd name="connsiteY9507" fmla="*/ 461868 h 1383472"/>
                <a:gd name="connsiteX9508" fmla="*/ 817423 w 4340943"/>
                <a:gd name="connsiteY9508" fmla="*/ 457386 h 1383472"/>
                <a:gd name="connsiteX9509" fmla="*/ 817875 w 4340943"/>
                <a:gd name="connsiteY9509" fmla="*/ 450145 h 1383472"/>
                <a:gd name="connsiteX9510" fmla="*/ 824170 w 4340943"/>
                <a:gd name="connsiteY9510" fmla="*/ 446045 h 1383472"/>
                <a:gd name="connsiteX9511" fmla="*/ 829349 w 4340943"/>
                <a:gd name="connsiteY9511" fmla="*/ 444706 h 1383472"/>
                <a:gd name="connsiteX9512" fmla="*/ 2436214 w 4340943"/>
                <a:gd name="connsiteY9512" fmla="*/ 434769 h 1383472"/>
                <a:gd name="connsiteX9513" fmla="*/ 2446112 w 4340943"/>
                <a:gd name="connsiteY9513" fmla="*/ 437688 h 1383472"/>
                <a:gd name="connsiteX9514" fmla="*/ 2485778 w 4340943"/>
                <a:gd name="connsiteY9514" fmla="*/ 465924 h 1383472"/>
                <a:gd name="connsiteX9515" fmla="*/ 2485778 w 4340943"/>
                <a:gd name="connsiteY9515" fmla="*/ 480017 h 1383472"/>
                <a:gd name="connsiteX9516" fmla="*/ 2444170 w 4340943"/>
                <a:gd name="connsiteY9516" fmla="*/ 509636 h 1383472"/>
                <a:gd name="connsiteX9517" fmla="*/ 2424373 w 4340943"/>
                <a:gd name="connsiteY9517" fmla="*/ 509636 h 1383472"/>
                <a:gd name="connsiteX9518" fmla="*/ 2384707 w 4340943"/>
                <a:gd name="connsiteY9518" fmla="*/ 481400 h 1383472"/>
                <a:gd name="connsiteX9519" fmla="*/ 2384707 w 4340943"/>
                <a:gd name="connsiteY9519" fmla="*/ 467306 h 1383472"/>
                <a:gd name="connsiteX9520" fmla="*/ 2426315 w 4340943"/>
                <a:gd name="connsiteY9520" fmla="*/ 437688 h 1383472"/>
                <a:gd name="connsiteX9521" fmla="*/ 2436214 w 4340943"/>
                <a:gd name="connsiteY9521" fmla="*/ 434769 h 1383472"/>
                <a:gd name="connsiteX9522" fmla="*/ 1805583 w 4340943"/>
                <a:gd name="connsiteY9522" fmla="*/ 434769 h 1383472"/>
                <a:gd name="connsiteX9523" fmla="*/ 1815482 w 4340943"/>
                <a:gd name="connsiteY9523" fmla="*/ 437688 h 1383472"/>
                <a:gd name="connsiteX9524" fmla="*/ 1855148 w 4340943"/>
                <a:gd name="connsiteY9524" fmla="*/ 465924 h 1383472"/>
                <a:gd name="connsiteX9525" fmla="*/ 1855148 w 4340943"/>
                <a:gd name="connsiteY9525" fmla="*/ 480017 h 1383472"/>
                <a:gd name="connsiteX9526" fmla="*/ 1813540 w 4340943"/>
                <a:gd name="connsiteY9526" fmla="*/ 509636 h 1383472"/>
                <a:gd name="connsiteX9527" fmla="*/ 1793743 w 4340943"/>
                <a:gd name="connsiteY9527" fmla="*/ 509636 h 1383472"/>
                <a:gd name="connsiteX9528" fmla="*/ 1754077 w 4340943"/>
                <a:gd name="connsiteY9528" fmla="*/ 481400 h 1383472"/>
                <a:gd name="connsiteX9529" fmla="*/ 1754077 w 4340943"/>
                <a:gd name="connsiteY9529" fmla="*/ 467306 h 1383472"/>
                <a:gd name="connsiteX9530" fmla="*/ 1795685 w 4340943"/>
                <a:gd name="connsiteY9530" fmla="*/ 437688 h 1383472"/>
                <a:gd name="connsiteX9531" fmla="*/ 1805583 w 4340943"/>
                <a:gd name="connsiteY9531" fmla="*/ 434769 h 1383472"/>
                <a:gd name="connsiteX9532" fmla="*/ 1175080 w 4340943"/>
                <a:gd name="connsiteY9532" fmla="*/ 434769 h 1383472"/>
                <a:gd name="connsiteX9533" fmla="*/ 1184979 w 4340943"/>
                <a:gd name="connsiteY9533" fmla="*/ 437688 h 1383472"/>
                <a:gd name="connsiteX9534" fmla="*/ 1224644 w 4340943"/>
                <a:gd name="connsiteY9534" fmla="*/ 465924 h 1383472"/>
                <a:gd name="connsiteX9535" fmla="*/ 1224644 w 4340943"/>
                <a:gd name="connsiteY9535" fmla="*/ 480017 h 1383472"/>
                <a:gd name="connsiteX9536" fmla="*/ 1183037 w 4340943"/>
                <a:gd name="connsiteY9536" fmla="*/ 509636 h 1383472"/>
                <a:gd name="connsiteX9537" fmla="*/ 1163239 w 4340943"/>
                <a:gd name="connsiteY9537" fmla="*/ 509636 h 1383472"/>
                <a:gd name="connsiteX9538" fmla="*/ 1123573 w 4340943"/>
                <a:gd name="connsiteY9538" fmla="*/ 481400 h 1383472"/>
                <a:gd name="connsiteX9539" fmla="*/ 1123573 w 4340943"/>
                <a:gd name="connsiteY9539" fmla="*/ 467306 h 1383472"/>
                <a:gd name="connsiteX9540" fmla="*/ 1165182 w 4340943"/>
                <a:gd name="connsiteY9540" fmla="*/ 437688 h 1383472"/>
                <a:gd name="connsiteX9541" fmla="*/ 1175080 w 4340943"/>
                <a:gd name="connsiteY9541" fmla="*/ 434769 h 1383472"/>
                <a:gd name="connsiteX9542" fmla="*/ 545771 w 4340943"/>
                <a:gd name="connsiteY9542" fmla="*/ 434769 h 1383472"/>
                <a:gd name="connsiteX9543" fmla="*/ 555669 w 4340943"/>
                <a:gd name="connsiteY9543" fmla="*/ 437688 h 1383472"/>
                <a:gd name="connsiteX9544" fmla="*/ 595334 w 4340943"/>
                <a:gd name="connsiteY9544" fmla="*/ 465924 h 1383472"/>
                <a:gd name="connsiteX9545" fmla="*/ 595334 w 4340943"/>
                <a:gd name="connsiteY9545" fmla="*/ 480017 h 1383472"/>
                <a:gd name="connsiteX9546" fmla="*/ 553727 w 4340943"/>
                <a:gd name="connsiteY9546" fmla="*/ 509636 h 1383472"/>
                <a:gd name="connsiteX9547" fmla="*/ 533930 w 4340943"/>
                <a:gd name="connsiteY9547" fmla="*/ 509636 h 1383472"/>
                <a:gd name="connsiteX9548" fmla="*/ 494264 w 4340943"/>
                <a:gd name="connsiteY9548" fmla="*/ 481400 h 1383472"/>
                <a:gd name="connsiteX9549" fmla="*/ 494264 w 4340943"/>
                <a:gd name="connsiteY9549" fmla="*/ 467306 h 1383472"/>
                <a:gd name="connsiteX9550" fmla="*/ 535872 w 4340943"/>
                <a:gd name="connsiteY9550" fmla="*/ 437688 h 1383472"/>
                <a:gd name="connsiteX9551" fmla="*/ 545771 w 4340943"/>
                <a:gd name="connsiteY9551" fmla="*/ 434769 h 1383472"/>
                <a:gd name="connsiteX9552" fmla="*/ 2287532 w 4340943"/>
                <a:gd name="connsiteY9552" fmla="*/ 425155 h 1383472"/>
                <a:gd name="connsiteX9553" fmla="*/ 2291540 w 4340943"/>
                <a:gd name="connsiteY9553" fmla="*/ 426337 h 1383472"/>
                <a:gd name="connsiteX9554" fmla="*/ 2309315 w 4340943"/>
                <a:gd name="connsiteY9554" fmla="*/ 438989 h 1383472"/>
                <a:gd name="connsiteX9555" fmla="*/ 2309315 w 4340943"/>
                <a:gd name="connsiteY9555" fmla="*/ 444697 h 1383472"/>
                <a:gd name="connsiteX9556" fmla="*/ 2293504 w 4340943"/>
                <a:gd name="connsiteY9556" fmla="*/ 455952 h 1383472"/>
                <a:gd name="connsiteX9557" fmla="*/ 2285487 w 4340943"/>
                <a:gd name="connsiteY9557" fmla="*/ 455952 h 1383472"/>
                <a:gd name="connsiteX9558" fmla="*/ 2267712 w 4340943"/>
                <a:gd name="connsiteY9558" fmla="*/ 443299 h 1383472"/>
                <a:gd name="connsiteX9559" fmla="*/ 2267712 w 4340943"/>
                <a:gd name="connsiteY9559" fmla="*/ 437592 h 1383472"/>
                <a:gd name="connsiteX9560" fmla="*/ 2283523 w 4340943"/>
                <a:gd name="connsiteY9560" fmla="*/ 426337 h 1383472"/>
                <a:gd name="connsiteX9561" fmla="*/ 2287532 w 4340943"/>
                <a:gd name="connsiteY9561" fmla="*/ 425155 h 1383472"/>
                <a:gd name="connsiteX9562" fmla="*/ 1657028 w 4340943"/>
                <a:gd name="connsiteY9562" fmla="*/ 425155 h 1383472"/>
                <a:gd name="connsiteX9563" fmla="*/ 1661037 w 4340943"/>
                <a:gd name="connsiteY9563" fmla="*/ 426337 h 1383472"/>
                <a:gd name="connsiteX9564" fmla="*/ 1678812 w 4340943"/>
                <a:gd name="connsiteY9564" fmla="*/ 438989 h 1383472"/>
                <a:gd name="connsiteX9565" fmla="*/ 1678812 w 4340943"/>
                <a:gd name="connsiteY9565" fmla="*/ 444697 h 1383472"/>
                <a:gd name="connsiteX9566" fmla="*/ 1663001 w 4340943"/>
                <a:gd name="connsiteY9566" fmla="*/ 455952 h 1383472"/>
                <a:gd name="connsiteX9567" fmla="*/ 1654984 w 4340943"/>
                <a:gd name="connsiteY9567" fmla="*/ 455952 h 1383472"/>
                <a:gd name="connsiteX9568" fmla="*/ 1637209 w 4340943"/>
                <a:gd name="connsiteY9568" fmla="*/ 443299 h 1383472"/>
                <a:gd name="connsiteX9569" fmla="*/ 1637209 w 4340943"/>
                <a:gd name="connsiteY9569" fmla="*/ 437592 h 1383472"/>
                <a:gd name="connsiteX9570" fmla="*/ 1653020 w 4340943"/>
                <a:gd name="connsiteY9570" fmla="*/ 426337 h 1383472"/>
                <a:gd name="connsiteX9571" fmla="*/ 1657028 w 4340943"/>
                <a:gd name="connsiteY9571" fmla="*/ 425155 h 1383472"/>
                <a:gd name="connsiteX9572" fmla="*/ 1027718 w 4340943"/>
                <a:gd name="connsiteY9572" fmla="*/ 425155 h 1383472"/>
                <a:gd name="connsiteX9573" fmla="*/ 1031727 w 4340943"/>
                <a:gd name="connsiteY9573" fmla="*/ 426337 h 1383472"/>
                <a:gd name="connsiteX9574" fmla="*/ 1049502 w 4340943"/>
                <a:gd name="connsiteY9574" fmla="*/ 438989 h 1383472"/>
                <a:gd name="connsiteX9575" fmla="*/ 1049502 w 4340943"/>
                <a:gd name="connsiteY9575" fmla="*/ 444697 h 1383472"/>
                <a:gd name="connsiteX9576" fmla="*/ 1033691 w 4340943"/>
                <a:gd name="connsiteY9576" fmla="*/ 455952 h 1383472"/>
                <a:gd name="connsiteX9577" fmla="*/ 1025674 w 4340943"/>
                <a:gd name="connsiteY9577" fmla="*/ 455952 h 1383472"/>
                <a:gd name="connsiteX9578" fmla="*/ 1007899 w 4340943"/>
                <a:gd name="connsiteY9578" fmla="*/ 443299 h 1383472"/>
                <a:gd name="connsiteX9579" fmla="*/ 1007899 w 4340943"/>
                <a:gd name="connsiteY9579" fmla="*/ 437592 h 1383472"/>
                <a:gd name="connsiteX9580" fmla="*/ 1023709 w 4340943"/>
                <a:gd name="connsiteY9580" fmla="*/ 426337 h 1383472"/>
                <a:gd name="connsiteX9581" fmla="*/ 1027718 w 4340943"/>
                <a:gd name="connsiteY9581" fmla="*/ 425155 h 1383472"/>
                <a:gd name="connsiteX9582" fmla="*/ 397215 w 4340943"/>
                <a:gd name="connsiteY9582" fmla="*/ 425155 h 1383472"/>
                <a:gd name="connsiteX9583" fmla="*/ 401224 w 4340943"/>
                <a:gd name="connsiteY9583" fmla="*/ 426337 h 1383472"/>
                <a:gd name="connsiteX9584" fmla="*/ 418999 w 4340943"/>
                <a:gd name="connsiteY9584" fmla="*/ 438989 h 1383472"/>
                <a:gd name="connsiteX9585" fmla="*/ 418999 w 4340943"/>
                <a:gd name="connsiteY9585" fmla="*/ 444697 h 1383472"/>
                <a:gd name="connsiteX9586" fmla="*/ 403187 w 4340943"/>
                <a:gd name="connsiteY9586" fmla="*/ 455952 h 1383472"/>
                <a:gd name="connsiteX9587" fmla="*/ 395170 w 4340943"/>
                <a:gd name="connsiteY9587" fmla="*/ 455952 h 1383472"/>
                <a:gd name="connsiteX9588" fmla="*/ 377396 w 4340943"/>
                <a:gd name="connsiteY9588" fmla="*/ 443299 h 1383472"/>
                <a:gd name="connsiteX9589" fmla="*/ 377396 w 4340943"/>
                <a:gd name="connsiteY9589" fmla="*/ 437592 h 1383472"/>
                <a:gd name="connsiteX9590" fmla="*/ 393206 w 4340943"/>
                <a:gd name="connsiteY9590" fmla="*/ 426337 h 1383472"/>
                <a:gd name="connsiteX9591" fmla="*/ 397215 w 4340943"/>
                <a:gd name="connsiteY9591" fmla="*/ 425155 h 1383472"/>
                <a:gd name="connsiteX9592" fmla="*/ 2791652 w 4340943"/>
                <a:gd name="connsiteY9592" fmla="*/ 417269 h 1383472"/>
                <a:gd name="connsiteX9593" fmla="*/ 2819109 w 4340943"/>
                <a:gd name="connsiteY9593" fmla="*/ 493409 h 1383472"/>
                <a:gd name="connsiteX9594" fmla="*/ 2815472 w 4340943"/>
                <a:gd name="connsiteY9594" fmla="*/ 496045 h 1383472"/>
                <a:gd name="connsiteX9595" fmla="*/ 2787028 w 4340943"/>
                <a:gd name="connsiteY9595" fmla="*/ 496226 h 1383472"/>
                <a:gd name="connsiteX9596" fmla="*/ 2745936 w 4340943"/>
                <a:gd name="connsiteY9596" fmla="*/ 467492 h 1383472"/>
                <a:gd name="connsiteX9597" fmla="*/ 2745682 w 4340943"/>
                <a:gd name="connsiteY9597" fmla="*/ 447244 h 1383472"/>
                <a:gd name="connsiteX9598" fmla="*/ 2783746 w 4340943"/>
                <a:gd name="connsiteY9598" fmla="*/ 419659 h 1383472"/>
                <a:gd name="connsiteX9599" fmla="*/ 2167285 w 4340943"/>
                <a:gd name="connsiteY9599" fmla="*/ 415375 h 1383472"/>
                <a:gd name="connsiteX9600" fmla="*/ 2181559 w 4340943"/>
                <a:gd name="connsiteY9600" fmla="*/ 419479 h 1383472"/>
                <a:gd name="connsiteX9601" fmla="*/ 2222651 w 4340943"/>
                <a:gd name="connsiteY9601" fmla="*/ 448213 h 1383472"/>
                <a:gd name="connsiteX9602" fmla="*/ 2222905 w 4340943"/>
                <a:gd name="connsiteY9602" fmla="*/ 468461 h 1383472"/>
                <a:gd name="connsiteX9603" fmla="*/ 2184841 w 4340943"/>
                <a:gd name="connsiteY9603" fmla="*/ 496045 h 1383472"/>
                <a:gd name="connsiteX9604" fmla="*/ 2156398 w 4340943"/>
                <a:gd name="connsiteY9604" fmla="*/ 496226 h 1383472"/>
                <a:gd name="connsiteX9605" fmla="*/ 2115306 w 4340943"/>
                <a:gd name="connsiteY9605" fmla="*/ 467492 h 1383472"/>
                <a:gd name="connsiteX9606" fmla="*/ 2115052 w 4340943"/>
                <a:gd name="connsiteY9606" fmla="*/ 447244 h 1383472"/>
                <a:gd name="connsiteX9607" fmla="*/ 2153116 w 4340943"/>
                <a:gd name="connsiteY9607" fmla="*/ 419659 h 1383472"/>
                <a:gd name="connsiteX9608" fmla="*/ 2167285 w 4340943"/>
                <a:gd name="connsiteY9608" fmla="*/ 415375 h 1383472"/>
                <a:gd name="connsiteX9609" fmla="*/ 1536782 w 4340943"/>
                <a:gd name="connsiteY9609" fmla="*/ 415375 h 1383472"/>
                <a:gd name="connsiteX9610" fmla="*/ 1551055 w 4340943"/>
                <a:gd name="connsiteY9610" fmla="*/ 419479 h 1383472"/>
                <a:gd name="connsiteX9611" fmla="*/ 1592148 w 4340943"/>
                <a:gd name="connsiteY9611" fmla="*/ 448213 h 1383472"/>
                <a:gd name="connsiteX9612" fmla="*/ 1592402 w 4340943"/>
                <a:gd name="connsiteY9612" fmla="*/ 468461 h 1383472"/>
                <a:gd name="connsiteX9613" fmla="*/ 1554338 w 4340943"/>
                <a:gd name="connsiteY9613" fmla="*/ 496045 h 1383472"/>
                <a:gd name="connsiteX9614" fmla="*/ 1525895 w 4340943"/>
                <a:gd name="connsiteY9614" fmla="*/ 496226 h 1383472"/>
                <a:gd name="connsiteX9615" fmla="*/ 1484803 w 4340943"/>
                <a:gd name="connsiteY9615" fmla="*/ 467492 h 1383472"/>
                <a:gd name="connsiteX9616" fmla="*/ 1484549 w 4340943"/>
                <a:gd name="connsiteY9616" fmla="*/ 447244 h 1383472"/>
                <a:gd name="connsiteX9617" fmla="*/ 1522613 w 4340943"/>
                <a:gd name="connsiteY9617" fmla="*/ 419659 h 1383472"/>
                <a:gd name="connsiteX9618" fmla="*/ 1536782 w 4340943"/>
                <a:gd name="connsiteY9618" fmla="*/ 415375 h 1383472"/>
                <a:gd name="connsiteX9619" fmla="*/ 907472 w 4340943"/>
                <a:gd name="connsiteY9619" fmla="*/ 415375 h 1383472"/>
                <a:gd name="connsiteX9620" fmla="*/ 921746 w 4340943"/>
                <a:gd name="connsiteY9620" fmla="*/ 419479 h 1383472"/>
                <a:gd name="connsiteX9621" fmla="*/ 962839 w 4340943"/>
                <a:gd name="connsiteY9621" fmla="*/ 448213 h 1383472"/>
                <a:gd name="connsiteX9622" fmla="*/ 963093 w 4340943"/>
                <a:gd name="connsiteY9622" fmla="*/ 468461 h 1383472"/>
                <a:gd name="connsiteX9623" fmla="*/ 925028 w 4340943"/>
                <a:gd name="connsiteY9623" fmla="*/ 496045 h 1383472"/>
                <a:gd name="connsiteX9624" fmla="*/ 896584 w 4340943"/>
                <a:gd name="connsiteY9624" fmla="*/ 496226 h 1383472"/>
                <a:gd name="connsiteX9625" fmla="*/ 855493 w 4340943"/>
                <a:gd name="connsiteY9625" fmla="*/ 467492 h 1383472"/>
                <a:gd name="connsiteX9626" fmla="*/ 855239 w 4340943"/>
                <a:gd name="connsiteY9626" fmla="*/ 447244 h 1383472"/>
                <a:gd name="connsiteX9627" fmla="*/ 893303 w 4340943"/>
                <a:gd name="connsiteY9627" fmla="*/ 419659 h 1383472"/>
                <a:gd name="connsiteX9628" fmla="*/ 907472 w 4340943"/>
                <a:gd name="connsiteY9628" fmla="*/ 415375 h 1383472"/>
                <a:gd name="connsiteX9629" fmla="*/ 2515043 w 4340943"/>
                <a:gd name="connsiteY9629" fmla="*/ 413739 h 1383472"/>
                <a:gd name="connsiteX9630" fmla="*/ 2521405 w 4340943"/>
                <a:gd name="connsiteY9630" fmla="*/ 415615 h 1383472"/>
                <a:gd name="connsiteX9631" fmla="*/ 2546901 w 4340943"/>
                <a:gd name="connsiteY9631" fmla="*/ 433764 h 1383472"/>
                <a:gd name="connsiteX9632" fmla="*/ 2546901 w 4340943"/>
                <a:gd name="connsiteY9632" fmla="*/ 442822 h 1383472"/>
                <a:gd name="connsiteX9633" fmla="*/ 2517064 w 4340943"/>
                <a:gd name="connsiteY9633" fmla="*/ 464062 h 1383472"/>
                <a:gd name="connsiteX9634" fmla="*/ 2504340 w 4340943"/>
                <a:gd name="connsiteY9634" fmla="*/ 464062 h 1383472"/>
                <a:gd name="connsiteX9635" fmla="*/ 2478845 w 4340943"/>
                <a:gd name="connsiteY9635" fmla="*/ 445912 h 1383472"/>
                <a:gd name="connsiteX9636" fmla="*/ 2478845 w 4340943"/>
                <a:gd name="connsiteY9636" fmla="*/ 436854 h 1383472"/>
                <a:gd name="connsiteX9637" fmla="*/ 2508680 w 4340943"/>
                <a:gd name="connsiteY9637" fmla="*/ 415615 h 1383472"/>
                <a:gd name="connsiteX9638" fmla="*/ 2515043 w 4340943"/>
                <a:gd name="connsiteY9638" fmla="*/ 413739 h 1383472"/>
                <a:gd name="connsiteX9639" fmla="*/ 1884412 w 4340943"/>
                <a:gd name="connsiteY9639" fmla="*/ 413739 h 1383472"/>
                <a:gd name="connsiteX9640" fmla="*/ 1890775 w 4340943"/>
                <a:gd name="connsiteY9640" fmla="*/ 415615 h 1383472"/>
                <a:gd name="connsiteX9641" fmla="*/ 1916270 w 4340943"/>
                <a:gd name="connsiteY9641" fmla="*/ 433764 h 1383472"/>
                <a:gd name="connsiteX9642" fmla="*/ 1916270 w 4340943"/>
                <a:gd name="connsiteY9642" fmla="*/ 442822 h 1383472"/>
                <a:gd name="connsiteX9643" fmla="*/ 1886434 w 4340943"/>
                <a:gd name="connsiteY9643" fmla="*/ 464062 h 1383472"/>
                <a:gd name="connsiteX9644" fmla="*/ 1873710 w 4340943"/>
                <a:gd name="connsiteY9644" fmla="*/ 464062 h 1383472"/>
                <a:gd name="connsiteX9645" fmla="*/ 1848214 w 4340943"/>
                <a:gd name="connsiteY9645" fmla="*/ 445912 h 1383472"/>
                <a:gd name="connsiteX9646" fmla="*/ 1848214 w 4340943"/>
                <a:gd name="connsiteY9646" fmla="*/ 436854 h 1383472"/>
                <a:gd name="connsiteX9647" fmla="*/ 1878050 w 4340943"/>
                <a:gd name="connsiteY9647" fmla="*/ 415615 h 1383472"/>
                <a:gd name="connsiteX9648" fmla="*/ 1884412 w 4340943"/>
                <a:gd name="connsiteY9648" fmla="*/ 413739 h 1383472"/>
                <a:gd name="connsiteX9649" fmla="*/ 1253909 w 4340943"/>
                <a:gd name="connsiteY9649" fmla="*/ 413739 h 1383472"/>
                <a:gd name="connsiteX9650" fmla="*/ 1260272 w 4340943"/>
                <a:gd name="connsiteY9650" fmla="*/ 415615 h 1383472"/>
                <a:gd name="connsiteX9651" fmla="*/ 1285767 w 4340943"/>
                <a:gd name="connsiteY9651" fmla="*/ 433764 h 1383472"/>
                <a:gd name="connsiteX9652" fmla="*/ 1285767 w 4340943"/>
                <a:gd name="connsiteY9652" fmla="*/ 442822 h 1383472"/>
                <a:gd name="connsiteX9653" fmla="*/ 1255930 w 4340943"/>
                <a:gd name="connsiteY9653" fmla="*/ 464062 h 1383472"/>
                <a:gd name="connsiteX9654" fmla="*/ 1243206 w 4340943"/>
                <a:gd name="connsiteY9654" fmla="*/ 464062 h 1383472"/>
                <a:gd name="connsiteX9655" fmla="*/ 1217710 w 4340943"/>
                <a:gd name="connsiteY9655" fmla="*/ 445912 h 1383472"/>
                <a:gd name="connsiteX9656" fmla="*/ 1217710 w 4340943"/>
                <a:gd name="connsiteY9656" fmla="*/ 436854 h 1383472"/>
                <a:gd name="connsiteX9657" fmla="*/ 1247547 w 4340943"/>
                <a:gd name="connsiteY9657" fmla="*/ 415615 h 1383472"/>
                <a:gd name="connsiteX9658" fmla="*/ 1253909 w 4340943"/>
                <a:gd name="connsiteY9658" fmla="*/ 413739 h 1383472"/>
                <a:gd name="connsiteX9659" fmla="*/ 624599 w 4340943"/>
                <a:gd name="connsiteY9659" fmla="*/ 413739 h 1383472"/>
                <a:gd name="connsiteX9660" fmla="*/ 630962 w 4340943"/>
                <a:gd name="connsiteY9660" fmla="*/ 415615 h 1383472"/>
                <a:gd name="connsiteX9661" fmla="*/ 656458 w 4340943"/>
                <a:gd name="connsiteY9661" fmla="*/ 433764 h 1383472"/>
                <a:gd name="connsiteX9662" fmla="*/ 656458 w 4340943"/>
                <a:gd name="connsiteY9662" fmla="*/ 442822 h 1383472"/>
                <a:gd name="connsiteX9663" fmla="*/ 626621 w 4340943"/>
                <a:gd name="connsiteY9663" fmla="*/ 464062 h 1383472"/>
                <a:gd name="connsiteX9664" fmla="*/ 613896 w 4340943"/>
                <a:gd name="connsiteY9664" fmla="*/ 464062 h 1383472"/>
                <a:gd name="connsiteX9665" fmla="*/ 588401 w 4340943"/>
                <a:gd name="connsiteY9665" fmla="*/ 445912 h 1383472"/>
                <a:gd name="connsiteX9666" fmla="*/ 588401 w 4340943"/>
                <a:gd name="connsiteY9666" fmla="*/ 436854 h 1383472"/>
                <a:gd name="connsiteX9667" fmla="*/ 618237 w 4340943"/>
                <a:gd name="connsiteY9667" fmla="*/ 415615 h 1383472"/>
                <a:gd name="connsiteX9668" fmla="*/ 624599 w 4340943"/>
                <a:gd name="connsiteY9668" fmla="*/ 413739 h 1383472"/>
                <a:gd name="connsiteX9669" fmla="*/ 2710008 w 4340943"/>
                <a:gd name="connsiteY9669" fmla="*/ 409045 h 1383472"/>
                <a:gd name="connsiteX9670" fmla="*/ 2718245 w 4340943"/>
                <a:gd name="connsiteY9670" fmla="*/ 411555 h 1383472"/>
                <a:gd name="connsiteX9671" fmla="*/ 2727939 w 4340943"/>
                <a:gd name="connsiteY9671" fmla="*/ 418621 h 1383472"/>
                <a:gd name="connsiteX9672" fmla="*/ 2727744 w 4340943"/>
                <a:gd name="connsiteY9672" fmla="*/ 430405 h 1383472"/>
                <a:gd name="connsiteX9673" fmla="*/ 2702477 w 4340943"/>
                <a:gd name="connsiteY9673" fmla="*/ 447972 h 1383472"/>
                <a:gd name="connsiteX9674" fmla="*/ 2685923 w 4340943"/>
                <a:gd name="connsiteY9674" fmla="*/ 447833 h 1383472"/>
                <a:gd name="connsiteX9675" fmla="*/ 2676228 w 4340943"/>
                <a:gd name="connsiteY9675" fmla="*/ 440768 h 1383472"/>
                <a:gd name="connsiteX9676" fmla="*/ 2676424 w 4340943"/>
                <a:gd name="connsiteY9676" fmla="*/ 428983 h 1383472"/>
                <a:gd name="connsiteX9677" fmla="*/ 2701690 w 4340943"/>
                <a:gd name="connsiteY9677" fmla="*/ 411416 h 1383472"/>
                <a:gd name="connsiteX9678" fmla="*/ 2710008 w 4340943"/>
                <a:gd name="connsiteY9678" fmla="*/ 409045 h 1383472"/>
                <a:gd name="connsiteX9679" fmla="*/ 2079377 w 4340943"/>
                <a:gd name="connsiteY9679" fmla="*/ 409045 h 1383472"/>
                <a:gd name="connsiteX9680" fmla="*/ 2087614 w 4340943"/>
                <a:gd name="connsiteY9680" fmla="*/ 411555 h 1383472"/>
                <a:gd name="connsiteX9681" fmla="*/ 2097309 w 4340943"/>
                <a:gd name="connsiteY9681" fmla="*/ 418621 h 1383472"/>
                <a:gd name="connsiteX9682" fmla="*/ 2097113 w 4340943"/>
                <a:gd name="connsiteY9682" fmla="*/ 430405 h 1383472"/>
                <a:gd name="connsiteX9683" fmla="*/ 2071847 w 4340943"/>
                <a:gd name="connsiteY9683" fmla="*/ 447972 h 1383472"/>
                <a:gd name="connsiteX9684" fmla="*/ 2055292 w 4340943"/>
                <a:gd name="connsiteY9684" fmla="*/ 447833 h 1383472"/>
                <a:gd name="connsiteX9685" fmla="*/ 2045597 w 4340943"/>
                <a:gd name="connsiteY9685" fmla="*/ 440768 h 1383472"/>
                <a:gd name="connsiteX9686" fmla="*/ 2045793 w 4340943"/>
                <a:gd name="connsiteY9686" fmla="*/ 428983 h 1383472"/>
                <a:gd name="connsiteX9687" fmla="*/ 2071059 w 4340943"/>
                <a:gd name="connsiteY9687" fmla="*/ 411416 h 1383472"/>
                <a:gd name="connsiteX9688" fmla="*/ 2079377 w 4340943"/>
                <a:gd name="connsiteY9688" fmla="*/ 409045 h 1383472"/>
                <a:gd name="connsiteX9689" fmla="*/ 1448874 w 4340943"/>
                <a:gd name="connsiteY9689" fmla="*/ 409045 h 1383472"/>
                <a:gd name="connsiteX9690" fmla="*/ 1457111 w 4340943"/>
                <a:gd name="connsiteY9690" fmla="*/ 411555 h 1383472"/>
                <a:gd name="connsiteX9691" fmla="*/ 1466805 w 4340943"/>
                <a:gd name="connsiteY9691" fmla="*/ 418621 h 1383472"/>
                <a:gd name="connsiteX9692" fmla="*/ 1466610 w 4340943"/>
                <a:gd name="connsiteY9692" fmla="*/ 430405 h 1383472"/>
                <a:gd name="connsiteX9693" fmla="*/ 1441343 w 4340943"/>
                <a:gd name="connsiteY9693" fmla="*/ 447972 h 1383472"/>
                <a:gd name="connsiteX9694" fmla="*/ 1424789 w 4340943"/>
                <a:gd name="connsiteY9694" fmla="*/ 447833 h 1383472"/>
                <a:gd name="connsiteX9695" fmla="*/ 1415094 w 4340943"/>
                <a:gd name="connsiteY9695" fmla="*/ 440768 h 1383472"/>
                <a:gd name="connsiteX9696" fmla="*/ 1415290 w 4340943"/>
                <a:gd name="connsiteY9696" fmla="*/ 428983 h 1383472"/>
                <a:gd name="connsiteX9697" fmla="*/ 1440556 w 4340943"/>
                <a:gd name="connsiteY9697" fmla="*/ 411416 h 1383472"/>
                <a:gd name="connsiteX9698" fmla="*/ 1448874 w 4340943"/>
                <a:gd name="connsiteY9698" fmla="*/ 409045 h 1383472"/>
                <a:gd name="connsiteX9699" fmla="*/ 819564 w 4340943"/>
                <a:gd name="connsiteY9699" fmla="*/ 409045 h 1383472"/>
                <a:gd name="connsiteX9700" fmla="*/ 827801 w 4340943"/>
                <a:gd name="connsiteY9700" fmla="*/ 411555 h 1383472"/>
                <a:gd name="connsiteX9701" fmla="*/ 837495 w 4340943"/>
                <a:gd name="connsiteY9701" fmla="*/ 418621 h 1383472"/>
                <a:gd name="connsiteX9702" fmla="*/ 837300 w 4340943"/>
                <a:gd name="connsiteY9702" fmla="*/ 430405 h 1383472"/>
                <a:gd name="connsiteX9703" fmla="*/ 812034 w 4340943"/>
                <a:gd name="connsiteY9703" fmla="*/ 447972 h 1383472"/>
                <a:gd name="connsiteX9704" fmla="*/ 795479 w 4340943"/>
                <a:gd name="connsiteY9704" fmla="*/ 447833 h 1383472"/>
                <a:gd name="connsiteX9705" fmla="*/ 785785 w 4340943"/>
                <a:gd name="connsiteY9705" fmla="*/ 440768 h 1383472"/>
                <a:gd name="connsiteX9706" fmla="*/ 785980 w 4340943"/>
                <a:gd name="connsiteY9706" fmla="*/ 428983 h 1383472"/>
                <a:gd name="connsiteX9707" fmla="*/ 811246 w 4340943"/>
                <a:gd name="connsiteY9707" fmla="*/ 411416 h 1383472"/>
                <a:gd name="connsiteX9708" fmla="*/ 819564 w 4340943"/>
                <a:gd name="connsiteY9708" fmla="*/ 409045 h 1383472"/>
                <a:gd name="connsiteX9709" fmla="*/ 2301759 w 4340943"/>
                <a:gd name="connsiteY9709" fmla="*/ 403895 h 1383472"/>
                <a:gd name="connsiteX9710" fmla="*/ 2306752 w 4340943"/>
                <a:gd name="connsiteY9710" fmla="*/ 405555 h 1383472"/>
                <a:gd name="connsiteX9711" fmla="*/ 2312513 w 4340943"/>
                <a:gd name="connsiteY9711" fmla="*/ 410036 h 1383472"/>
                <a:gd name="connsiteX9712" fmla="*/ 2312061 w 4340943"/>
                <a:gd name="connsiteY9712" fmla="*/ 417277 h 1383472"/>
                <a:gd name="connsiteX9713" fmla="*/ 2305766 w 4340943"/>
                <a:gd name="connsiteY9713" fmla="*/ 421378 h 1383472"/>
                <a:gd name="connsiteX9714" fmla="*/ 2295594 w 4340943"/>
                <a:gd name="connsiteY9714" fmla="*/ 421056 h 1383472"/>
                <a:gd name="connsiteX9715" fmla="*/ 2289834 w 4340943"/>
                <a:gd name="connsiteY9715" fmla="*/ 416575 h 1383472"/>
                <a:gd name="connsiteX9716" fmla="*/ 2290285 w 4340943"/>
                <a:gd name="connsiteY9716" fmla="*/ 409334 h 1383472"/>
                <a:gd name="connsiteX9717" fmla="*/ 2296581 w 4340943"/>
                <a:gd name="connsiteY9717" fmla="*/ 405234 h 1383472"/>
                <a:gd name="connsiteX9718" fmla="*/ 2301759 w 4340943"/>
                <a:gd name="connsiteY9718" fmla="*/ 403895 h 1383472"/>
                <a:gd name="connsiteX9719" fmla="*/ 1671256 w 4340943"/>
                <a:gd name="connsiteY9719" fmla="*/ 403895 h 1383472"/>
                <a:gd name="connsiteX9720" fmla="*/ 1676249 w 4340943"/>
                <a:gd name="connsiteY9720" fmla="*/ 405555 h 1383472"/>
                <a:gd name="connsiteX9721" fmla="*/ 1682009 w 4340943"/>
                <a:gd name="connsiteY9721" fmla="*/ 410036 h 1383472"/>
                <a:gd name="connsiteX9722" fmla="*/ 1681558 w 4340943"/>
                <a:gd name="connsiteY9722" fmla="*/ 417277 h 1383472"/>
                <a:gd name="connsiteX9723" fmla="*/ 1675262 w 4340943"/>
                <a:gd name="connsiteY9723" fmla="*/ 421378 h 1383472"/>
                <a:gd name="connsiteX9724" fmla="*/ 1665091 w 4340943"/>
                <a:gd name="connsiteY9724" fmla="*/ 421056 h 1383472"/>
                <a:gd name="connsiteX9725" fmla="*/ 1659331 w 4340943"/>
                <a:gd name="connsiteY9725" fmla="*/ 416575 h 1383472"/>
                <a:gd name="connsiteX9726" fmla="*/ 1659782 w 4340943"/>
                <a:gd name="connsiteY9726" fmla="*/ 409334 h 1383472"/>
                <a:gd name="connsiteX9727" fmla="*/ 1666078 w 4340943"/>
                <a:gd name="connsiteY9727" fmla="*/ 405234 h 1383472"/>
                <a:gd name="connsiteX9728" fmla="*/ 1671256 w 4340943"/>
                <a:gd name="connsiteY9728" fmla="*/ 403895 h 1383472"/>
                <a:gd name="connsiteX9729" fmla="*/ 1041946 w 4340943"/>
                <a:gd name="connsiteY9729" fmla="*/ 403895 h 1383472"/>
                <a:gd name="connsiteX9730" fmla="*/ 1046939 w 4340943"/>
                <a:gd name="connsiteY9730" fmla="*/ 405555 h 1383472"/>
                <a:gd name="connsiteX9731" fmla="*/ 1052699 w 4340943"/>
                <a:gd name="connsiteY9731" fmla="*/ 410036 h 1383472"/>
                <a:gd name="connsiteX9732" fmla="*/ 1052248 w 4340943"/>
                <a:gd name="connsiteY9732" fmla="*/ 417277 h 1383472"/>
                <a:gd name="connsiteX9733" fmla="*/ 1045952 w 4340943"/>
                <a:gd name="connsiteY9733" fmla="*/ 421378 h 1383472"/>
                <a:gd name="connsiteX9734" fmla="*/ 1035781 w 4340943"/>
                <a:gd name="connsiteY9734" fmla="*/ 421056 h 1383472"/>
                <a:gd name="connsiteX9735" fmla="*/ 1030021 w 4340943"/>
                <a:gd name="connsiteY9735" fmla="*/ 416575 h 1383472"/>
                <a:gd name="connsiteX9736" fmla="*/ 1030472 w 4340943"/>
                <a:gd name="connsiteY9736" fmla="*/ 409334 h 1383472"/>
                <a:gd name="connsiteX9737" fmla="*/ 1036769 w 4340943"/>
                <a:gd name="connsiteY9737" fmla="*/ 405234 h 1383472"/>
                <a:gd name="connsiteX9738" fmla="*/ 1041946 w 4340943"/>
                <a:gd name="connsiteY9738" fmla="*/ 403895 h 1383472"/>
                <a:gd name="connsiteX9739" fmla="*/ 411443 w 4340943"/>
                <a:gd name="connsiteY9739" fmla="*/ 403895 h 1383472"/>
                <a:gd name="connsiteX9740" fmla="*/ 416436 w 4340943"/>
                <a:gd name="connsiteY9740" fmla="*/ 405555 h 1383472"/>
                <a:gd name="connsiteX9741" fmla="*/ 422196 w 4340943"/>
                <a:gd name="connsiteY9741" fmla="*/ 410036 h 1383472"/>
                <a:gd name="connsiteX9742" fmla="*/ 421745 w 4340943"/>
                <a:gd name="connsiteY9742" fmla="*/ 417277 h 1383472"/>
                <a:gd name="connsiteX9743" fmla="*/ 415449 w 4340943"/>
                <a:gd name="connsiteY9743" fmla="*/ 421378 h 1383472"/>
                <a:gd name="connsiteX9744" fmla="*/ 405278 w 4340943"/>
                <a:gd name="connsiteY9744" fmla="*/ 421056 h 1383472"/>
                <a:gd name="connsiteX9745" fmla="*/ 399518 w 4340943"/>
                <a:gd name="connsiteY9745" fmla="*/ 416575 h 1383472"/>
                <a:gd name="connsiteX9746" fmla="*/ 399969 w 4340943"/>
                <a:gd name="connsiteY9746" fmla="*/ 409334 h 1383472"/>
                <a:gd name="connsiteX9747" fmla="*/ 406265 w 4340943"/>
                <a:gd name="connsiteY9747" fmla="*/ 405234 h 1383472"/>
                <a:gd name="connsiteX9748" fmla="*/ 411443 w 4340943"/>
                <a:gd name="connsiteY9748" fmla="*/ 403895 h 1383472"/>
                <a:gd name="connsiteX9749" fmla="*/ 2380677 w 4340943"/>
                <a:gd name="connsiteY9749" fmla="*/ 399317 h 1383472"/>
                <a:gd name="connsiteX9750" fmla="*/ 2388133 w 4340943"/>
                <a:gd name="connsiteY9750" fmla="*/ 401515 h 1383472"/>
                <a:gd name="connsiteX9751" fmla="*/ 2418008 w 4340943"/>
                <a:gd name="connsiteY9751" fmla="*/ 422783 h 1383472"/>
                <a:gd name="connsiteX9752" fmla="*/ 2418008 w 4340943"/>
                <a:gd name="connsiteY9752" fmla="*/ 433398 h 1383472"/>
                <a:gd name="connsiteX9753" fmla="*/ 2378085 w 4340943"/>
                <a:gd name="connsiteY9753" fmla="*/ 461818 h 1383472"/>
                <a:gd name="connsiteX9754" fmla="*/ 2363173 w 4340943"/>
                <a:gd name="connsiteY9754" fmla="*/ 461818 h 1383472"/>
                <a:gd name="connsiteX9755" fmla="*/ 2333297 w 4340943"/>
                <a:gd name="connsiteY9755" fmla="*/ 440551 h 1383472"/>
                <a:gd name="connsiteX9756" fmla="*/ 2333297 w 4340943"/>
                <a:gd name="connsiteY9756" fmla="*/ 429936 h 1383472"/>
                <a:gd name="connsiteX9757" fmla="*/ 2373221 w 4340943"/>
                <a:gd name="connsiteY9757" fmla="*/ 401515 h 1383472"/>
                <a:gd name="connsiteX9758" fmla="*/ 2380677 w 4340943"/>
                <a:gd name="connsiteY9758" fmla="*/ 399317 h 1383472"/>
                <a:gd name="connsiteX9759" fmla="*/ 1750046 w 4340943"/>
                <a:gd name="connsiteY9759" fmla="*/ 399317 h 1383472"/>
                <a:gd name="connsiteX9760" fmla="*/ 1757502 w 4340943"/>
                <a:gd name="connsiteY9760" fmla="*/ 401515 h 1383472"/>
                <a:gd name="connsiteX9761" fmla="*/ 1787378 w 4340943"/>
                <a:gd name="connsiteY9761" fmla="*/ 422783 h 1383472"/>
                <a:gd name="connsiteX9762" fmla="*/ 1787378 w 4340943"/>
                <a:gd name="connsiteY9762" fmla="*/ 433398 h 1383472"/>
                <a:gd name="connsiteX9763" fmla="*/ 1747454 w 4340943"/>
                <a:gd name="connsiteY9763" fmla="*/ 461818 h 1383472"/>
                <a:gd name="connsiteX9764" fmla="*/ 1732542 w 4340943"/>
                <a:gd name="connsiteY9764" fmla="*/ 461818 h 1383472"/>
                <a:gd name="connsiteX9765" fmla="*/ 1702666 w 4340943"/>
                <a:gd name="connsiteY9765" fmla="*/ 440551 h 1383472"/>
                <a:gd name="connsiteX9766" fmla="*/ 1702666 w 4340943"/>
                <a:gd name="connsiteY9766" fmla="*/ 429936 h 1383472"/>
                <a:gd name="connsiteX9767" fmla="*/ 1742590 w 4340943"/>
                <a:gd name="connsiteY9767" fmla="*/ 401515 h 1383472"/>
                <a:gd name="connsiteX9768" fmla="*/ 1750046 w 4340943"/>
                <a:gd name="connsiteY9768" fmla="*/ 399317 h 1383472"/>
                <a:gd name="connsiteX9769" fmla="*/ 1119543 w 4340943"/>
                <a:gd name="connsiteY9769" fmla="*/ 399317 h 1383472"/>
                <a:gd name="connsiteX9770" fmla="*/ 1126999 w 4340943"/>
                <a:gd name="connsiteY9770" fmla="*/ 401515 h 1383472"/>
                <a:gd name="connsiteX9771" fmla="*/ 1156874 w 4340943"/>
                <a:gd name="connsiteY9771" fmla="*/ 422783 h 1383472"/>
                <a:gd name="connsiteX9772" fmla="*/ 1156874 w 4340943"/>
                <a:gd name="connsiteY9772" fmla="*/ 433398 h 1383472"/>
                <a:gd name="connsiteX9773" fmla="*/ 1116950 w 4340943"/>
                <a:gd name="connsiteY9773" fmla="*/ 461818 h 1383472"/>
                <a:gd name="connsiteX9774" fmla="*/ 1102038 w 4340943"/>
                <a:gd name="connsiteY9774" fmla="*/ 461818 h 1383472"/>
                <a:gd name="connsiteX9775" fmla="*/ 1072163 w 4340943"/>
                <a:gd name="connsiteY9775" fmla="*/ 440551 h 1383472"/>
                <a:gd name="connsiteX9776" fmla="*/ 1072163 w 4340943"/>
                <a:gd name="connsiteY9776" fmla="*/ 429936 h 1383472"/>
                <a:gd name="connsiteX9777" fmla="*/ 1112087 w 4340943"/>
                <a:gd name="connsiteY9777" fmla="*/ 401515 h 1383472"/>
                <a:gd name="connsiteX9778" fmla="*/ 1119543 w 4340943"/>
                <a:gd name="connsiteY9778" fmla="*/ 399317 h 1383472"/>
                <a:gd name="connsiteX9779" fmla="*/ 490233 w 4340943"/>
                <a:gd name="connsiteY9779" fmla="*/ 399317 h 1383472"/>
                <a:gd name="connsiteX9780" fmla="*/ 497689 w 4340943"/>
                <a:gd name="connsiteY9780" fmla="*/ 401515 h 1383472"/>
                <a:gd name="connsiteX9781" fmla="*/ 527565 w 4340943"/>
                <a:gd name="connsiteY9781" fmla="*/ 422783 h 1383472"/>
                <a:gd name="connsiteX9782" fmla="*/ 527565 w 4340943"/>
                <a:gd name="connsiteY9782" fmla="*/ 433398 h 1383472"/>
                <a:gd name="connsiteX9783" fmla="*/ 487641 w 4340943"/>
                <a:gd name="connsiteY9783" fmla="*/ 461818 h 1383472"/>
                <a:gd name="connsiteX9784" fmla="*/ 472729 w 4340943"/>
                <a:gd name="connsiteY9784" fmla="*/ 461818 h 1383472"/>
                <a:gd name="connsiteX9785" fmla="*/ 442854 w 4340943"/>
                <a:gd name="connsiteY9785" fmla="*/ 440551 h 1383472"/>
                <a:gd name="connsiteX9786" fmla="*/ 442854 w 4340943"/>
                <a:gd name="connsiteY9786" fmla="*/ 429936 h 1383472"/>
                <a:gd name="connsiteX9787" fmla="*/ 482777 w 4340943"/>
                <a:gd name="connsiteY9787" fmla="*/ 401515 h 1383472"/>
                <a:gd name="connsiteX9788" fmla="*/ 490233 w 4340943"/>
                <a:gd name="connsiteY9788" fmla="*/ 399317 h 1383472"/>
                <a:gd name="connsiteX9789" fmla="*/ 2196655 w 4340943"/>
                <a:gd name="connsiteY9789" fmla="*/ 398794 h 1383472"/>
                <a:gd name="connsiteX9790" fmla="*/ 2201647 w 4340943"/>
                <a:gd name="connsiteY9790" fmla="*/ 400454 h 1383472"/>
                <a:gd name="connsiteX9791" fmla="*/ 2207408 w 4340943"/>
                <a:gd name="connsiteY9791" fmla="*/ 404935 h 1383472"/>
                <a:gd name="connsiteX9792" fmla="*/ 2206957 w 4340943"/>
                <a:gd name="connsiteY9792" fmla="*/ 412176 h 1383472"/>
                <a:gd name="connsiteX9793" fmla="*/ 2200661 w 4340943"/>
                <a:gd name="connsiteY9793" fmla="*/ 416276 h 1383472"/>
                <a:gd name="connsiteX9794" fmla="*/ 2190490 w 4340943"/>
                <a:gd name="connsiteY9794" fmla="*/ 415955 h 1383472"/>
                <a:gd name="connsiteX9795" fmla="*/ 2184730 w 4340943"/>
                <a:gd name="connsiteY9795" fmla="*/ 411474 h 1383472"/>
                <a:gd name="connsiteX9796" fmla="*/ 2185181 w 4340943"/>
                <a:gd name="connsiteY9796" fmla="*/ 404234 h 1383472"/>
                <a:gd name="connsiteX9797" fmla="*/ 2191477 w 4340943"/>
                <a:gd name="connsiteY9797" fmla="*/ 400133 h 1383472"/>
                <a:gd name="connsiteX9798" fmla="*/ 2196655 w 4340943"/>
                <a:gd name="connsiteY9798" fmla="*/ 398794 h 1383472"/>
                <a:gd name="connsiteX9799" fmla="*/ 1566152 w 4340943"/>
                <a:gd name="connsiteY9799" fmla="*/ 398794 h 1383472"/>
                <a:gd name="connsiteX9800" fmla="*/ 1571144 w 4340943"/>
                <a:gd name="connsiteY9800" fmla="*/ 400454 h 1383472"/>
                <a:gd name="connsiteX9801" fmla="*/ 1576905 w 4340943"/>
                <a:gd name="connsiteY9801" fmla="*/ 404935 h 1383472"/>
                <a:gd name="connsiteX9802" fmla="*/ 1576454 w 4340943"/>
                <a:gd name="connsiteY9802" fmla="*/ 412176 h 1383472"/>
                <a:gd name="connsiteX9803" fmla="*/ 1570158 w 4340943"/>
                <a:gd name="connsiteY9803" fmla="*/ 416276 h 1383472"/>
                <a:gd name="connsiteX9804" fmla="*/ 1559987 w 4340943"/>
                <a:gd name="connsiteY9804" fmla="*/ 415955 h 1383472"/>
                <a:gd name="connsiteX9805" fmla="*/ 1554227 w 4340943"/>
                <a:gd name="connsiteY9805" fmla="*/ 411474 h 1383472"/>
                <a:gd name="connsiteX9806" fmla="*/ 1554678 w 4340943"/>
                <a:gd name="connsiteY9806" fmla="*/ 404234 h 1383472"/>
                <a:gd name="connsiteX9807" fmla="*/ 1560974 w 4340943"/>
                <a:gd name="connsiteY9807" fmla="*/ 400133 h 1383472"/>
                <a:gd name="connsiteX9808" fmla="*/ 1566152 w 4340943"/>
                <a:gd name="connsiteY9808" fmla="*/ 398794 h 1383472"/>
                <a:gd name="connsiteX9809" fmla="*/ 936842 w 4340943"/>
                <a:gd name="connsiteY9809" fmla="*/ 398794 h 1383472"/>
                <a:gd name="connsiteX9810" fmla="*/ 941835 w 4340943"/>
                <a:gd name="connsiteY9810" fmla="*/ 400454 h 1383472"/>
                <a:gd name="connsiteX9811" fmla="*/ 947595 w 4340943"/>
                <a:gd name="connsiteY9811" fmla="*/ 404935 h 1383472"/>
                <a:gd name="connsiteX9812" fmla="*/ 947144 w 4340943"/>
                <a:gd name="connsiteY9812" fmla="*/ 412176 h 1383472"/>
                <a:gd name="connsiteX9813" fmla="*/ 940849 w 4340943"/>
                <a:gd name="connsiteY9813" fmla="*/ 416276 h 1383472"/>
                <a:gd name="connsiteX9814" fmla="*/ 930678 w 4340943"/>
                <a:gd name="connsiteY9814" fmla="*/ 415955 h 1383472"/>
                <a:gd name="connsiteX9815" fmla="*/ 924917 w 4340943"/>
                <a:gd name="connsiteY9815" fmla="*/ 411474 h 1383472"/>
                <a:gd name="connsiteX9816" fmla="*/ 925368 w 4340943"/>
                <a:gd name="connsiteY9816" fmla="*/ 404234 h 1383472"/>
                <a:gd name="connsiteX9817" fmla="*/ 931664 w 4340943"/>
                <a:gd name="connsiteY9817" fmla="*/ 400133 h 1383472"/>
                <a:gd name="connsiteX9818" fmla="*/ 936842 w 4340943"/>
                <a:gd name="connsiteY9818" fmla="*/ 398794 h 1383472"/>
                <a:gd name="connsiteX9819" fmla="*/ 355249 w 4340943"/>
                <a:gd name="connsiteY9819" fmla="*/ 398341 h 1383472"/>
                <a:gd name="connsiteX9820" fmla="*/ 358971 w 4340943"/>
                <a:gd name="connsiteY9820" fmla="*/ 399439 h 1383472"/>
                <a:gd name="connsiteX9821" fmla="*/ 379512 w 4340943"/>
                <a:gd name="connsiteY9821" fmla="*/ 414061 h 1383472"/>
                <a:gd name="connsiteX9822" fmla="*/ 379512 w 4340943"/>
                <a:gd name="connsiteY9822" fmla="*/ 421476 h 1383472"/>
                <a:gd name="connsiteX9823" fmla="*/ 349709 w 4340943"/>
                <a:gd name="connsiteY9823" fmla="*/ 442692 h 1383472"/>
                <a:gd name="connsiteX9824" fmla="*/ 339292 w 4340943"/>
                <a:gd name="connsiteY9824" fmla="*/ 442692 h 1383472"/>
                <a:gd name="connsiteX9825" fmla="*/ 339263 w 4340943"/>
                <a:gd name="connsiteY9825" fmla="*/ 442671 h 1383472"/>
                <a:gd name="connsiteX9826" fmla="*/ 2244080 w 4340943"/>
                <a:gd name="connsiteY9826" fmla="*/ 397903 h 1383472"/>
                <a:gd name="connsiteX9827" fmla="*/ 2249288 w 4340943"/>
                <a:gd name="connsiteY9827" fmla="*/ 399439 h 1383472"/>
                <a:gd name="connsiteX9828" fmla="*/ 2269828 w 4340943"/>
                <a:gd name="connsiteY9828" fmla="*/ 414061 h 1383472"/>
                <a:gd name="connsiteX9829" fmla="*/ 2269828 w 4340943"/>
                <a:gd name="connsiteY9829" fmla="*/ 421476 h 1383472"/>
                <a:gd name="connsiteX9830" fmla="*/ 2240025 w 4340943"/>
                <a:gd name="connsiteY9830" fmla="*/ 442692 h 1383472"/>
                <a:gd name="connsiteX9831" fmla="*/ 2229608 w 4340943"/>
                <a:gd name="connsiteY9831" fmla="*/ 442692 h 1383472"/>
                <a:gd name="connsiteX9832" fmla="*/ 2209068 w 4340943"/>
                <a:gd name="connsiteY9832" fmla="*/ 428070 h 1383472"/>
                <a:gd name="connsiteX9833" fmla="*/ 2209068 w 4340943"/>
                <a:gd name="connsiteY9833" fmla="*/ 420654 h 1383472"/>
                <a:gd name="connsiteX9834" fmla="*/ 2238871 w 4340943"/>
                <a:gd name="connsiteY9834" fmla="*/ 399439 h 1383472"/>
                <a:gd name="connsiteX9835" fmla="*/ 2244080 w 4340943"/>
                <a:gd name="connsiteY9835" fmla="*/ 397903 h 1383472"/>
                <a:gd name="connsiteX9836" fmla="*/ 1613577 w 4340943"/>
                <a:gd name="connsiteY9836" fmla="*/ 397903 h 1383472"/>
                <a:gd name="connsiteX9837" fmla="*/ 1618785 w 4340943"/>
                <a:gd name="connsiteY9837" fmla="*/ 399439 h 1383472"/>
                <a:gd name="connsiteX9838" fmla="*/ 1639325 w 4340943"/>
                <a:gd name="connsiteY9838" fmla="*/ 414061 h 1383472"/>
                <a:gd name="connsiteX9839" fmla="*/ 1639325 w 4340943"/>
                <a:gd name="connsiteY9839" fmla="*/ 421476 h 1383472"/>
                <a:gd name="connsiteX9840" fmla="*/ 1609521 w 4340943"/>
                <a:gd name="connsiteY9840" fmla="*/ 442692 h 1383472"/>
                <a:gd name="connsiteX9841" fmla="*/ 1599105 w 4340943"/>
                <a:gd name="connsiteY9841" fmla="*/ 442692 h 1383472"/>
                <a:gd name="connsiteX9842" fmla="*/ 1578564 w 4340943"/>
                <a:gd name="connsiteY9842" fmla="*/ 428070 h 1383472"/>
                <a:gd name="connsiteX9843" fmla="*/ 1578564 w 4340943"/>
                <a:gd name="connsiteY9843" fmla="*/ 420654 h 1383472"/>
                <a:gd name="connsiteX9844" fmla="*/ 1608367 w 4340943"/>
                <a:gd name="connsiteY9844" fmla="*/ 399439 h 1383472"/>
                <a:gd name="connsiteX9845" fmla="*/ 1613577 w 4340943"/>
                <a:gd name="connsiteY9845" fmla="*/ 397903 h 1383472"/>
                <a:gd name="connsiteX9846" fmla="*/ 984267 w 4340943"/>
                <a:gd name="connsiteY9846" fmla="*/ 397903 h 1383472"/>
                <a:gd name="connsiteX9847" fmla="*/ 989474 w 4340943"/>
                <a:gd name="connsiteY9847" fmla="*/ 399439 h 1383472"/>
                <a:gd name="connsiteX9848" fmla="*/ 1010015 w 4340943"/>
                <a:gd name="connsiteY9848" fmla="*/ 414061 h 1383472"/>
                <a:gd name="connsiteX9849" fmla="*/ 1010015 w 4340943"/>
                <a:gd name="connsiteY9849" fmla="*/ 421476 h 1383472"/>
                <a:gd name="connsiteX9850" fmla="*/ 980212 w 4340943"/>
                <a:gd name="connsiteY9850" fmla="*/ 442692 h 1383472"/>
                <a:gd name="connsiteX9851" fmla="*/ 969796 w 4340943"/>
                <a:gd name="connsiteY9851" fmla="*/ 442692 h 1383472"/>
                <a:gd name="connsiteX9852" fmla="*/ 949255 w 4340943"/>
                <a:gd name="connsiteY9852" fmla="*/ 428070 h 1383472"/>
                <a:gd name="connsiteX9853" fmla="*/ 949254 w 4340943"/>
                <a:gd name="connsiteY9853" fmla="*/ 420654 h 1383472"/>
                <a:gd name="connsiteX9854" fmla="*/ 979058 w 4340943"/>
                <a:gd name="connsiteY9854" fmla="*/ 399439 h 1383472"/>
                <a:gd name="connsiteX9855" fmla="*/ 984267 w 4340943"/>
                <a:gd name="connsiteY9855" fmla="*/ 397903 h 1383472"/>
                <a:gd name="connsiteX9856" fmla="*/ 2341175 w 4340943"/>
                <a:gd name="connsiteY9856" fmla="*/ 392842 h 1383472"/>
                <a:gd name="connsiteX9857" fmla="*/ 2346167 w 4340943"/>
                <a:gd name="connsiteY9857" fmla="*/ 394502 h 1383472"/>
                <a:gd name="connsiteX9858" fmla="*/ 2351928 w 4340943"/>
                <a:gd name="connsiteY9858" fmla="*/ 398984 h 1383472"/>
                <a:gd name="connsiteX9859" fmla="*/ 2351476 w 4340943"/>
                <a:gd name="connsiteY9859" fmla="*/ 406224 h 1383472"/>
                <a:gd name="connsiteX9860" fmla="*/ 2345181 w 4340943"/>
                <a:gd name="connsiteY9860" fmla="*/ 410325 h 1383472"/>
                <a:gd name="connsiteX9861" fmla="*/ 2335009 w 4340943"/>
                <a:gd name="connsiteY9861" fmla="*/ 410004 h 1383472"/>
                <a:gd name="connsiteX9862" fmla="*/ 2329249 w 4340943"/>
                <a:gd name="connsiteY9862" fmla="*/ 405522 h 1383472"/>
                <a:gd name="connsiteX9863" fmla="*/ 2329700 w 4340943"/>
                <a:gd name="connsiteY9863" fmla="*/ 398281 h 1383472"/>
                <a:gd name="connsiteX9864" fmla="*/ 2335996 w 4340943"/>
                <a:gd name="connsiteY9864" fmla="*/ 394181 h 1383472"/>
                <a:gd name="connsiteX9865" fmla="*/ 2341175 w 4340943"/>
                <a:gd name="connsiteY9865" fmla="*/ 392842 h 1383472"/>
                <a:gd name="connsiteX9866" fmla="*/ 1710545 w 4340943"/>
                <a:gd name="connsiteY9866" fmla="*/ 392842 h 1383472"/>
                <a:gd name="connsiteX9867" fmla="*/ 1715537 w 4340943"/>
                <a:gd name="connsiteY9867" fmla="*/ 394502 h 1383472"/>
                <a:gd name="connsiteX9868" fmla="*/ 1721298 w 4340943"/>
                <a:gd name="connsiteY9868" fmla="*/ 398984 h 1383472"/>
                <a:gd name="connsiteX9869" fmla="*/ 1720846 w 4340943"/>
                <a:gd name="connsiteY9869" fmla="*/ 406224 h 1383472"/>
                <a:gd name="connsiteX9870" fmla="*/ 1714550 w 4340943"/>
                <a:gd name="connsiteY9870" fmla="*/ 410325 h 1383472"/>
                <a:gd name="connsiteX9871" fmla="*/ 1704379 w 4340943"/>
                <a:gd name="connsiteY9871" fmla="*/ 410004 h 1383472"/>
                <a:gd name="connsiteX9872" fmla="*/ 1698619 w 4340943"/>
                <a:gd name="connsiteY9872" fmla="*/ 405522 h 1383472"/>
                <a:gd name="connsiteX9873" fmla="*/ 1699070 w 4340943"/>
                <a:gd name="connsiteY9873" fmla="*/ 398281 h 1383472"/>
                <a:gd name="connsiteX9874" fmla="*/ 1705366 w 4340943"/>
                <a:gd name="connsiteY9874" fmla="*/ 394181 h 1383472"/>
                <a:gd name="connsiteX9875" fmla="*/ 1710545 w 4340943"/>
                <a:gd name="connsiteY9875" fmla="*/ 392842 h 1383472"/>
                <a:gd name="connsiteX9876" fmla="*/ 1080041 w 4340943"/>
                <a:gd name="connsiteY9876" fmla="*/ 392842 h 1383472"/>
                <a:gd name="connsiteX9877" fmla="*/ 1085034 w 4340943"/>
                <a:gd name="connsiteY9877" fmla="*/ 394502 h 1383472"/>
                <a:gd name="connsiteX9878" fmla="*/ 1090794 w 4340943"/>
                <a:gd name="connsiteY9878" fmla="*/ 398984 h 1383472"/>
                <a:gd name="connsiteX9879" fmla="*/ 1090343 w 4340943"/>
                <a:gd name="connsiteY9879" fmla="*/ 406224 h 1383472"/>
                <a:gd name="connsiteX9880" fmla="*/ 1084047 w 4340943"/>
                <a:gd name="connsiteY9880" fmla="*/ 410325 h 1383472"/>
                <a:gd name="connsiteX9881" fmla="*/ 1073876 w 4340943"/>
                <a:gd name="connsiteY9881" fmla="*/ 410004 h 1383472"/>
                <a:gd name="connsiteX9882" fmla="*/ 1068116 w 4340943"/>
                <a:gd name="connsiteY9882" fmla="*/ 405522 h 1383472"/>
                <a:gd name="connsiteX9883" fmla="*/ 1068567 w 4340943"/>
                <a:gd name="connsiteY9883" fmla="*/ 398281 h 1383472"/>
                <a:gd name="connsiteX9884" fmla="*/ 1074862 w 4340943"/>
                <a:gd name="connsiteY9884" fmla="*/ 394181 h 1383472"/>
                <a:gd name="connsiteX9885" fmla="*/ 1080041 w 4340943"/>
                <a:gd name="connsiteY9885" fmla="*/ 392842 h 1383472"/>
                <a:gd name="connsiteX9886" fmla="*/ 450732 w 4340943"/>
                <a:gd name="connsiteY9886" fmla="*/ 392842 h 1383472"/>
                <a:gd name="connsiteX9887" fmla="*/ 455725 w 4340943"/>
                <a:gd name="connsiteY9887" fmla="*/ 394502 h 1383472"/>
                <a:gd name="connsiteX9888" fmla="*/ 461484 w 4340943"/>
                <a:gd name="connsiteY9888" fmla="*/ 398984 h 1383472"/>
                <a:gd name="connsiteX9889" fmla="*/ 461033 w 4340943"/>
                <a:gd name="connsiteY9889" fmla="*/ 406224 h 1383472"/>
                <a:gd name="connsiteX9890" fmla="*/ 454737 w 4340943"/>
                <a:gd name="connsiteY9890" fmla="*/ 410325 h 1383472"/>
                <a:gd name="connsiteX9891" fmla="*/ 444566 w 4340943"/>
                <a:gd name="connsiteY9891" fmla="*/ 410004 h 1383472"/>
                <a:gd name="connsiteX9892" fmla="*/ 438806 w 4340943"/>
                <a:gd name="connsiteY9892" fmla="*/ 405522 h 1383472"/>
                <a:gd name="connsiteX9893" fmla="*/ 439257 w 4340943"/>
                <a:gd name="connsiteY9893" fmla="*/ 398281 h 1383472"/>
                <a:gd name="connsiteX9894" fmla="*/ 445553 w 4340943"/>
                <a:gd name="connsiteY9894" fmla="*/ 394181 h 1383472"/>
                <a:gd name="connsiteX9895" fmla="*/ 450732 w 4340943"/>
                <a:gd name="connsiteY9895" fmla="*/ 392842 h 1383472"/>
                <a:gd name="connsiteX9896" fmla="*/ 2779300 w 4340943"/>
                <a:gd name="connsiteY9896" fmla="*/ 389231 h 1383472"/>
                <a:gd name="connsiteX9897" fmla="*/ 2781818 w 4340943"/>
                <a:gd name="connsiteY9897" fmla="*/ 389999 h 1383472"/>
                <a:gd name="connsiteX9898" fmla="*/ 2787687 w 4340943"/>
                <a:gd name="connsiteY9898" fmla="*/ 406272 h 1383472"/>
                <a:gd name="connsiteX9899" fmla="*/ 2761992 w 4340943"/>
                <a:gd name="connsiteY9899" fmla="*/ 424137 h 1383472"/>
                <a:gd name="connsiteX9900" fmla="*/ 2750754 w 4340943"/>
                <a:gd name="connsiteY9900" fmla="*/ 424043 h 1383472"/>
                <a:gd name="connsiteX9901" fmla="*/ 2744172 w 4340943"/>
                <a:gd name="connsiteY9901" fmla="*/ 419246 h 1383472"/>
                <a:gd name="connsiteX9902" fmla="*/ 2744305 w 4340943"/>
                <a:gd name="connsiteY9902" fmla="*/ 411246 h 1383472"/>
                <a:gd name="connsiteX9903" fmla="*/ 2773654 w 4340943"/>
                <a:gd name="connsiteY9903" fmla="*/ 390841 h 1383472"/>
                <a:gd name="connsiteX9904" fmla="*/ 2779300 w 4340943"/>
                <a:gd name="connsiteY9904" fmla="*/ 389231 h 1383472"/>
                <a:gd name="connsiteX9905" fmla="*/ 2148669 w 4340943"/>
                <a:gd name="connsiteY9905" fmla="*/ 389231 h 1383472"/>
                <a:gd name="connsiteX9906" fmla="*/ 2154262 w 4340943"/>
                <a:gd name="connsiteY9906" fmla="*/ 390935 h 1383472"/>
                <a:gd name="connsiteX9907" fmla="*/ 2160842 w 4340943"/>
                <a:gd name="connsiteY9907" fmla="*/ 395732 h 1383472"/>
                <a:gd name="connsiteX9908" fmla="*/ 2160709 w 4340943"/>
                <a:gd name="connsiteY9908" fmla="*/ 403732 h 1383472"/>
                <a:gd name="connsiteX9909" fmla="*/ 2131362 w 4340943"/>
                <a:gd name="connsiteY9909" fmla="*/ 424137 h 1383472"/>
                <a:gd name="connsiteX9910" fmla="*/ 2120123 w 4340943"/>
                <a:gd name="connsiteY9910" fmla="*/ 424043 h 1383472"/>
                <a:gd name="connsiteX9911" fmla="*/ 2113542 w 4340943"/>
                <a:gd name="connsiteY9911" fmla="*/ 419246 h 1383472"/>
                <a:gd name="connsiteX9912" fmla="*/ 2113674 w 4340943"/>
                <a:gd name="connsiteY9912" fmla="*/ 411246 h 1383472"/>
                <a:gd name="connsiteX9913" fmla="*/ 2143023 w 4340943"/>
                <a:gd name="connsiteY9913" fmla="*/ 390841 h 1383472"/>
                <a:gd name="connsiteX9914" fmla="*/ 2148669 w 4340943"/>
                <a:gd name="connsiteY9914" fmla="*/ 389231 h 1383472"/>
                <a:gd name="connsiteX9915" fmla="*/ 1518166 w 4340943"/>
                <a:gd name="connsiteY9915" fmla="*/ 389231 h 1383472"/>
                <a:gd name="connsiteX9916" fmla="*/ 1523758 w 4340943"/>
                <a:gd name="connsiteY9916" fmla="*/ 390935 h 1383472"/>
                <a:gd name="connsiteX9917" fmla="*/ 1530339 w 4340943"/>
                <a:gd name="connsiteY9917" fmla="*/ 395732 h 1383472"/>
                <a:gd name="connsiteX9918" fmla="*/ 1530206 w 4340943"/>
                <a:gd name="connsiteY9918" fmla="*/ 403732 h 1383472"/>
                <a:gd name="connsiteX9919" fmla="*/ 1500859 w 4340943"/>
                <a:gd name="connsiteY9919" fmla="*/ 424137 h 1383472"/>
                <a:gd name="connsiteX9920" fmla="*/ 1489619 w 4340943"/>
                <a:gd name="connsiteY9920" fmla="*/ 424043 h 1383472"/>
                <a:gd name="connsiteX9921" fmla="*/ 1483039 w 4340943"/>
                <a:gd name="connsiteY9921" fmla="*/ 419246 h 1383472"/>
                <a:gd name="connsiteX9922" fmla="*/ 1483171 w 4340943"/>
                <a:gd name="connsiteY9922" fmla="*/ 411246 h 1383472"/>
                <a:gd name="connsiteX9923" fmla="*/ 1512519 w 4340943"/>
                <a:gd name="connsiteY9923" fmla="*/ 390841 h 1383472"/>
                <a:gd name="connsiteX9924" fmla="*/ 1518166 w 4340943"/>
                <a:gd name="connsiteY9924" fmla="*/ 389231 h 1383472"/>
                <a:gd name="connsiteX9925" fmla="*/ 888857 w 4340943"/>
                <a:gd name="connsiteY9925" fmla="*/ 389231 h 1383472"/>
                <a:gd name="connsiteX9926" fmla="*/ 894448 w 4340943"/>
                <a:gd name="connsiteY9926" fmla="*/ 390935 h 1383472"/>
                <a:gd name="connsiteX9927" fmla="*/ 901030 w 4340943"/>
                <a:gd name="connsiteY9927" fmla="*/ 395732 h 1383472"/>
                <a:gd name="connsiteX9928" fmla="*/ 900897 w 4340943"/>
                <a:gd name="connsiteY9928" fmla="*/ 403732 h 1383472"/>
                <a:gd name="connsiteX9929" fmla="*/ 871549 w 4340943"/>
                <a:gd name="connsiteY9929" fmla="*/ 424137 h 1383472"/>
                <a:gd name="connsiteX9930" fmla="*/ 860310 w 4340943"/>
                <a:gd name="connsiteY9930" fmla="*/ 424043 h 1383472"/>
                <a:gd name="connsiteX9931" fmla="*/ 853729 w 4340943"/>
                <a:gd name="connsiteY9931" fmla="*/ 419246 h 1383472"/>
                <a:gd name="connsiteX9932" fmla="*/ 853861 w 4340943"/>
                <a:gd name="connsiteY9932" fmla="*/ 411246 h 1383472"/>
                <a:gd name="connsiteX9933" fmla="*/ 883210 w 4340943"/>
                <a:gd name="connsiteY9933" fmla="*/ 390841 h 1383472"/>
                <a:gd name="connsiteX9934" fmla="*/ 888857 w 4340943"/>
                <a:gd name="connsiteY9934" fmla="*/ 389231 h 1383472"/>
                <a:gd name="connsiteX9935" fmla="*/ 2623303 w 4340943"/>
                <a:gd name="connsiteY9935" fmla="*/ 365810 h 1383472"/>
                <a:gd name="connsiteX9936" fmla="*/ 2630961 w 4340943"/>
                <a:gd name="connsiteY9936" fmla="*/ 368069 h 1383472"/>
                <a:gd name="connsiteX9937" fmla="*/ 2682748 w 4340943"/>
                <a:gd name="connsiteY9937" fmla="*/ 404934 h 1383472"/>
                <a:gd name="connsiteX9938" fmla="*/ 2682748 w 4340943"/>
                <a:gd name="connsiteY9938" fmla="*/ 415838 h 1383472"/>
                <a:gd name="connsiteX9939" fmla="*/ 2618033 w 4340943"/>
                <a:gd name="connsiteY9939" fmla="*/ 461905 h 1383472"/>
                <a:gd name="connsiteX9940" fmla="*/ 2602716 w 4340943"/>
                <a:gd name="connsiteY9940" fmla="*/ 461905 h 1383472"/>
                <a:gd name="connsiteX9941" fmla="*/ 2550929 w 4340943"/>
                <a:gd name="connsiteY9941" fmla="*/ 425040 h 1383472"/>
                <a:gd name="connsiteX9942" fmla="*/ 2550929 w 4340943"/>
                <a:gd name="connsiteY9942" fmla="*/ 414136 h 1383472"/>
                <a:gd name="connsiteX9943" fmla="*/ 2615643 w 4340943"/>
                <a:gd name="connsiteY9943" fmla="*/ 368069 h 1383472"/>
                <a:gd name="connsiteX9944" fmla="*/ 2623303 w 4340943"/>
                <a:gd name="connsiteY9944" fmla="*/ 365810 h 1383472"/>
                <a:gd name="connsiteX9945" fmla="*/ 1992672 w 4340943"/>
                <a:gd name="connsiteY9945" fmla="*/ 365810 h 1383472"/>
                <a:gd name="connsiteX9946" fmla="*/ 2000330 w 4340943"/>
                <a:gd name="connsiteY9946" fmla="*/ 368069 h 1383472"/>
                <a:gd name="connsiteX9947" fmla="*/ 2052117 w 4340943"/>
                <a:gd name="connsiteY9947" fmla="*/ 404934 h 1383472"/>
                <a:gd name="connsiteX9948" fmla="*/ 2052117 w 4340943"/>
                <a:gd name="connsiteY9948" fmla="*/ 415838 h 1383472"/>
                <a:gd name="connsiteX9949" fmla="*/ 1987403 w 4340943"/>
                <a:gd name="connsiteY9949" fmla="*/ 461905 h 1383472"/>
                <a:gd name="connsiteX9950" fmla="*/ 1972085 w 4340943"/>
                <a:gd name="connsiteY9950" fmla="*/ 461905 h 1383472"/>
                <a:gd name="connsiteX9951" fmla="*/ 1920298 w 4340943"/>
                <a:gd name="connsiteY9951" fmla="*/ 425040 h 1383472"/>
                <a:gd name="connsiteX9952" fmla="*/ 1920298 w 4340943"/>
                <a:gd name="connsiteY9952" fmla="*/ 414136 h 1383472"/>
                <a:gd name="connsiteX9953" fmla="*/ 1985013 w 4340943"/>
                <a:gd name="connsiteY9953" fmla="*/ 368069 h 1383472"/>
                <a:gd name="connsiteX9954" fmla="*/ 1992672 w 4340943"/>
                <a:gd name="connsiteY9954" fmla="*/ 365810 h 1383472"/>
                <a:gd name="connsiteX9955" fmla="*/ 1362169 w 4340943"/>
                <a:gd name="connsiteY9955" fmla="*/ 365810 h 1383472"/>
                <a:gd name="connsiteX9956" fmla="*/ 1369827 w 4340943"/>
                <a:gd name="connsiteY9956" fmla="*/ 368069 h 1383472"/>
                <a:gd name="connsiteX9957" fmla="*/ 1421614 w 4340943"/>
                <a:gd name="connsiteY9957" fmla="*/ 404934 h 1383472"/>
                <a:gd name="connsiteX9958" fmla="*/ 1421614 w 4340943"/>
                <a:gd name="connsiteY9958" fmla="*/ 415838 h 1383472"/>
                <a:gd name="connsiteX9959" fmla="*/ 1356899 w 4340943"/>
                <a:gd name="connsiteY9959" fmla="*/ 461905 h 1383472"/>
                <a:gd name="connsiteX9960" fmla="*/ 1341582 w 4340943"/>
                <a:gd name="connsiteY9960" fmla="*/ 461905 h 1383472"/>
                <a:gd name="connsiteX9961" fmla="*/ 1289795 w 4340943"/>
                <a:gd name="connsiteY9961" fmla="*/ 425040 h 1383472"/>
                <a:gd name="connsiteX9962" fmla="*/ 1289795 w 4340943"/>
                <a:gd name="connsiteY9962" fmla="*/ 414136 h 1383472"/>
                <a:gd name="connsiteX9963" fmla="*/ 1354510 w 4340943"/>
                <a:gd name="connsiteY9963" fmla="*/ 368069 h 1383472"/>
                <a:gd name="connsiteX9964" fmla="*/ 1362169 w 4340943"/>
                <a:gd name="connsiteY9964" fmla="*/ 365810 h 1383472"/>
                <a:gd name="connsiteX9965" fmla="*/ 732859 w 4340943"/>
                <a:gd name="connsiteY9965" fmla="*/ 365810 h 1383472"/>
                <a:gd name="connsiteX9966" fmla="*/ 740517 w 4340943"/>
                <a:gd name="connsiteY9966" fmla="*/ 368069 h 1383472"/>
                <a:gd name="connsiteX9967" fmla="*/ 792304 w 4340943"/>
                <a:gd name="connsiteY9967" fmla="*/ 404934 h 1383472"/>
                <a:gd name="connsiteX9968" fmla="*/ 792304 w 4340943"/>
                <a:gd name="connsiteY9968" fmla="*/ 415838 h 1383472"/>
                <a:gd name="connsiteX9969" fmla="*/ 727590 w 4340943"/>
                <a:gd name="connsiteY9969" fmla="*/ 461905 h 1383472"/>
                <a:gd name="connsiteX9970" fmla="*/ 712273 w 4340943"/>
                <a:gd name="connsiteY9970" fmla="*/ 461905 h 1383472"/>
                <a:gd name="connsiteX9971" fmla="*/ 660485 w 4340943"/>
                <a:gd name="connsiteY9971" fmla="*/ 425040 h 1383472"/>
                <a:gd name="connsiteX9972" fmla="*/ 660485 w 4340943"/>
                <a:gd name="connsiteY9972" fmla="*/ 414136 h 1383472"/>
                <a:gd name="connsiteX9973" fmla="*/ 725200 w 4340943"/>
                <a:gd name="connsiteY9973" fmla="*/ 368069 h 1383472"/>
                <a:gd name="connsiteX9974" fmla="*/ 732859 w 4340943"/>
                <a:gd name="connsiteY9974" fmla="*/ 365810 h 1383472"/>
                <a:gd name="connsiteX9975" fmla="*/ 2446964 w 4340943"/>
                <a:gd name="connsiteY9975" fmla="*/ 364115 h 1383472"/>
                <a:gd name="connsiteX9976" fmla="*/ 2454619 w 4340943"/>
                <a:gd name="connsiteY9976" fmla="*/ 366372 h 1383472"/>
                <a:gd name="connsiteX9977" fmla="*/ 2499624 w 4340943"/>
                <a:gd name="connsiteY9977" fmla="*/ 398410 h 1383472"/>
                <a:gd name="connsiteX9978" fmla="*/ 2499624 w 4340943"/>
                <a:gd name="connsiteY9978" fmla="*/ 409308 h 1383472"/>
                <a:gd name="connsiteX9979" fmla="*/ 2468950 w 4340943"/>
                <a:gd name="connsiteY9979" fmla="*/ 431144 h 1383472"/>
                <a:gd name="connsiteX9980" fmla="*/ 2453641 w 4340943"/>
                <a:gd name="connsiteY9980" fmla="*/ 431144 h 1383472"/>
                <a:gd name="connsiteX9981" fmla="*/ 2408635 w 4340943"/>
                <a:gd name="connsiteY9981" fmla="*/ 399106 h 1383472"/>
                <a:gd name="connsiteX9982" fmla="*/ 2408635 w 4340943"/>
                <a:gd name="connsiteY9982" fmla="*/ 388208 h 1383472"/>
                <a:gd name="connsiteX9983" fmla="*/ 2439309 w 4340943"/>
                <a:gd name="connsiteY9983" fmla="*/ 366372 h 1383472"/>
                <a:gd name="connsiteX9984" fmla="*/ 2446964 w 4340943"/>
                <a:gd name="connsiteY9984" fmla="*/ 364115 h 1383472"/>
                <a:gd name="connsiteX9985" fmla="*/ 1816333 w 4340943"/>
                <a:gd name="connsiteY9985" fmla="*/ 364115 h 1383472"/>
                <a:gd name="connsiteX9986" fmla="*/ 1823988 w 4340943"/>
                <a:gd name="connsiteY9986" fmla="*/ 366372 h 1383472"/>
                <a:gd name="connsiteX9987" fmla="*/ 1868994 w 4340943"/>
                <a:gd name="connsiteY9987" fmla="*/ 398410 h 1383472"/>
                <a:gd name="connsiteX9988" fmla="*/ 1868994 w 4340943"/>
                <a:gd name="connsiteY9988" fmla="*/ 409308 h 1383472"/>
                <a:gd name="connsiteX9989" fmla="*/ 1838320 w 4340943"/>
                <a:gd name="connsiteY9989" fmla="*/ 431144 h 1383472"/>
                <a:gd name="connsiteX9990" fmla="*/ 1823010 w 4340943"/>
                <a:gd name="connsiteY9990" fmla="*/ 431144 h 1383472"/>
                <a:gd name="connsiteX9991" fmla="*/ 1778005 w 4340943"/>
                <a:gd name="connsiteY9991" fmla="*/ 399106 h 1383472"/>
                <a:gd name="connsiteX9992" fmla="*/ 1778005 w 4340943"/>
                <a:gd name="connsiteY9992" fmla="*/ 388208 h 1383472"/>
                <a:gd name="connsiteX9993" fmla="*/ 1808679 w 4340943"/>
                <a:gd name="connsiteY9993" fmla="*/ 366372 h 1383472"/>
                <a:gd name="connsiteX9994" fmla="*/ 1816333 w 4340943"/>
                <a:gd name="connsiteY9994" fmla="*/ 364115 h 1383472"/>
                <a:gd name="connsiteX9995" fmla="*/ 1185830 w 4340943"/>
                <a:gd name="connsiteY9995" fmla="*/ 364115 h 1383472"/>
                <a:gd name="connsiteX9996" fmla="*/ 1193485 w 4340943"/>
                <a:gd name="connsiteY9996" fmla="*/ 366372 h 1383472"/>
                <a:gd name="connsiteX9997" fmla="*/ 1238490 w 4340943"/>
                <a:gd name="connsiteY9997" fmla="*/ 398410 h 1383472"/>
                <a:gd name="connsiteX9998" fmla="*/ 1238490 w 4340943"/>
                <a:gd name="connsiteY9998" fmla="*/ 409308 h 1383472"/>
                <a:gd name="connsiteX9999" fmla="*/ 1207817 w 4340943"/>
                <a:gd name="connsiteY9999" fmla="*/ 431144 h 1383472"/>
                <a:gd name="connsiteX10000" fmla="*/ 1192507 w 4340943"/>
                <a:gd name="connsiteY10000" fmla="*/ 431144 h 1383472"/>
                <a:gd name="connsiteX10001" fmla="*/ 1147501 w 4340943"/>
                <a:gd name="connsiteY10001" fmla="*/ 399106 h 1383472"/>
                <a:gd name="connsiteX10002" fmla="*/ 1147501 w 4340943"/>
                <a:gd name="connsiteY10002" fmla="*/ 388208 h 1383472"/>
                <a:gd name="connsiteX10003" fmla="*/ 1178175 w 4340943"/>
                <a:gd name="connsiteY10003" fmla="*/ 366372 h 1383472"/>
                <a:gd name="connsiteX10004" fmla="*/ 1185830 w 4340943"/>
                <a:gd name="connsiteY10004" fmla="*/ 364115 h 1383472"/>
                <a:gd name="connsiteX10005" fmla="*/ 556520 w 4340943"/>
                <a:gd name="connsiteY10005" fmla="*/ 364115 h 1383472"/>
                <a:gd name="connsiteX10006" fmla="*/ 564176 w 4340943"/>
                <a:gd name="connsiteY10006" fmla="*/ 366372 h 1383472"/>
                <a:gd name="connsiteX10007" fmla="*/ 609181 w 4340943"/>
                <a:gd name="connsiteY10007" fmla="*/ 398410 h 1383472"/>
                <a:gd name="connsiteX10008" fmla="*/ 609181 w 4340943"/>
                <a:gd name="connsiteY10008" fmla="*/ 409308 h 1383472"/>
                <a:gd name="connsiteX10009" fmla="*/ 578507 w 4340943"/>
                <a:gd name="connsiteY10009" fmla="*/ 431144 h 1383472"/>
                <a:gd name="connsiteX10010" fmla="*/ 563197 w 4340943"/>
                <a:gd name="connsiteY10010" fmla="*/ 431144 h 1383472"/>
                <a:gd name="connsiteX10011" fmla="*/ 518191 w 4340943"/>
                <a:gd name="connsiteY10011" fmla="*/ 399106 h 1383472"/>
                <a:gd name="connsiteX10012" fmla="*/ 518191 w 4340943"/>
                <a:gd name="connsiteY10012" fmla="*/ 388208 h 1383472"/>
                <a:gd name="connsiteX10013" fmla="*/ 548866 w 4340943"/>
                <a:gd name="connsiteY10013" fmla="*/ 366372 h 1383472"/>
                <a:gd name="connsiteX10014" fmla="*/ 556520 w 4340943"/>
                <a:gd name="connsiteY10014" fmla="*/ 364115 h 1383472"/>
                <a:gd name="connsiteX10015" fmla="*/ 2377000 w 4340943"/>
                <a:gd name="connsiteY10015" fmla="*/ 362890 h 1383472"/>
                <a:gd name="connsiteX10016" fmla="*/ 2383394 w 4340943"/>
                <a:gd name="connsiteY10016" fmla="*/ 364692 h 1383472"/>
                <a:gd name="connsiteX10017" fmla="*/ 2391041 w 4340943"/>
                <a:gd name="connsiteY10017" fmla="*/ 369968 h 1383472"/>
                <a:gd name="connsiteX10018" fmla="*/ 2391239 w 4340943"/>
                <a:gd name="connsiteY10018" fmla="*/ 379012 h 1383472"/>
                <a:gd name="connsiteX10019" fmla="*/ 2370412 w 4340943"/>
                <a:gd name="connsiteY10019" fmla="*/ 394309 h 1383472"/>
                <a:gd name="connsiteX10020" fmla="*/ 2357707 w 4340943"/>
                <a:gd name="connsiteY10020" fmla="*/ 394450 h 1383472"/>
                <a:gd name="connsiteX10021" fmla="*/ 2350061 w 4340943"/>
                <a:gd name="connsiteY10021" fmla="*/ 389174 h 1383472"/>
                <a:gd name="connsiteX10022" fmla="*/ 2349862 w 4340943"/>
                <a:gd name="connsiteY10022" fmla="*/ 380131 h 1383472"/>
                <a:gd name="connsiteX10023" fmla="*/ 2370689 w 4340943"/>
                <a:gd name="connsiteY10023" fmla="*/ 364834 h 1383472"/>
                <a:gd name="connsiteX10024" fmla="*/ 2377000 w 4340943"/>
                <a:gd name="connsiteY10024" fmla="*/ 362890 h 1383472"/>
                <a:gd name="connsiteX10025" fmla="*/ 1746369 w 4340943"/>
                <a:gd name="connsiteY10025" fmla="*/ 362890 h 1383472"/>
                <a:gd name="connsiteX10026" fmla="*/ 1752763 w 4340943"/>
                <a:gd name="connsiteY10026" fmla="*/ 364692 h 1383472"/>
                <a:gd name="connsiteX10027" fmla="*/ 1760410 w 4340943"/>
                <a:gd name="connsiteY10027" fmla="*/ 369968 h 1383472"/>
                <a:gd name="connsiteX10028" fmla="*/ 1760608 w 4340943"/>
                <a:gd name="connsiteY10028" fmla="*/ 379012 h 1383472"/>
                <a:gd name="connsiteX10029" fmla="*/ 1739781 w 4340943"/>
                <a:gd name="connsiteY10029" fmla="*/ 394309 h 1383472"/>
                <a:gd name="connsiteX10030" fmla="*/ 1727076 w 4340943"/>
                <a:gd name="connsiteY10030" fmla="*/ 394450 h 1383472"/>
                <a:gd name="connsiteX10031" fmla="*/ 1719430 w 4340943"/>
                <a:gd name="connsiteY10031" fmla="*/ 389174 h 1383472"/>
                <a:gd name="connsiteX10032" fmla="*/ 1719232 w 4340943"/>
                <a:gd name="connsiteY10032" fmla="*/ 380131 h 1383472"/>
                <a:gd name="connsiteX10033" fmla="*/ 1740058 w 4340943"/>
                <a:gd name="connsiteY10033" fmla="*/ 364834 h 1383472"/>
                <a:gd name="connsiteX10034" fmla="*/ 1746369 w 4340943"/>
                <a:gd name="connsiteY10034" fmla="*/ 362890 h 1383472"/>
                <a:gd name="connsiteX10035" fmla="*/ 1115866 w 4340943"/>
                <a:gd name="connsiteY10035" fmla="*/ 362890 h 1383472"/>
                <a:gd name="connsiteX10036" fmla="*/ 1122260 w 4340943"/>
                <a:gd name="connsiteY10036" fmla="*/ 364692 h 1383472"/>
                <a:gd name="connsiteX10037" fmla="*/ 1129907 w 4340943"/>
                <a:gd name="connsiteY10037" fmla="*/ 369968 h 1383472"/>
                <a:gd name="connsiteX10038" fmla="*/ 1130105 w 4340943"/>
                <a:gd name="connsiteY10038" fmla="*/ 379012 h 1383472"/>
                <a:gd name="connsiteX10039" fmla="*/ 1109278 w 4340943"/>
                <a:gd name="connsiteY10039" fmla="*/ 394309 h 1383472"/>
                <a:gd name="connsiteX10040" fmla="*/ 1096573 w 4340943"/>
                <a:gd name="connsiteY10040" fmla="*/ 394450 h 1383472"/>
                <a:gd name="connsiteX10041" fmla="*/ 1088927 w 4340943"/>
                <a:gd name="connsiteY10041" fmla="*/ 389174 h 1383472"/>
                <a:gd name="connsiteX10042" fmla="*/ 1088729 w 4340943"/>
                <a:gd name="connsiteY10042" fmla="*/ 380131 h 1383472"/>
                <a:gd name="connsiteX10043" fmla="*/ 1109555 w 4340943"/>
                <a:gd name="connsiteY10043" fmla="*/ 364834 h 1383472"/>
                <a:gd name="connsiteX10044" fmla="*/ 1115866 w 4340943"/>
                <a:gd name="connsiteY10044" fmla="*/ 362890 h 1383472"/>
                <a:gd name="connsiteX10045" fmla="*/ 486557 w 4340943"/>
                <a:gd name="connsiteY10045" fmla="*/ 362890 h 1383472"/>
                <a:gd name="connsiteX10046" fmla="*/ 492950 w 4340943"/>
                <a:gd name="connsiteY10046" fmla="*/ 364692 h 1383472"/>
                <a:gd name="connsiteX10047" fmla="*/ 500597 w 4340943"/>
                <a:gd name="connsiteY10047" fmla="*/ 369968 h 1383472"/>
                <a:gd name="connsiteX10048" fmla="*/ 500795 w 4340943"/>
                <a:gd name="connsiteY10048" fmla="*/ 379012 h 1383472"/>
                <a:gd name="connsiteX10049" fmla="*/ 479969 w 4340943"/>
                <a:gd name="connsiteY10049" fmla="*/ 394309 h 1383472"/>
                <a:gd name="connsiteX10050" fmla="*/ 467264 w 4340943"/>
                <a:gd name="connsiteY10050" fmla="*/ 394450 h 1383472"/>
                <a:gd name="connsiteX10051" fmla="*/ 459617 w 4340943"/>
                <a:gd name="connsiteY10051" fmla="*/ 389174 h 1383472"/>
                <a:gd name="connsiteX10052" fmla="*/ 459419 w 4340943"/>
                <a:gd name="connsiteY10052" fmla="*/ 380131 h 1383472"/>
                <a:gd name="connsiteX10053" fmla="*/ 480245 w 4340943"/>
                <a:gd name="connsiteY10053" fmla="*/ 364834 h 1383472"/>
                <a:gd name="connsiteX10054" fmla="*/ 486557 w 4340943"/>
                <a:gd name="connsiteY10054" fmla="*/ 362890 h 1383472"/>
                <a:gd name="connsiteX10055" fmla="*/ 2270555 w 4340943"/>
                <a:gd name="connsiteY10055" fmla="*/ 362698 h 1383472"/>
                <a:gd name="connsiteX10056" fmla="*/ 2298928 w 4340943"/>
                <a:gd name="connsiteY10056" fmla="*/ 362698 h 1383472"/>
                <a:gd name="connsiteX10057" fmla="*/ 2314806 w 4340943"/>
                <a:gd name="connsiteY10057" fmla="*/ 374001 h 1383472"/>
                <a:gd name="connsiteX10058" fmla="*/ 2314806 w 4340943"/>
                <a:gd name="connsiteY10058" fmla="*/ 387398 h 1383472"/>
                <a:gd name="connsiteX10059" fmla="*/ 2298928 w 4340943"/>
                <a:gd name="connsiteY10059" fmla="*/ 398700 h 1383472"/>
                <a:gd name="connsiteX10060" fmla="*/ 2270555 w 4340943"/>
                <a:gd name="connsiteY10060" fmla="*/ 398700 h 1383472"/>
                <a:gd name="connsiteX10061" fmla="*/ 2254678 w 4340943"/>
                <a:gd name="connsiteY10061" fmla="*/ 387398 h 1383472"/>
                <a:gd name="connsiteX10062" fmla="*/ 2254678 w 4340943"/>
                <a:gd name="connsiteY10062" fmla="*/ 374001 h 1383472"/>
                <a:gd name="connsiteX10063" fmla="*/ 2270555 w 4340943"/>
                <a:gd name="connsiteY10063" fmla="*/ 362698 h 1383472"/>
                <a:gd name="connsiteX10064" fmla="*/ 1640052 w 4340943"/>
                <a:gd name="connsiteY10064" fmla="*/ 362698 h 1383472"/>
                <a:gd name="connsiteX10065" fmla="*/ 1668424 w 4340943"/>
                <a:gd name="connsiteY10065" fmla="*/ 362698 h 1383472"/>
                <a:gd name="connsiteX10066" fmla="*/ 1684303 w 4340943"/>
                <a:gd name="connsiteY10066" fmla="*/ 374001 h 1383472"/>
                <a:gd name="connsiteX10067" fmla="*/ 1684303 w 4340943"/>
                <a:gd name="connsiteY10067" fmla="*/ 387398 h 1383472"/>
                <a:gd name="connsiteX10068" fmla="*/ 1668425 w 4340943"/>
                <a:gd name="connsiteY10068" fmla="*/ 398700 h 1383472"/>
                <a:gd name="connsiteX10069" fmla="*/ 1640052 w 4340943"/>
                <a:gd name="connsiteY10069" fmla="*/ 398700 h 1383472"/>
                <a:gd name="connsiteX10070" fmla="*/ 1624174 w 4340943"/>
                <a:gd name="connsiteY10070" fmla="*/ 387398 h 1383472"/>
                <a:gd name="connsiteX10071" fmla="*/ 1624174 w 4340943"/>
                <a:gd name="connsiteY10071" fmla="*/ 374001 h 1383472"/>
                <a:gd name="connsiteX10072" fmla="*/ 1640052 w 4340943"/>
                <a:gd name="connsiteY10072" fmla="*/ 362698 h 1383472"/>
                <a:gd name="connsiteX10073" fmla="*/ 1010742 w 4340943"/>
                <a:gd name="connsiteY10073" fmla="*/ 362698 h 1383472"/>
                <a:gd name="connsiteX10074" fmla="*/ 1039115 w 4340943"/>
                <a:gd name="connsiteY10074" fmla="*/ 362698 h 1383472"/>
                <a:gd name="connsiteX10075" fmla="*/ 1054993 w 4340943"/>
                <a:gd name="connsiteY10075" fmla="*/ 374001 h 1383472"/>
                <a:gd name="connsiteX10076" fmla="*/ 1054993 w 4340943"/>
                <a:gd name="connsiteY10076" fmla="*/ 387398 h 1383472"/>
                <a:gd name="connsiteX10077" fmla="*/ 1039115 w 4340943"/>
                <a:gd name="connsiteY10077" fmla="*/ 398700 h 1383472"/>
                <a:gd name="connsiteX10078" fmla="*/ 1010742 w 4340943"/>
                <a:gd name="connsiteY10078" fmla="*/ 398700 h 1383472"/>
                <a:gd name="connsiteX10079" fmla="*/ 994865 w 4340943"/>
                <a:gd name="connsiteY10079" fmla="*/ 387398 h 1383472"/>
                <a:gd name="connsiteX10080" fmla="*/ 994865 w 4340943"/>
                <a:gd name="connsiteY10080" fmla="*/ 374001 h 1383472"/>
                <a:gd name="connsiteX10081" fmla="*/ 1010742 w 4340943"/>
                <a:gd name="connsiteY10081" fmla="*/ 362698 h 1383472"/>
                <a:gd name="connsiteX10082" fmla="*/ 380239 w 4340943"/>
                <a:gd name="connsiteY10082" fmla="*/ 362698 h 1383472"/>
                <a:gd name="connsiteX10083" fmla="*/ 408611 w 4340943"/>
                <a:gd name="connsiteY10083" fmla="*/ 362698 h 1383472"/>
                <a:gd name="connsiteX10084" fmla="*/ 424489 w 4340943"/>
                <a:gd name="connsiteY10084" fmla="*/ 374001 h 1383472"/>
                <a:gd name="connsiteX10085" fmla="*/ 424489 w 4340943"/>
                <a:gd name="connsiteY10085" fmla="*/ 387398 h 1383472"/>
                <a:gd name="connsiteX10086" fmla="*/ 408612 w 4340943"/>
                <a:gd name="connsiteY10086" fmla="*/ 398700 h 1383472"/>
                <a:gd name="connsiteX10087" fmla="*/ 380239 w 4340943"/>
                <a:gd name="connsiteY10087" fmla="*/ 398700 h 1383472"/>
                <a:gd name="connsiteX10088" fmla="*/ 364361 w 4340943"/>
                <a:gd name="connsiteY10088" fmla="*/ 387398 h 1383472"/>
                <a:gd name="connsiteX10089" fmla="*/ 364361 w 4340943"/>
                <a:gd name="connsiteY10089" fmla="*/ 374001 h 1383472"/>
                <a:gd name="connsiteX10090" fmla="*/ 380239 w 4340943"/>
                <a:gd name="connsiteY10090" fmla="*/ 362698 h 1383472"/>
                <a:gd name="connsiteX10091" fmla="*/ 2607594 w 4340943"/>
                <a:gd name="connsiteY10091" fmla="*/ 327548 h 1383472"/>
                <a:gd name="connsiteX10092" fmla="*/ 2612173 w 4340943"/>
                <a:gd name="connsiteY10092" fmla="*/ 328966 h 1383472"/>
                <a:gd name="connsiteX10093" fmla="*/ 2632890 w 4340943"/>
                <a:gd name="connsiteY10093" fmla="*/ 344246 h 1383472"/>
                <a:gd name="connsiteX10094" fmla="*/ 2632727 w 4340943"/>
                <a:gd name="connsiteY10094" fmla="*/ 350813 h 1383472"/>
                <a:gd name="connsiteX10095" fmla="*/ 2625616 w 4340943"/>
                <a:gd name="connsiteY10095" fmla="*/ 355699 h 1383472"/>
                <a:gd name="connsiteX10096" fmla="*/ 2616391 w 4340943"/>
                <a:gd name="connsiteY10096" fmla="*/ 355583 h 1383472"/>
                <a:gd name="connsiteX10097" fmla="*/ 2595673 w 4340943"/>
                <a:gd name="connsiteY10097" fmla="*/ 340303 h 1383472"/>
                <a:gd name="connsiteX10098" fmla="*/ 2595837 w 4340943"/>
                <a:gd name="connsiteY10098" fmla="*/ 333736 h 1383472"/>
                <a:gd name="connsiteX10099" fmla="*/ 2602948 w 4340943"/>
                <a:gd name="connsiteY10099" fmla="*/ 328850 h 1383472"/>
                <a:gd name="connsiteX10100" fmla="*/ 2607594 w 4340943"/>
                <a:gd name="connsiteY10100" fmla="*/ 327548 h 1383472"/>
                <a:gd name="connsiteX10101" fmla="*/ 1976964 w 4340943"/>
                <a:gd name="connsiteY10101" fmla="*/ 327548 h 1383472"/>
                <a:gd name="connsiteX10102" fmla="*/ 1981543 w 4340943"/>
                <a:gd name="connsiteY10102" fmla="*/ 328966 h 1383472"/>
                <a:gd name="connsiteX10103" fmla="*/ 2002260 w 4340943"/>
                <a:gd name="connsiteY10103" fmla="*/ 344246 h 1383472"/>
                <a:gd name="connsiteX10104" fmla="*/ 2002096 w 4340943"/>
                <a:gd name="connsiteY10104" fmla="*/ 350813 h 1383472"/>
                <a:gd name="connsiteX10105" fmla="*/ 1994986 w 4340943"/>
                <a:gd name="connsiteY10105" fmla="*/ 355699 h 1383472"/>
                <a:gd name="connsiteX10106" fmla="*/ 1985760 w 4340943"/>
                <a:gd name="connsiteY10106" fmla="*/ 355583 h 1383472"/>
                <a:gd name="connsiteX10107" fmla="*/ 1965043 w 4340943"/>
                <a:gd name="connsiteY10107" fmla="*/ 340303 h 1383472"/>
                <a:gd name="connsiteX10108" fmla="*/ 1965206 w 4340943"/>
                <a:gd name="connsiteY10108" fmla="*/ 333736 h 1383472"/>
                <a:gd name="connsiteX10109" fmla="*/ 1972317 w 4340943"/>
                <a:gd name="connsiteY10109" fmla="*/ 328850 h 1383472"/>
                <a:gd name="connsiteX10110" fmla="*/ 1976964 w 4340943"/>
                <a:gd name="connsiteY10110" fmla="*/ 327548 h 1383472"/>
                <a:gd name="connsiteX10111" fmla="*/ 1346460 w 4340943"/>
                <a:gd name="connsiteY10111" fmla="*/ 327548 h 1383472"/>
                <a:gd name="connsiteX10112" fmla="*/ 1351039 w 4340943"/>
                <a:gd name="connsiteY10112" fmla="*/ 328966 h 1383472"/>
                <a:gd name="connsiteX10113" fmla="*/ 1371757 w 4340943"/>
                <a:gd name="connsiteY10113" fmla="*/ 344246 h 1383472"/>
                <a:gd name="connsiteX10114" fmla="*/ 1371593 w 4340943"/>
                <a:gd name="connsiteY10114" fmla="*/ 350813 h 1383472"/>
                <a:gd name="connsiteX10115" fmla="*/ 1364482 w 4340943"/>
                <a:gd name="connsiteY10115" fmla="*/ 355699 h 1383472"/>
                <a:gd name="connsiteX10116" fmla="*/ 1355257 w 4340943"/>
                <a:gd name="connsiteY10116" fmla="*/ 355583 h 1383472"/>
                <a:gd name="connsiteX10117" fmla="*/ 1334540 w 4340943"/>
                <a:gd name="connsiteY10117" fmla="*/ 340303 h 1383472"/>
                <a:gd name="connsiteX10118" fmla="*/ 1334703 w 4340943"/>
                <a:gd name="connsiteY10118" fmla="*/ 333736 h 1383472"/>
                <a:gd name="connsiteX10119" fmla="*/ 1341814 w 4340943"/>
                <a:gd name="connsiteY10119" fmla="*/ 328850 h 1383472"/>
                <a:gd name="connsiteX10120" fmla="*/ 1346460 w 4340943"/>
                <a:gd name="connsiteY10120" fmla="*/ 327548 h 1383472"/>
                <a:gd name="connsiteX10121" fmla="*/ 717150 w 4340943"/>
                <a:gd name="connsiteY10121" fmla="*/ 327548 h 1383472"/>
                <a:gd name="connsiteX10122" fmla="*/ 721729 w 4340943"/>
                <a:gd name="connsiteY10122" fmla="*/ 328966 h 1383472"/>
                <a:gd name="connsiteX10123" fmla="*/ 742447 w 4340943"/>
                <a:gd name="connsiteY10123" fmla="*/ 344246 h 1383472"/>
                <a:gd name="connsiteX10124" fmla="*/ 742284 w 4340943"/>
                <a:gd name="connsiteY10124" fmla="*/ 350813 h 1383472"/>
                <a:gd name="connsiteX10125" fmla="*/ 735172 w 4340943"/>
                <a:gd name="connsiteY10125" fmla="*/ 355699 h 1383472"/>
                <a:gd name="connsiteX10126" fmla="*/ 725948 w 4340943"/>
                <a:gd name="connsiteY10126" fmla="*/ 355583 h 1383472"/>
                <a:gd name="connsiteX10127" fmla="*/ 705230 w 4340943"/>
                <a:gd name="connsiteY10127" fmla="*/ 340303 h 1383472"/>
                <a:gd name="connsiteX10128" fmla="*/ 705393 w 4340943"/>
                <a:gd name="connsiteY10128" fmla="*/ 333736 h 1383472"/>
                <a:gd name="connsiteX10129" fmla="*/ 712504 w 4340943"/>
                <a:gd name="connsiteY10129" fmla="*/ 328850 h 1383472"/>
                <a:gd name="connsiteX10130" fmla="*/ 717150 w 4340943"/>
                <a:gd name="connsiteY10130" fmla="*/ 327548 h 1383472"/>
                <a:gd name="connsiteX10131" fmla="*/ 2431171 w 4340943"/>
                <a:gd name="connsiteY10131" fmla="*/ 315203 h 1383472"/>
                <a:gd name="connsiteX10132" fmla="*/ 2436649 w 4340943"/>
                <a:gd name="connsiteY10132" fmla="*/ 315769 h 1383472"/>
                <a:gd name="connsiteX10133" fmla="*/ 2458815 w 4340943"/>
                <a:gd name="connsiteY10133" fmla="*/ 321412 h 1383472"/>
                <a:gd name="connsiteX10134" fmla="*/ 2467247 w 4340943"/>
                <a:gd name="connsiteY10134" fmla="*/ 334098 h 1383472"/>
                <a:gd name="connsiteX10135" fmla="*/ 2460136 w 4340943"/>
                <a:gd name="connsiteY10135" fmla="*/ 348251 h 1383472"/>
                <a:gd name="connsiteX10136" fmla="*/ 2442316 w 4340943"/>
                <a:gd name="connsiteY10136" fmla="*/ 354254 h 1383472"/>
                <a:gd name="connsiteX10137" fmla="*/ 2420149 w 4340943"/>
                <a:gd name="connsiteY10137" fmla="*/ 348610 h 1383472"/>
                <a:gd name="connsiteX10138" fmla="*/ 2411718 w 4340943"/>
                <a:gd name="connsiteY10138" fmla="*/ 335925 h 1383472"/>
                <a:gd name="connsiteX10139" fmla="*/ 2418829 w 4340943"/>
                <a:gd name="connsiteY10139" fmla="*/ 321771 h 1383472"/>
                <a:gd name="connsiteX10140" fmla="*/ 2431171 w 4340943"/>
                <a:gd name="connsiteY10140" fmla="*/ 315203 h 1383472"/>
                <a:gd name="connsiteX10141" fmla="*/ 1800541 w 4340943"/>
                <a:gd name="connsiteY10141" fmla="*/ 315203 h 1383472"/>
                <a:gd name="connsiteX10142" fmla="*/ 1806019 w 4340943"/>
                <a:gd name="connsiteY10142" fmla="*/ 315769 h 1383472"/>
                <a:gd name="connsiteX10143" fmla="*/ 1828185 w 4340943"/>
                <a:gd name="connsiteY10143" fmla="*/ 321412 h 1383472"/>
                <a:gd name="connsiteX10144" fmla="*/ 1836617 w 4340943"/>
                <a:gd name="connsiteY10144" fmla="*/ 334098 h 1383472"/>
                <a:gd name="connsiteX10145" fmla="*/ 1829506 w 4340943"/>
                <a:gd name="connsiteY10145" fmla="*/ 348251 h 1383472"/>
                <a:gd name="connsiteX10146" fmla="*/ 1811686 w 4340943"/>
                <a:gd name="connsiteY10146" fmla="*/ 354254 h 1383472"/>
                <a:gd name="connsiteX10147" fmla="*/ 1789519 w 4340943"/>
                <a:gd name="connsiteY10147" fmla="*/ 348610 h 1383472"/>
                <a:gd name="connsiteX10148" fmla="*/ 1781087 w 4340943"/>
                <a:gd name="connsiteY10148" fmla="*/ 335925 h 1383472"/>
                <a:gd name="connsiteX10149" fmla="*/ 1788198 w 4340943"/>
                <a:gd name="connsiteY10149" fmla="*/ 321771 h 1383472"/>
                <a:gd name="connsiteX10150" fmla="*/ 1800541 w 4340943"/>
                <a:gd name="connsiteY10150" fmla="*/ 315203 h 1383472"/>
                <a:gd name="connsiteX10151" fmla="*/ 1170037 w 4340943"/>
                <a:gd name="connsiteY10151" fmla="*/ 315203 h 1383472"/>
                <a:gd name="connsiteX10152" fmla="*/ 1175516 w 4340943"/>
                <a:gd name="connsiteY10152" fmla="*/ 315769 h 1383472"/>
                <a:gd name="connsiteX10153" fmla="*/ 1197682 w 4340943"/>
                <a:gd name="connsiteY10153" fmla="*/ 321412 h 1383472"/>
                <a:gd name="connsiteX10154" fmla="*/ 1206114 w 4340943"/>
                <a:gd name="connsiteY10154" fmla="*/ 334098 h 1383472"/>
                <a:gd name="connsiteX10155" fmla="*/ 1199003 w 4340943"/>
                <a:gd name="connsiteY10155" fmla="*/ 348251 h 1383472"/>
                <a:gd name="connsiteX10156" fmla="*/ 1181182 w 4340943"/>
                <a:gd name="connsiteY10156" fmla="*/ 354254 h 1383472"/>
                <a:gd name="connsiteX10157" fmla="*/ 1159016 w 4340943"/>
                <a:gd name="connsiteY10157" fmla="*/ 348610 h 1383472"/>
                <a:gd name="connsiteX10158" fmla="*/ 1150584 w 4340943"/>
                <a:gd name="connsiteY10158" fmla="*/ 335925 h 1383472"/>
                <a:gd name="connsiteX10159" fmla="*/ 1157695 w 4340943"/>
                <a:gd name="connsiteY10159" fmla="*/ 321771 h 1383472"/>
                <a:gd name="connsiteX10160" fmla="*/ 1170037 w 4340943"/>
                <a:gd name="connsiteY10160" fmla="*/ 315203 h 1383472"/>
                <a:gd name="connsiteX10161" fmla="*/ 540728 w 4340943"/>
                <a:gd name="connsiteY10161" fmla="*/ 315203 h 1383472"/>
                <a:gd name="connsiteX10162" fmla="*/ 546206 w 4340943"/>
                <a:gd name="connsiteY10162" fmla="*/ 315769 h 1383472"/>
                <a:gd name="connsiteX10163" fmla="*/ 568372 w 4340943"/>
                <a:gd name="connsiteY10163" fmla="*/ 321412 h 1383472"/>
                <a:gd name="connsiteX10164" fmla="*/ 576804 w 4340943"/>
                <a:gd name="connsiteY10164" fmla="*/ 334098 h 1383472"/>
                <a:gd name="connsiteX10165" fmla="*/ 569693 w 4340943"/>
                <a:gd name="connsiteY10165" fmla="*/ 348251 h 1383472"/>
                <a:gd name="connsiteX10166" fmla="*/ 551873 w 4340943"/>
                <a:gd name="connsiteY10166" fmla="*/ 354254 h 1383472"/>
                <a:gd name="connsiteX10167" fmla="*/ 529706 w 4340943"/>
                <a:gd name="connsiteY10167" fmla="*/ 348610 h 1383472"/>
                <a:gd name="connsiteX10168" fmla="*/ 521275 w 4340943"/>
                <a:gd name="connsiteY10168" fmla="*/ 335925 h 1383472"/>
                <a:gd name="connsiteX10169" fmla="*/ 528386 w 4340943"/>
                <a:gd name="connsiteY10169" fmla="*/ 321771 h 1383472"/>
                <a:gd name="connsiteX10170" fmla="*/ 540728 w 4340943"/>
                <a:gd name="connsiteY10170" fmla="*/ 315203 h 1383472"/>
                <a:gd name="connsiteX10171" fmla="*/ 2725481 w 4340943"/>
                <a:gd name="connsiteY10171" fmla="*/ 314640 h 1383472"/>
                <a:gd name="connsiteX10172" fmla="*/ 2747419 w 4340943"/>
                <a:gd name="connsiteY10172" fmla="*/ 321108 h 1383472"/>
                <a:gd name="connsiteX10173" fmla="*/ 2760276 w 4340943"/>
                <a:gd name="connsiteY10173" fmla="*/ 330260 h 1383472"/>
                <a:gd name="connsiteX10174" fmla="*/ 2777229 w 4340943"/>
                <a:gd name="connsiteY10174" fmla="*/ 377273 h 1383472"/>
                <a:gd name="connsiteX10175" fmla="*/ 2747419 w 4340943"/>
                <a:gd name="connsiteY10175" fmla="*/ 398493 h 1383472"/>
                <a:gd name="connsiteX10176" fmla="*/ 2703543 w 4340943"/>
                <a:gd name="connsiteY10176" fmla="*/ 398493 h 1383472"/>
                <a:gd name="connsiteX10177" fmla="*/ 2670313 w 4340943"/>
                <a:gd name="connsiteY10177" fmla="*/ 374839 h 1383472"/>
                <a:gd name="connsiteX10178" fmla="*/ 2663497 w 4340943"/>
                <a:gd name="connsiteY10178" fmla="*/ 367532 h 1383472"/>
                <a:gd name="connsiteX10179" fmla="*/ 2661543 w 4340943"/>
                <a:gd name="connsiteY10179" fmla="*/ 360380 h 1383472"/>
                <a:gd name="connsiteX10180" fmla="*/ 2661226 w 4340943"/>
                <a:gd name="connsiteY10180" fmla="*/ 360380 h 1383472"/>
                <a:gd name="connsiteX10181" fmla="*/ 2661384 w 4340943"/>
                <a:gd name="connsiteY10181" fmla="*/ 359801 h 1383472"/>
                <a:gd name="connsiteX10182" fmla="*/ 2661226 w 4340943"/>
                <a:gd name="connsiteY10182" fmla="*/ 359221 h 1383472"/>
                <a:gd name="connsiteX10183" fmla="*/ 2661319 w 4340943"/>
                <a:gd name="connsiteY10183" fmla="*/ 358881 h 1383472"/>
                <a:gd name="connsiteX10184" fmla="*/ 2661635 w 4340943"/>
                <a:gd name="connsiteY10184" fmla="*/ 358881 h 1383472"/>
                <a:gd name="connsiteX10185" fmla="*/ 2663497 w 4340943"/>
                <a:gd name="connsiteY10185" fmla="*/ 352070 h 1383472"/>
                <a:gd name="connsiteX10186" fmla="*/ 2670313 w 4340943"/>
                <a:gd name="connsiteY10186" fmla="*/ 344763 h 1383472"/>
                <a:gd name="connsiteX10187" fmla="*/ 2703543 w 4340943"/>
                <a:gd name="connsiteY10187" fmla="*/ 321109 h 1383472"/>
                <a:gd name="connsiteX10188" fmla="*/ 2725481 w 4340943"/>
                <a:gd name="connsiteY10188" fmla="*/ 314640 h 1383472"/>
                <a:gd name="connsiteX10189" fmla="*/ 2535575 w 4340943"/>
                <a:gd name="connsiteY10189" fmla="*/ 314640 h 1383472"/>
                <a:gd name="connsiteX10190" fmla="*/ 2557514 w 4340943"/>
                <a:gd name="connsiteY10190" fmla="*/ 321108 h 1383472"/>
                <a:gd name="connsiteX10191" fmla="*/ 2590744 w 4340943"/>
                <a:gd name="connsiteY10191" fmla="*/ 344763 h 1383472"/>
                <a:gd name="connsiteX10192" fmla="*/ 2597560 w 4340943"/>
                <a:gd name="connsiteY10192" fmla="*/ 352069 h 1383472"/>
                <a:gd name="connsiteX10193" fmla="*/ 2599422 w 4340943"/>
                <a:gd name="connsiteY10193" fmla="*/ 358881 h 1383472"/>
                <a:gd name="connsiteX10194" fmla="*/ 2599739 w 4340943"/>
                <a:gd name="connsiteY10194" fmla="*/ 358881 h 1383472"/>
                <a:gd name="connsiteX10195" fmla="*/ 2599831 w 4340943"/>
                <a:gd name="connsiteY10195" fmla="*/ 359221 h 1383472"/>
                <a:gd name="connsiteX10196" fmla="*/ 2599673 w 4340943"/>
                <a:gd name="connsiteY10196" fmla="*/ 359801 h 1383472"/>
                <a:gd name="connsiteX10197" fmla="*/ 2599831 w 4340943"/>
                <a:gd name="connsiteY10197" fmla="*/ 360380 h 1383472"/>
                <a:gd name="connsiteX10198" fmla="*/ 2599514 w 4340943"/>
                <a:gd name="connsiteY10198" fmla="*/ 360380 h 1383472"/>
                <a:gd name="connsiteX10199" fmla="*/ 2597560 w 4340943"/>
                <a:gd name="connsiteY10199" fmla="*/ 367532 h 1383472"/>
                <a:gd name="connsiteX10200" fmla="*/ 2590744 w 4340943"/>
                <a:gd name="connsiteY10200" fmla="*/ 374838 h 1383472"/>
                <a:gd name="connsiteX10201" fmla="*/ 2557514 w 4340943"/>
                <a:gd name="connsiteY10201" fmla="*/ 398493 h 1383472"/>
                <a:gd name="connsiteX10202" fmla="*/ 2513638 w 4340943"/>
                <a:gd name="connsiteY10202" fmla="*/ 398493 h 1383472"/>
                <a:gd name="connsiteX10203" fmla="*/ 2480407 w 4340943"/>
                <a:gd name="connsiteY10203" fmla="*/ 374838 h 1383472"/>
                <a:gd name="connsiteX10204" fmla="*/ 2473592 w 4340943"/>
                <a:gd name="connsiteY10204" fmla="*/ 367532 h 1383472"/>
                <a:gd name="connsiteX10205" fmla="*/ 2471637 w 4340943"/>
                <a:gd name="connsiteY10205" fmla="*/ 360380 h 1383472"/>
                <a:gd name="connsiteX10206" fmla="*/ 2471320 w 4340943"/>
                <a:gd name="connsiteY10206" fmla="*/ 360380 h 1383472"/>
                <a:gd name="connsiteX10207" fmla="*/ 2471479 w 4340943"/>
                <a:gd name="connsiteY10207" fmla="*/ 359801 h 1383472"/>
                <a:gd name="connsiteX10208" fmla="*/ 2471320 w 4340943"/>
                <a:gd name="connsiteY10208" fmla="*/ 359221 h 1383472"/>
                <a:gd name="connsiteX10209" fmla="*/ 2471413 w 4340943"/>
                <a:gd name="connsiteY10209" fmla="*/ 358881 h 1383472"/>
                <a:gd name="connsiteX10210" fmla="*/ 2471730 w 4340943"/>
                <a:gd name="connsiteY10210" fmla="*/ 358881 h 1383472"/>
                <a:gd name="connsiteX10211" fmla="*/ 2473592 w 4340943"/>
                <a:gd name="connsiteY10211" fmla="*/ 352069 h 1383472"/>
                <a:gd name="connsiteX10212" fmla="*/ 2480407 w 4340943"/>
                <a:gd name="connsiteY10212" fmla="*/ 344763 h 1383472"/>
                <a:gd name="connsiteX10213" fmla="*/ 2513638 w 4340943"/>
                <a:gd name="connsiteY10213" fmla="*/ 321108 h 1383472"/>
                <a:gd name="connsiteX10214" fmla="*/ 2535575 w 4340943"/>
                <a:gd name="connsiteY10214" fmla="*/ 314640 h 1383472"/>
                <a:gd name="connsiteX10215" fmla="*/ 2094851 w 4340943"/>
                <a:gd name="connsiteY10215" fmla="*/ 314640 h 1383472"/>
                <a:gd name="connsiteX10216" fmla="*/ 2116789 w 4340943"/>
                <a:gd name="connsiteY10216" fmla="*/ 321108 h 1383472"/>
                <a:gd name="connsiteX10217" fmla="*/ 2150019 w 4340943"/>
                <a:gd name="connsiteY10217" fmla="*/ 344763 h 1383472"/>
                <a:gd name="connsiteX10218" fmla="*/ 2156834 w 4340943"/>
                <a:gd name="connsiteY10218" fmla="*/ 352070 h 1383472"/>
                <a:gd name="connsiteX10219" fmla="*/ 2158696 w 4340943"/>
                <a:gd name="connsiteY10219" fmla="*/ 358881 h 1383472"/>
                <a:gd name="connsiteX10220" fmla="*/ 2159013 w 4340943"/>
                <a:gd name="connsiteY10220" fmla="*/ 358881 h 1383472"/>
                <a:gd name="connsiteX10221" fmla="*/ 2159106 w 4340943"/>
                <a:gd name="connsiteY10221" fmla="*/ 359221 h 1383472"/>
                <a:gd name="connsiteX10222" fmla="*/ 2158948 w 4340943"/>
                <a:gd name="connsiteY10222" fmla="*/ 359801 h 1383472"/>
                <a:gd name="connsiteX10223" fmla="*/ 2159106 w 4340943"/>
                <a:gd name="connsiteY10223" fmla="*/ 360380 h 1383472"/>
                <a:gd name="connsiteX10224" fmla="*/ 2158789 w 4340943"/>
                <a:gd name="connsiteY10224" fmla="*/ 360380 h 1383472"/>
                <a:gd name="connsiteX10225" fmla="*/ 2156834 w 4340943"/>
                <a:gd name="connsiteY10225" fmla="*/ 367532 h 1383472"/>
                <a:gd name="connsiteX10226" fmla="*/ 2150019 w 4340943"/>
                <a:gd name="connsiteY10226" fmla="*/ 374838 h 1383472"/>
                <a:gd name="connsiteX10227" fmla="*/ 2116789 w 4340943"/>
                <a:gd name="connsiteY10227" fmla="*/ 398493 h 1383472"/>
                <a:gd name="connsiteX10228" fmla="*/ 2072912 w 4340943"/>
                <a:gd name="connsiteY10228" fmla="*/ 398493 h 1383472"/>
                <a:gd name="connsiteX10229" fmla="*/ 2039682 w 4340943"/>
                <a:gd name="connsiteY10229" fmla="*/ 374839 h 1383472"/>
                <a:gd name="connsiteX10230" fmla="*/ 2032867 w 4340943"/>
                <a:gd name="connsiteY10230" fmla="*/ 367532 h 1383472"/>
                <a:gd name="connsiteX10231" fmla="*/ 2030912 w 4340943"/>
                <a:gd name="connsiteY10231" fmla="*/ 360380 h 1383472"/>
                <a:gd name="connsiteX10232" fmla="*/ 2030595 w 4340943"/>
                <a:gd name="connsiteY10232" fmla="*/ 360380 h 1383472"/>
                <a:gd name="connsiteX10233" fmla="*/ 2030754 w 4340943"/>
                <a:gd name="connsiteY10233" fmla="*/ 359801 h 1383472"/>
                <a:gd name="connsiteX10234" fmla="*/ 2030595 w 4340943"/>
                <a:gd name="connsiteY10234" fmla="*/ 359221 h 1383472"/>
                <a:gd name="connsiteX10235" fmla="*/ 2030688 w 4340943"/>
                <a:gd name="connsiteY10235" fmla="*/ 358881 h 1383472"/>
                <a:gd name="connsiteX10236" fmla="*/ 2031005 w 4340943"/>
                <a:gd name="connsiteY10236" fmla="*/ 358881 h 1383472"/>
                <a:gd name="connsiteX10237" fmla="*/ 2032867 w 4340943"/>
                <a:gd name="connsiteY10237" fmla="*/ 352070 h 1383472"/>
                <a:gd name="connsiteX10238" fmla="*/ 2039682 w 4340943"/>
                <a:gd name="connsiteY10238" fmla="*/ 344763 h 1383472"/>
                <a:gd name="connsiteX10239" fmla="*/ 2072912 w 4340943"/>
                <a:gd name="connsiteY10239" fmla="*/ 321109 h 1383472"/>
                <a:gd name="connsiteX10240" fmla="*/ 2094851 w 4340943"/>
                <a:gd name="connsiteY10240" fmla="*/ 314640 h 1383472"/>
                <a:gd name="connsiteX10241" fmla="*/ 1904945 w 4340943"/>
                <a:gd name="connsiteY10241" fmla="*/ 314640 h 1383472"/>
                <a:gd name="connsiteX10242" fmla="*/ 1926883 w 4340943"/>
                <a:gd name="connsiteY10242" fmla="*/ 321108 h 1383472"/>
                <a:gd name="connsiteX10243" fmla="*/ 1960114 w 4340943"/>
                <a:gd name="connsiteY10243" fmla="*/ 344763 h 1383472"/>
                <a:gd name="connsiteX10244" fmla="*/ 1966929 w 4340943"/>
                <a:gd name="connsiteY10244" fmla="*/ 352069 h 1383472"/>
                <a:gd name="connsiteX10245" fmla="*/ 1968791 w 4340943"/>
                <a:gd name="connsiteY10245" fmla="*/ 358881 h 1383472"/>
                <a:gd name="connsiteX10246" fmla="*/ 1969108 w 4340943"/>
                <a:gd name="connsiteY10246" fmla="*/ 358881 h 1383472"/>
                <a:gd name="connsiteX10247" fmla="*/ 1969201 w 4340943"/>
                <a:gd name="connsiteY10247" fmla="*/ 359221 h 1383472"/>
                <a:gd name="connsiteX10248" fmla="*/ 1969043 w 4340943"/>
                <a:gd name="connsiteY10248" fmla="*/ 359801 h 1383472"/>
                <a:gd name="connsiteX10249" fmla="*/ 1969201 w 4340943"/>
                <a:gd name="connsiteY10249" fmla="*/ 360380 h 1383472"/>
                <a:gd name="connsiteX10250" fmla="*/ 1968884 w 4340943"/>
                <a:gd name="connsiteY10250" fmla="*/ 360380 h 1383472"/>
                <a:gd name="connsiteX10251" fmla="*/ 1966929 w 4340943"/>
                <a:gd name="connsiteY10251" fmla="*/ 367532 h 1383472"/>
                <a:gd name="connsiteX10252" fmla="*/ 1960114 w 4340943"/>
                <a:gd name="connsiteY10252" fmla="*/ 374838 h 1383472"/>
                <a:gd name="connsiteX10253" fmla="*/ 1926883 w 4340943"/>
                <a:gd name="connsiteY10253" fmla="*/ 398493 h 1383472"/>
                <a:gd name="connsiteX10254" fmla="*/ 1883007 w 4340943"/>
                <a:gd name="connsiteY10254" fmla="*/ 398493 h 1383472"/>
                <a:gd name="connsiteX10255" fmla="*/ 1849777 w 4340943"/>
                <a:gd name="connsiteY10255" fmla="*/ 374838 h 1383472"/>
                <a:gd name="connsiteX10256" fmla="*/ 1842961 w 4340943"/>
                <a:gd name="connsiteY10256" fmla="*/ 367532 h 1383472"/>
                <a:gd name="connsiteX10257" fmla="*/ 1841007 w 4340943"/>
                <a:gd name="connsiteY10257" fmla="*/ 360380 h 1383472"/>
                <a:gd name="connsiteX10258" fmla="*/ 1840690 w 4340943"/>
                <a:gd name="connsiteY10258" fmla="*/ 360380 h 1383472"/>
                <a:gd name="connsiteX10259" fmla="*/ 1840848 w 4340943"/>
                <a:gd name="connsiteY10259" fmla="*/ 359801 h 1383472"/>
                <a:gd name="connsiteX10260" fmla="*/ 1840690 w 4340943"/>
                <a:gd name="connsiteY10260" fmla="*/ 359221 h 1383472"/>
                <a:gd name="connsiteX10261" fmla="*/ 1840783 w 4340943"/>
                <a:gd name="connsiteY10261" fmla="*/ 358881 h 1383472"/>
                <a:gd name="connsiteX10262" fmla="*/ 1841100 w 4340943"/>
                <a:gd name="connsiteY10262" fmla="*/ 358881 h 1383472"/>
                <a:gd name="connsiteX10263" fmla="*/ 1842961 w 4340943"/>
                <a:gd name="connsiteY10263" fmla="*/ 352069 h 1383472"/>
                <a:gd name="connsiteX10264" fmla="*/ 1849777 w 4340943"/>
                <a:gd name="connsiteY10264" fmla="*/ 344763 h 1383472"/>
                <a:gd name="connsiteX10265" fmla="*/ 1883007 w 4340943"/>
                <a:gd name="connsiteY10265" fmla="*/ 321108 h 1383472"/>
                <a:gd name="connsiteX10266" fmla="*/ 1904945 w 4340943"/>
                <a:gd name="connsiteY10266" fmla="*/ 314640 h 1383472"/>
                <a:gd name="connsiteX10267" fmla="*/ 1464348 w 4340943"/>
                <a:gd name="connsiteY10267" fmla="*/ 314640 h 1383472"/>
                <a:gd name="connsiteX10268" fmla="*/ 1486286 w 4340943"/>
                <a:gd name="connsiteY10268" fmla="*/ 321108 h 1383472"/>
                <a:gd name="connsiteX10269" fmla="*/ 1519516 w 4340943"/>
                <a:gd name="connsiteY10269" fmla="*/ 344763 h 1383472"/>
                <a:gd name="connsiteX10270" fmla="*/ 1526331 w 4340943"/>
                <a:gd name="connsiteY10270" fmla="*/ 352070 h 1383472"/>
                <a:gd name="connsiteX10271" fmla="*/ 1528193 w 4340943"/>
                <a:gd name="connsiteY10271" fmla="*/ 358881 h 1383472"/>
                <a:gd name="connsiteX10272" fmla="*/ 1528510 w 4340943"/>
                <a:gd name="connsiteY10272" fmla="*/ 358881 h 1383472"/>
                <a:gd name="connsiteX10273" fmla="*/ 1528602 w 4340943"/>
                <a:gd name="connsiteY10273" fmla="*/ 359221 h 1383472"/>
                <a:gd name="connsiteX10274" fmla="*/ 1528444 w 4340943"/>
                <a:gd name="connsiteY10274" fmla="*/ 359801 h 1383472"/>
                <a:gd name="connsiteX10275" fmla="*/ 1528602 w 4340943"/>
                <a:gd name="connsiteY10275" fmla="*/ 360380 h 1383472"/>
                <a:gd name="connsiteX10276" fmla="*/ 1528286 w 4340943"/>
                <a:gd name="connsiteY10276" fmla="*/ 360380 h 1383472"/>
                <a:gd name="connsiteX10277" fmla="*/ 1526331 w 4340943"/>
                <a:gd name="connsiteY10277" fmla="*/ 367532 h 1383472"/>
                <a:gd name="connsiteX10278" fmla="*/ 1519516 w 4340943"/>
                <a:gd name="connsiteY10278" fmla="*/ 374838 h 1383472"/>
                <a:gd name="connsiteX10279" fmla="*/ 1486286 w 4340943"/>
                <a:gd name="connsiteY10279" fmla="*/ 398493 h 1383472"/>
                <a:gd name="connsiteX10280" fmla="*/ 1442409 w 4340943"/>
                <a:gd name="connsiteY10280" fmla="*/ 398493 h 1383472"/>
                <a:gd name="connsiteX10281" fmla="*/ 1409179 w 4340943"/>
                <a:gd name="connsiteY10281" fmla="*/ 374839 h 1383472"/>
                <a:gd name="connsiteX10282" fmla="*/ 1402364 w 4340943"/>
                <a:gd name="connsiteY10282" fmla="*/ 367532 h 1383472"/>
                <a:gd name="connsiteX10283" fmla="*/ 1400409 w 4340943"/>
                <a:gd name="connsiteY10283" fmla="*/ 360380 h 1383472"/>
                <a:gd name="connsiteX10284" fmla="*/ 1400092 w 4340943"/>
                <a:gd name="connsiteY10284" fmla="*/ 360380 h 1383472"/>
                <a:gd name="connsiteX10285" fmla="*/ 1400250 w 4340943"/>
                <a:gd name="connsiteY10285" fmla="*/ 359801 h 1383472"/>
                <a:gd name="connsiteX10286" fmla="*/ 1400092 w 4340943"/>
                <a:gd name="connsiteY10286" fmla="*/ 359221 h 1383472"/>
                <a:gd name="connsiteX10287" fmla="*/ 1400185 w 4340943"/>
                <a:gd name="connsiteY10287" fmla="*/ 358881 h 1383472"/>
                <a:gd name="connsiteX10288" fmla="*/ 1400502 w 4340943"/>
                <a:gd name="connsiteY10288" fmla="*/ 358881 h 1383472"/>
                <a:gd name="connsiteX10289" fmla="*/ 1402363 w 4340943"/>
                <a:gd name="connsiteY10289" fmla="*/ 352070 h 1383472"/>
                <a:gd name="connsiteX10290" fmla="*/ 1409179 w 4340943"/>
                <a:gd name="connsiteY10290" fmla="*/ 344763 h 1383472"/>
                <a:gd name="connsiteX10291" fmla="*/ 1442409 w 4340943"/>
                <a:gd name="connsiteY10291" fmla="*/ 321109 h 1383472"/>
                <a:gd name="connsiteX10292" fmla="*/ 1464348 w 4340943"/>
                <a:gd name="connsiteY10292" fmla="*/ 314640 h 1383472"/>
                <a:gd name="connsiteX10293" fmla="*/ 1274442 w 4340943"/>
                <a:gd name="connsiteY10293" fmla="*/ 314640 h 1383472"/>
                <a:gd name="connsiteX10294" fmla="*/ 1296380 w 4340943"/>
                <a:gd name="connsiteY10294" fmla="*/ 321108 h 1383472"/>
                <a:gd name="connsiteX10295" fmla="*/ 1329611 w 4340943"/>
                <a:gd name="connsiteY10295" fmla="*/ 344763 h 1383472"/>
                <a:gd name="connsiteX10296" fmla="*/ 1336425 w 4340943"/>
                <a:gd name="connsiteY10296" fmla="*/ 352069 h 1383472"/>
                <a:gd name="connsiteX10297" fmla="*/ 1338287 w 4340943"/>
                <a:gd name="connsiteY10297" fmla="*/ 358881 h 1383472"/>
                <a:gd name="connsiteX10298" fmla="*/ 1338605 w 4340943"/>
                <a:gd name="connsiteY10298" fmla="*/ 358881 h 1383472"/>
                <a:gd name="connsiteX10299" fmla="*/ 1338697 w 4340943"/>
                <a:gd name="connsiteY10299" fmla="*/ 359221 h 1383472"/>
                <a:gd name="connsiteX10300" fmla="*/ 1338539 w 4340943"/>
                <a:gd name="connsiteY10300" fmla="*/ 359801 h 1383472"/>
                <a:gd name="connsiteX10301" fmla="*/ 1338697 w 4340943"/>
                <a:gd name="connsiteY10301" fmla="*/ 360380 h 1383472"/>
                <a:gd name="connsiteX10302" fmla="*/ 1338380 w 4340943"/>
                <a:gd name="connsiteY10302" fmla="*/ 360380 h 1383472"/>
                <a:gd name="connsiteX10303" fmla="*/ 1336425 w 4340943"/>
                <a:gd name="connsiteY10303" fmla="*/ 367532 h 1383472"/>
                <a:gd name="connsiteX10304" fmla="*/ 1329611 w 4340943"/>
                <a:gd name="connsiteY10304" fmla="*/ 374838 h 1383472"/>
                <a:gd name="connsiteX10305" fmla="*/ 1296380 w 4340943"/>
                <a:gd name="connsiteY10305" fmla="*/ 398493 h 1383472"/>
                <a:gd name="connsiteX10306" fmla="*/ 1252504 w 4340943"/>
                <a:gd name="connsiteY10306" fmla="*/ 398493 h 1383472"/>
                <a:gd name="connsiteX10307" fmla="*/ 1219273 w 4340943"/>
                <a:gd name="connsiteY10307" fmla="*/ 374838 h 1383472"/>
                <a:gd name="connsiteX10308" fmla="*/ 1212458 w 4340943"/>
                <a:gd name="connsiteY10308" fmla="*/ 367532 h 1383472"/>
                <a:gd name="connsiteX10309" fmla="*/ 1210503 w 4340943"/>
                <a:gd name="connsiteY10309" fmla="*/ 360380 h 1383472"/>
                <a:gd name="connsiteX10310" fmla="*/ 1210186 w 4340943"/>
                <a:gd name="connsiteY10310" fmla="*/ 360380 h 1383472"/>
                <a:gd name="connsiteX10311" fmla="*/ 1210345 w 4340943"/>
                <a:gd name="connsiteY10311" fmla="*/ 359801 h 1383472"/>
                <a:gd name="connsiteX10312" fmla="*/ 1210186 w 4340943"/>
                <a:gd name="connsiteY10312" fmla="*/ 359221 h 1383472"/>
                <a:gd name="connsiteX10313" fmla="*/ 1210279 w 4340943"/>
                <a:gd name="connsiteY10313" fmla="*/ 358881 h 1383472"/>
                <a:gd name="connsiteX10314" fmla="*/ 1210596 w 4340943"/>
                <a:gd name="connsiteY10314" fmla="*/ 358881 h 1383472"/>
                <a:gd name="connsiteX10315" fmla="*/ 1212458 w 4340943"/>
                <a:gd name="connsiteY10315" fmla="*/ 352069 h 1383472"/>
                <a:gd name="connsiteX10316" fmla="*/ 1219273 w 4340943"/>
                <a:gd name="connsiteY10316" fmla="*/ 344763 h 1383472"/>
                <a:gd name="connsiteX10317" fmla="*/ 1252504 w 4340943"/>
                <a:gd name="connsiteY10317" fmla="*/ 321108 h 1383472"/>
                <a:gd name="connsiteX10318" fmla="*/ 1274442 w 4340943"/>
                <a:gd name="connsiteY10318" fmla="*/ 314640 h 1383472"/>
                <a:gd name="connsiteX10319" fmla="*/ 835038 w 4340943"/>
                <a:gd name="connsiteY10319" fmla="*/ 314640 h 1383472"/>
                <a:gd name="connsiteX10320" fmla="*/ 856976 w 4340943"/>
                <a:gd name="connsiteY10320" fmla="*/ 321108 h 1383472"/>
                <a:gd name="connsiteX10321" fmla="*/ 890206 w 4340943"/>
                <a:gd name="connsiteY10321" fmla="*/ 344763 h 1383472"/>
                <a:gd name="connsiteX10322" fmla="*/ 897021 w 4340943"/>
                <a:gd name="connsiteY10322" fmla="*/ 352070 h 1383472"/>
                <a:gd name="connsiteX10323" fmla="*/ 898883 w 4340943"/>
                <a:gd name="connsiteY10323" fmla="*/ 358881 h 1383472"/>
                <a:gd name="connsiteX10324" fmla="*/ 899200 w 4340943"/>
                <a:gd name="connsiteY10324" fmla="*/ 358881 h 1383472"/>
                <a:gd name="connsiteX10325" fmla="*/ 899293 w 4340943"/>
                <a:gd name="connsiteY10325" fmla="*/ 359221 h 1383472"/>
                <a:gd name="connsiteX10326" fmla="*/ 899134 w 4340943"/>
                <a:gd name="connsiteY10326" fmla="*/ 359801 h 1383472"/>
                <a:gd name="connsiteX10327" fmla="*/ 899293 w 4340943"/>
                <a:gd name="connsiteY10327" fmla="*/ 360380 h 1383472"/>
                <a:gd name="connsiteX10328" fmla="*/ 898976 w 4340943"/>
                <a:gd name="connsiteY10328" fmla="*/ 360380 h 1383472"/>
                <a:gd name="connsiteX10329" fmla="*/ 897021 w 4340943"/>
                <a:gd name="connsiteY10329" fmla="*/ 367532 h 1383472"/>
                <a:gd name="connsiteX10330" fmla="*/ 890206 w 4340943"/>
                <a:gd name="connsiteY10330" fmla="*/ 374838 h 1383472"/>
                <a:gd name="connsiteX10331" fmla="*/ 856976 w 4340943"/>
                <a:gd name="connsiteY10331" fmla="*/ 398493 h 1383472"/>
                <a:gd name="connsiteX10332" fmla="*/ 813099 w 4340943"/>
                <a:gd name="connsiteY10332" fmla="*/ 398493 h 1383472"/>
                <a:gd name="connsiteX10333" fmla="*/ 779869 w 4340943"/>
                <a:gd name="connsiteY10333" fmla="*/ 374839 h 1383472"/>
                <a:gd name="connsiteX10334" fmla="*/ 773054 w 4340943"/>
                <a:gd name="connsiteY10334" fmla="*/ 367532 h 1383472"/>
                <a:gd name="connsiteX10335" fmla="*/ 771099 w 4340943"/>
                <a:gd name="connsiteY10335" fmla="*/ 360380 h 1383472"/>
                <a:gd name="connsiteX10336" fmla="*/ 770782 w 4340943"/>
                <a:gd name="connsiteY10336" fmla="*/ 360380 h 1383472"/>
                <a:gd name="connsiteX10337" fmla="*/ 770940 w 4340943"/>
                <a:gd name="connsiteY10337" fmla="*/ 359801 h 1383472"/>
                <a:gd name="connsiteX10338" fmla="*/ 770782 w 4340943"/>
                <a:gd name="connsiteY10338" fmla="*/ 359221 h 1383472"/>
                <a:gd name="connsiteX10339" fmla="*/ 770876 w 4340943"/>
                <a:gd name="connsiteY10339" fmla="*/ 358881 h 1383472"/>
                <a:gd name="connsiteX10340" fmla="*/ 771192 w 4340943"/>
                <a:gd name="connsiteY10340" fmla="*/ 358881 h 1383472"/>
                <a:gd name="connsiteX10341" fmla="*/ 773054 w 4340943"/>
                <a:gd name="connsiteY10341" fmla="*/ 352070 h 1383472"/>
                <a:gd name="connsiteX10342" fmla="*/ 779869 w 4340943"/>
                <a:gd name="connsiteY10342" fmla="*/ 344763 h 1383472"/>
                <a:gd name="connsiteX10343" fmla="*/ 813099 w 4340943"/>
                <a:gd name="connsiteY10343" fmla="*/ 321109 h 1383472"/>
                <a:gd name="connsiteX10344" fmla="*/ 835038 w 4340943"/>
                <a:gd name="connsiteY10344" fmla="*/ 314640 h 1383472"/>
                <a:gd name="connsiteX10345" fmla="*/ 645132 w 4340943"/>
                <a:gd name="connsiteY10345" fmla="*/ 314640 h 1383472"/>
                <a:gd name="connsiteX10346" fmla="*/ 667071 w 4340943"/>
                <a:gd name="connsiteY10346" fmla="*/ 321108 h 1383472"/>
                <a:gd name="connsiteX10347" fmla="*/ 700301 w 4340943"/>
                <a:gd name="connsiteY10347" fmla="*/ 344763 h 1383472"/>
                <a:gd name="connsiteX10348" fmla="*/ 707116 w 4340943"/>
                <a:gd name="connsiteY10348" fmla="*/ 352069 h 1383472"/>
                <a:gd name="connsiteX10349" fmla="*/ 708978 w 4340943"/>
                <a:gd name="connsiteY10349" fmla="*/ 358881 h 1383472"/>
                <a:gd name="connsiteX10350" fmla="*/ 709295 w 4340943"/>
                <a:gd name="connsiteY10350" fmla="*/ 358881 h 1383472"/>
                <a:gd name="connsiteX10351" fmla="*/ 709388 w 4340943"/>
                <a:gd name="connsiteY10351" fmla="*/ 359221 h 1383472"/>
                <a:gd name="connsiteX10352" fmla="*/ 709229 w 4340943"/>
                <a:gd name="connsiteY10352" fmla="*/ 359801 h 1383472"/>
                <a:gd name="connsiteX10353" fmla="*/ 709388 w 4340943"/>
                <a:gd name="connsiteY10353" fmla="*/ 360380 h 1383472"/>
                <a:gd name="connsiteX10354" fmla="*/ 709071 w 4340943"/>
                <a:gd name="connsiteY10354" fmla="*/ 360380 h 1383472"/>
                <a:gd name="connsiteX10355" fmla="*/ 707116 w 4340943"/>
                <a:gd name="connsiteY10355" fmla="*/ 367532 h 1383472"/>
                <a:gd name="connsiteX10356" fmla="*/ 700301 w 4340943"/>
                <a:gd name="connsiteY10356" fmla="*/ 374838 h 1383472"/>
                <a:gd name="connsiteX10357" fmla="*/ 667071 w 4340943"/>
                <a:gd name="connsiteY10357" fmla="*/ 398493 h 1383472"/>
                <a:gd name="connsiteX10358" fmla="*/ 623194 w 4340943"/>
                <a:gd name="connsiteY10358" fmla="*/ 398493 h 1383472"/>
                <a:gd name="connsiteX10359" fmla="*/ 589964 w 4340943"/>
                <a:gd name="connsiteY10359" fmla="*/ 374838 h 1383472"/>
                <a:gd name="connsiteX10360" fmla="*/ 583149 w 4340943"/>
                <a:gd name="connsiteY10360" fmla="*/ 367532 h 1383472"/>
                <a:gd name="connsiteX10361" fmla="*/ 581193 w 4340943"/>
                <a:gd name="connsiteY10361" fmla="*/ 360380 h 1383472"/>
                <a:gd name="connsiteX10362" fmla="*/ 580877 w 4340943"/>
                <a:gd name="connsiteY10362" fmla="*/ 360380 h 1383472"/>
                <a:gd name="connsiteX10363" fmla="*/ 581035 w 4340943"/>
                <a:gd name="connsiteY10363" fmla="*/ 359801 h 1383472"/>
                <a:gd name="connsiteX10364" fmla="*/ 580877 w 4340943"/>
                <a:gd name="connsiteY10364" fmla="*/ 359221 h 1383472"/>
                <a:gd name="connsiteX10365" fmla="*/ 580970 w 4340943"/>
                <a:gd name="connsiteY10365" fmla="*/ 358881 h 1383472"/>
                <a:gd name="connsiteX10366" fmla="*/ 581287 w 4340943"/>
                <a:gd name="connsiteY10366" fmla="*/ 358881 h 1383472"/>
                <a:gd name="connsiteX10367" fmla="*/ 583149 w 4340943"/>
                <a:gd name="connsiteY10367" fmla="*/ 352069 h 1383472"/>
                <a:gd name="connsiteX10368" fmla="*/ 589964 w 4340943"/>
                <a:gd name="connsiteY10368" fmla="*/ 344763 h 1383472"/>
                <a:gd name="connsiteX10369" fmla="*/ 623194 w 4340943"/>
                <a:gd name="connsiteY10369" fmla="*/ 321108 h 1383472"/>
                <a:gd name="connsiteX10370" fmla="*/ 645132 w 4340943"/>
                <a:gd name="connsiteY10370" fmla="*/ 314640 h 1383472"/>
                <a:gd name="connsiteX10371" fmla="*/ 2153041 w 4340943"/>
                <a:gd name="connsiteY10371" fmla="*/ 308052 h 1383472"/>
                <a:gd name="connsiteX10372" fmla="*/ 2157791 w 4340943"/>
                <a:gd name="connsiteY10372" fmla="*/ 310681 h 1383472"/>
                <a:gd name="connsiteX10373" fmla="*/ 2163798 w 4340943"/>
                <a:gd name="connsiteY10373" fmla="*/ 318205 h 1383472"/>
                <a:gd name="connsiteX10374" fmla="*/ 2160849 w 4340943"/>
                <a:gd name="connsiteY10374" fmla="*/ 325834 h 1383472"/>
                <a:gd name="connsiteX10375" fmla="*/ 2150498 w 4340943"/>
                <a:gd name="connsiteY10375" fmla="*/ 330024 h 1383472"/>
                <a:gd name="connsiteX10376" fmla="*/ 2139780 w 4340943"/>
                <a:gd name="connsiteY10376" fmla="*/ 327925 h 1383472"/>
                <a:gd name="connsiteX10377" fmla="*/ 2133772 w 4340943"/>
                <a:gd name="connsiteY10377" fmla="*/ 320401 h 1383472"/>
                <a:gd name="connsiteX10378" fmla="*/ 2136721 w 4340943"/>
                <a:gd name="connsiteY10378" fmla="*/ 312771 h 1383472"/>
                <a:gd name="connsiteX10379" fmla="*/ 2147072 w 4340943"/>
                <a:gd name="connsiteY10379" fmla="*/ 308582 h 1383472"/>
                <a:gd name="connsiteX10380" fmla="*/ 2153041 w 4340943"/>
                <a:gd name="connsiteY10380" fmla="*/ 308052 h 1383472"/>
                <a:gd name="connsiteX10381" fmla="*/ 1522538 w 4340943"/>
                <a:gd name="connsiteY10381" fmla="*/ 308052 h 1383472"/>
                <a:gd name="connsiteX10382" fmla="*/ 1527287 w 4340943"/>
                <a:gd name="connsiteY10382" fmla="*/ 310681 h 1383472"/>
                <a:gd name="connsiteX10383" fmla="*/ 1533295 w 4340943"/>
                <a:gd name="connsiteY10383" fmla="*/ 318205 h 1383472"/>
                <a:gd name="connsiteX10384" fmla="*/ 1530346 w 4340943"/>
                <a:gd name="connsiteY10384" fmla="*/ 325834 h 1383472"/>
                <a:gd name="connsiteX10385" fmla="*/ 1519995 w 4340943"/>
                <a:gd name="connsiteY10385" fmla="*/ 330024 h 1383472"/>
                <a:gd name="connsiteX10386" fmla="*/ 1509277 w 4340943"/>
                <a:gd name="connsiteY10386" fmla="*/ 327925 h 1383472"/>
                <a:gd name="connsiteX10387" fmla="*/ 1503269 w 4340943"/>
                <a:gd name="connsiteY10387" fmla="*/ 320401 h 1383472"/>
                <a:gd name="connsiteX10388" fmla="*/ 1506217 w 4340943"/>
                <a:gd name="connsiteY10388" fmla="*/ 312771 h 1383472"/>
                <a:gd name="connsiteX10389" fmla="*/ 1516568 w 4340943"/>
                <a:gd name="connsiteY10389" fmla="*/ 308582 h 1383472"/>
                <a:gd name="connsiteX10390" fmla="*/ 1522538 w 4340943"/>
                <a:gd name="connsiteY10390" fmla="*/ 308052 h 1383472"/>
                <a:gd name="connsiteX10391" fmla="*/ 893229 w 4340943"/>
                <a:gd name="connsiteY10391" fmla="*/ 308052 h 1383472"/>
                <a:gd name="connsiteX10392" fmla="*/ 897977 w 4340943"/>
                <a:gd name="connsiteY10392" fmla="*/ 310681 h 1383472"/>
                <a:gd name="connsiteX10393" fmla="*/ 903985 w 4340943"/>
                <a:gd name="connsiteY10393" fmla="*/ 318205 h 1383472"/>
                <a:gd name="connsiteX10394" fmla="*/ 901036 w 4340943"/>
                <a:gd name="connsiteY10394" fmla="*/ 325834 h 1383472"/>
                <a:gd name="connsiteX10395" fmla="*/ 890685 w 4340943"/>
                <a:gd name="connsiteY10395" fmla="*/ 330024 h 1383472"/>
                <a:gd name="connsiteX10396" fmla="*/ 879967 w 4340943"/>
                <a:gd name="connsiteY10396" fmla="*/ 327925 h 1383472"/>
                <a:gd name="connsiteX10397" fmla="*/ 873960 w 4340943"/>
                <a:gd name="connsiteY10397" fmla="*/ 320401 h 1383472"/>
                <a:gd name="connsiteX10398" fmla="*/ 876908 w 4340943"/>
                <a:gd name="connsiteY10398" fmla="*/ 312771 h 1383472"/>
                <a:gd name="connsiteX10399" fmla="*/ 887259 w 4340943"/>
                <a:gd name="connsiteY10399" fmla="*/ 308582 h 1383472"/>
                <a:gd name="connsiteX10400" fmla="*/ 893229 w 4340943"/>
                <a:gd name="connsiteY10400" fmla="*/ 308052 h 1383472"/>
                <a:gd name="connsiteX10401" fmla="*/ 2189912 w 4340943"/>
                <a:gd name="connsiteY10401" fmla="*/ 305789 h 1383472"/>
                <a:gd name="connsiteX10402" fmla="*/ 2217686 w 4340943"/>
                <a:gd name="connsiteY10402" fmla="*/ 305789 h 1383472"/>
                <a:gd name="connsiteX10403" fmla="*/ 2236022 w 4340943"/>
                <a:gd name="connsiteY10403" fmla="*/ 318842 h 1383472"/>
                <a:gd name="connsiteX10404" fmla="*/ 2236022 w 4340943"/>
                <a:gd name="connsiteY10404" fmla="*/ 358881 h 1383472"/>
                <a:gd name="connsiteX10405" fmla="*/ 2236022 w 4340943"/>
                <a:gd name="connsiteY10405" fmla="*/ 360380 h 1383472"/>
                <a:gd name="connsiteX10406" fmla="*/ 2236022 w 4340943"/>
                <a:gd name="connsiteY10406" fmla="*/ 383069 h 1383472"/>
                <a:gd name="connsiteX10407" fmla="*/ 2217686 w 4340943"/>
                <a:gd name="connsiteY10407" fmla="*/ 396123 h 1383472"/>
                <a:gd name="connsiteX10408" fmla="*/ 2189913 w 4340943"/>
                <a:gd name="connsiteY10408" fmla="*/ 396123 h 1383472"/>
                <a:gd name="connsiteX10409" fmla="*/ 2171575 w 4340943"/>
                <a:gd name="connsiteY10409" fmla="*/ 383069 h 1383472"/>
                <a:gd name="connsiteX10410" fmla="*/ 2171575 w 4340943"/>
                <a:gd name="connsiteY10410" fmla="*/ 360380 h 1383472"/>
                <a:gd name="connsiteX10411" fmla="*/ 2171575 w 4340943"/>
                <a:gd name="connsiteY10411" fmla="*/ 358881 h 1383472"/>
                <a:gd name="connsiteX10412" fmla="*/ 2171575 w 4340943"/>
                <a:gd name="connsiteY10412" fmla="*/ 318842 h 1383472"/>
                <a:gd name="connsiteX10413" fmla="*/ 2189912 w 4340943"/>
                <a:gd name="connsiteY10413" fmla="*/ 305789 h 1383472"/>
                <a:gd name="connsiteX10414" fmla="*/ 1559409 w 4340943"/>
                <a:gd name="connsiteY10414" fmla="*/ 305789 h 1383472"/>
                <a:gd name="connsiteX10415" fmla="*/ 1587182 w 4340943"/>
                <a:gd name="connsiteY10415" fmla="*/ 305789 h 1383472"/>
                <a:gd name="connsiteX10416" fmla="*/ 1605519 w 4340943"/>
                <a:gd name="connsiteY10416" fmla="*/ 318842 h 1383472"/>
                <a:gd name="connsiteX10417" fmla="*/ 1605519 w 4340943"/>
                <a:gd name="connsiteY10417" fmla="*/ 358881 h 1383472"/>
                <a:gd name="connsiteX10418" fmla="*/ 1605519 w 4340943"/>
                <a:gd name="connsiteY10418" fmla="*/ 360380 h 1383472"/>
                <a:gd name="connsiteX10419" fmla="*/ 1605519 w 4340943"/>
                <a:gd name="connsiteY10419" fmla="*/ 383069 h 1383472"/>
                <a:gd name="connsiteX10420" fmla="*/ 1587182 w 4340943"/>
                <a:gd name="connsiteY10420" fmla="*/ 396123 h 1383472"/>
                <a:gd name="connsiteX10421" fmla="*/ 1559409 w 4340943"/>
                <a:gd name="connsiteY10421" fmla="*/ 396123 h 1383472"/>
                <a:gd name="connsiteX10422" fmla="*/ 1541072 w 4340943"/>
                <a:gd name="connsiteY10422" fmla="*/ 383069 h 1383472"/>
                <a:gd name="connsiteX10423" fmla="*/ 1541072 w 4340943"/>
                <a:gd name="connsiteY10423" fmla="*/ 360380 h 1383472"/>
                <a:gd name="connsiteX10424" fmla="*/ 1541072 w 4340943"/>
                <a:gd name="connsiteY10424" fmla="*/ 358881 h 1383472"/>
                <a:gd name="connsiteX10425" fmla="*/ 1541072 w 4340943"/>
                <a:gd name="connsiteY10425" fmla="*/ 318842 h 1383472"/>
                <a:gd name="connsiteX10426" fmla="*/ 1559409 w 4340943"/>
                <a:gd name="connsiteY10426" fmla="*/ 305789 h 1383472"/>
                <a:gd name="connsiteX10427" fmla="*/ 930099 w 4340943"/>
                <a:gd name="connsiteY10427" fmla="*/ 305789 h 1383472"/>
                <a:gd name="connsiteX10428" fmla="*/ 957872 w 4340943"/>
                <a:gd name="connsiteY10428" fmla="*/ 305789 h 1383472"/>
                <a:gd name="connsiteX10429" fmla="*/ 976209 w 4340943"/>
                <a:gd name="connsiteY10429" fmla="*/ 318842 h 1383472"/>
                <a:gd name="connsiteX10430" fmla="*/ 976209 w 4340943"/>
                <a:gd name="connsiteY10430" fmla="*/ 358881 h 1383472"/>
                <a:gd name="connsiteX10431" fmla="*/ 976209 w 4340943"/>
                <a:gd name="connsiteY10431" fmla="*/ 360380 h 1383472"/>
                <a:gd name="connsiteX10432" fmla="*/ 976209 w 4340943"/>
                <a:gd name="connsiteY10432" fmla="*/ 383069 h 1383472"/>
                <a:gd name="connsiteX10433" fmla="*/ 957872 w 4340943"/>
                <a:gd name="connsiteY10433" fmla="*/ 396123 h 1383472"/>
                <a:gd name="connsiteX10434" fmla="*/ 930099 w 4340943"/>
                <a:gd name="connsiteY10434" fmla="*/ 396123 h 1383472"/>
                <a:gd name="connsiteX10435" fmla="*/ 911762 w 4340943"/>
                <a:gd name="connsiteY10435" fmla="*/ 383069 h 1383472"/>
                <a:gd name="connsiteX10436" fmla="*/ 911762 w 4340943"/>
                <a:gd name="connsiteY10436" fmla="*/ 360380 h 1383472"/>
                <a:gd name="connsiteX10437" fmla="*/ 911762 w 4340943"/>
                <a:gd name="connsiteY10437" fmla="*/ 358881 h 1383472"/>
                <a:gd name="connsiteX10438" fmla="*/ 911762 w 4340943"/>
                <a:gd name="connsiteY10438" fmla="*/ 318842 h 1383472"/>
                <a:gd name="connsiteX10439" fmla="*/ 930099 w 4340943"/>
                <a:gd name="connsiteY10439" fmla="*/ 305789 h 1383472"/>
                <a:gd name="connsiteX10440" fmla="*/ 2645870 w 4340943"/>
                <a:gd name="connsiteY10440" fmla="*/ 303433 h 1383472"/>
                <a:gd name="connsiteX10441" fmla="*/ 2654196 w 4340943"/>
                <a:gd name="connsiteY10441" fmla="*/ 305888 h 1383472"/>
                <a:gd name="connsiteX10442" fmla="*/ 2673930 w 4340943"/>
                <a:gd name="connsiteY10442" fmla="*/ 319936 h 1383472"/>
                <a:gd name="connsiteX10443" fmla="*/ 2673929 w 4340943"/>
                <a:gd name="connsiteY10443" fmla="*/ 331789 h 1383472"/>
                <a:gd name="connsiteX10444" fmla="*/ 2661318 w 4340943"/>
                <a:gd name="connsiteY10444" fmla="*/ 340766 h 1383472"/>
                <a:gd name="connsiteX10445" fmla="*/ 2644667 w 4340943"/>
                <a:gd name="connsiteY10445" fmla="*/ 340766 h 1383472"/>
                <a:gd name="connsiteX10446" fmla="*/ 2624933 w 4340943"/>
                <a:gd name="connsiteY10446" fmla="*/ 326719 h 1383472"/>
                <a:gd name="connsiteX10447" fmla="*/ 2624933 w 4340943"/>
                <a:gd name="connsiteY10447" fmla="*/ 314865 h 1383472"/>
                <a:gd name="connsiteX10448" fmla="*/ 2637544 w 4340943"/>
                <a:gd name="connsiteY10448" fmla="*/ 305888 h 1383472"/>
                <a:gd name="connsiteX10449" fmla="*/ 2645870 w 4340943"/>
                <a:gd name="connsiteY10449" fmla="*/ 303433 h 1383472"/>
                <a:gd name="connsiteX10450" fmla="*/ 2015240 w 4340943"/>
                <a:gd name="connsiteY10450" fmla="*/ 303433 h 1383472"/>
                <a:gd name="connsiteX10451" fmla="*/ 2023565 w 4340943"/>
                <a:gd name="connsiteY10451" fmla="*/ 305888 h 1383472"/>
                <a:gd name="connsiteX10452" fmla="*/ 2043299 w 4340943"/>
                <a:gd name="connsiteY10452" fmla="*/ 319936 h 1383472"/>
                <a:gd name="connsiteX10453" fmla="*/ 2043299 w 4340943"/>
                <a:gd name="connsiteY10453" fmla="*/ 331789 h 1383472"/>
                <a:gd name="connsiteX10454" fmla="*/ 2030688 w 4340943"/>
                <a:gd name="connsiteY10454" fmla="*/ 340766 h 1383472"/>
                <a:gd name="connsiteX10455" fmla="*/ 2014036 w 4340943"/>
                <a:gd name="connsiteY10455" fmla="*/ 340766 h 1383472"/>
                <a:gd name="connsiteX10456" fmla="*/ 1994303 w 4340943"/>
                <a:gd name="connsiteY10456" fmla="*/ 326719 h 1383472"/>
                <a:gd name="connsiteX10457" fmla="*/ 1994303 w 4340943"/>
                <a:gd name="connsiteY10457" fmla="*/ 314865 h 1383472"/>
                <a:gd name="connsiteX10458" fmla="*/ 2006914 w 4340943"/>
                <a:gd name="connsiteY10458" fmla="*/ 305888 h 1383472"/>
                <a:gd name="connsiteX10459" fmla="*/ 2015240 w 4340943"/>
                <a:gd name="connsiteY10459" fmla="*/ 303433 h 1383472"/>
                <a:gd name="connsiteX10460" fmla="*/ 1384736 w 4340943"/>
                <a:gd name="connsiteY10460" fmla="*/ 303433 h 1383472"/>
                <a:gd name="connsiteX10461" fmla="*/ 1393062 w 4340943"/>
                <a:gd name="connsiteY10461" fmla="*/ 305888 h 1383472"/>
                <a:gd name="connsiteX10462" fmla="*/ 1412795 w 4340943"/>
                <a:gd name="connsiteY10462" fmla="*/ 319936 h 1383472"/>
                <a:gd name="connsiteX10463" fmla="*/ 1412795 w 4340943"/>
                <a:gd name="connsiteY10463" fmla="*/ 331789 h 1383472"/>
                <a:gd name="connsiteX10464" fmla="*/ 1400185 w 4340943"/>
                <a:gd name="connsiteY10464" fmla="*/ 340766 h 1383472"/>
                <a:gd name="connsiteX10465" fmla="*/ 1383533 w 4340943"/>
                <a:gd name="connsiteY10465" fmla="*/ 340766 h 1383472"/>
                <a:gd name="connsiteX10466" fmla="*/ 1363800 w 4340943"/>
                <a:gd name="connsiteY10466" fmla="*/ 326719 h 1383472"/>
                <a:gd name="connsiteX10467" fmla="*/ 1363800 w 4340943"/>
                <a:gd name="connsiteY10467" fmla="*/ 314865 h 1383472"/>
                <a:gd name="connsiteX10468" fmla="*/ 1376411 w 4340943"/>
                <a:gd name="connsiteY10468" fmla="*/ 305888 h 1383472"/>
                <a:gd name="connsiteX10469" fmla="*/ 1384736 w 4340943"/>
                <a:gd name="connsiteY10469" fmla="*/ 303433 h 1383472"/>
                <a:gd name="connsiteX10470" fmla="*/ 755427 w 4340943"/>
                <a:gd name="connsiteY10470" fmla="*/ 303433 h 1383472"/>
                <a:gd name="connsiteX10471" fmla="*/ 763752 w 4340943"/>
                <a:gd name="connsiteY10471" fmla="*/ 305888 h 1383472"/>
                <a:gd name="connsiteX10472" fmla="*/ 783486 w 4340943"/>
                <a:gd name="connsiteY10472" fmla="*/ 319936 h 1383472"/>
                <a:gd name="connsiteX10473" fmla="*/ 783485 w 4340943"/>
                <a:gd name="connsiteY10473" fmla="*/ 331789 h 1383472"/>
                <a:gd name="connsiteX10474" fmla="*/ 770875 w 4340943"/>
                <a:gd name="connsiteY10474" fmla="*/ 340766 h 1383472"/>
                <a:gd name="connsiteX10475" fmla="*/ 754224 w 4340943"/>
                <a:gd name="connsiteY10475" fmla="*/ 340766 h 1383472"/>
                <a:gd name="connsiteX10476" fmla="*/ 734490 w 4340943"/>
                <a:gd name="connsiteY10476" fmla="*/ 326719 h 1383472"/>
                <a:gd name="connsiteX10477" fmla="*/ 734490 w 4340943"/>
                <a:gd name="connsiteY10477" fmla="*/ 314865 h 1383472"/>
                <a:gd name="connsiteX10478" fmla="*/ 747101 w 4340943"/>
                <a:gd name="connsiteY10478" fmla="*/ 305888 h 1383472"/>
                <a:gd name="connsiteX10479" fmla="*/ 755427 w 4340943"/>
                <a:gd name="connsiteY10479" fmla="*/ 303433 h 1383472"/>
                <a:gd name="connsiteX10480" fmla="*/ 2743754 w 4340943"/>
                <a:gd name="connsiteY10480" fmla="*/ 292689 h 1383472"/>
                <a:gd name="connsiteX10481" fmla="*/ 2747102 w 4340943"/>
                <a:gd name="connsiteY10481" fmla="*/ 293726 h 1383472"/>
                <a:gd name="connsiteX10482" fmla="*/ 2752148 w 4340943"/>
                <a:gd name="connsiteY10482" fmla="*/ 307719 h 1383472"/>
                <a:gd name="connsiteX10483" fmla="*/ 2747922 w 4340943"/>
                <a:gd name="connsiteY10483" fmla="*/ 310622 h 1383472"/>
                <a:gd name="connsiteX10484" fmla="*/ 2738696 w 4340943"/>
                <a:gd name="connsiteY10484" fmla="*/ 310506 h 1383472"/>
                <a:gd name="connsiteX10485" fmla="*/ 2731832 w 4340943"/>
                <a:gd name="connsiteY10485" fmla="*/ 305444 h 1383472"/>
                <a:gd name="connsiteX10486" fmla="*/ 2731996 w 4340943"/>
                <a:gd name="connsiteY10486" fmla="*/ 298876 h 1383472"/>
                <a:gd name="connsiteX10487" fmla="*/ 2739106 w 4340943"/>
                <a:gd name="connsiteY10487" fmla="*/ 293991 h 1383472"/>
                <a:gd name="connsiteX10488" fmla="*/ 2743754 w 4340943"/>
                <a:gd name="connsiteY10488" fmla="*/ 292689 h 1383472"/>
                <a:gd name="connsiteX10489" fmla="*/ 2113123 w 4340943"/>
                <a:gd name="connsiteY10489" fmla="*/ 292689 h 1383472"/>
                <a:gd name="connsiteX10490" fmla="*/ 2117702 w 4340943"/>
                <a:gd name="connsiteY10490" fmla="*/ 294107 h 1383472"/>
                <a:gd name="connsiteX10491" fmla="*/ 2124566 w 4340943"/>
                <a:gd name="connsiteY10491" fmla="*/ 299169 h 1383472"/>
                <a:gd name="connsiteX10492" fmla="*/ 2124402 w 4340943"/>
                <a:gd name="connsiteY10492" fmla="*/ 305737 h 1383472"/>
                <a:gd name="connsiteX10493" fmla="*/ 2117291 w 4340943"/>
                <a:gd name="connsiteY10493" fmla="*/ 310622 h 1383472"/>
                <a:gd name="connsiteX10494" fmla="*/ 2108065 w 4340943"/>
                <a:gd name="connsiteY10494" fmla="*/ 310506 h 1383472"/>
                <a:gd name="connsiteX10495" fmla="*/ 2101202 w 4340943"/>
                <a:gd name="connsiteY10495" fmla="*/ 305444 h 1383472"/>
                <a:gd name="connsiteX10496" fmla="*/ 2101365 w 4340943"/>
                <a:gd name="connsiteY10496" fmla="*/ 298876 h 1383472"/>
                <a:gd name="connsiteX10497" fmla="*/ 2108476 w 4340943"/>
                <a:gd name="connsiteY10497" fmla="*/ 293991 h 1383472"/>
                <a:gd name="connsiteX10498" fmla="*/ 2113123 w 4340943"/>
                <a:gd name="connsiteY10498" fmla="*/ 292689 h 1383472"/>
                <a:gd name="connsiteX10499" fmla="*/ 1482620 w 4340943"/>
                <a:gd name="connsiteY10499" fmla="*/ 292689 h 1383472"/>
                <a:gd name="connsiteX10500" fmla="*/ 1487199 w 4340943"/>
                <a:gd name="connsiteY10500" fmla="*/ 294107 h 1383472"/>
                <a:gd name="connsiteX10501" fmla="*/ 1494062 w 4340943"/>
                <a:gd name="connsiteY10501" fmla="*/ 299169 h 1383472"/>
                <a:gd name="connsiteX10502" fmla="*/ 1493899 w 4340943"/>
                <a:gd name="connsiteY10502" fmla="*/ 305737 h 1383472"/>
                <a:gd name="connsiteX10503" fmla="*/ 1486788 w 4340943"/>
                <a:gd name="connsiteY10503" fmla="*/ 310622 h 1383472"/>
                <a:gd name="connsiteX10504" fmla="*/ 1477562 w 4340943"/>
                <a:gd name="connsiteY10504" fmla="*/ 310506 h 1383472"/>
                <a:gd name="connsiteX10505" fmla="*/ 1470698 w 4340943"/>
                <a:gd name="connsiteY10505" fmla="*/ 305444 h 1383472"/>
                <a:gd name="connsiteX10506" fmla="*/ 1470862 w 4340943"/>
                <a:gd name="connsiteY10506" fmla="*/ 298876 h 1383472"/>
                <a:gd name="connsiteX10507" fmla="*/ 1477973 w 4340943"/>
                <a:gd name="connsiteY10507" fmla="*/ 293991 h 1383472"/>
                <a:gd name="connsiteX10508" fmla="*/ 1482620 w 4340943"/>
                <a:gd name="connsiteY10508" fmla="*/ 292689 h 1383472"/>
                <a:gd name="connsiteX10509" fmla="*/ 853310 w 4340943"/>
                <a:gd name="connsiteY10509" fmla="*/ 292689 h 1383472"/>
                <a:gd name="connsiteX10510" fmla="*/ 857889 w 4340943"/>
                <a:gd name="connsiteY10510" fmla="*/ 294107 h 1383472"/>
                <a:gd name="connsiteX10511" fmla="*/ 864752 w 4340943"/>
                <a:gd name="connsiteY10511" fmla="*/ 299169 h 1383472"/>
                <a:gd name="connsiteX10512" fmla="*/ 864589 w 4340943"/>
                <a:gd name="connsiteY10512" fmla="*/ 305737 h 1383472"/>
                <a:gd name="connsiteX10513" fmla="*/ 857478 w 4340943"/>
                <a:gd name="connsiteY10513" fmla="*/ 310622 h 1383472"/>
                <a:gd name="connsiteX10514" fmla="*/ 848252 w 4340943"/>
                <a:gd name="connsiteY10514" fmla="*/ 310506 h 1383472"/>
                <a:gd name="connsiteX10515" fmla="*/ 841389 w 4340943"/>
                <a:gd name="connsiteY10515" fmla="*/ 305444 h 1383472"/>
                <a:gd name="connsiteX10516" fmla="*/ 841552 w 4340943"/>
                <a:gd name="connsiteY10516" fmla="*/ 298876 h 1383472"/>
                <a:gd name="connsiteX10517" fmla="*/ 848663 w 4340943"/>
                <a:gd name="connsiteY10517" fmla="*/ 293991 h 1383472"/>
                <a:gd name="connsiteX10518" fmla="*/ 853310 w 4340943"/>
                <a:gd name="connsiteY10518" fmla="*/ 292689 h 1383472"/>
                <a:gd name="connsiteX10519" fmla="*/ 2421197 w 4340943"/>
                <a:gd name="connsiteY10519" fmla="*/ 292314 h 1383472"/>
                <a:gd name="connsiteX10520" fmla="*/ 2426189 w 4340943"/>
                <a:gd name="connsiteY10520" fmla="*/ 293975 h 1383472"/>
                <a:gd name="connsiteX10521" fmla="*/ 2431950 w 4340943"/>
                <a:gd name="connsiteY10521" fmla="*/ 298456 h 1383472"/>
                <a:gd name="connsiteX10522" fmla="*/ 2431498 w 4340943"/>
                <a:gd name="connsiteY10522" fmla="*/ 305697 h 1383472"/>
                <a:gd name="connsiteX10523" fmla="*/ 2425203 w 4340943"/>
                <a:gd name="connsiteY10523" fmla="*/ 309797 h 1383472"/>
                <a:gd name="connsiteX10524" fmla="*/ 2415032 w 4340943"/>
                <a:gd name="connsiteY10524" fmla="*/ 309476 h 1383472"/>
                <a:gd name="connsiteX10525" fmla="*/ 2409271 w 4340943"/>
                <a:gd name="connsiteY10525" fmla="*/ 304994 h 1383472"/>
                <a:gd name="connsiteX10526" fmla="*/ 2409722 w 4340943"/>
                <a:gd name="connsiteY10526" fmla="*/ 297754 h 1383472"/>
                <a:gd name="connsiteX10527" fmla="*/ 2416018 w 4340943"/>
                <a:gd name="connsiteY10527" fmla="*/ 293653 h 1383472"/>
                <a:gd name="connsiteX10528" fmla="*/ 2421197 w 4340943"/>
                <a:gd name="connsiteY10528" fmla="*/ 292314 h 1383472"/>
                <a:gd name="connsiteX10529" fmla="*/ 1790566 w 4340943"/>
                <a:gd name="connsiteY10529" fmla="*/ 292314 h 1383472"/>
                <a:gd name="connsiteX10530" fmla="*/ 1795559 w 4340943"/>
                <a:gd name="connsiteY10530" fmla="*/ 293975 h 1383472"/>
                <a:gd name="connsiteX10531" fmla="*/ 1801319 w 4340943"/>
                <a:gd name="connsiteY10531" fmla="*/ 298456 h 1383472"/>
                <a:gd name="connsiteX10532" fmla="*/ 1800868 w 4340943"/>
                <a:gd name="connsiteY10532" fmla="*/ 305697 h 1383472"/>
                <a:gd name="connsiteX10533" fmla="*/ 1794572 w 4340943"/>
                <a:gd name="connsiteY10533" fmla="*/ 309797 h 1383472"/>
                <a:gd name="connsiteX10534" fmla="*/ 1784401 w 4340943"/>
                <a:gd name="connsiteY10534" fmla="*/ 309476 h 1383472"/>
                <a:gd name="connsiteX10535" fmla="*/ 1778641 w 4340943"/>
                <a:gd name="connsiteY10535" fmla="*/ 304994 h 1383472"/>
                <a:gd name="connsiteX10536" fmla="*/ 1779092 w 4340943"/>
                <a:gd name="connsiteY10536" fmla="*/ 297754 h 1383472"/>
                <a:gd name="connsiteX10537" fmla="*/ 1785388 w 4340943"/>
                <a:gd name="connsiteY10537" fmla="*/ 293653 h 1383472"/>
                <a:gd name="connsiteX10538" fmla="*/ 1790566 w 4340943"/>
                <a:gd name="connsiteY10538" fmla="*/ 292314 h 1383472"/>
                <a:gd name="connsiteX10539" fmla="*/ 1160063 w 4340943"/>
                <a:gd name="connsiteY10539" fmla="*/ 292314 h 1383472"/>
                <a:gd name="connsiteX10540" fmla="*/ 1165056 w 4340943"/>
                <a:gd name="connsiteY10540" fmla="*/ 293975 h 1383472"/>
                <a:gd name="connsiteX10541" fmla="*/ 1170816 w 4340943"/>
                <a:gd name="connsiteY10541" fmla="*/ 298456 h 1383472"/>
                <a:gd name="connsiteX10542" fmla="*/ 1170365 w 4340943"/>
                <a:gd name="connsiteY10542" fmla="*/ 305697 h 1383472"/>
                <a:gd name="connsiteX10543" fmla="*/ 1164069 w 4340943"/>
                <a:gd name="connsiteY10543" fmla="*/ 309797 h 1383472"/>
                <a:gd name="connsiteX10544" fmla="*/ 1153898 w 4340943"/>
                <a:gd name="connsiteY10544" fmla="*/ 309476 h 1383472"/>
                <a:gd name="connsiteX10545" fmla="*/ 1148137 w 4340943"/>
                <a:gd name="connsiteY10545" fmla="*/ 304994 h 1383472"/>
                <a:gd name="connsiteX10546" fmla="*/ 1148588 w 4340943"/>
                <a:gd name="connsiteY10546" fmla="*/ 297754 h 1383472"/>
                <a:gd name="connsiteX10547" fmla="*/ 1154884 w 4340943"/>
                <a:gd name="connsiteY10547" fmla="*/ 293653 h 1383472"/>
                <a:gd name="connsiteX10548" fmla="*/ 1160063 w 4340943"/>
                <a:gd name="connsiteY10548" fmla="*/ 292314 h 1383472"/>
                <a:gd name="connsiteX10549" fmla="*/ 530753 w 4340943"/>
                <a:gd name="connsiteY10549" fmla="*/ 292314 h 1383472"/>
                <a:gd name="connsiteX10550" fmla="*/ 535746 w 4340943"/>
                <a:gd name="connsiteY10550" fmla="*/ 293975 h 1383472"/>
                <a:gd name="connsiteX10551" fmla="*/ 541506 w 4340943"/>
                <a:gd name="connsiteY10551" fmla="*/ 298456 h 1383472"/>
                <a:gd name="connsiteX10552" fmla="*/ 541055 w 4340943"/>
                <a:gd name="connsiteY10552" fmla="*/ 305697 h 1383472"/>
                <a:gd name="connsiteX10553" fmla="*/ 534759 w 4340943"/>
                <a:gd name="connsiteY10553" fmla="*/ 309797 h 1383472"/>
                <a:gd name="connsiteX10554" fmla="*/ 524589 w 4340943"/>
                <a:gd name="connsiteY10554" fmla="*/ 309476 h 1383472"/>
                <a:gd name="connsiteX10555" fmla="*/ 518828 w 4340943"/>
                <a:gd name="connsiteY10555" fmla="*/ 304994 h 1383472"/>
                <a:gd name="connsiteX10556" fmla="*/ 519279 w 4340943"/>
                <a:gd name="connsiteY10556" fmla="*/ 297754 h 1383472"/>
                <a:gd name="connsiteX10557" fmla="*/ 525574 w 4340943"/>
                <a:gd name="connsiteY10557" fmla="*/ 293653 h 1383472"/>
                <a:gd name="connsiteX10558" fmla="*/ 530753 w 4340943"/>
                <a:gd name="connsiteY10558" fmla="*/ 292314 h 1383472"/>
                <a:gd name="connsiteX10559" fmla="*/ 2175231 w 4340943"/>
                <a:gd name="connsiteY10559" fmla="*/ 283337 h 1383472"/>
                <a:gd name="connsiteX10560" fmla="*/ 2179809 w 4340943"/>
                <a:gd name="connsiteY10560" fmla="*/ 284755 h 1383472"/>
                <a:gd name="connsiteX10561" fmla="*/ 2186673 w 4340943"/>
                <a:gd name="connsiteY10561" fmla="*/ 289816 h 1383472"/>
                <a:gd name="connsiteX10562" fmla="*/ 2186510 w 4340943"/>
                <a:gd name="connsiteY10562" fmla="*/ 296384 h 1383472"/>
                <a:gd name="connsiteX10563" fmla="*/ 2179399 w 4340943"/>
                <a:gd name="connsiteY10563" fmla="*/ 301270 h 1383472"/>
                <a:gd name="connsiteX10564" fmla="*/ 2170173 w 4340943"/>
                <a:gd name="connsiteY10564" fmla="*/ 301154 h 1383472"/>
                <a:gd name="connsiteX10565" fmla="*/ 2163310 w 4340943"/>
                <a:gd name="connsiteY10565" fmla="*/ 296091 h 1383472"/>
                <a:gd name="connsiteX10566" fmla="*/ 2163473 w 4340943"/>
                <a:gd name="connsiteY10566" fmla="*/ 289524 h 1383472"/>
                <a:gd name="connsiteX10567" fmla="*/ 2170583 w 4340943"/>
                <a:gd name="connsiteY10567" fmla="*/ 284638 h 1383472"/>
                <a:gd name="connsiteX10568" fmla="*/ 2175231 w 4340943"/>
                <a:gd name="connsiteY10568" fmla="*/ 283337 h 1383472"/>
                <a:gd name="connsiteX10569" fmla="*/ 1544727 w 4340943"/>
                <a:gd name="connsiteY10569" fmla="*/ 283337 h 1383472"/>
                <a:gd name="connsiteX10570" fmla="*/ 1549306 w 4340943"/>
                <a:gd name="connsiteY10570" fmla="*/ 284755 h 1383472"/>
                <a:gd name="connsiteX10571" fmla="*/ 1556170 w 4340943"/>
                <a:gd name="connsiteY10571" fmla="*/ 289816 h 1383472"/>
                <a:gd name="connsiteX10572" fmla="*/ 1556006 w 4340943"/>
                <a:gd name="connsiteY10572" fmla="*/ 296384 h 1383472"/>
                <a:gd name="connsiteX10573" fmla="*/ 1548895 w 4340943"/>
                <a:gd name="connsiteY10573" fmla="*/ 301270 h 1383472"/>
                <a:gd name="connsiteX10574" fmla="*/ 1539669 w 4340943"/>
                <a:gd name="connsiteY10574" fmla="*/ 301154 h 1383472"/>
                <a:gd name="connsiteX10575" fmla="*/ 1532806 w 4340943"/>
                <a:gd name="connsiteY10575" fmla="*/ 296091 h 1383472"/>
                <a:gd name="connsiteX10576" fmla="*/ 1532970 w 4340943"/>
                <a:gd name="connsiteY10576" fmla="*/ 289524 h 1383472"/>
                <a:gd name="connsiteX10577" fmla="*/ 1540080 w 4340943"/>
                <a:gd name="connsiteY10577" fmla="*/ 284638 h 1383472"/>
                <a:gd name="connsiteX10578" fmla="*/ 1544727 w 4340943"/>
                <a:gd name="connsiteY10578" fmla="*/ 283337 h 1383472"/>
                <a:gd name="connsiteX10579" fmla="*/ 915418 w 4340943"/>
                <a:gd name="connsiteY10579" fmla="*/ 283337 h 1383472"/>
                <a:gd name="connsiteX10580" fmla="*/ 919997 w 4340943"/>
                <a:gd name="connsiteY10580" fmla="*/ 284755 h 1383472"/>
                <a:gd name="connsiteX10581" fmla="*/ 926860 w 4340943"/>
                <a:gd name="connsiteY10581" fmla="*/ 289816 h 1383472"/>
                <a:gd name="connsiteX10582" fmla="*/ 926697 w 4340943"/>
                <a:gd name="connsiteY10582" fmla="*/ 296384 h 1383472"/>
                <a:gd name="connsiteX10583" fmla="*/ 919586 w 4340943"/>
                <a:gd name="connsiteY10583" fmla="*/ 301270 h 1383472"/>
                <a:gd name="connsiteX10584" fmla="*/ 910360 w 4340943"/>
                <a:gd name="connsiteY10584" fmla="*/ 301154 h 1383472"/>
                <a:gd name="connsiteX10585" fmla="*/ 903497 w 4340943"/>
                <a:gd name="connsiteY10585" fmla="*/ 296091 h 1383472"/>
                <a:gd name="connsiteX10586" fmla="*/ 903660 w 4340943"/>
                <a:gd name="connsiteY10586" fmla="*/ 289524 h 1383472"/>
                <a:gd name="connsiteX10587" fmla="*/ 910771 w 4340943"/>
                <a:gd name="connsiteY10587" fmla="*/ 284638 h 1383472"/>
                <a:gd name="connsiteX10588" fmla="*/ 915418 w 4340943"/>
                <a:gd name="connsiteY10588" fmla="*/ 283337 h 1383472"/>
                <a:gd name="connsiteX10589" fmla="*/ 2584208 w 4340943"/>
                <a:gd name="connsiteY10589" fmla="*/ 274983 h 1383472"/>
                <a:gd name="connsiteX10590" fmla="*/ 2596034 w 4340943"/>
                <a:gd name="connsiteY10590" fmla="*/ 278470 h 1383472"/>
                <a:gd name="connsiteX10591" fmla="*/ 2613947 w 4340943"/>
                <a:gd name="connsiteY10591" fmla="*/ 291221 h 1383472"/>
                <a:gd name="connsiteX10592" fmla="*/ 2613947 w 4340943"/>
                <a:gd name="connsiteY10592" fmla="*/ 308058 h 1383472"/>
                <a:gd name="connsiteX10593" fmla="*/ 2595120 w 4340943"/>
                <a:gd name="connsiteY10593" fmla="*/ 321461 h 1383472"/>
                <a:gd name="connsiteX10594" fmla="*/ 2571468 w 4340943"/>
                <a:gd name="connsiteY10594" fmla="*/ 321461 h 1383472"/>
                <a:gd name="connsiteX10595" fmla="*/ 2553555 w 4340943"/>
                <a:gd name="connsiteY10595" fmla="*/ 308709 h 1383472"/>
                <a:gd name="connsiteX10596" fmla="*/ 2553555 w 4340943"/>
                <a:gd name="connsiteY10596" fmla="*/ 291872 h 1383472"/>
                <a:gd name="connsiteX10597" fmla="*/ 2572383 w 4340943"/>
                <a:gd name="connsiteY10597" fmla="*/ 278470 h 1383472"/>
                <a:gd name="connsiteX10598" fmla="*/ 2584208 w 4340943"/>
                <a:gd name="connsiteY10598" fmla="*/ 274983 h 1383472"/>
                <a:gd name="connsiteX10599" fmla="*/ 1953578 w 4340943"/>
                <a:gd name="connsiteY10599" fmla="*/ 274983 h 1383472"/>
                <a:gd name="connsiteX10600" fmla="*/ 1965404 w 4340943"/>
                <a:gd name="connsiteY10600" fmla="*/ 278470 h 1383472"/>
                <a:gd name="connsiteX10601" fmla="*/ 1983317 w 4340943"/>
                <a:gd name="connsiteY10601" fmla="*/ 291221 h 1383472"/>
                <a:gd name="connsiteX10602" fmla="*/ 1983317 w 4340943"/>
                <a:gd name="connsiteY10602" fmla="*/ 308058 h 1383472"/>
                <a:gd name="connsiteX10603" fmla="*/ 1964489 w 4340943"/>
                <a:gd name="connsiteY10603" fmla="*/ 321461 h 1383472"/>
                <a:gd name="connsiteX10604" fmla="*/ 1940837 w 4340943"/>
                <a:gd name="connsiteY10604" fmla="*/ 321461 h 1383472"/>
                <a:gd name="connsiteX10605" fmla="*/ 1922925 w 4340943"/>
                <a:gd name="connsiteY10605" fmla="*/ 308709 h 1383472"/>
                <a:gd name="connsiteX10606" fmla="*/ 1922925 w 4340943"/>
                <a:gd name="connsiteY10606" fmla="*/ 291872 h 1383472"/>
                <a:gd name="connsiteX10607" fmla="*/ 1941752 w 4340943"/>
                <a:gd name="connsiteY10607" fmla="*/ 278470 h 1383472"/>
                <a:gd name="connsiteX10608" fmla="*/ 1953578 w 4340943"/>
                <a:gd name="connsiteY10608" fmla="*/ 274983 h 1383472"/>
                <a:gd name="connsiteX10609" fmla="*/ 1323074 w 4340943"/>
                <a:gd name="connsiteY10609" fmla="*/ 274983 h 1383472"/>
                <a:gd name="connsiteX10610" fmla="*/ 1334900 w 4340943"/>
                <a:gd name="connsiteY10610" fmla="*/ 278470 h 1383472"/>
                <a:gd name="connsiteX10611" fmla="*/ 1352813 w 4340943"/>
                <a:gd name="connsiteY10611" fmla="*/ 291221 h 1383472"/>
                <a:gd name="connsiteX10612" fmla="*/ 1352813 w 4340943"/>
                <a:gd name="connsiteY10612" fmla="*/ 308058 h 1383472"/>
                <a:gd name="connsiteX10613" fmla="*/ 1333986 w 4340943"/>
                <a:gd name="connsiteY10613" fmla="*/ 321461 h 1383472"/>
                <a:gd name="connsiteX10614" fmla="*/ 1310334 w 4340943"/>
                <a:gd name="connsiteY10614" fmla="*/ 321461 h 1383472"/>
                <a:gd name="connsiteX10615" fmla="*/ 1292422 w 4340943"/>
                <a:gd name="connsiteY10615" fmla="*/ 308709 h 1383472"/>
                <a:gd name="connsiteX10616" fmla="*/ 1292422 w 4340943"/>
                <a:gd name="connsiteY10616" fmla="*/ 291872 h 1383472"/>
                <a:gd name="connsiteX10617" fmla="*/ 1311249 w 4340943"/>
                <a:gd name="connsiteY10617" fmla="*/ 278470 h 1383472"/>
                <a:gd name="connsiteX10618" fmla="*/ 1323074 w 4340943"/>
                <a:gd name="connsiteY10618" fmla="*/ 274983 h 1383472"/>
                <a:gd name="connsiteX10619" fmla="*/ 693765 w 4340943"/>
                <a:gd name="connsiteY10619" fmla="*/ 274983 h 1383472"/>
                <a:gd name="connsiteX10620" fmla="*/ 705591 w 4340943"/>
                <a:gd name="connsiteY10620" fmla="*/ 278470 h 1383472"/>
                <a:gd name="connsiteX10621" fmla="*/ 723504 w 4340943"/>
                <a:gd name="connsiteY10621" fmla="*/ 291221 h 1383472"/>
                <a:gd name="connsiteX10622" fmla="*/ 723504 w 4340943"/>
                <a:gd name="connsiteY10622" fmla="*/ 308058 h 1383472"/>
                <a:gd name="connsiteX10623" fmla="*/ 704677 w 4340943"/>
                <a:gd name="connsiteY10623" fmla="*/ 321461 h 1383472"/>
                <a:gd name="connsiteX10624" fmla="*/ 681025 w 4340943"/>
                <a:gd name="connsiteY10624" fmla="*/ 321461 h 1383472"/>
                <a:gd name="connsiteX10625" fmla="*/ 663112 w 4340943"/>
                <a:gd name="connsiteY10625" fmla="*/ 308709 h 1383472"/>
                <a:gd name="connsiteX10626" fmla="*/ 663112 w 4340943"/>
                <a:gd name="connsiteY10626" fmla="*/ 291872 h 1383472"/>
                <a:gd name="connsiteX10627" fmla="*/ 681939 w 4340943"/>
                <a:gd name="connsiteY10627" fmla="*/ 278470 h 1383472"/>
                <a:gd name="connsiteX10628" fmla="*/ 693765 w 4340943"/>
                <a:gd name="connsiteY10628" fmla="*/ 274983 h 1383472"/>
                <a:gd name="connsiteX10629" fmla="*/ 2276492 w 4340943"/>
                <a:gd name="connsiteY10629" fmla="*/ 273427 h 1383472"/>
                <a:gd name="connsiteX10630" fmla="*/ 2321522 w 4340943"/>
                <a:gd name="connsiteY10630" fmla="*/ 273427 h 1383472"/>
                <a:gd name="connsiteX10631" fmla="*/ 2321522 w 4340943"/>
                <a:gd name="connsiteY10631" fmla="*/ 273427 h 1383472"/>
                <a:gd name="connsiteX10632" fmla="*/ 2366555 w 4340943"/>
                <a:gd name="connsiteY10632" fmla="*/ 273427 h 1383472"/>
                <a:gd name="connsiteX10633" fmla="*/ 2398500 w 4340943"/>
                <a:gd name="connsiteY10633" fmla="*/ 296168 h 1383472"/>
                <a:gd name="connsiteX10634" fmla="*/ 2398500 w 4340943"/>
                <a:gd name="connsiteY10634" fmla="*/ 330615 h 1383472"/>
                <a:gd name="connsiteX10635" fmla="*/ 2366555 w 4340943"/>
                <a:gd name="connsiteY10635" fmla="*/ 353356 h 1383472"/>
                <a:gd name="connsiteX10636" fmla="*/ 2321522 w 4340943"/>
                <a:gd name="connsiteY10636" fmla="*/ 353356 h 1383472"/>
                <a:gd name="connsiteX10637" fmla="*/ 2276491 w 4340943"/>
                <a:gd name="connsiteY10637" fmla="*/ 353356 h 1383472"/>
                <a:gd name="connsiteX10638" fmla="*/ 2244545 w 4340943"/>
                <a:gd name="connsiteY10638" fmla="*/ 330615 h 1383472"/>
                <a:gd name="connsiteX10639" fmla="*/ 2244545 w 4340943"/>
                <a:gd name="connsiteY10639" fmla="*/ 296168 h 1383472"/>
                <a:gd name="connsiteX10640" fmla="*/ 2276492 w 4340943"/>
                <a:gd name="connsiteY10640" fmla="*/ 273427 h 1383472"/>
                <a:gd name="connsiteX10641" fmla="*/ 1645988 w 4340943"/>
                <a:gd name="connsiteY10641" fmla="*/ 273427 h 1383472"/>
                <a:gd name="connsiteX10642" fmla="*/ 1691019 w 4340943"/>
                <a:gd name="connsiteY10642" fmla="*/ 273427 h 1383472"/>
                <a:gd name="connsiteX10643" fmla="*/ 1691019 w 4340943"/>
                <a:gd name="connsiteY10643" fmla="*/ 273427 h 1383472"/>
                <a:gd name="connsiteX10644" fmla="*/ 1735925 w 4340943"/>
                <a:gd name="connsiteY10644" fmla="*/ 273427 h 1383472"/>
                <a:gd name="connsiteX10645" fmla="*/ 1767870 w 4340943"/>
                <a:gd name="connsiteY10645" fmla="*/ 296168 h 1383472"/>
                <a:gd name="connsiteX10646" fmla="*/ 1767870 w 4340943"/>
                <a:gd name="connsiteY10646" fmla="*/ 330615 h 1383472"/>
                <a:gd name="connsiteX10647" fmla="*/ 1735925 w 4340943"/>
                <a:gd name="connsiteY10647" fmla="*/ 353356 h 1383472"/>
                <a:gd name="connsiteX10648" fmla="*/ 1691019 w 4340943"/>
                <a:gd name="connsiteY10648" fmla="*/ 353356 h 1383472"/>
                <a:gd name="connsiteX10649" fmla="*/ 1690892 w 4340943"/>
                <a:gd name="connsiteY10649" fmla="*/ 353356 h 1383472"/>
                <a:gd name="connsiteX10650" fmla="*/ 1645988 w 4340943"/>
                <a:gd name="connsiteY10650" fmla="*/ 353356 h 1383472"/>
                <a:gd name="connsiteX10651" fmla="*/ 1614041 w 4340943"/>
                <a:gd name="connsiteY10651" fmla="*/ 330615 h 1383472"/>
                <a:gd name="connsiteX10652" fmla="*/ 1614042 w 4340943"/>
                <a:gd name="connsiteY10652" fmla="*/ 296168 h 1383472"/>
                <a:gd name="connsiteX10653" fmla="*/ 1645988 w 4340943"/>
                <a:gd name="connsiteY10653" fmla="*/ 273427 h 1383472"/>
                <a:gd name="connsiteX10654" fmla="*/ 1016679 w 4340943"/>
                <a:gd name="connsiteY10654" fmla="*/ 273427 h 1383472"/>
                <a:gd name="connsiteX10655" fmla="*/ 1061709 w 4340943"/>
                <a:gd name="connsiteY10655" fmla="*/ 273427 h 1383472"/>
                <a:gd name="connsiteX10656" fmla="*/ 1061709 w 4340943"/>
                <a:gd name="connsiteY10656" fmla="*/ 273427 h 1383472"/>
                <a:gd name="connsiteX10657" fmla="*/ 1105421 w 4340943"/>
                <a:gd name="connsiteY10657" fmla="*/ 273427 h 1383472"/>
                <a:gd name="connsiteX10658" fmla="*/ 1137367 w 4340943"/>
                <a:gd name="connsiteY10658" fmla="*/ 296168 h 1383472"/>
                <a:gd name="connsiteX10659" fmla="*/ 1137367 w 4340943"/>
                <a:gd name="connsiteY10659" fmla="*/ 330615 h 1383472"/>
                <a:gd name="connsiteX10660" fmla="*/ 1105421 w 4340943"/>
                <a:gd name="connsiteY10660" fmla="*/ 353356 h 1383472"/>
                <a:gd name="connsiteX10661" fmla="*/ 1061709 w 4340943"/>
                <a:gd name="connsiteY10661" fmla="*/ 353356 h 1383472"/>
                <a:gd name="connsiteX10662" fmla="*/ 1060388 w 4340943"/>
                <a:gd name="connsiteY10662" fmla="*/ 353356 h 1383472"/>
                <a:gd name="connsiteX10663" fmla="*/ 1016678 w 4340943"/>
                <a:gd name="connsiteY10663" fmla="*/ 353356 h 1383472"/>
                <a:gd name="connsiteX10664" fmla="*/ 984732 w 4340943"/>
                <a:gd name="connsiteY10664" fmla="*/ 330615 h 1383472"/>
                <a:gd name="connsiteX10665" fmla="*/ 984733 w 4340943"/>
                <a:gd name="connsiteY10665" fmla="*/ 296168 h 1383472"/>
                <a:gd name="connsiteX10666" fmla="*/ 1016679 w 4340943"/>
                <a:gd name="connsiteY10666" fmla="*/ 273427 h 1383472"/>
                <a:gd name="connsiteX10667" fmla="*/ 400294 w 4340943"/>
                <a:gd name="connsiteY10667" fmla="*/ 273427 h 1383472"/>
                <a:gd name="connsiteX10668" fmla="*/ 431205 w 4340943"/>
                <a:gd name="connsiteY10668" fmla="*/ 273427 h 1383472"/>
                <a:gd name="connsiteX10669" fmla="*/ 431205 w 4340943"/>
                <a:gd name="connsiteY10669" fmla="*/ 273427 h 1383472"/>
                <a:gd name="connsiteX10670" fmla="*/ 476111 w 4340943"/>
                <a:gd name="connsiteY10670" fmla="*/ 273427 h 1383472"/>
                <a:gd name="connsiteX10671" fmla="*/ 508057 w 4340943"/>
                <a:gd name="connsiteY10671" fmla="*/ 296168 h 1383472"/>
                <a:gd name="connsiteX10672" fmla="*/ 508057 w 4340943"/>
                <a:gd name="connsiteY10672" fmla="*/ 330615 h 1383472"/>
                <a:gd name="connsiteX10673" fmla="*/ 476111 w 4340943"/>
                <a:gd name="connsiteY10673" fmla="*/ 353356 h 1383472"/>
                <a:gd name="connsiteX10674" fmla="*/ 431205 w 4340943"/>
                <a:gd name="connsiteY10674" fmla="*/ 353356 h 1383472"/>
                <a:gd name="connsiteX10675" fmla="*/ 431079 w 4340943"/>
                <a:gd name="connsiteY10675" fmla="*/ 353356 h 1383472"/>
                <a:gd name="connsiteX10676" fmla="*/ 386175 w 4340943"/>
                <a:gd name="connsiteY10676" fmla="*/ 353356 h 1383472"/>
                <a:gd name="connsiteX10677" fmla="*/ 372884 w 4340943"/>
                <a:gd name="connsiteY10677" fmla="*/ 349437 h 1383472"/>
                <a:gd name="connsiteX10678" fmla="*/ 2693646 w 4340943"/>
                <a:gd name="connsiteY10678" fmla="*/ 270269 h 1383472"/>
                <a:gd name="connsiteX10679" fmla="*/ 2703998 w 4340943"/>
                <a:gd name="connsiteY10679" fmla="*/ 273321 h 1383472"/>
                <a:gd name="connsiteX10680" fmla="*/ 2719678 w 4340943"/>
                <a:gd name="connsiteY10680" fmla="*/ 284483 h 1383472"/>
                <a:gd name="connsiteX10681" fmla="*/ 2719678 w 4340943"/>
                <a:gd name="connsiteY10681" fmla="*/ 299222 h 1383472"/>
                <a:gd name="connsiteX10682" fmla="*/ 2699774 w 4340943"/>
                <a:gd name="connsiteY10682" fmla="*/ 313391 h 1383472"/>
                <a:gd name="connsiteX10683" fmla="*/ 2679070 w 4340943"/>
                <a:gd name="connsiteY10683" fmla="*/ 313391 h 1383472"/>
                <a:gd name="connsiteX10684" fmla="*/ 2663389 w 4340943"/>
                <a:gd name="connsiteY10684" fmla="*/ 302229 h 1383472"/>
                <a:gd name="connsiteX10685" fmla="*/ 2663389 w 4340943"/>
                <a:gd name="connsiteY10685" fmla="*/ 287489 h 1383472"/>
                <a:gd name="connsiteX10686" fmla="*/ 2683293 w 4340943"/>
                <a:gd name="connsiteY10686" fmla="*/ 273321 h 1383472"/>
                <a:gd name="connsiteX10687" fmla="*/ 2693646 w 4340943"/>
                <a:gd name="connsiteY10687" fmla="*/ 270269 h 1383472"/>
                <a:gd name="connsiteX10688" fmla="*/ 2063015 w 4340943"/>
                <a:gd name="connsiteY10688" fmla="*/ 270269 h 1383472"/>
                <a:gd name="connsiteX10689" fmla="*/ 2073367 w 4340943"/>
                <a:gd name="connsiteY10689" fmla="*/ 273321 h 1383472"/>
                <a:gd name="connsiteX10690" fmla="*/ 2089047 w 4340943"/>
                <a:gd name="connsiteY10690" fmla="*/ 284483 h 1383472"/>
                <a:gd name="connsiteX10691" fmla="*/ 2089047 w 4340943"/>
                <a:gd name="connsiteY10691" fmla="*/ 299222 h 1383472"/>
                <a:gd name="connsiteX10692" fmla="*/ 2069144 w 4340943"/>
                <a:gd name="connsiteY10692" fmla="*/ 313391 h 1383472"/>
                <a:gd name="connsiteX10693" fmla="*/ 2048439 w 4340943"/>
                <a:gd name="connsiteY10693" fmla="*/ 313391 h 1383472"/>
                <a:gd name="connsiteX10694" fmla="*/ 2032759 w 4340943"/>
                <a:gd name="connsiteY10694" fmla="*/ 302229 h 1383472"/>
                <a:gd name="connsiteX10695" fmla="*/ 2032759 w 4340943"/>
                <a:gd name="connsiteY10695" fmla="*/ 287489 h 1383472"/>
                <a:gd name="connsiteX10696" fmla="*/ 2052662 w 4340943"/>
                <a:gd name="connsiteY10696" fmla="*/ 273321 h 1383472"/>
                <a:gd name="connsiteX10697" fmla="*/ 2063015 w 4340943"/>
                <a:gd name="connsiteY10697" fmla="*/ 270269 h 1383472"/>
                <a:gd name="connsiteX10698" fmla="*/ 1432512 w 4340943"/>
                <a:gd name="connsiteY10698" fmla="*/ 270269 h 1383472"/>
                <a:gd name="connsiteX10699" fmla="*/ 1442864 w 4340943"/>
                <a:gd name="connsiteY10699" fmla="*/ 273321 h 1383472"/>
                <a:gd name="connsiteX10700" fmla="*/ 1458544 w 4340943"/>
                <a:gd name="connsiteY10700" fmla="*/ 284483 h 1383472"/>
                <a:gd name="connsiteX10701" fmla="*/ 1458544 w 4340943"/>
                <a:gd name="connsiteY10701" fmla="*/ 299222 h 1383472"/>
                <a:gd name="connsiteX10702" fmla="*/ 1438640 w 4340943"/>
                <a:gd name="connsiteY10702" fmla="*/ 313391 h 1383472"/>
                <a:gd name="connsiteX10703" fmla="*/ 1417936 w 4340943"/>
                <a:gd name="connsiteY10703" fmla="*/ 313391 h 1383472"/>
                <a:gd name="connsiteX10704" fmla="*/ 1402256 w 4340943"/>
                <a:gd name="connsiteY10704" fmla="*/ 302229 h 1383472"/>
                <a:gd name="connsiteX10705" fmla="*/ 1402256 w 4340943"/>
                <a:gd name="connsiteY10705" fmla="*/ 287489 h 1383472"/>
                <a:gd name="connsiteX10706" fmla="*/ 1422159 w 4340943"/>
                <a:gd name="connsiteY10706" fmla="*/ 273321 h 1383472"/>
                <a:gd name="connsiteX10707" fmla="*/ 1432512 w 4340943"/>
                <a:gd name="connsiteY10707" fmla="*/ 270269 h 1383472"/>
                <a:gd name="connsiteX10708" fmla="*/ 803202 w 4340943"/>
                <a:gd name="connsiteY10708" fmla="*/ 270269 h 1383472"/>
                <a:gd name="connsiteX10709" fmla="*/ 813554 w 4340943"/>
                <a:gd name="connsiteY10709" fmla="*/ 273321 h 1383472"/>
                <a:gd name="connsiteX10710" fmla="*/ 829235 w 4340943"/>
                <a:gd name="connsiteY10710" fmla="*/ 284483 h 1383472"/>
                <a:gd name="connsiteX10711" fmla="*/ 829234 w 4340943"/>
                <a:gd name="connsiteY10711" fmla="*/ 299222 h 1383472"/>
                <a:gd name="connsiteX10712" fmla="*/ 809331 w 4340943"/>
                <a:gd name="connsiteY10712" fmla="*/ 313391 h 1383472"/>
                <a:gd name="connsiteX10713" fmla="*/ 788626 w 4340943"/>
                <a:gd name="connsiteY10713" fmla="*/ 313391 h 1383472"/>
                <a:gd name="connsiteX10714" fmla="*/ 772946 w 4340943"/>
                <a:gd name="connsiteY10714" fmla="*/ 302229 h 1383472"/>
                <a:gd name="connsiteX10715" fmla="*/ 772946 w 4340943"/>
                <a:gd name="connsiteY10715" fmla="*/ 287489 h 1383472"/>
                <a:gd name="connsiteX10716" fmla="*/ 792849 w 4340943"/>
                <a:gd name="connsiteY10716" fmla="*/ 273321 h 1383472"/>
                <a:gd name="connsiteX10717" fmla="*/ 803202 w 4340943"/>
                <a:gd name="connsiteY10717" fmla="*/ 270269 h 1383472"/>
                <a:gd name="connsiteX10718" fmla="*/ 406374 w 4340943"/>
                <a:gd name="connsiteY10718" fmla="*/ 256566 h 1383472"/>
                <a:gd name="connsiteX10719" fmla="*/ 406669 w 4340943"/>
                <a:gd name="connsiteY10719" fmla="*/ 256795 h 1383472"/>
                <a:gd name="connsiteX10720" fmla="*/ 406218 w 4340943"/>
                <a:gd name="connsiteY10720" fmla="*/ 264036 h 1383472"/>
                <a:gd name="connsiteX10721" fmla="*/ 402901 w 4340943"/>
                <a:gd name="connsiteY10721" fmla="*/ 266196 h 1383472"/>
                <a:gd name="connsiteX10722" fmla="*/ 2216107 w 4340943"/>
                <a:gd name="connsiteY10722" fmla="*/ 255606 h 1383472"/>
                <a:gd name="connsiteX10723" fmla="*/ 2224984 w 4340943"/>
                <a:gd name="connsiteY10723" fmla="*/ 257183 h 1383472"/>
                <a:gd name="connsiteX10724" fmla="*/ 2239536 w 4340943"/>
                <a:gd name="connsiteY10724" fmla="*/ 264852 h 1383472"/>
                <a:gd name="connsiteX10725" fmla="*/ 2242031 w 4340943"/>
                <a:gd name="connsiteY10725" fmla="*/ 276755 h 1383472"/>
                <a:gd name="connsiteX10726" fmla="*/ 2225781 w 4340943"/>
                <a:gd name="connsiteY10726" fmla="*/ 292379 h 1383472"/>
                <a:gd name="connsiteX10727" fmla="*/ 2209061 w 4340943"/>
                <a:gd name="connsiteY10727" fmla="*/ 294155 h 1383472"/>
                <a:gd name="connsiteX10728" fmla="*/ 2194509 w 4340943"/>
                <a:gd name="connsiteY10728" fmla="*/ 286485 h 1383472"/>
                <a:gd name="connsiteX10729" fmla="*/ 2192015 w 4340943"/>
                <a:gd name="connsiteY10729" fmla="*/ 274583 h 1383472"/>
                <a:gd name="connsiteX10730" fmla="*/ 2208265 w 4340943"/>
                <a:gd name="connsiteY10730" fmla="*/ 258959 h 1383472"/>
                <a:gd name="connsiteX10731" fmla="*/ 2216107 w 4340943"/>
                <a:gd name="connsiteY10731" fmla="*/ 255606 h 1383472"/>
                <a:gd name="connsiteX10732" fmla="*/ 1585604 w 4340943"/>
                <a:gd name="connsiteY10732" fmla="*/ 255606 h 1383472"/>
                <a:gd name="connsiteX10733" fmla="*/ 1594481 w 4340943"/>
                <a:gd name="connsiteY10733" fmla="*/ 257183 h 1383472"/>
                <a:gd name="connsiteX10734" fmla="*/ 1609033 w 4340943"/>
                <a:gd name="connsiteY10734" fmla="*/ 264852 h 1383472"/>
                <a:gd name="connsiteX10735" fmla="*/ 1611528 w 4340943"/>
                <a:gd name="connsiteY10735" fmla="*/ 276755 h 1383472"/>
                <a:gd name="connsiteX10736" fmla="*/ 1595278 w 4340943"/>
                <a:gd name="connsiteY10736" fmla="*/ 292379 h 1383472"/>
                <a:gd name="connsiteX10737" fmla="*/ 1578558 w 4340943"/>
                <a:gd name="connsiteY10737" fmla="*/ 294155 h 1383472"/>
                <a:gd name="connsiteX10738" fmla="*/ 1564006 w 4340943"/>
                <a:gd name="connsiteY10738" fmla="*/ 286485 h 1383472"/>
                <a:gd name="connsiteX10739" fmla="*/ 1561512 w 4340943"/>
                <a:gd name="connsiteY10739" fmla="*/ 274583 h 1383472"/>
                <a:gd name="connsiteX10740" fmla="*/ 1577761 w 4340943"/>
                <a:gd name="connsiteY10740" fmla="*/ 258959 h 1383472"/>
                <a:gd name="connsiteX10741" fmla="*/ 1585604 w 4340943"/>
                <a:gd name="connsiteY10741" fmla="*/ 255606 h 1383472"/>
                <a:gd name="connsiteX10742" fmla="*/ 956295 w 4340943"/>
                <a:gd name="connsiteY10742" fmla="*/ 255606 h 1383472"/>
                <a:gd name="connsiteX10743" fmla="*/ 965171 w 4340943"/>
                <a:gd name="connsiteY10743" fmla="*/ 257183 h 1383472"/>
                <a:gd name="connsiteX10744" fmla="*/ 979723 w 4340943"/>
                <a:gd name="connsiteY10744" fmla="*/ 264852 h 1383472"/>
                <a:gd name="connsiteX10745" fmla="*/ 982218 w 4340943"/>
                <a:gd name="connsiteY10745" fmla="*/ 276755 h 1383472"/>
                <a:gd name="connsiteX10746" fmla="*/ 965968 w 4340943"/>
                <a:gd name="connsiteY10746" fmla="*/ 292379 h 1383472"/>
                <a:gd name="connsiteX10747" fmla="*/ 949248 w 4340943"/>
                <a:gd name="connsiteY10747" fmla="*/ 294155 h 1383472"/>
                <a:gd name="connsiteX10748" fmla="*/ 934696 w 4340943"/>
                <a:gd name="connsiteY10748" fmla="*/ 286485 h 1383472"/>
                <a:gd name="connsiteX10749" fmla="*/ 932202 w 4340943"/>
                <a:gd name="connsiteY10749" fmla="*/ 274583 h 1383472"/>
                <a:gd name="connsiteX10750" fmla="*/ 948451 w 4340943"/>
                <a:gd name="connsiteY10750" fmla="*/ 258959 h 1383472"/>
                <a:gd name="connsiteX10751" fmla="*/ 956295 w 4340943"/>
                <a:gd name="connsiteY10751" fmla="*/ 255606 h 1383472"/>
                <a:gd name="connsiteX10752" fmla="*/ 2286233 w 4340943"/>
                <a:gd name="connsiteY10752" fmla="*/ 250654 h 1383472"/>
                <a:gd name="connsiteX10753" fmla="*/ 2291226 w 4340943"/>
                <a:gd name="connsiteY10753" fmla="*/ 252314 h 1383472"/>
                <a:gd name="connsiteX10754" fmla="*/ 2296986 w 4340943"/>
                <a:gd name="connsiteY10754" fmla="*/ 256795 h 1383472"/>
                <a:gd name="connsiteX10755" fmla="*/ 2296534 w 4340943"/>
                <a:gd name="connsiteY10755" fmla="*/ 264036 h 1383472"/>
                <a:gd name="connsiteX10756" fmla="*/ 2290239 w 4340943"/>
                <a:gd name="connsiteY10756" fmla="*/ 268136 h 1383472"/>
                <a:gd name="connsiteX10757" fmla="*/ 2280067 w 4340943"/>
                <a:gd name="connsiteY10757" fmla="*/ 267815 h 1383472"/>
                <a:gd name="connsiteX10758" fmla="*/ 2274307 w 4340943"/>
                <a:gd name="connsiteY10758" fmla="*/ 263334 h 1383472"/>
                <a:gd name="connsiteX10759" fmla="*/ 2274758 w 4340943"/>
                <a:gd name="connsiteY10759" fmla="*/ 256093 h 1383472"/>
                <a:gd name="connsiteX10760" fmla="*/ 2281054 w 4340943"/>
                <a:gd name="connsiteY10760" fmla="*/ 251992 h 1383472"/>
                <a:gd name="connsiteX10761" fmla="*/ 2286233 w 4340943"/>
                <a:gd name="connsiteY10761" fmla="*/ 250654 h 1383472"/>
                <a:gd name="connsiteX10762" fmla="*/ 1655730 w 4340943"/>
                <a:gd name="connsiteY10762" fmla="*/ 250654 h 1383472"/>
                <a:gd name="connsiteX10763" fmla="*/ 1660722 w 4340943"/>
                <a:gd name="connsiteY10763" fmla="*/ 252314 h 1383472"/>
                <a:gd name="connsiteX10764" fmla="*/ 1666482 w 4340943"/>
                <a:gd name="connsiteY10764" fmla="*/ 256795 h 1383472"/>
                <a:gd name="connsiteX10765" fmla="*/ 1666031 w 4340943"/>
                <a:gd name="connsiteY10765" fmla="*/ 264036 h 1383472"/>
                <a:gd name="connsiteX10766" fmla="*/ 1659736 w 4340943"/>
                <a:gd name="connsiteY10766" fmla="*/ 268136 h 1383472"/>
                <a:gd name="connsiteX10767" fmla="*/ 1649564 w 4340943"/>
                <a:gd name="connsiteY10767" fmla="*/ 267815 h 1383472"/>
                <a:gd name="connsiteX10768" fmla="*/ 1643804 w 4340943"/>
                <a:gd name="connsiteY10768" fmla="*/ 263334 h 1383472"/>
                <a:gd name="connsiteX10769" fmla="*/ 1644255 w 4340943"/>
                <a:gd name="connsiteY10769" fmla="*/ 256093 h 1383472"/>
                <a:gd name="connsiteX10770" fmla="*/ 1650551 w 4340943"/>
                <a:gd name="connsiteY10770" fmla="*/ 251992 h 1383472"/>
                <a:gd name="connsiteX10771" fmla="*/ 1655730 w 4340943"/>
                <a:gd name="connsiteY10771" fmla="*/ 250654 h 1383472"/>
                <a:gd name="connsiteX10772" fmla="*/ 1026420 w 4340943"/>
                <a:gd name="connsiteY10772" fmla="*/ 250654 h 1383472"/>
                <a:gd name="connsiteX10773" fmla="*/ 1031413 w 4340943"/>
                <a:gd name="connsiteY10773" fmla="*/ 252314 h 1383472"/>
                <a:gd name="connsiteX10774" fmla="*/ 1037172 w 4340943"/>
                <a:gd name="connsiteY10774" fmla="*/ 256795 h 1383472"/>
                <a:gd name="connsiteX10775" fmla="*/ 1036722 w 4340943"/>
                <a:gd name="connsiteY10775" fmla="*/ 264036 h 1383472"/>
                <a:gd name="connsiteX10776" fmla="*/ 1030426 w 4340943"/>
                <a:gd name="connsiteY10776" fmla="*/ 268136 h 1383472"/>
                <a:gd name="connsiteX10777" fmla="*/ 1020254 w 4340943"/>
                <a:gd name="connsiteY10777" fmla="*/ 267815 h 1383472"/>
                <a:gd name="connsiteX10778" fmla="*/ 1014495 w 4340943"/>
                <a:gd name="connsiteY10778" fmla="*/ 263334 h 1383472"/>
                <a:gd name="connsiteX10779" fmla="*/ 1014946 w 4340943"/>
                <a:gd name="connsiteY10779" fmla="*/ 256093 h 1383472"/>
                <a:gd name="connsiteX10780" fmla="*/ 1021241 w 4340943"/>
                <a:gd name="connsiteY10780" fmla="*/ 251992 h 1383472"/>
                <a:gd name="connsiteX10781" fmla="*/ 1026420 w 4340943"/>
                <a:gd name="connsiteY10781" fmla="*/ 250654 h 1383472"/>
                <a:gd name="connsiteX10782" fmla="*/ 2363866 w 4340943"/>
                <a:gd name="connsiteY10782" fmla="*/ 250653 h 1383472"/>
                <a:gd name="connsiteX10783" fmla="*/ 2368859 w 4340943"/>
                <a:gd name="connsiteY10783" fmla="*/ 252313 h 1383472"/>
                <a:gd name="connsiteX10784" fmla="*/ 2374619 w 4340943"/>
                <a:gd name="connsiteY10784" fmla="*/ 256794 h 1383472"/>
                <a:gd name="connsiteX10785" fmla="*/ 2374168 w 4340943"/>
                <a:gd name="connsiteY10785" fmla="*/ 264034 h 1383472"/>
                <a:gd name="connsiteX10786" fmla="*/ 2367872 w 4340943"/>
                <a:gd name="connsiteY10786" fmla="*/ 268135 h 1383472"/>
                <a:gd name="connsiteX10787" fmla="*/ 2357701 w 4340943"/>
                <a:gd name="connsiteY10787" fmla="*/ 267814 h 1383472"/>
                <a:gd name="connsiteX10788" fmla="*/ 2351941 w 4340943"/>
                <a:gd name="connsiteY10788" fmla="*/ 263333 h 1383472"/>
                <a:gd name="connsiteX10789" fmla="*/ 2352392 w 4340943"/>
                <a:gd name="connsiteY10789" fmla="*/ 256092 h 1383472"/>
                <a:gd name="connsiteX10790" fmla="*/ 2358688 w 4340943"/>
                <a:gd name="connsiteY10790" fmla="*/ 251991 h 1383472"/>
                <a:gd name="connsiteX10791" fmla="*/ 2363866 w 4340943"/>
                <a:gd name="connsiteY10791" fmla="*/ 250653 h 1383472"/>
                <a:gd name="connsiteX10792" fmla="*/ 1733236 w 4340943"/>
                <a:gd name="connsiteY10792" fmla="*/ 250653 h 1383472"/>
                <a:gd name="connsiteX10793" fmla="*/ 1738229 w 4340943"/>
                <a:gd name="connsiteY10793" fmla="*/ 252313 h 1383472"/>
                <a:gd name="connsiteX10794" fmla="*/ 1743989 w 4340943"/>
                <a:gd name="connsiteY10794" fmla="*/ 256794 h 1383472"/>
                <a:gd name="connsiteX10795" fmla="*/ 1743537 w 4340943"/>
                <a:gd name="connsiteY10795" fmla="*/ 264034 h 1383472"/>
                <a:gd name="connsiteX10796" fmla="*/ 1737242 w 4340943"/>
                <a:gd name="connsiteY10796" fmla="*/ 268135 h 1383472"/>
                <a:gd name="connsiteX10797" fmla="*/ 1727071 w 4340943"/>
                <a:gd name="connsiteY10797" fmla="*/ 267814 h 1383472"/>
                <a:gd name="connsiteX10798" fmla="*/ 1721310 w 4340943"/>
                <a:gd name="connsiteY10798" fmla="*/ 263333 h 1383472"/>
                <a:gd name="connsiteX10799" fmla="*/ 1721762 w 4340943"/>
                <a:gd name="connsiteY10799" fmla="*/ 256092 h 1383472"/>
                <a:gd name="connsiteX10800" fmla="*/ 1728057 w 4340943"/>
                <a:gd name="connsiteY10800" fmla="*/ 251991 h 1383472"/>
                <a:gd name="connsiteX10801" fmla="*/ 1733236 w 4340943"/>
                <a:gd name="connsiteY10801" fmla="*/ 250653 h 1383472"/>
                <a:gd name="connsiteX10802" fmla="*/ 1102733 w 4340943"/>
                <a:gd name="connsiteY10802" fmla="*/ 250653 h 1383472"/>
                <a:gd name="connsiteX10803" fmla="*/ 1107725 w 4340943"/>
                <a:gd name="connsiteY10803" fmla="*/ 252313 h 1383472"/>
                <a:gd name="connsiteX10804" fmla="*/ 1113485 w 4340943"/>
                <a:gd name="connsiteY10804" fmla="*/ 256794 h 1383472"/>
                <a:gd name="connsiteX10805" fmla="*/ 1113034 w 4340943"/>
                <a:gd name="connsiteY10805" fmla="*/ 264034 h 1383472"/>
                <a:gd name="connsiteX10806" fmla="*/ 1106739 w 4340943"/>
                <a:gd name="connsiteY10806" fmla="*/ 268135 h 1383472"/>
                <a:gd name="connsiteX10807" fmla="*/ 1096567 w 4340943"/>
                <a:gd name="connsiteY10807" fmla="*/ 267814 h 1383472"/>
                <a:gd name="connsiteX10808" fmla="*/ 1090807 w 4340943"/>
                <a:gd name="connsiteY10808" fmla="*/ 263333 h 1383472"/>
                <a:gd name="connsiteX10809" fmla="*/ 1091258 w 4340943"/>
                <a:gd name="connsiteY10809" fmla="*/ 256092 h 1383472"/>
                <a:gd name="connsiteX10810" fmla="*/ 1097553 w 4340943"/>
                <a:gd name="connsiteY10810" fmla="*/ 251991 h 1383472"/>
                <a:gd name="connsiteX10811" fmla="*/ 1102733 w 4340943"/>
                <a:gd name="connsiteY10811" fmla="*/ 250653 h 1383472"/>
                <a:gd name="connsiteX10812" fmla="*/ 473423 w 4340943"/>
                <a:gd name="connsiteY10812" fmla="*/ 250653 h 1383472"/>
                <a:gd name="connsiteX10813" fmla="*/ 478415 w 4340943"/>
                <a:gd name="connsiteY10813" fmla="*/ 252313 h 1383472"/>
                <a:gd name="connsiteX10814" fmla="*/ 484176 w 4340943"/>
                <a:gd name="connsiteY10814" fmla="*/ 256794 h 1383472"/>
                <a:gd name="connsiteX10815" fmla="*/ 483724 w 4340943"/>
                <a:gd name="connsiteY10815" fmla="*/ 264034 h 1383472"/>
                <a:gd name="connsiteX10816" fmla="*/ 477429 w 4340943"/>
                <a:gd name="connsiteY10816" fmla="*/ 268135 h 1383472"/>
                <a:gd name="connsiteX10817" fmla="*/ 467258 w 4340943"/>
                <a:gd name="connsiteY10817" fmla="*/ 267814 h 1383472"/>
                <a:gd name="connsiteX10818" fmla="*/ 461497 w 4340943"/>
                <a:gd name="connsiteY10818" fmla="*/ 263333 h 1383472"/>
                <a:gd name="connsiteX10819" fmla="*/ 461949 w 4340943"/>
                <a:gd name="connsiteY10819" fmla="*/ 256092 h 1383472"/>
                <a:gd name="connsiteX10820" fmla="*/ 468244 w 4340943"/>
                <a:gd name="connsiteY10820" fmla="*/ 251991 h 1383472"/>
                <a:gd name="connsiteX10821" fmla="*/ 473423 w 4340943"/>
                <a:gd name="connsiteY10821" fmla="*/ 250653 h 1383472"/>
                <a:gd name="connsiteX10822" fmla="*/ 2629046 w 4340943"/>
                <a:gd name="connsiteY10822" fmla="*/ 248662 h 1383472"/>
                <a:gd name="connsiteX10823" fmla="*/ 2638114 w 4340943"/>
                <a:gd name="connsiteY10823" fmla="*/ 251470 h 1383472"/>
                <a:gd name="connsiteX10824" fmla="*/ 2659663 w 4340943"/>
                <a:gd name="connsiteY10824" fmla="*/ 267363 h 1383472"/>
                <a:gd name="connsiteX10825" fmla="*/ 2659339 w 4340943"/>
                <a:gd name="connsiteY10825" fmla="*/ 280369 h 1383472"/>
                <a:gd name="connsiteX10826" fmla="*/ 2645257 w 4340943"/>
                <a:gd name="connsiteY10826" fmla="*/ 290045 h 1383472"/>
                <a:gd name="connsiteX10827" fmla="*/ 2626986 w 4340943"/>
                <a:gd name="connsiteY10827" fmla="*/ 289814 h 1383472"/>
                <a:gd name="connsiteX10828" fmla="*/ 2605438 w 4340943"/>
                <a:gd name="connsiteY10828" fmla="*/ 273922 h 1383472"/>
                <a:gd name="connsiteX10829" fmla="*/ 2605761 w 4340943"/>
                <a:gd name="connsiteY10829" fmla="*/ 260915 h 1383472"/>
                <a:gd name="connsiteX10830" fmla="*/ 2619844 w 4340943"/>
                <a:gd name="connsiteY10830" fmla="*/ 251240 h 1383472"/>
                <a:gd name="connsiteX10831" fmla="*/ 2629046 w 4340943"/>
                <a:gd name="connsiteY10831" fmla="*/ 248662 h 1383472"/>
                <a:gd name="connsiteX10832" fmla="*/ 1998415 w 4340943"/>
                <a:gd name="connsiteY10832" fmla="*/ 248662 h 1383472"/>
                <a:gd name="connsiteX10833" fmla="*/ 2007484 w 4340943"/>
                <a:gd name="connsiteY10833" fmla="*/ 251470 h 1383472"/>
                <a:gd name="connsiteX10834" fmla="*/ 2029032 w 4340943"/>
                <a:gd name="connsiteY10834" fmla="*/ 267363 h 1383472"/>
                <a:gd name="connsiteX10835" fmla="*/ 2028709 w 4340943"/>
                <a:gd name="connsiteY10835" fmla="*/ 280369 h 1383472"/>
                <a:gd name="connsiteX10836" fmla="*/ 2014626 w 4340943"/>
                <a:gd name="connsiteY10836" fmla="*/ 290045 h 1383472"/>
                <a:gd name="connsiteX10837" fmla="*/ 1996355 w 4340943"/>
                <a:gd name="connsiteY10837" fmla="*/ 289814 h 1383472"/>
                <a:gd name="connsiteX10838" fmla="*/ 1974808 w 4340943"/>
                <a:gd name="connsiteY10838" fmla="*/ 273922 h 1383472"/>
                <a:gd name="connsiteX10839" fmla="*/ 1975131 w 4340943"/>
                <a:gd name="connsiteY10839" fmla="*/ 260915 h 1383472"/>
                <a:gd name="connsiteX10840" fmla="*/ 1989213 w 4340943"/>
                <a:gd name="connsiteY10840" fmla="*/ 251240 h 1383472"/>
                <a:gd name="connsiteX10841" fmla="*/ 1998415 w 4340943"/>
                <a:gd name="connsiteY10841" fmla="*/ 248662 h 1383472"/>
                <a:gd name="connsiteX10842" fmla="*/ 1367912 w 4340943"/>
                <a:gd name="connsiteY10842" fmla="*/ 248662 h 1383472"/>
                <a:gd name="connsiteX10843" fmla="*/ 1376981 w 4340943"/>
                <a:gd name="connsiteY10843" fmla="*/ 251470 h 1383472"/>
                <a:gd name="connsiteX10844" fmla="*/ 1398529 w 4340943"/>
                <a:gd name="connsiteY10844" fmla="*/ 267363 h 1383472"/>
                <a:gd name="connsiteX10845" fmla="*/ 1398205 w 4340943"/>
                <a:gd name="connsiteY10845" fmla="*/ 280369 h 1383472"/>
                <a:gd name="connsiteX10846" fmla="*/ 1384122 w 4340943"/>
                <a:gd name="connsiteY10846" fmla="*/ 290045 h 1383472"/>
                <a:gd name="connsiteX10847" fmla="*/ 1365852 w 4340943"/>
                <a:gd name="connsiteY10847" fmla="*/ 289814 h 1383472"/>
                <a:gd name="connsiteX10848" fmla="*/ 1344304 w 4340943"/>
                <a:gd name="connsiteY10848" fmla="*/ 273922 h 1383472"/>
                <a:gd name="connsiteX10849" fmla="*/ 1344628 w 4340943"/>
                <a:gd name="connsiteY10849" fmla="*/ 260915 h 1383472"/>
                <a:gd name="connsiteX10850" fmla="*/ 1358710 w 4340943"/>
                <a:gd name="connsiteY10850" fmla="*/ 251240 h 1383472"/>
                <a:gd name="connsiteX10851" fmla="*/ 1367912 w 4340943"/>
                <a:gd name="connsiteY10851" fmla="*/ 248662 h 1383472"/>
                <a:gd name="connsiteX10852" fmla="*/ 738602 w 4340943"/>
                <a:gd name="connsiteY10852" fmla="*/ 248662 h 1383472"/>
                <a:gd name="connsiteX10853" fmla="*/ 747671 w 4340943"/>
                <a:gd name="connsiteY10853" fmla="*/ 251470 h 1383472"/>
                <a:gd name="connsiteX10854" fmla="*/ 769219 w 4340943"/>
                <a:gd name="connsiteY10854" fmla="*/ 267363 h 1383472"/>
                <a:gd name="connsiteX10855" fmla="*/ 768896 w 4340943"/>
                <a:gd name="connsiteY10855" fmla="*/ 280369 h 1383472"/>
                <a:gd name="connsiteX10856" fmla="*/ 754813 w 4340943"/>
                <a:gd name="connsiteY10856" fmla="*/ 290045 h 1383472"/>
                <a:gd name="connsiteX10857" fmla="*/ 736543 w 4340943"/>
                <a:gd name="connsiteY10857" fmla="*/ 289814 h 1383472"/>
                <a:gd name="connsiteX10858" fmla="*/ 714994 w 4340943"/>
                <a:gd name="connsiteY10858" fmla="*/ 273922 h 1383472"/>
                <a:gd name="connsiteX10859" fmla="*/ 715318 w 4340943"/>
                <a:gd name="connsiteY10859" fmla="*/ 260915 h 1383472"/>
                <a:gd name="connsiteX10860" fmla="*/ 729401 w 4340943"/>
                <a:gd name="connsiteY10860" fmla="*/ 251240 h 1383472"/>
                <a:gd name="connsiteX10861" fmla="*/ 738602 w 4340943"/>
                <a:gd name="connsiteY10861" fmla="*/ 248662 h 1383472"/>
                <a:gd name="connsiteX10862" fmla="*/ 2318017 w 4340943"/>
                <a:gd name="connsiteY10862" fmla="*/ 239876 h 1383472"/>
                <a:gd name="connsiteX10863" fmla="*/ 2321522 w 4340943"/>
                <a:gd name="connsiteY10863" fmla="*/ 239876 h 1383472"/>
                <a:gd name="connsiteX10864" fmla="*/ 2328584 w 4340943"/>
                <a:gd name="connsiteY10864" fmla="*/ 239876 h 1383472"/>
                <a:gd name="connsiteX10865" fmla="*/ 2339549 w 4340943"/>
                <a:gd name="connsiteY10865" fmla="*/ 247681 h 1383472"/>
                <a:gd name="connsiteX10866" fmla="*/ 2339549 w 4340943"/>
                <a:gd name="connsiteY10866" fmla="*/ 257426 h 1383472"/>
                <a:gd name="connsiteX10867" fmla="*/ 2328585 w 4340943"/>
                <a:gd name="connsiteY10867" fmla="*/ 265232 h 1383472"/>
                <a:gd name="connsiteX10868" fmla="*/ 2321522 w 4340943"/>
                <a:gd name="connsiteY10868" fmla="*/ 265232 h 1383472"/>
                <a:gd name="connsiteX10869" fmla="*/ 2321522 w 4340943"/>
                <a:gd name="connsiteY10869" fmla="*/ 265231 h 1383472"/>
                <a:gd name="connsiteX10870" fmla="*/ 2318017 w 4340943"/>
                <a:gd name="connsiteY10870" fmla="*/ 265232 h 1383472"/>
                <a:gd name="connsiteX10871" fmla="*/ 2307053 w 4340943"/>
                <a:gd name="connsiteY10871" fmla="*/ 257426 h 1383472"/>
                <a:gd name="connsiteX10872" fmla="*/ 2307053 w 4340943"/>
                <a:gd name="connsiteY10872" fmla="*/ 247681 h 1383472"/>
                <a:gd name="connsiteX10873" fmla="*/ 2318017 w 4340943"/>
                <a:gd name="connsiteY10873" fmla="*/ 239876 h 1383472"/>
                <a:gd name="connsiteX10874" fmla="*/ 1687513 w 4340943"/>
                <a:gd name="connsiteY10874" fmla="*/ 239876 h 1383472"/>
                <a:gd name="connsiteX10875" fmla="*/ 1690892 w 4340943"/>
                <a:gd name="connsiteY10875" fmla="*/ 239876 h 1383472"/>
                <a:gd name="connsiteX10876" fmla="*/ 1697954 w 4340943"/>
                <a:gd name="connsiteY10876" fmla="*/ 239876 h 1383472"/>
                <a:gd name="connsiteX10877" fmla="*/ 1708918 w 4340943"/>
                <a:gd name="connsiteY10877" fmla="*/ 247681 h 1383472"/>
                <a:gd name="connsiteX10878" fmla="*/ 1708919 w 4340943"/>
                <a:gd name="connsiteY10878" fmla="*/ 257426 h 1383472"/>
                <a:gd name="connsiteX10879" fmla="*/ 1697955 w 4340943"/>
                <a:gd name="connsiteY10879" fmla="*/ 265232 h 1383472"/>
                <a:gd name="connsiteX10880" fmla="*/ 1690892 w 4340943"/>
                <a:gd name="connsiteY10880" fmla="*/ 265232 h 1383472"/>
                <a:gd name="connsiteX10881" fmla="*/ 1690892 w 4340943"/>
                <a:gd name="connsiteY10881" fmla="*/ 265231 h 1383472"/>
                <a:gd name="connsiteX10882" fmla="*/ 1687514 w 4340943"/>
                <a:gd name="connsiteY10882" fmla="*/ 265232 h 1383472"/>
                <a:gd name="connsiteX10883" fmla="*/ 1676550 w 4340943"/>
                <a:gd name="connsiteY10883" fmla="*/ 257426 h 1383472"/>
                <a:gd name="connsiteX10884" fmla="*/ 1676550 w 4340943"/>
                <a:gd name="connsiteY10884" fmla="*/ 247681 h 1383472"/>
                <a:gd name="connsiteX10885" fmla="*/ 1687513 w 4340943"/>
                <a:gd name="connsiteY10885" fmla="*/ 239876 h 1383472"/>
                <a:gd name="connsiteX10886" fmla="*/ 1058204 w 4340943"/>
                <a:gd name="connsiteY10886" fmla="*/ 239876 h 1383472"/>
                <a:gd name="connsiteX10887" fmla="*/ 1060388 w 4340943"/>
                <a:gd name="connsiteY10887" fmla="*/ 239876 h 1383472"/>
                <a:gd name="connsiteX10888" fmla="*/ 1067451 w 4340943"/>
                <a:gd name="connsiteY10888" fmla="*/ 239876 h 1383472"/>
                <a:gd name="connsiteX10889" fmla="*/ 1078415 w 4340943"/>
                <a:gd name="connsiteY10889" fmla="*/ 247681 h 1383472"/>
                <a:gd name="connsiteX10890" fmla="*/ 1078416 w 4340943"/>
                <a:gd name="connsiteY10890" fmla="*/ 257426 h 1383472"/>
                <a:gd name="connsiteX10891" fmla="*/ 1067451 w 4340943"/>
                <a:gd name="connsiteY10891" fmla="*/ 265232 h 1383472"/>
                <a:gd name="connsiteX10892" fmla="*/ 1060388 w 4340943"/>
                <a:gd name="connsiteY10892" fmla="*/ 265232 h 1383472"/>
                <a:gd name="connsiteX10893" fmla="*/ 1060388 w 4340943"/>
                <a:gd name="connsiteY10893" fmla="*/ 265231 h 1383472"/>
                <a:gd name="connsiteX10894" fmla="*/ 1058205 w 4340943"/>
                <a:gd name="connsiteY10894" fmla="*/ 265232 h 1383472"/>
                <a:gd name="connsiteX10895" fmla="*/ 1047240 w 4340943"/>
                <a:gd name="connsiteY10895" fmla="*/ 257426 h 1383472"/>
                <a:gd name="connsiteX10896" fmla="*/ 1047240 w 4340943"/>
                <a:gd name="connsiteY10896" fmla="*/ 247681 h 1383472"/>
                <a:gd name="connsiteX10897" fmla="*/ 1058204 w 4340943"/>
                <a:gd name="connsiteY10897" fmla="*/ 239876 h 1383472"/>
                <a:gd name="connsiteX10898" fmla="*/ 427701 w 4340943"/>
                <a:gd name="connsiteY10898" fmla="*/ 239876 h 1383472"/>
                <a:gd name="connsiteX10899" fmla="*/ 431079 w 4340943"/>
                <a:gd name="connsiteY10899" fmla="*/ 239876 h 1383472"/>
                <a:gd name="connsiteX10900" fmla="*/ 438141 w 4340943"/>
                <a:gd name="connsiteY10900" fmla="*/ 239876 h 1383472"/>
                <a:gd name="connsiteX10901" fmla="*/ 449106 w 4340943"/>
                <a:gd name="connsiteY10901" fmla="*/ 247681 h 1383472"/>
                <a:gd name="connsiteX10902" fmla="*/ 449106 w 4340943"/>
                <a:gd name="connsiteY10902" fmla="*/ 257426 h 1383472"/>
                <a:gd name="connsiteX10903" fmla="*/ 438141 w 4340943"/>
                <a:gd name="connsiteY10903" fmla="*/ 265232 h 1383472"/>
                <a:gd name="connsiteX10904" fmla="*/ 431079 w 4340943"/>
                <a:gd name="connsiteY10904" fmla="*/ 265232 h 1383472"/>
                <a:gd name="connsiteX10905" fmla="*/ 431079 w 4340943"/>
                <a:gd name="connsiteY10905" fmla="*/ 265231 h 1383472"/>
                <a:gd name="connsiteX10906" fmla="*/ 427701 w 4340943"/>
                <a:gd name="connsiteY10906" fmla="*/ 265232 h 1383472"/>
                <a:gd name="connsiteX10907" fmla="*/ 416736 w 4340943"/>
                <a:gd name="connsiteY10907" fmla="*/ 257426 h 1383472"/>
                <a:gd name="connsiteX10908" fmla="*/ 416736 w 4340943"/>
                <a:gd name="connsiteY10908" fmla="*/ 247681 h 1383472"/>
                <a:gd name="connsiteX10909" fmla="*/ 427701 w 4340943"/>
                <a:gd name="connsiteY10909" fmla="*/ 239876 h 1383472"/>
                <a:gd name="connsiteX10910" fmla="*/ 2652907 w 4340943"/>
                <a:gd name="connsiteY10910" fmla="*/ 230248 h 1383472"/>
                <a:gd name="connsiteX10911" fmla="*/ 2657899 w 4340943"/>
                <a:gd name="connsiteY10911" fmla="*/ 231908 h 1383472"/>
                <a:gd name="connsiteX10912" fmla="*/ 2663659 w 4340943"/>
                <a:gd name="connsiteY10912" fmla="*/ 236389 h 1383472"/>
                <a:gd name="connsiteX10913" fmla="*/ 2663208 w 4340943"/>
                <a:gd name="connsiteY10913" fmla="*/ 243630 h 1383472"/>
                <a:gd name="connsiteX10914" fmla="*/ 2656913 w 4340943"/>
                <a:gd name="connsiteY10914" fmla="*/ 247731 h 1383472"/>
                <a:gd name="connsiteX10915" fmla="*/ 2646741 w 4340943"/>
                <a:gd name="connsiteY10915" fmla="*/ 247409 h 1383472"/>
                <a:gd name="connsiteX10916" fmla="*/ 2640981 w 4340943"/>
                <a:gd name="connsiteY10916" fmla="*/ 242928 h 1383472"/>
                <a:gd name="connsiteX10917" fmla="*/ 2641432 w 4340943"/>
                <a:gd name="connsiteY10917" fmla="*/ 235687 h 1383472"/>
                <a:gd name="connsiteX10918" fmla="*/ 2647727 w 4340943"/>
                <a:gd name="connsiteY10918" fmla="*/ 231587 h 1383472"/>
                <a:gd name="connsiteX10919" fmla="*/ 2652907 w 4340943"/>
                <a:gd name="connsiteY10919" fmla="*/ 230248 h 1383472"/>
                <a:gd name="connsiteX10920" fmla="*/ 2022276 w 4340943"/>
                <a:gd name="connsiteY10920" fmla="*/ 230248 h 1383472"/>
                <a:gd name="connsiteX10921" fmla="*/ 2027268 w 4340943"/>
                <a:gd name="connsiteY10921" fmla="*/ 231908 h 1383472"/>
                <a:gd name="connsiteX10922" fmla="*/ 2033029 w 4340943"/>
                <a:gd name="connsiteY10922" fmla="*/ 236389 h 1383472"/>
                <a:gd name="connsiteX10923" fmla="*/ 2032577 w 4340943"/>
                <a:gd name="connsiteY10923" fmla="*/ 243630 h 1383472"/>
                <a:gd name="connsiteX10924" fmla="*/ 2026282 w 4340943"/>
                <a:gd name="connsiteY10924" fmla="*/ 247731 h 1383472"/>
                <a:gd name="connsiteX10925" fmla="*/ 2016111 w 4340943"/>
                <a:gd name="connsiteY10925" fmla="*/ 247409 h 1383472"/>
                <a:gd name="connsiteX10926" fmla="*/ 2010351 w 4340943"/>
                <a:gd name="connsiteY10926" fmla="*/ 242928 h 1383472"/>
                <a:gd name="connsiteX10927" fmla="*/ 2010802 w 4340943"/>
                <a:gd name="connsiteY10927" fmla="*/ 235687 h 1383472"/>
                <a:gd name="connsiteX10928" fmla="*/ 2017097 w 4340943"/>
                <a:gd name="connsiteY10928" fmla="*/ 231587 h 1383472"/>
                <a:gd name="connsiteX10929" fmla="*/ 2022276 w 4340943"/>
                <a:gd name="connsiteY10929" fmla="*/ 230248 h 1383472"/>
                <a:gd name="connsiteX10930" fmla="*/ 1391773 w 4340943"/>
                <a:gd name="connsiteY10930" fmla="*/ 230248 h 1383472"/>
                <a:gd name="connsiteX10931" fmla="*/ 1396765 w 4340943"/>
                <a:gd name="connsiteY10931" fmla="*/ 231908 h 1383472"/>
                <a:gd name="connsiteX10932" fmla="*/ 1402525 w 4340943"/>
                <a:gd name="connsiteY10932" fmla="*/ 236389 h 1383472"/>
                <a:gd name="connsiteX10933" fmla="*/ 1402074 w 4340943"/>
                <a:gd name="connsiteY10933" fmla="*/ 243630 h 1383472"/>
                <a:gd name="connsiteX10934" fmla="*/ 1395779 w 4340943"/>
                <a:gd name="connsiteY10934" fmla="*/ 247731 h 1383472"/>
                <a:gd name="connsiteX10935" fmla="*/ 1385608 w 4340943"/>
                <a:gd name="connsiteY10935" fmla="*/ 247409 h 1383472"/>
                <a:gd name="connsiteX10936" fmla="*/ 1379847 w 4340943"/>
                <a:gd name="connsiteY10936" fmla="*/ 242928 h 1383472"/>
                <a:gd name="connsiteX10937" fmla="*/ 1380299 w 4340943"/>
                <a:gd name="connsiteY10937" fmla="*/ 235687 h 1383472"/>
                <a:gd name="connsiteX10938" fmla="*/ 1386594 w 4340943"/>
                <a:gd name="connsiteY10938" fmla="*/ 231587 h 1383472"/>
                <a:gd name="connsiteX10939" fmla="*/ 1391773 w 4340943"/>
                <a:gd name="connsiteY10939" fmla="*/ 230248 h 1383472"/>
                <a:gd name="connsiteX10940" fmla="*/ 762463 w 4340943"/>
                <a:gd name="connsiteY10940" fmla="*/ 230248 h 1383472"/>
                <a:gd name="connsiteX10941" fmla="*/ 767455 w 4340943"/>
                <a:gd name="connsiteY10941" fmla="*/ 231908 h 1383472"/>
                <a:gd name="connsiteX10942" fmla="*/ 773216 w 4340943"/>
                <a:gd name="connsiteY10942" fmla="*/ 236389 h 1383472"/>
                <a:gd name="connsiteX10943" fmla="*/ 772764 w 4340943"/>
                <a:gd name="connsiteY10943" fmla="*/ 243630 h 1383472"/>
                <a:gd name="connsiteX10944" fmla="*/ 766469 w 4340943"/>
                <a:gd name="connsiteY10944" fmla="*/ 247731 h 1383472"/>
                <a:gd name="connsiteX10945" fmla="*/ 756298 w 4340943"/>
                <a:gd name="connsiteY10945" fmla="*/ 247409 h 1383472"/>
                <a:gd name="connsiteX10946" fmla="*/ 750538 w 4340943"/>
                <a:gd name="connsiteY10946" fmla="*/ 242928 h 1383472"/>
                <a:gd name="connsiteX10947" fmla="*/ 750989 w 4340943"/>
                <a:gd name="connsiteY10947" fmla="*/ 235687 h 1383472"/>
                <a:gd name="connsiteX10948" fmla="*/ 757284 w 4340943"/>
                <a:gd name="connsiteY10948" fmla="*/ 231587 h 1383472"/>
                <a:gd name="connsiteX10949" fmla="*/ 762463 w 4340943"/>
                <a:gd name="connsiteY10949" fmla="*/ 230248 h 1383472"/>
                <a:gd name="connsiteX10950" fmla="*/ 2481759 w 4340943"/>
                <a:gd name="connsiteY10950" fmla="*/ 206001 h 1383472"/>
                <a:gd name="connsiteX10951" fmla="*/ 2496174 w 4340943"/>
                <a:gd name="connsiteY10951" fmla="*/ 210252 h 1383472"/>
                <a:gd name="connsiteX10952" fmla="*/ 2559599 w 4340943"/>
                <a:gd name="connsiteY10952" fmla="*/ 255402 h 1383472"/>
                <a:gd name="connsiteX10953" fmla="*/ 2559599 w 4340943"/>
                <a:gd name="connsiteY10953" fmla="*/ 275925 h 1383472"/>
                <a:gd name="connsiteX10954" fmla="*/ 2501837 w 4340943"/>
                <a:gd name="connsiteY10954" fmla="*/ 317044 h 1383472"/>
                <a:gd name="connsiteX10955" fmla="*/ 2473007 w 4340943"/>
                <a:gd name="connsiteY10955" fmla="*/ 317044 h 1383472"/>
                <a:gd name="connsiteX10956" fmla="*/ 2409582 w 4340943"/>
                <a:gd name="connsiteY10956" fmla="*/ 271893 h 1383472"/>
                <a:gd name="connsiteX10957" fmla="*/ 2409581 w 4340943"/>
                <a:gd name="connsiteY10957" fmla="*/ 251370 h 1383472"/>
                <a:gd name="connsiteX10958" fmla="*/ 2467343 w 4340943"/>
                <a:gd name="connsiteY10958" fmla="*/ 210252 h 1383472"/>
                <a:gd name="connsiteX10959" fmla="*/ 2481759 w 4340943"/>
                <a:gd name="connsiteY10959" fmla="*/ 206001 h 1383472"/>
                <a:gd name="connsiteX10960" fmla="*/ 1851129 w 4340943"/>
                <a:gd name="connsiteY10960" fmla="*/ 206001 h 1383472"/>
                <a:gd name="connsiteX10961" fmla="*/ 1865543 w 4340943"/>
                <a:gd name="connsiteY10961" fmla="*/ 210252 h 1383472"/>
                <a:gd name="connsiteX10962" fmla="*/ 1928969 w 4340943"/>
                <a:gd name="connsiteY10962" fmla="*/ 255402 h 1383472"/>
                <a:gd name="connsiteX10963" fmla="*/ 1928969 w 4340943"/>
                <a:gd name="connsiteY10963" fmla="*/ 275925 h 1383472"/>
                <a:gd name="connsiteX10964" fmla="*/ 1871206 w 4340943"/>
                <a:gd name="connsiteY10964" fmla="*/ 317044 h 1383472"/>
                <a:gd name="connsiteX10965" fmla="*/ 1842376 w 4340943"/>
                <a:gd name="connsiteY10965" fmla="*/ 317044 h 1383472"/>
                <a:gd name="connsiteX10966" fmla="*/ 1778951 w 4340943"/>
                <a:gd name="connsiteY10966" fmla="*/ 271893 h 1383472"/>
                <a:gd name="connsiteX10967" fmla="*/ 1778951 w 4340943"/>
                <a:gd name="connsiteY10967" fmla="*/ 251370 h 1383472"/>
                <a:gd name="connsiteX10968" fmla="*/ 1836713 w 4340943"/>
                <a:gd name="connsiteY10968" fmla="*/ 210252 h 1383472"/>
                <a:gd name="connsiteX10969" fmla="*/ 1851129 w 4340943"/>
                <a:gd name="connsiteY10969" fmla="*/ 206001 h 1383472"/>
                <a:gd name="connsiteX10970" fmla="*/ 1220625 w 4340943"/>
                <a:gd name="connsiteY10970" fmla="*/ 206001 h 1383472"/>
                <a:gd name="connsiteX10971" fmla="*/ 1235040 w 4340943"/>
                <a:gd name="connsiteY10971" fmla="*/ 210252 h 1383472"/>
                <a:gd name="connsiteX10972" fmla="*/ 1298465 w 4340943"/>
                <a:gd name="connsiteY10972" fmla="*/ 255402 h 1383472"/>
                <a:gd name="connsiteX10973" fmla="*/ 1298465 w 4340943"/>
                <a:gd name="connsiteY10973" fmla="*/ 275925 h 1383472"/>
                <a:gd name="connsiteX10974" fmla="*/ 1240703 w 4340943"/>
                <a:gd name="connsiteY10974" fmla="*/ 317044 h 1383472"/>
                <a:gd name="connsiteX10975" fmla="*/ 1211873 w 4340943"/>
                <a:gd name="connsiteY10975" fmla="*/ 317044 h 1383472"/>
                <a:gd name="connsiteX10976" fmla="*/ 1148448 w 4340943"/>
                <a:gd name="connsiteY10976" fmla="*/ 271893 h 1383472"/>
                <a:gd name="connsiteX10977" fmla="*/ 1148447 w 4340943"/>
                <a:gd name="connsiteY10977" fmla="*/ 251370 h 1383472"/>
                <a:gd name="connsiteX10978" fmla="*/ 1206209 w 4340943"/>
                <a:gd name="connsiteY10978" fmla="*/ 210252 h 1383472"/>
                <a:gd name="connsiteX10979" fmla="*/ 1220625 w 4340943"/>
                <a:gd name="connsiteY10979" fmla="*/ 206001 h 1383472"/>
                <a:gd name="connsiteX10980" fmla="*/ 591315 w 4340943"/>
                <a:gd name="connsiteY10980" fmla="*/ 206001 h 1383472"/>
                <a:gd name="connsiteX10981" fmla="*/ 605730 w 4340943"/>
                <a:gd name="connsiteY10981" fmla="*/ 210252 h 1383472"/>
                <a:gd name="connsiteX10982" fmla="*/ 669155 w 4340943"/>
                <a:gd name="connsiteY10982" fmla="*/ 255402 h 1383472"/>
                <a:gd name="connsiteX10983" fmla="*/ 669155 w 4340943"/>
                <a:gd name="connsiteY10983" fmla="*/ 275925 h 1383472"/>
                <a:gd name="connsiteX10984" fmla="*/ 611394 w 4340943"/>
                <a:gd name="connsiteY10984" fmla="*/ 317044 h 1383472"/>
                <a:gd name="connsiteX10985" fmla="*/ 582563 w 4340943"/>
                <a:gd name="connsiteY10985" fmla="*/ 317044 h 1383472"/>
                <a:gd name="connsiteX10986" fmla="*/ 519138 w 4340943"/>
                <a:gd name="connsiteY10986" fmla="*/ 271893 h 1383472"/>
                <a:gd name="connsiteX10987" fmla="*/ 519138 w 4340943"/>
                <a:gd name="connsiteY10987" fmla="*/ 251370 h 1383472"/>
                <a:gd name="connsiteX10988" fmla="*/ 576899 w 4340943"/>
                <a:gd name="connsiteY10988" fmla="*/ 210252 h 1383472"/>
                <a:gd name="connsiteX10989" fmla="*/ 591315 w 4340943"/>
                <a:gd name="connsiteY10989" fmla="*/ 206001 h 1383472"/>
                <a:gd name="connsiteX10990" fmla="*/ 2713470 w 4340943"/>
                <a:gd name="connsiteY10990" fmla="*/ 200464 h 1383472"/>
                <a:gd name="connsiteX10991" fmla="*/ 2742501 w 4340943"/>
                <a:gd name="connsiteY10991" fmla="*/ 280967 h 1383472"/>
                <a:gd name="connsiteX10992" fmla="*/ 2690340 w 4340943"/>
                <a:gd name="connsiteY10992" fmla="*/ 258232 h 1383472"/>
                <a:gd name="connsiteX10993" fmla="*/ 2681115 w 4340943"/>
                <a:gd name="connsiteY10993" fmla="*/ 230924 h 1383472"/>
                <a:gd name="connsiteX10994" fmla="*/ 2703182 w 4340943"/>
                <a:gd name="connsiteY10994" fmla="*/ 205269 h 1383472"/>
                <a:gd name="connsiteX10995" fmla="*/ 2092451 w 4340943"/>
                <a:gd name="connsiteY10995" fmla="*/ 195974 h 1383472"/>
                <a:gd name="connsiteX10996" fmla="*/ 2100506 w 4340943"/>
                <a:gd name="connsiteY10996" fmla="*/ 195997 h 1383472"/>
                <a:gd name="connsiteX10997" fmla="*/ 2110912 w 4340943"/>
                <a:gd name="connsiteY10997" fmla="*/ 198703 h 1383472"/>
                <a:gd name="connsiteX10998" fmla="*/ 2174290 w 4340943"/>
                <a:gd name="connsiteY10998" fmla="*/ 226326 h 1383472"/>
                <a:gd name="connsiteX10999" fmla="*/ 2183515 w 4340943"/>
                <a:gd name="connsiteY10999" fmla="*/ 253634 h 1383472"/>
                <a:gd name="connsiteX11000" fmla="*/ 2161448 w 4340943"/>
                <a:gd name="connsiteY11000" fmla="*/ 279289 h 1383472"/>
                <a:gd name="connsiteX11001" fmla="*/ 2123087 w 4340943"/>
                <a:gd name="connsiteY11001" fmla="*/ 285856 h 1383472"/>
                <a:gd name="connsiteX11002" fmla="*/ 2059710 w 4340943"/>
                <a:gd name="connsiteY11002" fmla="*/ 258232 h 1383472"/>
                <a:gd name="connsiteX11003" fmla="*/ 2050485 w 4340943"/>
                <a:gd name="connsiteY11003" fmla="*/ 230924 h 1383472"/>
                <a:gd name="connsiteX11004" fmla="*/ 2072552 w 4340943"/>
                <a:gd name="connsiteY11004" fmla="*/ 205269 h 1383472"/>
                <a:gd name="connsiteX11005" fmla="*/ 2092451 w 4340943"/>
                <a:gd name="connsiteY11005" fmla="*/ 195974 h 1383472"/>
                <a:gd name="connsiteX11006" fmla="*/ 1461948 w 4340943"/>
                <a:gd name="connsiteY11006" fmla="*/ 195974 h 1383472"/>
                <a:gd name="connsiteX11007" fmla="*/ 1470003 w 4340943"/>
                <a:gd name="connsiteY11007" fmla="*/ 195997 h 1383472"/>
                <a:gd name="connsiteX11008" fmla="*/ 1480409 w 4340943"/>
                <a:gd name="connsiteY11008" fmla="*/ 198703 h 1383472"/>
                <a:gd name="connsiteX11009" fmla="*/ 1543787 w 4340943"/>
                <a:gd name="connsiteY11009" fmla="*/ 226326 h 1383472"/>
                <a:gd name="connsiteX11010" fmla="*/ 1553012 w 4340943"/>
                <a:gd name="connsiteY11010" fmla="*/ 253634 h 1383472"/>
                <a:gd name="connsiteX11011" fmla="*/ 1530945 w 4340943"/>
                <a:gd name="connsiteY11011" fmla="*/ 279289 h 1383472"/>
                <a:gd name="connsiteX11012" fmla="*/ 1492583 w 4340943"/>
                <a:gd name="connsiteY11012" fmla="*/ 285856 h 1383472"/>
                <a:gd name="connsiteX11013" fmla="*/ 1429207 w 4340943"/>
                <a:gd name="connsiteY11013" fmla="*/ 258232 h 1383472"/>
                <a:gd name="connsiteX11014" fmla="*/ 1419982 w 4340943"/>
                <a:gd name="connsiteY11014" fmla="*/ 230924 h 1383472"/>
                <a:gd name="connsiteX11015" fmla="*/ 1442048 w 4340943"/>
                <a:gd name="connsiteY11015" fmla="*/ 205269 h 1383472"/>
                <a:gd name="connsiteX11016" fmla="*/ 1461948 w 4340943"/>
                <a:gd name="connsiteY11016" fmla="*/ 195974 h 1383472"/>
                <a:gd name="connsiteX11017" fmla="*/ 832639 w 4340943"/>
                <a:gd name="connsiteY11017" fmla="*/ 195974 h 1383472"/>
                <a:gd name="connsiteX11018" fmla="*/ 840694 w 4340943"/>
                <a:gd name="connsiteY11018" fmla="*/ 195997 h 1383472"/>
                <a:gd name="connsiteX11019" fmla="*/ 851099 w 4340943"/>
                <a:gd name="connsiteY11019" fmla="*/ 198703 h 1383472"/>
                <a:gd name="connsiteX11020" fmla="*/ 914477 w 4340943"/>
                <a:gd name="connsiteY11020" fmla="*/ 226326 h 1383472"/>
                <a:gd name="connsiteX11021" fmla="*/ 923702 w 4340943"/>
                <a:gd name="connsiteY11021" fmla="*/ 253634 h 1383472"/>
                <a:gd name="connsiteX11022" fmla="*/ 901636 w 4340943"/>
                <a:gd name="connsiteY11022" fmla="*/ 279289 h 1383472"/>
                <a:gd name="connsiteX11023" fmla="*/ 863274 w 4340943"/>
                <a:gd name="connsiteY11023" fmla="*/ 285856 h 1383472"/>
                <a:gd name="connsiteX11024" fmla="*/ 799897 w 4340943"/>
                <a:gd name="connsiteY11024" fmla="*/ 258232 h 1383472"/>
                <a:gd name="connsiteX11025" fmla="*/ 790672 w 4340943"/>
                <a:gd name="connsiteY11025" fmla="*/ 230924 h 1383472"/>
                <a:gd name="connsiteX11026" fmla="*/ 812738 w 4340943"/>
                <a:gd name="connsiteY11026" fmla="*/ 205269 h 1383472"/>
                <a:gd name="connsiteX11027" fmla="*/ 832639 w 4340943"/>
                <a:gd name="connsiteY11027" fmla="*/ 195974 h 1383472"/>
                <a:gd name="connsiteX11028" fmla="*/ 2672368 w 4340943"/>
                <a:gd name="connsiteY11028" fmla="*/ 190093 h 1383472"/>
                <a:gd name="connsiteX11029" fmla="*/ 2679675 w 4340943"/>
                <a:gd name="connsiteY11029" fmla="*/ 193032 h 1383472"/>
                <a:gd name="connsiteX11030" fmla="*/ 2687681 w 4340943"/>
                <a:gd name="connsiteY11030" fmla="*/ 200318 h 1383472"/>
                <a:gd name="connsiteX11031" fmla="*/ 2685800 w 4340943"/>
                <a:gd name="connsiteY11031" fmla="*/ 211275 h 1383472"/>
                <a:gd name="connsiteX11032" fmla="*/ 2675018 w 4340943"/>
                <a:gd name="connsiteY11032" fmla="*/ 217279 h 1383472"/>
                <a:gd name="connsiteX11033" fmla="*/ 2659626 w 4340943"/>
                <a:gd name="connsiteY11033" fmla="*/ 215940 h 1383472"/>
                <a:gd name="connsiteX11034" fmla="*/ 2651619 w 4340943"/>
                <a:gd name="connsiteY11034" fmla="*/ 208654 h 1383472"/>
                <a:gd name="connsiteX11035" fmla="*/ 2653500 w 4340943"/>
                <a:gd name="connsiteY11035" fmla="*/ 197698 h 1383472"/>
                <a:gd name="connsiteX11036" fmla="*/ 2664283 w 4340943"/>
                <a:gd name="connsiteY11036" fmla="*/ 191693 h 1383472"/>
                <a:gd name="connsiteX11037" fmla="*/ 2672368 w 4340943"/>
                <a:gd name="connsiteY11037" fmla="*/ 190093 h 1383472"/>
                <a:gd name="connsiteX11038" fmla="*/ 2041737 w 4340943"/>
                <a:gd name="connsiteY11038" fmla="*/ 190093 h 1383472"/>
                <a:gd name="connsiteX11039" fmla="*/ 2049044 w 4340943"/>
                <a:gd name="connsiteY11039" fmla="*/ 193032 h 1383472"/>
                <a:gd name="connsiteX11040" fmla="*/ 2057050 w 4340943"/>
                <a:gd name="connsiteY11040" fmla="*/ 200318 h 1383472"/>
                <a:gd name="connsiteX11041" fmla="*/ 2055170 w 4340943"/>
                <a:gd name="connsiteY11041" fmla="*/ 211275 h 1383472"/>
                <a:gd name="connsiteX11042" fmla="*/ 2044387 w 4340943"/>
                <a:gd name="connsiteY11042" fmla="*/ 217279 h 1383472"/>
                <a:gd name="connsiteX11043" fmla="*/ 2028996 w 4340943"/>
                <a:gd name="connsiteY11043" fmla="*/ 215940 h 1383472"/>
                <a:gd name="connsiteX11044" fmla="*/ 2020989 w 4340943"/>
                <a:gd name="connsiteY11044" fmla="*/ 208654 h 1383472"/>
                <a:gd name="connsiteX11045" fmla="*/ 2022870 w 4340943"/>
                <a:gd name="connsiteY11045" fmla="*/ 197698 h 1383472"/>
                <a:gd name="connsiteX11046" fmla="*/ 2033652 w 4340943"/>
                <a:gd name="connsiteY11046" fmla="*/ 191693 h 1383472"/>
                <a:gd name="connsiteX11047" fmla="*/ 2041737 w 4340943"/>
                <a:gd name="connsiteY11047" fmla="*/ 190093 h 1383472"/>
                <a:gd name="connsiteX11048" fmla="*/ 1411234 w 4340943"/>
                <a:gd name="connsiteY11048" fmla="*/ 190093 h 1383472"/>
                <a:gd name="connsiteX11049" fmla="*/ 1418540 w 4340943"/>
                <a:gd name="connsiteY11049" fmla="*/ 193032 h 1383472"/>
                <a:gd name="connsiteX11050" fmla="*/ 1426547 w 4340943"/>
                <a:gd name="connsiteY11050" fmla="*/ 200318 h 1383472"/>
                <a:gd name="connsiteX11051" fmla="*/ 1424666 w 4340943"/>
                <a:gd name="connsiteY11051" fmla="*/ 211275 h 1383472"/>
                <a:gd name="connsiteX11052" fmla="*/ 1413883 w 4340943"/>
                <a:gd name="connsiteY11052" fmla="*/ 217279 h 1383472"/>
                <a:gd name="connsiteX11053" fmla="*/ 1398492 w 4340943"/>
                <a:gd name="connsiteY11053" fmla="*/ 215940 h 1383472"/>
                <a:gd name="connsiteX11054" fmla="*/ 1390486 w 4340943"/>
                <a:gd name="connsiteY11054" fmla="*/ 208654 h 1383472"/>
                <a:gd name="connsiteX11055" fmla="*/ 1392367 w 4340943"/>
                <a:gd name="connsiteY11055" fmla="*/ 197698 h 1383472"/>
                <a:gd name="connsiteX11056" fmla="*/ 1403149 w 4340943"/>
                <a:gd name="connsiteY11056" fmla="*/ 191693 h 1383472"/>
                <a:gd name="connsiteX11057" fmla="*/ 1411234 w 4340943"/>
                <a:gd name="connsiteY11057" fmla="*/ 190093 h 1383472"/>
                <a:gd name="connsiteX11058" fmla="*/ 781925 w 4340943"/>
                <a:gd name="connsiteY11058" fmla="*/ 190093 h 1383472"/>
                <a:gd name="connsiteX11059" fmla="*/ 789231 w 4340943"/>
                <a:gd name="connsiteY11059" fmla="*/ 193032 h 1383472"/>
                <a:gd name="connsiteX11060" fmla="*/ 797237 w 4340943"/>
                <a:gd name="connsiteY11060" fmla="*/ 200318 h 1383472"/>
                <a:gd name="connsiteX11061" fmla="*/ 795357 w 4340943"/>
                <a:gd name="connsiteY11061" fmla="*/ 211275 h 1383472"/>
                <a:gd name="connsiteX11062" fmla="*/ 784574 w 4340943"/>
                <a:gd name="connsiteY11062" fmla="*/ 217279 h 1383472"/>
                <a:gd name="connsiteX11063" fmla="*/ 769183 w 4340943"/>
                <a:gd name="connsiteY11063" fmla="*/ 215940 h 1383472"/>
                <a:gd name="connsiteX11064" fmla="*/ 761176 w 4340943"/>
                <a:gd name="connsiteY11064" fmla="*/ 208654 h 1383472"/>
                <a:gd name="connsiteX11065" fmla="*/ 763057 w 4340943"/>
                <a:gd name="connsiteY11065" fmla="*/ 197698 h 1383472"/>
                <a:gd name="connsiteX11066" fmla="*/ 773839 w 4340943"/>
                <a:gd name="connsiteY11066" fmla="*/ 191693 h 1383472"/>
                <a:gd name="connsiteX11067" fmla="*/ 781925 w 4340943"/>
                <a:gd name="connsiteY11067" fmla="*/ 190093 h 1383472"/>
                <a:gd name="connsiteX11068" fmla="*/ 2604541 w 4340943"/>
                <a:gd name="connsiteY11068" fmla="*/ 190061 h 1383472"/>
                <a:gd name="connsiteX11069" fmla="*/ 2619028 w 4340943"/>
                <a:gd name="connsiteY11069" fmla="*/ 195887 h 1383472"/>
                <a:gd name="connsiteX11070" fmla="*/ 2634903 w 4340943"/>
                <a:gd name="connsiteY11070" fmla="*/ 210334 h 1383472"/>
                <a:gd name="connsiteX11071" fmla="*/ 2631175 w 4340943"/>
                <a:gd name="connsiteY11071" fmla="*/ 232058 h 1383472"/>
                <a:gd name="connsiteX11072" fmla="*/ 2597109 w 4340943"/>
                <a:gd name="connsiteY11072" fmla="*/ 251028 h 1383472"/>
                <a:gd name="connsiteX11073" fmla="*/ 2566591 w 4340943"/>
                <a:gd name="connsiteY11073" fmla="*/ 248374 h 1383472"/>
                <a:gd name="connsiteX11074" fmla="*/ 2550715 w 4340943"/>
                <a:gd name="connsiteY11074" fmla="*/ 233927 h 1383472"/>
                <a:gd name="connsiteX11075" fmla="*/ 2554444 w 4340943"/>
                <a:gd name="connsiteY11075" fmla="*/ 212203 h 1383472"/>
                <a:gd name="connsiteX11076" fmla="*/ 2588510 w 4340943"/>
                <a:gd name="connsiteY11076" fmla="*/ 193233 h 1383472"/>
                <a:gd name="connsiteX11077" fmla="*/ 2604541 w 4340943"/>
                <a:gd name="connsiteY11077" fmla="*/ 190061 h 1383472"/>
                <a:gd name="connsiteX11078" fmla="*/ 1973910 w 4340943"/>
                <a:gd name="connsiteY11078" fmla="*/ 190061 h 1383472"/>
                <a:gd name="connsiteX11079" fmla="*/ 1988398 w 4340943"/>
                <a:gd name="connsiteY11079" fmla="*/ 195887 h 1383472"/>
                <a:gd name="connsiteX11080" fmla="*/ 2004273 w 4340943"/>
                <a:gd name="connsiteY11080" fmla="*/ 210334 h 1383472"/>
                <a:gd name="connsiteX11081" fmla="*/ 2000544 w 4340943"/>
                <a:gd name="connsiteY11081" fmla="*/ 232058 h 1383472"/>
                <a:gd name="connsiteX11082" fmla="*/ 1966479 w 4340943"/>
                <a:gd name="connsiteY11082" fmla="*/ 251028 h 1383472"/>
                <a:gd name="connsiteX11083" fmla="*/ 1935961 w 4340943"/>
                <a:gd name="connsiteY11083" fmla="*/ 248374 h 1383472"/>
                <a:gd name="connsiteX11084" fmla="*/ 1920085 w 4340943"/>
                <a:gd name="connsiteY11084" fmla="*/ 233927 h 1383472"/>
                <a:gd name="connsiteX11085" fmla="*/ 1923814 w 4340943"/>
                <a:gd name="connsiteY11085" fmla="*/ 212203 h 1383472"/>
                <a:gd name="connsiteX11086" fmla="*/ 1957880 w 4340943"/>
                <a:gd name="connsiteY11086" fmla="*/ 193233 h 1383472"/>
                <a:gd name="connsiteX11087" fmla="*/ 1973910 w 4340943"/>
                <a:gd name="connsiteY11087" fmla="*/ 190061 h 1383472"/>
                <a:gd name="connsiteX11088" fmla="*/ 1343407 w 4340943"/>
                <a:gd name="connsiteY11088" fmla="*/ 190061 h 1383472"/>
                <a:gd name="connsiteX11089" fmla="*/ 1357894 w 4340943"/>
                <a:gd name="connsiteY11089" fmla="*/ 195887 h 1383472"/>
                <a:gd name="connsiteX11090" fmla="*/ 1373769 w 4340943"/>
                <a:gd name="connsiteY11090" fmla="*/ 210334 h 1383472"/>
                <a:gd name="connsiteX11091" fmla="*/ 1370041 w 4340943"/>
                <a:gd name="connsiteY11091" fmla="*/ 232058 h 1383472"/>
                <a:gd name="connsiteX11092" fmla="*/ 1335975 w 4340943"/>
                <a:gd name="connsiteY11092" fmla="*/ 251028 h 1383472"/>
                <a:gd name="connsiteX11093" fmla="*/ 1305457 w 4340943"/>
                <a:gd name="connsiteY11093" fmla="*/ 248374 h 1383472"/>
                <a:gd name="connsiteX11094" fmla="*/ 1289582 w 4340943"/>
                <a:gd name="connsiteY11094" fmla="*/ 233927 h 1383472"/>
                <a:gd name="connsiteX11095" fmla="*/ 1293310 w 4340943"/>
                <a:gd name="connsiteY11095" fmla="*/ 212203 h 1383472"/>
                <a:gd name="connsiteX11096" fmla="*/ 1327376 w 4340943"/>
                <a:gd name="connsiteY11096" fmla="*/ 193233 h 1383472"/>
                <a:gd name="connsiteX11097" fmla="*/ 1343407 w 4340943"/>
                <a:gd name="connsiteY11097" fmla="*/ 190061 h 1383472"/>
                <a:gd name="connsiteX11098" fmla="*/ 714098 w 4340943"/>
                <a:gd name="connsiteY11098" fmla="*/ 190061 h 1383472"/>
                <a:gd name="connsiteX11099" fmla="*/ 728584 w 4340943"/>
                <a:gd name="connsiteY11099" fmla="*/ 195887 h 1383472"/>
                <a:gd name="connsiteX11100" fmla="*/ 744459 w 4340943"/>
                <a:gd name="connsiteY11100" fmla="*/ 210334 h 1383472"/>
                <a:gd name="connsiteX11101" fmla="*/ 740732 w 4340943"/>
                <a:gd name="connsiteY11101" fmla="*/ 232058 h 1383472"/>
                <a:gd name="connsiteX11102" fmla="*/ 706666 w 4340943"/>
                <a:gd name="connsiteY11102" fmla="*/ 251028 h 1383472"/>
                <a:gd name="connsiteX11103" fmla="*/ 676148 w 4340943"/>
                <a:gd name="connsiteY11103" fmla="*/ 248374 h 1383472"/>
                <a:gd name="connsiteX11104" fmla="*/ 660272 w 4340943"/>
                <a:gd name="connsiteY11104" fmla="*/ 233927 h 1383472"/>
                <a:gd name="connsiteX11105" fmla="*/ 664001 w 4340943"/>
                <a:gd name="connsiteY11105" fmla="*/ 212203 h 1383472"/>
                <a:gd name="connsiteX11106" fmla="*/ 698067 w 4340943"/>
                <a:gd name="connsiteY11106" fmla="*/ 193233 h 1383472"/>
                <a:gd name="connsiteX11107" fmla="*/ 714098 w 4340943"/>
                <a:gd name="connsiteY11107" fmla="*/ 190061 h 1383472"/>
                <a:gd name="connsiteX11108" fmla="*/ 2398898 w 4340943"/>
                <a:gd name="connsiteY11108" fmla="*/ 182280 h 1383472"/>
                <a:gd name="connsiteX11109" fmla="*/ 2406630 w 4340943"/>
                <a:gd name="connsiteY11109" fmla="*/ 184560 h 1383472"/>
                <a:gd name="connsiteX11110" fmla="*/ 2437612 w 4340943"/>
                <a:gd name="connsiteY11110" fmla="*/ 206615 h 1383472"/>
                <a:gd name="connsiteX11111" fmla="*/ 2437612 w 4340943"/>
                <a:gd name="connsiteY11111" fmla="*/ 217623 h 1383472"/>
                <a:gd name="connsiteX11112" fmla="*/ 2394404 w 4340943"/>
                <a:gd name="connsiteY11112" fmla="*/ 248381 h 1383472"/>
                <a:gd name="connsiteX11113" fmla="*/ 2378940 w 4340943"/>
                <a:gd name="connsiteY11113" fmla="*/ 248381 h 1383472"/>
                <a:gd name="connsiteX11114" fmla="*/ 2347958 w 4340943"/>
                <a:gd name="connsiteY11114" fmla="*/ 226326 h 1383472"/>
                <a:gd name="connsiteX11115" fmla="*/ 2347958 w 4340943"/>
                <a:gd name="connsiteY11115" fmla="*/ 215317 h 1383472"/>
                <a:gd name="connsiteX11116" fmla="*/ 2391166 w 4340943"/>
                <a:gd name="connsiteY11116" fmla="*/ 184560 h 1383472"/>
                <a:gd name="connsiteX11117" fmla="*/ 2398898 w 4340943"/>
                <a:gd name="connsiteY11117" fmla="*/ 182280 h 1383472"/>
                <a:gd name="connsiteX11118" fmla="*/ 1768267 w 4340943"/>
                <a:gd name="connsiteY11118" fmla="*/ 182280 h 1383472"/>
                <a:gd name="connsiteX11119" fmla="*/ 1775999 w 4340943"/>
                <a:gd name="connsiteY11119" fmla="*/ 184560 h 1383472"/>
                <a:gd name="connsiteX11120" fmla="*/ 1806982 w 4340943"/>
                <a:gd name="connsiteY11120" fmla="*/ 206615 h 1383472"/>
                <a:gd name="connsiteX11121" fmla="*/ 1806982 w 4340943"/>
                <a:gd name="connsiteY11121" fmla="*/ 217623 h 1383472"/>
                <a:gd name="connsiteX11122" fmla="*/ 1763774 w 4340943"/>
                <a:gd name="connsiteY11122" fmla="*/ 248381 h 1383472"/>
                <a:gd name="connsiteX11123" fmla="*/ 1748310 w 4340943"/>
                <a:gd name="connsiteY11123" fmla="*/ 248381 h 1383472"/>
                <a:gd name="connsiteX11124" fmla="*/ 1717327 w 4340943"/>
                <a:gd name="connsiteY11124" fmla="*/ 226326 h 1383472"/>
                <a:gd name="connsiteX11125" fmla="*/ 1717327 w 4340943"/>
                <a:gd name="connsiteY11125" fmla="*/ 215317 h 1383472"/>
                <a:gd name="connsiteX11126" fmla="*/ 1760535 w 4340943"/>
                <a:gd name="connsiteY11126" fmla="*/ 184560 h 1383472"/>
                <a:gd name="connsiteX11127" fmla="*/ 1768267 w 4340943"/>
                <a:gd name="connsiteY11127" fmla="*/ 182280 h 1383472"/>
                <a:gd name="connsiteX11128" fmla="*/ 1137763 w 4340943"/>
                <a:gd name="connsiteY11128" fmla="*/ 182280 h 1383472"/>
                <a:gd name="connsiteX11129" fmla="*/ 1145496 w 4340943"/>
                <a:gd name="connsiteY11129" fmla="*/ 184560 h 1383472"/>
                <a:gd name="connsiteX11130" fmla="*/ 1176478 w 4340943"/>
                <a:gd name="connsiteY11130" fmla="*/ 206615 h 1383472"/>
                <a:gd name="connsiteX11131" fmla="*/ 1176478 w 4340943"/>
                <a:gd name="connsiteY11131" fmla="*/ 217623 h 1383472"/>
                <a:gd name="connsiteX11132" fmla="*/ 1133270 w 4340943"/>
                <a:gd name="connsiteY11132" fmla="*/ 248381 h 1383472"/>
                <a:gd name="connsiteX11133" fmla="*/ 1117806 w 4340943"/>
                <a:gd name="connsiteY11133" fmla="*/ 248381 h 1383472"/>
                <a:gd name="connsiteX11134" fmla="*/ 1086824 w 4340943"/>
                <a:gd name="connsiteY11134" fmla="*/ 226326 h 1383472"/>
                <a:gd name="connsiteX11135" fmla="*/ 1086824 w 4340943"/>
                <a:gd name="connsiteY11135" fmla="*/ 215317 h 1383472"/>
                <a:gd name="connsiteX11136" fmla="*/ 1130031 w 4340943"/>
                <a:gd name="connsiteY11136" fmla="*/ 184560 h 1383472"/>
                <a:gd name="connsiteX11137" fmla="*/ 1137763 w 4340943"/>
                <a:gd name="connsiteY11137" fmla="*/ 182280 h 1383472"/>
                <a:gd name="connsiteX11138" fmla="*/ 508454 w 4340943"/>
                <a:gd name="connsiteY11138" fmla="*/ 182280 h 1383472"/>
                <a:gd name="connsiteX11139" fmla="*/ 516186 w 4340943"/>
                <a:gd name="connsiteY11139" fmla="*/ 184560 h 1383472"/>
                <a:gd name="connsiteX11140" fmla="*/ 547169 w 4340943"/>
                <a:gd name="connsiteY11140" fmla="*/ 206615 h 1383472"/>
                <a:gd name="connsiteX11141" fmla="*/ 547169 w 4340943"/>
                <a:gd name="connsiteY11141" fmla="*/ 217623 h 1383472"/>
                <a:gd name="connsiteX11142" fmla="*/ 503961 w 4340943"/>
                <a:gd name="connsiteY11142" fmla="*/ 248381 h 1383472"/>
                <a:gd name="connsiteX11143" fmla="*/ 488497 w 4340943"/>
                <a:gd name="connsiteY11143" fmla="*/ 248381 h 1383472"/>
                <a:gd name="connsiteX11144" fmla="*/ 457515 w 4340943"/>
                <a:gd name="connsiteY11144" fmla="*/ 226326 h 1383472"/>
                <a:gd name="connsiteX11145" fmla="*/ 457515 w 4340943"/>
                <a:gd name="connsiteY11145" fmla="*/ 215317 h 1383472"/>
                <a:gd name="connsiteX11146" fmla="*/ 500722 w 4340943"/>
                <a:gd name="connsiteY11146" fmla="*/ 184560 h 1383472"/>
                <a:gd name="connsiteX11147" fmla="*/ 508454 w 4340943"/>
                <a:gd name="connsiteY11147" fmla="*/ 182280 h 1383472"/>
                <a:gd name="connsiteX11148" fmla="*/ 2158942 w 4340943"/>
                <a:gd name="connsiteY11148" fmla="*/ 182227 h 1383472"/>
                <a:gd name="connsiteX11149" fmla="*/ 2163691 w 4340943"/>
                <a:gd name="connsiteY11149" fmla="*/ 184857 h 1383472"/>
                <a:gd name="connsiteX11150" fmla="*/ 2169698 w 4340943"/>
                <a:gd name="connsiteY11150" fmla="*/ 192380 h 1383472"/>
                <a:gd name="connsiteX11151" fmla="*/ 2166750 w 4340943"/>
                <a:gd name="connsiteY11151" fmla="*/ 200009 h 1383472"/>
                <a:gd name="connsiteX11152" fmla="*/ 2156399 w 4340943"/>
                <a:gd name="connsiteY11152" fmla="*/ 204198 h 1383472"/>
                <a:gd name="connsiteX11153" fmla="*/ 2145680 w 4340943"/>
                <a:gd name="connsiteY11153" fmla="*/ 202100 h 1383472"/>
                <a:gd name="connsiteX11154" fmla="*/ 2139673 w 4340943"/>
                <a:gd name="connsiteY11154" fmla="*/ 194576 h 1383472"/>
                <a:gd name="connsiteX11155" fmla="*/ 2142621 w 4340943"/>
                <a:gd name="connsiteY11155" fmla="*/ 186946 h 1383472"/>
                <a:gd name="connsiteX11156" fmla="*/ 2152973 w 4340943"/>
                <a:gd name="connsiteY11156" fmla="*/ 182758 h 1383472"/>
                <a:gd name="connsiteX11157" fmla="*/ 2158942 w 4340943"/>
                <a:gd name="connsiteY11157" fmla="*/ 182227 h 1383472"/>
                <a:gd name="connsiteX11158" fmla="*/ 1528439 w 4340943"/>
                <a:gd name="connsiteY11158" fmla="*/ 182227 h 1383472"/>
                <a:gd name="connsiteX11159" fmla="*/ 1533188 w 4340943"/>
                <a:gd name="connsiteY11159" fmla="*/ 184857 h 1383472"/>
                <a:gd name="connsiteX11160" fmla="*/ 1539195 w 4340943"/>
                <a:gd name="connsiteY11160" fmla="*/ 192380 h 1383472"/>
                <a:gd name="connsiteX11161" fmla="*/ 1536247 w 4340943"/>
                <a:gd name="connsiteY11161" fmla="*/ 200009 h 1383472"/>
                <a:gd name="connsiteX11162" fmla="*/ 1525896 w 4340943"/>
                <a:gd name="connsiteY11162" fmla="*/ 204198 h 1383472"/>
                <a:gd name="connsiteX11163" fmla="*/ 1515177 w 4340943"/>
                <a:gd name="connsiteY11163" fmla="*/ 202100 h 1383472"/>
                <a:gd name="connsiteX11164" fmla="*/ 1509170 w 4340943"/>
                <a:gd name="connsiteY11164" fmla="*/ 194576 h 1383472"/>
                <a:gd name="connsiteX11165" fmla="*/ 1512118 w 4340943"/>
                <a:gd name="connsiteY11165" fmla="*/ 186946 h 1383472"/>
                <a:gd name="connsiteX11166" fmla="*/ 1522469 w 4340943"/>
                <a:gd name="connsiteY11166" fmla="*/ 182758 h 1383472"/>
                <a:gd name="connsiteX11167" fmla="*/ 1528439 w 4340943"/>
                <a:gd name="connsiteY11167" fmla="*/ 182227 h 1383472"/>
                <a:gd name="connsiteX11168" fmla="*/ 899129 w 4340943"/>
                <a:gd name="connsiteY11168" fmla="*/ 182227 h 1383472"/>
                <a:gd name="connsiteX11169" fmla="*/ 903878 w 4340943"/>
                <a:gd name="connsiteY11169" fmla="*/ 184857 h 1383472"/>
                <a:gd name="connsiteX11170" fmla="*/ 909885 w 4340943"/>
                <a:gd name="connsiteY11170" fmla="*/ 192380 h 1383472"/>
                <a:gd name="connsiteX11171" fmla="*/ 906937 w 4340943"/>
                <a:gd name="connsiteY11171" fmla="*/ 200009 h 1383472"/>
                <a:gd name="connsiteX11172" fmla="*/ 896586 w 4340943"/>
                <a:gd name="connsiteY11172" fmla="*/ 204198 h 1383472"/>
                <a:gd name="connsiteX11173" fmla="*/ 885868 w 4340943"/>
                <a:gd name="connsiteY11173" fmla="*/ 202100 h 1383472"/>
                <a:gd name="connsiteX11174" fmla="*/ 879860 w 4340943"/>
                <a:gd name="connsiteY11174" fmla="*/ 194576 h 1383472"/>
                <a:gd name="connsiteX11175" fmla="*/ 882808 w 4340943"/>
                <a:gd name="connsiteY11175" fmla="*/ 186946 h 1383472"/>
                <a:gd name="connsiteX11176" fmla="*/ 893159 w 4340943"/>
                <a:gd name="connsiteY11176" fmla="*/ 182758 h 1383472"/>
                <a:gd name="connsiteX11177" fmla="*/ 899129 w 4340943"/>
                <a:gd name="connsiteY11177" fmla="*/ 182227 h 1383472"/>
                <a:gd name="connsiteX11178" fmla="*/ 2451749 w 4340943"/>
                <a:gd name="connsiteY11178" fmla="*/ 178659 h 1383472"/>
                <a:gd name="connsiteX11179" fmla="*/ 2464744 w 4340943"/>
                <a:gd name="connsiteY11179" fmla="*/ 178659 h 1383472"/>
                <a:gd name="connsiteX11180" fmla="*/ 2475708 w 4340943"/>
                <a:gd name="connsiteY11180" fmla="*/ 186465 h 1383472"/>
                <a:gd name="connsiteX11181" fmla="*/ 2475708 w 4340943"/>
                <a:gd name="connsiteY11181" fmla="*/ 196210 h 1383472"/>
                <a:gd name="connsiteX11182" fmla="*/ 2464744 w 4340943"/>
                <a:gd name="connsiteY11182" fmla="*/ 204015 h 1383472"/>
                <a:gd name="connsiteX11183" fmla="*/ 2451749 w 4340943"/>
                <a:gd name="connsiteY11183" fmla="*/ 204015 h 1383472"/>
                <a:gd name="connsiteX11184" fmla="*/ 2440784 w 4340943"/>
                <a:gd name="connsiteY11184" fmla="*/ 196210 h 1383472"/>
                <a:gd name="connsiteX11185" fmla="*/ 2440784 w 4340943"/>
                <a:gd name="connsiteY11185" fmla="*/ 186464 h 1383472"/>
                <a:gd name="connsiteX11186" fmla="*/ 2451749 w 4340943"/>
                <a:gd name="connsiteY11186" fmla="*/ 178659 h 1383472"/>
                <a:gd name="connsiteX11187" fmla="*/ 1821118 w 4340943"/>
                <a:gd name="connsiteY11187" fmla="*/ 178659 h 1383472"/>
                <a:gd name="connsiteX11188" fmla="*/ 1834113 w 4340943"/>
                <a:gd name="connsiteY11188" fmla="*/ 178659 h 1383472"/>
                <a:gd name="connsiteX11189" fmla="*/ 1845078 w 4340943"/>
                <a:gd name="connsiteY11189" fmla="*/ 186465 h 1383472"/>
                <a:gd name="connsiteX11190" fmla="*/ 1845077 w 4340943"/>
                <a:gd name="connsiteY11190" fmla="*/ 196210 h 1383472"/>
                <a:gd name="connsiteX11191" fmla="*/ 1834113 w 4340943"/>
                <a:gd name="connsiteY11191" fmla="*/ 204015 h 1383472"/>
                <a:gd name="connsiteX11192" fmla="*/ 1821119 w 4340943"/>
                <a:gd name="connsiteY11192" fmla="*/ 204015 h 1383472"/>
                <a:gd name="connsiteX11193" fmla="*/ 1810154 w 4340943"/>
                <a:gd name="connsiteY11193" fmla="*/ 196210 h 1383472"/>
                <a:gd name="connsiteX11194" fmla="*/ 1810154 w 4340943"/>
                <a:gd name="connsiteY11194" fmla="*/ 186464 h 1383472"/>
                <a:gd name="connsiteX11195" fmla="*/ 1821118 w 4340943"/>
                <a:gd name="connsiteY11195" fmla="*/ 178659 h 1383472"/>
                <a:gd name="connsiteX11196" fmla="*/ 1190615 w 4340943"/>
                <a:gd name="connsiteY11196" fmla="*/ 178659 h 1383472"/>
                <a:gd name="connsiteX11197" fmla="*/ 1203609 w 4340943"/>
                <a:gd name="connsiteY11197" fmla="*/ 178659 h 1383472"/>
                <a:gd name="connsiteX11198" fmla="*/ 1214575 w 4340943"/>
                <a:gd name="connsiteY11198" fmla="*/ 186465 h 1383472"/>
                <a:gd name="connsiteX11199" fmla="*/ 1214574 w 4340943"/>
                <a:gd name="connsiteY11199" fmla="*/ 196210 h 1383472"/>
                <a:gd name="connsiteX11200" fmla="*/ 1203609 w 4340943"/>
                <a:gd name="connsiteY11200" fmla="*/ 204015 h 1383472"/>
                <a:gd name="connsiteX11201" fmla="*/ 1190616 w 4340943"/>
                <a:gd name="connsiteY11201" fmla="*/ 204015 h 1383472"/>
                <a:gd name="connsiteX11202" fmla="*/ 1179651 w 4340943"/>
                <a:gd name="connsiteY11202" fmla="*/ 196210 h 1383472"/>
                <a:gd name="connsiteX11203" fmla="*/ 1179651 w 4340943"/>
                <a:gd name="connsiteY11203" fmla="*/ 186464 h 1383472"/>
                <a:gd name="connsiteX11204" fmla="*/ 1190615 w 4340943"/>
                <a:gd name="connsiteY11204" fmla="*/ 178659 h 1383472"/>
                <a:gd name="connsiteX11205" fmla="*/ 561305 w 4340943"/>
                <a:gd name="connsiteY11205" fmla="*/ 178659 h 1383472"/>
                <a:gd name="connsiteX11206" fmla="*/ 574300 w 4340943"/>
                <a:gd name="connsiteY11206" fmla="*/ 178659 h 1383472"/>
                <a:gd name="connsiteX11207" fmla="*/ 585265 w 4340943"/>
                <a:gd name="connsiteY11207" fmla="*/ 186465 h 1383472"/>
                <a:gd name="connsiteX11208" fmla="*/ 585265 w 4340943"/>
                <a:gd name="connsiteY11208" fmla="*/ 196210 h 1383472"/>
                <a:gd name="connsiteX11209" fmla="*/ 574300 w 4340943"/>
                <a:gd name="connsiteY11209" fmla="*/ 204015 h 1383472"/>
                <a:gd name="connsiteX11210" fmla="*/ 561306 w 4340943"/>
                <a:gd name="connsiteY11210" fmla="*/ 204015 h 1383472"/>
                <a:gd name="connsiteX11211" fmla="*/ 550341 w 4340943"/>
                <a:gd name="connsiteY11211" fmla="*/ 196210 h 1383472"/>
                <a:gd name="connsiteX11212" fmla="*/ 550341 w 4340943"/>
                <a:gd name="connsiteY11212" fmla="*/ 186464 h 1383472"/>
                <a:gd name="connsiteX11213" fmla="*/ 561305 w 4340943"/>
                <a:gd name="connsiteY11213" fmla="*/ 178659 h 1383472"/>
                <a:gd name="connsiteX11214" fmla="*/ 2226003 w 4340943"/>
                <a:gd name="connsiteY11214" fmla="*/ 170910 h 1383472"/>
                <a:gd name="connsiteX11215" fmla="*/ 2243420 w 4340943"/>
                <a:gd name="connsiteY11215" fmla="*/ 175495 h 1383472"/>
                <a:gd name="connsiteX11216" fmla="*/ 2293204 w 4340943"/>
                <a:gd name="connsiteY11216" fmla="*/ 208305 h 1383472"/>
                <a:gd name="connsiteX11217" fmla="*/ 2294525 w 4340943"/>
                <a:gd name="connsiteY11217" fmla="*/ 232714 h 1383472"/>
                <a:gd name="connsiteX11218" fmla="*/ 2269557 w 4340943"/>
                <a:gd name="connsiteY11218" fmla="*/ 251912 h 1383472"/>
                <a:gd name="connsiteX11219" fmla="*/ 2235269 w 4340943"/>
                <a:gd name="connsiteY11219" fmla="*/ 252852 h 1383472"/>
                <a:gd name="connsiteX11220" fmla="*/ 2185485 w 4340943"/>
                <a:gd name="connsiteY11220" fmla="*/ 220042 h 1383472"/>
                <a:gd name="connsiteX11221" fmla="*/ 2184164 w 4340943"/>
                <a:gd name="connsiteY11221" fmla="*/ 195633 h 1383472"/>
                <a:gd name="connsiteX11222" fmla="*/ 2209132 w 4340943"/>
                <a:gd name="connsiteY11222" fmla="*/ 176435 h 1383472"/>
                <a:gd name="connsiteX11223" fmla="*/ 2226003 w 4340943"/>
                <a:gd name="connsiteY11223" fmla="*/ 170910 h 1383472"/>
                <a:gd name="connsiteX11224" fmla="*/ 1595499 w 4340943"/>
                <a:gd name="connsiteY11224" fmla="*/ 170910 h 1383472"/>
                <a:gd name="connsiteX11225" fmla="*/ 1612917 w 4340943"/>
                <a:gd name="connsiteY11225" fmla="*/ 175495 h 1383472"/>
                <a:gd name="connsiteX11226" fmla="*/ 1662701 w 4340943"/>
                <a:gd name="connsiteY11226" fmla="*/ 208305 h 1383472"/>
                <a:gd name="connsiteX11227" fmla="*/ 1664022 w 4340943"/>
                <a:gd name="connsiteY11227" fmla="*/ 232714 h 1383472"/>
                <a:gd name="connsiteX11228" fmla="*/ 1639054 w 4340943"/>
                <a:gd name="connsiteY11228" fmla="*/ 251912 h 1383472"/>
                <a:gd name="connsiteX11229" fmla="*/ 1604765 w 4340943"/>
                <a:gd name="connsiteY11229" fmla="*/ 252852 h 1383472"/>
                <a:gd name="connsiteX11230" fmla="*/ 1554981 w 4340943"/>
                <a:gd name="connsiteY11230" fmla="*/ 220042 h 1383472"/>
                <a:gd name="connsiteX11231" fmla="*/ 1553661 w 4340943"/>
                <a:gd name="connsiteY11231" fmla="*/ 195633 h 1383472"/>
                <a:gd name="connsiteX11232" fmla="*/ 1578628 w 4340943"/>
                <a:gd name="connsiteY11232" fmla="*/ 176435 h 1383472"/>
                <a:gd name="connsiteX11233" fmla="*/ 1595499 w 4340943"/>
                <a:gd name="connsiteY11233" fmla="*/ 170910 h 1383472"/>
                <a:gd name="connsiteX11234" fmla="*/ 966189 w 4340943"/>
                <a:gd name="connsiteY11234" fmla="*/ 170910 h 1383472"/>
                <a:gd name="connsiteX11235" fmla="*/ 983608 w 4340943"/>
                <a:gd name="connsiteY11235" fmla="*/ 175495 h 1383472"/>
                <a:gd name="connsiteX11236" fmla="*/ 1033391 w 4340943"/>
                <a:gd name="connsiteY11236" fmla="*/ 208305 h 1383472"/>
                <a:gd name="connsiteX11237" fmla="*/ 1034712 w 4340943"/>
                <a:gd name="connsiteY11237" fmla="*/ 232714 h 1383472"/>
                <a:gd name="connsiteX11238" fmla="*/ 1009744 w 4340943"/>
                <a:gd name="connsiteY11238" fmla="*/ 251912 h 1383472"/>
                <a:gd name="connsiteX11239" fmla="*/ 975456 w 4340943"/>
                <a:gd name="connsiteY11239" fmla="*/ 252852 h 1383472"/>
                <a:gd name="connsiteX11240" fmla="*/ 925672 w 4340943"/>
                <a:gd name="connsiteY11240" fmla="*/ 220042 h 1383472"/>
                <a:gd name="connsiteX11241" fmla="*/ 924351 w 4340943"/>
                <a:gd name="connsiteY11241" fmla="*/ 195633 h 1383472"/>
                <a:gd name="connsiteX11242" fmla="*/ 949319 w 4340943"/>
                <a:gd name="connsiteY11242" fmla="*/ 176435 h 1383472"/>
                <a:gd name="connsiteX11243" fmla="*/ 966189 w 4340943"/>
                <a:gd name="connsiteY11243" fmla="*/ 170910 h 1383472"/>
                <a:gd name="connsiteX11244" fmla="*/ 2613491 w 4340943"/>
                <a:gd name="connsiteY11244" fmla="*/ 166481 h 1383472"/>
                <a:gd name="connsiteX11245" fmla="*/ 2618484 w 4340943"/>
                <a:gd name="connsiteY11245" fmla="*/ 168140 h 1383472"/>
                <a:gd name="connsiteX11246" fmla="*/ 2624244 w 4340943"/>
                <a:gd name="connsiteY11246" fmla="*/ 172622 h 1383472"/>
                <a:gd name="connsiteX11247" fmla="*/ 2623793 w 4340943"/>
                <a:gd name="connsiteY11247" fmla="*/ 179862 h 1383472"/>
                <a:gd name="connsiteX11248" fmla="*/ 2617498 w 4340943"/>
                <a:gd name="connsiteY11248" fmla="*/ 183963 h 1383472"/>
                <a:gd name="connsiteX11249" fmla="*/ 2607327 w 4340943"/>
                <a:gd name="connsiteY11249" fmla="*/ 183642 h 1383472"/>
                <a:gd name="connsiteX11250" fmla="*/ 2601566 w 4340943"/>
                <a:gd name="connsiteY11250" fmla="*/ 179160 h 1383472"/>
                <a:gd name="connsiteX11251" fmla="*/ 2602017 w 4340943"/>
                <a:gd name="connsiteY11251" fmla="*/ 171920 h 1383472"/>
                <a:gd name="connsiteX11252" fmla="*/ 2608312 w 4340943"/>
                <a:gd name="connsiteY11252" fmla="*/ 167820 h 1383472"/>
                <a:gd name="connsiteX11253" fmla="*/ 2613491 w 4340943"/>
                <a:gd name="connsiteY11253" fmla="*/ 166481 h 1383472"/>
                <a:gd name="connsiteX11254" fmla="*/ 1982861 w 4340943"/>
                <a:gd name="connsiteY11254" fmla="*/ 166481 h 1383472"/>
                <a:gd name="connsiteX11255" fmla="*/ 1987853 w 4340943"/>
                <a:gd name="connsiteY11255" fmla="*/ 168140 h 1383472"/>
                <a:gd name="connsiteX11256" fmla="*/ 1993614 w 4340943"/>
                <a:gd name="connsiteY11256" fmla="*/ 172622 h 1383472"/>
                <a:gd name="connsiteX11257" fmla="*/ 1993162 w 4340943"/>
                <a:gd name="connsiteY11257" fmla="*/ 179862 h 1383472"/>
                <a:gd name="connsiteX11258" fmla="*/ 1986867 w 4340943"/>
                <a:gd name="connsiteY11258" fmla="*/ 183963 h 1383472"/>
                <a:gd name="connsiteX11259" fmla="*/ 1976696 w 4340943"/>
                <a:gd name="connsiteY11259" fmla="*/ 183642 h 1383472"/>
                <a:gd name="connsiteX11260" fmla="*/ 1970936 w 4340943"/>
                <a:gd name="connsiteY11260" fmla="*/ 179160 h 1383472"/>
                <a:gd name="connsiteX11261" fmla="*/ 1971387 w 4340943"/>
                <a:gd name="connsiteY11261" fmla="*/ 171920 h 1383472"/>
                <a:gd name="connsiteX11262" fmla="*/ 1977682 w 4340943"/>
                <a:gd name="connsiteY11262" fmla="*/ 167820 h 1383472"/>
                <a:gd name="connsiteX11263" fmla="*/ 1982861 w 4340943"/>
                <a:gd name="connsiteY11263" fmla="*/ 166481 h 1383472"/>
                <a:gd name="connsiteX11264" fmla="*/ 1352358 w 4340943"/>
                <a:gd name="connsiteY11264" fmla="*/ 166481 h 1383472"/>
                <a:gd name="connsiteX11265" fmla="*/ 1357350 w 4340943"/>
                <a:gd name="connsiteY11265" fmla="*/ 168140 h 1383472"/>
                <a:gd name="connsiteX11266" fmla="*/ 1363110 w 4340943"/>
                <a:gd name="connsiteY11266" fmla="*/ 172622 h 1383472"/>
                <a:gd name="connsiteX11267" fmla="*/ 1362659 w 4340943"/>
                <a:gd name="connsiteY11267" fmla="*/ 179862 h 1383472"/>
                <a:gd name="connsiteX11268" fmla="*/ 1356364 w 4340943"/>
                <a:gd name="connsiteY11268" fmla="*/ 183963 h 1383472"/>
                <a:gd name="connsiteX11269" fmla="*/ 1346193 w 4340943"/>
                <a:gd name="connsiteY11269" fmla="*/ 183642 h 1383472"/>
                <a:gd name="connsiteX11270" fmla="*/ 1340432 w 4340943"/>
                <a:gd name="connsiteY11270" fmla="*/ 179160 h 1383472"/>
                <a:gd name="connsiteX11271" fmla="*/ 1340884 w 4340943"/>
                <a:gd name="connsiteY11271" fmla="*/ 171920 h 1383472"/>
                <a:gd name="connsiteX11272" fmla="*/ 1347179 w 4340943"/>
                <a:gd name="connsiteY11272" fmla="*/ 167820 h 1383472"/>
                <a:gd name="connsiteX11273" fmla="*/ 1352358 w 4340943"/>
                <a:gd name="connsiteY11273" fmla="*/ 166481 h 1383472"/>
                <a:gd name="connsiteX11274" fmla="*/ 723048 w 4340943"/>
                <a:gd name="connsiteY11274" fmla="*/ 166481 h 1383472"/>
                <a:gd name="connsiteX11275" fmla="*/ 728041 w 4340943"/>
                <a:gd name="connsiteY11275" fmla="*/ 168140 h 1383472"/>
                <a:gd name="connsiteX11276" fmla="*/ 733801 w 4340943"/>
                <a:gd name="connsiteY11276" fmla="*/ 172622 h 1383472"/>
                <a:gd name="connsiteX11277" fmla="*/ 733350 w 4340943"/>
                <a:gd name="connsiteY11277" fmla="*/ 179862 h 1383472"/>
                <a:gd name="connsiteX11278" fmla="*/ 727054 w 4340943"/>
                <a:gd name="connsiteY11278" fmla="*/ 183963 h 1383472"/>
                <a:gd name="connsiteX11279" fmla="*/ 716884 w 4340943"/>
                <a:gd name="connsiteY11279" fmla="*/ 183642 h 1383472"/>
                <a:gd name="connsiteX11280" fmla="*/ 711123 w 4340943"/>
                <a:gd name="connsiteY11280" fmla="*/ 179160 h 1383472"/>
                <a:gd name="connsiteX11281" fmla="*/ 711574 w 4340943"/>
                <a:gd name="connsiteY11281" fmla="*/ 171920 h 1383472"/>
                <a:gd name="connsiteX11282" fmla="*/ 717869 w 4340943"/>
                <a:gd name="connsiteY11282" fmla="*/ 167820 h 1383472"/>
                <a:gd name="connsiteX11283" fmla="*/ 723048 w 4340943"/>
                <a:gd name="connsiteY11283" fmla="*/ 166481 h 1383472"/>
                <a:gd name="connsiteX11284" fmla="*/ 2427169 w 4340943"/>
                <a:gd name="connsiteY11284" fmla="*/ 163079 h 1383472"/>
                <a:gd name="connsiteX11285" fmla="*/ 2432161 w 4340943"/>
                <a:gd name="connsiteY11285" fmla="*/ 164740 h 1383472"/>
                <a:gd name="connsiteX11286" fmla="*/ 2437921 w 4340943"/>
                <a:gd name="connsiteY11286" fmla="*/ 169221 h 1383472"/>
                <a:gd name="connsiteX11287" fmla="*/ 2437471 w 4340943"/>
                <a:gd name="connsiteY11287" fmla="*/ 176462 h 1383472"/>
                <a:gd name="connsiteX11288" fmla="*/ 2431175 w 4340943"/>
                <a:gd name="connsiteY11288" fmla="*/ 180562 h 1383472"/>
                <a:gd name="connsiteX11289" fmla="*/ 2421004 w 4340943"/>
                <a:gd name="connsiteY11289" fmla="*/ 180241 h 1383472"/>
                <a:gd name="connsiteX11290" fmla="*/ 2415243 w 4340943"/>
                <a:gd name="connsiteY11290" fmla="*/ 175760 h 1383472"/>
                <a:gd name="connsiteX11291" fmla="*/ 2415694 w 4340943"/>
                <a:gd name="connsiteY11291" fmla="*/ 168519 h 1383472"/>
                <a:gd name="connsiteX11292" fmla="*/ 2421990 w 4340943"/>
                <a:gd name="connsiteY11292" fmla="*/ 164419 h 1383472"/>
                <a:gd name="connsiteX11293" fmla="*/ 2427169 w 4340943"/>
                <a:gd name="connsiteY11293" fmla="*/ 163079 h 1383472"/>
                <a:gd name="connsiteX11294" fmla="*/ 1796538 w 4340943"/>
                <a:gd name="connsiteY11294" fmla="*/ 163079 h 1383472"/>
                <a:gd name="connsiteX11295" fmla="*/ 1801530 w 4340943"/>
                <a:gd name="connsiteY11295" fmla="*/ 164740 h 1383472"/>
                <a:gd name="connsiteX11296" fmla="*/ 1807291 w 4340943"/>
                <a:gd name="connsiteY11296" fmla="*/ 169221 h 1383472"/>
                <a:gd name="connsiteX11297" fmla="*/ 1806840 w 4340943"/>
                <a:gd name="connsiteY11297" fmla="*/ 176462 h 1383472"/>
                <a:gd name="connsiteX11298" fmla="*/ 1800544 w 4340943"/>
                <a:gd name="connsiteY11298" fmla="*/ 180562 h 1383472"/>
                <a:gd name="connsiteX11299" fmla="*/ 1790373 w 4340943"/>
                <a:gd name="connsiteY11299" fmla="*/ 180241 h 1383472"/>
                <a:gd name="connsiteX11300" fmla="*/ 1784612 w 4340943"/>
                <a:gd name="connsiteY11300" fmla="*/ 175760 h 1383472"/>
                <a:gd name="connsiteX11301" fmla="*/ 1785063 w 4340943"/>
                <a:gd name="connsiteY11301" fmla="*/ 168519 h 1383472"/>
                <a:gd name="connsiteX11302" fmla="*/ 1791359 w 4340943"/>
                <a:gd name="connsiteY11302" fmla="*/ 164419 h 1383472"/>
                <a:gd name="connsiteX11303" fmla="*/ 1796538 w 4340943"/>
                <a:gd name="connsiteY11303" fmla="*/ 163079 h 1383472"/>
                <a:gd name="connsiteX11304" fmla="*/ 1166035 w 4340943"/>
                <a:gd name="connsiteY11304" fmla="*/ 163079 h 1383472"/>
                <a:gd name="connsiteX11305" fmla="*/ 1171027 w 4340943"/>
                <a:gd name="connsiteY11305" fmla="*/ 164740 h 1383472"/>
                <a:gd name="connsiteX11306" fmla="*/ 1176787 w 4340943"/>
                <a:gd name="connsiteY11306" fmla="*/ 169221 h 1383472"/>
                <a:gd name="connsiteX11307" fmla="*/ 1176337 w 4340943"/>
                <a:gd name="connsiteY11307" fmla="*/ 176462 h 1383472"/>
                <a:gd name="connsiteX11308" fmla="*/ 1170041 w 4340943"/>
                <a:gd name="connsiteY11308" fmla="*/ 180562 h 1383472"/>
                <a:gd name="connsiteX11309" fmla="*/ 1159870 w 4340943"/>
                <a:gd name="connsiteY11309" fmla="*/ 180241 h 1383472"/>
                <a:gd name="connsiteX11310" fmla="*/ 1154109 w 4340943"/>
                <a:gd name="connsiteY11310" fmla="*/ 175760 h 1383472"/>
                <a:gd name="connsiteX11311" fmla="*/ 1154560 w 4340943"/>
                <a:gd name="connsiteY11311" fmla="*/ 168519 h 1383472"/>
                <a:gd name="connsiteX11312" fmla="*/ 1160856 w 4340943"/>
                <a:gd name="connsiteY11312" fmla="*/ 164419 h 1383472"/>
                <a:gd name="connsiteX11313" fmla="*/ 1166035 w 4340943"/>
                <a:gd name="connsiteY11313" fmla="*/ 163079 h 1383472"/>
                <a:gd name="connsiteX11314" fmla="*/ 536726 w 4340943"/>
                <a:gd name="connsiteY11314" fmla="*/ 163079 h 1383472"/>
                <a:gd name="connsiteX11315" fmla="*/ 541717 w 4340943"/>
                <a:gd name="connsiteY11315" fmla="*/ 164740 h 1383472"/>
                <a:gd name="connsiteX11316" fmla="*/ 547478 w 4340943"/>
                <a:gd name="connsiteY11316" fmla="*/ 169221 h 1383472"/>
                <a:gd name="connsiteX11317" fmla="*/ 547027 w 4340943"/>
                <a:gd name="connsiteY11317" fmla="*/ 176462 h 1383472"/>
                <a:gd name="connsiteX11318" fmla="*/ 540731 w 4340943"/>
                <a:gd name="connsiteY11318" fmla="*/ 180562 h 1383472"/>
                <a:gd name="connsiteX11319" fmla="*/ 530560 w 4340943"/>
                <a:gd name="connsiteY11319" fmla="*/ 180241 h 1383472"/>
                <a:gd name="connsiteX11320" fmla="*/ 524799 w 4340943"/>
                <a:gd name="connsiteY11320" fmla="*/ 175760 h 1383472"/>
                <a:gd name="connsiteX11321" fmla="*/ 525250 w 4340943"/>
                <a:gd name="connsiteY11321" fmla="*/ 168519 h 1383472"/>
                <a:gd name="connsiteX11322" fmla="*/ 531546 w 4340943"/>
                <a:gd name="connsiteY11322" fmla="*/ 164419 h 1383472"/>
                <a:gd name="connsiteX11323" fmla="*/ 536726 w 4340943"/>
                <a:gd name="connsiteY11323" fmla="*/ 163079 h 1383472"/>
                <a:gd name="connsiteX11324" fmla="*/ 2122895 w 4340943"/>
                <a:gd name="connsiteY11324" fmla="*/ 154913 h 1383472"/>
                <a:gd name="connsiteX11325" fmla="*/ 2130224 w 4340943"/>
                <a:gd name="connsiteY11325" fmla="*/ 157492 h 1383472"/>
                <a:gd name="connsiteX11326" fmla="*/ 2140880 w 4340943"/>
                <a:gd name="connsiteY11326" fmla="*/ 166158 h 1383472"/>
                <a:gd name="connsiteX11327" fmla="*/ 2139878 w 4340943"/>
                <a:gd name="connsiteY11327" fmla="*/ 176888 h 1383472"/>
                <a:gd name="connsiteX11328" fmla="*/ 2124536 w 4340943"/>
                <a:gd name="connsiteY11328" fmla="*/ 186447 h 1383472"/>
                <a:gd name="connsiteX11329" fmla="*/ 2109463 w 4340943"/>
                <a:gd name="connsiteY11329" fmla="*/ 185734 h 1383472"/>
                <a:gd name="connsiteX11330" fmla="*/ 2098807 w 4340943"/>
                <a:gd name="connsiteY11330" fmla="*/ 177068 h 1383472"/>
                <a:gd name="connsiteX11331" fmla="*/ 2099809 w 4340943"/>
                <a:gd name="connsiteY11331" fmla="*/ 166338 h 1383472"/>
                <a:gd name="connsiteX11332" fmla="*/ 2115150 w 4340943"/>
                <a:gd name="connsiteY11332" fmla="*/ 156778 h 1383472"/>
                <a:gd name="connsiteX11333" fmla="*/ 2122895 w 4340943"/>
                <a:gd name="connsiteY11333" fmla="*/ 154913 h 1383472"/>
                <a:gd name="connsiteX11334" fmla="*/ 1492391 w 4340943"/>
                <a:gd name="connsiteY11334" fmla="*/ 154913 h 1383472"/>
                <a:gd name="connsiteX11335" fmla="*/ 1499720 w 4340943"/>
                <a:gd name="connsiteY11335" fmla="*/ 157492 h 1383472"/>
                <a:gd name="connsiteX11336" fmla="*/ 1510377 w 4340943"/>
                <a:gd name="connsiteY11336" fmla="*/ 166158 h 1383472"/>
                <a:gd name="connsiteX11337" fmla="*/ 1509375 w 4340943"/>
                <a:gd name="connsiteY11337" fmla="*/ 176888 h 1383472"/>
                <a:gd name="connsiteX11338" fmla="*/ 1494033 w 4340943"/>
                <a:gd name="connsiteY11338" fmla="*/ 186447 h 1383472"/>
                <a:gd name="connsiteX11339" fmla="*/ 1478959 w 4340943"/>
                <a:gd name="connsiteY11339" fmla="*/ 185734 h 1383472"/>
                <a:gd name="connsiteX11340" fmla="*/ 1468303 w 4340943"/>
                <a:gd name="connsiteY11340" fmla="*/ 177068 h 1383472"/>
                <a:gd name="connsiteX11341" fmla="*/ 1469305 w 4340943"/>
                <a:gd name="connsiteY11341" fmla="*/ 166338 h 1383472"/>
                <a:gd name="connsiteX11342" fmla="*/ 1484647 w 4340943"/>
                <a:gd name="connsiteY11342" fmla="*/ 156778 h 1383472"/>
                <a:gd name="connsiteX11343" fmla="*/ 1492391 w 4340943"/>
                <a:gd name="connsiteY11343" fmla="*/ 154913 h 1383472"/>
                <a:gd name="connsiteX11344" fmla="*/ 863081 w 4340943"/>
                <a:gd name="connsiteY11344" fmla="*/ 154913 h 1383472"/>
                <a:gd name="connsiteX11345" fmla="*/ 870411 w 4340943"/>
                <a:gd name="connsiteY11345" fmla="*/ 157492 h 1383472"/>
                <a:gd name="connsiteX11346" fmla="*/ 881067 w 4340943"/>
                <a:gd name="connsiteY11346" fmla="*/ 166158 h 1383472"/>
                <a:gd name="connsiteX11347" fmla="*/ 880065 w 4340943"/>
                <a:gd name="connsiteY11347" fmla="*/ 176888 h 1383472"/>
                <a:gd name="connsiteX11348" fmla="*/ 864724 w 4340943"/>
                <a:gd name="connsiteY11348" fmla="*/ 186447 h 1383472"/>
                <a:gd name="connsiteX11349" fmla="*/ 849650 w 4340943"/>
                <a:gd name="connsiteY11349" fmla="*/ 185734 h 1383472"/>
                <a:gd name="connsiteX11350" fmla="*/ 838994 w 4340943"/>
                <a:gd name="connsiteY11350" fmla="*/ 177068 h 1383472"/>
                <a:gd name="connsiteX11351" fmla="*/ 839996 w 4340943"/>
                <a:gd name="connsiteY11351" fmla="*/ 166338 h 1383472"/>
                <a:gd name="connsiteX11352" fmla="*/ 855337 w 4340943"/>
                <a:gd name="connsiteY11352" fmla="*/ 156778 h 1383472"/>
                <a:gd name="connsiteX11353" fmla="*/ 863081 w 4340943"/>
                <a:gd name="connsiteY11353" fmla="*/ 154913 h 1383472"/>
                <a:gd name="connsiteX11354" fmla="*/ 2447741 w 4340943"/>
                <a:gd name="connsiteY11354" fmla="*/ 134764 h 1383472"/>
                <a:gd name="connsiteX11355" fmla="*/ 2455649 w 4340943"/>
                <a:gd name="connsiteY11355" fmla="*/ 137096 h 1383472"/>
                <a:gd name="connsiteX11356" fmla="*/ 2476851 w 4340943"/>
                <a:gd name="connsiteY11356" fmla="*/ 152189 h 1383472"/>
                <a:gd name="connsiteX11357" fmla="*/ 2476851 w 4340943"/>
                <a:gd name="connsiteY11357" fmla="*/ 163447 h 1383472"/>
                <a:gd name="connsiteX11358" fmla="*/ 2467480 w 4340943"/>
                <a:gd name="connsiteY11358" fmla="*/ 170118 h 1383472"/>
                <a:gd name="connsiteX11359" fmla="*/ 2451665 w 4340943"/>
                <a:gd name="connsiteY11359" fmla="*/ 170118 h 1383472"/>
                <a:gd name="connsiteX11360" fmla="*/ 2430463 w 4340943"/>
                <a:gd name="connsiteY11360" fmla="*/ 155025 h 1383472"/>
                <a:gd name="connsiteX11361" fmla="*/ 2430463 w 4340943"/>
                <a:gd name="connsiteY11361" fmla="*/ 143767 h 1383472"/>
                <a:gd name="connsiteX11362" fmla="*/ 2439834 w 4340943"/>
                <a:gd name="connsiteY11362" fmla="*/ 137096 h 1383472"/>
                <a:gd name="connsiteX11363" fmla="*/ 2447741 w 4340943"/>
                <a:gd name="connsiteY11363" fmla="*/ 134764 h 1383472"/>
                <a:gd name="connsiteX11364" fmla="*/ 1817111 w 4340943"/>
                <a:gd name="connsiteY11364" fmla="*/ 134764 h 1383472"/>
                <a:gd name="connsiteX11365" fmla="*/ 1825019 w 4340943"/>
                <a:gd name="connsiteY11365" fmla="*/ 137096 h 1383472"/>
                <a:gd name="connsiteX11366" fmla="*/ 1846221 w 4340943"/>
                <a:gd name="connsiteY11366" fmla="*/ 152189 h 1383472"/>
                <a:gd name="connsiteX11367" fmla="*/ 1846221 w 4340943"/>
                <a:gd name="connsiteY11367" fmla="*/ 163447 h 1383472"/>
                <a:gd name="connsiteX11368" fmla="*/ 1836849 w 4340943"/>
                <a:gd name="connsiteY11368" fmla="*/ 170118 h 1383472"/>
                <a:gd name="connsiteX11369" fmla="*/ 1821035 w 4340943"/>
                <a:gd name="connsiteY11369" fmla="*/ 170118 h 1383472"/>
                <a:gd name="connsiteX11370" fmla="*/ 1799832 w 4340943"/>
                <a:gd name="connsiteY11370" fmla="*/ 155025 h 1383472"/>
                <a:gd name="connsiteX11371" fmla="*/ 1799832 w 4340943"/>
                <a:gd name="connsiteY11371" fmla="*/ 143767 h 1383472"/>
                <a:gd name="connsiteX11372" fmla="*/ 1809204 w 4340943"/>
                <a:gd name="connsiteY11372" fmla="*/ 137096 h 1383472"/>
                <a:gd name="connsiteX11373" fmla="*/ 1817111 w 4340943"/>
                <a:gd name="connsiteY11373" fmla="*/ 134764 h 1383472"/>
                <a:gd name="connsiteX11374" fmla="*/ 1186608 w 4340943"/>
                <a:gd name="connsiteY11374" fmla="*/ 134764 h 1383472"/>
                <a:gd name="connsiteX11375" fmla="*/ 1194515 w 4340943"/>
                <a:gd name="connsiteY11375" fmla="*/ 137096 h 1383472"/>
                <a:gd name="connsiteX11376" fmla="*/ 1215718 w 4340943"/>
                <a:gd name="connsiteY11376" fmla="*/ 152189 h 1383472"/>
                <a:gd name="connsiteX11377" fmla="*/ 1215718 w 4340943"/>
                <a:gd name="connsiteY11377" fmla="*/ 163447 h 1383472"/>
                <a:gd name="connsiteX11378" fmla="*/ 1206347 w 4340943"/>
                <a:gd name="connsiteY11378" fmla="*/ 170118 h 1383472"/>
                <a:gd name="connsiteX11379" fmla="*/ 1190532 w 4340943"/>
                <a:gd name="connsiteY11379" fmla="*/ 170118 h 1383472"/>
                <a:gd name="connsiteX11380" fmla="*/ 1169329 w 4340943"/>
                <a:gd name="connsiteY11380" fmla="*/ 155025 h 1383472"/>
                <a:gd name="connsiteX11381" fmla="*/ 1169329 w 4340943"/>
                <a:gd name="connsiteY11381" fmla="*/ 143767 h 1383472"/>
                <a:gd name="connsiteX11382" fmla="*/ 1178701 w 4340943"/>
                <a:gd name="connsiteY11382" fmla="*/ 137096 h 1383472"/>
                <a:gd name="connsiteX11383" fmla="*/ 1186608 w 4340943"/>
                <a:gd name="connsiteY11383" fmla="*/ 134764 h 1383472"/>
                <a:gd name="connsiteX11384" fmla="*/ 557298 w 4340943"/>
                <a:gd name="connsiteY11384" fmla="*/ 134764 h 1383472"/>
                <a:gd name="connsiteX11385" fmla="*/ 565206 w 4340943"/>
                <a:gd name="connsiteY11385" fmla="*/ 137096 h 1383472"/>
                <a:gd name="connsiteX11386" fmla="*/ 586408 w 4340943"/>
                <a:gd name="connsiteY11386" fmla="*/ 152189 h 1383472"/>
                <a:gd name="connsiteX11387" fmla="*/ 586408 w 4340943"/>
                <a:gd name="connsiteY11387" fmla="*/ 163447 h 1383472"/>
                <a:gd name="connsiteX11388" fmla="*/ 577037 w 4340943"/>
                <a:gd name="connsiteY11388" fmla="*/ 170118 h 1383472"/>
                <a:gd name="connsiteX11389" fmla="*/ 561222 w 4340943"/>
                <a:gd name="connsiteY11389" fmla="*/ 170118 h 1383472"/>
                <a:gd name="connsiteX11390" fmla="*/ 540020 w 4340943"/>
                <a:gd name="connsiteY11390" fmla="*/ 155025 h 1383472"/>
                <a:gd name="connsiteX11391" fmla="*/ 540020 w 4340943"/>
                <a:gd name="connsiteY11391" fmla="*/ 143767 h 1383472"/>
                <a:gd name="connsiteX11392" fmla="*/ 549391 w 4340943"/>
                <a:gd name="connsiteY11392" fmla="*/ 137096 h 1383472"/>
                <a:gd name="connsiteX11393" fmla="*/ 557298 w 4340943"/>
                <a:gd name="connsiteY11393" fmla="*/ 134764 h 1383472"/>
                <a:gd name="connsiteX11394" fmla="*/ 2545983 w 4340943"/>
                <a:gd name="connsiteY11394" fmla="*/ 126362 h 1383472"/>
                <a:gd name="connsiteX11395" fmla="*/ 2555422 w 4340943"/>
                <a:gd name="connsiteY11395" fmla="*/ 129145 h 1383472"/>
                <a:gd name="connsiteX11396" fmla="*/ 2593242 w 4340943"/>
                <a:gd name="connsiteY11396" fmla="*/ 156068 h 1383472"/>
                <a:gd name="connsiteX11397" fmla="*/ 2593242 w 4340943"/>
                <a:gd name="connsiteY11397" fmla="*/ 169505 h 1383472"/>
                <a:gd name="connsiteX11398" fmla="*/ 2538067 w 4340943"/>
                <a:gd name="connsiteY11398" fmla="*/ 208783 h 1383472"/>
                <a:gd name="connsiteX11399" fmla="*/ 2519190 w 4340943"/>
                <a:gd name="connsiteY11399" fmla="*/ 208783 h 1383472"/>
                <a:gd name="connsiteX11400" fmla="*/ 2481370 w 4340943"/>
                <a:gd name="connsiteY11400" fmla="*/ 181860 h 1383472"/>
                <a:gd name="connsiteX11401" fmla="*/ 2481369 w 4340943"/>
                <a:gd name="connsiteY11401" fmla="*/ 168422 h 1383472"/>
                <a:gd name="connsiteX11402" fmla="*/ 2536545 w 4340943"/>
                <a:gd name="connsiteY11402" fmla="*/ 129145 h 1383472"/>
                <a:gd name="connsiteX11403" fmla="*/ 2545983 w 4340943"/>
                <a:gd name="connsiteY11403" fmla="*/ 126362 h 1383472"/>
                <a:gd name="connsiteX11404" fmla="*/ 1915353 w 4340943"/>
                <a:gd name="connsiteY11404" fmla="*/ 126362 h 1383472"/>
                <a:gd name="connsiteX11405" fmla="*/ 1924791 w 4340943"/>
                <a:gd name="connsiteY11405" fmla="*/ 129145 h 1383472"/>
                <a:gd name="connsiteX11406" fmla="*/ 1962612 w 4340943"/>
                <a:gd name="connsiteY11406" fmla="*/ 156068 h 1383472"/>
                <a:gd name="connsiteX11407" fmla="*/ 1962612 w 4340943"/>
                <a:gd name="connsiteY11407" fmla="*/ 169505 h 1383472"/>
                <a:gd name="connsiteX11408" fmla="*/ 1907436 w 4340943"/>
                <a:gd name="connsiteY11408" fmla="*/ 208783 h 1383472"/>
                <a:gd name="connsiteX11409" fmla="*/ 1888560 w 4340943"/>
                <a:gd name="connsiteY11409" fmla="*/ 208783 h 1383472"/>
                <a:gd name="connsiteX11410" fmla="*/ 1850740 w 4340943"/>
                <a:gd name="connsiteY11410" fmla="*/ 181860 h 1383472"/>
                <a:gd name="connsiteX11411" fmla="*/ 1850739 w 4340943"/>
                <a:gd name="connsiteY11411" fmla="*/ 168422 h 1383472"/>
                <a:gd name="connsiteX11412" fmla="*/ 1905915 w 4340943"/>
                <a:gd name="connsiteY11412" fmla="*/ 129145 h 1383472"/>
                <a:gd name="connsiteX11413" fmla="*/ 1915353 w 4340943"/>
                <a:gd name="connsiteY11413" fmla="*/ 126362 h 1383472"/>
                <a:gd name="connsiteX11414" fmla="*/ 1284849 w 4340943"/>
                <a:gd name="connsiteY11414" fmla="*/ 126362 h 1383472"/>
                <a:gd name="connsiteX11415" fmla="*/ 1294288 w 4340943"/>
                <a:gd name="connsiteY11415" fmla="*/ 129145 h 1383472"/>
                <a:gd name="connsiteX11416" fmla="*/ 1332108 w 4340943"/>
                <a:gd name="connsiteY11416" fmla="*/ 156068 h 1383472"/>
                <a:gd name="connsiteX11417" fmla="*/ 1332108 w 4340943"/>
                <a:gd name="connsiteY11417" fmla="*/ 169505 h 1383472"/>
                <a:gd name="connsiteX11418" fmla="*/ 1276933 w 4340943"/>
                <a:gd name="connsiteY11418" fmla="*/ 208783 h 1383472"/>
                <a:gd name="connsiteX11419" fmla="*/ 1258056 w 4340943"/>
                <a:gd name="connsiteY11419" fmla="*/ 208783 h 1383472"/>
                <a:gd name="connsiteX11420" fmla="*/ 1220236 w 4340943"/>
                <a:gd name="connsiteY11420" fmla="*/ 181860 h 1383472"/>
                <a:gd name="connsiteX11421" fmla="*/ 1220235 w 4340943"/>
                <a:gd name="connsiteY11421" fmla="*/ 168422 h 1383472"/>
                <a:gd name="connsiteX11422" fmla="*/ 1275411 w 4340943"/>
                <a:gd name="connsiteY11422" fmla="*/ 129145 h 1383472"/>
                <a:gd name="connsiteX11423" fmla="*/ 1284849 w 4340943"/>
                <a:gd name="connsiteY11423" fmla="*/ 126362 h 1383472"/>
                <a:gd name="connsiteX11424" fmla="*/ 655540 w 4340943"/>
                <a:gd name="connsiteY11424" fmla="*/ 126362 h 1383472"/>
                <a:gd name="connsiteX11425" fmla="*/ 664978 w 4340943"/>
                <a:gd name="connsiteY11425" fmla="*/ 129145 h 1383472"/>
                <a:gd name="connsiteX11426" fmla="*/ 702799 w 4340943"/>
                <a:gd name="connsiteY11426" fmla="*/ 156068 h 1383472"/>
                <a:gd name="connsiteX11427" fmla="*/ 702799 w 4340943"/>
                <a:gd name="connsiteY11427" fmla="*/ 169505 h 1383472"/>
                <a:gd name="connsiteX11428" fmla="*/ 647623 w 4340943"/>
                <a:gd name="connsiteY11428" fmla="*/ 208783 h 1383472"/>
                <a:gd name="connsiteX11429" fmla="*/ 628746 w 4340943"/>
                <a:gd name="connsiteY11429" fmla="*/ 208783 h 1383472"/>
                <a:gd name="connsiteX11430" fmla="*/ 590926 w 4340943"/>
                <a:gd name="connsiteY11430" fmla="*/ 181860 h 1383472"/>
                <a:gd name="connsiteX11431" fmla="*/ 590926 w 4340943"/>
                <a:gd name="connsiteY11431" fmla="*/ 168422 h 1383472"/>
                <a:gd name="connsiteX11432" fmla="*/ 646101 w 4340943"/>
                <a:gd name="connsiteY11432" fmla="*/ 129145 h 1383472"/>
                <a:gd name="connsiteX11433" fmla="*/ 655540 w 4340943"/>
                <a:gd name="connsiteY11433" fmla="*/ 126362 h 1383472"/>
                <a:gd name="connsiteX11434" fmla="*/ 2123110 w 4340943"/>
                <a:gd name="connsiteY11434" fmla="*/ 126111 h 1383472"/>
                <a:gd name="connsiteX11435" fmla="*/ 2127859 w 4340943"/>
                <a:gd name="connsiteY11435" fmla="*/ 128741 h 1383472"/>
                <a:gd name="connsiteX11436" fmla="*/ 2133867 w 4340943"/>
                <a:gd name="connsiteY11436" fmla="*/ 136265 h 1383472"/>
                <a:gd name="connsiteX11437" fmla="*/ 2130918 w 4340943"/>
                <a:gd name="connsiteY11437" fmla="*/ 143895 h 1383472"/>
                <a:gd name="connsiteX11438" fmla="*/ 2120568 w 4340943"/>
                <a:gd name="connsiteY11438" fmla="*/ 148083 h 1383472"/>
                <a:gd name="connsiteX11439" fmla="*/ 2109849 w 4340943"/>
                <a:gd name="connsiteY11439" fmla="*/ 145984 h 1383472"/>
                <a:gd name="connsiteX11440" fmla="*/ 2103841 w 4340943"/>
                <a:gd name="connsiteY11440" fmla="*/ 138461 h 1383472"/>
                <a:gd name="connsiteX11441" fmla="*/ 2106790 w 4340943"/>
                <a:gd name="connsiteY11441" fmla="*/ 130831 h 1383472"/>
                <a:gd name="connsiteX11442" fmla="*/ 2117140 w 4340943"/>
                <a:gd name="connsiteY11442" fmla="*/ 126642 h 1383472"/>
                <a:gd name="connsiteX11443" fmla="*/ 2123110 w 4340943"/>
                <a:gd name="connsiteY11443" fmla="*/ 126111 h 1383472"/>
                <a:gd name="connsiteX11444" fmla="*/ 1492607 w 4340943"/>
                <a:gd name="connsiteY11444" fmla="*/ 126111 h 1383472"/>
                <a:gd name="connsiteX11445" fmla="*/ 1497356 w 4340943"/>
                <a:gd name="connsiteY11445" fmla="*/ 128741 h 1383472"/>
                <a:gd name="connsiteX11446" fmla="*/ 1503364 w 4340943"/>
                <a:gd name="connsiteY11446" fmla="*/ 136265 h 1383472"/>
                <a:gd name="connsiteX11447" fmla="*/ 1500415 w 4340943"/>
                <a:gd name="connsiteY11447" fmla="*/ 143895 h 1383472"/>
                <a:gd name="connsiteX11448" fmla="*/ 1490065 w 4340943"/>
                <a:gd name="connsiteY11448" fmla="*/ 148083 h 1383472"/>
                <a:gd name="connsiteX11449" fmla="*/ 1479346 w 4340943"/>
                <a:gd name="connsiteY11449" fmla="*/ 145984 h 1383472"/>
                <a:gd name="connsiteX11450" fmla="*/ 1473338 w 4340943"/>
                <a:gd name="connsiteY11450" fmla="*/ 138461 h 1383472"/>
                <a:gd name="connsiteX11451" fmla="*/ 1476287 w 4340943"/>
                <a:gd name="connsiteY11451" fmla="*/ 130831 h 1383472"/>
                <a:gd name="connsiteX11452" fmla="*/ 1486637 w 4340943"/>
                <a:gd name="connsiteY11452" fmla="*/ 126642 h 1383472"/>
                <a:gd name="connsiteX11453" fmla="*/ 1492607 w 4340943"/>
                <a:gd name="connsiteY11453" fmla="*/ 126111 h 1383472"/>
                <a:gd name="connsiteX11454" fmla="*/ 863298 w 4340943"/>
                <a:gd name="connsiteY11454" fmla="*/ 126111 h 1383472"/>
                <a:gd name="connsiteX11455" fmla="*/ 868046 w 4340943"/>
                <a:gd name="connsiteY11455" fmla="*/ 128741 h 1383472"/>
                <a:gd name="connsiteX11456" fmla="*/ 874055 w 4340943"/>
                <a:gd name="connsiteY11456" fmla="*/ 136265 h 1383472"/>
                <a:gd name="connsiteX11457" fmla="*/ 871105 w 4340943"/>
                <a:gd name="connsiteY11457" fmla="*/ 143895 h 1383472"/>
                <a:gd name="connsiteX11458" fmla="*/ 860755 w 4340943"/>
                <a:gd name="connsiteY11458" fmla="*/ 148083 h 1383472"/>
                <a:gd name="connsiteX11459" fmla="*/ 850037 w 4340943"/>
                <a:gd name="connsiteY11459" fmla="*/ 145984 h 1383472"/>
                <a:gd name="connsiteX11460" fmla="*/ 844028 w 4340943"/>
                <a:gd name="connsiteY11460" fmla="*/ 138461 h 1383472"/>
                <a:gd name="connsiteX11461" fmla="*/ 846977 w 4340943"/>
                <a:gd name="connsiteY11461" fmla="*/ 130831 h 1383472"/>
                <a:gd name="connsiteX11462" fmla="*/ 857327 w 4340943"/>
                <a:gd name="connsiteY11462" fmla="*/ 126642 h 1383472"/>
                <a:gd name="connsiteX11463" fmla="*/ 863298 w 4340943"/>
                <a:gd name="connsiteY11463" fmla="*/ 126111 h 1383472"/>
                <a:gd name="connsiteX11464" fmla="*/ 2179207 w 4340943"/>
                <a:gd name="connsiteY11464" fmla="*/ 120856 h 1383472"/>
                <a:gd name="connsiteX11465" fmla="*/ 2186216 w 4340943"/>
                <a:gd name="connsiteY11465" fmla="*/ 121238 h 1383472"/>
                <a:gd name="connsiteX11466" fmla="*/ 2197293 w 4340943"/>
                <a:gd name="connsiteY11466" fmla="*/ 127372 h 1383472"/>
                <a:gd name="connsiteX11467" fmla="*/ 2211307 w 4340943"/>
                <a:gd name="connsiteY11467" fmla="*/ 144921 h 1383472"/>
                <a:gd name="connsiteX11468" fmla="*/ 2204428 w 4340943"/>
                <a:gd name="connsiteY11468" fmla="*/ 162719 h 1383472"/>
                <a:gd name="connsiteX11469" fmla="*/ 2180284 w 4340943"/>
                <a:gd name="connsiteY11469" fmla="*/ 172490 h 1383472"/>
                <a:gd name="connsiteX11470" fmla="*/ 2155281 w 4340943"/>
                <a:gd name="connsiteY11470" fmla="*/ 167594 h 1383472"/>
                <a:gd name="connsiteX11471" fmla="*/ 2141266 w 4340943"/>
                <a:gd name="connsiteY11471" fmla="*/ 150045 h 1383472"/>
                <a:gd name="connsiteX11472" fmla="*/ 2148145 w 4340943"/>
                <a:gd name="connsiteY11472" fmla="*/ 132247 h 1383472"/>
                <a:gd name="connsiteX11473" fmla="*/ 2172290 w 4340943"/>
                <a:gd name="connsiteY11473" fmla="*/ 122475 h 1383472"/>
                <a:gd name="connsiteX11474" fmla="*/ 2179207 w 4340943"/>
                <a:gd name="connsiteY11474" fmla="*/ 120856 h 1383472"/>
                <a:gd name="connsiteX11475" fmla="*/ 1548703 w 4340943"/>
                <a:gd name="connsiteY11475" fmla="*/ 120856 h 1383472"/>
                <a:gd name="connsiteX11476" fmla="*/ 1555712 w 4340943"/>
                <a:gd name="connsiteY11476" fmla="*/ 121238 h 1383472"/>
                <a:gd name="connsiteX11477" fmla="*/ 1566789 w 4340943"/>
                <a:gd name="connsiteY11477" fmla="*/ 127372 h 1383472"/>
                <a:gd name="connsiteX11478" fmla="*/ 1580804 w 4340943"/>
                <a:gd name="connsiteY11478" fmla="*/ 144921 h 1383472"/>
                <a:gd name="connsiteX11479" fmla="*/ 1573925 w 4340943"/>
                <a:gd name="connsiteY11479" fmla="*/ 162719 h 1383472"/>
                <a:gd name="connsiteX11480" fmla="*/ 1549781 w 4340943"/>
                <a:gd name="connsiteY11480" fmla="*/ 172490 h 1383472"/>
                <a:gd name="connsiteX11481" fmla="*/ 1524778 w 4340943"/>
                <a:gd name="connsiteY11481" fmla="*/ 167594 h 1383472"/>
                <a:gd name="connsiteX11482" fmla="*/ 1510763 w 4340943"/>
                <a:gd name="connsiteY11482" fmla="*/ 150045 h 1383472"/>
                <a:gd name="connsiteX11483" fmla="*/ 1517641 w 4340943"/>
                <a:gd name="connsiteY11483" fmla="*/ 132247 h 1383472"/>
                <a:gd name="connsiteX11484" fmla="*/ 1541787 w 4340943"/>
                <a:gd name="connsiteY11484" fmla="*/ 122475 h 1383472"/>
                <a:gd name="connsiteX11485" fmla="*/ 1548703 w 4340943"/>
                <a:gd name="connsiteY11485" fmla="*/ 120856 h 1383472"/>
                <a:gd name="connsiteX11486" fmla="*/ 919394 w 4340943"/>
                <a:gd name="connsiteY11486" fmla="*/ 120856 h 1383472"/>
                <a:gd name="connsiteX11487" fmla="*/ 926403 w 4340943"/>
                <a:gd name="connsiteY11487" fmla="*/ 121238 h 1383472"/>
                <a:gd name="connsiteX11488" fmla="*/ 937480 w 4340943"/>
                <a:gd name="connsiteY11488" fmla="*/ 127372 h 1383472"/>
                <a:gd name="connsiteX11489" fmla="*/ 951494 w 4340943"/>
                <a:gd name="connsiteY11489" fmla="*/ 144921 h 1383472"/>
                <a:gd name="connsiteX11490" fmla="*/ 944615 w 4340943"/>
                <a:gd name="connsiteY11490" fmla="*/ 162719 h 1383472"/>
                <a:gd name="connsiteX11491" fmla="*/ 920471 w 4340943"/>
                <a:gd name="connsiteY11491" fmla="*/ 172490 h 1383472"/>
                <a:gd name="connsiteX11492" fmla="*/ 895468 w 4340943"/>
                <a:gd name="connsiteY11492" fmla="*/ 167594 h 1383472"/>
                <a:gd name="connsiteX11493" fmla="*/ 881453 w 4340943"/>
                <a:gd name="connsiteY11493" fmla="*/ 150045 h 1383472"/>
                <a:gd name="connsiteX11494" fmla="*/ 888332 w 4340943"/>
                <a:gd name="connsiteY11494" fmla="*/ 132247 h 1383472"/>
                <a:gd name="connsiteX11495" fmla="*/ 912477 w 4340943"/>
                <a:gd name="connsiteY11495" fmla="*/ 122475 h 1383472"/>
                <a:gd name="connsiteX11496" fmla="*/ 919394 w 4340943"/>
                <a:gd name="connsiteY11496" fmla="*/ 120856 h 1383472"/>
                <a:gd name="connsiteX11497" fmla="*/ 2189488 w 4340943"/>
                <a:gd name="connsiteY11497" fmla="*/ 95061 h 1383472"/>
                <a:gd name="connsiteX11498" fmla="*/ 2194481 w 4340943"/>
                <a:gd name="connsiteY11498" fmla="*/ 96721 h 1383472"/>
                <a:gd name="connsiteX11499" fmla="*/ 2200241 w 4340943"/>
                <a:gd name="connsiteY11499" fmla="*/ 101203 h 1383472"/>
                <a:gd name="connsiteX11500" fmla="*/ 2199790 w 4340943"/>
                <a:gd name="connsiteY11500" fmla="*/ 108444 h 1383472"/>
                <a:gd name="connsiteX11501" fmla="*/ 2193494 w 4340943"/>
                <a:gd name="connsiteY11501" fmla="*/ 112544 h 1383472"/>
                <a:gd name="connsiteX11502" fmla="*/ 2183323 w 4340943"/>
                <a:gd name="connsiteY11502" fmla="*/ 112223 h 1383472"/>
                <a:gd name="connsiteX11503" fmla="*/ 2177563 w 4340943"/>
                <a:gd name="connsiteY11503" fmla="*/ 107741 h 1383472"/>
                <a:gd name="connsiteX11504" fmla="*/ 2178014 w 4340943"/>
                <a:gd name="connsiteY11504" fmla="*/ 100501 h 1383472"/>
                <a:gd name="connsiteX11505" fmla="*/ 2184310 w 4340943"/>
                <a:gd name="connsiteY11505" fmla="*/ 96400 h 1383472"/>
                <a:gd name="connsiteX11506" fmla="*/ 2189488 w 4340943"/>
                <a:gd name="connsiteY11506" fmla="*/ 95061 h 1383472"/>
                <a:gd name="connsiteX11507" fmla="*/ 1558985 w 4340943"/>
                <a:gd name="connsiteY11507" fmla="*/ 95061 h 1383472"/>
                <a:gd name="connsiteX11508" fmla="*/ 1563978 w 4340943"/>
                <a:gd name="connsiteY11508" fmla="*/ 96721 h 1383472"/>
                <a:gd name="connsiteX11509" fmla="*/ 1569738 w 4340943"/>
                <a:gd name="connsiteY11509" fmla="*/ 101203 h 1383472"/>
                <a:gd name="connsiteX11510" fmla="*/ 1569287 w 4340943"/>
                <a:gd name="connsiteY11510" fmla="*/ 108444 h 1383472"/>
                <a:gd name="connsiteX11511" fmla="*/ 1562991 w 4340943"/>
                <a:gd name="connsiteY11511" fmla="*/ 112544 h 1383472"/>
                <a:gd name="connsiteX11512" fmla="*/ 1552820 w 4340943"/>
                <a:gd name="connsiteY11512" fmla="*/ 112223 h 1383472"/>
                <a:gd name="connsiteX11513" fmla="*/ 1547059 w 4340943"/>
                <a:gd name="connsiteY11513" fmla="*/ 107741 h 1383472"/>
                <a:gd name="connsiteX11514" fmla="*/ 1547511 w 4340943"/>
                <a:gd name="connsiteY11514" fmla="*/ 100501 h 1383472"/>
                <a:gd name="connsiteX11515" fmla="*/ 1553806 w 4340943"/>
                <a:gd name="connsiteY11515" fmla="*/ 96400 h 1383472"/>
                <a:gd name="connsiteX11516" fmla="*/ 1558985 w 4340943"/>
                <a:gd name="connsiteY11516" fmla="*/ 95061 h 1383472"/>
                <a:gd name="connsiteX11517" fmla="*/ 929676 w 4340943"/>
                <a:gd name="connsiteY11517" fmla="*/ 95061 h 1383472"/>
                <a:gd name="connsiteX11518" fmla="*/ 934668 w 4340943"/>
                <a:gd name="connsiteY11518" fmla="*/ 96721 h 1383472"/>
                <a:gd name="connsiteX11519" fmla="*/ 940428 w 4340943"/>
                <a:gd name="connsiteY11519" fmla="*/ 101203 h 1383472"/>
                <a:gd name="connsiteX11520" fmla="*/ 939977 w 4340943"/>
                <a:gd name="connsiteY11520" fmla="*/ 108444 h 1383472"/>
                <a:gd name="connsiteX11521" fmla="*/ 933682 w 4340943"/>
                <a:gd name="connsiteY11521" fmla="*/ 112544 h 1383472"/>
                <a:gd name="connsiteX11522" fmla="*/ 923510 w 4340943"/>
                <a:gd name="connsiteY11522" fmla="*/ 112223 h 1383472"/>
                <a:gd name="connsiteX11523" fmla="*/ 917750 w 4340943"/>
                <a:gd name="connsiteY11523" fmla="*/ 107741 h 1383472"/>
                <a:gd name="connsiteX11524" fmla="*/ 918201 w 4340943"/>
                <a:gd name="connsiteY11524" fmla="*/ 100501 h 1383472"/>
                <a:gd name="connsiteX11525" fmla="*/ 924497 w 4340943"/>
                <a:gd name="connsiteY11525" fmla="*/ 96400 h 1383472"/>
                <a:gd name="connsiteX11526" fmla="*/ 929676 w 4340943"/>
                <a:gd name="connsiteY11526" fmla="*/ 95061 h 1383472"/>
                <a:gd name="connsiteX11527" fmla="*/ 2147977 w 4340943"/>
                <a:gd name="connsiteY11527" fmla="*/ 94546 h 1383472"/>
                <a:gd name="connsiteX11528" fmla="*/ 2155305 w 4340943"/>
                <a:gd name="connsiteY11528" fmla="*/ 97125 h 1383472"/>
                <a:gd name="connsiteX11529" fmla="*/ 2165962 w 4340943"/>
                <a:gd name="connsiteY11529" fmla="*/ 105792 h 1383472"/>
                <a:gd name="connsiteX11530" fmla="*/ 2164960 w 4340943"/>
                <a:gd name="connsiteY11530" fmla="*/ 116522 h 1383472"/>
                <a:gd name="connsiteX11531" fmla="*/ 2149619 w 4340943"/>
                <a:gd name="connsiteY11531" fmla="*/ 126081 h 1383472"/>
                <a:gd name="connsiteX11532" fmla="*/ 2134546 w 4340943"/>
                <a:gd name="connsiteY11532" fmla="*/ 125368 h 1383472"/>
                <a:gd name="connsiteX11533" fmla="*/ 2123889 w 4340943"/>
                <a:gd name="connsiteY11533" fmla="*/ 116701 h 1383472"/>
                <a:gd name="connsiteX11534" fmla="*/ 2124891 w 4340943"/>
                <a:gd name="connsiteY11534" fmla="*/ 105971 h 1383472"/>
                <a:gd name="connsiteX11535" fmla="*/ 2140233 w 4340943"/>
                <a:gd name="connsiteY11535" fmla="*/ 96412 h 1383472"/>
                <a:gd name="connsiteX11536" fmla="*/ 2147977 w 4340943"/>
                <a:gd name="connsiteY11536" fmla="*/ 94546 h 1383472"/>
                <a:gd name="connsiteX11537" fmla="*/ 1517474 w 4340943"/>
                <a:gd name="connsiteY11537" fmla="*/ 94546 h 1383472"/>
                <a:gd name="connsiteX11538" fmla="*/ 1524802 w 4340943"/>
                <a:gd name="connsiteY11538" fmla="*/ 97125 h 1383472"/>
                <a:gd name="connsiteX11539" fmla="*/ 1535459 w 4340943"/>
                <a:gd name="connsiteY11539" fmla="*/ 105792 h 1383472"/>
                <a:gd name="connsiteX11540" fmla="*/ 1534457 w 4340943"/>
                <a:gd name="connsiteY11540" fmla="*/ 116522 h 1383472"/>
                <a:gd name="connsiteX11541" fmla="*/ 1519115 w 4340943"/>
                <a:gd name="connsiteY11541" fmla="*/ 126081 h 1383472"/>
                <a:gd name="connsiteX11542" fmla="*/ 1504043 w 4340943"/>
                <a:gd name="connsiteY11542" fmla="*/ 125368 h 1383472"/>
                <a:gd name="connsiteX11543" fmla="*/ 1493385 w 4340943"/>
                <a:gd name="connsiteY11543" fmla="*/ 116701 h 1383472"/>
                <a:gd name="connsiteX11544" fmla="*/ 1494388 w 4340943"/>
                <a:gd name="connsiteY11544" fmla="*/ 105971 h 1383472"/>
                <a:gd name="connsiteX11545" fmla="*/ 1509730 w 4340943"/>
                <a:gd name="connsiteY11545" fmla="*/ 96412 h 1383472"/>
                <a:gd name="connsiteX11546" fmla="*/ 1517474 w 4340943"/>
                <a:gd name="connsiteY11546" fmla="*/ 94546 h 1383472"/>
                <a:gd name="connsiteX11547" fmla="*/ 888165 w 4340943"/>
                <a:gd name="connsiteY11547" fmla="*/ 94546 h 1383472"/>
                <a:gd name="connsiteX11548" fmla="*/ 895493 w 4340943"/>
                <a:gd name="connsiteY11548" fmla="*/ 97125 h 1383472"/>
                <a:gd name="connsiteX11549" fmla="*/ 906150 w 4340943"/>
                <a:gd name="connsiteY11549" fmla="*/ 105792 h 1383472"/>
                <a:gd name="connsiteX11550" fmla="*/ 905147 w 4340943"/>
                <a:gd name="connsiteY11550" fmla="*/ 116522 h 1383472"/>
                <a:gd name="connsiteX11551" fmla="*/ 889805 w 4340943"/>
                <a:gd name="connsiteY11551" fmla="*/ 126081 h 1383472"/>
                <a:gd name="connsiteX11552" fmla="*/ 874733 w 4340943"/>
                <a:gd name="connsiteY11552" fmla="*/ 125368 h 1383472"/>
                <a:gd name="connsiteX11553" fmla="*/ 864076 w 4340943"/>
                <a:gd name="connsiteY11553" fmla="*/ 116701 h 1383472"/>
                <a:gd name="connsiteX11554" fmla="*/ 865078 w 4340943"/>
                <a:gd name="connsiteY11554" fmla="*/ 105971 h 1383472"/>
                <a:gd name="connsiteX11555" fmla="*/ 880420 w 4340943"/>
                <a:gd name="connsiteY11555" fmla="*/ 96412 h 1383472"/>
                <a:gd name="connsiteX11556" fmla="*/ 888165 w 4340943"/>
                <a:gd name="connsiteY11556" fmla="*/ 94546 h 1383472"/>
                <a:gd name="connsiteX11557" fmla="*/ 469513 w 4340943"/>
                <a:gd name="connsiteY11557" fmla="*/ 81477 h 1383472"/>
                <a:gd name="connsiteX11558" fmla="*/ 515007 w 4340943"/>
                <a:gd name="connsiteY11558" fmla="*/ 113862 h 1383472"/>
                <a:gd name="connsiteX11559" fmla="*/ 515007 w 4340943"/>
                <a:gd name="connsiteY11559" fmla="*/ 161378 h 1383472"/>
                <a:gd name="connsiteX11560" fmla="*/ 464454 w 4340943"/>
                <a:gd name="connsiteY11560" fmla="*/ 197365 h 1383472"/>
                <a:gd name="connsiteX11561" fmla="*/ 431080 w 4340943"/>
                <a:gd name="connsiteY11561" fmla="*/ 207206 h 1383472"/>
                <a:gd name="connsiteX11562" fmla="*/ 431079 w 4340943"/>
                <a:gd name="connsiteY11562" fmla="*/ 207206 h 1383472"/>
                <a:gd name="connsiteX11563" fmla="*/ 431079 w 4340943"/>
                <a:gd name="connsiteY11563" fmla="*/ 207192 h 1383472"/>
                <a:gd name="connsiteX11564" fmla="*/ 430983 w 4340943"/>
                <a:gd name="connsiteY11564" fmla="*/ 207206 h 1383472"/>
                <a:gd name="connsiteX11565" fmla="*/ 424828 w 4340943"/>
                <a:gd name="connsiteY11565" fmla="*/ 205391 h 1383472"/>
                <a:gd name="connsiteX11566" fmla="*/ 2630081 w 4340943"/>
                <a:gd name="connsiteY11566" fmla="*/ 75230 h 1383472"/>
                <a:gd name="connsiteX11567" fmla="*/ 2650270 w 4340943"/>
                <a:gd name="connsiteY11567" fmla="*/ 81183 h 1383472"/>
                <a:gd name="connsiteX11568" fmla="*/ 2677428 w 4340943"/>
                <a:gd name="connsiteY11568" fmla="*/ 100516 h 1383472"/>
                <a:gd name="connsiteX11569" fmla="*/ 2702717 w 4340943"/>
                <a:gd name="connsiteY11569" fmla="*/ 170645 h 1383472"/>
                <a:gd name="connsiteX11570" fmla="*/ 2688560 w 4340943"/>
                <a:gd name="connsiteY11570" fmla="*/ 180723 h 1383472"/>
                <a:gd name="connsiteX11571" fmla="*/ 2648180 w 4340943"/>
                <a:gd name="connsiteY11571" fmla="*/ 180723 h 1383472"/>
                <a:gd name="connsiteX11572" fmla="*/ 2579310 w 4340943"/>
                <a:gd name="connsiteY11572" fmla="*/ 131697 h 1383472"/>
                <a:gd name="connsiteX11573" fmla="*/ 2579310 w 4340943"/>
                <a:gd name="connsiteY11573" fmla="*/ 102952 h 1383472"/>
                <a:gd name="connsiteX11574" fmla="*/ 2609890 w 4340943"/>
                <a:gd name="connsiteY11574" fmla="*/ 81183 h 1383472"/>
                <a:gd name="connsiteX11575" fmla="*/ 2630081 w 4340943"/>
                <a:gd name="connsiteY11575" fmla="*/ 75230 h 1383472"/>
                <a:gd name="connsiteX11576" fmla="*/ 1999450 w 4340943"/>
                <a:gd name="connsiteY11576" fmla="*/ 75230 h 1383472"/>
                <a:gd name="connsiteX11577" fmla="*/ 2019640 w 4340943"/>
                <a:gd name="connsiteY11577" fmla="*/ 81183 h 1383472"/>
                <a:gd name="connsiteX11578" fmla="*/ 2088510 w 4340943"/>
                <a:gd name="connsiteY11578" fmla="*/ 130210 h 1383472"/>
                <a:gd name="connsiteX11579" fmla="*/ 2088510 w 4340943"/>
                <a:gd name="connsiteY11579" fmla="*/ 158954 h 1383472"/>
                <a:gd name="connsiteX11580" fmla="*/ 2057929 w 4340943"/>
                <a:gd name="connsiteY11580" fmla="*/ 180723 h 1383472"/>
                <a:gd name="connsiteX11581" fmla="*/ 2017550 w 4340943"/>
                <a:gd name="connsiteY11581" fmla="*/ 180723 h 1383472"/>
                <a:gd name="connsiteX11582" fmla="*/ 1948680 w 4340943"/>
                <a:gd name="connsiteY11582" fmla="*/ 131697 h 1383472"/>
                <a:gd name="connsiteX11583" fmla="*/ 1948680 w 4340943"/>
                <a:gd name="connsiteY11583" fmla="*/ 102952 h 1383472"/>
                <a:gd name="connsiteX11584" fmla="*/ 1979260 w 4340943"/>
                <a:gd name="connsiteY11584" fmla="*/ 81183 h 1383472"/>
                <a:gd name="connsiteX11585" fmla="*/ 1999450 w 4340943"/>
                <a:gd name="connsiteY11585" fmla="*/ 75230 h 1383472"/>
                <a:gd name="connsiteX11586" fmla="*/ 1368947 w 4340943"/>
                <a:gd name="connsiteY11586" fmla="*/ 75230 h 1383472"/>
                <a:gd name="connsiteX11587" fmla="*/ 1389136 w 4340943"/>
                <a:gd name="connsiteY11587" fmla="*/ 81183 h 1383472"/>
                <a:gd name="connsiteX11588" fmla="*/ 1458006 w 4340943"/>
                <a:gd name="connsiteY11588" fmla="*/ 130210 h 1383472"/>
                <a:gd name="connsiteX11589" fmla="*/ 1458006 w 4340943"/>
                <a:gd name="connsiteY11589" fmla="*/ 158954 h 1383472"/>
                <a:gd name="connsiteX11590" fmla="*/ 1427426 w 4340943"/>
                <a:gd name="connsiteY11590" fmla="*/ 180723 h 1383472"/>
                <a:gd name="connsiteX11591" fmla="*/ 1387047 w 4340943"/>
                <a:gd name="connsiteY11591" fmla="*/ 180723 h 1383472"/>
                <a:gd name="connsiteX11592" fmla="*/ 1318177 w 4340943"/>
                <a:gd name="connsiteY11592" fmla="*/ 131697 h 1383472"/>
                <a:gd name="connsiteX11593" fmla="*/ 1318177 w 4340943"/>
                <a:gd name="connsiteY11593" fmla="*/ 102952 h 1383472"/>
                <a:gd name="connsiteX11594" fmla="*/ 1348756 w 4340943"/>
                <a:gd name="connsiteY11594" fmla="*/ 81183 h 1383472"/>
                <a:gd name="connsiteX11595" fmla="*/ 1368947 w 4340943"/>
                <a:gd name="connsiteY11595" fmla="*/ 75230 h 1383472"/>
                <a:gd name="connsiteX11596" fmla="*/ 739637 w 4340943"/>
                <a:gd name="connsiteY11596" fmla="*/ 75230 h 1383472"/>
                <a:gd name="connsiteX11597" fmla="*/ 759826 w 4340943"/>
                <a:gd name="connsiteY11597" fmla="*/ 81183 h 1383472"/>
                <a:gd name="connsiteX11598" fmla="*/ 828697 w 4340943"/>
                <a:gd name="connsiteY11598" fmla="*/ 130210 h 1383472"/>
                <a:gd name="connsiteX11599" fmla="*/ 828697 w 4340943"/>
                <a:gd name="connsiteY11599" fmla="*/ 158954 h 1383472"/>
                <a:gd name="connsiteX11600" fmla="*/ 798116 w 4340943"/>
                <a:gd name="connsiteY11600" fmla="*/ 180723 h 1383472"/>
                <a:gd name="connsiteX11601" fmla="*/ 757737 w 4340943"/>
                <a:gd name="connsiteY11601" fmla="*/ 180723 h 1383472"/>
                <a:gd name="connsiteX11602" fmla="*/ 688867 w 4340943"/>
                <a:gd name="connsiteY11602" fmla="*/ 131697 h 1383472"/>
                <a:gd name="connsiteX11603" fmla="*/ 688867 w 4340943"/>
                <a:gd name="connsiteY11603" fmla="*/ 102952 h 1383472"/>
                <a:gd name="connsiteX11604" fmla="*/ 719447 w 4340943"/>
                <a:gd name="connsiteY11604" fmla="*/ 81183 h 1383472"/>
                <a:gd name="connsiteX11605" fmla="*/ 739637 w 4340943"/>
                <a:gd name="connsiteY11605" fmla="*/ 75230 h 1383472"/>
                <a:gd name="connsiteX11606" fmla="*/ 2321300 w 4340943"/>
                <a:gd name="connsiteY11606" fmla="*/ 68035 h 1383472"/>
                <a:gd name="connsiteX11607" fmla="*/ 2321522 w 4340943"/>
                <a:gd name="connsiteY11607" fmla="*/ 68066 h 1383472"/>
                <a:gd name="connsiteX11608" fmla="*/ 2321522 w 4340943"/>
                <a:gd name="connsiteY11608" fmla="*/ 68035 h 1383472"/>
                <a:gd name="connsiteX11609" fmla="*/ 2321524 w 4340943"/>
                <a:gd name="connsiteY11609" fmla="*/ 68035 h 1383472"/>
                <a:gd name="connsiteX11610" fmla="*/ 2354898 w 4340943"/>
                <a:gd name="connsiteY11610" fmla="*/ 77876 h 1383472"/>
                <a:gd name="connsiteX11611" fmla="*/ 2405450 w 4340943"/>
                <a:gd name="connsiteY11611" fmla="*/ 113862 h 1383472"/>
                <a:gd name="connsiteX11612" fmla="*/ 2405450 w 4340943"/>
                <a:gd name="connsiteY11612" fmla="*/ 161378 h 1383472"/>
                <a:gd name="connsiteX11613" fmla="*/ 2354898 w 4340943"/>
                <a:gd name="connsiteY11613" fmla="*/ 197365 h 1383472"/>
                <a:gd name="connsiteX11614" fmla="*/ 2321524 w 4340943"/>
                <a:gd name="connsiteY11614" fmla="*/ 207206 h 1383472"/>
                <a:gd name="connsiteX11615" fmla="*/ 2321522 w 4340943"/>
                <a:gd name="connsiteY11615" fmla="*/ 207206 h 1383472"/>
                <a:gd name="connsiteX11616" fmla="*/ 2321522 w 4340943"/>
                <a:gd name="connsiteY11616" fmla="*/ 207175 h 1383472"/>
                <a:gd name="connsiteX11617" fmla="*/ 2321300 w 4340943"/>
                <a:gd name="connsiteY11617" fmla="*/ 207206 h 1383472"/>
                <a:gd name="connsiteX11618" fmla="*/ 2287925 w 4340943"/>
                <a:gd name="connsiteY11618" fmla="*/ 197365 h 1383472"/>
                <a:gd name="connsiteX11619" fmla="*/ 2237372 w 4340943"/>
                <a:gd name="connsiteY11619" fmla="*/ 161378 h 1383472"/>
                <a:gd name="connsiteX11620" fmla="*/ 2237372 w 4340943"/>
                <a:gd name="connsiteY11620" fmla="*/ 113863 h 1383472"/>
                <a:gd name="connsiteX11621" fmla="*/ 2287925 w 4340943"/>
                <a:gd name="connsiteY11621" fmla="*/ 77876 h 1383472"/>
                <a:gd name="connsiteX11622" fmla="*/ 2321300 w 4340943"/>
                <a:gd name="connsiteY11622" fmla="*/ 68035 h 1383472"/>
                <a:gd name="connsiteX11623" fmla="*/ 1690796 w 4340943"/>
                <a:gd name="connsiteY11623" fmla="*/ 68035 h 1383472"/>
                <a:gd name="connsiteX11624" fmla="*/ 1690892 w 4340943"/>
                <a:gd name="connsiteY11624" fmla="*/ 68048 h 1383472"/>
                <a:gd name="connsiteX11625" fmla="*/ 1690892 w 4340943"/>
                <a:gd name="connsiteY11625" fmla="*/ 68035 h 1383472"/>
                <a:gd name="connsiteX11626" fmla="*/ 1690893 w 4340943"/>
                <a:gd name="connsiteY11626" fmla="*/ 68035 h 1383472"/>
                <a:gd name="connsiteX11627" fmla="*/ 1724268 w 4340943"/>
                <a:gd name="connsiteY11627" fmla="*/ 77876 h 1383472"/>
                <a:gd name="connsiteX11628" fmla="*/ 1774820 w 4340943"/>
                <a:gd name="connsiteY11628" fmla="*/ 113862 h 1383472"/>
                <a:gd name="connsiteX11629" fmla="*/ 1774820 w 4340943"/>
                <a:gd name="connsiteY11629" fmla="*/ 161378 h 1383472"/>
                <a:gd name="connsiteX11630" fmla="*/ 1724267 w 4340943"/>
                <a:gd name="connsiteY11630" fmla="*/ 197365 h 1383472"/>
                <a:gd name="connsiteX11631" fmla="*/ 1690893 w 4340943"/>
                <a:gd name="connsiteY11631" fmla="*/ 207206 h 1383472"/>
                <a:gd name="connsiteX11632" fmla="*/ 1690892 w 4340943"/>
                <a:gd name="connsiteY11632" fmla="*/ 207206 h 1383472"/>
                <a:gd name="connsiteX11633" fmla="*/ 1690892 w 4340943"/>
                <a:gd name="connsiteY11633" fmla="*/ 207192 h 1383472"/>
                <a:gd name="connsiteX11634" fmla="*/ 1690796 w 4340943"/>
                <a:gd name="connsiteY11634" fmla="*/ 207206 h 1383472"/>
                <a:gd name="connsiteX11635" fmla="*/ 1657421 w 4340943"/>
                <a:gd name="connsiteY11635" fmla="*/ 197365 h 1383472"/>
                <a:gd name="connsiteX11636" fmla="*/ 1606869 w 4340943"/>
                <a:gd name="connsiteY11636" fmla="*/ 161378 h 1383472"/>
                <a:gd name="connsiteX11637" fmla="*/ 1606869 w 4340943"/>
                <a:gd name="connsiteY11637" fmla="*/ 113863 h 1383472"/>
                <a:gd name="connsiteX11638" fmla="*/ 1657421 w 4340943"/>
                <a:gd name="connsiteY11638" fmla="*/ 77876 h 1383472"/>
                <a:gd name="connsiteX11639" fmla="*/ 1690796 w 4340943"/>
                <a:gd name="connsiteY11639" fmla="*/ 68035 h 1383472"/>
                <a:gd name="connsiteX11640" fmla="*/ 1060388 w 4340943"/>
                <a:gd name="connsiteY11640" fmla="*/ 68035 h 1383472"/>
                <a:gd name="connsiteX11641" fmla="*/ 1060389 w 4340943"/>
                <a:gd name="connsiteY11641" fmla="*/ 68035 h 1383472"/>
                <a:gd name="connsiteX11642" fmla="*/ 1060938 w 4340943"/>
                <a:gd name="connsiteY11642" fmla="*/ 68111 h 1383472"/>
                <a:gd name="connsiteX11643" fmla="*/ 1061486 w 4340943"/>
                <a:gd name="connsiteY11643" fmla="*/ 68035 h 1383472"/>
                <a:gd name="connsiteX11644" fmla="*/ 1061709 w 4340943"/>
                <a:gd name="connsiteY11644" fmla="*/ 68066 h 1383472"/>
                <a:gd name="connsiteX11645" fmla="*/ 1061709 w 4340943"/>
                <a:gd name="connsiteY11645" fmla="*/ 68218 h 1383472"/>
                <a:gd name="connsiteX11646" fmla="*/ 1078151 w 4340943"/>
                <a:gd name="connsiteY11646" fmla="*/ 70495 h 1383472"/>
                <a:gd name="connsiteX11647" fmla="*/ 1093764 w 4340943"/>
                <a:gd name="connsiteY11647" fmla="*/ 77876 h 1383472"/>
                <a:gd name="connsiteX11648" fmla="*/ 1144317 w 4340943"/>
                <a:gd name="connsiteY11648" fmla="*/ 113862 h 1383472"/>
                <a:gd name="connsiteX11649" fmla="*/ 1144317 w 4340943"/>
                <a:gd name="connsiteY11649" fmla="*/ 161378 h 1383472"/>
                <a:gd name="connsiteX11650" fmla="*/ 1093764 w 4340943"/>
                <a:gd name="connsiteY11650" fmla="*/ 197365 h 1383472"/>
                <a:gd name="connsiteX11651" fmla="*/ 1078150 w 4340943"/>
                <a:gd name="connsiteY11651" fmla="*/ 204745 h 1383472"/>
                <a:gd name="connsiteX11652" fmla="*/ 1061709 w 4340943"/>
                <a:gd name="connsiteY11652" fmla="*/ 207023 h 1383472"/>
                <a:gd name="connsiteX11653" fmla="*/ 1061709 w 4340943"/>
                <a:gd name="connsiteY11653" fmla="*/ 207175 h 1383472"/>
                <a:gd name="connsiteX11654" fmla="*/ 1061486 w 4340943"/>
                <a:gd name="connsiteY11654" fmla="*/ 207206 h 1383472"/>
                <a:gd name="connsiteX11655" fmla="*/ 1060937 w 4340943"/>
                <a:gd name="connsiteY11655" fmla="*/ 207129 h 1383472"/>
                <a:gd name="connsiteX11656" fmla="*/ 1060389 w 4340943"/>
                <a:gd name="connsiteY11656" fmla="*/ 207206 h 1383472"/>
                <a:gd name="connsiteX11657" fmla="*/ 1060388 w 4340943"/>
                <a:gd name="connsiteY11657" fmla="*/ 207206 h 1383472"/>
                <a:gd name="connsiteX11658" fmla="*/ 1060388 w 4340943"/>
                <a:gd name="connsiteY11658" fmla="*/ 207054 h 1383472"/>
                <a:gd name="connsiteX11659" fmla="*/ 1043726 w 4340943"/>
                <a:gd name="connsiteY11659" fmla="*/ 204746 h 1383472"/>
                <a:gd name="connsiteX11660" fmla="*/ 1028112 w 4340943"/>
                <a:gd name="connsiteY11660" fmla="*/ 197365 h 1383472"/>
                <a:gd name="connsiteX11661" fmla="*/ 977559 w 4340943"/>
                <a:gd name="connsiteY11661" fmla="*/ 161378 h 1383472"/>
                <a:gd name="connsiteX11662" fmla="*/ 977559 w 4340943"/>
                <a:gd name="connsiteY11662" fmla="*/ 113863 h 1383472"/>
                <a:gd name="connsiteX11663" fmla="*/ 1028112 w 4340943"/>
                <a:gd name="connsiteY11663" fmla="*/ 77876 h 1383472"/>
                <a:gd name="connsiteX11664" fmla="*/ 1043726 w 4340943"/>
                <a:gd name="connsiteY11664" fmla="*/ 70495 h 1383472"/>
                <a:gd name="connsiteX11665" fmla="*/ 1060388 w 4340943"/>
                <a:gd name="connsiteY11665" fmla="*/ 68187 h 1383472"/>
                <a:gd name="connsiteX11666" fmla="*/ 2661575 w 4340943"/>
                <a:gd name="connsiteY11666" fmla="*/ 56554 h 1383472"/>
                <a:gd name="connsiteX11667" fmla="*/ 2669178 w 4340943"/>
                <a:gd name="connsiteY11667" fmla="*/ 77639 h 1383472"/>
                <a:gd name="connsiteX11668" fmla="*/ 2658249 w 4340943"/>
                <a:gd name="connsiteY11668" fmla="*/ 69859 h 1383472"/>
                <a:gd name="connsiteX11669" fmla="*/ 2658249 w 4340943"/>
                <a:gd name="connsiteY11669" fmla="*/ 58922 h 1383472"/>
                <a:gd name="connsiteX11670" fmla="*/ 2483242 w 4340943"/>
                <a:gd name="connsiteY11670" fmla="*/ 56269 h 1383472"/>
                <a:gd name="connsiteX11671" fmla="*/ 2501020 w 4340943"/>
                <a:gd name="connsiteY11671" fmla="*/ 61511 h 1383472"/>
                <a:gd name="connsiteX11672" fmla="*/ 2539279 w 4340943"/>
                <a:gd name="connsiteY11672" fmla="*/ 88746 h 1383472"/>
                <a:gd name="connsiteX11673" fmla="*/ 2539279 w 4340943"/>
                <a:gd name="connsiteY11673" fmla="*/ 114057 h 1383472"/>
                <a:gd name="connsiteX11674" fmla="*/ 2504329 w 4340943"/>
                <a:gd name="connsiteY11674" fmla="*/ 138936 h 1383472"/>
                <a:gd name="connsiteX11675" fmla="*/ 2468774 w 4340943"/>
                <a:gd name="connsiteY11675" fmla="*/ 138936 h 1383472"/>
                <a:gd name="connsiteX11676" fmla="*/ 2430515 w 4340943"/>
                <a:gd name="connsiteY11676" fmla="*/ 111701 h 1383472"/>
                <a:gd name="connsiteX11677" fmla="*/ 2430515 w 4340943"/>
                <a:gd name="connsiteY11677" fmla="*/ 86390 h 1383472"/>
                <a:gd name="connsiteX11678" fmla="*/ 2465465 w 4340943"/>
                <a:gd name="connsiteY11678" fmla="*/ 61511 h 1383472"/>
                <a:gd name="connsiteX11679" fmla="*/ 2483242 w 4340943"/>
                <a:gd name="connsiteY11679" fmla="*/ 56269 h 1383472"/>
                <a:gd name="connsiteX11680" fmla="*/ 1852611 w 4340943"/>
                <a:gd name="connsiteY11680" fmla="*/ 56269 h 1383472"/>
                <a:gd name="connsiteX11681" fmla="*/ 1870390 w 4340943"/>
                <a:gd name="connsiteY11681" fmla="*/ 61511 h 1383472"/>
                <a:gd name="connsiteX11682" fmla="*/ 1908648 w 4340943"/>
                <a:gd name="connsiteY11682" fmla="*/ 88746 h 1383472"/>
                <a:gd name="connsiteX11683" fmla="*/ 1908648 w 4340943"/>
                <a:gd name="connsiteY11683" fmla="*/ 114057 h 1383472"/>
                <a:gd name="connsiteX11684" fmla="*/ 1873699 w 4340943"/>
                <a:gd name="connsiteY11684" fmla="*/ 138936 h 1383472"/>
                <a:gd name="connsiteX11685" fmla="*/ 1838144 w 4340943"/>
                <a:gd name="connsiteY11685" fmla="*/ 138936 h 1383472"/>
                <a:gd name="connsiteX11686" fmla="*/ 1799885 w 4340943"/>
                <a:gd name="connsiteY11686" fmla="*/ 111701 h 1383472"/>
                <a:gd name="connsiteX11687" fmla="*/ 1799885 w 4340943"/>
                <a:gd name="connsiteY11687" fmla="*/ 86390 h 1383472"/>
                <a:gd name="connsiteX11688" fmla="*/ 1834834 w 4340943"/>
                <a:gd name="connsiteY11688" fmla="*/ 61511 h 1383472"/>
                <a:gd name="connsiteX11689" fmla="*/ 1852611 w 4340943"/>
                <a:gd name="connsiteY11689" fmla="*/ 56269 h 1383472"/>
                <a:gd name="connsiteX11690" fmla="*/ 1222108 w 4340943"/>
                <a:gd name="connsiteY11690" fmla="*/ 56269 h 1383472"/>
                <a:gd name="connsiteX11691" fmla="*/ 1239886 w 4340943"/>
                <a:gd name="connsiteY11691" fmla="*/ 61511 h 1383472"/>
                <a:gd name="connsiteX11692" fmla="*/ 1278145 w 4340943"/>
                <a:gd name="connsiteY11692" fmla="*/ 88746 h 1383472"/>
                <a:gd name="connsiteX11693" fmla="*/ 1278145 w 4340943"/>
                <a:gd name="connsiteY11693" fmla="*/ 114057 h 1383472"/>
                <a:gd name="connsiteX11694" fmla="*/ 1243195 w 4340943"/>
                <a:gd name="connsiteY11694" fmla="*/ 138936 h 1383472"/>
                <a:gd name="connsiteX11695" fmla="*/ 1207640 w 4340943"/>
                <a:gd name="connsiteY11695" fmla="*/ 138936 h 1383472"/>
                <a:gd name="connsiteX11696" fmla="*/ 1169381 w 4340943"/>
                <a:gd name="connsiteY11696" fmla="*/ 111701 h 1383472"/>
                <a:gd name="connsiteX11697" fmla="*/ 1169381 w 4340943"/>
                <a:gd name="connsiteY11697" fmla="*/ 86390 h 1383472"/>
                <a:gd name="connsiteX11698" fmla="*/ 1204330 w 4340943"/>
                <a:gd name="connsiteY11698" fmla="*/ 61511 h 1383472"/>
                <a:gd name="connsiteX11699" fmla="*/ 1222108 w 4340943"/>
                <a:gd name="connsiteY11699" fmla="*/ 56269 h 1383472"/>
                <a:gd name="connsiteX11700" fmla="*/ 592798 w 4340943"/>
                <a:gd name="connsiteY11700" fmla="*/ 56269 h 1383472"/>
                <a:gd name="connsiteX11701" fmla="*/ 610576 w 4340943"/>
                <a:gd name="connsiteY11701" fmla="*/ 61511 h 1383472"/>
                <a:gd name="connsiteX11702" fmla="*/ 648835 w 4340943"/>
                <a:gd name="connsiteY11702" fmla="*/ 88746 h 1383472"/>
                <a:gd name="connsiteX11703" fmla="*/ 648835 w 4340943"/>
                <a:gd name="connsiteY11703" fmla="*/ 114057 h 1383472"/>
                <a:gd name="connsiteX11704" fmla="*/ 613886 w 4340943"/>
                <a:gd name="connsiteY11704" fmla="*/ 138936 h 1383472"/>
                <a:gd name="connsiteX11705" fmla="*/ 578331 w 4340943"/>
                <a:gd name="connsiteY11705" fmla="*/ 138936 h 1383472"/>
                <a:gd name="connsiteX11706" fmla="*/ 540072 w 4340943"/>
                <a:gd name="connsiteY11706" fmla="*/ 111701 h 1383472"/>
                <a:gd name="connsiteX11707" fmla="*/ 540072 w 4340943"/>
                <a:gd name="connsiteY11707" fmla="*/ 86390 h 1383472"/>
                <a:gd name="connsiteX11708" fmla="*/ 575021 w 4340943"/>
                <a:gd name="connsiteY11708" fmla="*/ 61511 h 1383472"/>
                <a:gd name="connsiteX11709" fmla="*/ 592798 w 4340943"/>
                <a:gd name="connsiteY11709" fmla="*/ 56269 h 1383472"/>
                <a:gd name="connsiteX11710" fmla="*/ 2391875 w 4340943"/>
                <a:gd name="connsiteY11710" fmla="*/ 55758 h 1383472"/>
                <a:gd name="connsiteX11711" fmla="*/ 2400943 w 4340943"/>
                <a:gd name="connsiteY11711" fmla="*/ 58140 h 1383472"/>
                <a:gd name="connsiteX11712" fmla="*/ 2417900 w 4340943"/>
                <a:gd name="connsiteY11712" fmla="*/ 69297 h 1383472"/>
                <a:gd name="connsiteX11713" fmla="*/ 2418601 w 4340943"/>
                <a:gd name="connsiteY11713" fmla="*/ 82001 h 1383472"/>
                <a:gd name="connsiteX11714" fmla="*/ 2408441 w 4340943"/>
                <a:gd name="connsiteY11714" fmla="*/ 89824 h 1383472"/>
                <a:gd name="connsiteX11715" fmla="*/ 2390597 w 4340943"/>
                <a:gd name="connsiteY11715" fmla="*/ 90324 h 1383472"/>
                <a:gd name="connsiteX11716" fmla="*/ 2373640 w 4340943"/>
                <a:gd name="connsiteY11716" fmla="*/ 79166 h 1383472"/>
                <a:gd name="connsiteX11717" fmla="*/ 2372939 w 4340943"/>
                <a:gd name="connsiteY11717" fmla="*/ 66463 h 1383472"/>
                <a:gd name="connsiteX11718" fmla="*/ 2383098 w 4340943"/>
                <a:gd name="connsiteY11718" fmla="*/ 58640 h 1383472"/>
                <a:gd name="connsiteX11719" fmla="*/ 2391875 w 4340943"/>
                <a:gd name="connsiteY11719" fmla="*/ 55758 h 1383472"/>
                <a:gd name="connsiteX11720" fmla="*/ 1761245 w 4340943"/>
                <a:gd name="connsiteY11720" fmla="*/ 55758 h 1383472"/>
                <a:gd name="connsiteX11721" fmla="*/ 1770312 w 4340943"/>
                <a:gd name="connsiteY11721" fmla="*/ 58140 h 1383472"/>
                <a:gd name="connsiteX11722" fmla="*/ 1787269 w 4340943"/>
                <a:gd name="connsiteY11722" fmla="*/ 69297 h 1383472"/>
                <a:gd name="connsiteX11723" fmla="*/ 1787970 w 4340943"/>
                <a:gd name="connsiteY11723" fmla="*/ 82001 h 1383472"/>
                <a:gd name="connsiteX11724" fmla="*/ 1777811 w 4340943"/>
                <a:gd name="connsiteY11724" fmla="*/ 89824 h 1383472"/>
                <a:gd name="connsiteX11725" fmla="*/ 1759966 w 4340943"/>
                <a:gd name="connsiteY11725" fmla="*/ 90324 h 1383472"/>
                <a:gd name="connsiteX11726" fmla="*/ 1743010 w 4340943"/>
                <a:gd name="connsiteY11726" fmla="*/ 79166 h 1383472"/>
                <a:gd name="connsiteX11727" fmla="*/ 1742308 w 4340943"/>
                <a:gd name="connsiteY11727" fmla="*/ 66463 h 1383472"/>
                <a:gd name="connsiteX11728" fmla="*/ 1752468 w 4340943"/>
                <a:gd name="connsiteY11728" fmla="*/ 58640 h 1383472"/>
                <a:gd name="connsiteX11729" fmla="*/ 1761245 w 4340943"/>
                <a:gd name="connsiteY11729" fmla="*/ 55758 h 1383472"/>
                <a:gd name="connsiteX11730" fmla="*/ 1130741 w 4340943"/>
                <a:gd name="connsiteY11730" fmla="*/ 55758 h 1383472"/>
                <a:gd name="connsiteX11731" fmla="*/ 1139809 w 4340943"/>
                <a:gd name="connsiteY11731" fmla="*/ 58140 h 1383472"/>
                <a:gd name="connsiteX11732" fmla="*/ 1156766 w 4340943"/>
                <a:gd name="connsiteY11732" fmla="*/ 69297 h 1383472"/>
                <a:gd name="connsiteX11733" fmla="*/ 1157467 w 4340943"/>
                <a:gd name="connsiteY11733" fmla="*/ 82001 h 1383472"/>
                <a:gd name="connsiteX11734" fmla="*/ 1147307 w 4340943"/>
                <a:gd name="connsiteY11734" fmla="*/ 89824 h 1383472"/>
                <a:gd name="connsiteX11735" fmla="*/ 1129463 w 4340943"/>
                <a:gd name="connsiteY11735" fmla="*/ 90324 h 1383472"/>
                <a:gd name="connsiteX11736" fmla="*/ 1112506 w 4340943"/>
                <a:gd name="connsiteY11736" fmla="*/ 79166 h 1383472"/>
                <a:gd name="connsiteX11737" fmla="*/ 1111805 w 4340943"/>
                <a:gd name="connsiteY11737" fmla="*/ 66463 h 1383472"/>
                <a:gd name="connsiteX11738" fmla="*/ 1121964 w 4340943"/>
                <a:gd name="connsiteY11738" fmla="*/ 58640 h 1383472"/>
                <a:gd name="connsiteX11739" fmla="*/ 1130741 w 4340943"/>
                <a:gd name="connsiteY11739" fmla="*/ 55758 h 1383472"/>
                <a:gd name="connsiteX11740" fmla="*/ 501432 w 4340943"/>
                <a:gd name="connsiteY11740" fmla="*/ 55758 h 1383472"/>
                <a:gd name="connsiteX11741" fmla="*/ 510499 w 4340943"/>
                <a:gd name="connsiteY11741" fmla="*/ 58140 h 1383472"/>
                <a:gd name="connsiteX11742" fmla="*/ 527456 w 4340943"/>
                <a:gd name="connsiteY11742" fmla="*/ 69297 h 1383472"/>
                <a:gd name="connsiteX11743" fmla="*/ 528157 w 4340943"/>
                <a:gd name="connsiteY11743" fmla="*/ 82001 h 1383472"/>
                <a:gd name="connsiteX11744" fmla="*/ 517998 w 4340943"/>
                <a:gd name="connsiteY11744" fmla="*/ 89824 h 1383472"/>
                <a:gd name="connsiteX11745" fmla="*/ 500153 w 4340943"/>
                <a:gd name="connsiteY11745" fmla="*/ 90324 h 1383472"/>
                <a:gd name="connsiteX11746" fmla="*/ 483196 w 4340943"/>
                <a:gd name="connsiteY11746" fmla="*/ 79166 h 1383472"/>
                <a:gd name="connsiteX11747" fmla="*/ 482496 w 4340943"/>
                <a:gd name="connsiteY11747" fmla="*/ 66463 h 1383472"/>
                <a:gd name="connsiteX11748" fmla="*/ 492655 w 4340943"/>
                <a:gd name="connsiteY11748" fmla="*/ 58640 h 1383472"/>
                <a:gd name="connsiteX11749" fmla="*/ 501432 w 4340943"/>
                <a:gd name="connsiteY11749" fmla="*/ 55758 h 1383472"/>
                <a:gd name="connsiteX11750" fmla="*/ 2639769 w 4340943"/>
                <a:gd name="connsiteY11750" fmla="*/ 53399 h 1383472"/>
                <a:gd name="connsiteX11751" fmla="*/ 2644761 w 4340943"/>
                <a:gd name="connsiteY11751" fmla="*/ 55060 h 1383472"/>
                <a:gd name="connsiteX11752" fmla="*/ 2650521 w 4340943"/>
                <a:gd name="connsiteY11752" fmla="*/ 59541 h 1383472"/>
                <a:gd name="connsiteX11753" fmla="*/ 2650070 w 4340943"/>
                <a:gd name="connsiteY11753" fmla="*/ 66782 h 1383472"/>
                <a:gd name="connsiteX11754" fmla="*/ 2643775 w 4340943"/>
                <a:gd name="connsiteY11754" fmla="*/ 70882 h 1383472"/>
                <a:gd name="connsiteX11755" fmla="*/ 2633604 w 4340943"/>
                <a:gd name="connsiteY11755" fmla="*/ 70561 h 1383472"/>
                <a:gd name="connsiteX11756" fmla="*/ 2627843 w 4340943"/>
                <a:gd name="connsiteY11756" fmla="*/ 66079 h 1383472"/>
                <a:gd name="connsiteX11757" fmla="*/ 2628295 w 4340943"/>
                <a:gd name="connsiteY11757" fmla="*/ 58839 h 1383472"/>
                <a:gd name="connsiteX11758" fmla="*/ 2634590 w 4340943"/>
                <a:gd name="connsiteY11758" fmla="*/ 54738 h 1383472"/>
                <a:gd name="connsiteX11759" fmla="*/ 2639769 w 4340943"/>
                <a:gd name="connsiteY11759" fmla="*/ 53399 h 1383472"/>
                <a:gd name="connsiteX11760" fmla="*/ 2009138 w 4340943"/>
                <a:gd name="connsiteY11760" fmla="*/ 53399 h 1383472"/>
                <a:gd name="connsiteX11761" fmla="*/ 2014130 w 4340943"/>
                <a:gd name="connsiteY11761" fmla="*/ 55060 h 1383472"/>
                <a:gd name="connsiteX11762" fmla="*/ 2019891 w 4340943"/>
                <a:gd name="connsiteY11762" fmla="*/ 59541 h 1383472"/>
                <a:gd name="connsiteX11763" fmla="*/ 2019439 w 4340943"/>
                <a:gd name="connsiteY11763" fmla="*/ 66782 h 1383472"/>
                <a:gd name="connsiteX11764" fmla="*/ 2013144 w 4340943"/>
                <a:gd name="connsiteY11764" fmla="*/ 70882 h 1383472"/>
                <a:gd name="connsiteX11765" fmla="*/ 2002973 w 4340943"/>
                <a:gd name="connsiteY11765" fmla="*/ 70561 h 1383472"/>
                <a:gd name="connsiteX11766" fmla="*/ 1997213 w 4340943"/>
                <a:gd name="connsiteY11766" fmla="*/ 66079 h 1383472"/>
                <a:gd name="connsiteX11767" fmla="*/ 1997664 w 4340943"/>
                <a:gd name="connsiteY11767" fmla="*/ 58839 h 1383472"/>
                <a:gd name="connsiteX11768" fmla="*/ 2003959 w 4340943"/>
                <a:gd name="connsiteY11768" fmla="*/ 54738 h 1383472"/>
                <a:gd name="connsiteX11769" fmla="*/ 2009138 w 4340943"/>
                <a:gd name="connsiteY11769" fmla="*/ 53399 h 1383472"/>
                <a:gd name="connsiteX11770" fmla="*/ 1378635 w 4340943"/>
                <a:gd name="connsiteY11770" fmla="*/ 53399 h 1383472"/>
                <a:gd name="connsiteX11771" fmla="*/ 1383627 w 4340943"/>
                <a:gd name="connsiteY11771" fmla="*/ 55060 h 1383472"/>
                <a:gd name="connsiteX11772" fmla="*/ 1389388 w 4340943"/>
                <a:gd name="connsiteY11772" fmla="*/ 59541 h 1383472"/>
                <a:gd name="connsiteX11773" fmla="*/ 1388936 w 4340943"/>
                <a:gd name="connsiteY11773" fmla="*/ 66782 h 1383472"/>
                <a:gd name="connsiteX11774" fmla="*/ 1382641 w 4340943"/>
                <a:gd name="connsiteY11774" fmla="*/ 70882 h 1383472"/>
                <a:gd name="connsiteX11775" fmla="*/ 1372470 w 4340943"/>
                <a:gd name="connsiteY11775" fmla="*/ 70561 h 1383472"/>
                <a:gd name="connsiteX11776" fmla="*/ 1366709 w 4340943"/>
                <a:gd name="connsiteY11776" fmla="*/ 66079 h 1383472"/>
                <a:gd name="connsiteX11777" fmla="*/ 1367160 w 4340943"/>
                <a:gd name="connsiteY11777" fmla="*/ 58839 h 1383472"/>
                <a:gd name="connsiteX11778" fmla="*/ 1373456 w 4340943"/>
                <a:gd name="connsiteY11778" fmla="*/ 54738 h 1383472"/>
                <a:gd name="connsiteX11779" fmla="*/ 1378635 w 4340943"/>
                <a:gd name="connsiteY11779" fmla="*/ 53399 h 1383472"/>
                <a:gd name="connsiteX11780" fmla="*/ 749326 w 4340943"/>
                <a:gd name="connsiteY11780" fmla="*/ 53399 h 1383472"/>
                <a:gd name="connsiteX11781" fmla="*/ 754317 w 4340943"/>
                <a:gd name="connsiteY11781" fmla="*/ 55060 h 1383472"/>
                <a:gd name="connsiteX11782" fmla="*/ 760078 w 4340943"/>
                <a:gd name="connsiteY11782" fmla="*/ 59541 h 1383472"/>
                <a:gd name="connsiteX11783" fmla="*/ 759626 w 4340943"/>
                <a:gd name="connsiteY11783" fmla="*/ 66782 h 1383472"/>
                <a:gd name="connsiteX11784" fmla="*/ 753331 w 4340943"/>
                <a:gd name="connsiteY11784" fmla="*/ 70882 h 1383472"/>
                <a:gd name="connsiteX11785" fmla="*/ 743160 w 4340943"/>
                <a:gd name="connsiteY11785" fmla="*/ 70561 h 1383472"/>
                <a:gd name="connsiteX11786" fmla="*/ 737400 w 4340943"/>
                <a:gd name="connsiteY11786" fmla="*/ 66079 h 1383472"/>
                <a:gd name="connsiteX11787" fmla="*/ 737851 w 4340943"/>
                <a:gd name="connsiteY11787" fmla="*/ 58839 h 1383472"/>
                <a:gd name="connsiteX11788" fmla="*/ 744146 w 4340943"/>
                <a:gd name="connsiteY11788" fmla="*/ 54738 h 1383472"/>
                <a:gd name="connsiteX11789" fmla="*/ 749326 w 4340943"/>
                <a:gd name="connsiteY11789" fmla="*/ 53399 h 1383472"/>
                <a:gd name="connsiteX11790" fmla="*/ 483000 w 4340943"/>
                <a:gd name="connsiteY11790" fmla="*/ 44075 h 1383472"/>
                <a:gd name="connsiteX11791" fmla="*/ 484595 w 4340943"/>
                <a:gd name="connsiteY11791" fmla="*/ 45125 h 1383472"/>
                <a:gd name="connsiteX11792" fmla="*/ 485049 w 4340943"/>
                <a:gd name="connsiteY11792" fmla="*/ 53341 h 1383472"/>
                <a:gd name="connsiteX11793" fmla="*/ 477587 w 4340943"/>
                <a:gd name="connsiteY11793" fmla="*/ 59088 h 1383472"/>
                <a:gd name="connsiteX11794" fmla="*/ 2362067 w 4340943"/>
                <a:gd name="connsiteY11794" fmla="*/ 38908 h 1383472"/>
                <a:gd name="connsiteX11795" fmla="*/ 2367932 w 4340943"/>
                <a:gd name="connsiteY11795" fmla="*/ 40448 h 1383472"/>
                <a:gd name="connsiteX11796" fmla="*/ 2375039 w 4340943"/>
                <a:gd name="connsiteY11796" fmla="*/ 45125 h 1383472"/>
                <a:gd name="connsiteX11797" fmla="*/ 2375493 w 4340943"/>
                <a:gd name="connsiteY11797" fmla="*/ 53341 h 1383472"/>
                <a:gd name="connsiteX11798" fmla="*/ 2366960 w 4340943"/>
                <a:gd name="connsiteY11798" fmla="*/ 59912 h 1383472"/>
                <a:gd name="connsiteX11799" fmla="*/ 2355418 w 4340943"/>
                <a:gd name="connsiteY11799" fmla="*/ 60235 h 1383472"/>
                <a:gd name="connsiteX11800" fmla="*/ 2348310 w 4340943"/>
                <a:gd name="connsiteY11800" fmla="*/ 55558 h 1383472"/>
                <a:gd name="connsiteX11801" fmla="*/ 2347857 w 4340943"/>
                <a:gd name="connsiteY11801" fmla="*/ 47342 h 1383472"/>
                <a:gd name="connsiteX11802" fmla="*/ 2356390 w 4340943"/>
                <a:gd name="connsiteY11802" fmla="*/ 40771 h 1383472"/>
                <a:gd name="connsiteX11803" fmla="*/ 2362067 w 4340943"/>
                <a:gd name="connsiteY11803" fmla="*/ 38908 h 1383472"/>
                <a:gd name="connsiteX11804" fmla="*/ 1731436 w 4340943"/>
                <a:gd name="connsiteY11804" fmla="*/ 38908 h 1383472"/>
                <a:gd name="connsiteX11805" fmla="*/ 1737301 w 4340943"/>
                <a:gd name="connsiteY11805" fmla="*/ 40448 h 1383472"/>
                <a:gd name="connsiteX11806" fmla="*/ 1744408 w 4340943"/>
                <a:gd name="connsiteY11806" fmla="*/ 45125 h 1383472"/>
                <a:gd name="connsiteX11807" fmla="*/ 1744862 w 4340943"/>
                <a:gd name="connsiteY11807" fmla="*/ 53341 h 1383472"/>
                <a:gd name="connsiteX11808" fmla="*/ 1736329 w 4340943"/>
                <a:gd name="connsiteY11808" fmla="*/ 59912 h 1383472"/>
                <a:gd name="connsiteX11809" fmla="*/ 1724788 w 4340943"/>
                <a:gd name="connsiteY11809" fmla="*/ 60235 h 1383472"/>
                <a:gd name="connsiteX11810" fmla="*/ 1717680 w 4340943"/>
                <a:gd name="connsiteY11810" fmla="*/ 55558 h 1383472"/>
                <a:gd name="connsiteX11811" fmla="*/ 1717227 w 4340943"/>
                <a:gd name="connsiteY11811" fmla="*/ 47342 h 1383472"/>
                <a:gd name="connsiteX11812" fmla="*/ 1725759 w 4340943"/>
                <a:gd name="connsiteY11812" fmla="*/ 40771 h 1383472"/>
                <a:gd name="connsiteX11813" fmla="*/ 1731436 w 4340943"/>
                <a:gd name="connsiteY11813" fmla="*/ 38908 h 1383472"/>
                <a:gd name="connsiteX11814" fmla="*/ 1100933 w 4340943"/>
                <a:gd name="connsiteY11814" fmla="*/ 38908 h 1383472"/>
                <a:gd name="connsiteX11815" fmla="*/ 1106798 w 4340943"/>
                <a:gd name="connsiteY11815" fmla="*/ 40448 h 1383472"/>
                <a:gd name="connsiteX11816" fmla="*/ 1113905 w 4340943"/>
                <a:gd name="connsiteY11816" fmla="*/ 45125 h 1383472"/>
                <a:gd name="connsiteX11817" fmla="*/ 1114359 w 4340943"/>
                <a:gd name="connsiteY11817" fmla="*/ 53341 h 1383472"/>
                <a:gd name="connsiteX11818" fmla="*/ 1105826 w 4340943"/>
                <a:gd name="connsiteY11818" fmla="*/ 59912 h 1383472"/>
                <a:gd name="connsiteX11819" fmla="*/ 1094284 w 4340943"/>
                <a:gd name="connsiteY11819" fmla="*/ 60235 h 1383472"/>
                <a:gd name="connsiteX11820" fmla="*/ 1087177 w 4340943"/>
                <a:gd name="connsiteY11820" fmla="*/ 55558 h 1383472"/>
                <a:gd name="connsiteX11821" fmla="*/ 1086723 w 4340943"/>
                <a:gd name="connsiteY11821" fmla="*/ 47342 h 1383472"/>
                <a:gd name="connsiteX11822" fmla="*/ 1095256 w 4340943"/>
                <a:gd name="connsiteY11822" fmla="*/ 40771 h 1383472"/>
                <a:gd name="connsiteX11823" fmla="*/ 1100933 w 4340943"/>
                <a:gd name="connsiteY11823" fmla="*/ 38908 h 1383472"/>
                <a:gd name="connsiteX11824" fmla="*/ 2649619 w 4340943"/>
                <a:gd name="connsiteY11824" fmla="*/ 31730 h 1383472"/>
                <a:gd name="connsiteX11825" fmla="*/ 2653062 w 4340943"/>
                <a:gd name="connsiteY11825" fmla="*/ 32945 h 1383472"/>
                <a:gd name="connsiteX11826" fmla="*/ 2657971 w 4340943"/>
                <a:gd name="connsiteY11826" fmla="*/ 46559 h 1383472"/>
                <a:gd name="connsiteX11827" fmla="*/ 2657176 w 4340943"/>
                <a:gd name="connsiteY11827" fmla="*/ 47699 h 1383472"/>
                <a:gd name="connsiteX11828" fmla="*/ 2646692 w 4340943"/>
                <a:gd name="connsiteY11828" fmla="*/ 50213 h 1383472"/>
                <a:gd name="connsiteX11829" fmla="*/ 2637277 w 4340943"/>
                <a:gd name="connsiteY11829" fmla="*/ 46888 h 1383472"/>
                <a:gd name="connsiteX11830" fmla="*/ 2634464 w 4340943"/>
                <a:gd name="connsiteY11830" fmla="*/ 40947 h 1383472"/>
                <a:gd name="connsiteX11831" fmla="*/ 2639135 w 4340943"/>
                <a:gd name="connsiteY11831" fmla="*/ 34244 h 1383472"/>
                <a:gd name="connsiteX11832" fmla="*/ 2018988 w 4340943"/>
                <a:gd name="connsiteY11832" fmla="*/ 31730 h 1383472"/>
                <a:gd name="connsiteX11833" fmla="*/ 2028404 w 4340943"/>
                <a:gd name="connsiteY11833" fmla="*/ 35054 h 1383472"/>
                <a:gd name="connsiteX11834" fmla="*/ 2031217 w 4340943"/>
                <a:gd name="connsiteY11834" fmla="*/ 40996 h 1383472"/>
                <a:gd name="connsiteX11835" fmla="*/ 2026546 w 4340943"/>
                <a:gd name="connsiteY11835" fmla="*/ 47699 h 1383472"/>
                <a:gd name="connsiteX11836" fmla="*/ 2016062 w 4340943"/>
                <a:gd name="connsiteY11836" fmla="*/ 50213 h 1383472"/>
                <a:gd name="connsiteX11837" fmla="*/ 2006646 w 4340943"/>
                <a:gd name="connsiteY11837" fmla="*/ 46888 h 1383472"/>
                <a:gd name="connsiteX11838" fmla="*/ 2003834 w 4340943"/>
                <a:gd name="connsiteY11838" fmla="*/ 40947 h 1383472"/>
                <a:gd name="connsiteX11839" fmla="*/ 2008505 w 4340943"/>
                <a:gd name="connsiteY11839" fmla="*/ 34244 h 1383472"/>
                <a:gd name="connsiteX11840" fmla="*/ 1388485 w 4340943"/>
                <a:gd name="connsiteY11840" fmla="*/ 31730 h 1383472"/>
                <a:gd name="connsiteX11841" fmla="*/ 1397901 w 4340943"/>
                <a:gd name="connsiteY11841" fmla="*/ 35054 h 1383472"/>
                <a:gd name="connsiteX11842" fmla="*/ 1400713 w 4340943"/>
                <a:gd name="connsiteY11842" fmla="*/ 40996 h 1383472"/>
                <a:gd name="connsiteX11843" fmla="*/ 1396042 w 4340943"/>
                <a:gd name="connsiteY11843" fmla="*/ 47699 h 1383472"/>
                <a:gd name="connsiteX11844" fmla="*/ 1385559 w 4340943"/>
                <a:gd name="connsiteY11844" fmla="*/ 50213 h 1383472"/>
                <a:gd name="connsiteX11845" fmla="*/ 1376143 w 4340943"/>
                <a:gd name="connsiteY11845" fmla="*/ 46888 h 1383472"/>
                <a:gd name="connsiteX11846" fmla="*/ 1373331 w 4340943"/>
                <a:gd name="connsiteY11846" fmla="*/ 40947 h 1383472"/>
                <a:gd name="connsiteX11847" fmla="*/ 1378001 w 4340943"/>
                <a:gd name="connsiteY11847" fmla="*/ 34244 h 1383472"/>
                <a:gd name="connsiteX11848" fmla="*/ 759176 w 4340943"/>
                <a:gd name="connsiteY11848" fmla="*/ 31730 h 1383472"/>
                <a:gd name="connsiteX11849" fmla="*/ 768592 w 4340943"/>
                <a:gd name="connsiteY11849" fmla="*/ 35054 h 1383472"/>
                <a:gd name="connsiteX11850" fmla="*/ 771404 w 4340943"/>
                <a:gd name="connsiteY11850" fmla="*/ 40996 h 1383472"/>
                <a:gd name="connsiteX11851" fmla="*/ 766733 w 4340943"/>
                <a:gd name="connsiteY11851" fmla="*/ 47699 h 1383472"/>
                <a:gd name="connsiteX11852" fmla="*/ 756249 w 4340943"/>
                <a:gd name="connsiteY11852" fmla="*/ 50213 h 1383472"/>
                <a:gd name="connsiteX11853" fmla="*/ 746833 w 4340943"/>
                <a:gd name="connsiteY11853" fmla="*/ 46888 h 1383472"/>
                <a:gd name="connsiteX11854" fmla="*/ 744021 w 4340943"/>
                <a:gd name="connsiteY11854" fmla="*/ 40947 h 1383472"/>
                <a:gd name="connsiteX11855" fmla="*/ 748692 w 4340943"/>
                <a:gd name="connsiteY11855" fmla="*/ 34244 h 1383472"/>
                <a:gd name="connsiteX11856" fmla="*/ 2239948 w 4340943"/>
                <a:gd name="connsiteY11856" fmla="*/ 29379 h 1383472"/>
                <a:gd name="connsiteX11857" fmla="*/ 2253795 w 4340943"/>
                <a:gd name="connsiteY11857" fmla="*/ 33462 h 1383472"/>
                <a:gd name="connsiteX11858" fmla="*/ 2274769 w 4340943"/>
                <a:gd name="connsiteY11858" fmla="*/ 48393 h 1383472"/>
                <a:gd name="connsiteX11859" fmla="*/ 2274769 w 4340943"/>
                <a:gd name="connsiteY11859" fmla="*/ 68107 h 1383472"/>
                <a:gd name="connsiteX11860" fmla="*/ 2237967 w 4340943"/>
                <a:gd name="connsiteY11860" fmla="*/ 94305 h 1383472"/>
                <a:gd name="connsiteX11861" fmla="*/ 2210273 w 4340943"/>
                <a:gd name="connsiteY11861" fmla="*/ 94305 h 1383472"/>
                <a:gd name="connsiteX11862" fmla="*/ 2189299 w 4340943"/>
                <a:gd name="connsiteY11862" fmla="*/ 79375 h 1383472"/>
                <a:gd name="connsiteX11863" fmla="*/ 2189299 w 4340943"/>
                <a:gd name="connsiteY11863" fmla="*/ 59660 h 1383472"/>
                <a:gd name="connsiteX11864" fmla="*/ 2226101 w 4340943"/>
                <a:gd name="connsiteY11864" fmla="*/ 33462 h 1383472"/>
                <a:gd name="connsiteX11865" fmla="*/ 2239948 w 4340943"/>
                <a:gd name="connsiteY11865" fmla="*/ 29379 h 1383472"/>
                <a:gd name="connsiteX11866" fmla="*/ 1609445 w 4340943"/>
                <a:gd name="connsiteY11866" fmla="*/ 29379 h 1383472"/>
                <a:gd name="connsiteX11867" fmla="*/ 1623292 w 4340943"/>
                <a:gd name="connsiteY11867" fmla="*/ 33462 h 1383472"/>
                <a:gd name="connsiteX11868" fmla="*/ 1644265 w 4340943"/>
                <a:gd name="connsiteY11868" fmla="*/ 48393 h 1383472"/>
                <a:gd name="connsiteX11869" fmla="*/ 1644266 w 4340943"/>
                <a:gd name="connsiteY11869" fmla="*/ 68107 h 1383472"/>
                <a:gd name="connsiteX11870" fmla="*/ 1607464 w 4340943"/>
                <a:gd name="connsiteY11870" fmla="*/ 94305 h 1383472"/>
                <a:gd name="connsiteX11871" fmla="*/ 1579769 w 4340943"/>
                <a:gd name="connsiteY11871" fmla="*/ 94305 h 1383472"/>
                <a:gd name="connsiteX11872" fmla="*/ 1558796 w 4340943"/>
                <a:gd name="connsiteY11872" fmla="*/ 79375 h 1383472"/>
                <a:gd name="connsiteX11873" fmla="*/ 1558796 w 4340943"/>
                <a:gd name="connsiteY11873" fmla="*/ 59660 h 1383472"/>
                <a:gd name="connsiteX11874" fmla="*/ 1595598 w 4340943"/>
                <a:gd name="connsiteY11874" fmla="*/ 33462 h 1383472"/>
                <a:gd name="connsiteX11875" fmla="*/ 1609445 w 4340943"/>
                <a:gd name="connsiteY11875" fmla="*/ 29379 h 1383472"/>
                <a:gd name="connsiteX11876" fmla="*/ 980135 w 4340943"/>
                <a:gd name="connsiteY11876" fmla="*/ 29379 h 1383472"/>
                <a:gd name="connsiteX11877" fmla="*/ 993982 w 4340943"/>
                <a:gd name="connsiteY11877" fmla="*/ 33462 h 1383472"/>
                <a:gd name="connsiteX11878" fmla="*/ 1014955 w 4340943"/>
                <a:gd name="connsiteY11878" fmla="*/ 48393 h 1383472"/>
                <a:gd name="connsiteX11879" fmla="*/ 1014956 w 4340943"/>
                <a:gd name="connsiteY11879" fmla="*/ 68107 h 1383472"/>
                <a:gd name="connsiteX11880" fmla="*/ 978154 w 4340943"/>
                <a:gd name="connsiteY11880" fmla="*/ 94305 h 1383472"/>
                <a:gd name="connsiteX11881" fmla="*/ 950459 w 4340943"/>
                <a:gd name="connsiteY11881" fmla="*/ 94305 h 1383472"/>
                <a:gd name="connsiteX11882" fmla="*/ 929486 w 4340943"/>
                <a:gd name="connsiteY11882" fmla="*/ 79375 h 1383472"/>
                <a:gd name="connsiteX11883" fmla="*/ 929486 w 4340943"/>
                <a:gd name="connsiteY11883" fmla="*/ 59660 h 1383472"/>
                <a:gd name="connsiteX11884" fmla="*/ 966289 w 4340943"/>
                <a:gd name="connsiteY11884" fmla="*/ 33462 h 1383472"/>
                <a:gd name="connsiteX11885" fmla="*/ 980135 w 4340943"/>
                <a:gd name="connsiteY11885" fmla="*/ 29379 h 1383472"/>
                <a:gd name="connsiteX11886" fmla="*/ 2086815 w 4340943"/>
                <a:gd name="connsiteY11886" fmla="*/ 19986 h 1383472"/>
                <a:gd name="connsiteX11887" fmla="*/ 2094497 w 4340943"/>
                <a:gd name="connsiteY11887" fmla="*/ 22251 h 1383472"/>
                <a:gd name="connsiteX11888" fmla="*/ 2154728 w 4340943"/>
                <a:gd name="connsiteY11888" fmla="*/ 65126 h 1383472"/>
                <a:gd name="connsiteX11889" fmla="*/ 2154728 w 4340943"/>
                <a:gd name="connsiteY11889" fmla="*/ 76064 h 1383472"/>
                <a:gd name="connsiteX11890" fmla="*/ 2103213 w 4340943"/>
                <a:gd name="connsiteY11890" fmla="*/ 112735 h 1383472"/>
                <a:gd name="connsiteX11891" fmla="*/ 2087849 w 4340943"/>
                <a:gd name="connsiteY11891" fmla="*/ 112735 h 1383472"/>
                <a:gd name="connsiteX11892" fmla="*/ 2027618 w 4340943"/>
                <a:gd name="connsiteY11892" fmla="*/ 69859 h 1383472"/>
                <a:gd name="connsiteX11893" fmla="*/ 2027618 w 4340943"/>
                <a:gd name="connsiteY11893" fmla="*/ 58922 h 1383472"/>
                <a:gd name="connsiteX11894" fmla="*/ 2079133 w 4340943"/>
                <a:gd name="connsiteY11894" fmla="*/ 22251 h 1383472"/>
                <a:gd name="connsiteX11895" fmla="*/ 2086815 w 4340943"/>
                <a:gd name="connsiteY11895" fmla="*/ 19986 h 1383472"/>
                <a:gd name="connsiteX11896" fmla="*/ 1456312 w 4340943"/>
                <a:gd name="connsiteY11896" fmla="*/ 19986 h 1383472"/>
                <a:gd name="connsiteX11897" fmla="*/ 1463994 w 4340943"/>
                <a:gd name="connsiteY11897" fmla="*/ 22251 h 1383472"/>
                <a:gd name="connsiteX11898" fmla="*/ 1524224 w 4340943"/>
                <a:gd name="connsiteY11898" fmla="*/ 65126 h 1383472"/>
                <a:gd name="connsiteX11899" fmla="*/ 1524224 w 4340943"/>
                <a:gd name="connsiteY11899" fmla="*/ 76064 h 1383472"/>
                <a:gd name="connsiteX11900" fmla="*/ 1472710 w 4340943"/>
                <a:gd name="connsiteY11900" fmla="*/ 112735 h 1383472"/>
                <a:gd name="connsiteX11901" fmla="*/ 1457346 w 4340943"/>
                <a:gd name="connsiteY11901" fmla="*/ 112735 h 1383472"/>
                <a:gd name="connsiteX11902" fmla="*/ 1397115 w 4340943"/>
                <a:gd name="connsiteY11902" fmla="*/ 69859 h 1383472"/>
                <a:gd name="connsiteX11903" fmla="*/ 1397115 w 4340943"/>
                <a:gd name="connsiteY11903" fmla="*/ 58922 h 1383472"/>
                <a:gd name="connsiteX11904" fmla="*/ 1448629 w 4340943"/>
                <a:gd name="connsiteY11904" fmla="*/ 22251 h 1383472"/>
                <a:gd name="connsiteX11905" fmla="*/ 1456312 w 4340943"/>
                <a:gd name="connsiteY11905" fmla="*/ 19986 h 1383472"/>
                <a:gd name="connsiteX11906" fmla="*/ 827002 w 4340943"/>
                <a:gd name="connsiteY11906" fmla="*/ 19986 h 1383472"/>
                <a:gd name="connsiteX11907" fmla="*/ 834684 w 4340943"/>
                <a:gd name="connsiteY11907" fmla="*/ 22251 h 1383472"/>
                <a:gd name="connsiteX11908" fmla="*/ 894915 w 4340943"/>
                <a:gd name="connsiteY11908" fmla="*/ 65126 h 1383472"/>
                <a:gd name="connsiteX11909" fmla="*/ 894915 w 4340943"/>
                <a:gd name="connsiteY11909" fmla="*/ 76064 h 1383472"/>
                <a:gd name="connsiteX11910" fmla="*/ 843400 w 4340943"/>
                <a:gd name="connsiteY11910" fmla="*/ 112735 h 1383472"/>
                <a:gd name="connsiteX11911" fmla="*/ 828036 w 4340943"/>
                <a:gd name="connsiteY11911" fmla="*/ 112735 h 1383472"/>
                <a:gd name="connsiteX11912" fmla="*/ 767806 w 4340943"/>
                <a:gd name="connsiteY11912" fmla="*/ 69859 h 1383472"/>
                <a:gd name="connsiteX11913" fmla="*/ 767806 w 4340943"/>
                <a:gd name="connsiteY11913" fmla="*/ 58922 h 1383472"/>
                <a:gd name="connsiteX11914" fmla="*/ 819320 w 4340943"/>
                <a:gd name="connsiteY11914" fmla="*/ 22251 h 1383472"/>
                <a:gd name="connsiteX11915" fmla="*/ 827002 w 4340943"/>
                <a:gd name="connsiteY11915" fmla="*/ 19986 h 1383472"/>
                <a:gd name="connsiteX11916" fmla="*/ 2633796 w 4340943"/>
                <a:gd name="connsiteY11916" fmla="*/ 10038 h 1383472"/>
                <a:gd name="connsiteX11917" fmla="*/ 2638788 w 4340943"/>
                <a:gd name="connsiteY11917" fmla="*/ 11698 h 1383472"/>
                <a:gd name="connsiteX11918" fmla="*/ 2644549 w 4340943"/>
                <a:gd name="connsiteY11918" fmla="*/ 16180 h 1383472"/>
                <a:gd name="connsiteX11919" fmla="*/ 2644097 w 4340943"/>
                <a:gd name="connsiteY11919" fmla="*/ 23420 h 1383472"/>
                <a:gd name="connsiteX11920" fmla="*/ 2637802 w 4340943"/>
                <a:gd name="connsiteY11920" fmla="*/ 27521 h 1383472"/>
                <a:gd name="connsiteX11921" fmla="*/ 2627631 w 4340943"/>
                <a:gd name="connsiteY11921" fmla="*/ 27199 h 1383472"/>
                <a:gd name="connsiteX11922" fmla="*/ 2621871 w 4340943"/>
                <a:gd name="connsiteY11922" fmla="*/ 22718 h 1383472"/>
                <a:gd name="connsiteX11923" fmla="*/ 2622321 w 4340943"/>
                <a:gd name="connsiteY11923" fmla="*/ 15478 h 1383472"/>
                <a:gd name="connsiteX11924" fmla="*/ 2628617 w 4340943"/>
                <a:gd name="connsiteY11924" fmla="*/ 11377 h 1383472"/>
                <a:gd name="connsiteX11925" fmla="*/ 2633796 w 4340943"/>
                <a:gd name="connsiteY11925" fmla="*/ 10038 h 1383472"/>
                <a:gd name="connsiteX11926" fmla="*/ 2003166 w 4340943"/>
                <a:gd name="connsiteY11926" fmla="*/ 10038 h 1383472"/>
                <a:gd name="connsiteX11927" fmla="*/ 2008157 w 4340943"/>
                <a:gd name="connsiteY11927" fmla="*/ 11698 h 1383472"/>
                <a:gd name="connsiteX11928" fmla="*/ 2013918 w 4340943"/>
                <a:gd name="connsiteY11928" fmla="*/ 16180 h 1383472"/>
                <a:gd name="connsiteX11929" fmla="*/ 2013467 w 4340943"/>
                <a:gd name="connsiteY11929" fmla="*/ 23420 h 1383472"/>
                <a:gd name="connsiteX11930" fmla="*/ 2007171 w 4340943"/>
                <a:gd name="connsiteY11930" fmla="*/ 27521 h 1383472"/>
                <a:gd name="connsiteX11931" fmla="*/ 1997000 w 4340943"/>
                <a:gd name="connsiteY11931" fmla="*/ 27199 h 1383472"/>
                <a:gd name="connsiteX11932" fmla="*/ 1991240 w 4340943"/>
                <a:gd name="connsiteY11932" fmla="*/ 22718 h 1383472"/>
                <a:gd name="connsiteX11933" fmla="*/ 1991691 w 4340943"/>
                <a:gd name="connsiteY11933" fmla="*/ 15478 h 1383472"/>
                <a:gd name="connsiteX11934" fmla="*/ 1997987 w 4340943"/>
                <a:gd name="connsiteY11934" fmla="*/ 11377 h 1383472"/>
                <a:gd name="connsiteX11935" fmla="*/ 2003166 w 4340943"/>
                <a:gd name="connsiteY11935" fmla="*/ 10038 h 1383472"/>
                <a:gd name="connsiteX11936" fmla="*/ 1372663 w 4340943"/>
                <a:gd name="connsiteY11936" fmla="*/ 10038 h 1383472"/>
                <a:gd name="connsiteX11937" fmla="*/ 1377654 w 4340943"/>
                <a:gd name="connsiteY11937" fmla="*/ 11698 h 1383472"/>
                <a:gd name="connsiteX11938" fmla="*/ 1383415 w 4340943"/>
                <a:gd name="connsiteY11938" fmla="*/ 16180 h 1383472"/>
                <a:gd name="connsiteX11939" fmla="*/ 1382963 w 4340943"/>
                <a:gd name="connsiteY11939" fmla="*/ 23420 h 1383472"/>
                <a:gd name="connsiteX11940" fmla="*/ 1376668 w 4340943"/>
                <a:gd name="connsiteY11940" fmla="*/ 27521 h 1383472"/>
                <a:gd name="connsiteX11941" fmla="*/ 1366497 w 4340943"/>
                <a:gd name="connsiteY11941" fmla="*/ 27199 h 1383472"/>
                <a:gd name="connsiteX11942" fmla="*/ 1360737 w 4340943"/>
                <a:gd name="connsiteY11942" fmla="*/ 22718 h 1383472"/>
                <a:gd name="connsiteX11943" fmla="*/ 1361188 w 4340943"/>
                <a:gd name="connsiteY11943" fmla="*/ 15478 h 1383472"/>
                <a:gd name="connsiteX11944" fmla="*/ 1367484 w 4340943"/>
                <a:gd name="connsiteY11944" fmla="*/ 11377 h 1383472"/>
                <a:gd name="connsiteX11945" fmla="*/ 1372663 w 4340943"/>
                <a:gd name="connsiteY11945" fmla="*/ 10038 h 1383472"/>
                <a:gd name="connsiteX11946" fmla="*/ 743353 w 4340943"/>
                <a:gd name="connsiteY11946" fmla="*/ 10038 h 1383472"/>
                <a:gd name="connsiteX11947" fmla="*/ 748345 w 4340943"/>
                <a:gd name="connsiteY11947" fmla="*/ 11698 h 1383472"/>
                <a:gd name="connsiteX11948" fmla="*/ 754105 w 4340943"/>
                <a:gd name="connsiteY11948" fmla="*/ 16180 h 1383472"/>
                <a:gd name="connsiteX11949" fmla="*/ 753653 w 4340943"/>
                <a:gd name="connsiteY11949" fmla="*/ 23420 h 1383472"/>
                <a:gd name="connsiteX11950" fmla="*/ 747359 w 4340943"/>
                <a:gd name="connsiteY11950" fmla="*/ 27521 h 1383472"/>
                <a:gd name="connsiteX11951" fmla="*/ 737188 w 4340943"/>
                <a:gd name="connsiteY11951" fmla="*/ 27199 h 1383472"/>
                <a:gd name="connsiteX11952" fmla="*/ 731427 w 4340943"/>
                <a:gd name="connsiteY11952" fmla="*/ 22718 h 1383472"/>
                <a:gd name="connsiteX11953" fmla="*/ 731878 w 4340943"/>
                <a:gd name="connsiteY11953" fmla="*/ 15478 h 1383472"/>
                <a:gd name="connsiteX11954" fmla="*/ 738174 w 4340943"/>
                <a:gd name="connsiteY11954" fmla="*/ 11377 h 1383472"/>
                <a:gd name="connsiteX11955" fmla="*/ 743353 w 4340943"/>
                <a:gd name="connsiteY11955" fmla="*/ 10038 h 1383472"/>
                <a:gd name="connsiteX11956" fmla="*/ 2261151 w 4340943"/>
                <a:gd name="connsiteY11956" fmla="*/ 5787 h 1383472"/>
                <a:gd name="connsiteX11957" fmla="*/ 2266143 w 4340943"/>
                <a:gd name="connsiteY11957" fmla="*/ 7448 h 1383472"/>
                <a:gd name="connsiteX11958" fmla="*/ 2271904 w 4340943"/>
                <a:gd name="connsiteY11958" fmla="*/ 11929 h 1383472"/>
                <a:gd name="connsiteX11959" fmla="*/ 2271454 w 4340943"/>
                <a:gd name="connsiteY11959" fmla="*/ 19169 h 1383472"/>
                <a:gd name="connsiteX11960" fmla="*/ 2265158 w 4340943"/>
                <a:gd name="connsiteY11960" fmla="*/ 23270 h 1383472"/>
                <a:gd name="connsiteX11961" fmla="*/ 2254986 w 4340943"/>
                <a:gd name="connsiteY11961" fmla="*/ 22948 h 1383472"/>
                <a:gd name="connsiteX11962" fmla="*/ 2249226 w 4340943"/>
                <a:gd name="connsiteY11962" fmla="*/ 18467 h 1383472"/>
                <a:gd name="connsiteX11963" fmla="*/ 2249677 w 4340943"/>
                <a:gd name="connsiteY11963" fmla="*/ 11227 h 1383472"/>
                <a:gd name="connsiteX11964" fmla="*/ 2255973 w 4340943"/>
                <a:gd name="connsiteY11964" fmla="*/ 7126 h 1383472"/>
                <a:gd name="connsiteX11965" fmla="*/ 2261151 w 4340943"/>
                <a:gd name="connsiteY11965" fmla="*/ 5787 h 1383472"/>
                <a:gd name="connsiteX11966" fmla="*/ 1630648 w 4340943"/>
                <a:gd name="connsiteY11966" fmla="*/ 5787 h 1383472"/>
                <a:gd name="connsiteX11967" fmla="*/ 1635640 w 4340943"/>
                <a:gd name="connsiteY11967" fmla="*/ 7448 h 1383472"/>
                <a:gd name="connsiteX11968" fmla="*/ 1641401 w 4340943"/>
                <a:gd name="connsiteY11968" fmla="*/ 11929 h 1383472"/>
                <a:gd name="connsiteX11969" fmla="*/ 1640950 w 4340943"/>
                <a:gd name="connsiteY11969" fmla="*/ 19169 h 1383472"/>
                <a:gd name="connsiteX11970" fmla="*/ 1634655 w 4340943"/>
                <a:gd name="connsiteY11970" fmla="*/ 23270 h 1383472"/>
                <a:gd name="connsiteX11971" fmla="*/ 1624483 w 4340943"/>
                <a:gd name="connsiteY11971" fmla="*/ 22948 h 1383472"/>
                <a:gd name="connsiteX11972" fmla="*/ 1618723 w 4340943"/>
                <a:gd name="connsiteY11972" fmla="*/ 18467 h 1383472"/>
                <a:gd name="connsiteX11973" fmla="*/ 1619174 w 4340943"/>
                <a:gd name="connsiteY11973" fmla="*/ 11227 h 1383472"/>
                <a:gd name="connsiteX11974" fmla="*/ 1625469 w 4340943"/>
                <a:gd name="connsiteY11974" fmla="*/ 7126 h 1383472"/>
                <a:gd name="connsiteX11975" fmla="*/ 1630648 w 4340943"/>
                <a:gd name="connsiteY11975" fmla="*/ 5787 h 1383472"/>
                <a:gd name="connsiteX11976" fmla="*/ 1001339 w 4340943"/>
                <a:gd name="connsiteY11976" fmla="*/ 5787 h 1383472"/>
                <a:gd name="connsiteX11977" fmla="*/ 1006331 w 4340943"/>
                <a:gd name="connsiteY11977" fmla="*/ 7448 h 1383472"/>
                <a:gd name="connsiteX11978" fmla="*/ 1012091 w 4340943"/>
                <a:gd name="connsiteY11978" fmla="*/ 11929 h 1383472"/>
                <a:gd name="connsiteX11979" fmla="*/ 1011640 w 4340943"/>
                <a:gd name="connsiteY11979" fmla="*/ 19169 h 1383472"/>
                <a:gd name="connsiteX11980" fmla="*/ 1005345 w 4340943"/>
                <a:gd name="connsiteY11980" fmla="*/ 23270 h 1383472"/>
                <a:gd name="connsiteX11981" fmla="*/ 995173 w 4340943"/>
                <a:gd name="connsiteY11981" fmla="*/ 22948 h 1383472"/>
                <a:gd name="connsiteX11982" fmla="*/ 989413 w 4340943"/>
                <a:gd name="connsiteY11982" fmla="*/ 18467 h 1383472"/>
                <a:gd name="connsiteX11983" fmla="*/ 989864 w 4340943"/>
                <a:gd name="connsiteY11983" fmla="*/ 11227 h 1383472"/>
                <a:gd name="connsiteX11984" fmla="*/ 996159 w 4340943"/>
                <a:gd name="connsiteY11984" fmla="*/ 7126 h 1383472"/>
                <a:gd name="connsiteX11985" fmla="*/ 1001339 w 4340943"/>
                <a:gd name="connsiteY11985" fmla="*/ 5787 h 1383472"/>
                <a:gd name="connsiteX11986" fmla="*/ 1060388 w 4340943"/>
                <a:gd name="connsiteY11986" fmla="*/ 3780 h 1383472"/>
                <a:gd name="connsiteX11987" fmla="*/ 1091800 w 4340943"/>
                <a:gd name="connsiteY11987" fmla="*/ 23672 h 1383472"/>
                <a:gd name="connsiteX11988" fmla="*/ 1091800 w 4340943"/>
                <a:gd name="connsiteY11988" fmla="*/ 32939 h 1383472"/>
                <a:gd name="connsiteX11989" fmla="*/ 1060388 w 4340943"/>
                <a:gd name="connsiteY11989" fmla="*/ 52832 h 1383472"/>
                <a:gd name="connsiteX11990" fmla="*/ 1032444 w 4340943"/>
                <a:gd name="connsiteY11990" fmla="*/ 32939 h 1383472"/>
                <a:gd name="connsiteX11991" fmla="*/ 1032444 w 4340943"/>
                <a:gd name="connsiteY11991" fmla="*/ 23672 h 1383472"/>
                <a:gd name="connsiteX11992" fmla="*/ 1690892 w 4340943"/>
                <a:gd name="connsiteY11992" fmla="*/ 2930 h 1383472"/>
                <a:gd name="connsiteX11993" fmla="*/ 1722304 w 4340943"/>
                <a:gd name="connsiteY11993" fmla="*/ 23672 h 1383472"/>
                <a:gd name="connsiteX11994" fmla="*/ 1722304 w 4340943"/>
                <a:gd name="connsiteY11994" fmla="*/ 32939 h 1383472"/>
                <a:gd name="connsiteX11995" fmla="*/ 1690892 w 4340943"/>
                <a:gd name="connsiteY11995" fmla="*/ 55300 h 1383472"/>
                <a:gd name="connsiteX11996" fmla="*/ 1661754 w 4340943"/>
                <a:gd name="connsiteY11996" fmla="*/ 32939 h 1383472"/>
                <a:gd name="connsiteX11997" fmla="*/ 1661754 w 4340943"/>
                <a:gd name="connsiteY11997" fmla="*/ 23672 h 1383472"/>
                <a:gd name="connsiteX11998" fmla="*/ 2557292 w 4340943"/>
                <a:gd name="connsiteY11998" fmla="*/ 2548 h 1383472"/>
                <a:gd name="connsiteX11999" fmla="*/ 2572651 w 4340943"/>
                <a:gd name="connsiteY11999" fmla="*/ 7076 h 1383472"/>
                <a:gd name="connsiteX12000" fmla="*/ 2615642 w 4340943"/>
                <a:gd name="connsiteY12000" fmla="*/ 37680 h 1383472"/>
                <a:gd name="connsiteX12001" fmla="*/ 2615642 w 4340943"/>
                <a:gd name="connsiteY12001" fmla="*/ 59547 h 1383472"/>
                <a:gd name="connsiteX12002" fmla="*/ 2585448 w 4340943"/>
                <a:gd name="connsiteY12002" fmla="*/ 81042 h 1383472"/>
                <a:gd name="connsiteX12003" fmla="*/ 2554729 w 4340943"/>
                <a:gd name="connsiteY12003" fmla="*/ 81042 h 1383472"/>
                <a:gd name="connsiteX12004" fmla="*/ 2511738 w 4340943"/>
                <a:gd name="connsiteY12004" fmla="*/ 50438 h 1383472"/>
                <a:gd name="connsiteX12005" fmla="*/ 2511738 w 4340943"/>
                <a:gd name="connsiteY12005" fmla="*/ 28570 h 1383472"/>
                <a:gd name="connsiteX12006" fmla="*/ 2541933 w 4340943"/>
                <a:gd name="connsiteY12006" fmla="*/ 7076 h 1383472"/>
                <a:gd name="connsiteX12007" fmla="*/ 2557292 w 4340943"/>
                <a:gd name="connsiteY12007" fmla="*/ 2548 h 1383472"/>
                <a:gd name="connsiteX12008" fmla="*/ 1926662 w 4340943"/>
                <a:gd name="connsiteY12008" fmla="*/ 2548 h 1383472"/>
                <a:gd name="connsiteX12009" fmla="*/ 1942021 w 4340943"/>
                <a:gd name="connsiteY12009" fmla="*/ 7076 h 1383472"/>
                <a:gd name="connsiteX12010" fmla="*/ 1985012 w 4340943"/>
                <a:gd name="connsiteY12010" fmla="*/ 37680 h 1383472"/>
                <a:gd name="connsiteX12011" fmla="*/ 1985012 w 4340943"/>
                <a:gd name="connsiteY12011" fmla="*/ 59547 h 1383472"/>
                <a:gd name="connsiteX12012" fmla="*/ 1954817 w 4340943"/>
                <a:gd name="connsiteY12012" fmla="*/ 81042 h 1383472"/>
                <a:gd name="connsiteX12013" fmla="*/ 1924099 w 4340943"/>
                <a:gd name="connsiteY12013" fmla="*/ 81042 h 1383472"/>
                <a:gd name="connsiteX12014" fmla="*/ 1881107 w 4340943"/>
                <a:gd name="connsiteY12014" fmla="*/ 50438 h 1383472"/>
                <a:gd name="connsiteX12015" fmla="*/ 1881107 w 4340943"/>
                <a:gd name="connsiteY12015" fmla="*/ 28570 h 1383472"/>
                <a:gd name="connsiteX12016" fmla="*/ 1911302 w 4340943"/>
                <a:gd name="connsiteY12016" fmla="*/ 7076 h 1383472"/>
                <a:gd name="connsiteX12017" fmla="*/ 1926662 w 4340943"/>
                <a:gd name="connsiteY12017" fmla="*/ 2548 h 1383472"/>
                <a:gd name="connsiteX12018" fmla="*/ 1296158 w 4340943"/>
                <a:gd name="connsiteY12018" fmla="*/ 2548 h 1383472"/>
                <a:gd name="connsiteX12019" fmla="*/ 1311517 w 4340943"/>
                <a:gd name="connsiteY12019" fmla="*/ 7076 h 1383472"/>
                <a:gd name="connsiteX12020" fmla="*/ 1354508 w 4340943"/>
                <a:gd name="connsiteY12020" fmla="*/ 37680 h 1383472"/>
                <a:gd name="connsiteX12021" fmla="*/ 1354508 w 4340943"/>
                <a:gd name="connsiteY12021" fmla="*/ 59547 h 1383472"/>
                <a:gd name="connsiteX12022" fmla="*/ 1324314 w 4340943"/>
                <a:gd name="connsiteY12022" fmla="*/ 81042 h 1383472"/>
                <a:gd name="connsiteX12023" fmla="*/ 1293595 w 4340943"/>
                <a:gd name="connsiteY12023" fmla="*/ 81042 h 1383472"/>
                <a:gd name="connsiteX12024" fmla="*/ 1250604 w 4340943"/>
                <a:gd name="connsiteY12024" fmla="*/ 50438 h 1383472"/>
                <a:gd name="connsiteX12025" fmla="*/ 1250604 w 4340943"/>
                <a:gd name="connsiteY12025" fmla="*/ 28570 h 1383472"/>
                <a:gd name="connsiteX12026" fmla="*/ 1280799 w 4340943"/>
                <a:gd name="connsiteY12026" fmla="*/ 7076 h 1383472"/>
                <a:gd name="connsiteX12027" fmla="*/ 1296158 w 4340943"/>
                <a:gd name="connsiteY12027" fmla="*/ 2548 h 1383472"/>
                <a:gd name="connsiteX12028" fmla="*/ 666849 w 4340943"/>
                <a:gd name="connsiteY12028" fmla="*/ 2548 h 1383472"/>
                <a:gd name="connsiteX12029" fmla="*/ 682208 w 4340943"/>
                <a:gd name="connsiteY12029" fmla="*/ 7076 h 1383472"/>
                <a:gd name="connsiteX12030" fmla="*/ 725198 w 4340943"/>
                <a:gd name="connsiteY12030" fmla="*/ 37680 h 1383472"/>
                <a:gd name="connsiteX12031" fmla="*/ 725198 w 4340943"/>
                <a:gd name="connsiteY12031" fmla="*/ 59547 h 1383472"/>
                <a:gd name="connsiteX12032" fmla="*/ 695004 w 4340943"/>
                <a:gd name="connsiteY12032" fmla="*/ 81042 h 1383472"/>
                <a:gd name="connsiteX12033" fmla="*/ 664286 w 4340943"/>
                <a:gd name="connsiteY12033" fmla="*/ 81042 h 1383472"/>
                <a:gd name="connsiteX12034" fmla="*/ 621295 w 4340943"/>
                <a:gd name="connsiteY12034" fmla="*/ 50438 h 1383472"/>
                <a:gd name="connsiteX12035" fmla="*/ 621295 w 4340943"/>
                <a:gd name="connsiteY12035" fmla="*/ 28570 h 1383472"/>
                <a:gd name="connsiteX12036" fmla="*/ 651490 w 4340943"/>
                <a:gd name="connsiteY12036" fmla="*/ 7076 h 1383472"/>
                <a:gd name="connsiteX12037" fmla="*/ 666849 w 4340943"/>
                <a:gd name="connsiteY12037" fmla="*/ 2548 h 1383472"/>
                <a:gd name="connsiteX12038" fmla="*/ 2321522 w 4340943"/>
                <a:gd name="connsiteY12038" fmla="*/ 1312 h 1383472"/>
                <a:gd name="connsiteX12039" fmla="*/ 2352934 w 4340943"/>
                <a:gd name="connsiteY12039" fmla="*/ 23672 h 1383472"/>
                <a:gd name="connsiteX12040" fmla="*/ 2352934 w 4340943"/>
                <a:gd name="connsiteY12040" fmla="*/ 32939 h 1383472"/>
                <a:gd name="connsiteX12041" fmla="*/ 2321522 w 4340943"/>
                <a:gd name="connsiteY12041" fmla="*/ 55300 h 1383472"/>
                <a:gd name="connsiteX12042" fmla="*/ 2321522 w 4340943"/>
                <a:gd name="connsiteY12042" fmla="*/ 53772 h 1383472"/>
                <a:gd name="connsiteX12043" fmla="*/ 2292258 w 4340943"/>
                <a:gd name="connsiteY12043" fmla="*/ 32939 h 1383472"/>
                <a:gd name="connsiteX12044" fmla="*/ 2292257 w 4340943"/>
                <a:gd name="connsiteY12044" fmla="*/ 23672 h 1383472"/>
                <a:gd name="connsiteX12045" fmla="*/ 2321522 w 4340943"/>
                <a:gd name="connsiteY12045" fmla="*/ 2840 h 1383472"/>
                <a:gd name="connsiteX12046" fmla="*/ 2582370 w 4340943"/>
                <a:gd name="connsiteY12046" fmla="*/ 0 h 1383472"/>
                <a:gd name="connsiteX12047" fmla="*/ 2638379 w 4340943"/>
                <a:gd name="connsiteY12047" fmla="*/ 0 h 1383472"/>
                <a:gd name="connsiteX12048" fmla="*/ 2618033 w 4340943"/>
                <a:gd name="connsiteY12048" fmla="*/ 14483 h 1383472"/>
                <a:gd name="connsiteX12049" fmla="*/ 2602716 w 4340943"/>
                <a:gd name="connsiteY12049" fmla="*/ 14483 h 1383472"/>
                <a:gd name="connsiteX12050" fmla="*/ 2480965 w 4340943"/>
                <a:gd name="connsiteY12050" fmla="*/ 0 h 1383472"/>
                <a:gd name="connsiteX12051" fmla="*/ 2540440 w 4340943"/>
                <a:gd name="connsiteY12051" fmla="*/ 0 h 1383472"/>
                <a:gd name="connsiteX12052" fmla="*/ 2517064 w 4340943"/>
                <a:gd name="connsiteY12052" fmla="*/ 16640 h 1383472"/>
                <a:gd name="connsiteX12053" fmla="*/ 2504340 w 4340943"/>
                <a:gd name="connsiteY12053" fmla="*/ 16640 h 1383472"/>
                <a:gd name="connsiteX12054" fmla="*/ 2412641 w 4340943"/>
                <a:gd name="connsiteY12054" fmla="*/ 0 h 1383472"/>
                <a:gd name="connsiteX12055" fmla="*/ 2459786 w 4340943"/>
                <a:gd name="connsiteY12055" fmla="*/ 0 h 1383472"/>
                <a:gd name="connsiteX12056" fmla="*/ 2485778 w 4340943"/>
                <a:gd name="connsiteY12056" fmla="*/ 18503 h 1383472"/>
                <a:gd name="connsiteX12057" fmla="*/ 2485778 w 4340943"/>
                <a:gd name="connsiteY12057" fmla="*/ 32595 h 1383472"/>
                <a:gd name="connsiteX12058" fmla="*/ 2444170 w 4340943"/>
                <a:gd name="connsiteY12058" fmla="*/ 62215 h 1383472"/>
                <a:gd name="connsiteX12059" fmla="*/ 2424373 w 4340943"/>
                <a:gd name="connsiteY12059" fmla="*/ 62215 h 1383472"/>
                <a:gd name="connsiteX12060" fmla="*/ 2384707 w 4340943"/>
                <a:gd name="connsiteY12060" fmla="*/ 33978 h 1383472"/>
                <a:gd name="connsiteX12061" fmla="*/ 2384707 w 4340943"/>
                <a:gd name="connsiteY12061" fmla="*/ 19885 h 1383472"/>
                <a:gd name="connsiteX12062" fmla="*/ 2342949 w 4340943"/>
                <a:gd name="connsiteY12062" fmla="*/ 0 h 1383472"/>
                <a:gd name="connsiteX12063" fmla="*/ 2398309 w 4340943"/>
                <a:gd name="connsiteY12063" fmla="*/ 0 h 1383472"/>
                <a:gd name="connsiteX12064" fmla="*/ 2378085 w 4340943"/>
                <a:gd name="connsiteY12064" fmla="*/ 14397 h 1383472"/>
                <a:gd name="connsiteX12065" fmla="*/ 2363173 w 4340943"/>
                <a:gd name="connsiteY12065" fmla="*/ 14397 h 1383472"/>
                <a:gd name="connsiteX12066" fmla="*/ 2273504 w 4340943"/>
                <a:gd name="connsiteY12066" fmla="*/ 0 h 1383472"/>
                <a:gd name="connsiteX12067" fmla="*/ 2305488 w 4340943"/>
                <a:gd name="connsiteY12067" fmla="*/ 0 h 1383472"/>
                <a:gd name="connsiteX12068" fmla="*/ 2293504 w 4340943"/>
                <a:gd name="connsiteY12068" fmla="*/ 8530 h 1383472"/>
                <a:gd name="connsiteX12069" fmla="*/ 2285487 w 4340943"/>
                <a:gd name="connsiteY12069" fmla="*/ 8530 h 1383472"/>
                <a:gd name="connsiteX12070" fmla="*/ 2115055 w 4340943"/>
                <a:gd name="connsiteY12070" fmla="*/ 0 h 1383472"/>
                <a:gd name="connsiteX12071" fmla="*/ 2221520 w 4340943"/>
                <a:gd name="connsiteY12071" fmla="*/ 0 h 1383472"/>
                <a:gd name="connsiteX12072" fmla="*/ 2222651 w 4340943"/>
                <a:gd name="connsiteY12072" fmla="*/ 791 h 1383472"/>
                <a:gd name="connsiteX12073" fmla="*/ 2222905 w 4340943"/>
                <a:gd name="connsiteY12073" fmla="*/ 21039 h 1383472"/>
                <a:gd name="connsiteX12074" fmla="*/ 2184841 w 4340943"/>
                <a:gd name="connsiteY12074" fmla="*/ 48624 h 1383472"/>
                <a:gd name="connsiteX12075" fmla="*/ 2156398 w 4340943"/>
                <a:gd name="connsiteY12075" fmla="*/ 48805 h 1383472"/>
                <a:gd name="connsiteX12076" fmla="*/ 2115306 w 4340943"/>
                <a:gd name="connsiteY12076" fmla="*/ 20071 h 1383472"/>
                <a:gd name="connsiteX12077" fmla="*/ 2081869 w 4340943"/>
                <a:gd name="connsiteY12077" fmla="*/ 0 h 1383472"/>
                <a:gd name="connsiteX12078" fmla="*/ 2095512 w 4340943"/>
                <a:gd name="connsiteY12078" fmla="*/ 0 h 1383472"/>
                <a:gd name="connsiteX12079" fmla="*/ 2099915 w 4340943"/>
                <a:gd name="connsiteY12079" fmla="*/ 3426 h 1383472"/>
                <a:gd name="connsiteX12080" fmla="*/ 2099463 w 4340943"/>
                <a:gd name="connsiteY12080" fmla="*/ 10667 h 1383472"/>
                <a:gd name="connsiteX12081" fmla="*/ 2093167 w 4340943"/>
                <a:gd name="connsiteY12081" fmla="*/ 14767 h 1383472"/>
                <a:gd name="connsiteX12082" fmla="*/ 2082996 w 4340943"/>
                <a:gd name="connsiteY12082" fmla="*/ 14446 h 1383472"/>
                <a:gd name="connsiteX12083" fmla="*/ 2077236 w 4340943"/>
                <a:gd name="connsiteY12083" fmla="*/ 9964 h 1383472"/>
                <a:gd name="connsiteX12084" fmla="*/ 2077687 w 4340943"/>
                <a:gd name="connsiteY12084" fmla="*/ 2724 h 1383472"/>
                <a:gd name="connsiteX12085" fmla="*/ 2054727 w 4340943"/>
                <a:gd name="connsiteY12085" fmla="*/ 0 h 1383472"/>
                <a:gd name="connsiteX12086" fmla="*/ 2072639 w 4340943"/>
                <a:gd name="connsiteY12086" fmla="*/ 0 h 1383472"/>
                <a:gd name="connsiteX12087" fmla="*/ 2071847 w 4340943"/>
                <a:gd name="connsiteY12087" fmla="*/ 551 h 1383472"/>
                <a:gd name="connsiteX12088" fmla="*/ 2055292 w 4340943"/>
                <a:gd name="connsiteY12088" fmla="*/ 412 h 1383472"/>
                <a:gd name="connsiteX12089" fmla="*/ 2030887 w 4340943"/>
                <a:gd name="connsiteY12089" fmla="*/ 0 h 1383472"/>
                <a:gd name="connsiteX12090" fmla="*/ 2031824 w 4340943"/>
                <a:gd name="connsiteY12090" fmla="*/ 0 h 1383472"/>
                <a:gd name="connsiteX12091" fmla="*/ 2037026 w 4340943"/>
                <a:gd name="connsiteY12091" fmla="*/ 1731 h 1383472"/>
                <a:gd name="connsiteX12092" fmla="*/ 2056267 w 4340943"/>
                <a:gd name="connsiteY12092" fmla="*/ 16699 h 1383472"/>
                <a:gd name="connsiteX12093" fmla="*/ 2055759 w 4340943"/>
                <a:gd name="connsiteY12093" fmla="*/ 24839 h 1383472"/>
                <a:gd name="connsiteX12094" fmla="*/ 2048682 w 4340943"/>
                <a:gd name="connsiteY12094" fmla="*/ 29448 h 1383472"/>
                <a:gd name="connsiteX12095" fmla="*/ 2037249 w 4340943"/>
                <a:gd name="connsiteY12095" fmla="*/ 29087 h 1383472"/>
                <a:gd name="connsiteX12096" fmla="*/ 2018008 w 4340943"/>
                <a:gd name="connsiteY12096" fmla="*/ 14118 h 1383472"/>
                <a:gd name="connsiteX12097" fmla="*/ 2018515 w 4340943"/>
                <a:gd name="connsiteY12097" fmla="*/ 5979 h 1383472"/>
                <a:gd name="connsiteX12098" fmla="*/ 2025592 w 4340943"/>
                <a:gd name="connsiteY12098" fmla="*/ 1369 h 1383472"/>
                <a:gd name="connsiteX12099" fmla="*/ 1951739 w 4340943"/>
                <a:gd name="connsiteY12099" fmla="*/ 0 h 1383472"/>
                <a:gd name="connsiteX12100" fmla="*/ 2007749 w 4340943"/>
                <a:gd name="connsiteY12100" fmla="*/ 0 h 1383472"/>
                <a:gd name="connsiteX12101" fmla="*/ 1987403 w 4340943"/>
                <a:gd name="connsiteY12101" fmla="*/ 14483 h 1383472"/>
                <a:gd name="connsiteX12102" fmla="*/ 1972085 w 4340943"/>
                <a:gd name="connsiteY12102" fmla="*/ 14483 h 1383472"/>
                <a:gd name="connsiteX12103" fmla="*/ 1850334 w 4340943"/>
                <a:gd name="connsiteY12103" fmla="*/ 0 h 1383472"/>
                <a:gd name="connsiteX12104" fmla="*/ 1909809 w 4340943"/>
                <a:gd name="connsiteY12104" fmla="*/ 0 h 1383472"/>
                <a:gd name="connsiteX12105" fmla="*/ 1886434 w 4340943"/>
                <a:gd name="connsiteY12105" fmla="*/ 16640 h 1383472"/>
                <a:gd name="connsiteX12106" fmla="*/ 1873710 w 4340943"/>
                <a:gd name="connsiteY12106" fmla="*/ 16640 h 1383472"/>
                <a:gd name="connsiteX12107" fmla="*/ 1782011 w 4340943"/>
                <a:gd name="connsiteY12107" fmla="*/ 0 h 1383472"/>
                <a:gd name="connsiteX12108" fmla="*/ 1829156 w 4340943"/>
                <a:gd name="connsiteY12108" fmla="*/ 0 h 1383472"/>
                <a:gd name="connsiteX12109" fmla="*/ 1855148 w 4340943"/>
                <a:gd name="connsiteY12109" fmla="*/ 18503 h 1383472"/>
                <a:gd name="connsiteX12110" fmla="*/ 1855148 w 4340943"/>
                <a:gd name="connsiteY12110" fmla="*/ 32595 h 1383472"/>
                <a:gd name="connsiteX12111" fmla="*/ 1813540 w 4340943"/>
                <a:gd name="connsiteY12111" fmla="*/ 62215 h 1383472"/>
                <a:gd name="connsiteX12112" fmla="*/ 1793743 w 4340943"/>
                <a:gd name="connsiteY12112" fmla="*/ 62215 h 1383472"/>
                <a:gd name="connsiteX12113" fmla="*/ 1754077 w 4340943"/>
                <a:gd name="connsiteY12113" fmla="*/ 33978 h 1383472"/>
                <a:gd name="connsiteX12114" fmla="*/ 1754077 w 4340943"/>
                <a:gd name="connsiteY12114" fmla="*/ 19885 h 1383472"/>
                <a:gd name="connsiteX12115" fmla="*/ 1712318 w 4340943"/>
                <a:gd name="connsiteY12115" fmla="*/ 0 h 1383472"/>
                <a:gd name="connsiteX12116" fmla="*/ 1767679 w 4340943"/>
                <a:gd name="connsiteY12116" fmla="*/ 0 h 1383472"/>
                <a:gd name="connsiteX12117" fmla="*/ 1747454 w 4340943"/>
                <a:gd name="connsiteY12117" fmla="*/ 14397 h 1383472"/>
                <a:gd name="connsiteX12118" fmla="*/ 1732542 w 4340943"/>
                <a:gd name="connsiteY12118" fmla="*/ 14397 h 1383472"/>
                <a:gd name="connsiteX12119" fmla="*/ 1643001 w 4340943"/>
                <a:gd name="connsiteY12119" fmla="*/ 0 h 1383472"/>
                <a:gd name="connsiteX12120" fmla="*/ 1674984 w 4340943"/>
                <a:gd name="connsiteY12120" fmla="*/ 0 h 1383472"/>
                <a:gd name="connsiteX12121" fmla="*/ 1663001 w 4340943"/>
                <a:gd name="connsiteY12121" fmla="*/ 8530 h 1383472"/>
                <a:gd name="connsiteX12122" fmla="*/ 1654984 w 4340943"/>
                <a:gd name="connsiteY12122" fmla="*/ 8530 h 1383472"/>
                <a:gd name="connsiteX12123" fmla="*/ 1484551 w 4340943"/>
                <a:gd name="connsiteY12123" fmla="*/ 0 h 1383472"/>
                <a:gd name="connsiteX12124" fmla="*/ 1591017 w 4340943"/>
                <a:gd name="connsiteY12124" fmla="*/ 0 h 1383472"/>
                <a:gd name="connsiteX12125" fmla="*/ 1592148 w 4340943"/>
                <a:gd name="connsiteY12125" fmla="*/ 791 h 1383472"/>
                <a:gd name="connsiteX12126" fmla="*/ 1592402 w 4340943"/>
                <a:gd name="connsiteY12126" fmla="*/ 21039 h 1383472"/>
                <a:gd name="connsiteX12127" fmla="*/ 1554338 w 4340943"/>
                <a:gd name="connsiteY12127" fmla="*/ 48624 h 1383472"/>
                <a:gd name="connsiteX12128" fmla="*/ 1525895 w 4340943"/>
                <a:gd name="connsiteY12128" fmla="*/ 48805 h 1383472"/>
                <a:gd name="connsiteX12129" fmla="*/ 1484803 w 4340943"/>
                <a:gd name="connsiteY12129" fmla="*/ 20071 h 1383472"/>
                <a:gd name="connsiteX12130" fmla="*/ 1451366 w 4340943"/>
                <a:gd name="connsiteY12130" fmla="*/ 0 h 1383472"/>
                <a:gd name="connsiteX12131" fmla="*/ 1465008 w 4340943"/>
                <a:gd name="connsiteY12131" fmla="*/ 0 h 1383472"/>
                <a:gd name="connsiteX12132" fmla="*/ 1469411 w 4340943"/>
                <a:gd name="connsiteY12132" fmla="*/ 3426 h 1383472"/>
                <a:gd name="connsiteX12133" fmla="*/ 1468960 w 4340943"/>
                <a:gd name="connsiteY12133" fmla="*/ 10667 h 1383472"/>
                <a:gd name="connsiteX12134" fmla="*/ 1462664 w 4340943"/>
                <a:gd name="connsiteY12134" fmla="*/ 14767 h 1383472"/>
                <a:gd name="connsiteX12135" fmla="*/ 1452493 w 4340943"/>
                <a:gd name="connsiteY12135" fmla="*/ 14446 h 1383472"/>
                <a:gd name="connsiteX12136" fmla="*/ 1446733 w 4340943"/>
                <a:gd name="connsiteY12136" fmla="*/ 9964 h 1383472"/>
                <a:gd name="connsiteX12137" fmla="*/ 1447184 w 4340943"/>
                <a:gd name="connsiteY12137" fmla="*/ 2724 h 1383472"/>
                <a:gd name="connsiteX12138" fmla="*/ 1424224 w 4340943"/>
                <a:gd name="connsiteY12138" fmla="*/ 0 h 1383472"/>
                <a:gd name="connsiteX12139" fmla="*/ 1442135 w 4340943"/>
                <a:gd name="connsiteY12139" fmla="*/ 0 h 1383472"/>
                <a:gd name="connsiteX12140" fmla="*/ 1441343 w 4340943"/>
                <a:gd name="connsiteY12140" fmla="*/ 551 h 1383472"/>
                <a:gd name="connsiteX12141" fmla="*/ 1424789 w 4340943"/>
                <a:gd name="connsiteY12141" fmla="*/ 412 h 1383472"/>
                <a:gd name="connsiteX12142" fmla="*/ 1400384 w 4340943"/>
                <a:gd name="connsiteY12142" fmla="*/ 0 h 1383472"/>
                <a:gd name="connsiteX12143" fmla="*/ 1401321 w 4340943"/>
                <a:gd name="connsiteY12143" fmla="*/ 0 h 1383472"/>
                <a:gd name="connsiteX12144" fmla="*/ 1406523 w 4340943"/>
                <a:gd name="connsiteY12144" fmla="*/ 1731 h 1383472"/>
                <a:gd name="connsiteX12145" fmla="*/ 1425763 w 4340943"/>
                <a:gd name="connsiteY12145" fmla="*/ 16699 h 1383472"/>
                <a:gd name="connsiteX12146" fmla="*/ 1425256 w 4340943"/>
                <a:gd name="connsiteY12146" fmla="*/ 24839 h 1383472"/>
                <a:gd name="connsiteX12147" fmla="*/ 1418179 w 4340943"/>
                <a:gd name="connsiteY12147" fmla="*/ 29448 h 1383472"/>
                <a:gd name="connsiteX12148" fmla="*/ 1406745 w 4340943"/>
                <a:gd name="connsiteY12148" fmla="*/ 29087 h 1383472"/>
                <a:gd name="connsiteX12149" fmla="*/ 1387505 w 4340943"/>
                <a:gd name="connsiteY12149" fmla="*/ 14118 h 1383472"/>
                <a:gd name="connsiteX12150" fmla="*/ 1388012 w 4340943"/>
                <a:gd name="connsiteY12150" fmla="*/ 5979 h 1383472"/>
                <a:gd name="connsiteX12151" fmla="*/ 1395089 w 4340943"/>
                <a:gd name="connsiteY12151" fmla="*/ 1369 h 1383472"/>
                <a:gd name="connsiteX12152" fmla="*/ 1321236 w 4340943"/>
                <a:gd name="connsiteY12152" fmla="*/ 0 h 1383472"/>
                <a:gd name="connsiteX12153" fmla="*/ 1377245 w 4340943"/>
                <a:gd name="connsiteY12153" fmla="*/ 0 h 1383472"/>
                <a:gd name="connsiteX12154" fmla="*/ 1356899 w 4340943"/>
                <a:gd name="connsiteY12154" fmla="*/ 14483 h 1383472"/>
                <a:gd name="connsiteX12155" fmla="*/ 1341582 w 4340943"/>
                <a:gd name="connsiteY12155" fmla="*/ 14483 h 1383472"/>
                <a:gd name="connsiteX12156" fmla="*/ 1219831 w 4340943"/>
                <a:gd name="connsiteY12156" fmla="*/ 0 h 1383472"/>
                <a:gd name="connsiteX12157" fmla="*/ 1279306 w 4340943"/>
                <a:gd name="connsiteY12157" fmla="*/ 0 h 1383472"/>
                <a:gd name="connsiteX12158" fmla="*/ 1255930 w 4340943"/>
                <a:gd name="connsiteY12158" fmla="*/ 16640 h 1383472"/>
                <a:gd name="connsiteX12159" fmla="*/ 1243206 w 4340943"/>
                <a:gd name="connsiteY12159" fmla="*/ 16640 h 1383472"/>
                <a:gd name="connsiteX12160" fmla="*/ 1151507 w 4340943"/>
                <a:gd name="connsiteY12160" fmla="*/ 0 h 1383472"/>
                <a:gd name="connsiteX12161" fmla="*/ 1198653 w 4340943"/>
                <a:gd name="connsiteY12161" fmla="*/ 0 h 1383472"/>
                <a:gd name="connsiteX12162" fmla="*/ 1224644 w 4340943"/>
                <a:gd name="connsiteY12162" fmla="*/ 18503 h 1383472"/>
                <a:gd name="connsiteX12163" fmla="*/ 1224644 w 4340943"/>
                <a:gd name="connsiteY12163" fmla="*/ 32595 h 1383472"/>
                <a:gd name="connsiteX12164" fmla="*/ 1183037 w 4340943"/>
                <a:gd name="connsiteY12164" fmla="*/ 62215 h 1383472"/>
                <a:gd name="connsiteX12165" fmla="*/ 1163239 w 4340943"/>
                <a:gd name="connsiteY12165" fmla="*/ 62215 h 1383472"/>
                <a:gd name="connsiteX12166" fmla="*/ 1123573 w 4340943"/>
                <a:gd name="connsiteY12166" fmla="*/ 33978 h 1383472"/>
                <a:gd name="connsiteX12167" fmla="*/ 1123573 w 4340943"/>
                <a:gd name="connsiteY12167" fmla="*/ 19885 h 1383472"/>
                <a:gd name="connsiteX12168" fmla="*/ 1081815 w 4340943"/>
                <a:gd name="connsiteY12168" fmla="*/ 0 h 1383472"/>
                <a:gd name="connsiteX12169" fmla="*/ 1137175 w 4340943"/>
                <a:gd name="connsiteY12169" fmla="*/ 0 h 1383472"/>
                <a:gd name="connsiteX12170" fmla="*/ 1116950 w 4340943"/>
                <a:gd name="connsiteY12170" fmla="*/ 14397 h 1383472"/>
                <a:gd name="connsiteX12171" fmla="*/ 1102038 w 4340943"/>
                <a:gd name="connsiteY12171" fmla="*/ 14397 h 1383472"/>
                <a:gd name="connsiteX12172" fmla="*/ 1013691 w 4340943"/>
                <a:gd name="connsiteY12172" fmla="*/ 0 h 1383472"/>
                <a:gd name="connsiteX12173" fmla="*/ 1045675 w 4340943"/>
                <a:gd name="connsiteY12173" fmla="*/ 0 h 1383472"/>
                <a:gd name="connsiteX12174" fmla="*/ 1033691 w 4340943"/>
                <a:gd name="connsiteY12174" fmla="*/ 8530 h 1383472"/>
                <a:gd name="connsiteX12175" fmla="*/ 1025674 w 4340943"/>
                <a:gd name="connsiteY12175" fmla="*/ 8530 h 1383472"/>
                <a:gd name="connsiteX12176" fmla="*/ 855241 w 4340943"/>
                <a:gd name="connsiteY12176" fmla="*/ 0 h 1383472"/>
                <a:gd name="connsiteX12177" fmla="*/ 961707 w 4340943"/>
                <a:gd name="connsiteY12177" fmla="*/ 0 h 1383472"/>
                <a:gd name="connsiteX12178" fmla="*/ 962839 w 4340943"/>
                <a:gd name="connsiteY12178" fmla="*/ 791 h 1383472"/>
                <a:gd name="connsiteX12179" fmla="*/ 963093 w 4340943"/>
                <a:gd name="connsiteY12179" fmla="*/ 21039 h 1383472"/>
                <a:gd name="connsiteX12180" fmla="*/ 925028 w 4340943"/>
                <a:gd name="connsiteY12180" fmla="*/ 48624 h 1383472"/>
                <a:gd name="connsiteX12181" fmla="*/ 896584 w 4340943"/>
                <a:gd name="connsiteY12181" fmla="*/ 48805 h 1383472"/>
                <a:gd name="connsiteX12182" fmla="*/ 855493 w 4340943"/>
                <a:gd name="connsiteY12182" fmla="*/ 20071 h 1383472"/>
                <a:gd name="connsiteX12183" fmla="*/ 822056 w 4340943"/>
                <a:gd name="connsiteY12183" fmla="*/ 0 h 1383472"/>
                <a:gd name="connsiteX12184" fmla="*/ 835698 w 4340943"/>
                <a:gd name="connsiteY12184" fmla="*/ 0 h 1383472"/>
                <a:gd name="connsiteX12185" fmla="*/ 840102 w 4340943"/>
                <a:gd name="connsiteY12185" fmla="*/ 3426 h 1383472"/>
                <a:gd name="connsiteX12186" fmla="*/ 839650 w 4340943"/>
                <a:gd name="connsiteY12186" fmla="*/ 10667 h 1383472"/>
                <a:gd name="connsiteX12187" fmla="*/ 833355 w 4340943"/>
                <a:gd name="connsiteY12187" fmla="*/ 14767 h 1383472"/>
                <a:gd name="connsiteX12188" fmla="*/ 823184 w 4340943"/>
                <a:gd name="connsiteY12188" fmla="*/ 14446 h 1383472"/>
                <a:gd name="connsiteX12189" fmla="*/ 817423 w 4340943"/>
                <a:gd name="connsiteY12189" fmla="*/ 9964 h 1383472"/>
                <a:gd name="connsiteX12190" fmla="*/ 817875 w 4340943"/>
                <a:gd name="connsiteY12190" fmla="*/ 2724 h 1383472"/>
                <a:gd name="connsiteX12191" fmla="*/ 794914 w 4340943"/>
                <a:gd name="connsiteY12191" fmla="*/ 0 h 1383472"/>
                <a:gd name="connsiteX12192" fmla="*/ 812826 w 4340943"/>
                <a:gd name="connsiteY12192" fmla="*/ 0 h 1383472"/>
                <a:gd name="connsiteX12193" fmla="*/ 812034 w 4340943"/>
                <a:gd name="connsiteY12193" fmla="*/ 551 h 1383472"/>
                <a:gd name="connsiteX12194" fmla="*/ 795479 w 4340943"/>
                <a:gd name="connsiteY12194" fmla="*/ 412 h 1383472"/>
                <a:gd name="connsiteX12195" fmla="*/ 771075 w 4340943"/>
                <a:gd name="connsiteY12195" fmla="*/ 0 h 1383472"/>
                <a:gd name="connsiteX12196" fmla="*/ 772011 w 4340943"/>
                <a:gd name="connsiteY12196" fmla="*/ 0 h 1383472"/>
                <a:gd name="connsiteX12197" fmla="*/ 777213 w 4340943"/>
                <a:gd name="connsiteY12197" fmla="*/ 1731 h 1383472"/>
                <a:gd name="connsiteX12198" fmla="*/ 796454 w 4340943"/>
                <a:gd name="connsiteY12198" fmla="*/ 16699 h 1383472"/>
                <a:gd name="connsiteX12199" fmla="*/ 795947 w 4340943"/>
                <a:gd name="connsiteY12199" fmla="*/ 24839 h 1383472"/>
                <a:gd name="connsiteX12200" fmla="*/ 788870 w 4340943"/>
                <a:gd name="connsiteY12200" fmla="*/ 29448 h 1383472"/>
                <a:gd name="connsiteX12201" fmla="*/ 777436 w 4340943"/>
                <a:gd name="connsiteY12201" fmla="*/ 29087 h 1383472"/>
                <a:gd name="connsiteX12202" fmla="*/ 758195 w 4340943"/>
                <a:gd name="connsiteY12202" fmla="*/ 14118 h 1383472"/>
                <a:gd name="connsiteX12203" fmla="*/ 758702 w 4340943"/>
                <a:gd name="connsiteY12203" fmla="*/ 5979 h 1383472"/>
                <a:gd name="connsiteX12204" fmla="*/ 765779 w 4340943"/>
                <a:gd name="connsiteY12204" fmla="*/ 1369 h 1383472"/>
                <a:gd name="connsiteX12205" fmla="*/ 691927 w 4340943"/>
                <a:gd name="connsiteY12205" fmla="*/ 0 h 1383472"/>
                <a:gd name="connsiteX12206" fmla="*/ 747936 w 4340943"/>
                <a:gd name="connsiteY12206" fmla="*/ 0 h 1383472"/>
                <a:gd name="connsiteX12207" fmla="*/ 727590 w 4340943"/>
                <a:gd name="connsiteY12207" fmla="*/ 14483 h 1383472"/>
                <a:gd name="connsiteX12208" fmla="*/ 712273 w 4340943"/>
                <a:gd name="connsiteY12208" fmla="*/ 14483 h 1383472"/>
                <a:gd name="connsiteX12209" fmla="*/ 590521 w 4340943"/>
                <a:gd name="connsiteY12209" fmla="*/ 0 h 1383472"/>
                <a:gd name="connsiteX12210" fmla="*/ 649997 w 4340943"/>
                <a:gd name="connsiteY12210" fmla="*/ 0 h 1383472"/>
                <a:gd name="connsiteX12211" fmla="*/ 626621 w 4340943"/>
                <a:gd name="connsiteY12211" fmla="*/ 16640 h 1383472"/>
                <a:gd name="connsiteX12212" fmla="*/ 613896 w 4340943"/>
                <a:gd name="connsiteY12212" fmla="*/ 16640 h 1383472"/>
                <a:gd name="connsiteX12213" fmla="*/ 522198 w 4340943"/>
                <a:gd name="connsiteY12213" fmla="*/ 0 h 1383472"/>
                <a:gd name="connsiteX12214" fmla="*/ 569343 w 4340943"/>
                <a:gd name="connsiteY12214" fmla="*/ 0 h 1383472"/>
                <a:gd name="connsiteX12215" fmla="*/ 595334 w 4340943"/>
                <a:gd name="connsiteY12215" fmla="*/ 18503 h 1383472"/>
                <a:gd name="connsiteX12216" fmla="*/ 595334 w 4340943"/>
                <a:gd name="connsiteY12216" fmla="*/ 32595 h 1383472"/>
                <a:gd name="connsiteX12217" fmla="*/ 553727 w 4340943"/>
                <a:gd name="connsiteY12217" fmla="*/ 62215 h 1383472"/>
                <a:gd name="connsiteX12218" fmla="*/ 533930 w 4340943"/>
                <a:gd name="connsiteY12218" fmla="*/ 62215 h 1383472"/>
                <a:gd name="connsiteX12219" fmla="*/ 494264 w 4340943"/>
                <a:gd name="connsiteY12219" fmla="*/ 33978 h 1383472"/>
                <a:gd name="connsiteX12220" fmla="*/ 494264 w 4340943"/>
                <a:gd name="connsiteY12220" fmla="*/ 19885 h 1383472"/>
                <a:gd name="connsiteX12221" fmla="*/ 498894 w 4340943"/>
                <a:gd name="connsiteY12221" fmla="*/ 0 h 1383472"/>
                <a:gd name="connsiteX12222" fmla="*/ 507865 w 4340943"/>
                <a:gd name="connsiteY12222" fmla="*/ 0 h 1383472"/>
                <a:gd name="connsiteX12223" fmla="*/ 495796 w 4340943"/>
                <a:gd name="connsiteY12223" fmla="*/ 859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  <a:cxn ang="0">
                  <a:pos x="connsiteX8994" y="connsiteY8994"/>
                </a:cxn>
                <a:cxn ang="0">
                  <a:pos x="connsiteX8995" y="connsiteY8995"/>
                </a:cxn>
                <a:cxn ang="0">
                  <a:pos x="connsiteX8996" y="connsiteY8996"/>
                </a:cxn>
                <a:cxn ang="0">
                  <a:pos x="connsiteX8997" y="connsiteY8997"/>
                </a:cxn>
                <a:cxn ang="0">
                  <a:pos x="connsiteX8998" y="connsiteY8998"/>
                </a:cxn>
                <a:cxn ang="0">
                  <a:pos x="connsiteX8999" y="connsiteY8999"/>
                </a:cxn>
                <a:cxn ang="0">
                  <a:pos x="connsiteX9000" y="connsiteY9000"/>
                </a:cxn>
                <a:cxn ang="0">
                  <a:pos x="connsiteX9001" y="connsiteY9001"/>
                </a:cxn>
                <a:cxn ang="0">
                  <a:pos x="connsiteX9002" y="connsiteY9002"/>
                </a:cxn>
                <a:cxn ang="0">
                  <a:pos x="connsiteX9003" y="connsiteY9003"/>
                </a:cxn>
                <a:cxn ang="0">
                  <a:pos x="connsiteX9004" y="connsiteY9004"/>
                </a:cxn>
                <a:cxn ang="0">
                  <a:pos x="connsiteX9005" y="connsiteY9005"/>
                </a:cxn>
                <a:cxn ang="0">
                  <a:pos x="connsiteX9006" y="connsiteY9006"/>
                </a:cxn>
                <a:cxn ang="0">
                  <a:pos x="connsiteX9007" y="connsiteY9007"/>
                </a:cxn>
                <a:cxn ang="0">
                  <a:pos x="connsiteX9008" y="connsiteY9008"/>
                </a:cxn>
                <a:cxn ang="0">
                  <a:pos x="connsiteX9009" y="connsiteY9009"/>
                </a:cxn>
                <a:cxn ang="0">
                  <a:pos x="connsiteX9010" y="connsiteY9010"/>
                </a:cxn>
                <a:cxn ang="0">
                  <a:pos x="connsiteX9011" y="connsiteY9011"/>
                </a:cxn>
                <a:cxn ang="0">
                  <a:pos x="connsiteX9012" y="connsiteY9012"/>
                </a:cxn>
                <a:cxn ang="0">
                  <a:pos x="connsiteX9013" y="connsiteY9013"/>
                </a:cxn>
                <a:cxn ang="0">
                  <a:pos x="connsiteX9014" y="connsiteY9014"/>
                </a:cxn>
                <a:cxn ang="0">
                  <a:pos x="connsiteX9015" y="connsiteY9015"/>
                </a:cxn>
                <a:cxn ang="0">
                  <a:pos x="connsiteX9016" y="connsiteY9016"/>
                </a:cxn>
                <a:cxn ang="0">
                  <a:pos x="connsiteX9017" y="connsiteY9017"/>
                </a:cxn>
                <a:cxn ang="0">
                  <a:pos x="connsiteX9018" y="connsiteY9018"/>
                </a:cxn>
                <a:cxn ang="0">
                  <a:pos x="connsiteX9019" y="connsiteY9019"/>
                </a:cxn>
                <a:cxn ang="0">
                  <a:pos x="connsiteX9020" y="connsiteY9020"/>
                </a:cxn>
                <a:cxn ang="0">
                  <a:pos x="connsiteX9021" y="connsiteY9021"/>
                </a:cxn>
                <a:cxn ang="0">
                  <a:pos x="connsiteX9022" y="connsiteY9022"/>
                </a:cxn>
                <a:cxn ang="0">
                  <a:pos x="connsiteX9023" y="connsiteY9023"/>
                </a:cxn>
                <a:cxn ang="0">
                  <a:pos x="connsiteX9024" y="connsiteY9024"/>
                </a:cxn>
                <a:cxn ang="0">
                  <a:pos x="connsiteX9025" y="connsiteY9025"/>
                </a:cxn>
                <a:cxn ang="0">
                  <a:pos x="connsiteX9026" y="connsiteY9026"/>
                </a:cxn>
                <a:cxn ang="0">
                  <a:pos x="connsiteX9027" y="connsiteY9027"/>
                </a:cxn>
                <a:cxn ang="0">
                  <a:pos x="connsiteX9028" y="connsiteY9028"/>
                </a:cxn>
                <a:cxn ang="0">
                  <a:pos x="connsiteX9029" y="connsiteY9029"/>
                </a:cxn>
                <a:cxn ang="0">
                  <a:pos x="connsiteX9030" y="connsiteY9030"/>
                </a:cxn>
                <a:cxn ang="0">
                  <a:pos x="connsiteX9031" y="connsiteY9031"/>
                </a:cxn>
                <a:cxn ang="0">
                  <a:pos x="connsiteX9032" y="connsiteY9032"/>
                </a:cxn>
                <a:cxn ang="0">
                  <a:pos x="connsiteX9033" y="connsiteY9033"/>
                </a:cxn>
                <a:cxn ang="0">
                  <a:pos x="connsiteX9034" y="connsiteY9034"/>
                </a:cxn>
                <a:cxn ang="0">
                  <a:pos x="connsiteX9035" y="connsiteY9035"/>
                </a:cxn>
                <a:cxn ang="0">
                  <a:pos x="connsiteX9036" y="connsiteY9036"/>
                </a:cxn>
                <a:cxn ang="0">
                  <a:pos x="connsiteX9037" y="connsiteY9037"/>
                </a:cxn>
                <a:cxn ang="0">
                  <a:pos x="connsiteX9038" y="connsiteY9038"/>
                </a:cxn>
                <a:cxn ang="0">
                  <a:pos x="connsiteX9039" y="connsiteY9039"/>
                </a:cxn>
                <a:cxn ang="0">
                  <a:pos x="connsiteX9040" y="connsiteY9040"/>
                </a:cxn>
                <a:cxn ang="0">
                  <a:pos x="connsiteX9041" y="connsiteY9041"/>
                </a:cxn>
                <a:cxn ang="0">
                  <a:pos x="connsiteX9042" y="connsiteY9042"/>
                </a:cxn>
                <a:cxn ang="0">
                  <a:pos x="connsiteX9043" y="connsiteY9043"/>
                </a:cxn>
                <a:cxn ang="0">
                  <a:pos x="connsiteX9044" y="connsiteY9044"/>
                </a:cxn>
                <a:cxn ang="0">
                  <a:pos x="connsiteX9045" y="connsiteY9045"/>
                </a:cxn>
                <a:cxn ang="0">
                  <a:pos x="connsiteX9046" y="connsiteY9046"/>
                </a:cxn>
                <a:cxn ang="0">
                  <a:pos x="connsiteX9047" y="connsiteY9047"/>
                </a:cxn>
                <a:cxn ang="0">
                  <a:pos x="connsiteX9048" y="connsiteY9048"/>
                </a:cxn>
                <a:cxn ang="0">
                  <a:pos x="connsiteX9049" y="connsiteY9049"/>
                </a:cxn>
                <a:cxn ang="0">
                  <a:pos x="connsiteX9050" y="connsiteY9050"/>
                </a:cxn>
                <a:cxn ang="0">
                  <a:pos x="connsiteX9051" y="connsiteY9051"/>
                </a:cxn>
                <a:cxn ang="0">
                  <a:pos x="connsiteX9052" y="connsiteY9052"/>
                </a:cxn>
                <a:cxn ang="0">
                  <a:pos x="connsiteX9053" y="connsiteY9053"/>
                </a:cxn>
                <a:cxn ang="0">
                  <a:pos x="connsiteX9054" y="connsiteY9054"/>
                </a:cxn>
                <a:cxn ang="0">
                  <a:pos x="connsiteX9055" y="connsiteY9055"/>
                </a:cxn>
                <a:cxn ang="0">
                  <a:pos x="connsiteX9056" y="connsiteY9056"/>
                </a:cxn>
                <a:cxn ang="0">
                  <a:pos x="connsiteX9057" y="connsiteY9057"/>
                </a:cxn>
                <a:cxn ang="0">
                  <a:pos x="connsiteX9058" y="connsiteY9058"/>
                </a:cxn>
                <a:cxn ang="0">
                  <a:pos x="connsiteX9059" y="connsiteY9059"/>
                </a:cxn>
                <a:cxn ang="0">
                  <a:pos x="connsiteX9060" y="connsiteY9060"/>
                </a:cxn>
                <a:cxn ang="0">
                  <a:pos x="connsiteX9061" y="connsiteY9061"/>
                </a:cxn>
                <a:cxn ang="0">
                  <a:pos x="connsiteX9062" y="connsiteY9062"/>
                </a:cxn>
                <a:cxn ang="0">
                  <a:pos x="connsiteX9063" y="connsiteY9063"/>
                </a:cxn>
                <a:cxn ang="0">
                  <a:pos x="connsiteX9064" y="connsiteY9064"/>
                </a:cxn>
                <a:cxn ang="0">
                  <a:pos x="connsiteX9065" y="connsiteY9065"/>
                </a:cxn>
                <a:cxn ang="0">
                  <a:pos x="connsiteX9066" y="connsiteY9066"/>
                </a:cxn>
                <a:cxn ang="0">
                  <a:pos x="connsiteX9067" y="connsiteY9067"/>
                </a:cxn>
                <a:cxn ang="0">
                  <a:pos x="connsiteX9068" y="connsiteY9068"/>
                </a:cxn>
                <a:cxn ang="0">
                  <a:pos x="connsiteX9069" y="connsiteY9069"/>
                </a:cxn>
                <a:cxn ang="0">
                  <a:pos x="connsiteX9070" y="connsiteY9070"/>
                </a:cxn>
                <a:cxn ang="0">
                  <a:pos x="connsiteX9071" y="connsiteY9071"/>
                </a:cxn>
                <a:cxn ang="0">
                  <a:pos x="connsiteX9072" y="connsiteY9072"/>
                </a:cxn>
                <a:cxn ang="0">
                  <a:pos x="connsiteX9073" y="connsiteY9073"/>
                </a:cxn>
                <a:cxn ang="0">
                  <a:pos x="connsiteX9074" y="connsiteY9074"/>
                </a:cxn>
                <a:cxn ang="0">
                  <a:pos x="connsiteX9075" y="connsiteY9075"/>
                </a:cxn>
                <a:cxn ang="0">
                  <a:pos x="connsiteX9076" y="connsiteY9076"/>
                </a:cxn>
                <a:cxn ang="0">
                  <a:pos x="connsiteX9077" y="connsiteY9077"/>
                </a:cxn>
                <a:cxn ang="0">
                  <a:pos x="connsiteX9078" y="connsiteY9078"/>
                </a:cxn>
                <a:cxn ang="0">
                  <a:pos x="connsiteX9079" y="connsiteY9079"/>
                </a:cxn>
                <a:cxn ang="0">
                  <a:pos x="connsiteX9080" y="connsiteY9080"/>
                </a:cxn>
                <a:cxn ang="0">
                  <a:pos x="connsiteX9081" y="connsiteY9081"/>
                </a:cxn>
                <a:cxn ang="0">
                  <a:pos x="connsiteX9082" y="connsiteY9082"/>
                </a:cxn>
                <a:cxn ang="0">
                  <a:pos x="connsiteX9083" y="connsiteY9083"/>
                </a:cxn>
                <a:cxn ang="0">
                  <a:pos x="connsiteX9084" y="connsiteY9084"/>
                </a:cxn>
                <a:cxn ang="0">
                  <a:pos x="connsiteX9085" y="connsiteY9085"/>
                </a:cxn>
                <a:cxn ang="0">
                  <a:pos x="connsiteX9086" y="connsiteY9086"/>
                </a:cxn>
                <a:cxn ang="0">
                  <a:pos x="connsiteX9087" y="connsiteY9087"/>
                </a:cxn>
                <a:cxn ang="0">
                  <a:pos x="connsiteX9088" y="connsiteY9088"/>
                </a:cxn>
                <a:cxn ang="0">
                  <a:pos x="connsiteX9089" y="connsiteY9089"/>
                </a:cxn>
                <a:cxn ang="0">
                  <a:pos x="connsiteX9090" y="connsiteY9090"/>
                </a:cxn>
                <a:cxn ang="0">
                  <a:pos x="connsiteX9091" y="connsiteY9091"/>
                </a:cxn>
                <a:cxn ang="0">
                  <a:pos x="connsiteX9092" y="connsiteY9092"/>
                </a:cxn>
                <a:cxn ang="0">
                  <a:pos x="connsiteX9093" y="connsiteY9093"/>
                </a:cxn>
                <a:cxn ang="0">
                  <a:pos x="connsiteX9094" y="connsiteY9094"/>
                </a:cxn>
                <a:cxn ang="0">
                  <a:pos x="connsiteX9095" y="connsiteY9095"/>
                </a:cxn>
                <a:cxn ang="0">
                  <a:pos x="connsiteX9096" y="connsiteY9096"/>
                </a:cxn>
                <a:cxn ang="0">
                  <a:pos x="connsiteX9097" y="connsiteY9097"/>
                </a:cxn>
                <a:cxn ang="0">
                  <a:pos x="connsiteX9098" y="connsiteY9098"/>
                </a:cxn>
                <a:cxn ang="0">
                  <a:pos x="connsiteX9099" y="connsiteY9099"/>
                </a:cxn>
                <a:cxn ang="0">
                  <a:pos x="connsiteX9100" y="connsiteY9100"/>
                </a:cxn>
                <a:cxn ang="0">
                  <a:pos x="connsiteX9101" y="connsiteY9101"/>
                </a:cxn>
                <a:cxn ang="0">
                  <a:pos x="connsiteX9102" y="connsiteY9102"/>
                </a:cxn>
                <a:cxn ang="0">
                  <a:pos x="connsiteX9103" y="connsiteY9103"/>
                </a:cxn>
                <a:cxn ang="0">
                  <a:pos x="connsiteX9104" y="connsiteY9104"/>
                </a:cxn>
                <a:cxn ang="0">
                  <a:pos x="connsiteX9105" y="connsiteY9105"/>
                </a:cxn>
                <a:cxn ang="0">
                  <a:pos x="connsiteX9106" y="connsiteY9106"/>
                </a:cxn>
                <a:cxn ang="0">
                  <a:pos x="connsiteX9107" y="connsiteY9107"/>
                </a:cxn>
                <a:cxn ang="0">
                  <a:pos x="connsiteX9108" y="connsiteY9108"/>
                </a:cxn>
                <a:cxn ang="0">
                  <a:pos x="connsiteX9109" y="connsiteY9109"/>
                </a:cxn>
                <a:cxn ang="0">
                  <a:pos x="connsiteX9110" y="connsiteY9110"/>
                </a:cxn>
                <a:cxn ang="0">
                  <a:pos x="connsiteX9111" y="connsiteY9111"/>
                </a:cxn>
                <a:cxn ang="0">
                  <a:pos x="connsiteX9112" y="connsiteY9112"/>
                </a:cxn>
                <a:cxn ang="0">
                  <a:pos x="connsiteX9113" y="connsiteY9113"/>
                </a:cxn>
                <a:cxn ang="0">
                  <a:pos x="connsiteX9114" y="connsiteY9114"/>
                </a:cxn>
                <a:cxn ang="0">
                  <a:pos x="connsiteX9115" y="connsiteY9115"/>
                </a:cxn>
                <a:cxn ang="0">
                  <a:pos x="connsiteX9116" y="connsiteY9116"/>
                </a:cxn>
                <a:cxn ang="0">
                  <a:pos x="connsiteX9117" y="connsiteY9117"/>
                </a:cxn>
                <a:cxn ang="0">
                  <a:pos x="connsiteX9118" y="connsiteY9118"/>
                </a:cxn>
                <a:cxn ang="0">
                  <a:pos x="connsiteX9119" y="connsiteY9119"/>
                </a:cxn>
                <a:cxn ang="0">
                  <a:pos x="connsiteX9120" y="connsiteY9120"/>
                </a:cxn>
                <a:cxn ang="0">
                  <a:pos x="connsiteX9121" y="connsiteY9121"/>
                </a:cxn>
                <a:cxn ang="0">
                  <a:pos x="connsiteX9122" y="connsiteY9122"/>
                </a:cxn>
                <a:cxn ang="0">
                  <a:pos x="connsiteX9123" y="connsiteY9123"/>
                </a:cxn>
                <a:cxn ang="0">
                  <a:pos x="connsiteX9124" y="connsiteY9124"/>
                </a:cxn>
                <a:cxn ang="0">
                  <a:pos x="connsiteX9125" y="connsiteY9125"/>
                </a:cxn>
                <a:cxn ang="0">
                  <a:pos x="connsiteX9126" y="connsiteY9126"/>
                </a:cxn>
                <a:cxn ang="0">
                  <a:pos x="connsiteX9127" y="connsiteY9127"/>
                </a:cxn>
                <a:cxn ang="0">
                  <a:pos x="connsiteX9128" y="connsiteY9128"/>
                </a:cxn>
                <a:cxn ang="0">
                  <a:pos x="connsiteX9129" y="connsiteY9129"/>
                </a:cxn>
                <a:cxn ang="0">
                  <a:pos x="connsiteX9130" y="connsiteY9130"/>
                </a:cxn>
                <a:cxn ang="0">
                  <a:pos x="connsiteX9131" y="connsiteY9131"/>
                </a:cxn>
                <a:cxn ang="0">
                  <a:pos x="connsiteX9132" y="connsiteY9132"/>
                </a:cxn>
                <a:cxn ang="0">
                  <a:pos x="connsiteX9133" y="connsiteY9133"/>
                </a:cxn>
                <a:cxn ang="0">
                  <a:pos x="connsiteX9134" y="connsiteY9134"/>
                </a:cxn>
                <a:cxn ang="0">
                  <a:pos x="connsiteX9135" y="connsiteY9135"/>
                </a:cxn>
                <a:cxn ang="0">
                  <a:pos x="connsiteX9136" y="connsiteY9136"/>
                </a:cxn>
                <a:cxn ang="0">
                  <a:pos x="connsiteX9137" y="connsiteY9137"/>
                </a:cxn>
                <a:cxn ang="0">
                  <a:pos x="connsiteX9138" y="connsiteY9138"/>
                </a:cxn>
                <a:cxn ang="0">
                  <a:pos x="connsiteX9139" y="connsiteY9139"/>
                </a:cxn>
                <a:cxn ang="0">
                  <a:pos x="connsiteX9140" y="connsiteY9140"/>
                </a:cxn>
                <a:cxn ang="0">
                  <a:pos x="connsiteX9141" y="connsiteY9141"/>
                </a:cxn>
                <a:cxn ang="0">
                  <a:pos x="connsiteX9142" y="connsiteY9142"/>
                </a:cxn>
                <a:cxn ang="0">
                  <a:pos x="connsiteX9143" y="connsiteY9143"/>
                </a:cxn>
                <a:cxn ang="0">
                  <a:pos x="connsiteX9144" y="connsiteY9144"/>
                </a:cxn>
                <a:cxn ang="0">
                  <a:pos x="connsiteX9145" y="connsiteY9145"/>
                </a:cxn>
                <a:cxn ang="0">
                  <a:pos x="connsiteX9146" y="connsiteY9146"/>
                </a:cxn>
                <a:cxn ang="0">
                  <a:pos x="connsiteX9147" y="connsiteY9147"/>
                </a:cxn>
                <a:cxn ang="0">
                  <a:pos x="connsiteX9148" y="connsiteY9148"/>
                </a:cxn>
                <a:cxn ang="0">
                  <a:pos x="connsiteX9149" y="connsiteY9149"/>
                </a:cxn>
                <a:cxn ang="0">
                  <a:pos x="connsiteX9150" y="connsiteY9150"/>
                </a:cxn>
                <a:cxn ang="0">
                  <a:pos x="connsiteX9151" y="connsiteY9151"/>
                </a:cxn>
                <a:cxn ang="0">
                  <a:pos x="connsiteX9152" y="connsiteY9152"/>
                </a:cxn>
                <a:cxn ang="0">
                  <a:pos x="connsiteX9153" y="connsiteY9153"/>
                </a:cxn>
                <a:cxn ang="0">
                  <a:pos x="connsiteX9154" y="connsiteY9154"/>
                </a:cxn>
                <a:cxn ang="0">
                  <a:pos x="connsiteX9155" y="connsiteY9155"/>
                </a:cxn>
                <a:cxn ang="0">
                  <a:pos x="connsiteX9156" y="connsiteY9156"/>
                </a:cxn>
                <a:cxn ang="0">
                  <a:pos x="connsiteX9157" y="connsiteY9157"/>
                </a:cxn>
                <a:cxn ang="0">
                  <a:pos x="connsiteX9158" y="connsiteY9158"/>
                </a:cxn>
                <a:cxn ang="0">
                  <a:pos x="connsiteX9159" y="connsiteY9159"/>
                </a:cxn>
                <a:cxn ang="0">
                  <a:pos x="connsiteX9160" y="connsiteY9160"/>
                </a:cxn>
                <a:cxn ang="0">
                  <a:pos x="connsiteX9161" y="connsiteY9161"/>
                </a:cxn>
                <a:cxn ang="0">
                  <a:pos x="connsiteX9162" y="connsiteY9162"/>
                </a:cxn>
                <a:cxn ang="0">
                  <a:pos x="connsiteX9163" y="connsiteY9163"/>
                </a:cxn>
                <a:cxn ang="0">
                  <a:pos x="connsiteX9164" y="connsiteY9164"/>
                </a:cxn>
                <a:cxn ang="0">
                  <a:pos x="connsiteX9165" y="connsiteY9165"/>
                </a:cxn>
                <a:cxn ang="0">
                  <a:pos x="connsiteX9166" y="connsiteY9166"/>
                </a:cxn>
                <a:cxn ang="0">
                  <a:pos x="connsiteX9167" y="connsiteY9167"/>
                </a:cxn>
                <a:cxn ang="0">
                  <a:pos x="connsiteX9168" y="connsiteY9168"/>
                </a:cxn>
                <a:cxn ang="0">
                  <a:pos x="connsiteX9169" y="connsiteY9169"/>
                </a:cxn>
                <a:cxn ang="0">
                  <a:pos x="connsiteX9170" y="connsiteY9170"/>
                </a:cxn>
                <a:cxn ang="0">
                  <a:pos x="connsiteX9171" y="connsiteY9171"/>
                </a:cxn>
                <a:cxn ang="0">
                  <a:pos x="connsiteX9172" y="connsiteY9172"/>
                </a:cxn>
                <a:cxn ang="0">
                  <a:pos x="connsiteX9173" y="connsiteY9173"/>
                </a:cxn>
                <a:cxn ang="0">
                  <a:pos x="connsiteX9174" y="connsiteY9174"/>
                </a:cxn>
                <a:cxn ang="0">
                  <a:pos x="connsiteX9175" y="connsiteY9175"/>
                </a:cxn>
                <a:cxn ang="0">
                  <a:pos x="connsiteX9176" y="connsiteY9176"/>
                </a:cxn>
                <a:cxn ang="0">
                  <a:pos x="connsiteX9177" y="connsiteY9177"/>
                </a:cxn>
                <a:cxn ang="0">
                  <a:pos x="connsiteX9178" y="connsiteY9178"/>
                </a:cxn>
                <a:cxn ang="0">
                  <a:pos x="connsiteX9179" y="connsiteY9179"/>
                </a:cxn>
                <a:cxn ang="0">
                  <a:pos x="connsiteX9180" y="connsiteY9180"/>
                </a:cxn>
                <a:cxn ang="0">
                  <a:pos x="connsiteX9181" y="connsiteY9181"/>
                </a:cxn>
                <a:cxn ang="0">
                  <a:pos x="connsiteX9182" y="connsiteY9182"/>
                </a:cxn>
                <a:cxn ang="0">
                  <a:pos x="connsiteX9183" y="connsiteY9183"/>
                </a:cxn>
                <a:cxn ang="0">
                  <a:pos x="connsiteX9184" y="connsiteY9184"/>
                </a:cxn>
                <a:cxn ang="0">
                  <a:pos x="connsiteX9185" y="connsiteY9185"/>
                </a:cxn>
                <a:cxn ang="0">
                  <a:pos x="connsiteX9186" y="connsiteY9186"/>
                </a:cxn>
                <a:cxn ang="0">
                  <a:pos x="connsiteX9187" y="connsiteY9187"/>
                </a:cxn>
                <a:cxn ang="0">
                  <a:pos x="connsiteX9188" y="connsiteY9188"/>
                </a:cxn>
                <a:cxn ang="0">
                  <a:pos x="connsiteX9189" y="connsiteY9189"/>
                </a:cxn>
                <a:cxn ang="0">
                  <a:pos x="connsiteX9190" y="connsiteY9190"/>
                </a:cxn>
                <a:cxn ang="0">
                  <a:pos x="connsiteX9191" y="connsiteY9191"/>
                </a:cxn>
                <a:cxn ang="0">
                  <a:pos x="connsiteX9192" y="connsiteY9192"/>
                </a:cxn>
                <a:cxn ang="0">
                  <a:pos x="connsiteX9193" y="connsiteY9193"/>
                </a:cxn>
                <a:cxn ang="0">
                  <a:pos x="connsiteX9194" y="connsiteY9194"/>
                </a:cxn>
                <a:cxn ang="0">
                  <a:pos x="connsiteX9195" y="connsiteY9195"/>
                </a:cxn>
                <a:cxn ang="0">
                  <a:pos x="connsiteX9196" y="connsiteY9196"/>
                </a:cxn>
                <a:cxn ang="0">
                  <a:pos x="connsiteX9197" y="connsiteY9197"/>
                </a:cxn>
                <a:cxn ang="0">
                  <a:pos x="connsiteX9198" y="connsiteY9198"/>
                </a:cxn>
                <a:cxn ang="0">
                  <a:pos x="connsiteX9199" y="connsiteY9199"/>
                </a:cxn>
                <a:cxn ang="0">
                  <a:pos x="connsiteX9200" y="connsiteY9200"/>
                </a:cxn>
                <a:cxn ang="0">
                  <a:pos x="connsiteX9201" y="connsiteY9201"/>
                </a:cxn>
                <a:cxn ang="0">
                  <a:pos x="connsiteX9202" y="connsiteY9202"/>
                </a:cxn>
                <a:cxn ang="0">
                  <a:pos x="connsiteX9203" y="connsiteY9203"/>
                </a:cxn>
                <a:cxn ang="0">
                  <a:pos x="connsiteX9204" y="connsiteY9204"/>
                </a:cxn>
                <a:cxn ang="0">
                  <a:pos x="connsiteX9205" y="connsiteY9205"/>
                </a:cxn>
                <a:cxn ang="0">
                  <a:pos x="connsiteX9206" y="connsiteY9206"/>
                </a:cxn>
                <a:cxn ang="0">
                  <a:pos x="connsiteX9207" y="connsiteY9207"/>
                </a:cxn>
                <a:cxn ang="0">
                  <a:pos x="connsiteX9208" y="connsiteY9208"/>
                </a:cxn>
                <a:cxn ang="0">
                  <a:pos x="connsiteX9209" y="connsiteY9209"/>
                </a:cxn>
                <a:cxn ang="0">
                  <a:pos x="connsiteX9210" y="connsiteY9210"/>
                </a:cxn>
                <a:cxn ang="0">
                  <a:pos x="connsiteX9211" y="connsiteY9211"/>
                </a:cxn>
                <a:cxn ang="0">
                  <a:pos x="connsiteX9212" y="connsiteY9212"/>
                </a:cxn>
                <a:cxn ang="0">
                  <a:pos x="connsiteX9213" y="connsiteY9213"/>
                </a:cxn>
                <a:cxn ang="0">
                  <a:pos x="connsiteX9214" y="connsiteY9214"/>
                </a:cxn>
                <a:cxn ang="0">
                  <a:pos x="connsiteX9215" y="connsiteY9215"/>
                </a:cxn>
                <a:cxn ang="0">
                  <a:pos x="connsiteX9216" y="connsiteY9216"/>
                </a:cxn>
                <a:cxn ang="0">
                  <a:pos x="connsiteX9217" y="connsiteY9217"/>
                </a:cxn>
                <a:cxn ang="0">
                  <a:pos x="connsiteX9218" y="connsiteY9218"/>
                </a:cxn>
                <a:cxn ang="0">
                  <a:pos x="connsiteX9219" y="connsiteY9219"/>
                </a:cxn>
                <a:cxn ang="0">
                  <a:pos x="connsiteX9220" y="connsiteY9220"/>
                </a:cxn>
                <a:cxn ang="0">
                  <a:pos x="connsiteX9221" y="connsiteY9221"/>
                </a:cxn>
                <a:cxn ang="0">
                  <a:pos x="connsiteX9222" y="connsiteY9222"/>
                </a:cxn>
                <a:cxn ang="0">
                  <a:pos x="connsiteX9223" y="connsiteY9223"/>
                </a:cxn>
                <a:cxn ang="0">
                  <a:pos x="connsiteX9224" y="connsiteY9224"/>
                </a:cxn>
                <a:cxn ang="0">
                  <a:pos x="connsiteX9225" y="connsiteY9225"/>
                </a:cxn>
                <a:cxn ang="0">
                  <a:pos x="connsiteX9226" y="connsiteY9226"/>
                </a:cxn>
                <a:cxn ang="0">
                  <a:pos x="connsiteX9227" y="connsiteY9227"/>
                </a:cxn>
                <a:cxn ang="0">
                  <a:pos x="connsiteX9228" y="connsiteY9228"/>
                </a:cxn>
                <a:cxn ang="0">
                  <a:pos x="connsiteX9229" y="connsiteY9229"/>
                </a:cxn>
                <a:cxn ang="0">
                  <a:pos x="connsiteX9230" y="connsiteY9230"/>
                </a:cxn>
                <a:cxn ang="0">
                  <a:pos x="connsiteX9231" y="connsiteY9231"/>
                </a:cxn>
                <a:cxn ang="0">
                  <a:pos x="connsiteX9232" y="connsiteY9232"/>
                </a:cxn>
                <a:cxn ang="0">
                  <a:pos x="connsiteX9233" y="connsiteY9233"/>
                </a:cxn>
                <a:cxn ang="0">
                  <a:pos x="connsiteX9234" y="connsiteY9234"/>
                </a:cxn>
                <a:cxn ang="0">
                  <a:pos x="connsiteX9235" y="connsiteY9235"/>
                </a:cxn>
                <a:cxn ang="0">
                  <a:pos x="connsiteX9236" y="connsiteY9236"/>
                </a:cxn>
                <a:cxn ang="0">
                  <a:pos x="connsiteX9237" y="connsiteY9237"/>
                </a:cxn>
                <a:cxn ang="0">
                  <a:pos x="connsiteX9238" y="connsiteY9238"/>
                </a:cxn>
                <a:cxn ang="0">
                  <a:pos x="connsiteX9239" y="connsiteY9239"/>
                </a:cxn>
                <a:cxn ang="0">
                  <a:pos x="connsiteX9240" y="connsiteY9240"/>
                </a:cxn>
                <a:cxn ang="0">
                  <a:pos x="connsiteX9241" y="connsiteY9241"/>
                </a:cxn>
                <a:cxn ang="0">
                  <a:pos x="connsiteX9242" y="connsiteY9242"/>
                </a:cxn>
                <a:cxn ang="0">
                  <a:pos x="connsiteX9243" y="connsiteY9243"/>
                </a:cxn>
                <a:cxn ang="0">
                  <a:pos x="connsiteX9244" y="connsiteY9244"/>
                </a:cxn>
                <a:cxn ang="0">
                  <a:pos x="connsiteX9245" y="connsiteY9245"/>
                </a:cxn>
                <a:cxn ang="0">
                  <a:pos x="connsiteX9246" y="connsiteY9246"/>
                </a:cxn>
                <a:cxn ang="0">
                  <a:pos x="connsiteX9247" y="connsiteY9247"/>
                </a:cxn>
                <a:cxn ang="0">
                  <a:pos x="connsiteX9248" y="connsiteY9248"/>
                </a:cxn>
                <a:cxn ang="0">
                  <a:pos x="connsiteX9249" y="connsiteY9249"/>
                </a:cxn>
                <a:cxn ang="0">
                  <a:pos x="connsiteX9250" y="connsiteY9250"/>
                </a:cxn>
                <a:cxn ang="0">
                  <a:pos x="connsiteX9251" y="connsiteY9251"/>
                </a:cxn>
                <a:cxn ang="0">
                  <a:pos x="connsiteX9252" y="connsiteY9252"/>
                </a:cxn>
                <a:cxn ang="0">
                  <a:pos x="connsiteX9253" y="connsiteY9253"/>
                </a:cxn>
                <a:cxn ang="0">
                  <a:pos x="connsiteX9254" y="connsiteY9254"/>
                </a:cxn>
                <a:cxn ang="0">
                  <a:pos x="connsiteX9255" y="connsiteY9255"/>
                </a:cxn>
                <a:cxn ang="0">
                  <a:pos x="connsiteX9256" y="connsiteY9256"/>
                </a:cxn>
                <a:cxn ang="0">
                  <a:pos x="connsiteX9257" y="connsiteY9257"/>
                </a:cxn>
                <a:cxn ang="0">
                  <a:pos x="connsiteX9258" y="connsiteY9258"/>
                </a:cxn>
                <a:cxn ang="0">
                  <a:pos x="connsiteX9259" y="connsiteY9259"/>
                </a:cxn>
                <a:cxn ang="0">
                  <a:pos x="connsiteX9260" y="connsiteY9260"/>
                </a:cxn>
                <a:cxn ang="0">
                  <a:pos x="connsiteX9261" y="connsiteY9261"/>
                </a:cxn>
                <a:cxn ang="0">
                  <a:pos x="connsiteX9262" y="connsiteY9262"/>
                </a:cxn>
                <a:cxn ang="0">
                  <a:pos x="connsiteX9263" y="connsiteY9263"/>
                </a:cxn>
                <a:cxn ang="0">
                  <a:pos x="connsiteX9264" y="connsiteY9264"/>
                </a:cxn>
                <a:cxn ang="0">
                  <a:pos x="connsiteX9265" y="connsiteY9265"/>
                </a:cxn>
                <a:cxn ang="0">
                  <a:pos x="connsiteX9266" y="connsiteY9266"/>
                </a:cxn>
                <a:cxn ang="0">
                  <a:pos x="connsiteX9267" y="connsiteY9267"/>
                </a:cxn>
                <a:cxn ang="0">
                  <a:pos x="connsiteX9268" y="connsiteY9268"/>
                </a:cxn>
                <a:cxn ang="0">
                  <a:pos x="connsiteX9269" y="connsiteY9269"/>
                </a:cxn>
                <a:cxn ang="0">
                  <a:pos x="connsiteX9270" y="connsiteY9270"/>
                </a:cxn>
                <a:cxn ang="0">
                  <a:pos x="connsiteX9271" y="connsiteY9271"/>
                </a:cxn>
                <a:cxn ang="0">
                  <a:pos x="connsiteX9272" y="connsiteY9272"/>
                </a:cxn>
                <a:cxn ang="0">
                  <a:pos x="connsiteX9273" y="connsiteY9273"/>
                </a:cxn>
                <a:cxn ang="0">
                  <a:pos x="connsiteX9274" y="connsiteY9274"/>
                </a:cxn>
                <a:cxn ang="0">
                  <a:pos x="connsiteX9275" y="connsiteY9275"/>
                </a:cxn>
                <a:cxn ang="0">
                  <a:pos x="connsiteX9276" y="connsiteY9276"/>
                </a:cxn>
                <a:cxn ang="0">
                  <a:pos x="connsiteX9277" y="connsiteY9277"/>
                </a:cxn>
                <a:cxn ang="0">
                  <a:pos x="connsiteX9278" y="connsiteY9278"/>
                </a:cxn>
                <a:cxn ang="0">
                  <a:pos x="connsiteX9279" y="connsiteY9279"/>
                </a:cxn>
                <a:cxn ang="0">
                  <a:pos x="connsiteX9280" y="connsiteY9280"/>
                </a:cxn>
                <a:cxn ang="0">
                  <a:pos x="connsiteX9281" y="connsiteY9281"/>
                </a:cxn>
                <a:cxn ang="0">
                  <a:pos x="connsiteX9282" y="connsiteY9282"/>
                </a:cxn>
                <a:cxn ang="0">
                  <a:pos x="connsiteX9283" y="connsiteY9283"/>
                </a:cxn>
                <a:cxn ang="0">
                  <a:pos x="connsiteX9284" y="connsiteY9284"/>
                </a:cxn>
                <a:cxn ang="0">
                  <a:pos x="connsiteX9285" y="connsiteY9285"/>
                </a:cxn>
                <a:cxn ang="0">
                  <a:pos x="connsiteX9286" y="connsiteY9286"/>
                </a:cxn>
                <a:cxn ang="0">
                  <a:pos x="connsiteX9287" y="connsiteY9287"/>
                </a:cxn>
                <a:cxn ang="0">
                  <a:pos x="connsiteX9288" y="connsiteY9288"/>
                </a:cxn>
                <a:cxn ang="0">
                  <a:pos x="connsiteX9289" y="connsiteY9289"/>
                </a:cxn>
                <a:cxn ang="0">
                  <a:pos x="connsiteX9290" y="connsiteY9290"/>
                </a:cxn>
                <a:cxn ang="0">
                  <a:pos x="connsiteX9291" y="connsiteY9291"/>
                </a:cxn>
                <a:cxn ang="0">
                  <a:pos x="connsiteX9292" y="connsiteY9292"/>
                </a:cxn>
                <a:cxn ang="0">
                  <a:pos x="connsiteX9293" y="connsiteY9293"/>
                </a:cxn>
                <a:cxn ang="0">
                  <a:pos x="connsiteX9294" y="connsiteY9294"/>
                </a:cxn>
                <a:cxn ang="0">
                  <a:pos x="connsiteX9295" y="connsiteY9295"/>
                </a:cxn>
                <a:cxn ang="0">
                  <a:pos x="connsiteX9296" y="connsiteY9296"/>
                </a:cxn>
                <a:cxn ang="0">
                  <a:pos x="connsiteX9297" y="connsiteY9297"/>
                </a:cxn>
                <a:cxn ang="0">
                  <a:pos x="connsiteX9298" y="connsiteY9298"/>
                </a:cxn>
                <a:cxn ang="0">
                  <a:pos x="connsiteX9299" y="connsiteY9299"/>
                </a:cxn>
                <a:cxn ang="0">
                  <a:pos x="connsiteX9300" y="connsiteY9300"/>
                </a:cxn>
                <a:cxn ang="0">
                  <a:pos x="connsiteX9301" y="connsiteY9301"/>
                </a:cxn>
                <a:cxn ang="0">
                  <a:pos x="connsiteX9302" y="connsiteY9302"/>
                </a:cxn>
                <a:cxn ang="0">
                  <a:pos x="connsiteX9303" y="connsiteY9303"/>
                </a:cxn>
                <a:cxn ang="0">
                  <a:pos x="connsiteX9304" y="connsiteY9304"/>
                </a:cxn>
                <a:cxn ang="0">
                  <a:pos x="connsiteX9305" y="connsiteY9305"/>
                </a:cxn>
                <a:cxn ang="0">
                  <a:pos x="connsiteX9306" y="connsiteY9306"/>
                </a:cxn>
                <a:cxn ang="0">
                  <a:pos x="connsiteX9307" y="connsiteY9307"/>
                </a:cxn>
                <a:cxn ang="0">
                  <a:pos x="connsiteX9308" y="connsiteY9308"/>
                </a:cxn>
                <a:cxn ang="0">
                  <a:pos x="connsiteX9309" y="connsiteY9309"/>
                </a:cxn>
                <a:cxn ang="0">
                  <a:pos x="connsiteX9310" y="connsiteY9310"/>
                </a:cxn>
                <a:cxn ang="0">
                  <a:pos x="connsiteX9311" y="connsiteY9311"/>
                </a:cxn>
                <a:cxn ang="0">
                  <a:pos x="connsiteX9312" y="connsiteY9312"/>
                </a:cxn>
                <a:cxn ang="0">
                  <a:pos x="connsiteX9313" y="connsiteY9313"/>
                </a:cxn>
                <a:cxn ang="0">
                  <a:pos x="connsiteX9314" y="connsiteY9314"/>
                </a:cxn>
                <a:cxn ang="0">
                  <a:pos x="connsiteX9315" y="connsiteY9315"/>
                </a:cxn>
                <a:cxn ang="0">
                  <a:pos x="connsiteX9316" y="connsiteY9316"/>
                </a:cxn>
                <a:cxn ang="0">
                  <a:pos x="connsiteX9317" y="connsiteY9317"/>
                </a:cxn>
                <a:cxn ang="0">
                  <a:pos x="connsiteX9318" y="connsiteY9318"/>
                </a:cxn>
                <a:cxn ang="0">
                  <a:pos x="connsiteX9319" y="connsiteY9319"/>
                </a:cxn>
                <a:cxn ang="0">
                  <a:pos x="connsiteX9320" y="connsiteY9320"/>
                </a:cxn>
                <a:cxn ang="0">
                  <a:pos x="connsiteX9321" y="connsiteY9321"/>
                </a:cxn>
                <a:cxn ang="0">
                  <a:pos x="connsiteX9322" y="connsiteY9322"/>
                </a:cxn>
                <a:cxn ang="0">
                  <a:pos x="connsiteX9323" y="connsiteY9323"/>
                </a:cxn>
                <a:cxn ang="0">
                  <a:pos x="connsiteX9324" y="connsiteY9324"/>
                </a:cxn>
                <a:cxn ang="0">
                  <a:pos x="connsiteX9325" y="connsiteY9325"/>
                </a:cxn>
                <a:cxn ang="0">
                  <a:pos x="connsiteX9326" y="connsiteY9326"/>
                </a:cxn>
                <a:cxn ang="0">
                  <a:pos x="connsiteX9327" y="connsiteY9327"/>
                </a:cxn>
                <a:cxn ang="0">
                  <a:pos x="connsiteX9328" y="connsiteY9328"/>
                </a:cxn>
                <a:cxn ang="0">
                  <a:pos x="connsiteX9329" y="connsiteY9329"/>
                </a:cxn>
                <a:cxn ang="0">
                  <a:pos x="connsiteX9330" y="connsiteY9330"/>
                </a:cxn>
                <a:cxn ang="0">
                  <a:pos x="connsiteX9331" y="connsiteY9331"/>
                </a:cxn>
                <a:cxn ang="0">
                  <a:pos x="connsiteX9332" y="connsiteY9332"/>
                </a:cxn>
                <a:cxn ang="0">
                  <a:pos x="connsiteX9333" y="connsiteY9333"/>
                </a:cxn>
                <a:cxn ang="0">
                  <a:pos x="connsiteX9334" y="connsiteY9334"/>
                </a:cxn>
                <a:cxn ang="0">
                  <a:pos x="connsiteX9335" y="connsiteY9335"/>
                </a:cxn>
                <a:cxn ang="0">
                  <a:pos x="connsiteX9336" y="connsiteY9336"/>
                </a:cxn>
                <a:cxn ang="0">
                  <a:pos x="connsiteX9337" y="connsiteY9337"/>
                </a:cxn>
                <a:cxn ang="0">
                  <a:pos x="connsiteX9338" y="connsiteY9338"/>
                </a:cxn>
                <a:cxn ang="0">
                  <a:pos x="connsiteX9339" y="connsiteY9339"/>
                </a:cxn>
                <a:cxn ang="0">
                  <a:pos x="connsiteX9340" y="connsiteY9340"/>
                </a:cxn>
                <a:cxn ang="0">
                  <a:pos x="connsiteX9341" y="connsiteY9341"/>
                </a:cxn>
                <a:cxn ang="0">
                  <a:pos x="connsiteX9342" y="connsiteY9342"/>
                </a:cxn>
                <a:cxn ang="0">
                  <a:pos x="connsiteX9343" y="connsiteY9343"/>
                </a:cxn>
                <a:cxn ang="0">
                  <a:pos x="connsiteX9344" y="connsiteY9344"/>
                </a:cxn>
                <a:cxn ang="0">
                  <a:pos x="connsiteX9345" y="connsiteY9345"/>
                </a:cxn>
                <a:cxn ang="0">
                  <a:pos x="connsiteX9346" y="connsiteY9346"/>
                </a:cxn>
                <a:cxn ang="0">
                  <a:pos x="connsiteX9347" y="connsiteY9347"/>
                </a:cxn>
                <a:cxn ang="0">
                  <a:pos x="connsiteX9348" y="connsiteY9348"/>
                </a:cxn>
                <a:cxn ang="0">
                  <a:pos x="connsiteX9349" y="connsiteY9349"/>
                </a:cxn>
                <a:cxn ang="0">
                  <a:pos x="connsiteX9350" y="connsiteY9350"/>
                </a:cxn>
                <a:cxn ang="0">
                  <a:pos x="connsiteX9351" y="connsiteY9351"/>
                </a:cxn>
                <a:cxn ang="0">
                  <a:pos x="connsiteX9352" y="connsiteY9352"/>
                </a:cxn>
                <a:cxn ang="0">
                  <a:pos x="connsiteX9353" y="connsiteY9353"/>
                </a:cxn>
                <a:cxn ang="0">
                  <a:pos x="connsiteX9354" y="connsiteY9354"/>
                </a:cxn>
                <a:cxn ang="0">
                  <a:pos x="connsiteX9355" y="connsiteY9355"/>
                </a:cxn>
                <a:cxn ang="0">
                  <a:pos x="connsiteX9356" y="connsiteY9356"/>
                </a:cxn>
                <a:cxn ang="0">
                  <a:pos x="connsiteX9357" y="connsiteY9357"/>
                </a:cxn>
                <a:cxn ang="0">
                  <a:pos x="connsiteX9358" y="connsiteY9358"/>
                </a:cxn>
                <a:cxn ang="0">
                  <a:pos x="connsiteX9359" y="connsiteY9359"/>
                </a:cxn>
                <a:cxn ang="0">
                  <a:pos x="connsiteX9360" y="connsiteY9360"/>
                </a:cxn>
                <a:cxn ang="0">
                  <a:pos x="connsiteX9361" y="connsiteY9361"/>
                </a:cxn>
                <a:cxn ang="0">
                  <a:pos x="connsiteX9362" y="connsiteY9362"/>
                </a:cxn>
                <a:cxn ang="0">
                  <a:pos x="connsiteX9363" y="connsiteY9363"/>
                </a:cxn>
                <a:cxn ang="0">
                  <a:pos x="connsiteX9364" y="connsiteY9364"/>
                </a:cxn>
                <a:cxn ang="0">
                  <a:pos x="connsiteX9365" y="connsiteY9365"/>
                </a:cxn>
                <a:cxn ang="0">
                  <a:pos x="connsiteX9366" y="connsiteY9366"/>
                </a:cxn>
                <a:cxn ang="0">
                  <a:pos x="connsiteX9367" y="connsiteY9367"/>
                </a:cxn>
                <a:cxn ang="0">
                  <a:pos x="connsiteX9368" y="connsiteY9368"/>
                </a:cxn>
                <a:cxn ang="0">
                  <a:pos x="connsiteX9369" y="connsiteY9369"/>
                </a:cxn>
                <a:cxn ang="0">
                  <a:pos x="connsiteX9370" y="connsiteY9370"/>
                </a:cxn>
                <a:cxn ang="0">
                  <a:pos x="connsiteX9371" y="connsiteY9371"/>
                </a:cxn>
                <a:cxn ang="0">
                  <a:pos x="connsiteX9372" y="connsiteY9372"/>
                </a:cxn>
                <a:cxn ang="0">
                  <a:pos x="connsiteX9373" y="connsiteY9373"/>
                </a:cxn>
                <a:cxn ang="0">
                  <a:pos x="connsiteX9374" y="connsiteY9374"/>
                </a:cxn>
                <a:cxn ang="0">
                  <a:pos x="connsiteX9375" y="connsiteY9375"/>
                </a:cxn>
                <a:cxn ang="0">
                  <a:pos x="connsiteX9376" y="connsiteY9376"/>
                </a:cxn>
                <a:cxn ang="0">
                  <a:pos x="connsiteX9377" y="connsiteY9377"/>
                </a:cxn>
                <a:cxn ang="0">
                  <a:pos x="connsiteX9378" y="connsiteY9378"/>
                </a:cxn>
                <a:cxn ang="0">
                  <a:pos x="connsiteX9379" y="connsiteY9379"/>
                </a:cxn>
                <a:cxn ang="0">
                  <a:pos x="connsiteX9380" y="connsiteY9380"/>
                </a:cxn>
                <a:cxn ang="0">
                  <a:pos x="connsiteX9381" y="connsiteY9381"/>
                </a:cxn>
                <a:cxn ang="0">
                  <a:pos x="connsiteX9382" y="connsiteY9382"/>
                </a:cxn>
                <a:cxn ang="0">
                  <a:pos x="connsiteX9383" y="connsiteY9383"/>
                </a:cxn>
                <a:cxn ang="0">
                  <a:pos x="connsiteX9384" y="connsiteY9384"/>
                </a:cxn>
                <a:cxn ang="0">
                  <a:pos x="connsiteX9385" y="connsiteY9385"/>
                </a:cxn>
                <a:cxn ang="0">
                  <a:pos x="connsiteX9386" y="connsiteY9386"/>
                </a:cxn>
                <a:cxn ang="0">
                  <a:pos x="connsiteX9387" y="connsiteY9387"/>
                </a:cxn>
                <a:cxn ang="0">
                  <a:pos x="connsiteX9388" y="connsiteY9388"/>
                </a:cxn>
                <a:cxn ang="0">
                  <a:pos x="connsiteX9389" y="connsiteY9389"/>
                </a:cxn>
                <a:cxn ang="0">
                  <a:pos x="connsiteX9390" y="connsiteY9390"/>
                </a:cxn>
                <a:cxn ang="0">
                  <a:pos x="connsiteX9391" y="connsiteY9391"/>
                </a:cxn>
                <a:cxn ang="0">
                  <a:pos x="connsiteX9392" y="connsiteY9392"/>
                </a:cxn>
                <a:cxn ang="0">
                  <a:pos x="connsiteX9393" y="connsiteY9393"/>
                </a:cxn>
                <a:cxn ang="0">
                  <a:pos x="connsiteX9394" y="connsiteY9394"/>
                </a:cxn>
                <a:cxn ang="0">
                  <a:pos x="connsiteX9395" y="connsiteY9395"/>
                </a:cxn>
                <a:cxn ang="0">
                  <a:pos x="connsiteX9396" y="connsiteY9396"/>
                </a:cxn>
                <a:cxn ang="0">
                  <a:pos x="connsiteX9397" y="connsiteY9397"/>
                </a:cxn>
                <a:cxn ang="0">
                  <a:pos x="connsiteX9398" y="connsiteY9398"/>
                </a:cxn>
                <a:cxn ang="0">
                  <a:pos x="connsiteX9399" y="connsiteY9399"/>
                </a:cxn>
                <a:cxn ang="0">
                  <a:pos x="connsiteX9400" y="connsiteY9400"/>
                </a:cxn>
                <a:cxn ang="0">
                  <a:pos x="connsiteX9401" y="connsiteY9401"/>
                </a:cxn>
                <a:cxn ang="0">
                  <a:pos x="connsiteX9402" y="connsiteY9402"/>
                </a:cxn>
                <a:cxn ang="0">
                  <a:pos x="connsiteX9403" y="connsiteY9403"/>
                </a:cxn>
                <a:cxn ang="0">
                  <a:pos x="connsiteX9404" y="connsiteY9404"/>
                </a:cxn>
                <a:cxn ang="0">
                  <a:pos x="connsiteX9405" y="connsiteY9405"/>
                </a:cxn>
                <a:cxn ang="0">
                  <a:pos x="connsiteX9406" y="connsiteY9406"/>
                </a:cxn>
                <a:cxn ang="0">
                  <a:pos x="connsiteX9407" y="connsiteY9407"/>
                </a:cxn>
                <a:cxn ang="0">
                  <a:pos x="connsiteX9408" y="connsiteY9408"/>
                </a:cxn>
                <a:cxn ang="0">
                  <a:pos x="connsiteX9409" y="connsiteY9409"/>
                </a:cxn>
                <a:cxn ang="0">
                  <a:pos x="connsiteX9410" y="connsiteY9410"/>
                </a:cxn>
                <a:cxn ang="0">
                  <a:pos x="connsiteX9411" y="connsiteY9411"/>
                </a:cxn>
                <a:cxn ang="0">
                  <a:pos x="connsiteX9412" y="connsiteY9412"/>
                </a:cxn>
                <a:cxn ang="0">
                  <a:pos x="connsiteX9413" y="connsiteY9413"/>
                </a:cxn>
                <a:cxn ang="0">
                  <a:pos x="connsiteX9414" y="connsiteY9414"/>
                </a:cxn>
                <a:cxn ang="0">
                  <a:pos x="connsiteX9415" y="connsiteY9415"/>
                </a:cxn>
                <a:cxn ang="0">
                  <a:pos x="connsiteX9416" y="connsiteY9416"/>
                </a:cxn>
                <a:cxn ang="0">
                  <a:pos x="connsiteX9417" y="connsiteY9417"/>
                </a:cxn>
                <a:cxn ang="0">
                  <a:pos x="connsiteX9418" y="connsiteY9418"/>
                </a:cxn>
                <a:cxn ang="0">
                  <a:pos x="connsiteX9419" y="connsiteY9419"/>
                </a:cxn>
                <a:cxn ang="0">
                  <a:pos x="connsiteX9420" y="connsiteY9420"/>
                </a:cxn>
                <a:cxn ang="0">
                  <a:pos x="connsiteX9421" y="connsiteY9421"/>
                </a:cxn>
                <a:cxn ang="0">
                  <a:pos x="connsiteX9422" y="connsiteY9422"/>
                </a:cxn>
                <a:cxn ang="0">
                  <a:pos x="connsiteX9423" y="connsiteY9423"/>
                </a:cxn>
                <a:cxn ang="0">
                  <a:pos x="connsiteX9424" y="connsiteY9424"/>
                </a:cxn>
                <a:cxn ang="0">
                  <a:pos x="connsiteX9425" y="connsiteY9425"/>
                </a:cxn>
                <a:cxn ang="0">
                  <a:pos x="connsiteX9426" y="connsiteY9426"/>
                </a:cxn>
                <a:cxn ang="0">
                  <a:pos x="connsiteX9427" y="connsiteY9427"/>
                </a:cxn>
                <a:cxn ang="0">
                  <a:pos x="connsiteX9428" y="connsiteY9428"/>
                </a:cxn>
                <a:cxn ang="0">
                  <a:pos x="connsiteX9429" y="connsiteY9429"/>
                </a:cxn>
                <a:cxn ang="0">
                  <a:pos x="connsiteX9430" y="connsiteY9430"/>
                </a:cxn>
                <a:cxn ang="0">
                  <a:pos x="connsiteX9431" y="connsiteY9431"/>
                </a:cxn>
                <a:cxn ang="0">
                  <a:pos x="connsiteX9432" y="connsiteY9432"/>
                </a:cxn>
                <a:cxn ang="0">
                  <a:pos x="connsiteX9433" y="connsiteY9433"/>
                </a:cxn>
                <a:cxn ang="0">
                  <a:pos x="connsiteX9434" y="connsiteY9434"/>
                </a:cxn>
                <a:cxn ang="0">
                  <a:pos x="connsiteX9435" y="connsiteY9435"/>
                </a:cxn>
                <a:cxn ang="0">
                  <a:pos x="connsiteX9436" y="connsiteY9436"/>
                </a:cxn>
                <a:cxn ang="0">
                  <a:pos x="connsiteX9437" y="connsiteY9437"/>
                </a:cxn>
                <a:cxn ang="0">
                  <a:pos x="connsiteX9438" y="connsiteY9438"/>
                </a:cxn>
                <a:cxn ang="0">
                  <a:pos x="connsiteX9439" y="connsiteY9439"/>
                </a:cxn>
                <a:cxn ang="0">
                  <a:pos x="connsiteX9440" y="connsiteY9440"/>
                </a:cxn>
                <a:cxn ang="0">
                  <a:pos x="connsiteX9441" y="connsiteY9441"/>
                </a:cxn>
                <a:cxn ang="0">
                  <a:pos x="connsiteX9442" y="connsiteY9442"/>
                </a:cxn>
                <a:cxn ang="0">
                  <a:pos x="connsiteX9443" y="connsiteY9443"/>
                </a:cxn>
                <a:cxn ang="0">
                  <a:pos x="connsiteX9444" y="connsiteY9444"/>
                </a:cxn>
                <a:cxn ang="0">
                  <a:pos x="connsiteX9445" y="connsiteY9445"/>
                </a:cxn>
                <a:cxn ang="0">
                  <a:pos x="connsiteX9446" y="connsiteY9446"/>
                </a:cxn>
                <a:cxn ang="0">
                  <a:pos x="connsiteX9447" y="connsiteY9447"/>
                </a:cxn>
                <a:cxn ang="0">
                  <a:pos x="connsiteX9448" y="connsiteY9448"/>
                </a:cxn>
                <a:cxn ang="0">
                  <a:pos x="connsiteX9449" y="connsiteY9449"/>
                </a:cxn>
                <a:cxn ang="0">
                  <a:pos x="connsiteX9450" y="connsiteY9450"/>
                </a:cxn>
                <a:cxn ang="0">
                  <a:pos x="connsiteX9451" y="connsiteY9451"/>
                </a:cxn>
                <a:cxn ang="0">
                  <a:pos x="connsiteX9452" y="connsiteY9452"/>
                </a:cxn>
                <a:cxn ang="0">
                  <a:pos x="connsiteX9453" y="connsiteY9453"/>
                </a:cxn>
                <a:cxn ang="0">
                  <a:pos x="connsiteX9454" y="connsiteY9454"/>
                </a:cxn>
                <a:cxn ang="0">
                  <a:pos x="connsiteX9455" y="connsiteY9455"/>
                </a:cxn>
                <a:cxn ang="0">
                  <a:pos x="connsiteX9456" y="connsiteY9456"/>
                </a:cxn>
                <a:cxn ang="0">
                  <a:pos x="connsiteX9457" y="connsiteY9457"/>
                </a:cxn>
                <a:cxn ang="0">
                  <a:pos x="connsiteX9458" y="connsiteY9458"/>
                </a:cxn>
                <a:cxn ang="0">
                  <a:pos x="connsiteX9459" y="connsiteY9459"/>
                </a:cxn>
                <a:cxn ang="0">
                  <a:pos x="connsiteX9460" y="connsiteY9460"/>
                </a:cxn>
                <a:cxn ang="0">
                  <a:pos x="connsiteX9461" y="connsiteY9461"/>
                </a:cxn>
                <a:cxn ang="0">
                  <a:pos x="connsiteX9462" y="connsiteY9462"/>
                </a:cxn>
                <a:cxn ang="0">
                  <a:pos x="connsiteX9463" y="connsiteY9463"/>
                </a:cxn>
                <a:cxn ang="0">
                  <a:pos x="connsiteX9464" y="connsiteY9464"/>
                </a:cxn>
                <a:cxn ang="0">
                  <a:pos x="connsiteX9465" y="connsiteY9465"/>
                </a:cxn>
                <a:cxn ang="0">
                  <a:pos x="connsiteX9466" y="connsiteY9466"/>
                </a:cxn>
                <a:cxn ang="0">
                  <a:pos x="connsiteX9467" y="connsiteY9467"/>
                </a:cxn>
                <a:cxn ang="0">
                  <a:pos x="connsiteX9468" y="connsiteY9468"/>
                </a:cxn>
                <a:cxn ang="0">
                  <a:pos x="connsiteX9469" y="connsiteY9469"/>
                </a:cxn>
                <a:cxn ang="0">
                  <a:pos x="connsiteX9470" y="connsiteY9470"/>
                </a:cxn>
                <a:cxn ang="0">
                  <a:pos x="connsiteX9471" y="connsiteY9471"/>
                </a:cxn>
                <a:cxn ang="0">
                  <a:pos x="connsiteX9472" y="connsiteY9472"/>
                </a:cxn>
                <a:cxn ang="0">
                  <a:pos x="connsiteX9473" y="connsiteY9473"/>
                </a:cxn>
                <a:cxn ang="0">
                  <a:pos x="connsiteX9474" y="connsiteY9474"/>
                </a:cxn>
                <a:cxn ang="0">
                  <a:pos x="connsiteX9475" y="connsiteY9475"/>
                </a:cxn>
                <a:cxn ang="0">
                  <a:pos x="connsiteX9476" y="connsiteY9476"/>
                </a:cxn>
                <a:cxn ang="0">
                  <a:pos x="connsiteX9477" y="connsiteY9477"/>
                </a:cxn>
                <a:cxn ang="0">
                  <a:pos x="connsiteX9478" y="connsiteY9478"/>
                </a:cxn>
                <a:cxn ang="0">
                  <a:pos x="connsiteX9479" y="connsiteY9479"/>
                </a:cxn>
                <a:cxn ang="0">
                  <a:pos x="connsiteX9480" y="connsiteY9480"/>
                </a:cxn>
                <a:cxn ang="0">
                  <a:pos x="connsiteX9481" y="connsiteY9481"/>
                </a:cxn>
                <a:cxn ang="0">
                  <a:pos x="connsiteX9482" y="connsiteY9482"/>
                </a:cxn>
                <a:cxn ang="0">
                  <a:pos x="connsiteX9483" y="connsiteY9483"/>
                </a:cxn>
                <a:cxn ang="0">
                  <a:pos x="connsiteX9484" y="connsiteY9484"/>
                </a:cxn>
                <a:cxn ang="0">
                  <a:pos x="connsiteX9485" y="connsiteY9485"/>
                </a:cxn>
                <a:cxn ang="0">
                  <a:pos x="connsiteX9486" y="connsiteY9486"/>
                </a:cxn>
                <a:cxn ang="0">
                  <a:pos x="connsiteX9487" y="connsiteY9487"/>
                </a:cxn>
                <a:cxn ang="0">
                  <a:pos x="connsiteX9488" y="connsiteY9488"/>
                </a:cxn>
                <a:cxn ang="0">
                  <a:pos x="connsiteX9489" y="connsiteY9489"/>
                </a:cxn>
                <a:cxn ang="0">
                  <a:pos x="connsiteX9490" y="connsiteY9490"/>
                </a:cxn>
                <a:cxn ang="0">
                  <a:pos x="connsiteX9491" y="connsiteY9491"/>
                </a:cxn>
                <a:cxn ang="0">
                  <a:pos x="connsiteX9492" y="connsiteY9492"/>
                </a:cxn>
                <a:cxn ang="0">
                  <a:pos x="connsiteX9493" y="connsiteY9493"/>
                </a:cxn>
                <a:cxn ang="0">
                  <a:pos x="connsiteX9494" y="connsiteY9494"/>
                </a:cxn>
                <a:cxn ang="0">
                  <a:pos x="connsiteX9495" y="connsiteY9495"/>
                </a:cxn>
                <a:cxn ang="0">
                  <a:pos x="connsiteX9496" y="connsiteY9496"/>
                </a:cxn>
                <a:cxn ang="0">
                  <a:pos x="connsiteX9497" y="connsiteY9497"/>
                </a:cxn>
                <a:cxn ang="0">
                  <a:pos x="connsiteX9498" y="connsiteY9498"/>
                </a:cxn>
                <a:cxn ang="0">
                  <a:pos x="connsiteX9499" y="connsiteY9499"/>
                </a:cxn>
                <a:cxn ang="0">
                  <a:pos x="connsiteX9500" y="connsiteY9500"/>
                </a:cxn>
                <a:cxn ang="0">
                  <a:pos x="connsiteX9501" y="connsiteY9501"/>
                </a:cxn>
                <a:cxn ang="0">
                  <a:pos x="connsiteX9502" y="connsiteY9502"/>
                </a:cxn>
                <a:cxn ang="0">
                  <a:pos x="connsiteX9503" y="connsiteY9503"/>
                </a:cxn>
                <a:cxn ang="0">
                  <a:pos x="connsiteX9504" y="connsiteY9504"/>
                </a:cxn>
                <a:cxn ang="0">
                  <a:pos x="connsiteX9505" y="connsiteY9505"/>
                </a:cxn>
                <a:cxn ang="0">
                  <a:pos x="connsiteX9506" y="connsiteY9506"/>
                </a:cxn>
                <a:cxn ang="0">
                  <a:pos x="connsiteX9507" y="connsiteY9507"/>
                </a:cxn>
                <a:cxn ang="0">
                  <a:pos x="connsiteX9508" y="connsiteY9508"/>
                </a:cxn>
                <a:cxn ang="0">
                  <a:pos x="connsiteX9509" y="connsiteY9509"/>
                </a:cxn>
                <a:cxn ang="0">
                  <a:pos x="connsiteX9510" y="connsiteY9510"/>
                </a:cxn>
                <a:cxn ang="0">
                  <a:pos x="connsiteX9511" y="connsiteY9511"/>
                </a:cxn>
                <a:cxn ang="0">
                  <a:pos x="connsiteX9512" y="connsiteY9512"/>
                </a:cxn>
                <a:cxn ang="0">
                  <a:pos x="connsiteX9513" y="connsiteY9513"/>
                </a:cxn>
                <a:cxn ang="0">
                  <a:pos x="connsiteX9514" y="connsiteY9514"/>
                </a:cxn>
                <a:cxn ang="0">
                  <a:pos x="connsiteX9515" y="connsiteY9515"/>
                </a:cxn>
                <a:cxn ang="0">
                  <a:pos x="connsiteX9516" y="connsiteY9516"/>
                </a:cxn>
                <a:cxn ang="0">
                  <a:pos x="connsiteX9517" y="connsiteY9517"/>
                </a:cxn>
                <a:cxn ang="0">
                  <a:pos x="connsiteX9518" y="connsiteY9518"/>
                </a:cxn>
                <a:cxn ang="0">
                  <a:pos x="connsiteX9519" y="connsiteY9519"/>
                </a:cxn>
                <a:cxn ang="0">
                  <a:pos x="connsiteX9520" y="connsiteY9520"/>
                </a:cxn>
                <a:cxn ang="0">
                  <a:pos x="connsiteX9521" y="connsiteY9521"/>
                </a:cxn>
                <a:cxn ang="0">
                  <a:pos x="connsiteX9522" y="connsiteY9522"/>
                </a:cxn>
                <a:cxn ang="0">
                  <a:pos x="connsiteX9523" y="connsiteY9523"/>
                </a:cxn>
                <a:cxn ang="0">
                  <a:pos x="connsiteX9524" y="connsiteY9524"/>
                </a:cxn>
                <a:cxn ang="0">
                  <a:pos x="connsiteX9525" y="connsiteY9525"/>
                </a:cxn>
                <a:cxn ang="0">
                  <a:pos x="connsiteX9526" y="connsiteY9526"/>
                </a:cxn>
                <a:cxn ang="0">
                  <a:pos x="connsiteX9527" y="connsiteY9527"/>
                </a:cxn>
                <a:cxn ang="0">
                  <a:pos x="connsiteX9528" y="connsiteY9528"/>
                </a:cxn>
                <a:cxn ang="0">
                  <a:pos x="connsiteX9529" y="connsiteY9529"/>
                </a:cxn>
                <a:cxn ang="0">
                  <a:pos x="connsiteX9530" y="connsiteY9530"/>
                </a:cxn>
                <a:cxn ang="0">
                  <a:pos x="connsiteX9531" y="connsiteY9531"/>
                </a:cxn>
                <a:cxn ang="0">
                  <a:pos x="connsiteX9532" y="connsiteY9532"/>
                </a:cxn>
                <a:cxn ang="0">
                  <a:pos x="connsiteX9533" y="connsiteY9533"/>
                </a:cxn>
                <a:cxn ang="0">
                  <a:pos x="connsiteX9534" y="connsiteY9534"/>
                </a:cxn>
                <a:cxn ang="0">
                  <a:pos x="connsiteX9535" y="connsiteY9535"/>
                </a:cxn>
                <a:cxn ang="0">
                  <a:pos x="connsiteX9536" y="connsiteY9536"/>
                </a:cxn>
                <a:cxn ang="0">
                  <a:pos x="connsiteX9537" y="connsiteY9537"/>
                </a:cxn>
                <a:cxn ang="0">
                  <a:pos x="connsiteX9538" y="connsiteY9538"/>
                </a:cxn>
                <a:cxn ang="0">
                  <a:pos x="connsiteX9539" y="connsiteY9539"/>
                </a:cxn>
                <a:cxn ang="0">
                  <a:pos x="connsiteX9540" y="connsiteY9540"/>
                </a:cxn>
                <a:cxn ang="0">
                  <a:pos x="connsiteX9541" y="connsiteY9541"/>
                </a:cxn>
                <a:cxn ang="0">
                  <a:pos x="connsiteX9542" y="connsiteY9542"/>
                </a:cxn>
                <a:cxn ang="0">
                  <a:pos x="connsiteX9543" y="connsiteY9543"/>
                </a:cxn>
                <a:cxn ang="0">
                  <a:pos x="connsiteX9544" y="connsiteY9544"/>
                </a:cxn>
                <a:cxn ang="0">
                  <a:pos x="connsiteX9545" y="connsiteY9545"/>
                </a:cxn>
                <a:cxn ang="0">
                  <a:pos x="connsiteX9546" y="connsiteY9546"/>
                </a:cxn>
                <a:cxn ang="0">
                  <a:pos x="connsiteX9547" y="connsiteY9547"/>
                </a:cxn>
                <a:cxn ang="0">
                  <a:pos x="connsiteX9548" y="connsiteY9548"/>
                </a:cxn>
                <a:cxn ang="0">
                  <a:pos x="connsiteX9549" y="connsiteY9549"/>
                </a:cxn>
                <a:cxn ang="0">
                  <a:pos x="connsiteX9550" y="connsiteY9550"/>
                </a:cxn>
                <a:cxn ang="0">
                  <a:pos x="connsiteX9551" y="connsiteY9551"/>
                </a:cxn>
                <a:cxn ang="0">
                  <a:pos x="connsiteX9552" y="connsiteY9552"/>
                </a:cxn>
                <a:cxn ang="0">
                  <a:pos x="connsiteX9553" y="connsiteY9553"/>
                </a:cxn>
                <a:cxn ang="0">
                  <a:pos x="connsiteX9554" y="connsiteY9554"/>
                </a:cxn>
                <a:cxn ang="0">
                  <a:pos x="connsiteX9555" y="connsiteY9555"/>
                </a:cxn>
                <a:cxn ang="0">
                  <a:pos x="connsiteX9556" y="connsiteY9556"/>
                </a:cxn>
                <a:cxn ang="0">
                  <a:pos x="connsiteX9557" y="connsiteY9557"/>
                </a:cxn>
                <a:cxn ang="0">
                  <a:pos x="connsiteX9558" y="connsiteY9558"/>
                </a:cxn>
                <a:cxn ang="0">
                  <a:pos x="connsiteX9559" y="connsiteY9559"/>
                </a:cxn>
                <a:cxn ang="0">
                  <a:pos x="connsiteX9560" y="connsiteY9560"/>
                </a:cxn>
                <a:cxn ang="0">
                  <a:pos x="connsiteX9561" y="connsiteY9561"/>
                </a:cxn>
                <a:cxn ang="0">
                  <a:pos x="connsiteX9562" y="connsiteY9562"/>
                </a:cxn>
                <a:cxn ang="0">
                  <a:pos x="connsiteX9563" y="connsiteY9563"/>
                </a:cxn>
                <a:cxn ang="0">
                  <a:pos x="connsiteX9564" y="connsiteY9564"/>
                </a:cxn>
                <a:cxn ang="0">
                  <a:pos x="connsiteX9565" y="connsiteY9565"/>
                </a:cxn>
                <a:cxn ang="0">
                  <a:pos x="connsiteX9566" y="connsiteY9566"/>
                </a:cxn>
                <a:cxn ang="0">
                  <a:pos x="connsiteX9567" y="connsiteY9567"/>
                </a:cxn>
                <a:cxn ang="0">
                  <a:pos x="connsiteX9568" y="connsiteY9568"/>
                </a:cxn>
                <a:cxn ang="0">
                  <a:pos x="connsiteX9569" y="connsiteY9569"/>
                </a:cxn>
                <a:cxn ang="0">
                  <a:pos x="connsiteX9570" y="connsiteY9570"/>
                </a:cxn>
                <a:cxn ang="0">
                  <a:pos x="connsiteX9571" y="connsiteY9571"/>
                </a:cxn>
                <a:cxn ang="0">
                  <a:pos x="connsiteX9572" y="connsiteY9572"/>
                </a:cxn>
                <a:cxn ang="0">
                  <a:pos x="connsiteX9573" y="connsiteY9573"/>
                </a:cxn>
                <a:cxn ang="0">
                  <a:pos x="connsiteX9574" y="connsiteY9574"/>
                </a:cxn>
                <a:cxn ang="0">
                  <a:pos x="connsiteX9575" y="connsiteY9575"/>
                </a:cxn>
                <a:cxn ang="0">
                  <a:pos x="connsiteX9576" y="connsiteY9576"/>
                </a:cxn>
                <a:cxn ang="0">
                  <a:pos x="connsiteX9577" y="connsiteY9577"/>
                </a:cxn>
                <a:cxn ang="0">
                  <a:pos x="connsiteX9578" y="connsiteY9578"/>
                </a:cxn>
                <a:cxn ang="0">
                  <a:pos x="connsiteX9579" y="connsiteY9579"/>
                </a:cxn>
                <a:cxn ang="0">
                  <a:pos x="connsiteX9580" y="connsiteY9580"/>
                </a:cxn>
                <a:cxn ang="0">
                  <a:pos x="connsiteX9581" y="connsiteY9581"/>
                </a:cxn>
                <a:cxn ang="0">
                  <a:pos x="connsiteX9582" y="connsiteY9582"/>
                </a:cxn>
                <a:cxn ang="0">
                  <a:pos x="connsiteX9583" y="connsiteY9583"/>
                </a:cxn>
                <a:cxn ang="0">
                  <a:pos x="connsiteX9584" y="connsiteY9584"/>
                </a:cxn>
                <a:cxn ang="0">
                  <a:pos x="connsiteX9585" y="connsiteY9585"/>
                </a:cxn>
                <a:cxn ang="0">
                  <a:pos x="connsiteX9586" y="connsiteY9586"/>
                </a:cxn>
                <a:cxn ang="0">
                  <a:pos x="connsiteX9587" y="connsiteY9587"/>
                </a:cxn>
                <a:cxn ang="0">
                  <a:pos x="connsiteX9588" y="connsiteY9588"/>
                </a:cxn>
                <a:cxn ang="0">
                  <a:pos x="connsiteX9589" y="connsiteY9589"/>
                </a:cxn>
                <a:cxn ang="0">
                  <a:pos x="connsiteX9590" y="connsiteY9590"/>
                </a:cxn>
                <a:cxn ang="0">
                  <a:pos x="connsiteX9591" y="connsiteY9591"/>
                </a:cxn>
                <a:cxn ang="0">
                  <a:pos x="connsiteX9592" y="connsiteY9592"/>
                </a:cxn>
                <a:cxn ang="0">
                  <a:pos x="connsiteX9593" y="connsiteY9593"/>
                </a:cxn>
                <a:cxn ang="0">
                  <a:pos x="connsiteX9594" y="connsiteY9594"/>
                </a:cxn>
                <a:cxn ang="0">
                  <a:pos x="connsiteX9595" y="connsiteY9595"/>
                </a:cxn>
                <a:cxn ang="0">
                  <a:pos x="connsiteX9596" y="connsiteY9596"/>
                </a:cxn>
                <a:cxn ang="0">
                  <a:pos x="connsiteX9597" y="connsiteY9597"/>
                </a:cxn>
                <a:cxn ang="0">
                  <a:pos x="connsiteX9598" y="connsiteY9598"/>
                </a:cxn>
                <a:cxn ang="0">
                  <a:pos x="connsiteX9599" y="connsiteY9599"/>
                </a:cxn>
                <a:cxn ang="0">
                  <a:pos x="connsiteX9600" y="connsiteY9600"/>
                </a:cxn>
                <a:cxn ang="0">
                  <a:pos x="connsiteX9601" y="connsiteY9601"/>
                </a:cxn>
                <a:cxn ang="0">
                  <a:pos x="connsiteX9602" y="connsiteY9602"/>
                </a:cxn>
                <a:cxn ang="0">
                  <a:pos x="connsiteX9603" y="connsiteY9603"/>
                </a:cxn>
                <a:cxn ang="0">
                  <a:pos x="connsiteX9604" y="connsiteY9604"/>
                </a:cxn>
                <a:cxn ang="0">
                  <a:pos x="connsiteX9605" y="connsiteY9605"/>
                </a:cxn>
                <a:cxn ang="0">
                  <a:pos x="connsiteX9606" y="connsiteY9606"/>
                </a:cxn>
                <a:cxn ang="0">
                  <a:pos x="connsiteX9607" y="connsiteY9607"/>
                </a:cxn>
                <a:cxn ang="0">
                  <a:pos x="connsiteX9608" y="connsiteY9608"/>
                </a:cxn>
                <a:cxn ang="0">
                  <a:pos x="connsiteX9609" y="connsiteY9609"/>
                </a:cxn>
                <a:cxn ang="0">
                  <a:pos x="connsiteX9610" y="connsiteY9610"/>
                </a:cxn>
                <a:cxn ang="0">
                  <a:pos x="connsiteX9611" y="connsiteY9611"/>
                </a:cxn>
                <a:cxn ang="0">
                  <a:pos x="connsiteX9612" y="connsiteY9612"/>
                </a:cxn>
                <a:cxn ang="0">
                  <a:pos x="connsiteX9613" y="connsiteY9613"/>
                </a:cxn>
                <a:cxn ang="0">
                  <a:pos x="connsiteX9614" y="connsiteY9614"/>
                </a:cxn>
                <a:cxn ang="0">
                  <a:pos x="connsiteX9615" y="connsiteY9615"/>
                </a:cxn>
                <a:cxn ang="0">
                  <a:pos x="connsiteX9616" y="connsiteY9616"/>
                </a:cxn>
                <a:cxn ang="0">
                  <a:pos x="connsiteX9617" y="connsiteY9617"/>
                </a:cxn>
                <a:cxn ang="0">
                  <a:pos x="connsiteX9618" y="connsiteY9618"/>
                </a:cxn>
                <a:cxn ang="0">
                  <a:pos x="connsiteX9619" y="connsiteY9619"/>
                </a:cxn>
                <a:cxn ang="0">
                  <a:pos x="connsiteX9620" y="connsiteY9620"/>
                </a:cxn>
                <a:cxn ang="0">
                  <a:pos x="connsiteX9621" y="connsiteY9621"/>
                </a:cxn>
                <a:cxn ang="0">
                  <a:pos x="connsiteX9622" y="connsiteY9622"/>
                </a:cxn>
                <a:cxn ang="0">
                  <a:pos x="connsiteX9623" y="connsiteY9623"/>
                </a:cxn>
                <a:cxn ang="0">
                  <a:pos x="connsiteX9624" y="connsiteY9624"/>
                </a:cxn>
                <a:cxn ang="0">
                  <a:pos x="connsiteX9625" y="connsiteY9625"/>
                </a:cxn>
                <a:cxn ang="0">
                  <a:pos x="connsiteX9626" y="connsiteY9626"/>
                </a:cxn>
                <a:cxn ang="0">
                  <a:pos x="connsiteX9627" y="connsiteY9627"/>
                </a:cxn>
                <a:cxn ang="0">
                  <a:pos x="connsiteX9628" y="connsiteY9628"/>
                </a:cxn>
                <a:cxn ang="0">
                  <a:pos x="connsiteX9629" y="connsiteY9629"/>
                </a:cxn>
                <a:cxn ang="0">
                  <a:pos x="connsiteX9630" y="connsiteY9630"/>
                </a:cxn>
                <a:cxn ang="0">
                  <a:pos x="connsiteX9631" y="connsiteY9631"/>
                </a:cxn>
                <a:cxn ang="0">
                  <a:pos x="connsiteX9632" y="connsiteY9632"/>
                </a:cxn>
                <a:cxn ang="0">
                  <a:pos x="connsiteX9633" y="connsiteY9633"/>
                </a:cxn>
                <a:cxn ang="0">
                  <a:pos x="connsiteX9634" y="connsiteY9634"/>
                </a:cxn>
                <a:cxn ang="0">
                  <a:pos x="connsiteX9635" y="connsiteY9635"/>
                </a:cxn>
                <a:cxn ang="0">
                  <a:pos x="connsiteX9636" y="connsiteY9636"/>
                </a:cxn>
                <a:cxn ang="0">
                  <a:pos x="connsiteX9637" y="connsiteY9637"/>
                </a:cxn>
                <a:cxn ang="0">
                  <a:pos x="connsiteX9638" y="connsiteY9638"/>
                </a:cxn>
                <a:cxn ang="0">
                  <a:pos x="connsiteX9639" y="connsiteY9639"/>
                </a:cxn>
                <a:cxn ang="0">
                  <a:pos x="connsiteX9640" y="connsiteY9640"/>
                </a:cxn>
                <a:cxn ang="0">
                  <a:pos x="connsiteX9641" y="connsiteY9641"/>
                </a:cxn>
                <a:cxn ang="0">
                  <a:pos x="connsiteX9642" y="connsiteY9642"/>
                </a:cxn>
                <a:cxn ang="0">
                  <a:pos x="connsiteX9643" y="connsiteY9643"/>
                </a:cxn>
                <a:cxn ang="0">
                  <a:pos x="connsiteX9644" y="connsiteY9644"/>
                </a:cxn>
                <a:cxn ang="0">
                  <a:pos x="connsiteX9645" y="connsiteY9645"/>
                </a:cxn>
                <a:cxn ang="0">
                  <a:pos x="connsiteX9646" y="connsiteY9646"/>
                </a:cxn>
                <a:cxn ang="0">
                  <a:pos x="connsiteX9647" y="connsiteY9647"/>
                </a:cxn>
                <a:cxn ang="0">
                  <a:pos x="connsiteX9648" y="connsiteY9648"/>
                </a:cxn>
                <a:cxn ang="0">
                  <a:pos x="connsiteX9649" y="connsiteY9649"/>
                </a:cxn>
                <a:cxn ang="0">
                  <a:pos x="connsiteX9650" y="connsiteY9650"/>
                </a:cxn>
                <a:cxn ang="0">
                  <a:pos x="connsiteX9651" y="connsiteY9651"/>
                </a:cxn>
                <a:cxn ang="0">
                  <a:pos x="connsiteX9652" y="connsiteY9652"/>
                </a:cxn>
                <a:cxn ang="0">
                  <a:pos x="connsiteX9653" y="connsiteY9653"/>
                </a:cxn>
                <a:cxn ang="0">
                  <a:pos x="connsiteX9654" y="connsiteY9654"/>
                </a:cxn>
                <a:cxn ang="0">
                  <a:pos x="connsiteX9655" y="connsiteY9655"/>
                </a:cxn>
                <a:cxn ang="0">
                  <a:pos x="connsiteX9656" y="connsiteY9656"/>
                </a:cxn>
                <a:cxn ang="0">
                  <a:pos x="connsiteX9657" y="connsiteY9657"/>
                </a:cxn>
                <a:cxn ang="0">
                  <a:pos x="connsiteX9658" y="connsiteY9658"/>
                </a:cxn>
                <a:cxn ang="0">
                  <a:pos x="connsiteX9659" y="connsiteY9659"/>
                </a:cxn>
                <a:cxn ang="0">
                  <a:pos x="connsiteX9660" y="connsiteY9660"/>
                </a:cxn>
                <a:cxn ang="0">
                  <a:pos x="connsiteX9661" y="connsiteY9661"/>
                </a:cxn>
                <a:cxn ang="0">
                  <a:pos x="connsiteX9662" y="connsiteY9662"/>
                </a:cxn>
                <a:cxn ang="0">
                  <a:pos x="connsiteX9663" y="connsiteY9663"/>
                </a:cxn>
                <a:cxn ang="0">
                  <a:pos x="connsiteX9664" y="connsiteY9664"/>
                </a:cxn>
                <a:cxn ang="0">
                  <a:pos x="connsiteX9665" y="connsiteY9665"/>
                </a:cxn>
                <a:cxn ang="0">
                  <a:pos x="connsiteX9666" y="connsiteY9666"/>
                </a:cxn>
                <a:cxn ang="0">
                  <a:pos x="connsiteX9667" y="connsiteY9667"/>
                </a:cxn>
                <a:cxn ang="0">
                  <a:pos x="connsiteX9668" y="connsiteY9668"/>
                </a:cxn>
                <a:cxn ang="0">
                  <a:pos x="connsiteX9669" y="connsiteY9669"/>
                </a:cxn>
                <a:cxn ang="0">
                  <a:pos x="connsiteX9670" y="connsiteY9670"/>
                </a:cxn>
                <a:cxn ang="0">
                  <a:pos x="connsiteX9671" y="connsiteY9671"/>
                </a:cxn>
                <a:cxn ang="0">
                  <a:pos x="connsiteX9672" y="connsiteY9672"/>
                </a:cxn>
                <a:cxn ang="0">
                  <a:pos x="connsiteX9673" y="connsiteY9673"/>
                </a:cxn>
                <a:cxn ang="0">
                  <a:pos x="connsiteX9674" y="connsiteY9674"/>
                </a:cxn>
                <a:cxn ang="0">
                  <a:pos x="connsiteX9675" y="connsiteY9675"/>
                </a:cxn>
                <a:cxn ang="0">
                  <a:pos x="connsiteX9676" y="connsiteY9676"/>
                </a:cxn>
                <a:cxn ang="0">
                  <a:pos x="connsiteX9677" y="connsiteY9677"/>
                </a:cxn>
                <a:cxn ang="0">
                  <a:pos x="connsiteX9678" y="connsiteY9678"/>
                </a:cxn>
                <a:cxn ang="0">
                  <a:pos x="connsiteX9679" y="connsiteY9679"/>
                </a:cxn>
                <a:cxn ang="0">
                  <a:pos x="connsiteX9680" y="connsiteY9680"/>
                </a:cxn>
                <a:cxn ang="0">
                  <a:pos x="connsiteX9681" y="connsiteY9681"/>
                </a:cxn>
                <a:cxn ang="0">
                  <a:pos x="connsiteX9682" y="connsiteY9682"/>
                </a:cxn>
                <a:cxn ang="0">
                  <a:pos x="connsiteX9683" y="connsiteY9683"/>
                </a:cxn>
                <a:cxn ang="0">
                  <a:pos x="connsiteX9684" y="connsiteY9684"/>
                </a:cxn>
                <a:cxn ang="0">
                  <a:pos x="connsiteX9685" y="connsiteY9685"/>
                </a:cxn>
                <a:cxn ang="0">
                  <a:pos x="connsiteX9686" y="connsiteY9686"/>
                </a:cxn>
                <a:cxn ang="0">
                  <a:pos x="connsiteX9687" y="connsiteY9687"/>
                </a:cxn>
                <a:cxn ang="0">
                  <a:pos x="connsiteX9688" y="connsiteY9688"/>
                </a:cxn>
                <a:cxn ang="0">
                  <a:pos x="connsiteX9689" y="connsiteY9689"/>
                </a:cxn>
                <a:cxn ang="0">
                  <a:pos x="connsiteX9690" y="connsiteY9690"/>
                </a:cxn>
                <a:cxn ang="0">
                  <a:pos x="connsiteX9691" y="connsiteY9691"/>
                </a:cxn>
                <a:cxn ang="0">
                  <a:pos x="connsiteX9692" y="connsiteY9692"/>
                </a:cxn>
                <a:cxn ang="0">
                  <a:pos x="connsiteX9693" y="connsiteY9693"/>
                </a:cxn>
                <a:cxn ang="0">
                  <a:pos x="connsiteX9694" y="connsiteY9694"/>
                </a:cxn>
                <a:cxn ang="0">
                  <a:pos x="connsiteX9695" y="connsiteY9695"/>
                </a:cxn>
                <a:cxn ang="0">
                  <a:pos x="connsiteX9696" y="connsiteY9696"/>
                </a:cxn>
                <a:cxn ang="0">
                  <a:pos x="connsiteX9697" y="connsiteY9697"/>
                </a:cxn>
                <a:cxn ang="0">
                  <a:pos x="connsiteX9698" y="connsiteY9698"/>
                </a:cxn>
                <a:cxn ang="0">
                  <a:pos x="connsiteX9699" y="connsiteY9699"/>
                </a:cxn>
                <a:cxn ang="0">
                  <a:pos x="connsiteX9700" y="connsiteY9700"/>
                </a:cxn>
                <a:cxn ang="0">
                  <a:pos x="connsiteX9701" y="connsiteY9701"/>
                </a:cxn>
                <a:cxn ang="0">
                  <a:pos x="connsiteX9702" y="connsiteY9702"/>
                </a:cxn>
                <a:cxn ang="0">
                  <a:pos x="connsiteX9703" y="connsiteY9703"/>
                </a:cxn>
                <a:cxn ang="0">
                  <a:pos x="connsiteX9704" y="connsiteY9704"/>
                </a:cxn>
                <a:cxn ang="0">
                  <a:pos x="connsiteX9705" y="connsiteY9705"/>
                </a:cxn>
                <a:cxn ang="0">
                  <a:pos x="connsiteX9706" y="connsiteY9706"/>
                </a:cxn>
                <a:cxn ang="0">
                  <a:pos x="connsiteX9707" y="connsiteY9707"/>
                </a:cxn>
                <a:cxn ang="0">
                  <a:pos x="connsiteX9708" y="connsiteY9708"/>
                </a:cxn>
                <a:cxn ang="0">
                  <a:pos x="connsiteX9709" y="connsiteY9709"/>
                </a:cxn>
                <a:cxn ang="0">
                  <a:pos x="connsiteX9710" y="connsiteY9710"/>
                </a:cxn>
                <a:cxn ang="0">
                  <a:pos x="connsiteX9711" y="connsiteY9711"/>
                </a:cxn>
                <a:cxn ang="0">
                  <a:pos x="connsiteX9712" y="connsiteY9712"/>
                </a:cxn>
                <a:cxn ang="0">
                  <a:pos x="connsiteX9713" y="connsiteY9713"/>
                </a:cxn>
                <a:cxn ang="0">
                  <a:pos x="connsiteX9714" y="connsiteY9714"/>
                </a:cxn>
                <a:cxn ang="0">
                  <a:pos x="connsiteX9715" y="connsiteY9715"/>
                </a:cxn>
                <a:cxn ang="0">
                  <a:pos x="connsiteX9716" y="connsiteY9716"/>
                </a:cxn>
                <a:cxn ang="0">
                  <a:pos x="connsiteX9717" y="connsiteY9717"/>
                </a:cxn>
                <a:cxn ang="0">
                  <a:pos x="connsiteX9718" y="connsiteY9718"/>
                </a:cxn>
                <a:cxn ang="0">
                  <a:pos x="connsiteX9719" y="connsiteY9719"/>
                </a:cxn>
                <a:cxn ang="0">
                  <a:pos x="connsiteX9720" y="connsiteY9720"/>
                </a:cxn>
                <a:cxn ang="0">
                  <a:pos x="connsiteX9721" y="connsiteY9721"/>
                </a:cxn>
                <a:cxn ang="0">
                  <a:pos x="connsiteX9722" y="connsiteY9722"/>
                </a:cxn>
                <a:cxn ang="0">
                  <a:pos x="connsiteX9723" y="connsiteY9723"/>
                </a:cxn>
                <a:cxn ang="0">
                  <a:pos x="connsiteX9724" y="connsiteY9724"/>
                </a:cxn>
                <a:cxn ang="0">
                  <a:pos x="connsiteX9725" y="connsiteY9725"/>
                </a:cxn>
                <a:cxn ang="0">
                  <a:pos x="connsiteX9726" y="connsiteY9726"/>
                </a:cxn>
                <a:cxn ang="0">
                  <a:pos x="connsiteX9727" y="connsiteY9727"/>
                </a:cxn>
                <a:cxn ang="0">
                  <a:pos x="connsiteX9728" y="connsiteY9728"/>
                </a:cxn>
                <a:cxn ang="0">
                  <a:pos x="connsiteX9729" y="connsiteY9729"/>
                </a:cxn>
                <a:cxn ang="0">
                  <a:pos x="connsiteX9730" y="connsiteY9730"/>
                </a:cxn>
                <a:cxn ang="0">
                  <a:pos x="connsiteX9731" y="connsiteY9731"/>
                </a:cxn>
                <a:cxn ang="0">
                  <a:pos x="connsiteX9732" y="connsiteY9732"/>
                </a:cxn>
                <a:cxn ang="0">
                  <a:pos x="connsiteX9733" y="connsiteY9733"/>
                </a:cxn>
                <a:cxn ang="0">
                  <a:pos x="connsiteX9734" y="connsiteY9734"/>
                </a:cxn>
                <a:cxn ang="0">
                  <a:pos x="connsiteX9735" y="connsiteY9735"/>
                </a:cxn>
                <a:cxn ang="0">
                  <a:pos x="connsiteX9736" y="connsiteY9736"/>
                </a:cxn>
                <a:cxn ang="0">
                  <a:pos x="connsiteX9737" y="connsiteY9737"/>
                </a:cxn>
                <a:cxn ang="0">
                  <a:pos x="connsiteX9738" y="connsiteY9738"/>
                </a:cxn>
                <a:cxn ang="0">
                  <a:pos x="connsiteX9739" y="connsiteY9739"/>
                </a:cxn>
                <a:cxn ang="0">
                  <a:pos x="connsiteX9740" y="connsiteY9740"/>
                </a:cxn>
                <a:cxn ang="0">
                  <a:pos x="connsiteX9741" y="connsiteY9741"/>
                </a:cxn>
                <a:cxn ang="0">
                  <a:pos x="connsiteX9742" y="connsiteY9742"/>
                </a:cxn>
                <a:cxn ang="0">
                  <a:pos x="connsiteX9743" y="connsiteY9743"/>
                </a:cxn>
                <a:cxn ang="0">
                  <a:pos x="connsiteX9744" y="connsiteY9744"/>
                </a:cxn>
                <a:cxn ang="0">
                  <a:pos x="connsiteX9745" y="connsiteY9745"/>
                </a:cxn>
                <a:cxn ang="0">
                  <a:pos x="connsiteX9746" y="connsiteY9746"/>
                </a:cxn>
                <a:cxn ang="0">
                  <a:pos x="connsiteX9747" y="connsiteY9747"/>
                </a:cxn>
                <a:cxn ang="0">
                  <a:pos x="connsiteX9748" y="connsiteY9748"/>
                </a:cxn>
                <a:cxn ang="0">
                  <a:pos x="connsiteX9749" y="connsiteY9749"/>
                </a:cxn>
                <a:cxn ang="0">
                  <a:pos x="connsiteX9750" y="connsiteY9750"/>
                </a:cxn>
                <a:cxn ang="0">
                  <a:pos x="connsiteX9751" y="connsiteY9751"/>
                </a:cxn>
                <a:cxn ang="0">
                  <a:pos x="connsiteX9752" y="connsiteY9752"/>
                </a:cxn>
                <a:cxn ang="0">
                  <a:pos x="connsiteX9753" y="connsiteY9753"/>
                </a:cxn>
                <a:cxn ang="0">
                  <a:pos x="connsiteX9754" y="connsiteY9754"/>
                </a:cxn>
                <a:cxn ang="0">
                  <a:pos x="connsiteX9755" y="connsiteY9755"/>
                </a:cxn>
                <a:cxn ang="0">
                  <a:pos x="connsiteX9756" y="connsiteY9756"/>
                </a:cxn>
                <a:cxn ang="0">
                  <a:pos x="connsiteX9757" y="connsiteY9757"/>
                </a:cxn>
                <a:cxn ang="0">
                  <a:pos x="connsiteX9758" y="connsiteY9758"/>
                </a:cxn>
                <a:cxn ang="0">
                  <a:pos x="connsiteX9759" y="connsiteY9759"/>
                </a:cxn>
                <a:cxn ang="0">
                  <a:pos x="connsiteX9760" y="connsiteY9760"/>
                </a:cxn>
                <a:cxn ang="0">
                  <a:pos x="connsiteX9761" y="connsiteY9761"/>
                </a:cxn>
                <a:cxn ang="0">
                  <a:pos x="connsiteX9762" y="connsiteY9762"/>
                </a:cxn>
                <a:cxn ang="0">
                  <a:pos x="connsiteX9763" y="connsiteY9763"/>
                </a:cxn>
                <a:cxn ang="0">
                  <a:pos x="connsiteX9764" y="connsiteY9764"/>
                </a:cxn>
                <a:cxn ang="0">
                  <a:pos x="connsiteX9765" y="connsiteY9765"/>
                </a:cxn>
                <a:cxn ang="0">
                  <a:pos x="connsiteX9766" y="connsiteY9766"/>
                </a:cxn>
                <a:cxn ang="0">
                  <a:pos x="connsiteX9767" y="connsiteY9767"/>
                </a:cxn>
                <a:cxn ang="0">
                  <a:pos x="connsiteX9768" y="connsiteY9768"/>
                </a:cxn>
                <a:cxn ang="0">
                  <a:pos x="connsiteX9769" y="connsiteY9769"/>
                </a:cxn>
                <a:cxn ang="0">
                  <a:pos x="connsiteX9770" y="connsiteY9770"/>
                </a:cxn>
                <a:cxn ang="0">
                  <a:pos x="connsiteX9771" y="connsiteY9771"/>
                </a:cxn>
                <a:cxn ang="0">
                  <a:pos x="connsiteX9772" y="connsiteY9772"/>
                </a:cxn>
                <a:cxn ang="0">
                  <a:pos x="connsiteX9773" y="connsiteY9773"/>
                </a:cxn>
                <a:cxn ang="0">
                  <a:pos x="connsiteX9774" y="connsiteY9774"/>
                </a:cxn>
                <a:cxn ang="0">
                  <a:pos x="connsiteX9775" y="connsiteY9775"/>
                </a:cxn>
                <a:cxn ang="0">
                  <a:pos x="connsiteX9776" y="connsiteY9776"/>
                </a:cxn>
                <a:cxn ang="0">
                  <a:pos x="connsiteX9777" y="connsiteY9777"/>
                </a:cxn>
                <a:cxn ang="0">
                  <a:pos x="connsiteX9778" y="connsiteY9778"/>
                </a:cxn>
                <a:cxn ang="0">
                  <a:pos x="connsiteX9779" y="connsiteY9779"/>
                </a:cxn>
                <a:cxn ang="0">
                  <a:pos x="connsiteX9780" y="connsiteY9780"/>
                </a:cxn>
                <a:cxn ang="0">
                  <a:pos x="connsiteX9781" y="connsiteY9781"/>
                </a:cxn>
                <a:cxn ang="0">
                  <a:pos x="connsiteX9782" y="connsiteY9782"/>
                </a:cxn>
                <a:cxn ang="0">
                  <a:pos x="connsiteX9783" y="connsiteY9783"/>
                </a:cxn>
                <a:cxn ang="0">
                  <a:pos x="connsiteX9784" y="connsiteY9784"/>
                </a:cxn>
                <a:cxn ang="0">
                  <a:pos x="connsiteX9785" y="connsiteY9785"/>
                </a:cxn>
                <a:cxn ang="0">
                  <a:pos x="connsiteX9786" y="connsiteY9786"/>
                </a:cxn>
                <a:cxn ang="0">
                  <a:pos x="connsiteX9787" y="connsiteY9787"/>
                </a:cxn>
                <a:cxn ang="0">
                  <a:pos x="connsiteX9788" y="connsiteY9788"/>
                </a:cxn>
                <a:cxn ang="0">
                  <a:pos x="connsiteX9789" y="connsiteY9789"/>
                </a:cxn>
                <a:cxn ang="0">
                  <a:pos x="connsiteX9790" y="connsiteY9790"/>
                </a:cxn>
                <a:cxn ang="0">
                  <a:pos x="connsiteX9791" y="connsiteY9791"/>
                </a:cxn>
                <a:cxn ang="0">
                  <a:pos x="connsiteX9792" y="connsiteY9792"/>
                </a:cxn>
                <a:cxn ang="0">
                  <a:pos x="connsiteX9793" y="connsiteY9793"/>
                </a:cxn>
                <a:cxn ang="0">
                  <a:pos x="connsiteX9794" y="connsiteY9794"/>
                </a:cxn>
                <a:cxn ang="0">
                  <a:pos x="connsiteX9795" y="connsiteY9795"/>
                </a:cxn>
                <a:cxn ang="0">
                  <a:pos x="connsiteX9796" y="connsiteY9796"/>
                </a:cxn>
                <a:cxn ang="0">
                  <a:pos x="connsiteX9797" y="connsiteY9797"/>
                </a:cxn>
                <a:cxn ang="0">
                  <a:pos x="connsiteX9798" y="connsiteY9798"/>
                </a:cxn>
                <a:cxn ang="0">
                  <a:pos x="connsiteX9799" y="connsiteY9799"/>
                </a:cxn>
                <a:cxn ang="0">
                  <a:pos x="connsiteX9800" y="connsiteY9800"/>
                </a:cxn>
                <a:cxn ang="0">
                  <a:pos x="connsiteX9801" y="connsiteY9801"/>
                </a:cxn>
                <a:cxn ang="0">
                  <a:pos x="connsiteX9802" y="connsiteY9802"/>
                </a:cxn>
                <a:cxn ang="0">
                  <a:pos x="connsiteX9803" y="connsiteY9803"/>
                </a:cxn>
                <a:cxn ang="0">
                  <a:pos x="connsiteX9804" y="connsiteY9804"/>
                </a:cxn>
                <a:cxn ang="0">
                  <a:pos x="connsiteX9805" y="connsiteY9805"/>
                </a:cxn>
                <a:cxn ang="0">
                  <a:pos x="connsiteX9806" y="connsiteY9806"/>
                </a:cxn>
                <a:cxn ang="0">
                  <a:pos x="connsiteX9807" y="connsiteY9807"/>
                </a:cxn>
                <a:cxn ang="0">
                  <a:pos x="connsiteX9808" y="connsiteY9808"/>
                </a:cxn>
                <a:cxn ang="0">
                  <a:pos x="connsiteX9809" y="connsiteY9809"/>
                </a:cxn>
                <a:cxn ang="0">
                  <a:pos x="connsiteX9810" y="connsiteY9810"/>
                </a:cxn>
                <a:cxn ang="0">
                  <a:pos x="connsiteX9811" y="connsiteY9811"/>
                </a:cxn>
                <a:cxn ang="0">
                  <a:pos x="connsiteX9812" y="connsiteY9812"/>
                </a:cxn>
                <a:cxn ang="0">
                  <a:pos x="connsiteX9813" y="connsiteY9813"/>
                </a:cxn>
                <a:cxn ang="0">
                  <a:pos x="connsiteX9814" y="connsiteY9814"/>
                </a:cxn>
                <a:cxn ang="0">
                  <a:pos x="connsiteX9815" y="connsiteY9815"/>
                </a:cxn>
                <a:cxn ang="0">
                  <a:pos x="connsiteX9816" y="connsiteY9816"/>
                </a:cxn>
                <a:cxn ang="0">
                  <a:pos x="connsiteX9817" y="connsiteY9817"/>
                </a:cxn>
                <a:cxn ang="0">
                  <a:pos x="connsiteX9818" y="connsiteY9818"/>
                </a:cxn>
                <a:cxn ang="0">
                  <a:pos x="connsiteX9819" y="connsiteY9819"/>
                </a:cxn>
                <a:cxn ang="0">
                  <a:pos x="connsiteX9820" y="connsiteY9820"/>
                </a:cxn>
                <a:cxn ang="0">
                  <a:pos x="connsiteX9821" y="connsiteY9821"/>
                </a:cxn>
                <a:cxn ang="0">
                  <a:pos x="connsiteX9822" y="connsiteY9822"/>
                </a:cxn>
                <a:cxn ang="0">
                  <a:pos x="connsiteX9823" y="connsiteY9823"/>
                </a:cxn>
                <a:cxn ang="0">
                  <a:pos x="connsiteX9824" y="connsiteY9824"/>
                </a:cxn>
                <a:cxn ang="0">
                  <a:pos x="connsiteX9825" y="connsiteY9825"/>
                </a:cxn>
                <a:cxn ang="0">
                  <a:pos x="connsiteX9826" y="connsiteY9826"/>
                </a:cxn>
                <a:cxn ang="0">
                  <a:pos x="connsiteX9827" y="connsiteY9827"/>
                </a:cxn>
                <a:cxn ang="0">
                  <a:pos x="connsiteX9828" y="connsiteY9828"/>
                </a:cxn>
                <a:cxn ang="0">
                  <a:pos x="connsiteX9829" y="connsiteY9829"/>
                </a:cxn>
                <a:cxn ang="0">
                  <a:pos x="connsiteX9830" y="connsiteY9830"/>
                </a:cxn>
                <a:cxn ang="0">
                  <a:pos x="connsiteX9831" y="connsiteY9831"/>
                </a:cxn>
                <a:cxn ang="0">
                  <a:pos x="connsiteX9832" y="connsiteY9832"/>
                </a:cxn>
                <a:cxn ang="0">
                  <a:pos x="connsiteX9833" y="connsiteY9833"/>
                </a:cxn>
                <a:cxn ang="0">
                  <a:pos x="connsiteX9834" y="connsiteY9834"/>
                </a:cxn>
                <a:cxn ang="0">
                  <a:pos x="connsiteX9835" y="connsiteY9835"/>
                </a:cxn>
                <a:cxn ang="0">
                  <a:pos x="connsiteX9836" y="connsiteY9836"/>
                </a:cxn>
                <a:cxn ang="0">
                  <a:pos x="connsiteX9837" y="connsiteY9837"/>
                </a:cxn>
                <a:cxn ang="0">
                  <a:pos x="connsiteX9838" y="connsiteY9838"/>
                </a:cxn>
                <a:cxn ang="0">
                  <a:pos x="connsiteX9839" y="connsiteY9839"/>
                </a:cxn>
                <a:cxn ang="0">
                  <a:pos x="connsiteX9840" y="connsiteY9840"/>
                </a:cxn>
                <a:cxn ang="0">
                  <a:pos x="connsiteX9841" y="connsiteY9841"/>
                </a:cxn>
                <a:cxn ang="0">
                  <a:pos x="connsiteX9842" y="connsiteY9842"/>
                </a:cxn>
                <a:cxn ang="0">
                  <a:pos x="connsiteX9843" y="connsiteY9843"/>
                </a:cxn>
                <a:cxn ang="0">
                  <a:pos x="connsiteX9844" y="connsiteY9844"/>
                </a:cxn>
                <a:cxn ang="0">
                  <a:pos x="connsiteX9845" y="connsiteY9845"/>
                </a:cxn>
                <a:cxn ang="0">
                  <a:pos x="connsiteX9846" y="connsiteY9846"/>
                </a:cxn>
                <a:cxn ang="0">
                  <a:pos x="connsiteX9847" y="connsiteY9847"/>
                </a:cxn>
                <a:cxn ang="0">
                  <a:pos x="connsiteX9848" y="connsiteY9848"/>
                </a:cxn>
                <a:cxn ang="0">
                  <a:pos x="connsiteX9849" y="connsiteY9849"/>
                </a:cxn>
                <a:cxn ang="0">
                  <a:pos x="connsiteX9850" y="connsiteY9850"/>
                </a:cxn>
                <a:cxn ang="0">
                  <a:pos x="connsiteX9851" y="connsiteY9851"/>
                </a:cxn>
                <a:cxn ang="0">
                  <a:pos x="connsiteX9852" y="connsiteY9852"/>
                </a:cxn>
                <a:cxn ang="0">
                  <a:pos x="connsiteX9853" y="connsiteY9853"/>
                </a:cxn>
                <a:cxn ang="0">
                  <a:pos x="connsiteX9854" y="connsiteY9854"/>
                </a:cxn>
                <a:cxn ang="0">
                  <a:pos x="connsiteX9855" y="connsiteY9855"/>
                </a:cxn>
                <a:cxn ang="0">
                  <a:pos x="connsiteX9856" y="connsiteY9856"/>
                </a:cxn>
                <a:cxn ang="0">
                  <a:pos x="connsiteX9857" y="connsiteY9857"/>
                </a:cxn>
                <a:cxn ang="0">
                  <a:pos x="connsiteX9858" y="connsiteY9858"/>
                </a:cxn>
                <a:cxn ang="0">
                  <a:pos x="connsiteX9859" y="connsiteY9859"/>
                </a:cxn>
                <a:cxn ang="0">
                  <a:pos x="connsiteX9860" y="connsiteY9860"/>
                </a:cxn>
                <a:cxn ang="0">
                  <a:pos x="connsiteX9861" y="connsiteY9861"/>
                </a:cxn>
                <a:cxn ang="0">
                  <a:pos x="connsiteX9862" y="connsiteY9862"/>
                </a:cxn>
                <a:cxn ang="0">
                  <a:pos x="connsiteX9863" y="connsiteY9863"/>
                </a:cxn>
                <a:cxn ang="0">
                  <a:pos x="connsiteX9864" y="connsiteY9864"/>
                </a:cxn>
                <a:cxn ang="0">
                  <a:pos x="connsiteX9865" y="connsiteY9865"/>
                </a:cxn>
                <a:cxn ang="0">
                  <a:pos x="connsiteX9866" y="connsiteY9866"/>
                </a:cxn>
                <a:cxn ang="0">
                  <a:pos x="connsiteX9867" y="connsiteY9867"/>
                </a:cxn>
                <a:cxn ang="0">
                  <a:pos x="connsiteX9868" y="connsiteY9868"/>
                </a:cxn>
                <a:cxn ang="0">
                  <a:pos x="connsiteX9869" y="connsiteY9869"/>
                </a:cxn>
                <a:cxn ang="0">
                  <a:pos x="connsiteX9870" y="connsiteY9870"/>
                </a:cxn>
                <a:cxn ang="0">
                  <a:pos x="connsiteX9871" y="connsiteY9871"/>
                </a:cxn>
                <a:cxn ang="0">
                  <a:pos x="connsiteX9872" y="connsiteY9872"/>
                </a:cxn>
                <a:cxn ang="0">
                  <a:pos x="connsiteX9873" y="connsiteY9873"/>
                </a:cxn>
                <a:cxn ang="0">
                  <a:pos x="connsiteX9874" y="connsiteY9874"/>
                </a:cxn>
                <a:cxn ang="0">
                  <a:pos x="connsiteX9875" y="connsiteY9875"/>
                </a:cxn>
                <a:cxn ang="0">
                  <a:pos x="connsiteX9876" y="connsiteY9876"/>
                </a:cxn>
                <a:cxn ang="0">
                  <a:pos x="connsiteX9877" y="connsiteY9877"/>
                </a:cxn>
                <a:cxn ang="0">
                  <a:pos x="connsiteX9878" y="connsiteY9878"/>
                </a:cxn>
                <a:cxn ang="0">
                  <a:pos x="connsiteX9879" y="connsiteY9879"/>
                </a:cxn>
                <a:cxn ang="0">
                  <a:pos x="connsiteX9880" y="connsiteY9880"/>
                </a:cxn>
                <a:cxn ang="0">
                  <a:pos x="connsiteX9881" y="connsiteY9881"/>
                </a:cxn>
                <a:cxn ang="0">
                  <a:pos x="connsiteX9882" y="connsiteY9882"/>
                </a:cxn>
                <a:cxn ang="0">
                  <a:pos x="connsiteX9883" y="connsiteY9883"/>
                </a:cxn>
                <a:cxn ang="0">
                  <a:pos x="connsiteX9884" y="connsiteY9884"/>
                </a:cxn>
                <a:cxn ang="0">
                  <a:pos x="connsiteX9885" y="connsiteY9885"/>
                </a:cxn>
                <a:cxn ang="0">
                  <a:pos x="connsiteX9886" y="connsiteY9886"/>
                </a:cxn>
                <a:cxn ang="0">
                  <a:pos x="connsiteX9887" y="connsiteY9887"/>
                </a:cxn>
                <a:cxn ang="0">
                  <a:pos x="connsiteX9888" y="connsiteY9888"/>
                </a:cxn>
                <a:cxn ang="0">
                  <a:pos x="connsiteX9889" y="connsiteY9889"/>
                </a:cxn>
                <a:cxn ang="0">
                  <a:pos x="connsiteX9890" y="connsiteY9890"/>
                </a:cxn>
                <a:cxn ang="0">
                  <a:pos x="connsiteX9891" y="connsiteY9891"/>
                </a:cxn>
                <a:cxn ang="0">
                  <a:pos x="connsiteX9892" y="connsiteY9892"/>
                </a:cxn>
                <a:cxn ang="0">
                  <a:pos x="connsiteX9893" y="connsiteY9893"/>
                </a:cxn>
                <a:cxn ang="0">
                  <a:pos x="connsiteX9894" y="connsiteY9894"/>
                </a:cxn>
                <a:cxn ang="0">
                  <a:pos x="connsiteX9895" y="connsiteY9895"/>
                </a:cxn>
                <a:cxn ang="0">
                  <a:pos x="connsiteX9896" y="connsiteY9896"/>
                </a:cxn>
                <a:cxn ang="0">
                  <a:pos x="connsiteX9897" y="connsiteY9897"/>
                </a:cxn>
                <a:cxn ang="0">
                  <a:pos x="connsiteX9898" y="connsiteY9898"/>
                </a:cxn>
                <a:cxn ang="0">
                  <a:pos x="connsiteX9899" y="connsiteY9899"/>
                </a:cxn>
                <a:cxn ang="0">
                  <a:pos x="connsiteX9900" y="connsiteY9900"/>
                </a:cxn>
                <a:cxn ang="0">
                  <a:pos x="connsiteX9901" y="connsiteY9901"/>
                </a:cxn>
                <a:cxn ang="0">
                  <a:pos x="connsiteX9902" y="connsiteY9902"/>
                </a:cxn>
                <a:cxn ang="0">
                  <a:pos x="connsiteX9903" y="connsiteY9903"/>
                </a:cxn>
                <a:cxn ang="0">
                  <a:pos x="connsiteX9904" y="connsiteY9904"/>
                </a:cxn>
                <a:cxn ang="0">
                  <a:pos x="connsiteX9905" y="connsiteY9905"/>
                </a:cxn>
                <a:cxn ang="0">
                  <a:pos x="connsiteX9906" y="connsiteY9906"/>
                </a:cxn>
                <a:cxn ang="0">
                  <a:pos x="connsiteX9907" y="connsiteY9907"/>
                </a:cxn>
                <a:cxn ang="0">
                  <a:pos x="connsiteX9908" y="connsiteY9908"/>
                </a:cxn>
                <a:cxn ang="0">
                  <a:pos x="connsiteX9909" y="connsiteY9909"/>
                </a:cxn>
                <a:cxn ang="0">
                  <a:pos x="connsiteX9910" y="connsiteY9910"/>
                </a:cxn>
                <a:cxn ang="0">
                  <a:pos x="connsiteX9911" y="connsiteY9911"/>
                </a:cxn>
                <a:cxn ang="0">
                  <a:pos x="connsiteX9912" y="connsiteY9912"/>
                </a:cxn>
                <a:cxn ang="0">
                  <a:pos x="connsiteX9913" y="connsiteY9913"/>
                </a:cxn>
                <a:cxn ang="0">
                  <a:pos x="connsiteX9914" y="connsiteY9914"/>
                </a:cxn>
                <a:cxn ang="0">
                  <a:pos x="connsiteX9915" y="connsiteY9915"/>
                </a:cxn>
                <a:cxn ang="0">
                  <a:pos x="connsiteX9916" y="connsiteY9916"/>
                </a:cxn>
                <a:cxn ang="0">
                  <a:pos x="connsiteX9917" y="connsiteY9917"/>
                </a:cxn>
                <a:cxn ang="0">
                  <a:pos x="connsiteX9918" y="connsiteY9918"/>
                </a:cxn>
                <a:cxn ang="0">
                  <a:pos x="connsiteX9919" y="connsiteY9919"/>
                </a:cxn>
                <a:cxn ang="0">
                  <a:pos x="connsiteX9920" y="connsiteY9920"/>
                </a:cxn>
                <a:cxn ang="0">
                  <a:pos x="connsiteX9921" y="connsiteY9921"/>
                </a:cxn>
                <a:cxn ang="0">
                  <a:pos x="connsiteX9922" y="connsiteY9922"/>
                </a:cxn>
                <a:cxn ang="0">
                  <a:pos x="connsiteX9923" y="connsiteY9923"/>
                </a:cxn>
                <a:cxn ang="0">
                  <a:pos x="connsiteX9924" y="connsiteY9924"/>
                </a:cxn>
                <a:cxn ang="0">
                  <a:pos x="connsiteX9925" y="connsiteY9925"/>
                </a:cxn>
                <a:cxn ang="0">
                  <a:pos x="connsiteX9926" y="connsiteY9926"/>
                </a:cxn>
                <a:cxn ang="0">
                  <a:pos x="connsiteX9927" y="connsiteY9927"/>
                </a:cxn>
                <a:cxn ang="0">
                  <a:pos x="connsiteX9928" y="connsiteY9928"/>
                </a:cxn>
                <a:cxn ang="0">
                  <a:pos x="connsiteX9929" y="connsiteY9929"/>
                </a:cxn>
                <a:cxn ang="0">
                  <a:pos x="connsiteX9930" y="connsiteY9930"/>
                </a:cxn>
                <a:cxn ang="0">
                  <a:pos x="connsiteX9931" y="connsiteY9931"/>
                </a:cxn>
                <a:cxn ang="0">
                  <a:pos x="connsiteX9932" y="connsiteY9932"/>
                </a:cxn>
                <a:cxn ang="0">
                  <a:pos x="connsiteX9933" y="connsiteY9933"/>
                </a:cxn>
                <a:cxn ang="0">
                  <a:pos x="connsiteX9934" y="connsiteY9934"/>
                </a:cxn>
                <a:cxn ang="0">
                  <a:pos x="connsiteX9935" y="connsiteY9935"/>
                </a:cxn>
                <a:cxn ang="0">
                  <a:pos x="connsiteX9936" y="connsiteY9936"/>
                </a:cxn>
                <a:cxn ang="0">
                  <a:pos x="connsiteX9937" y="connsiteY9937"/>
                </a:cxn>
                <a:cxn ang="0">
                  <a:pos x="connsiteX9938" y="connsiteY9938"/>
                </a:cxn>
                <a:cxn ang="0">
                  <a:pos x="connsiteX9939" y="connsiteY9939"/>
                </a:cxn>
                <a:cxn ang="0">
                  <a:pos x="connsiteX9940" y="connsiteY9940"/>
                </a:cxn>
                <a:cxn ang="0">
                  <a:pos x="connsiteX9941" y="connsiteY9941"/>
                </a:cxn>
                <a:cxn ang="0">
                  <a:pos x="connsiteX9942" y="connsiteY9942"/>
                </a:cxn>
                <a:cxn ang="0">
                  <a:pos x="connsiteX9943" y="connsiteY9943"/>
                </a:cxn>
                <a:cxn ang="0">
                  <a:pos x="connsiteX9944" y="connsiteY9944"/>
                </a:cxn>
                <a:cxn ang="0">
                  <a:pos x="connsiteX9945" y="connsiteY9945"/>
                </a:cxn>
                <a:cxn ang="0">
                  <a:pos x="connsiteX9946" y="connsiteY9946"/>
                </a:cxn>
                <a:cxn ang="0">
                  <a:pos x="connsiteX9947" y="connsiteY9947"/>
                </a:cxn>
                <a:cxn ang="0">
                  <a:pos x="connsiteX9948" y="connsiteY9948"/>
                </a:cxn>
                <a:cxn ang="0">
                  <a:pos x="connsiteX9949" y="connsiteY9949"/>
                </a:cxn>
                <a:cxn ang="0">
                  <a:pos x="connsiteX9950" y="connsiteY9950"/>
                </a:cxn>
                <a:cxn ang="0">
                  <a:pos x="connsiteX9951" y="connsiteY9951"/>
                </a:cxn>
                <a:cxn ang="0">
                  <a:pos x="connsiteX9952" y="connsiteY9952"/>
                </a:cxn>
                <a:cxn ang="0">
                  <a:pos x="connsiteX9953" y="connsiteY9953"/>
                </a:cxn>
                <a:cxn ang="0">
                  <a:pos x="connsiteX9954" y="connsiteY9954"/>
                </a:cxn>
                <a:cxn ang="0">
                  <a:pos x="connsiteX9955" y="connsiteY9955"/>
                </a:cxn>
                <a:cxn ang="0">
                  <a:pos x="connsiteX9956" y="connsiteY9956"/>
                </a:cxn>
                <a:cxn ang="0">
                  <a:pos x="connsiteX9957" y="connsiteY9957"/>
                </a:cxn>
                <a:cxn ang="0">
                  <a:pos x="connsiteX9958" y="connsiteY9958"/>
                </a:cxn>
                <a:cxn ang="0">
                  <a:pos x="connsiteX9959" y="connsiteY9959"/>
                </a:cxn>
                <a:cxn ang="0">
                  <a:pos x="connsiteX9960" y="connsiteY9960"/>
                </a:cxn>
                <a:cxn ang="0">
                  <a:pos x="connsiteX9961" y="connsiteY9961"/>
                </a:cxn>
                <a:cxn ang="0">
                  <a:pos x="connsiteX9962" y="connsiteY9962"/>
                </a:cxn>
                <a:cxn ang="0">
                  <a:pos x="connsiteX9963" y="connsiteY9963"/>
                </a:cxn>
                <a:cxn ang="0">
                  <a:pos x="connsiteX9964" y="connsiteY9964"/>
                </a:cxn>
                <a:cxn ang="0">
                  <a:pos x="connsiteX9965" y="connsiteY9965"/>
                </a:cxn>
                <a:cxn ang="0">
                  <a:pos x="connsiteX9966" y="connsiteY9966"/>
                </a:cxn>
                <a:cxn ang="0">
                  <a:pos x="connsiteX9967" y="connsiteY9967"/>
                </a:cxn>
                <a:cxn ang="0">
                  <a:pos x="connsiteX9968" y="connsiteY9968"/>
                </a:cxn>
                <a:cxn ang="0">
                  <a:pos x="connsiteX9969" y="connsiteY9969"/>
                </a:cxn>
                <a:cxn ang="0">
                  <a:pos x="connsiteX9970" y="connsiteY9970"/>
                </a:cxn>
                <a:cxn ang="0">
                  <a:pos x="connsiteX9971" y="connsiteY9971"/>
                </a:cxn>
                <a:cxn ang="0">
                  <a:pos x="connsiteX9972" y="connsiteY9972"/>
                </a:cxn>
                <a:cxn ang="0">
                  <a:pos x="connsiteX9973" y="connsiteY9973"/>
                </a:cxn>
                <a:cxn ang="0">
                  <a:pos x="connsiteX9974" y="connsiteY9974"/>
                </a:cxn>
                <a:cxn ang="0">
                  <a:pos x="connsiteX9975" y="connsiteY9975"/>
                </a:cxn>
                <a:cxn ang="0">
                  <a:pos x="connsiteX9976" y="connsiteY9976"/>
                </a:cxn>
                <a:cxn ang="0">
                  <a:pos x="connsiteX9977" y="connsiteY9977"/>
                </a:cxn>
                <a:cxn ang="0">
                  <a:pos x="connsiteX9978" y="connsiteY9978"/>
                </a:cxn>
                <a:cxn ang="0">
                  <a:pos x="connsiteX9979" y="connsiteY9979"/>
                </a:cxn>
                <a:cxn ang="0">
                  <a:pos x="connsiteX9980" y="connsiteY9980"/>
                </a:cxn>
                <a:cxn ang="0">
                  <a:pos x="connsiteX9981" y="connsiteY9981"/>
                </a:cxn>
                <a:cxn ang="0">
                  <a:pos x="connsiteX9982" y="connsiteY9982"/>
                </a:cxn>
                <a:cxn ang="0">
                  <a:pos x="connsiteX9983" y="connsiteY9983"/>
                </a:cxn>
                <a:cxn ang="0">
                  <a:pos x="connsiteX9984" y="connsiteY9984"/>
                </a:cxn>
                <a:cxn ang="0">
                  <a:pos x="connsiteX9985" y="connsiteY9985"/>
                </a:cxn>
                <a:cxn ang="0">
                  <a:pos x="connsiteX9986" y="connsiteY9986"/>
                </a:cxn>
                <a:cxn ang="0">
                  <a:pos x="connsiteX9987" y="connsiteY9987"/>
                </a:cxn>
                <a:cxn ang="0">
                  <a:pos x="connsiteX9988" y="connsiteY9988"/>
                </a:cxn>
                <a:cxn ang="0">
                  <a:pos x="connsiteX9989" y="connsiteY9989"/>
                </a:cxn>
                <a:cxn ang="0">
                  <a:pos x="connsiteX9990" y="connsiteY9990"/>
                </a:cxn>
                <a:cxn ang="0">
                  <a:pos x="connsiteX9991" y="connsiteY9991"/>
                </a:cxn>
                <a:cxn ang="0">
                  <a:pos x="connsiteX9992" y="connsiteY9992"/>
                </a:cxn>
                <a:cxn ang="0">
                  <a:pos x="connsiteX9993" y="connsiteY9993"/>
                </a:cxn>
                <a:cxn ang="0">
                  <a:pos x="connsiteX9994" y="connsiteY9994"/>
                </a:cxn>
                <a:cxn ang="0">
                  <a:pos x="connsiteX9995" y="connsiteY9995"/>
                </a:cxn>
                <a:cxn ang="0">
                  <a:pos x="connsiteX9996" y="connsiteY9996"/>
                </a:cxn>
                <a:cxn ang="0">
                  <a:pos x="connsiteX9997" y="connsiteY9997"/>
                </a:cxn>
                <a:cxn ang="0">
                  <a:pos x="connsiteX9998" y="connsiteY9998"/>
                </a:cxn>
                <a:cxn ang="0">
                  <a:pos x="connsiteX9999" y="connsiteY9999"/>
                </a:cxn>
                <a:cxn ang="0">
                  <a:pos x="connsiteX10000" y="connsiteY10000"/>
                </a:cxn>
                <a:cxn ang="0">
                  <a:pos x="connsiteX10001" y="connsiteY10001"/>
                </a:cxn>
                <a:cxn ang="0">
                  <a:pos x="connsiteX10002" y="connsiteY10002"/>
                </a:cxn>
                <a:cxn ang="0">
                  <a:pos x="connsiteX10003" y="connsiteY10003"/>
                </a:cxn>
                <a:cxn ang="0">
                  <a:pos x="connsiteX10004" y="connsiteY10004"/>
                </a:cxn>
                <a:cxn ang="0">
                  <a:pos x="connsiteX10005" y="connsiteY10005"/>
                </a:cxn>
                <a:cxn ang="0">
                  <a:pos x="connsiteX10006" y="connsiteY10006"/>
                </a:cxn>
                <a:cxn ang="0">
                  <a:pos x="connsiteX10007" y="connsiteY10007"/>
                </a:cxn>
                <a:cxn ang="0">
                  <a:pos x="connsiteX10008" y="connsiteY10008"/>
                </a:cxn>
                <a:cxn ang="0">
                  <a:pos x="connsiteX10009" y="connsiteY10009"/>
                </a:cxn>
                <a:cxn ang="0">
                  <a:pos x="connsiteX10010" y="connsiteY10010"/>
                </a:cxn>
                <a:cxn ang="0">
                  <a:pos x="connsiteX10011" y="connsiteY10011"/>
                </a:cxn>
                <a:cxn ang="0">
                  <a:pos x="connsiteX10012" y="connsiteY10012"/>
                </a:cxn>
                <a:cxn ang="0">
                  <a:pos x="connsiteX10013" y="connsiteY10013"/>
                </a:cxn>
                <a:cxn ang="0">
                  <a:pos x="connsiteX10014" y="connsiteY10014"/>
                </a:cxn>
                <a:cxn ang="0">
                  <a:pos x="connsiteX10015" y="connsiteY10015"/>
                </a:cxn>
                <a:cxn ang="0">
                  <a:pos x="connsiteX10016" y="connsiteY10016"/>
                </a:cxn>
                <a:cxn ang="0">
                  <a:pos x="connsiteX10017" y="connsiteY10017"/>
                </a:cxn>
                <a:cxn ang="0">
                  <a:pos x="connsiteX10018" y="connsiteY10018"/>
                </a:cxn>
                <a:cxn ang="0">
                  <a:pos x="connsiteX10019" y="connsiteY10019"/>
                </a:cxn>
                <a:cxn ang="0">
                  <a:pos x="connsiteX10020" y="connsiteY10020"/>
                </a:cxn>
                <a:cxn ang="0">
                  <a:pos x="connsiteX10021" y="connsiteY10021"/>
                </a:cxn>
                <a:cxn ang="0">
                  <a:pos x="connsiteX10022" y="connsiteY10022"/>
                </a:cxn>
                <a:cxn ang="0">
                  <a:pos x="connsiteX10023" y="connsiteY10023"/>
                </a:cxn>
                <a:cxn ang="0">
                  <a:pos x="connsiteX10024" y="connsiteY10024"/>
                </a:cxn>
                <a:cxn ang="0">
                  <a:pos x="connsiteX10025" y="connsiteY10025"/>
                </a:cxn>
                <a:cxn ang="0">
                  <a:pos x="connsiteX10026" y="connsiteY10026"/>
                </a:cxn>
                <a:cxn ang="0">
                  <a:pos x="connsiteX10027" y="connsiteY10027"/>
                </a:cxn>
                <a:cxn ang="0">
                  <a:pos x="connsiteX10028" y="connsiteY10028"/>
                </a:cxn>
                <a:cxn ang="0">
                  <a:pos x="connsiteX10029" y="connsiteY10029"/>
                </a:cxn>
                <a:cxn ang="0">
                  <a:pos x="connsiteX10030" y="connsiteY10030"/>
                </a:cxn>
                <a:cxn ang="0">
                  <a:pos x="connsiteX10031" y="connsiteY10031"/>
                </a:cxn>
                <a:cxn ang="0">
                  <a:pos x="connsiteX10032" y="connsiteY10032"/>
                </a:cxn>
                <a:cxn ang="0">
                  <a:pos x="connsiteX10033" y="connsiteY10033"/>
                </a:cxn>
                <a:cxn ang="0">
                  <a:pos x="connsiteX10034" y="connsiteY10034"/>
                </a:cxn>
                <a:cxn ang="0">
                  <a:pos x="connsiteX10035" y="connsiteY10035"/>
                </a:cxn>
                <a:cxn ang="0">
                  <a:pos x="connsiteX10036" y="connsiteY10036"/>
                </a:cxn>
                <a:cxn ang="0">
                  <a:pos x="connsiteX10037" y="connsiteY10037"/>
                </a:cxn>
                <a:cxn ang="0">
                  <a:pos x="connsiteX10038" y="connsiteY10038"/>
                </a:cxn>
                <a:cxn ang="0">
                  <a:pos x="connsiteX10039" y="connsiteY10039"/>
                </a:cxn>
                <a:cxn ang="0">
                  <a:pos x="connsiteX10040" y="connsiteY10040"/>
                </a:cxn>
                <a:cxn ang="0">
                  <a:pos x="connsiteX10041" y="connsiteY10041"/>
                </a:cxn>
                <a:cxn ang="0">
                  <a:pos x="connsiteX10042" y="connsiteY10042"/>
                </a:cxn>
                <a:cxn ang="0">
                  <a:pos x="connsiteX10043" y="connsiteY10043"/>
                </a:cxn>
                <a:cxn ang="0">
                  <a:pos x="connsiteX10044" y="connsiteY10044"/>
                </a:cxn>
                <a:cxn ang="0">
                  <a:pos x="connsiteX10045" y="connsiteY10045"/>
                </a:cxn>
                <a:cxn ang="0">
                  <a:pos x="connsiteX10046" y="connsiteY10046"/>
                </a:cxn>
                <a:cxn ang="0">
                  <a:pos x="connsiteX10047" y="connsiteY10047"/>
                </a:cxn>
                <a:cxn ang="0">
                  <a:pos x="connsiteX10048" y="connsiteY10048"/>
                </a:cxn>
                <a:cxn ang="0">
                  <a:pos x="connsiteX10049" y="connsiteY10049"/>
                </a:cxn>
                <a:cxn ang="0">
                  <a:pos x="connsiteX10050" y="connsiteY10050"/>
                </a:cxn>
                <a:cxn ang="0">
                  <a:pos x="connsiteX10051" y="connsiteY10051"/>
                </a:cxn>
                <a:cxn ang="0">
                  <a:pos x="connsiteX10052" y="connsiteY10052"/>
                </a:cxn>
                <a:cxn ang="0">
                  <a:pos x="connsiteX10053" y="connsiteY10053"/>
                </a:cxn>
                <a:cxn ang="0">
                  <a:pos x="connsiteX10054" y="connsiteY10054"/>
                </a:cxn>
                <a:cxn ang="0">
                  <a:pos x="connsiteX10055" y="connsiteY10055"/>
                </a:cxn>
                <a:cxn ang="0">
                  <a:pos x="connsiteX10056" y="connsiteY10056"/>
                </a:cxn>
                <a:cxn ang="0">
                  <a:pos x="connsiteX10057" y="connsiteY10057"/>
                </a:cxn>
                <a:cxn ang="0">
                  <a:pos x="connsiteX10058" y="connsiteY10058"/>
                </a:cxn>
                <a:cxn ang="0">
                  <a:pos x="connsiteX10059" y="connsiteY10059"/>
                </a:cxn>
                <a:cxn ang="0">
                  <a:pos x="connsiteX10060" y="connsiteY10060"/>
                </a:cxn>
                <a:cxn ang="0">
                  <a:pos x="connsiteX10061" y="connsiteY10061"/>
                </a:cxn>
                <a:cxn ang="0">
                  <a:pos x="connsiteX10062" y="connsiteY10062"/>
                </a:cxn>
                <a:cxn ang="0">
                  <a:pos x="connsiteX10063" y="connsiteY10063"/>
                </a:cxn>
                <a:cxn ang="0">
                  <a:pos x="connsiteX10064" y="connsiteY10064"/>
                </a:cxn>
                <a:cxn ang="0">
                  <a:pos x="connsiteX10065" y="connsiteY10065"/>
                </a:cxn>
                <a:cxn ang="0">
                  <a:pos x="connsiteX10066" y="connsiteY10066"/>
                </a:cxn>
                <a:cxn ang="0">
                  <a:pos x="connsiteX10067" y="connsiteY10067"/>
                </a:cxn>
                <a:cxn ang="0">
                  <a:pos x="connsiteX10068" y="connsiteY10068"/>
                </a:cxn>
                <a:cxn ang="0">
                  <a:pos x="connsiteX10069" y="connsiteY10069"/>
                </a:cxn>
                <a:cxn ang="0">
                  <a:pos x="connsiteX10070" y="connsiteY10070"/>
                </a:cxn>
                <a:cxn ang="0">
                  <a:pos x="connsiteX10071" y="connsiteY10071"/>
                </a:cxn>
                <a:cxn ang="0">
                  <a:pos x="connsiteX10072" y="connsiteY10072"/>
                </a:cxn>
                <a:cxn ang="0">
                  <a:pos x="connsiteX10073" y="connsiteY10073"/>
                </a:cxn>
                <a:cxn ang="0">
                  <a:pos x="connsiteX10074" y="connsiteY10074"/>
                </a:cxn>
                <a:cxn ang="0">
                  <a:pos x="connsiteX10075" y="connsiteY10075"/>
                </a:cxn>
                <a:cxn ang="0">
                  <a:pos x="connsiteX10076" y="connsiteY10076"/>
                </a:cxn>
                <a:cxn ang="0">
                  <a:pos x="connsiteX10077" y="connsiteY10077"/>
                </a:cxn>
                <a:cxn ang="0">
                  <a:pos x="connsiteX10078" y="connsiteY10078"/>
                </a:cxn>
                <a:cxn ang="0">
                  <a:pos x="connsiteX10079" y="connsiteY10079"/>
                </a:cxn>
                <a:cxn ang="0">
                  <a:pos x="connsiteX10080" y="connsiteY10080"/>
                </a:cxn>
                <a:cxn ang="0">
                  <a:pos x="connsiteX10081" y="connsiteY10081"/>
                </a:cxn>
                <a:cxn ang="0">
                  <a:pos x="connsiteX10082" y="connsiteY10082"/>
                </a:cxn>
                <a:cxn ang="0">
                  <a:pos x="connsiteX10083" y="connsiteY10083"/>
                </a:cxn>
                <a:cxn ang="0">
                  <a:pos x="connsiteX10084" y="connsiteY10084"/>
                </a:cxn>
                <a:cxn ang="0">
                  <a:pos x="connsiteX10085" y="connsiteY10085"/>
                </a:cxn>
                <a:cxn ang="0">
                  <a:pos x="connsiteX10086" y="connsiteY10086"/>
                </a:cxn>
                <a:cxn ang="0">
                  <a:pos x="connsiteX10087" y="connsiteY10087"/>
                </a:cxn>
                <a:cxn ang="0">
                  <a:pos x="connsiteX10088" y="connsiteY10088"/>
                </a:cxn>
                <a:cxn ang="0">
                  <a:pos x="connsiteX10089" y="connsiteY10089"/>
                </a:cxn>
                <a:cxn ang="0">
                  <a:pos x="connsiteX10090" y="connsiteY10090"/>
                </a:cxn>
                <a:cxn ang="0">
                  <a:pos x="connsiteX10091" y="connsiteY10091"/>
                </a:cxn>
                <a:cxn ang="0">
                  <a:pos x="connsiteX10092" y="connsiteY10092"/>
                </a:cxn>
                <a:cxn ang="0">
                  <a:pos x="connsiteX10093" y="connsiteY10093"/>
                </a:cxn>
                <a:cxn ang="0">
                  <a:pos x="connsiteX10094" y="connsiteY10094"/>
                </a:cxn>
                <a:cxn ang="0">
                  <a:pos x="connsiteX10095" y="connsiteY10095"/>
                </a:cxn>
                <a:cxn ang="0">
                  <a:pos x="connsiteX10096" y="connsiteY10096"/>
                </a:cxn>
                <a:cxn ang="0">
                  <a:pos x="connsiteX10097" y="connsiteY10097"/>
                </a:cxn>
                <a:cxn ang="0">
                  <a:pos x="connsiteX10098" y="connsiteY10098"/>
                </a:cxn>
                <a:cxn ang="0">
                  <a:pos x="connsiteX10099" y="connsiteY10099"/>
                </a:cxn>
                <a:cxn ang="0">
                  <a:pos x="connsiteX10100" y="connsiteY10100"/>
                </a:cxn>
                <a:cxn ang="0">
                  <a:pos x="connsiteX10101" y="connsiteY10101"/>
                </a:cxn>
                <a:cxn ang="0">
                  <a:pos x="connsiteX10102" y="connsiteY10102"/>
                </a:cxn>
                <a:cxn ang="0">
                  <a:pos x="connsiteX10103" y="connsiteY10103"/>
                </a:cxn>
                <a:cxn ang="0">
                  <a:pos x="connsiteX10104" y="connsiteY10104"/>
                </a:cxn>
                <a:cxn ang="0">
                  <a:pos x="connsiteX10105" y="connsiteY10105"/>
                </a:cxn>
                <a:cxn ang="0">
                  <a:pos x="connsiteX10106" y="connsiteY10106"/>
                </a:cxn>
                <a:cxn ang="0">
                  <a:pos x="connsiteX10107" y="connsiteY10107"/>
                </a:cxn>
                <a:cxn ang="0">
                  <a:pos x="connsiteX10108" y="connsiteY10108"/>
                </a:cxn>
                <a:cxn ang="0">
                  <a:pos x="connsiteX10109" y="connsiteY10109"/>
                </a:cxn>
                <a:cxn ang="0">
                  <a:pos x="connsiteX10110" y="connsiteY10110"/>
                </a:cxn>
                <a:cxn ang="0">
                  <a:pos x="connsiteX10111" y="connsiteY10111"/>
                </a:cxn>
                <a:cxn ang="0">
                  <a:pos x="connsiteX10112" y="connsiteY10112"/>
                </a:cxn>
                <a:cxn ang="0">
                  <a:pos x="connsiteX10113" y="connsiteY10113"/>
                </a:cxn>
                <a:cxn ang="0">
                  <a:pos x="connsiteX10114" y="connsiteY10114"/>
                </a:cxn>
                <a:cxn ang="0">
                  <a:pos x="connsiteX10115" y="connsiteY10115"/>
                </a:cxn>
                <a:cxn ang="0">
                  <a:pos x="connsiteX10116" y="connsiteY10116"/>
                </a:cxn>
                <a:cxn ang="0">
                  <a:pos x="connsiteX10117" y="connsiteY10117"/>
                </a:cxn>
                <a:cxn ang="0">
                  <a:pos x="connsiteX10118" y="connsiteY10118"/>
                </a:cxn>
                <a:cxn ang="0">
                  <a:pos x="connsiteX10119" y="connsiteY10119"/>
                </a:cxn>
                <a:cxn ang="0">
                  <a:pos x="connsiteX10120" y="connsiteY10120"/>
                </a:cxn>
                <a:cxn ang="0">
                  <a:pos x="connsiteX10121" y="connsiteY10121"/>
                </a:cxn>
                <a:cxn ang="0">
                  <a:pos x="connsiteX10122" y="connsiteY10122"/>
                </a:cxn>
                <a:cxn ang="0">
                  <a:pos x="connsiteX10123" y="connsiteY10123"/>
                </a:cxn>
                <a:cxn ang="0">
                  <a:pos x="connsiteX10124" y="connsiteY10124"/>
                </a:cxn>
                <a:cxn ang="0">
                  <a:pos x="connsiteX10125" y="connsiteY10125"/>
                </a:cxn>
                <a:cxn ang="0">
                  <a:pos x="connsiteX10126" y="connsiteY10126"/>
                </a:cxn>
                <a:cxn ang="0">
                  <a:pos x="connsiteX10127" y="connsiteY10127"/>
                </a:cxn>
                <a:cxn ang="0">
                  <a:pos x="connsiteX10128" y="connsiteY10128"/>
                </a:cxn>
                <a:cxn ang="0">
                  <a:pos x="connsiteX10129" y="connsiteY10129"/>
                </a:cxn>
                <a:cxn ang="0">
                  <a:pos x="connsiteX10130" y="connsiteY10130"/>
                </a:cxn>
                <a:cxn ang="0">
                  <a:pos x="connsiteX10131" y="connsiteY10131"/>
                </a:cxn>
                <a:cxn ang="0">
                  <a:pos x="connsiteX10132" y="connsiteY10132"/>
                </a:cxn>
                <a:cxn ang="0">
                  <a:pos x="connsiteX10133" y="connsiteY10133"/>
                </a:cxn>
                <a:cxn ang="0">
                  <a:pos x="connsiteX10134" y="connsiteY10134"/>
                </a:cxn>
                <a:cxn ang="0">
                  <a:pos x="connsiteX10135" y="connsiteY10135"/>
                </a:cxn>
                <a:cxn ang="0">
                  <a:pos x="connsiteX10136" y="connsiteY10136"/>
                </a:cxn>
                <a:cxn ang="0">
                  <a:pos x="connsiteX10137" y="connsiteY10137"/>
                </a:cxn>
                <a:cxn ang="0">
                  <a:pos x="connsiteX10138" y="connsiteY10138"/>
                </a:cxn>
                <a:cxn ang="0">
                  <a:pos x="connsiteX10139" y="connsiteY10139"/>
                </a:cxn>
                <a:cxn ang="0">
                  <a:pos x="connsiteX10140" y="connsiteY10140"/>
                </a:cxn>
                <a:cxn ang="0">
                  <a:pos x="connsiteX10141" y="connsiteY10141"/>
                </a:cxn>
                <a:cxn ang="0">
                  <a:pos x="connsiteX10142" y="connsiteY10142"/>
                </a:cxn>
                <a:cxn ang="0">
                  <a:pos x="connsiteX10143" y="connsiteY10143"/>
                </a:cxn>
                <a:cxn ang="0">
                  <a:pos x="connsiteX10144" y="connsiteY10144"/>
                </a:cxn>
                <a:cxn ang="0">
                  <a:pos x="connsiteX10145" y="connsiteY10145"/>
                </a:cxn>
                <a:cxn ang="0">
                  <a:pos x="connsiteX10146" y="connsiteY10146"/>
                </a:cxn>
                <a:cxn ang="0">
                  <a:pos x="connsiteX10147" y="connsiteY10147"/>
                </a:cxn>
                <a:cxn ang="0">
                  <a:pos x="connsiteX10148" y="connsiteY10148"/>
                </a:cxn>
                <a:cxn ang="0">
                  <a:pos x="connsiteX10149" y="connsiteY10149"/>
                </a:cxn>
                <a:cxn ang="0">
                  <a:pos x="connsiteX10150" y="connsiteY10150"/>
                </a:cxn>
                <a:cxn ang="0">
                  <a:pos x="connsiteX10151" y="connsiteY10151"/>
                </a:cxn>
                <a:cxn ang="0">
                  <a:pos x="connsiteX10152" y="connsiteY10152"/>
                </a:cxn>
                <a:cxn ang="0">
                  <a:pos x="connsiteX10153" y="connsiteY10153"/>
                </a:cxn>
                <a:cxn ang="0">
                  <a:pos x="connsiteX10154" y="connsiteY10154"/>
                </a:cxn>
                <a:cxn ang="0">
                  <a:pos x="connsiteX10155" y="connsiteY10155"/>
                </a:cxn>
                <a:cxn ang="0">
                  <a:pos x="connsiteX10156" y="connsiteY10156"/>
                </a:cxn>
                <a:cxn ang="0">
                  <a:pos x="connsiteX10157" y="connsiteY10157"/>
                </a:cxn>
                <a:cxn ang="0">
                  <a:pos x="connsiteX10158" y="connsiteY10158"/>
                </a:cxn>
                <a:cxn ang="0">
                  <a:pos x="connsiteX10159" y="connsiteY10159"/>
                </a:cxn>
                <a:cxn ang="0">
                  <a:pos x="connsiteX10160" y="connsiteY10160"/>
                </a:cxn>
                <a:cxn ang="0">
                  <a:pos x="connsiteX10161" y="connsiteY10161"/>
                </a:cxn>
                <a:cxn ang="0">
                  <a:pos x="connsiteX10162" y="connsiteY10162"/>
                </a:cxn>
                <a:cxn ang="0">
                  <a:pos x="connsiteX10163" y="connsiteY10163"/>
                </a:cxn>
                <a:cxn ang="0">
                  <a:pos x="connsiteX10164" y="connsiteY10164"/>
                </a:cxn>
                <a:cxn ang="0">
                  <a:pos x="connsiteX10165" y="connsiteY10165"/>
                </a:cxn>
                <a:cxn ang="0">
                  <a:pos x="connsiteX10166" y="connsiteY10166"/>
                </a:cxn>
                <a:cxn ang="0">
                  <a:pos x="connsiteX10167" y="connsiteY10167"/>
                </a:cxn>
                <a:cxn ang="0">
                  <a:pos x="connsiteX10168" y="connsiteY10168"/>
                </a:cxn>
                <a:cxn ang="0">
                  <a:pos x="connsiteX10169" y="connsiteY10169"/>
                </a:cxn>
                <a:cxn ang="0">
                  <a:pos x="connsiteX10170" y="connsiteY10170"/>
                </a:cxn>
                <a:cxn ang="0">
                  <a:pos x="connsiteX10171" y="connsiteY10171"/>
                </a:cxn>
                <a:cxn ang="0">
                  <a:pos x="connsiteX10172" y="connsiteY10172"/>
                </a:cxn>
                <a:cxn ang="0">
                  <a:pos x="connsiteX10173" y="connsiteY10173"/>
                </a:cxn>
                <a:cxn ang="0">
                  <a:pos x="connsiteX10174" y="connsiteY10174"/>
                </a:cxn>
                <a:cxn ang="0">
                  <a:pos x="connsiteX10175" y="connsiteY10175"/>
                </a:cxn>
                <a:cxn ang="0">
                  <a:pos x="connsiteX10176" y="connsiteY10176"/>
                </a:cxn>
                <a:cxn ang="0">
                  <a:pos x="connsiteX10177" y="connsiteY10177"/>
                </a:cxn>
                <a:cxn ang="0">
                  <a:pos x="connsiteX10178" y="connsiteY10178"/>
                </a:cxn>
                <a:cxn ang="0">
                  <a:pos x="connsiteX10179" y="connsiteY10179"/>
                </a:cxn>
                <a:cxn ang="0">
                  <a:pos x="connsiteX10180" y="connsiteY10180"/>
                </a:cxn>
                <a:cxn ang="0">
                  <a:pos x="connsiteX10181" y="connsiteY10181"/>
                </a:cxn>
                <a:cxn ang="0">
                  <a:pos x="connsiteX10182" y="connsiteY10182"/>
                </a:cxn>
                <a:cxn ang="0">
                  <a:pos x="connsiteX10183" y="connsiteY10183"/>
                </a:cxn>
                <a:cxn ang="0">
                  <a:pos x="connsiteX10184" y="connsiteY10184"/>
                </a:cxn>
                <a:cxn ang="0">
                  <a:pos x="connsiteX10185" y="connsiteY10185"/>
                </a:cxn>
                <a:cxn ang="0">
                  <a:pos x="connsiteX10186" y="connsiteY10186"/>
                </a:cxn>
                <a:cxn ang="0">
                  <a:pos x="connsiteX10187" y="connsiteY10187"/>
                </a:cxn>
                <a:cxn ang="0">
                  <a:pos x="connsiteX10188" y="connsiteY10188"/>
                </a:cxn>
                <a:cxn ang="0">
                  <a:pos x="connsiteX10189" y="connsiteY10189"/>
                </a:cxn>
                <a:cxn ang="0">
                  <a:pos x="connsiteX10190" y="connsiteY10190"/>
                </a:cxn>
                <a:cxn ang="0">
                  <a:pos x="connsiteX10191" y="connsiteY10191"/>
                </a:cxn>
                <a:cxn ang="0">
                  <a:pos x="connsiteX10192" y="connsiteY10192"/>
                </a:cxn>
                <a:cxn ang="0">
                  <a:pos x="connsiteX10193" y="connsiteY10193"/>
                </a:cxn>
                <a:cxn ang="0">
                  <a:pos x="connsiteX10194" y="connsiteY10194"/>
                </a:cxn>
                <a:cxn ang="0">
                  <a:pos x="connsiteX10195" y="connsiteY10195"/>
                </a:cxn>
                <a:cxn ang="0">
                  <a:pos x="connsiteX10196" y="connsiteY10196"/>
                </a:cxn>
                <a:cxn ang="0">
                  <a:pos x="connsiteX10197" y="connsiteY10197"/>
                </a:cxn>
                <a:cxn ang="0">
                  <a:pos x="connsiteX10198" y="connsiteY10198"/>
                </a:cxn>
                <a:cxn ang="0">
                  <a:pos x="connsiteX10199" y="connsiteY10199"/>
                </a:cxn>
                <a:cxn ang="0">
                  <a:pos x="connsiteX10200" y="connsiteY10200"/>
                </a:cxn>
                <a:cxn ang="0">
                  <a:pos x="connsiteX10201" y="connsiteY10201"/>
                </a:cxn>
                <a:cxn ang="0">
                  <a:pos x="connsiteX10202" y="connsiteY10202"/>
                </a:cxn>
                <a:cxn ang="0">
                  <a:pos x="connsiteX10203" y="connsiteY10203"/>
                </a:cxn>
                <a:cxn ang="0">
                  <a:pos x="connsiteX10204" y="connsiteY10204"/>
                </a:cxn>
                <a:cxn ang="0">
                  <a:pos x="connsiteX10205" y="connsiteY10205"/>
                </a:cxn>
                <a:cxn ang="0">
                  <a:pos x="connsiteX10206" y="connsiteY10206"/>
                </a:cxn>
                <a:cxn ang="0">
                  <a:pos x="connsiteX10207" y="connsiteY10207"/>
                </a:cxn>
                <a:cxn ang="0">
                  <a:pos x="connsiteX10208" y="connsiteY10208"/>
                </a:cxn>
                <a:cxn ang="0">
                  <a:pos x="connsiteX10209" y="connsiteY10209"/>
                </a:cxn>
                <a:cxn ang="0">
                  <a:pos x="connsiteX10210" y="connsiteY10210"/>
                </a:cxn>
                <a:cxn ang="0">
                  <a:pos x="connsiteX10211" y="connsiteY10211"/>
                </a:cxn>
                <a:cxn ang="0">
                  <a:pos x="connsiteX10212" y="connsiteY10212"/>
                </a:cxn>
                <a:cxn ang="0">
                  <a:pos x="connsiteX10213" y="connsiteY10213"/>
                </a:cxn>
                <a:cxn ang="0">
                  <a:pos x="connsiteX10214" y="connsiteY10214"/>
                </a:cxn>
                <a:cxn ang="0">
                  <a:pos x="connsiteX10215" y="connsiteY10215"/>
                </a:cxn>
                <a:cxn ang="0">
                  <a:pos x="connsiteX10216" y="connsiteY10216"/>
                </a:cxn>
                <a:cxn ang="0">
                  <a:pos x="connsiteX10217" y="connsiteY10217"/>
                </a:cxn>
                <a:cxn ang="0">
                  <a:pos x="connsiteX10218" y="connsiteY10218"/>
                </a:cxn>
                <a:cxn ang="0">
                  <a:pos x="connsiteX10219" y="connsiteY10219"/>
                </a:cxn>
                <a:cxn ang="0">
                  <a:pos x="connsiteX10220" y="connsiteY10220"/>
                </a:cxn>
                <a:cxn ang="0">
                  <a:pos x="connsiteX10221" y="connsiteY10221"/>
                </a:cxn>
                <a:cxn ang="0">
                  <a:pos x="connsiteX10222" y="connsiteY10222"/>
                </a:cxn>
                <a:cxn ang="0">
                  <a:pos x="connsiteX10223" y="connsiteY10223"/>
                </a:cxn>
                <a:cxn ang="0">
                  <a:pos x="connsiteX10224" y="connsiteY10224"/>
                </a:cxn>
                <a:cxn ang="0">
                  <a:pos x="connsiteX10225" y="connsiteY10225"/>
                </a:cxn>
                <a:cxn ang="0">
                  <a:pos x="connsiteX10226" y="connsiteY10226"/>
                </a:cxn>
                <a:cxn ang="0">
                  <a:pos x="connsiteX10227" y="connsiteY10227"/>
                </a:cxn>
                <a:cxn ang="0">
                  <a:pos x="connsiteX10228" y="connsiteY10228"/>
                </a:cxn>
                <a:cxn ang="0">
                  <a:pos x="connsiteX10229" y="connsiteY10229"/>
                </a:cxn>
                <a:cxn ang="0">
                  <a:pos x="connsiteX10230" y="connsiteY10230"/>
                </a:cxn>
                <a:cxn ang="0">
                  <a:pos x="connsiteX10231" y="connsiteY10231"/>
                </a:cxn>
                <a:cxn ang="0">
                  <a:pos x="connsiteX10232" y="connsiteY10232"/>
                </a:cxn>
                <a:cxn ang="0">
                  <a:pos x="connsiteX10233" y="connsiteY10233"/>
                </a:cxn>
                <a:cxn ang="0">
                  <a:pos x="connsiteX10234" y="connsiteY10234"/>
                </a:cxn>
                <a:cxn ang="0">
                  <a:pos x="connsiteX10235" y="connsiteY10235"/>
                </a:cxn>
                <a:cxn ang="0">
                  <a:pos x="connsiteX10236" y="connsiteY10236"/>
                </a:cxn>
                <a:cxn ang="0">
                  <a:pos x="connsiteX10237" y="connsiteY10237"/>
                </a:cxn>
                <a:cxn ang="0">
                  <a:pos x="connsiteX10238" y="connsiteY10238"/>
                </a:cxn>
                <a:cxn ang="0">
                  <a:pos x="connsiteX10239" y="connsiteY10239"/>
                </a:cxn>
                <a:cxn ang="0">
                  <a:pos x="connsiteX10240" y="connsiteY10240"/>
                </a:cxn>
                <a:cxn ang="0">
                  <a:pos x="connsiteX10241" y="connsiteY10241"/>
                </a:cxn>
                <a:cxn ang="0">
                  <a:pos x="connsiteX10242" y="connsiteY10242"/>
                </a:cxn>
                <a:cxn ang="0">
                  <a:pos x="connsiteX10243" y="connsiteY10243"/>
                </a:cxn>
                <a:cxn ang="0">
                  <a:pos x="connsiteX10244" y="connsiteY10244"/>
                </a:cxn>
                <a:cxn ang="0">
                  <a:pos x="connsiteX10245" y="connsiteY10245"/>
                </a:cxn>
                <a:cxn ang="0">
                  <a:pos x="connsiteX10246" y="connsiteY10246"/>
                </a:cxn>
                <a:cxn ang="0">
                  <a:pos x="connsiteX10247" y="connsiteY10247"/>
                </a:cxn>
                <a:cxn ang="0">
                  <a:pos x="connsiteX10248" y="connsiteY10248"/>
                </a:cxn>
                <a:cxn ang="0">
                  <a:pos x="connsiteX10249" y="connsiteY10249"/>
                </a:cxn>
                <a:cxn ang="0">
                  <a:pos x="connsiteX10250" y="connsiteY10250"/>
                </a:cxn>
                <a:cxn ang="0">
                  <a:pos x="connsiteX10251" y="connsiteY10251"/>
                </a:cxn>
                <a:cxn ang="0">
                  <a:pos x="connsiteX10252" y="connsiteY10252"/>
                </a:cxn>
                <a:cxn ang="0">
                  <a:pos x="connsiteX10253" y="connsiteY10253"/>
                </a:cxn>
                <a:cxn ang="0">
                  <a:pos x="connsiteX10254" y="connsiteY10254"/>
                </a:cxn>
                <a:cxn ang="0">
                  <a:pos x="connsiteX10255" y="connsiteY10255"/>
                </a:cxn>
                <a:cxn ang="0">
                  <a:pos x="connsiteX10256" y="connsiteY10256"/>
                </a:cxn>
                <a:cxn ang="0">
                  <a:pos x="connsiteX10257" y="connsiteY10257"/>
                </a:cxn>
                <a:cxn ang="0">
                  <a:pos x="connsiteX10258" y="connsiteY10258"/>
                </a:cxn>
                <a:cxn ang="0">
                  <a:pos x="connsiteX10259" y="connsiteY10259"/>
                </a:cxn>
                <a:cxn ang="0">
                  <a:pos x="connsiteX10260" y="connsiteY10260"/>
                </a:cxn>
                <a:cxn ang="0">
                  <a:pos x="connsiteX10261" y="connsiteY10261"/>
                </a:cxn>
                <a:cxn ang="0">
                  <a:pos x="connsiteX10262" y="connsiteY10262"/>
                </a:cxn>
                <a:cxn ang="0">
                  <a:pos x="connsiteX10263" y="connsiteY10263"/>
                </a:cxn>
                <a:cxn ang="0">
                  <a:pos x="connsiteX10264" y="connsiteY10264"/>
                </a:cxn>
                <a:cxn ang="0">
                  <a:pos x="connsiteX10265" y="connsiteY10265"/>
                </a:cxn>
                <a:cxn ang="0">
                  <a:pos x="connsiteX10266" y="connsiteY10266"/>
                </a:cxn>
                <a:cxn ang="0">
                  <a:pos x="connsiteX10267" y="connsiteY10267"/>
                </a:cxn>
                <a:cxn ang="0">
                  <a:pos x="connsiteX10268" y="connsiteY10268"/>
                </a:cxn>
                <a:cxn ang="0">
                  <a:pos x="connsiteX10269" y="connsiteY10269"/>
                </a:cxn>
                <a:cxn ang="0">
                  <a:pos x="connsiteX10270" y="connsiteY10270"/>
                </a:cxn>
                <a:cxn ang="0">
                  <a:pos x="connsiteX10271" y="connsiteY10271"/>
                </a:cxn>
                <a:cxn ang="0">
                  <a:pos x="connsiteX10272" y="connsiteY10272"/>
                </a:cxn>
                <a:cxn ang="0">
                  <a:pos x="connsiteX10273" y="connsiteY10273"/>
                </a:cxn>
                <a:cxn ang="0">
                  <a:pos x="connsiteX10274" y="connsiteY10274"/>
                </a:cxn>
                <a:cxn ang="0">
                  <a:pos x="connsiteX10275" y="connsiteY10275"/>
                </a:cxn>
                <a:cxn ang="0">
                  <a:pos x="connsiteX10276" y="connsiteY10276"/>
                </a:cxn>
                <a:cxn ang="0">
                  <a:pos x="connsiteX10277" y="connsiteY10277"/>
                </a:cxn>
                <a:cxn ang="0">
                  <a:pos x="connsiteX10278" y="connsiteY10278"/>
                </a:cxn>
                <a:cxn ang="0">
                  <a:pos x="connsiteX10279" y="connsiteY10279"/>
                </a:cxn>
                <a:cxn ang="0">
                  <a:pos x="connsiteX10280" y="connsiteY10280"/>
                </a:cxn>
                <a:cxn ang="0">
                  <a:pos x="connsiteX10281" y="connsiteY10281"/>
                </a:cxn>
                <a:cxn ang="0">
                  <a:pos x="connsiteX10282" y="connsiteY10282"/>
                </a:cxn>
                <a:cxn ang="0">
                  <a:pos x="connsiteX10283" y="connsiteY10283"/>
                </a:cxn>
                <a:cxn ang="0">
                  <a:pos x="connsiteX10284" y="connsiteY10284"/>
                </a:cxn>
                <a:cxn ang="0">
                  <a:pos x="connsiteX10285" y="connsiteY10285"/>
                </a:cxn>
                <a:cxn ang="0">
                  <a:pos x="connsiteX10286" y="connsiteY10286"/>
                </a:cxn>
                <a:cxn ang="0">
                  <a:pos x="connsiteX10287" y="connsiteY10287"/>
                </a:cxn>
                <a:cxn ang="0">
                  <a:pos x="connsiteX10288" y="connsiteY10288"/>
                </a:cxn>
                <a:cxn ang="0">
                  <a:pos x="connsiteX10289" y="connsiteY10289"/>
                </a:cxn>
                <a:cxn ang="0">
                  <a:pos x="connsiteX10290" y="connsiteY10290"/>
                </a:cxn>
                <a:cxn ang="0">
                  <a:pos x="connsiteX10291" y="connsiteY10291"/>
                </a:cxn>
                <a:cxn ang="0">
                  <a:pos x="connsiteX10292" y="connsiteY10292"/>
                </a:cxn>
                <a:cxn ang="0">
                  <a:pos x="connsiteX10293" y="connsiteY10293"/>
                </a:cxn>
                <a:cxn ang="0">
                  <a:pos x="connsiteX10294" y="connsiteY10294"/>
                </a:cxn>
                <a:cxn ang="0">
                  <a:pos x="connsiteX10295" y="connsiteY10295"/>
                </a:cxn>
                <a:cxn ang="0">
                  <a:pos x="connsiteX10296" y="connsiteY10296"/>
                </a:cxn>
                <a:cxn ang="0">
                  <a:pos x="connsiteX10297" y="connsiteY10297"/>
                </a:cxn>
                <a:cxn ang="0">
                  <a:pos x="connsiteX10298" y="connsiteY10298"/>
                </a:cxn>
                <a:cxn ang="0">
                  <a:pos x="connsiteX10299" y="connsiteY10299"/>
                </a:cxn>
                <a:cxn ang="0">
                  <a:pos x="connsiteX10300" y="connsiteY10300"/>
                </a:cxn>
                <a:cxn ang="0">
                  <a:pos x="connsiteX10301" y="connsiteY10301"/>
                </a:cxn>
                <a:cxn ang="0">
                  <a:pos x="connsiteX10302" y="connsiteY10302"/>
                </a:cxn>
                <a:cxn ang="0">
                  <a:pos x="connsiteX10303" y="connsiteY10303"/>
                </a:cxn>
                <a:cxn ang="0">
                  <a:pos x="connsiteX10304" y="connsiteY10304"/>
                </a:cxn>
                <a:cxn ang="0">
                  <a:pos x="connsiteX10305" y="connsiteY10305"/>
                </a:cxn>
                <a:cxn ang="0">
                  <a:pos x="connsiteX10306" y="connsiteY10306"/>
                </a:cxn>
                <a:cxn ang="0">
                  <a:pos x="connsiteX10307" y="connsiteY10307"/>
                </a:cxn>
                <a:cxn ang="0">
                  <a:pos x="connsiteX10308" y="connsiteY10308"/>
                </a:cxn>
                <a:cxn ang="0">
                  <a:pos x="connsiteX10309" y="connsiteY10309"/>
                </a:cxn>
                <a:cxn ang="0">
                  <a:pos x="connsiteX10310" y="connsiteY10310"/>
                </a:cxn>
                <a:cxn ang="0">
                  <a:pos x="connsiteX10311" y="connsiteY10311"/>
                </a:cxn>
                <a:cxn ang="0">
                  <a:pos x="connsiteX10312" y="connsiteY10312"/>
                </a:cxn>
                <a:cxn ang="0">
                  <a:pos x="connsiteX10313" y="connsiteY10313"/>
                </a:cxn>
                <a:cxn ang="0">
                  <a:pos x="connsiteX10314" y="connsiteY10314"/>
                </a:cxn>
                <a:cxn ang="0">
                  <a:pos x="connsiteX10315" y="connsiteY10315"/>
                </a:cxn>
                <a:cxn ang="0">
                  <a:pos x="connsiteX10316" y="connsiteY10316"/>
                </a:cxn>
                <a:cxn ang="0">
                  <a:pos x="connsiteX10317" y="connsiteY10317"/>
                </a:cxn>
                <a:cxn ang="0">
                  <a:pos x="connsiteX10318" y="connsiteY10318"/>
                </a:cxn>
                <a:cxn ang="0">
                  <a:pos x="connsiteX10319" y="connsiteY10319"/>
                </a:cxn>
                <a:cxn ang="0">
                  <a:pos x="connsiteX10320" y="connsiteY10320"/>
                </a:cxn>
                <a:cxn ang="0">
                  <a:pos x="connsiteX10321" y="connsiteY10321"/>
                </a:cxn>
                <a:cxn ang="0">
                  <a:pos x="connsiteX10322" y="connsiteY10322"/>
                </a:cxn>
                <a:cxn ang="0">
                  <a:pos x="connsiteX10323" y="connsiteY10323"/>
                </a:cxn>
                <a:cxn ang="0">
                  <a:pos x="connsiteX10324" y="connsiteY10324"/>
                </a:cxn>
                <a:cxn ang="0">
                  <a:pos x="connsiteX10325" y="connsiteY10325"/>
                </a:cxn>
                <a:cxn ang="0">
                  <a:pos x="connsiteX10326" y="connsiteY10326"/>
                </a:cxn>
                <a:cxn ang="0">
                  <a:pos x="connsiteX10327" y="connsiteY10327"/>
                </a:cxn>
                <a:cxn ang="0">
                  <a:pos x="connsiteX10328" y="connsiteY10328"/>
                </a:cxn>
                <a:cxn ang="0">
                  <a:pos x="connsiteX10329" y="connsiteY10329"/>
                </a:cxn>
                <a:cxn ang="0">
                  <a:pos x="connsiteX10330" y="connsiteY10330"/>
                </a:cxn>
                <a:cxn ang="0">
                  <a:pos x="connsiteX10331" y="connsiteY10331"/>
                </a:cxn>
                <a:cxn ang="0">
                  <a:pos x="connsiteX10332" y="connsiteY10332"/>
                </a:cxn>
                <a:cxn ang="0">
                  <a:pos x="connsiteX10333" y="connsiteY10333"/>
                </a:cxn>
                <a:cxn ang="0">
                  <a:pos x="connsiteX10334" y="connsiteY10334"/>
                </a:cxn>
                <a:cxn ang="0">
                  <a:pos x="connsiteX10335" y="connsiteY10335"/>
                </a:cxn>
                <a:cxn ang="0">
                  <a:pos x="connsiteX10336" y="connsiteY10336"/>
                </a:cxn>
                <a:cxn ang="0">
                  <a:pos x="connsiteX10337" y="connsiteY10337"/>
                </a:cxn>
                <a:cxn ang="0">
                  <a:pos x="connsiteX10338" y="connsiteY10338"/>
                </a:cxn>
                <a:cxn ang="0">
                  <a:pos x="connsiteX10339" y="connsiteY10339"/>
                </a:cxn>
                <a:cxn ang="0">
                  <a:pos x="connsiteX10340" y="connsiteY10340"/>
                </a:cxn>
                <a:cxn ang="0">
                  <a:pos x="connsiteX10341" y="connsiteY10341"/>
                </a:cxn>
                <a:cxn ang="0">
                  <a:pos x="connsiteX10342" y="connsiteY10342"/>
                </a:cxn>
                <a:cxn ang="0">
                  <a:pos x="connsiteX10343" y="connsiteY10343"/>
                </a:cxn>
                <a:cxn ang="0">
                  <a:pos x="connsiteX10344" y="connsiteY10344"/>
                </a:cxn>
                <a:cxn ang="0">
                  <a:pos x="connsiteX10345" y="connsiteY10345"/>
                </a:cxn>
                <a:cxn ang="0">
                  <a:pos x="connsiteX10346" y="connsiteY10346"/>
                </a:cxn>
                <a:cxn ang="0">
                  <a:pos x="connsiteX10347" y="connsiteY10347"/>
                </a:cxn>
                <a:cxn ang="0">
                  <a:pos x="connsiteX10348" y="connsiteY10348"/>
                </a:cxn>
                <a:cxn ang="0">
                  <a:pos x="connsiteX10349" y="connsiteY10349"/>
                </a:cxn>
                <a:cxn ang="0">
                  <a:pos x="connsiteX10350" y="connsiteY10350"/>
                </a:cxn>
                <a:cxn ang="0">
                  <a:pos x="connsiteX10351" y="connsiteY10351"/>
                </a:cxn>
                <a:cxn ang="0">
                  <a:pos x="connsiteX10352" y="connsiteY10352"/>
                </a:cxn>
                <a:cxn ang="0">
                  <a:pos x="connsiteX10353" y="connsiteY10353"/>
                </a:cxn>
                <a:cxn ang="0">
                  <a:pos x="connsiteX10354" y="connsiteY10354"/>
                </a:cxn>
                <a:cxn ang="0">
                  <a:pos x="connsiteX10355" y="connsiteY10355"/>
                </a:cxn>
                <a:cxn ang="0">
                  <a:pos x="connsiteX10356" y="connsiteY10356"/>
                </a:cxn>
                <a:cxn ang="0">
                  <a:pos x="connsiteX10357" y="connsiteY10357"/>
                </a:cxn>
                <a:cxn ang="0">
                  <a:pos x="connsiteX10358" y="connsiteY10358"/>
                </a:cxn>
                <a:cxn ang="0">
                  <a:pos x="connsiteX10359" y="connsiteY10359"/>
                </a:cxn>
                <a:cxn ang="0">
                  <a:pos x="connsiteX10360" y="connsiteY10360"/>
                </a:cxn>
                <a:cxn ang="0">
                  <a:pos x="connsiteX10361" y="connsiteY10361"/>
                </a:cxn>
                <a:cxn ang="0">
                  <a:pos x="connsiteX10362" y="connsiteY10362"/>
                </a:cxn>
                <a:cxn ang="0">
                  <a:pos x="connsiteX10363" y="connsiteY10363"/>
                </a:cxn>
                <a:cxn ang="0">
                  <a:pos x="connsiteX10364" y="connsiteY10364"/>
                </a:cxn>
                <a:cxn ang="0">
                  <a:pos x="connsiteX10365" y="connsiteY10365"/>
                </a:cxn>
                <a:cxn ang="0">
                  <a:pos x="connsiteX10366" y="connsiteY10366"/>
                </a:cxn>
                <a:cxn ang="0">
                  <a:pos x="connsiteX10367" y="connsiteY10367"/>
                </a:cxn>
                <a:cxn ang="0">
                  <a:pos x="connsiteX10368" y="connsiteY10368"/>
                </a:cxn>
                <a:cxn ang="0">
                  <a:pos x="connsiteX10369" y="connsiteY10369"/>
                </a:cxn>
                <a:cxn ang="0">
                  <a:pos x="connsiteX10370" y="connsiteY10370"/>
                </a:cxn>
                <a:cxn ang="0">
                  <a:pos x="connsiteX10371" y="connsiteY10371"/>
                </a:cxn>
                <a:cxn ang="0">
                  <a:pos x="connsiteX10372" y="connsiteY10372"/>
                </a:cxn>
                <a:cxn ang="0">
                  <a:pos x="connsiteX10373" y="connsiteY10373"/>
                </a:cxn>
                <a:cxn ang="0">
                  <a:pos x="connsiteX10374" y="connsiteY10374"/>
                </a:cxn>
                <a:cxn ang="0">
                  <a:pos x="connsiteX10375" y="connsiteY10375"/>
                </a:cxn>
                <a:cxn ang="0">
                  <a:pos x="connsiteX10376" y="connsiteY10376"/>
                </a:cxn>
                <a:cxn ang="0">
                  <a:pos x="connsiteX10377" y="connsiteY10377"/>
                </a:cxn>
                <a:cxn ang="0">
                  <a:pos x="connsiteX10378" y="connsiteY10378"/>
                </a:cxn>
                <a:cxn ang="0">
                  <a:pos x="connsiteX10379" y="connsiteY10379"/>
                </a:cxn>
                <a:cxn ang="0">
                  <a:pos x="connsiteX10380" y="connsiteY10380"/>
                </a:cxn>
                <a:cxn ang="0">
                  <a:pos x="connsiteX10381" y="connsiteY10381"/>
                </a:cxn>
                <a:cxn ang="0">
                  <a:pos x="connsiteX10382" y="connsiteY10382"/>
                </a:cxn>
                <a:cxn ang="0">
                  <a:pos x="connsiteX10383" y="connsiteY10383"/>
                </a:cxn>
                <a:cxn ang="0">
                  <a:pos x="connsiteX10384" y="connsiteY10384"/>
                </a:cxn>
                <a:cxn ang="0">
                  <a:pos x="connsiteX10385" y="connsiteY10385"/>
                </a:cxn>
                <a:cxn ang="0">
                  <a:pos x="connsiteX10386" y="connsiteY10386"/>
                </a:cxn>
                <a:cxn ang="0">
                  <a:pos x="connsiteX10387" y="connsiteY10387"/>
                </a:cxn>
                <a:cxn ang="0">
                  <a:pos x="connsiteX10388" y="connsiteY10388"/>
                </a:cxn>
                <a:cxn ang="0">
                  <a:pos x="connsiteX10389" y="connsiteY10389"/>
                </a:cxn>
                <a:cxn ang="0">
                  <a:pos x="connsiteX10390" y="connsiteY10390"/>
                </a:cxn>
                <a:cxn ang="0">
                  <a:pos x="connsiteX10391" y="connsiteY10391"/>
                </a:cxn>
                <a:cxn ang="0">
                  <a:pos x="connsiteX10392" y="connsiteY10392"/>
                </a:cxn>
                <a:cxn ang="0">
                  <a:pos x="connsiteX10393" y="connsiteY10393"/>
                </a:cxn>
                <a:cxn ang="0">
                  <a:pos x="connsiteX10394" y="connsiteY10394"/>
                </a:cxn>
                <a:cxn ang="0">
                  <a:pos x="connsiteX10395" y="connsiteY10395"/>
                </a:cxn>
                <a:cxn ang="0">
                  <a:pos x="connsiteX10396" y="connsiteY10396"/>
                </a:cxn>
                <a:cxn ang="0">
                  <a:pos x="connsiteX10397" y="connsiteY10397"/>
                </a:cxn>
                <a:cxn ang="0">
                  <a:pos x="connsiteX10398" y="connsiteY10398"/>
                </a:cxn>
                <a:cxn ang="0">
                  <a:pos x="connsiteX10399" y="connsiteY10399"/>
                </a:cxn>
                <a:cxn ang="0">
                  <a:pos x="connsiteX10400" y="connsiteY10400"/>
                </a:cxn>
                <a:cxn ang="0">
                  <a:pos x="connsiteX10401" y="connsiteY10401"/>
                </a:cxn>
                <a:cxn ang="0">
                  <a:pos x="connsiteX10402" y="connsiteY10402"/>
                </a:cxn>
                <a:cxn ang="0">
                  <a:pos x="connsiteX10403" y="connsiteY10403"/>
                </a:cxn>
                <a:cxn ang="0">
                  <a:pos x="connsiteX10404" y="connsiteY10404"/>
                </a:cxn>
                <a:cxn ang="0">
                  <a:pos x="connsiteX10405" y="connsiteY10405"/>
                </a:cxn>
                <a:cxn ang="0">
                  <a:pos x="connsiteX10406" y="connsiteY10406"/>
                </a:cxn>
                <a:cxn ang="0">
                  <a:pos x="connsiteX10407" y="connsiteY10407"/>
                </a:cxn>
                <a:cxn ang="0">
                  <a:pos x="connsiteX10408" y="connsiteY10408"/>
                </a:cxn>
                <a:cxn ang="0">
                  <a:pos x="connsiteX10409" y="connsiteY10409"/>
                </a:cxn>
                <a:cxn ang="0">
                  <a:pos x="connsiteX10410" y="connsiteY10410"/>
                </a:cxn>
                <a:cxn ang="0">
                  <a:pos x="connsiteX10411" y="connsiteY10411"/>
                </a:cxn>
                <a:cxn ang="0">
                  <a:pos x="connsiteX10412" y="connsiteY10412"/>
                </a:cxn>
                <a:cxn ang="0">
                  <a:pos x="connsiteX10413" y="connsiteY10413"/>
                </a:cxn>
                <a:cxn ang="0">
                  <a:pos x="connsiteX10414" y="connsiteY10414"/>
                </a:cxn>
                <a:cxn ang="0">
                  <a:pos x="connsiteX10415" y="connsiteY10415"/>
                </a:cxn>
                <a:cxn ang="0">
                  <a:pos x="connsiteX10416" y="connsiteY10416"/>
                </a:cxn>
                <a:cxn ang="0">
                  <a:pos x="connsiteX10417" y="connsiteY10417"/>
                </a:cxn>
                <a:cxn ang="0">
                  <a:pos x="connsiteX10418" y="connsiteY10418"/>
                </a:cxn>
                <a:cxn ang="0">
                  <a:pos x="connsiteX10419" y="connsiteY10419"/>
                </a:cxn>
                <a:cxn ang="0">
                  <a:pos x="connsiteX10420" y="connsiteY10420"/>
                </a:cxn>
                <a:cxn ang="0">
                  <a:pos x="connsiteX10421" y="connsiteY10421"/>
                </a:cxn>
                <a:cxn ang="0">
                  <a:pos x="connsiteX10422" y="connsiteY10422"/>
                </a:cxn>
                <a:cxn ang="0">
                  <a:pos x="connsiteX10423" y="connsiteY10423"/>
                </a:cxn>
                <a:cxn ang="0">
                  <a:pos x="connsiteX10424" y="connsiteY10424"/>
                </a:cxn>
                <a:cxn ang="0">
                  <a:pos x="connsiteX10425" y="connsiteY10425"/>
                </a:cxn>
                <a:cxn ang="0">
                  <a:pos x="connsiteX10426" y="connsiteY10426"/>
                </a:cxn>
                <a:cxn ang="0">
                  <a:pos x="connsiteX10427" y="connsiteY10427"/>
                </a:cxn>
                <a:cxn ang="0">
                  <a:pos x="connsiteX10428" y="connsiteY10428"/>
                </a:cxn>
                <a:cxn ang="0">
                  <a:pos x="connsiteX10429" y="connsiteY10429"/>
                </a:cxn>
                <a:cxn ang="0">
                  <a:pos x="connsiteX10430" y="connsiteY10430"/>
                </a:cxn>
                <a:cxn ang="0">
                  <a:pos x="connsiteX10431" y="connsiteY10431"/>
                </a:cxn>
                <a:cxn ang="0">
                  <a:pos x="connsiteX10432" y="connsiteY10432"/>
                </a:cxn>
                <a:cxn ang="0">
                  <a:pos x="connsiteX10433" y="connsiteY10433"/>
                </a:cxn>
                <a:cxn ang="0">
                  <a:pos x="connsiteX10434" y="connsiteY10434"/>
                </a:cxn>
                <a:cxn ang="0">
                  <a:pos x="connsiteX10435" y="connsiteY10435"/>
                </a:cxn>
                <a:cxn ang="0">
                  <a:pos x="connsiteX10436" y="connsiteY10436"/>
                </a:cxn>
                <a:cxn ang="0">
                  <a:pos x="connsiteX10437" y="connsiteY10437"/>
                </a:cxn>
                <a:cxn ang="0">
                  <a:pos x="connsiteX10438" y="connsiteY10438"/>
                </a:cxn>
                <a:cxn ang="0">
                  <a:pos x="connsiteX10439" y="connsiteY10439"/>
                </a:cxn>
                <a:cxn ang="0">
                  <a:pos x="connsiteX10440" y="connsiteY10440"/>
                </a:cxn>
                <a:cxn ang="0">
                  <a:pos x="connsiteX10441" y="connsiteY10441"/>
                </a:cxn>
                <a:cxn ang="0">
                  <a:pos x="connsiteX10442" y="connsiteY10442"/>
                </a:cxn>
                <a:cxn ang="0">
                  <a:pos x="connsiteX10443" y="connsiteY10443"/>
                </a:cxn>
                <a:cxn ang="0">
                  <a:pos x="connsiteX10444" y="connsiteY10444"/>
                </a:cxn>
                <a:cxn ang="0">
                  <a:pos x="connsiteX10445" y="connsiteY10445"/>
                </a:cxn>
                <a:cxn ang="0">
                  <a:pos x="connsiteX10446" y="connsiteY10446"/>
                </a:cxn>
                <a:cxn ang="0">
                  <a:pos x="connsiteX10447" y="connsiteY10447"/>
                </a:cxn>
                <a:cxn ang="0">
                  <a:pos x="connsiteX10448" y="connsiteY10448"/>
                </a:cxn>
                <a:cxn ang="0">
                  <a:pos x="connsiteX10449" y="connsiteY10449"/>
                </a:cxn>
                <a:cxn ang="0">
                  <a:pos x="connsiteX10450" y="connsiteY10450"/>
                </a:cxn>
                <a:cxn ang="0">
                  <a:pos x="connsiteX10451" y="connsiteY10451"/>
                </a:cxn>
                <a:cxn ang="0">
                  <a:pos x="connsiteX10452" y="connsiteY10452"/>
                </a:cxn>
                <a:cxn ang="0">
                  <a:pos x="connsiteX10453" y="connsiteY10453"/>
                </a:cxn>
                <a:cxn ang="0">
                  <a:pos x="connsiteX10454" y="connsiteY10454"/>
                </a:cxn>
                <a:cxn ang="0">
                  <a:pos x="connsiteX10455" y="connsiteY10455"/>
                </a:cxn>
                <a:cxn ang="0">
                  <a:pos x="connsiteX10456" y="connsiteY10456"/>
                </a:cxn>
                <a:cxn ang="0">
                  <a:pos x="connsiteX10457" y="connsiteY10457"/>
                </a:cxn>
                <a:cxn ang="0">
                  <a:pos x="connsiteX10458" y="connsiteY10458"/>
                </a:cxn>
                <a:cxn ang="0">
                  <a:pos x="connsiteX10459" y="connsiteY10459"/>
                </a:cxn>
                <a:cxn ang="0">
                  <a:pos x="connsiteX10460" y="connsiteY10460"/>
                </a:cxn>
                <a:cxn ang="0">
                  <a:pos x="connsiteX10461" y="connsiteY10461"/>
                </a:cxn>
                <a:cxn ang="0">
                  <a:pos x="connsiteX10462" y="connsiteY10462"/>
                </a:cxn>
                <a:cxn ang="0">
                  <a:pos x="connsiteX10463" y="connsiteY10463"/>
                </a:cxn>
                <a:cxn ang="0">
                  <a:pos x="connsiteX10464" y="connsiteY10464"/>
                </a:cxn>
                <a:cxn ang="0">
                  <a:pos x="connsiteX10465" y="connsiteY10465"/>
                </a:cxn>
                <a:cxn ang="0">
                  <a:pos x="connsiteX10466" y="connsiteY10466"/>
                </a:cxn>
                <a:cxn ang="0">
                  <a:pos x="connsiteX10467" y="connsiteY10467"/>
                </a:cxn>
                <a:cxn ang="0">
                  <a:pos x="connsiteX10468" y="connsiteY10468"/>
                </a:cxn>
                <a:cxn ang="0">
                  <a:pos x="connsiteX10469" y="connsiteY10469"/>
                </a:cxn>
                <a:cxn ang="0">
                  <a:pos x="connsiteX10470" y="connsiteY10470"/>
                </a:cxn>
                <a:cxn ang="0">
                  <a:pos x="connsiteX10471" y="connsiteY10471"/>
                </a:cxn>
                <a:cxn ang="0">
                  <a:pos x="connsiteX10472" y="connsiteY10472"/>
                </a:cxn>
                <a:cxn ang="0">
                  <a:pos x="connsiteX10473" y="connsiteY10473"/>
                </a:cxn>
                <a:cxn ang="0">
                  <a:pos x="connsiteX10474" y="connsiteY10474"/>
                </a:cxn>
                <a:cxn ang="0">
                  <a:pos x="connsiteX10475" y="connsiteY10475"/>
                </a:cxn>
                <a:cxn ang="0">
                  <a:pos x="connsiteX10476" y="connsiteY10476"/>
                </a:cxn>
                <a:cxn ang="0">
                  <a:pos x="connsiteX10477" y="connsiteY10477"/>
                </a:cxn>
                <a:cxn ang="0">
                  <a:pos x="connsiteX10478" y="connsiteY10478"/>
                </a:cxn>
                <a:cxn ang="0">
                  <a:pos x="connsiteX10479" y="connsiteY10479"/>
                </a:cxn>
                <a:cxn ang="0">
                  <a:pos x="connsiteX10480" y="connsiteY10480"/>
                </a:cxn>
                <a:cxn ang="0">
                  <a:pos x="connsiteX10481" y="connsiteY10481"/>
                </a:cxn>
                <a:cxn ang="0">
                  <a:pos x="connsiteX10482" y="connsiteY10482"/>
                </a:cxn>
                <a:cxn ang="0">
                  <a:pos x="connsiteX10483" y="connsiteY10483"/>
                </a:cxn>
                <a:cxn ang="0">
                  <a:pos x="connsiteX10484" y="connsiteY10484"/>
                </a:cxn>
                <a:cxn ang="0">
                  <a:pos x="connsiteX10485" y="connsiteY10485"/>
                </a:cxn>
                <a:cxn ang="0">
                  <a:pos x="connsiteX10486" y="connsiteY10486"/>
                </a:cxn>
                <a:cxn ang="0">
                  <a:pos x="connsiteX10487" y="connsiteY10487"/>
                </a:cxn>
                <a:cxn ang="0">
                  <a:pos x="connsiteX10488" y="connsiteY10488"/>
                </a:cxn>
                <a:cxn ang="0">
                  <a:pos x="connsiteX10489" y="connsiteY10489"/>
                </a:cxn>
                <a:cxn ang="0">
                  <a:pos x="connsiteX10490" y="connsiteY10490"/>
                </a:cxn>
                <a:cxn ang="0">
                  <a:pos x="connsiteX10491" y="connsiteY10491"/>
                </a:cxn>
                <a:cxn ang="0">
                  <a:pos x="connsiteX10492" y="connsiteY10492"/>
                </a:cxn>
                <a:cxn ang="0">
                  <a:pos x="connsiteX10493" y="connsiteY10493"/>
                </a:cxn>
                <a:cxn ang="0">
                  <a:pos x="connsiteX10494" y="connsiteY10494"/>
                </a:cxn>
                <a:cxn ang="0">
                  <a:pos x="connsiteX10495" y="connsiteY10495"/>
                </a:cxn>
                <a:cxn ang="0">
                  <a:pos x="connsiteX10496" y="connsiteY10496"/>
                </a:cxn>
                <a:cxn ang="0">
                  <a:pos x="connsiteX10497" y="connsiteY10497"/>
                </a:cxn>
                <a:cxn ang="0">
                  <a:pos x="connsiteX10498" y="connsiteY10498"/>
                </a:cxn>
                <a:cxn ang="0">
                  <a:pos x="connsiteX10499" y="connsiteY10499"/>
                </a:cxn>
                <a:cxn ang="0">
                  <a:pos x="connsiteX10500" y="connsiteY10500"/>
                </a:cxn>
                <a:cxn ang="0">
                  <a:pos x="connsiteX10501" y="connsiteY10501"/>
                </a:cxn>
                <a:cxn ang="0">
                  <a:pos x="connsiteX10502" y="connsiteY10502"/>
                </a:cxn>
                <a:cxn ang="0">
                  <a:pos x="connsiteX10503" y="connsiteY10503"/>
                </a:cxn>
                <a:cxn ang="0">
                  <a:pos x="connsiteX10504" y="connsiteY10504"/>
                </a:cxn>
                <a:cxn ang="0">
                  <a:pos x="connsiteX10505" y="connsiteY10505"/>
                </a:cxn>
                <a:cxn ang="0">
                  <a:pos x="connsiteX10506" y="connsiteY10506"/>
                </a:cxn>
                <a:cxn ang="0">
                  <a:pos x="connsiteX10507" y="connsiteY10507"/>
                </a:cxn>
                <a:cxn ang="0">
                  <a:pos x="connsiteX10508" y="connsiteY10508"/>
                </a:cxn>
                <a:cxn ang="0">
                  <a:pos x="connsiteX10509" y="connsiteY10509"/>
                </a:cxn>
                <a:cxn ang="0">
                  <a:pos x="connsiteX10510" y="connsiteY10510"/>
                </a:cxn>
                <a:cxn ang="0">
                  <a:pos x="connsiteX10511" y="connsiteY10511"/>
                </a:cxn>
                <a:cxn ang="0">
                  <a:pos x="connsiteX10512" y="connsiteY10512"/>
                </a:cxn>
                <a:cxn ang="0">
                  <a:pos x="connsiteX10513" y="connsiteY10513"/>
                </a:cxn>
                <a:cxn ang="0">
                  <a:pos x="connsiteX10514" y="connsiteY10514"/>
                </a:cxn>
                <a:cxn ang="0">
                  <a:pos x="connsiteX10515" y="connsiteY10515"/>
                </a:cxn>
                <a:cxn ang="0">
                  <a:pos x="connsiteX10516" y="connsiteY10516"/>
                </a:cxn>
                <a:cxn ang="0">
                  <a:pos x="connsiteX10517" y="connsiteY10517"/>
                </a:cxn>
                <a:cxn ang="0">
                  <a:pos x="connsiteX10518" y="connsiteY10518"/>
                </a:cxn>
                <a:cxn ang="0">
                  <a:pos x="connsiteX10519" y="connsiteY10519"/>
                </a:cxn>
                <a:cxn ang="0">
                  <a:pos x="connsiteX10520" y="connsiteY10520"/>
                </a:cxn>
                <a:cxn ang="0">
                  <a:pos x="connsiteX10521" y="connsiteY10521"/>
                </a:cxn>
                <a:cxn ang="0">
                  <a:pos x="connsiteX10522" y="connsiteY10522"/>
                </a:cxn>
                <a:cxn ang="0">
                  <a:pos x="connsiteX10523" y="connsiteY10523"/>
                </a:cxn>
                <a:cxn ang="0">
                  <a:pos x="connsiteX10524" y="connsiteY10524"/>
                </a:cxn>
                <a:cxn ang="0">
                  <a:pos x="connsiteX10525" y="connsiteY10525"/>
                </a:cxn>
                <a:cxn ang="0">
                  <a:pos x="connsiteX10526" y="connsiteY10526"/>
                </a:cxn>
                <a:cxn ang="0">
                  <a:pos x="connsiteX10527" y="connsiteY10527"/>
                </a:cxn>
                <a:cxn ang="0">
                  <a:pos x="connsiteX10528" y="connsiteY10528"/>
                </a:cxn>
                <a:cxn ang="0">
                  <a:pos x="connsiteX10529" y="connsiteY10529"/>
                </a:cxn>
                <a:cxn ang="0">
                  <a:pos x="connsiteX10530" y="connsiteY10530"/>
                </a:cxn>
                <a:cxn ang="0">
                  <a:pos x="connsiteX10531" y="connsiteY10531"/>
                </a:cxn>
                <a:cxn ang="0">
                  <a:pos x="connsiteX10532" y="connsiteY10532"/>
                </a:cxn>
                <a:cxn ang="0">
                  <a:pos x="connsiteX10533" y="connsiteY10533"/>
                </a:cxn>
                <a:cxn ang="0">
                  <a:pos x="connsiteX10534" y="connsiteY10534"/>
                </a:cxn>
                <a:cxn ang="0">
                  <a:pos x="connsiteX10535" y="connsiteY10535"/>
                </a:cxn>
                <a:cxn ang="0">
                  <a:pos x="connsiteX10536" y="connsiteY10536"/>
                </a:cxn>
                <a:cxn ang="0">
                  <a:pos x="connsiteX10537" y="connsiteY10537"/>
                </a:cxn>
                <a:cxn ang="0">
                  <a:pos x="connsiteX10538" y="connsiteY10538"/>
                </a:cxn>
                <a:cxn ang="0">
                  <a:pos x="connsiteX10539" y="connsiteY10539"/>
                </a:cxn>
                <a:cxn ang="0">
                  <a:pos x="connsiteX10540" y="connsiteY10540"/>
                </a:cxn>
                <a:cxn ang="0">
                  <a:pos x="connsiteX10541" y="connsiteY10541"/>
                </a:cxn>
                <a:cxn ang="0">
                  <a:pos x="connsiteX10542" y="connsiteY10542"/>
                </a:cxn>
                <a:cxn ang="0">
                  <a:pos x="connsiteX10543" y="connsiteY10543"/>
                </a:cxn>
                <a:cxn ang="0">
                  <a:pos x="connsiteX10544" y="connsiteY10544"/>
                </a:cxn>
                <a:cxn ang="0">
                  <a:pos x="connsiteX10545" y="connsiteY10545"/>
                </a:cxn>
                <a:cxn ang="0">
                  <a:pos x="connsiteX10546" y="connsiteY10546"/>
                </a:cxn>
                <a:cxn ang="0">
                  <a:pos x="connsiteX10547" y="connsiteY10547"/>
                </a:cxn>
                <a:cxn ang="0">
                  <a:pos x="connsiteX10548" y="connsiteY10548"/>
                </a:cxn>
                <a:cxn ang="0">
                  <a:pos x="connsiteX10549" y="connsiteY10549"/>
                </a:cxn>
                <a:cxn ang="0">
                  <a:pos x="connsiteX10550" y="connsiteY10550"/>
                </a:cxn>
                <a:cxn ang="0">
                  <a:pos x="connsiteX10551" y="connsiteY10551"/>
                </a:cxn>
                <a:cxn ang="0">
                  <a:pos x="connsiteX10552" y="connsiteY10552"/>
                </a:cxn>
                <a:cxn ang="0">
                  <a:pos x="connsiteX10553" y="connsiteY10553"/>
                </a:cxn>
                <a:cxn ang="0">
                  <a:pos x="connsiteX10554" y="connsiteY10554"/>
                </a:cxn>
                <a:cxn ang="0">
                  <a:pos x="connsiteX10555" y="connsiteY10555"/>
                </a:cxn>
                <a:cxn ang="0">
                  <a:pos x="connsiteX10556" y="connsiteY10556"/>
                </a:cxn>
                <a:cxn ang="0">
                  <a:pos x="connsiteX10557" y="connsiteY10557"/>
                </a:cxn>
                <a:cxn ang="0">
                  <a:pos x="connsiteX10558" y="connsiteY10558"/>
                </a:cxn>
                <a:cxn ang="0">
                  <a:pos x="connsiteX10559" y="connsiteY10559"/>
                </a:cxn>
                <a:cxn ang="0">
                  <a:pos x="connsiteX10560" y="connsiteY10560"/>
                </a:cxn>
                <a:cxn ang="0">
                  <a:pos x="connsiteX10561" y="connsiteY10561"/>
                </a:cxn>
                <a:cxn ang="0">
                  <a:pos x="connsiteX10562" y="connsiteY10562"/>
                </a:cxn>
                <a:cxn ang="0">
                  <a:pos x="connsiteX10563" y="connsiteY10563"/>
                </a:cxn>
                <a:cxn ang="0">
                  <a:pos x="connsiteX10564" y="connsiteY10564"/>
                </a:cxn>
                <a:cxn ang="0">
                  <a:pos x="connsiteX10565" y="connsiteY10565"/>
                </a:cxn>
                <a:cxn ang="0">
                  <a:pos x="connsiteX10566" y="connsiteY10566"/>
                </a:cxn>
                <a:cxn ang="0">
                  <a:pos x="connsiteX10567" y="connsiteY10567"/>
                </a:cxn>
                <a:cxn ang="0">
                  <a:pos x="connsiteX10568" y="connsiteY10568"/>
                </a:cxn>
                <a:cxn ang="0">
                  <a:pos x="connsiteX10569" y="connsiteY10569"/>
                </a:cxn>
                <a:cxn ang="0">
                  <a:pos x="connsiteX10570" y="connsiteY10570"/>
                </a:cxn>
                <a:cxn ang="0">
                  <a:pos x="connsiteX10571" y="connsiteY10571"/>
                </a:cxn>
                <a:cxn ang="0">
                  <a:pos x="connsiteX10572" y="connsiteY10572"/>
                </a:cxn>
                <a:cxn ang="0">
                  <a:pos x="connsiteX10573" y="connsiteY10573"/>
                </a:cxn>
                <a:cxn ang="0">
                  <a:pos x="connsiteX10574" y="connsiteY10574"/>
                </a:cxn>
                <a:cxn ang="0">
                  <a:pos x="connsiteX10575" y="connsiteY10575"/>
                </a:cxn>
                <a:cxn ang="0">
                  <a:pos x="connsiteX10576" y="connsiteY10576"/>
                </a:cxn>
                <a:cxn ang="0">
                  <a:pos x="connsiteX10577" y="connsiteY10577"/>
                </a:cxn>
                <a:cxn ang="0">
                  <a:pos x="connsiteX10578" y="connsiteY10578"/>
                </a:cxn>
                <a:cxn ang="0">
                  <a:pos x="connsiteX10579" y="connsiteY10579"/>
                </a:cxn>
                <a:cxn ang="0">
                  <a:pos x="connsiteX10580" y="connsiteY10580"/>
                </a:cxn>
                <a:cxn ang="0">
                  <a:pos x="connsiteX10581" y="connsiteY10581"/>
                </a:cxn>
                <a:cxn ang="0">
                  <a:pos x="connsiteX10582" y="connsiteY10582"/>
                </a:cxn>
                <a:cxn ang="0">
                  <a:pos x="connsiteX10583" y="connsiteY10583"/>
                </a:cxn>
                <a:cxn ang="0">
                  <a:pos x="connsiteX10584" y="connsiteY10584"/>
                </a:cxn>
                <a:cxn ang="0">
                  <a:pos x="connsiteX10585" y="connsiteY10585"/>
                </a:cxn>
                <a:cxn ang="0">
                  <a:pos x="connsiteX10586" y="connsiteY10586"/>
                </a:cxn>
                <a:cxn ang="0">
                  <a:pos x="connsiteX10587" y="connsiteY10587"/>
                </a:cxn>
                <a:cxn ang="0">
                  <a:pos x="connsiteX10588" y="connsiteY10588"/>
                </a:cxn>
                <a:cxn ang="0">
                  <a:pos x="connsiteX10589" y="connsiteY10589"/>
                </a:cxn>
                <a:cxn ang="0">
                  <a:pos x="connsiteX10590" y="connsiteY10590"/>
                </a:cxn>
                <a:cxn ang="0">
                  <a:pos x="connsiteX10591" y="connsiteY10591"/>
                </a:cxn>
                <a:cxn ang="0">
                  <a:pos x="connsiteX10592" y="connsiteY10592"/>
                </a:cxn>
                <a:cxn ang="0">
                  <a:pos x="connsiteX10593" y="connsiteY10593"/>
                </a:cxn>
                <a:cxn ang="0">
                  <a:pos x="connsiteX10594" y="connsiteY10594"/>
                </a:cxn>
                <a:cxn ang="0">
                  <a:pos x="connsiteX10595" y="connsiteY10595"/>
                </a:cxn>
                <a:cxn ang="0">
                  <a:pos x="connsiteX10596" y="connsiteY10596"/>
                </a:cxn>
                <a:cxn ang="0">
                  <a:pos x="connsiteX10597" y="connsiteY10597"/>
                </a:cxn>
                <a:cxn ang="0">
                  <a:pos x="connsiteX10598" y="connsiteY10598"/>
                </a:cxn>
                <a:cxn ang="0">
                  <a:pos x="connsiteX10599" y="connsiteY10599"/>
                </a:cxn>
                <a:cxn ang="0">
                  <a:pos x="connsiteX10600" y="connsiteY10600"/>
                </a:cxn>
                <a:cxn ang="0">
                  <a:pos x="connsiteX10601" y="connsiteY10601"/>
                </a:cxn>
                <a:cxn ang="0">
                  <a:pos x="connsiteX10602" y="connsiteY10602"/>
                </a:cxn>
                <a:cxn ang="0">
                  <a:pos x="connsiteX10603" y="connsiteY10603"/>
                </a:cxn>
                <a:cxn ang="0">
                  <a:pos x="connsiteX10604" y="connsiteY10604"/>
                </a:cxn>
                <a:cxn ang="0">
                  <a:pos x="connsiteX10605" y="connsiteY10605"/>
                </a:cxn>
                <a:cxn ang="0">
                  <a:pos x="connsiteX10606" y="connsiteY10606"/>
                </a:cxn>
                <a:cxn ang="0">
                  <a:pos x="connsiteX10607" y="connsiteY10607"/>
                </a:cxn>
                <a:cxn ang="0">
                  <a:pos x="connsiteX10608" y="connsiteY10608"/>
                </a:cxn>
                <a:cxn ang="0">
                  <a:pos x="connsiteX10609" y="connsiteY10609"/>
                </a:cxn>
                <a:cxn ang="0">
                  <a:pos x="connsiteX10610" y="connsiteY10610"/>
                </a:cxn>
                <a:cxn ang="0">
                  <a:pos x="connsiteX10611" y="connsiteY10611"/>
                </a:cxn>
                <a:cxn ang="0">
                  <a:pos x="connsiteX10612" y="connsiteY10612"/>
                </a:cxn>
                <a:cxn ang="0">
                  <a:pos x="connsiteX10613" y="connsiteY10613"/>
                </a:cxn>
                <a:cxn ang="0">
                  <a:pos x="connsiteX10614" y="connsiteY10614"/>
                </a:cxn>
                <a:cxn ang="0">
                  <a:pos x="connsiteX10615" y="connsiteY10615"/>
                </a:cxn>
                <a:cxn ang="0">
                  <a:pos x="connsiteX10616" y="connsiteY10616"/>
                </a:cxn>
                <a:cxn ang="0">
                  <a:pos x="connsiteX10617" y="connsiteY10617"/>
                </a:cxn>
                <a:cxn ang="0">
                  <a:pos x="connsiteX10618" y="connsiteY10618"/>
                </a:cxn>
                <a:cxn ang="0">
                  <a:pos x="connsiteX10619" y="connsiteY10619"/>
                </a:cxn>
                <a:cxn ang="0">
                  <a:pos x="connsiteX10620" y="connsiteY10620"/>
                </a:cxn>
                <a:cxn ang="0">
                  <a:pos x="connsiteX10621" y="connsiteY10621"/>
                </a:cxn>
                <a:cxn ang="0">
                  <a:pos x="connsiteX10622" y="connsiteY10622"/>
                </a:cxn>
                <a:cxn ang="0">
                  <a:pos x="connsiteX10623" y="connsiteY10623"/>
                </a:cxn>
                <a:cxn ang="0">
                  <a:pos x="connsiteX10624" y="connsiteY10624"/>
                </a:cxn>
                <a:cxn ang="0">
                  <a:pos x="connsiteX10625" y="connsiteY10625"/>
                </a:cxn>
                <a:cxn ang="0">
                  <a:pos x="connsiteX10626" y="connsiteY10626"/>
                </a:cxn>
                <a:cxn ang="0">
                  <a:pos x="connsiteX10627" y="connsiteY10627"/>
                </a:cxn>
                <a:cxn ang="0">
                  <a:pos x="connsiteX10628" y="connsiteY10628"/>
                </a:cxn>
                <a:cxn ang="0">
                  <a:pos x="connsiteX10629" y="connsiteY10629"/>
                </a:cxn>
                <a:cxn ang="0">
                  <a:pos x="connsiteX10630" y="connsiteY10630"/>
                </a:cxn>
                <a:cxn ang="0">
                  <a:pos x="connsiteX10631" y="connsiteY10631"/>
                </a:cxn>
                <a:cxn ang="0">
                  <a:pos x="connsiteX10632" y="connsiteY10632"/>
                </a:cxn>
                <a:cxn ang="0">
                  <a:pos x="connsiteX10633" y="connsiteY10633"/>
                </a:cxn>
                <a:cxn ang="0">
                  <a:pos x="connsiteX10634" y="connsiteY10634"/>
                </a:cxn>
                <a:cxn ang="0">
                  <a:pos x="connsiteX10635" y="connsiteY10635"/>
                </a:cxn>
                <a:cxn ang="0">
                  <a:pos x="connsiteX10636" y="connsiteY10636"/>
                </a:cxn>
                <a:cxn ang="0">
                  <a:pos x="connsiteX10637" y="connsiteY10637"/>
                </a:cxn>
                <a:cxn ang="0">
                  <a:pos x="connsiteX10638" y="connsiteY10638"/>
                </a:cxn>
                <a:cxn ang="0">
                  <a:pos x="connsiteX10639" y="connsiteY10639"/>
                </a:cxn>
                <a:cxn ang="0">
                  <a:pos x="connsiteX10640" y="connsiteY10640"/>
                </a:cxn>
                <a:cxn ang="0">
                  <a:pos x="connsiteX10641" y="connsiteY10641"/>
                </a:cxn>
                <a:cxn ang="0">
                  <a:pos x="connsiteX10642" y="connsiteY10642"/>
                </a:cxn>
                <a:cxn ang="0">
                  <a:pos x="connsiteX10643" y="connsiteY10643"/>
                </a:cxn>
                <a:cxn ang="0">
                  <a:pos x="connsiteX10644" y="connsiteY10644"/>
                </a:cxn>
                <a:cxn ang="0">
                  <a:pos x="connsiteX10645" y="connsiteY10645"/>
                </a:cxn>
                <a:cxn ang="0">
                  <a:pos x="connsiteX10646" y="connsiteY10646"/>
                </a:cxn>
                <a:cxn ang="0">
                  <a:pos x="connsiteX10647" y="connsiteY10647"/>
                </a:cxn>
                <a:cxn ang="0">
                  <a:pos x="connsiteX10648" y="connsiteY10648"/>
                </a:cxn>
                <a:cxn ang="0">
                  <a:pos x="connsiteX10649" y="connsiteY10649"/>
                </a:cxn>
                <a:cxn ang="0">
                  <a:pos x="connsiteX10650" y="connsiteY10650"/>
                </a:cxn>
                <a:cxn ang="0">
                  <a:pos x="connsiteX10651" y="connsiteY10651"/>
                </a:cxn>
                <a:cxn ang="0">
                  <a:pos x="connsiteX10652" y="connsiteY10652"/>
                </a:cxn>
                <a:cxn ang="0">
                  <a:pos x="connsiteX10653" y="connsiteY10653"/>
                </a:cxn>
                <a:cxn ang="0">
                  <a:pos x="connsiteX10654" y="connsiteY10654"/>
                </a:cxn>
                <a:cxn ang="0">
                  <a:pos x="connsiteX10655" y="connsiteY10655"/>
                </a:cxn>
                <a:cxn ang="0">
                  <a:pos x="connsiteX10656" y="connsiteY10656"/>
                </a:cxn>
                <a:cxn ang="0">
                  <a:pos x="connsiteX10657" y="connsiteY10657"/>
                </a:cxn>
                <a:cxn ang="0">
                  <a:pos x="connsiteX10658" y="connsiteY10658"/>
                </a:cxn>
                <a:cxn ang="0">
                  <a:pos x="connsiteX10659" y="connsiteY10659"/>
                </a:cxn>
                <a:cxn ang="0">
                  <a:pos x="connsiteX10660" y="connsiteY10660"/>
                </a:cxn>
                <a:cxn ang="0">
                  <a:pos x="connsiteX10661" y="connsiteY10661"/>
                </a:cxn>
                <a:cxn ang="0">
                  <a:pos x="connsiteX10662" y="connsiteY10662"/>
                </a:cxn>
                <a:cxn ang="0">
                  <a:pos x="connsiteX10663" y="connsiteY10663"/>
                </a:cxn>
                <a:cxn ang="0">
                  <a:pos x="connsiteX10664" y="connsiteY10664"/>
                </a:cxn>
                <a:cxn ang="0">
                  <a:pos x="connsiteX10665" y="connsiteY10665"/>
                </a:cxn>
                <a:cxn ang="0">
                  <a:pos x="connsiteX10666" y="connsiteY10666"/>
                </a:cxn>
                <a:cxn ang="0">
                  <a:pos x="connsiteX10667" y="connsiteY10667"/>
                </a:cxn>
                <a:cxn ang="0">
                  <a:pos x="connsiteX10668" y="connsiteY10668"/>
                </a:cxn>
                <a:cxn ang="0">
                  <a:pos x="connsiteX10669" y="connsiteY10669"/>
                </a:cxn>
                <a:cxn ang="0">
                  <a:pos x="connsiteX10670" y="connsiteY10670"/>
                </a:cxn>
                <a:cxn ang="0">
                  <a:pos x="connsiteX10671" y="connsiteY10671"/>
                </a:cxn>
                <a:cxn ang="0">
                  <a:pos x="connsiteX10672" y="connsiteY10672"/>
                </a:cxn>
                <a:cxn ang="0">
                  <a:pos x="connsiteX10673" y="connsiteY10673"/>
                </a:cxn>
                <a:cxn ang="0">
                  <a:pos x="connsiteX10674" y="connsiteY10674"/>
                </a:cxn>
                <a:cxn ang="0">
                  <a:pos x="connsiteX10675" y="connsiteY10675"/>
                </a:cxn>
                <a:cxn ang="0">
                  <a:pos x="connsiteX10676" y="connsiteY10676"/>
                </a:cxn>
                <a:cxn ang="0">
                  <a:pos x="connsiteX10677" y="connsiteY10677"/>
                </a:cxn>
                <a:cxn ang="0">
                  <a:pos x="connsiteX10678" y="connsiteY10678"/>
                </a:cxn>
                <a:cxn ang="0">
                  <a:pos x="connsiteX10679" y="connsiteY10679"/>
                </a:cxn>
                <a:cxn ang="0">
                  <a:pos x="connsiteX10680" y="connsiteY10680"/>
                </a:cxn>
                <a:cxn ang="0">
                  <a:pos x="connsiteX10681" y="connsiteY10681"/>
                </a:cxn>
                <a:cxn ang="0">
                  <a:pos x="connsiteX10682" y="connsiteY10682"/>
                </a:cxn>
                <a:cxn ang="0">
                  <a:pos x="connsiteX10683" y="connsiteY10683"/>
                </a:cxn>
                <a:cxn ang="0">
                  <a:pos x="connsiteX10684" y="connsiteY10684"/>
                </a:cxn>
                <a:cxn ang="0">
                  <a:pos x="connsiteX10685" y="connsiteY10685"/>
                </a:cxn>
                <a:cxn ang="0">
                  <a:pos x="connsiteX10686" y="connsiteY10686"/>
                </a:cxn>
                <a:cxn ang="0">
                  <a:pos x="connsiteX10687" y="connsiteY10687"/>
                </a:cxn>
                <a:cxn ang="0">
                  <a:pos x="connsiteX10688" y="connsiteY10688"/>
                </a:cxn>
                <a:cxn ang="0">
                  <a:pos x="connsiteX10689" y="connsiteY10689"/>
                </a:cxn>
                <a:cxn ang="0">
                  <a:pos x="connsiteX10690" y="connsiteY10690"/>
                </a:cxn>
                <a:cxn ang="0">
                  <a:pos x="connsiteX10691" y="connsiteY10691"/>
                </a:cxn>
                <a:cxn ang="0">
                  <a:pos x="connsiteX10692" y="connsiteY10692"/>
                </a:cxn>
                <a:cxn ang="0">
                  <a:pos x="connsiteX10693" y="connsiteY10693"/>
                </a:cxn>
                <a:cxn ang="0">
                  <a:pos x="connsiteX10694" y="connsiteY10694"/>
                </a:cxn>
                <a:cxn ang="0">
                  <a:pos x="connsiteX10695" y="connsiteY10695"/>
                </a:cxn>
                <a:cxn ang="0">
                  <a:pos x="connsiteX10696" y="connsiteY10696"/>
                </a:cxn>
                <a:cxn ang="0">
                  <a:pos x="connsiteX10697" y="connsiteY10697"/>
                </a:cxn>
                <a:cxn ang="0">
                  <a:pos x="connsiteX10698" y="connsiteY10698"/>
                </a:cxn>
                <a:cxn ang="0">
                  <a:pos x="connsiteX10699" y="connsiteY10699"/>
                </a:cxn>
                <a:cxn ang="0">
                  <a:pos x="connsiteX10700" y="connsiteY10700"/>
                </a:cxn>
                <a:cxn ang="0">
                  <a:pos x="connsiteX10701" y="connsiteY10701"/>
                </a:cxn>
                <a:cxn ang="0">
                  <a:pos x="connsiteX10702" y="connsiteY10702"/>
                </a:cxn>
                <a:cxn ang="0">
                  <a:pos x="connsiteX10703" y="connsiteY10703"/>
                </a:cxn>
                <a:cxn ang="0">
                  <a:pos x="connsiteX10704" y="connsiteY10704"/>
                </a:cxn>
                <a:cxn ang="0">
                  <a:pos x="connsiteX10705" y="connsiteY10705"/>
                </a:cxn>
                <a:cxn ang="0">
                  <a:pos x="connsiteX10706" y="connsiteY10706"/>
                </a:cxn>
                <a:cxn ang="0">
                  <a:pos x="connsiteX10707" y="connsiteY10707"/>
                </a:cxn>
                <a:cxn ang="0">
                  <a:pos x="connsiteX10708" y="connsiteY10708"/>
                </a:cxn>
                <a:cxn ang="0">
                  <a:pos x="connsiteX10709" y="connsiteY10709"/>
                </a:cxn>
                <a:cxn ang="0">
                  <a:pos x="connsiteX10710" y="connsiteY10710"/>
                </a:cxn>
                <a:cxn ang="0">
                  <a:pos x="connsiteX10711" y="connsiteY10711"/>
                </a:cxn>
                <a:cxn ang="0">
                  <a:pos x="connsiteX10712" y="connsiteY10712"/>
                </a:cxn>
                <a:cxn ang="0">
                  <a:pos x="connsiteX10713" y="connsiteY10713"/>
                </a:cxn>
                <a:cxn ang="0">
                  <a:pos x="connsiteX10714" y="connsiteY10714"/>
                </a:cxn>
                <a:cxn ang="0">
                  <a:pos x="connsiteX10715" y="connsiteY10715"/>
                </a:cxn>
                <a:cxn ang="0">
                  <a:pos x="connsiteX10716" y="connsiteY10716"/>
                </a:cxn>
                <a:cxn ang="0">
                  <a:pos x="connsiteX10717" y="connsiteY10717"/>
                </a:cxn>
                <a:cxn ang="0">
                  <a:pos x="connsiteX10718" y="connsiteY10718"/>
                </a:cxn>
                <a:cxn ang="0">
                  <a:pos x="connsiteX10719" y="connsiteY10719"/>
                </a:cxn>
                <a:cxn ang="0">
                  <a:pos x="connsiteX10720" y="connsiteY10720"/>
                </a:cxn>
                <a:cxn ang="0">
                  <a:pos x="connsiteX10721" y="connsiteY10721"/>
                </a:cxn>
                <a:cxn ang="0">
                  <a:pos x="connsiteX10722" y="connsiteY10722"/>
                </a:cxn>
                <a:cxn ang="0">
                  <a:pos x="connsiteX10723" y="connsiteY10723"/>
                </a:cxn>
                <a:cxn ang="0">
                  <a:pos x="connsiteX10724" y="connsiteY10724"/>
                </a:cxn>
                <a:cxn ang="0">
                  <a:pos x="connsiteX10725" y="connsiteY10725"/>
                </a:cxn>
                <a:cxn ang="0">
                  <a:pos x="connsiteX10726" y="connsiteY10726"/>
                </a:cxn>
                <a:cxn ang="0">
                  <a:pos x="connsiteX10727" y="connsiteY10727"/>
                </a:cxn>
                <a:cxn ang="0">
                  <a:pos x="connsiteX10728" y="connsiteY10728"/>
                </a:cxn>
                <a:cxn ang="0">
                  <a:pos x="connsiteX10729" y="connsiteY10729"/>
                </a:cxn>
                <a:cxn ang="0">
                  <a:pos x="connsiteX10730" y="connsiteY10730"/>
                </a:cxn>
                <a:cxn ang="0">
                  <a:pos x="connsiteX10731" y="connsiteY10731"/>
                </a:cxn>
                <a:cxn ang="0">
                  <a:pos x="connsiteX10732" y="connsiteY10732"/>
                </a:cxn>
                <a:cxn ang="0">
                  <a:pos x="connsiteX10733" y="connsiteY10733"/>
                </a:cxn>
                <a:cxn ang="0">
                  <a:pos x="connsiteX10734" y="connsiteY10734"/>
                </a:cxn>
                <a:cxn ang="0">
                  <a:pos x="connsiteX10735" y="connsiteY10735"/>
                </a:cxn>
                <a:cxn ang="0">
                  <a:pos x="connsiteX10736" y="connsiteY10736"/>
                </a:cxn>
                <a:cxn ang="0">
                  <a:pos x="connsiteX10737" y="connsiteY10737"/>
                </a:cxn>
                <a:cxn ang="0">
                  <a:pos x="connsiteX10738" y="connsiteY10738"/>
                </a:cxn>
                <a:cxn ang="0">
                  <a:pos x="connsiteX10739" y="connsiteY10739"/>
                </a:cxn>
                <a:cxn ang="0">
                  <a:pos x="connsiteX10740" y="connsiteY10740"/>
                </a:cxn>
                <a:cxn ang="0">
                  <a:pos x="connsiteX10741" y="connsiteY10741"/>
                </a:cxn>
                <a:cxn ang="0">
                  <a:pos x="connsiteX10742" y="connsiteY10742"/>
                </a:cxn>
                <a:cxn ang="0">
                  <a:pos x="connsiteX10743" y="connsiteY10743"/>
                </a:cxn>
                <a:cxn ang="0">
                  <a:pos x="connsiteX10744" y="connsiteY10744"/>
                </a:cxn>
                <a:cxn ang="0">
                  <a:pos x="connsiteX10745" y="connsiteY10745"/>
                </a:cxn>
                <a:cxn ang="0">
                  <a:pos x="connsiteX10746" y="connsiteY10746"/>
                </a:cxn>
                <a:cxn ang="0">
                  <a:pos x="connsiteX10747" y="connsiteY10747"/>
                </a:cxn>
                <a:cxn ang="0">
                  <a:pos x="connsiteX10748" y="connsiteY10748"/>
                </a:cxn>
                <a:cxn ang="0">
                  <a:pos x="connsiteX10749" y="connsiteY10749"/>
                </a:cxn>
                <a:cxn ang="0">
                  <a:pos x="connsiteX10750" y="connsiteY10750"/>
                </a:cxn>
                <a:cxn ang="0">
                  <a:pos x="connsiteX10751" y="connsiteY10751"/>
                </a:cxn>
                <a:cxn ang="0">
                  <a:pos x="connsiteX10752" y="connsiteY10752"/>
                </a:cxn>
                <a:cxn ang="0">
                  <a:pos x="connsiteX10753" y="connsiteY10753"/>
                </a:cxn>
                <a:cxn ang="0">
                  <a:pos x="connsiteX10754" y="connsiteY10754"/>
                </a:cxn>
                <a:cxn ang="0">
                  <a:pos x="connsiteX10755" y="connsiteY10755"/>
                </a:cxn>
                <a:cxn ang="0">
                  <a:pos x="connsiteX10756" y="connsiteY10756"/>
                </a:cxn>
                <a:cxn ang="0">
                  <a:pos x="connsiteX10757" y="connsiteY10757"/>
                </a:cxn>
                <a:cxn ang="0">
                  <a:pos x="connsiteX10758" y="connsiteY10758"/>
                </a:cxn>
                <a:cxn ang="0">
                  <a:pos x="connsiteX10759" y="connsiteY10759"/>
                </a:cxn>
                <a:cxn ang="0">
                  <a:pos x="connsiteX10760" y="connsiteY10760"/>
                </a:cxn>
                <a:cxn ang="0">
                  <a:pos x="connsiteX10761" y="connsiteY10761"/>
                </a:cxn>
                <a:cxn ang="0">
                  <a:pos x="connsiteX10762" y="connsiteY10762"/>
                </a:cxn>
                <a:cxn ang="0">
                  <a:pos x="connsiteX10763" y="connsiteY10763"/>
                </a:cxn>
                <a:cxn ang="0">
                  <a:pos x="connsiteX10764" y="connsiteY10764"/>
                </a:cxn>
                <a:cxn ang="0">
                  <a:pos x="connsiteX10765" y="connsiteY10765"/>
                </a:cxn>
                <a:cxn ang="0">
                  <a:pos x="connsiteX10766" y="connsiteY10766"/>
                </a:cxn>
                <a:cxn ang="0">
                  <a:pos x="connsiteX10767" y="connsiteY10767"/>
                </a:cxn>
                <a:cxn ang="0">
                  <a:pos x="connsiteX10768" y="connsiteY10768"/>
                </a:cxn>
                <a:cxn ang="0">
                  <a:pos x="connsiteX10769" y="connsiteY10769"/>
                </a:cxn>
                <a:cxn ang="0">
                  <a:pos x="connsiteX10770" y="connsiteY10770"/>
                </a:cxn>
                <a:cxn ang="0">
                  <a:pos x="connsiteX10771" y="connsiteY10771"/>
                </a:cxn>
                <a:cxn ang="0">
                  <a:pos x="connsiteX10772" y="connsiteY10772"/>
                </a:cxn>
                <a:cxn ang="0">
                  <a:pos x="connsiteX10773" y="connsiteY10773"/>
                </a:cxn>
                <a:cxn ang="0">
                  <a:pos x="connsiteX10774" y="connsiteY10774"/>
                </a:cxn>
                <a:cxn ang="0">
                  <a:pos x="connsiteX10775" y="connsiteY10775"/>
                </a:cxn>
                <a:cxn ang="0">
                  <a:pos x="connsiteX10776" y="connsiteY10776"/>
                </a:cxn>
                <a:cxn ang="0">
                  <a:pos x="connsiteX10777" y="connsiteY10777"/>
                </a:cxn>
                <a:cxn ang="0">
                  <a:pos x="connsiteX10778" y="connsiteY10778"/>
                </a:cxn>
                <a:cxn ang="0">
                  <a:pos x="connsiteX10779" y="connsiteY10779"/>
                </a:cxn>
                <a:cxn ang="0">
                  <a:pos x="connsiteX10780" y="connsiteY10780"/>
                </a:cxn>
                <a:cxn ang="0">
                  <a:pos x="connsiteX10781" y="connsiteY10781"/>
                </a:cxn>
                <a:cxn ang="0">
                  <a:pos x="connsiteX10782" y="connsiteY10782"/>
                </a:cxn>
                <a:cxn ang="0">
                  <a:pos x="connsiteX10783" y="connsiteY10783"/>
                </a:cxn>
                <a:cxn ang="0">
                  <a:pos x="connsiteX10784" y="connsiteY10784"/>
                </a:cxn>
                <a:cxn ang="0">
                  <a:pos x="connsiteX10785" y="connsiteY10785"/>
                </a:cxn>
                <a:cxn ang="0">
                  <a:pos x="connsiteX10786" y="connsiteY10786"/>
                </a:cxn>
                <a:cxn ang="0">
                  <a:pos x="connsiteX10787" y="connsiteY10787"/>
                </a:cxn>
                <a:cxn ang="0">
                  <a:pos x="connsiteX10788" y="connsiteY10788"/>
                </a:cxn>
                <a:cxn ang="0">
                  <a:pos x="connsiteX10789" y="connsiteY10789"/>
                </a:cxn>
                <a:cxn ang="0">
                  <a:pos x="connsiteX10790" y="connsiteY10790"/>
                </a:cxn>
                <a:cxn ang="0">
                  <a:pos x="connsiteX10791" y="connsiteY10791"/>
                </a:cxn>
                <a:cxn ang="0">
                  <a:pos x="connsiteX10792" y="connsiteY10792"/>
                </a:cxn>
                <a:cxn ang="0">
                  <a:pos x="connsiteX10793" y="connsiteY10793"/>
                </a:cxn>
                <a:cxn ang="0">
                  <a:pos x="connsiteX10794" y="connsiteY10794"/>
                </a:cxn>
                <a:cxn ang="0">
                  <a:pos x="connsiteX10795" y="connsiteY10795"/>
                </a:cxn>
                <a:cxn ang="0">
                  <a:pos x="connsiteX10796" y="connsiteY10796"/>
                </a:cxn>
                <a:cxn ang="0">
                  <a:pos x="connsiteX10797" y="connsiteY10797"/>
                </a:cxn>
                <a:cxn ang="0">
                  <a:pos x="connsiteX10798" y="connsiteY10798"/>
                </a:cxn>
                <a:cxn ang="0">
                  <a:pos x="connsiteX10799" y="connsiteY10799"/>
                </a:cxn>
                <a:cxn ang="0">
                  <a:pos x="connsiteX10800" y="connsiteY10800"/>
                </a:cxn>
                <a:cxn ang="0">
                  <a:pos x="connsiteX10801" y="connsiteY10801"/>
                </a:cxn>
                <a:cxn ang="0">
                  <a:pos x="connsiteX10802" y="connsiteY10802"/>
                </a:cxn>
                <a:cxn ang="0">
                  <a:pos x="connsiteX10803" y="connsiteY10803"/>
                </a:cxn>
                <a:cxn ang="0">
                  <a:pos x="connsiteX10804" y="connsiteY10804"/>
                </a:cxn>
                <a:cxn ang="0">
                  <a:pos x="connsiteX10805" y="connsiteY10805"/>
                </a:cxn>
                <a:cxn ang="0">
                  <a:pos x="connsiteX10806" y="connsiteY10806"/>
                </a:cxn>
                <a:cxn ang="0">
                  <a:pos x="connsiteX10807" y="connsiteY10807"/>
                </a:cxn>
                <a:cxn ang="0">
                  <a:pos x="connsiteX10808" y="connsiteY10808"/>
                </a:cxn>
                <a:cxn ang="0">
                  <a:pos x="connsiteX10809" y="connsiteY10809"/>
                </a:cxn>
                <a:cxn ang="0">
                  <a:pos x="connsiteX10810" y="connsiteY10810"/>
                </a:cxn>
                <a:cxn ang="0">
                  <a:pos x="connsiteX10811" y="connsiteY10811"/>
                </a:cxn>
                <a:cxn ang="0">
                  <a:pos x="connsiteX10812" y="connsiteY10812"/>
                </a:cxn>
                <a:cxn ang="0">
                  <a:pos x="connsiteX10813" y="connsiteY10813"/>
                </a:cxn>
                <a:cxn ang="0">
                  <a:pos x="connsiteX10814" y="connsiteY10814"/>
                </a:cxn>
                <a:cxn ang="0">
                  <a:pos x="connsiteX10815" y="connsiteY10815"/>
                </a:cxn>
                <a:cxn ang="0">
                  <a:pos x="connsiteX10816" y="connsiteY10816"/>
                </a:cxn>
                <a:cxn ang="0">
                  <a:pos x="connsiteX10817" y="connsiteY10817"/>
                </a:cxn>
                <a:cxn ang="0">
                  <a:pos x="connsiteX10818" y="connsiteY10818"/>
                </a:cxn>
                <a:cxn ang="0">
                  <a:pos x="connsiteX10819" y="connsiteY10819"/>
                </a:cxn>
                <a:cxn ang="0">
                  <a:pos x="connsiteX10820" y="connsiteY10820"/>
                </a:cxn>
                <a:cxn ang="0">
                  <a:pos x="connsiteX10821" y="connsiteY10821"/>
                </a:cxn>
                <a:cxn ang="0">
                  <a:pos x="connsiteX10822" y="connsiteY10822"/>
                </a:cxn>
                <a:cxn ang="0">
                  <a:pos x="connsiteX10823" y="connsiteY10823"/>
                </a:cxn>
                <a:cxn ang="0">
                  <a:pos x="connsiteX10824" y="connsiteY10824"/>
                </a:cxn>
                <a:cxn ang="0">
                  <a:pos x="connsiteX10825" y="connsiteY10825"/>
                </a:cxn>
                <a:cxn ang="0">
                  <a:pos x="connsiteX10826" y="connsiteY10826"/>
                </a:cxn>
                <a:cxn ang="0">
                  <a:pos x="connsiteX10827" y="connsiteY10827"/>
                </a:cxn>
                <a:cxn ang="0">
                  <a:pos x="connsiteX10828" y="connsiteY10828"/>
                </a:cxn>
                <a:cxn ang="0">
                  <a:pos x="connsiteX10829" y="connsiteY10829"/>
                </a:cxn>
                <a:cxn ang="0">
                  <a:pos x="connsiteX10830" y="connsiteY10830"/>
                </a:cxn>
                <a:cxn ang="0">
                  <a:pos x="connsiteX10831" y="connsiteY10831"/>
                </a:cxn>
                <a:cxn ang="0">
                  <a:pos x="connsiteX10832" y="connsiteY10832"/>
                </a:cxn>
                <a:cxn ang="0">
                  <a:pos x="connsiteX10833" y="connsiteY10833"/>
                </a:cxn>
                <a:cxn ang="0">
                  <a:pos x="connsiteX10834" y="connsiteY10834"/>
                </a:cxn>
                <a:cxn ang="0">
                  <a:pos x="connsiteX10835" y="connsiteY10835"/>
                </a:cxn>
                <a:cxn ang="0">
                  <a:pos x="connsiteX10836" y="connsiteY10836"/>
                </a:cxn>
                <a:cxn ang="0">
                  <a:pos x="connsiteX10837" y="connsiteY10837"/>
                </a:cxn>
                <a:cxn ang="0">
                  <a:pos x="connsiteX10838" y="connsiteY10838"/>
                </a:cxn>
                <a:cxn ang="0">
                  <a:pos x="connsiteX10839" y="connsiteY10839"/>
                </a:cxn>
                <a:cxn ang="0">
                  <a:pos x="connsiteX10840" y="connsiteY10840"/>
                </a:cxn>
                <a:cxn ang="0">
                  <a:pos x="connsiteX10841" y="connsiteY10841"/>
                </a:cxn>
                <a:cxn ang="0">
                  <a:pos x="connsiteX10842" y="connsiteY10842"/>
                </a:cxn>
                <a:cxn ang="0">
                  <a:pos x="connsiteX10843" y="connsiteY10843"/>
                </a:cxn>
                <a:cxn ang="0">
                  <a:pos x="connsiteX10844" y="connsiteY10844"/>
                </a:cxn>
                <a:cxn ang="0">
                  <a:pos x="connsiteX10845" y="connsiteY10845"/>
                </a:cxn>
                <a:cxn ang="0">
                  <a:pos x="connsiteX10846" y="connsiteY10846"/>
                </a:cxn>
                <a:cxn ang="0">
                  <a:pos x="connsiteX10847" y="connsiteY10847"/>
                </a:cxn>
                <a:cxn ang="0">
                  <a:pos x="connsiteX10848" y="connsiteY10848"/>
                </a:cxn>
                <a:cxn ang="0">
                  <a:pos x="connsiteX10849" y="connsiteY10849"/>
                </a:cxn>
                <a:cxn ang="0">
                  <a:pos x="connsiteX10850" y="connsiteY10850"/>
                </a:cxn>
                <a:cxn ang="0">
                  <a:pos x="connsiteX10851" y="connsiteY10851"/>
                </a:cxn>
                <a:cxn ang="0">
                  <a:pos x="connsiteX10852" y="connsiteY10852"/>
                </a:cxn>
                <a:cxn ang="0">
                  <a:pos x="connsiteX10853" y="connsiteY10853"/>
                </a:cxn>
                <a:cxn ang="0">
                  <a:pos x="connsiteX10854" y="connsiteY10854"/>
                </a:cxn>
                <a:cxn ang="0">
                  <a:pos x="connsiteX10855" y="connsiteY10855"/>
                </a:cxn>
                <a:cxn ang="0">
                  <a:pos x="connsiteX10856" y="connsiteY10856"/>
                </a:cxn>
                <a:cxn ang="0">
                  <a:pos x="connsiteX10857" y="connsiteY10857"/>
                </a:cxn>
                <a:cxn ang="0">
                  <a:pos x="connsiteX10858" y="connsiteY10858"/>
                </a:cxn>
                <a:cxn ang="0">
                  <a:pos x="connsiteX10859" y="connsiteY10859"/>
                </a:cxn>
                <a:cxn ang="0">
                  <a:pos x="connsiteX10860" y="connsiteY10860"/>
                </a:cxn>
                <a:cxn ang="0">
                  <a:pos x="connsiteX10861" y="connsiteY10861"/>
                </a:cxn>
                <a:cxn ang="0">
                  <a:pos x="connsiteX10862" y="connsiteY10862"/>
                </a:cxn>
                <a:cxn ang="0">
                  <a:pos x="connsiteX10863" y="connsiteY10863"/>
                </a:cxn>
                <a:cxn ang="0">
                  <a:pos x="connsiteX10864" y="connsiteY10864"/>
                </a:cxn>
                <a:cxn ang="0">
                  <a:pos x="connsiteX10865" y="connsiteY10865"/>
                </a:cxn>
                <a:cxn ang="0">
                  <a:pos x="connsiteX10866" y="connsiteY10866"/>
                </a:cxn>
                <a:cxn ang="0">
                  <a:pos x="connsiteX10867" y="connsiteY10867"/>
                </a:cxn>
                <a:cxn ang="0">
                  <a:pos x="connsiteX10868" y="connsiteY10868"/>
                </a:cxn>
                <a:cxn ang="0">
                  <a:pos x="connsiteX10869" y="connsiteY10869"/>
                </a:cxn>
                <a:cxn ang="0">
                  <a:pos x="connsiteX10870" y="connsiteY10870"/>
                </a:cxn>
                <a:cxn ang="0">
                  <a:pos x="connsiteX10871" y="connsiteY10871"/>
                </a:cxn>
                <a:cxn ang="0">
                  <a:pos x="connsiteX10872" y="connsiteY10872"/>
                </a:cxn>
                <a:cxn ang="0">
                  <a:pos x="connsiteX10873" y="connsiteY10873"/>
                </a:cxn>
                <a:cxn ang="0">
                  <a:pos x="connsiteX10874" y="connsiteY10874"/>
                </a:cxn>
                <a:cxn ang="0">
                  <a:pos x="connsiteX10875" y="connsiteY10875"/>
                </a:cxn>
                <a:cxn ang="0">
                  <a:pos x="connsiteX10876" y="connsiteY10876"/>
                </a:cxn>
                <a:cxn ang="0">
                  <a:pos x="connsiteX10877" y="connsiteY10877"/>
                </a:cxn>
                <a:cxn ang="0">
                  <a:pos x="connsiteX10878" y="connsiteY10878"/>
                </a:cxn>
                <a:cxn ang="0">
                  <a:pos x="connsiteX10879" y="connsiteY10879"/>
                </a:cxn>
                <a:cxn ang="0">
                  <a:pos x="connsiteX10880" y="connsiteY10880"/>
                </a:cxn>
                <a:cxn ang="0">
                  <a:pos x="connsiteX10881" y="connsiteY10881"/>
                </a:cxn>
                <a:cxn ang="0">
                  <a:pos x="connsiteX10882" y="connsiteY10882"/>
                </a:cxn>
                <a:cxn ang="0">
                  <a:pos x="connsiteX10883" y="connsiteY10883"/>
                </a:cxn>
                <a:cxn ang="0">
                  <a:pos x="connsiteX10884" y="connsiteY10884"/>
                </a:cxn>
                <a:cxn ang="0">
                  <a:pos x="connsiteX10885" y="connsiteY10885"/>
                </a:cxn>
                <a:cxn ang="0">
                  <a:pos x="connsiteX10886" y="connsiteY10886"/>
                </a:cxn>
                <a:cxn ang="0">
                  <a:pos x="connsiteX10887" y="connsiteY10887"/>
                </a:cxn>
                <a:cxn ang="0">
                  <a:pos x="connsiteX10888" y="connsiteY10888"/>
                </a:cxn>
                <a:cxn ang="0">
                  <a:pos x="connsiteX10889" y="connsiteY10889"/>
                </a:cxn>
                <a:cxn ang="0">
                  <a:pos x="connsiteX10890" y="connsiteY10890"/>
                </a:cxn>
                <a:cxn ang="0">
                  <a:pos x="connsiteX10891" y="connsiteY10891"/>
                </a:cxn>
                <a:cxn ang="0">
                  <a:pos x="connsiteX10892" y="connsiteY10892"/>
                </a:cxn>
                <a:cxn ang="0">
                  <a:pos x="connsiteX10893" y="connsiteY10893"/>
                </a:cxn>
                <a:cxn ang="0">
                  <a:pos x="connsiteX10894" y="connsiteY10894"/>
                </a:cxn>
                <a:cxn ang="0">
                  <a:pos x="connsiteX10895" y="connsiteY10895"/>
                </a:cxn>
                <a:cxn ang="0">
                  <a:pos x="connsiteX10896" y="connsiteY10896"/>
                </a:cxn>
                <a:cxn ang="0">
                  <a:pos x="connsiteX10897" y="connsiteY10897"/>
                </a:cxn>
                <a:cxn ang="0">
                  <a:pos x="connsiteX10898" y="connsiteY10898"/>
                </a:cxn>
                <a:cxn ang="0">
                  <a:pos x="connsiteX10899" y="connsiteY10899"/>
                </a:cxn>
                <a:cxn ang="0">
                  <a:pos x="connsiteX10900" y="connsiteY10900"/>
                </a:cxn>
                <a:cxn ang="0">
                  <a:pos x="connsiteX10901" y="connsiteY10901"/>
                </a:cxn>
                <a:cxn ang="0">
                  <a:pos x="connsiteX10902" y="connsiteY10902"/>
                </a:cxn>
                <a:cxn ang="0">
                  <a:pos x="connsiteX10903" y="connsiteY10903"/>
                </a:cxn>
                <a:cxn ang="0">
                  <a:pos x="connsiteX10904" y="connsiteY10904"/>
                </a:cxn>
                <a:cxn ang="0">
                  <a:pos x="connsiteX10905" y="connsiteY10905"/>
                </a:cxn>
                <a:cxn ang="0">
                  <a:pos x="connsiteX10906" y="connsiteY10906"/>
                </a:cxn>
                <a:cxn ang="0">
                  <a:pos x="connsiteX10907" y="connsiteY10907"/>
                </a:cxn>
                <a:cxn ang="0">
                  <a:pos x="connsiteX10908" y="connsiteY10908"/>
                </a:cxn>
                <a:cxn ang="0">
                  <a:pos x="connsiteX10909" y="connsiteY10909"/>
                </a:cxn>
                <a:cxn ang="0">
                  <a:pos x="connsiteX10910" y="connsiteY10910"/>
                </a:cxn>
                <a:cxn ang="0">
                  <a:pos x="connsiteX10911" y="connsiteY10911"/>
                </a:cxn>
                <a:cxn ang="0">
                  <a:pos x="connsiteX10912" y="connsiteY10912"/>
                </a:cxn>
                <a:cxn ang="0">
                  <a:pos x="connsiteX10913" y="connsiteY10913"/>
                </a:cxn>
                <a:cxn ang="0">
                  <a:pos x="connsiteX10914" y="connsiteY10914"/>
                </a:cxn>
                <a:cxn ang="0">
                  <a:pos x="connsiteX10915" y="connsiteY10915"/>
                </a:cxn>
                <a:cxn ang="0">
                  <a:pos x="connsiteX10916" y="connsiteY10916"/>
                </a:cxn>
                <a:cxn ang="0">
                  <a:pos x="connsiteX10917" y="connsiteY10917"/>
                </a:cxn>
                <a:cxn ang="0">
                  <a:pos x="connsiteX10918" y="connsiteY10918"/>
                </a:cxn>
                <a:cxn ang="0">
                  <a:pos x="connsiteX10919" y="connsiteY10919"/>
                </a:cxn>
                <a:cxn ang="0">
                  <a:pos x="connsiteX10920" y="connsiteY10920"/>
                </a:cxn>
                <a:cxn ang="0">
                  <a:pos x="connsiteX10921" y="connsiteY10921"/>
                </a:cxn>
                <a:cxn ang="0">
                  <a:pos x="connsiteX10922" y="connsiteY10922"/>
                </a:cxn>
                <a:cxn ang="0">
                  <a:pos x="connsiteX10923" y="connsiteY10923"/>
                </a:cxn>
                <a:cxn ang="0">
                  <a:pos x="connsiteX10924" y="connsiteY10924"/>
                </a:cxn>
                <a:cxn ang="0">
                  <a:pos x="connsiteX10925" y="connsiteY10925"/>
                </a:cxn>
                <a:cxn ang="0">
                  <a:pos x="connsiteX10926" y="connsiteY10926"/>
                </a:cxn>
                <a:cxn ang="0">
                  <a:pos x="connsiteX10927" y="connsiteY10927"/>
                </a:cxn>
                <a:cxn ang="0">
                  <a:pos x="connsiteX10928" y="connsiteY10928"/>
                </a:cxn>
                <a:cxn ang="0">
                  <a:pos x="connsiteX10929" y="connsiteY10929"/>
                </a:cxn>
                <a:cxn ang="0">
                  <a:pos x="connsiteX10930" y="connsiteY10930"/>
                </a:cxn>
                <a:cxn ang="0">
                  <a:pos x="connsiteX10931" y="connsiteY10931"/>
                </a:cxn>
                <a:cxn ang="0">
                  <a:pos x="connsiteX10932" y="connsiteY10932"/>
                </a:cxn>
                <a:cxn ang="0">
                  <a:pos x="connsiteX10933" y="connsiteY10933"/>
                </a:cxn>
                <a:cxn ang="0">
                  <a:pos x="connsiteX10934" y="connsiteY10934"/>
                </a:cxn>
                <a:cxn ang="0">
                  <a:pos x="connsiteX10935" y="connsiteY10935"/>
                </a:cxn>
                <a:cxn ang="0">
                  <a:pos x="connsiteX10936" y="connsiteY10936"/>
                </a:cxn>
                <a:cxn ang="0">
                  <a:pos x="connsiteX10937" y="connsiteY10937"/>
                </a:cxn>
                <a:cxn ang="0">
                  <a:pos x="connsiteX10938" y="connsiteY10938"/>
                </a:cxn>
                <a:cxn ang="0">
                  <a:pos x="connsiteX10939" y="connsiteY10939"/>
                </a:cxn>
                <a:cxn ang="0">
                  <a:pos x="connsiteX10940" y="connsiteY10940"/>
                </a:cxn>
                <a:cxn ang="0">
                  <a:pos x="connsiteX10941" y="connsiteY10941"/>
                </a:cxn>
                <a:cxn ang="0">
                  <a:pos x="connsiteX10942" y="connsiteY10942"/>
                </a:cxn>
                <a:cxn ang="0">
                  <a:pos x="connsiteX10943" y="connsiteY10943"/>
                </a:cxn>
                <a:cxn ang="0">
                  <a:pos x="connsiteX10944" y="connsiteY10944"/>
                </a:cxn>
                <a:cxn ang="0">
                  <a:pos x="connsiteX10945" y="connsiteY10945"/>
                </a:cxn>
                <a:cxn ang="0">
                  <a:pos x="connsiteX10946" y="connsiteY10946"/>
                </a:cxn>
                <a:cxn ang="0">
                  <a:pos x="connsiteX10947" y="connsiteY10947"/>
                </a:cxn>
                <a:cxn ang="0">
                  <a:pos x="connsiteX10948" y="connsiteY10948"/>
                </a:cxn>
                <a:cxn ang="0">
                  <a:pos x="connsiteX10949" y="connsiteY10949"/>
                </a:cxn>
                <a:cxn ang="0">
                  <a:pos x="connsiteX10950" y="connsiteY10950"/>
                </a:cxn>
                <a:cxn ang="0">
                  <a:pos x="connsiteX10951" y="connsiteY10951"/>
                </a:cxn>
                <a:cxn ang="0">
                  <a:pos x="connsiteX10952" y="connsiteY10952"/>
                </a:cxn>
                <a:cxn ang="0">
                  <a:pos x="connsiteX10953" y="connsiteY10953"/>
                </a:cxn>
                <a:cxn ang="0">
                  <a:pos x="connsiteX10954" y="connsiteY10954"/>
                </a:cxn>
                <a:cxn ang="0">
                  <a:pos x="connsiteX10955" y="connsiteY10955"/>
                </a:cxn>
                <a:cxn ang="0">
                  <a:pos x="connsiteX10956" y="connsiteY10956"/>
                </a:cxn>
                <a:cxn ang="0">
                  <a:pos x="connsiteX10957" y="connsiteY10957"/>
                </a:cxn>
                <a:cxn ang="0">
                  <a:pos x="connsiteX10958" y="connsiteY10958"/>
                </a:cxn>
                <a:cxn ang="0">
                  <a:pos x="connsiteX10959" y="connsiteY10959"/>
                </a:cxn>
                <a:cxn ang="0">
                  <a:pos x="connsiteX10960" y="connsiteY10960"/>
                </a:cxn>
                <a:cxn ang="0">
                  <a:pos x="connsiteX10961" y="connsiteY10961"/>
                </a:cxn>
                <a:cxn ang="0">
                  <a:pos x="connsiteX10962" y="connsiteY10962"/>
                </a:cxn>
                <a:cxn ang="0">
                  <a:pos x="connsiteX10963" y="connsiteY10963"/>
                </a:cxn>
                <a:cxn ang="0">
                  <a:pos x="connsiteX10964" y="connsiteY10964"/>
                </a:cxn>
                <a:cxn ang="0">
                  <a:pos x="connsiteX10965" y="connsiteY10965"/>
                </a:cxn>
                <a:cxn ang="0">
                  <a:pos x="connsiteX10966" y="connsiteY10966"/>
                </a:cxn>
                <a:cxn ang="0">
                  <a:pos x="connsiteX10967" y="connsiteY10967"/>
                </a:cxn>
                <a:cxn ang="0">
                  <a:pos x="connsiteX10968" y="connsiteY10968"/>
                </a:cxn>
                <a:cxn ang="0">
                  <a:pos x="connsiteX10969" y="connsiteY10969"/>
                </a:cxn>
                <a:cxn ang="0">
                  <a:pos x="connsiteX10970" y="connsiteY10970"/>
                </a:cxn>
                <a:cxn ang="0">
                  <a:pos x="connsiteX10971" y="connsiteY10971"/>
                </a:cxn>
                <a:cxn ang="0">
                  <a:pos x="connsiteX10972" y="connsiteY10972"/>
                </a:cxn>
                <a:cxn ang="0">
                  <a:pos x="connsiteX10973" y="connsiteY10973"/>
                </a:cxn>
                <a:cxn ang="0">
                  <a:pos x="connsiteX10974" y="connsiteY10974"/>
                </a:cxn>
                <a:cxn ang="0">
                  <a:pos x="connsiteX10975" y="connsiteY10975"/>
                </a:cxn>
                <a:cxn ang="0">
                  <a:pos x="connsiteX10976" y="connsiteY10976"/>
                </a:cxn>
                <a:cxn ang="0">
                  <a:pos x="connsiteX10977" y="connsiteY10977"/>
                </a:cxn>
                <a:cxn ang="0">
                  <a:pos x="connsiteX10978" y="connsiteY10978"/>
                </a:cxn>
                <a:cxn ang="0">
                  <a:pos x="connsiteX10979" y="connsiteY10979"/>
                </a:cxn>
                <a:cxn ang="0">
                  <a:pos x="connsiteX10980" y="connsiteY10980"/>
                </a:cxn>
                <a:cxn ang="0">
                  <a:pos x="connsiteX10981" y="connsiteY10981"/>
                </a:cxn>
                <a:cxn ang="0">
                  <a:pos x="connsiteX10982" y="connsiteY10982"/>
                </a:cxn>
                <a:cxn ang="0">
                  <a:pos x="connsiteX10983" y="connsiteY10983"/>
                </a:cxn>
                <a:cxn ang="0">
                  <a:pos x="connsiteX10984" y="connsiteY10984"/>
                </a:cxn>
                <a:cxn ang="0">
                  <a:pos x="connsiteX10985" y="connsiteY10985"/>
                </a:cxn>
                <a:cxn ang="0">
                  <a:pos x="connsiteX10986" y="connsiteY10986"/>
                </a:cxn>
                <a:cxn ang="0">
                  <a:pos x="connsiteX10987" y="connsiteY10987"/>
                </a:cxn>
                <a:cxn ang="0">
                  <a:pos x="connsiteX10988" y="connsiteY10988"/>
                </a:cxn>
                <a:cxn ang="0">
                  <a:pos x="connsiteX10989" y="connsiteY10989"/>
                </a:cxn>
                <a:cxn ang="0">
                  <a:pos x="connsiteX10990" y="connsiteY10990"/>
                </a:cxn>
                <a:cxn ang="0">
                  <a:pos x="connsiteX10991" y="connsiteY10991"/>
                </a:cxn>
                <a:cxn ang="0">
                  <a:pos x="connsiteX10992" y="connsiteY10992"/>
                </a:cxn>
                <a:cxn ang="0">
                  <a:pos x="connsiteX10993" y="connsiteY10993"/>
                </a:cxn>
                <a:cxn ang="0">
                  <a:pos x="connsiteX10994" y="connsiteY10994"/>
                </a:cxn>
                <a:cxn ang="0">
                  <a:pos x="connsiteX10995" y="connsiteY10995"/>
                </a:cxn>
                <a:cxn ang="0">
                  <a:pos x="connsiteX10996" y="connsiteY10996"/>
                </a:cxn>
                <a:cxn ang="0">
                  <a:pos x="connsiteX10997" y="connsiteY10997"/>
                </a:cxn>
                <a:cxn ang="0">
                  <a:pos x="connsiteX10998" y="connsiteY10998"/>
                </a:cxn>
                <a:cxn ang="0">
                  <a:pos x="connsiteX10999" y="connsiteY10999"/>
                </a:cxn>
                <a:cxn ang="0">
                  <a:pos x="connsiteX11000" y="connsiteY11000"/>
                </a:cxn>
                <a:cxn ang="0">
                  <a:pos x="connsiteX11001" y="connsiteY11001"/>
                </a:cxn>
                <a:cxn ang="0">
                  <a:pos x="connsiteX11002" y="connsiteY11002"/>
                </a:cxn>
                <a:cxn ang="0">
                  <a:pos x="connsiteX11003" y="connsiteY11003"/>
                </a:cxn>
                <a:cxn ang="0">
                  <a:pos x="connsiteX11004" y="connsiteY11004"/>
                </a:cxn>
                <a:cxn ang="0">
                  <a:pos x="connsiteX11005" y="connsiteY11005"/>
                </a:cxn>
                <a:cxn ang="0">
                  <a:pos x="connsiteX11006" y="connsiteY11006"/>
                </a:cxn>
                <a:cxn ang="0">
                  <a:pos x="connsiteX11007" y="connsiteY11007"/>
                </a:cxn>
                <a:cxn ang="0">
                  <a:pos x="connsiteX11008" y="connsiteY11008"/>
                </a:cxn>
                <a:cxn ang="0">
                  <a:pos x="connsiteX11009" y="connsiteY11009"/>
                </a:cxn>
                <a:cxn ang="0">
                  <a:pos x="connsiteX11010" y="connsiteY11010"/>
                </a:cxn>
                <a:cxn ang="0">
                  <a:pos x="connsiteX11011" y="connsiteY11011"/>
                </a:cxn>
                <a:cxn ang="0">
                  <a:pos x="connsiteX11012" y="connsiteY11012"/>
                </a:cxn>
                <a:cxn ang="0">
                  <a:pos x="connsiteX11013" y="connsiteY11013"/>
                </a:cxn>
                <a:cxn ang="0">
                  <a:pos x="connsiteX11014" y="connsiteY11014"/>
                </a:cxn>
                <a:cxn ang="0">
                  <a:pos x="connsiteX11015" y="connsiteY11015"/>
                </a:cxn>
                <a:cxn ang="0">
                  <a:pos x="connsiteX11016" y="connsiteY11016"/>
                </a:cxn>
                <a:cxn ang="0">
                  <a:pos x="connsiteX11017" y="connsiteY11017"/>
                </a:cxn>
                <a:cxn ang="0">
                  <a:pos x="connsiteX11018" y="connsiteY11018"/>
                </a:cxn>
                <a:cxn ang="0">
                  <a:pos x="connsiteX11019" y="connsiteY11019"/>
                </a:cxn>
                <a:cxn ang="0">
                  <a:pos x="connsiteX11020" y="connsiteY11020"/>
                </a:cxn>
                <a:cxn ang="0">
                  <a:pos x="connsiteX11021" y="connsiteY11021"/>
                </a:cxn>
                <a:cxn ang="0">
                  <a:pos x="connsiteX11022" y="connsiteY11022"/>
                </a:cxn>
                <a:cxn ang="0">
                  <a:pos x="connsiteX11023" y="connsiteY11023"/>
                </a:cxn>
                <a:cxn ang="0">
                  <a:pos x="connsiteX11024" y="connsiteY11024"/>
                </a:cxn>
                <a:cxn ang="0">
                  <a:pos x="connsiteX11025" y="connsiteY11025"/>
                </a:cxn>
                <a:cxn ang="0">
                  <a:pos x="connsiteX11026" y="connsiteY11026"/>
                </a:cxn>
                <a:cxn ang="0">
                  <a:pos x="connsiteX11027" y="connsiteY11027"/>
                </a:cxn>
                <a:cxn ang="0">
                  <a:pos x="connsiteX11028" y="connsiteY11028"/>
                </a:cxn>
                <a:cxn ang="0">
                  <a:pos x="connsiteX11029" y="connsiteY11029"/>
                </a:cxn>
                <a:cxn ang="0">
                  <a:pos x="connsiteX11030" y="connsiteY11030"/>
                </a:cxn>
                <a:cxn ang="0">
                  <a:pos x="connsiteX11031" y="connsiteY11031"/>
                </a:cxn>
                <a:cxn ang="0">
                  <a:pos x="connsiteX11032" y="connsiteY11032"/>
                </a:cxn>
                <a:cxn ang="0">
                  <a:pos x="connsiteX11033" y="connsiteY11033"/>
                </a:cxn>
                <a:cxn ang="0">
                  <a:pos x="connsiteX11034" y="connsiteY11034"/>
                </a:cxn>
                <a:cxn ang="0">
                  <a:pos x="connsiteX11035" y="connsiteY11035"/>
                </a:cxn>
                <a:cxn ang="0">
                  <a:pos x="connsiteX11036" y="connsiteY11036"/>
                </a:cxn>
                <a:cxn ang="0">
                  <a:pos x="connsiteX11037" y="connsiteY11037"/>
                </a:cxn>
                <a:cxn ang="0">
                  <a:pos x="connsiteX11038" y="connsiteY11038"/>
                </a:cxn>
                <a:cxn ang="0">
                  <a:pos x="connsiteX11039" y="connsiteY11039"/>
                </a:cxn>
                <a:cxn ang="0">
                  <a:pos x="connsiteX11040" y="connsiteY11040"/>
                </a:cxn>
                <a:cxn ang="0">
                  <a:pos x="connsiteX11041" y="connsiteY11041"/>
                </a:cxn>
                <a:cxn ang="0">
                  <a:pos x="connsiteX11042" y="connsiteY11042"/>
                </a:cxn>
                <a:cxn ang="0">
                  <a:pos x="connsiteX11043" y="connsiteY11043"/>
                </a:cxn>
                <a:cxn ang="0">
                  <a:pos x="connsiteX11044" y="connsiteY11044"/>
                </a:cxn>
                <a:cxn ang="0">
                  <a:pos x="connsiteX11045" y="connsiteY11045"/>
                </a:cxn>
                <a:cxn ang="0">
                  <a:pos x="connsiteX11046" y="connsiteY11046"/>
                </a:cxn>
                <a:cxn ang="0">
                  <a:pos x="connsiteX11047" y="connsiteY11047"/>
                </a:cxn>
                <a:cxn ang="0">
                  <a:pos x="connsiteX11048" y="connsiteY11048"/>
                </a:cxn>
                <a:cxn ang="0">
                  <a:pos x="connsiteX11049" y="connsiteY11049"/>
                </a:cxn>
                <a:cxn ang="0">
                  <a:pos x="connsiteX11050" y="connsiteY11050"/>
                </a:cxn>
                <a:cxn ang="0">
                  <a:pos x="connsiteX11051" y="connsiteY11051"/>
                </a:cxn>
                <a:cxn ang="0">
                  <a:pos x="connsiteX11052" y="connsiteY11052"/>
                </a:cxn>
                <a:cxn ang="0">
                  <a:pos x="connsiteX11053" y="connsiteY11053"/>
                </a:cxn>
                <a:cxn ang="0">
                  <a:pos x="connsiteX11054" y="connsiteY11054"/>
                </a:cxn>
                <a:cxn ang="0">
                  <a:pos x="connsiteX11055" y="connsiteY11055"/>
                </a:cxn>
                <a:cxn ang="0">
                  <a:pos x="connsiteX11056" y="connsiteY11056"/>
                </a:cxn>
                <a:cxn ang="0">
                  <a:pos x="connsiteX11057" y="connsiteY11057"/>
                </a:cxn>
                <a:cxn ang="0">
                  <a:pos x="connsiteX11058" y="connsiteY11058"/>
                </a:cxn>
                <a:cxn ang="0">
                  <a:pos x="connsiteX11059" y="connsiteY11059"/>
                </a:cxn>
                <a:cxn ang="0">
                  <a:pos x="connsiteX11060" y="connsiteY11060"/>
                </a:cxn>
                <a:cxn ang="0">
                  <a:pos x="connsiteX11061" y="connsiteY11061"/>
                </a:cxn>
                <a:cxn ang="0">
                  <a:pos x="connsiteX11062" y="connsiteY11062"/>
                </a:cxn>
                <a:cxn ang="0">
                  <a:pos x="connsiteX11063" y="connsiteY11063"/>
                </a:cxn>
                <a:cxn ang="0">
                  <a:pos x="connsiteX11064" y="connsiteY11064"/>
                </a:cxn>
                <a:cxn ang="0">
                  <a:pos x="connsiteX11065" y="connsiteY11065"/>
                </a:cxn>
                <a:cxn ang="0">
                  <a:pos x="connsiteX11066" y="connsiteY11066"/>
                </a:cxn>
                <a:cxn ang="0">
                  <a:pos x="connsiteX11067" y="connsiteY11067"/>
                </a:cxn>
                <a:cxn ang="0">
                  <a:pos x="connsiteX11068" y="connsiteY11068"/>
                </a:cxn>
                <a:cxn ang="0">
                  <a:pos x="connsiteX11069" y="connsiteY11069"/>
                </a:cxn>
                <a:cxn ang="0">
                  <a:pos x="connsiteX11070" y="connsiteY11070"/>
                </a:cxn>
                <a:cxn ang="0">
                  <a:pos x="connsiteX11071" y="connsiteY11071"/>
                </a:cxn>
                <a:cxn ang="0">
                  <a:pos x="connsiteX11072" y="connsiteY11072"/>
                </a:cxn>
                <a:cxn ang="0">
                  <a:pos x="connsiteX11073" y="connsiteY11073"/>
                </a:cxn>
                <a:cxn ang="0">
                  <a:pos x="connsiteX11074" y="connsiteY11074"/>
                </a:cxn>
                <a:cxn ang="0">
                  <a:pos x="connsiteX11075" y="connsiteY11075"/>
                </a:cxn>
                <a:cxn ang="0">
                  <a:pos x="connsiteX11076" y="connsiteY11076"/>
                </a:cxn>
                <a:cxn ang="0">
                  <a:pos x="connsiteX11077" y="connsiteY11077"/>
                </a:cxn>
                <a:cxn ang="0">
                  <a:pos x="connsiteX11078" y="connsiteY11078"/>
                </a:cxn>
                <a:cxn ang="0">
                  <a:pos x="connsiteX11079" y="connsiteY11079"/>
                </a:cxn>
                <a:cxn ang="0">
                  <a:pos x="connsiteX11080" y="connsiteY11080"/>
                </a:cxn>
                <a:cxn ang="0">
                  <a:pos x="connsiteX11081" y="connsiteY11081"/>
                </a:cxn>
                <a:cxn ang="0">
                  <a:pos x="connsiteX11082" y="connsiteY11082"/>
                </a:cxn>
                <a:cxn ang="0">
                  <a:pos x="connsiteX11083" y="connsiteY11083"/>
                </a:cxn>
                <a:cxn ang="0">
                  <a:pos x="connsiteX11084" y="connsiteY11084"/>
                </a:cxn>
                <a:cxn ang="0">
                  <a:pos x="connsiteX11085" y="connsiteY11085"/>
                </a:cxn>
                <a:cxn ang="0">
                  <a:pos x="connsiteX11086" y="connsiteY11086"/>
                </a:cxn>
                <a:cxn ang="0">
                  <a:pos x="connsiteX11087" y="connsiteY11087"/>
                </a:cxn>
                <a:cxn ang="0">
                  <a:pos x="connsiteX11088" y="connsiteY11088"/>
                </a:cxn>
                <a:cxn ang="0">
                  <a:pos x="connsiteX11089" y="connsiteY11089"/>
                </a:cxn>
                <a:cxn ang="0">
                  <a:pos x="connsiteX11090" y="connsiteY11090"/>
                </a:cxn>
                <a:cxn ang="0">
                  <a:pos x="connsiteX11091" y="connsiteY11091"/>
                </a:cxn>
                <a:cxn ang="0">
                  <a:pos x="connsiteX11092" y="connsiteY11092"/>
                </a:cxn>
                <a:cxn ang="0">
                  <a:pos x="connsiteX11093" y="connsiteY11093"/>
                </a:cxn>
                <a:cxn ang="0">
                  <a:pos x="connsiteX11094" y="connsiteY11094"/>
                </a:cxn>
                <a:cxn ang="0">
                  <a:pos x="connsiteX11095" y="connsiteY11095"/>
                </a:cxn>
                <a:cxn ang="0">
                  <a:pos x="connsiteX11096" y="connsiteY11096"/>
                </a:cxn>
                <a:cxn ang="0">
                  <a:pos x="connsiteX11097" y="connsiteY11097"/>
                </a:cxn>
                <a:cxn ang="0">
                  <a:pos x="connsiteX11098" y="connsiteY11098"/>
                </a:cxn>
                <a:cxn ang="0">
                  <a:pos x="connsiteX11099" y="connsiteY11099"/>
                </a:cxn>
                <a:cxn ang="0">
                  <a:pos x="connsiteX11100" y="connsiteY11100"/>
                </a:cxn>
                <a:cxn ang="0">
                  <a:pos x="connsiteX11101" y="connsiteY11101"/>
                </a:cxn>
                <a:cxn ang="0">
                  <a:pos x="connsiteX11102" y="connsiteY11102"/>
                </a:cxn>
                <a:cxn ang="0">
                  <a:pos x="connsiteX11103" y="connsiteY11103"/>
                </a:cxn>
                <a:cxn ang="0">
                  <a:pos x="connsiteX11104" y="connsiteY11104"/>
                </a:cxn>
                <a:cxn ang="0">
                  <a:pos x="connsiteX11105" y="connsiteY11105"/>
                </a:cxn>
                <a:cxn ang="0">
                  <a:pos x="connsiteX11106" y="connsiteY11106"/>
                </a:cxn>
                <a:cxn ang="0">
                  <a:pos x="connsiteX11107" y="connsiteY11107"/>
                </a:cxn>
                <a:cxn ang="0">
                  <a:pos x="connsiteX11108" y="connsiteY11108"/>
                </a:cxn>
                <a:cxn ang="0">
                  <a:pos x="connsiteX11109" y="connsiteY11109"/>
                </a:cxn>
                <a:cxn ang="0">
                  <a:pos x="connsiteX11110" y="connsiteY11110"/>
                </a:cxn>
                <a:cxn ang="0">
                  <a:pos x="connsiteX11111" y="connsiteY11111"/>
                </a:cxn>
                <a:cxn ang="0">
                  <a:pos x="connsiteX11112" y="connsiteY11112"/>
                </a:cxn>
                <a:cxn ang="0">
                  <a:pos x="connsiteX11113" y="connsiteY11113"/>
                </a:cxn>
                <a:cxn ang="0">
                  <a:pos x="connsiteX11114" y="connsiteY11114"/>
                </a:cxn>
                <a:cxn ang="0">
                  <a:pos x="connsiteX11115" y="connsiteY11115"/>
                </a:cxn>
                <a:cxn ang="0">
                  <a:pos x="connsiteX11116" y="connsiteY11116"/>
                </a:cxn>
                <a:cxn ang="0">
                  <a:pos x="connsiteX11117" y="connsiteY11117"/>
                </a:cxn>
                <a:cxn ang="0">
                  <a:pos x="connsiteX11118" y="connsiteY11118"/>
                </a:cxn>
                <a:cxn ang="0">
                  <a:pos x="connsiteX11119" y="connsiteY11119"/>
                </a:cxn>
                <a:cxn ang="0">
                  <a:pos x="connsiteX11120" y="connsiteY11120"/>
                </a:cxn>
                <a:cxn ang="0">
                  <a:pos x="connsiteX11121" y="connsiteY11121"/>
                </a:cxn>
                <a:cxn ang="0">
                  <a:pos x="connsiteX11122" y="connsiteY11122"/>
                </a:cxn>
                <a:cxn ang="0">
                  <a:pos x="connsiteX11123" y="connsiteY11123"/>
                </a:cxn>
                <a:cxn ang="0">
                  <a:pos x="connsiteX11124" y="connsiteY11124"/>
                </a:cxn>
                <a:cxn ang="0">
                  <a:pos x="connsiteX11125" y="connsiteY11125"/>
                </a:cxn>
                <a:cxn ang="0">
                  <a:pos x="connsiteX11126" y="connsiteY11126"/>
                </a:cxn>
                <a:cxn ang="0">
                  <a:pos x="connsiteX11127" y="connsiteY11127"/>
                </a:cxn>
                <a:cxn ang="0">
                  <a:pos x="connsiteX11128" y="connsiteY11128"/>
                </a:cxn>
                <a:cxn ang="0">
                  <a:pos x="connsiteX11129" y="connsiteY11129"/>
                </a:cxn>
                <a:cxn ang="0">
                  <a:pos x="connsiteX11130" y="connsiteY11130"/>
                </a:cxn>
                <a:cxn ang="0">
                  <a:pos x="connsiteX11131" y="connsiteY11131"/>
                </a:cxn>
                <a:cxn ang="0">
                  <a:pos x="connsiteX11132" y="connsiteY11132"/>
                </a:cxn>
                <a:cxn ang="0">
                  <a:pos x="connsiteX11133" y="connsiteY11133"/>
                </a:cxn>
                <a:cxn ang="0">
                  <a:pos x="connsiteX11134" y="connsiteY11134"/>
                </a:cxn>
                <a:cxn ang="0">
                  <a:pos x="connsiteX11135" y="connsiteY11135"/>
                </a:cxn>
                <a:cxn ang="0">
                  <a:pos x="connsiteX11136" y="connsiteY11136"/>
                </a:cxn>
                <a:cxn ang="0">
                  <a:pos x="connsiteX11137" y="connsiteY11137"/>
                </a:cxn>
                <a:cxn ang="0">
                  <a:pos x="connsiteX11138" y="connsiteY11138"/>
                </a:cxn>
                <a:cxn ang="0">
                  <a:pos x="connsiteX11139" y="connsiteY11139"/>
                </a:cxn>
                <a:cxn ang="0">
                  <a:pos x="connsiteX11140" y="connsiteY11140"/>
                </a:cxn>
                <a:cxn ang="0">
                  <a:pos x="connsiteX11141" y="connsiteY11141"/>
                </a:cxn>
                <a:cxn ang="0">
                  <a:pos x="connsiteX11142" y="connsiteY11142"/>
                </a:cxn>
                <a:cxn ang="0">
                  <a:pos x="connsiteX11143" y="connsiteY11143"/>
                </a:cxn>
                <a:cxn ang="0">
                  <a:pos x="connsiteX11144" y="connsiteY11144"/>
                </a:cxn>
                <a:cxn ang="0">
                  <a:pos x="connsiteX11145" y="connsiteY11145"/>
                </a:cxn>
                <a:cxn ang="0">
                  <a:pos x="connsiteX11146" y="connsiteY11146"/>
                </a:cxn>
                <a:cxn ang="0">
                  <a:pos x="connsiteX11147" y="connsiteY11147"/>
                </a:cxn>
                <a:cxn ang="0">
                  <a:pos x="connsiteX11148" y="connsiteY11148"/>
                </a:cxn>
                <a:cxn ang="0">
                  <a:pos x="connsiteX11149" y="connsiteY11149"/>
                </a:cxn>
                <a:cxn ang="0">
                  <a:pos x="connsiteX11150" y="connsiteY11150"/>
                </a:cxn>
                <a:cxn ang="0">
                  <a:pos x="connsiteX11151" y="connsiteY11151"/>
                </a:cxn>
                <a:cxn ang="0">
                  <a:pos x="connsiteX11152" y="connsiteY11152"/>
                </a:cxn>
                <a:cxn ang="0">
                  <a:pos x="connsiteX11153" y="connsiteY11153"/>
                </a:cxn>
                <a:cxn ang="0">
                  <a:pos x="connsiteX11154" y="connsiteY11154"/>
                </a:cxn>
                <a:cxn ang="0">
                  <a:pos x="connsiteX11155" y="connsiteY11155"/>
                </a:cxn>
                <a:cxn ang="0">
                  <a:pos x="connsiteX11156" y="connsiteY11156"/>
                </a:cxn>
                <a:cxn ang="0">
                  <a:pos x="connsiteX11157" y="connsiteY11157"/>
                </a:cxn>
                <a:cxn ang="0">
                  <a:pos x="connsiteX11158" y="connsiteY11158"/>
                </a:cxn>
                <a:cxn ang="0">
                  <a:pos x="connsiteX11159" y="connsiteY11159"/>
                </a:cxn>
                <a:cxn ang="0">
                  <a:pos x="connsiteX11160" y="connsiteY11160"/>
                </a:cxn>
                <a:cxn ang="0">
                  <a:pos x="connsiteX11161" y="connsiteY11161"/>
                </a:cxn>
                <a:cxn ang="0">
                  <a:pos x="connsiteX11162" y="connsiteY11162"/>
                </a:cxn>
                <a:cxn ang="0">
                  <a:pos x="connsiteX11163" y="connsiteY11163"/>
                </a:cxn>
                <a:cxn ang="0">
                  <a:pos x="connsiteX11164" y="connsiteY11164"/>
                </a:cxn>
                <a:cxn ang="0">
                  <a:pos x="connsiteX11165" y="connsiteY11165"/>
                </a:cxn>
                <a:cxn ang="0">
                  <a:pos x="connsiteX11166" y="connsiteY11166"/>
                </a:cxn>
                <a:cxn ang="0">
                  <a:pos x="connsiteX11167" y="connsiteY11167"/>
                </a:cxn>
                <a:cxn ang="0">
                  <a:pos x="connsiteX11168" y="connsiteY11168"/>
                </a:cxn>
                <a:cxn ang="0">
                  <a:pos x="connsiteX11169" y="connsiteY11169"/>
                </a:cxn>
                <a:cxn ang="0">
                  <a:pos x="connsiteX11170" y="connsiteY11170"/>
                </a:cxn>
                <a:cxn ang="0">
                  <a:pos x="connsiteX11171" y="connsiteY11171"/>
                </a:cxn>
                <a:cxn ang="0">
                  <a:pos x="connsiteX11172" y="connsiteY11172"/>
                </a:cxn>
                <a:cxn ang="0">
                  <a:pos x="connsiteX11173" y="connsiteY11173"/>
                </a:cxn>
                <a:cxn ang="0">
                  <a:pos x="connsiteX11174" y="connsiteY11174"/>
                </a:cxn>
                <a:cxn ang="0">
                  <a:pos x="connsiteX11175" y="connsiteY11175"/>
                </a:cxn>
                <a:cxn ang="0">
                  <a:pos x="connsiteX11176" y="connsiteY11176"/>
                </a:cxn>
                <a:cxn ang="0">
                  <a:pos x="connsiteX11177" y="connsiteY11177"/>
                </a:cxn>
                <a:cxn ang="0">
                  <a:pos x="connsiteX11178" y="connsiteY11178"/>
                </a:cxn>
                <a:cxn ang="0">
                  <a:pos x="connsiteX11179" y="connsiteY11179"/>
                </a:cxn>
                <a:cxn ang="0">
                  <a:pos x="connsiteX11180" y="connsiteY11180"/>
                </a:cxn>
                <a:cxn ang="0">
                  <a:pos x="connsiteX11181" y="connsiteY11181"/>
                </a:cxn>
                <a:cxn ang="0">
                  <a:pos x="connsiteX11182" y="connsiteY11182"/>
                </a:cxn>
                <a:cxn ang="0">
                  <a:pos x="connsiteX11183" y="connsiteY11183"/>
                </a:cxn>
                <a:cxn ang="0">
                  <a:pos x="connsiteX11184" y="connsiteY11184"/>
                </a:cxn>
                <a:cxn ang="0">
                  <a:pos x="connsiteX11185" y="connsiteY11185"/>
                </a:cxn>
                <a:cxn ang="0">
                  <a:pos x="connsiteX11186" y="connsiteY11186"/>
                </a:cxn>
                <a:cxn ang="0">
                  <a:pos x="connsiteX11187" y="connsiteY11187"/>
                </a:cxn>
                <a:cxn ang="0">
                  <a:pos x="connsiteX11188" y="connsiteY11188"/>
                </a:cxn>
                <a:cxn ang="0">
                  <a:pos x="connsiteX11189" y="connsiteY11189"/>
                </a:cxn>
                <a:cxn ang="0">
                  <a:pos x="connsiteX11190" y="connsiteY11190"/>
                </a:cxn>
                <a:cxn ang="0">
                  <a:pos x="connsiteX11191" y="connsiteY11191"/>
                </a:cxn>
                <a:cxn ang="0">
                  <a:pos x="connsiteX11192" y="connsiteY11192"/>
                </a:cxn>
                <a:cxn ang="0">
                  <a:pos x="connsiteX11193" y="connsiteY11193"/>
                </a:cxn>
                <a:cxn ang="0">
                  <a:pos x="connsiteX11194" y="connsiteY11194"/>
                </a:cxn>
                <a:cxn ang="0">
                  <a:pos x="connsiteX11195" y="connsiteY11195"/>
                </a:cxn>
                <a:cxn ang="0">
                  <a:pos x="connsiteX11196" y="connsiteY11196"/>
                </a:cxn>
                <a:cxn ang="0">
                  <a:pos x="connsiteX11197" y="connsiteY11197"/>
                </a:cxn>
                <a:cxn ang="0">
                  <a:pos x="connsiteX11198" y="connsiteY11198"/>
                </a:cxn>
                <a:cxn ang="0">
                  <a:pos x="connsiteX11199" y="connsiteY11199"/>
                </a:cxn>
                <a:cxn ang="0">
                  <a:pos x="connsiteX11200" y="connsiteY11200"/>
                </a:cxn>
                <a:cxn ang="0">
                  <a:pos x="connsiteX11201" y="connsiteY11201"/>
                </a:cxn>
                <a:cxn ang="0">
                  <a:pos x="connsiteX11202" y="connsiteY11202"/>
                </a:cxn>
                <a:cxn ang="0">
                  <a:pos x="connsiteX11203" y="connsiteY11203"/>
                </a:cxn>
                <a:cxn ang="0">
                  <a:pos x="connsiteX11204" y="connsiteY11204"/>
                </a:cxn>
                <a:cxn ang="0">
                  <a:pos x="connsiteX11205" y="connsiteY11205"/>
                </a:cxn>
                <a:cxn ang="0">
                  <a:pos x="connsiteX11206" y="connsiteY11206"/>
                </a:cxn>
                <a:cxn ang="0">
                  <a:pos x="connsiteX11207" y="connsiteY11207"/>
                </a:cxn>
                <a:cxn ang="0">
                  <a:pos x="connsiteX11208" y="connsiteY11208"/>
                </a:cxn>
                <a:cxn ang="0">
                  <a:pos x="connsiteX11209" y="connsiteY11209"/>
                </a:cxn>
                <a:cxn ang="0">
                  <a:pos x="connsiteX11210" y="connsiteY11210"/>
                </a:cxn>
                <a:cxn ang="0">
                  <a:pos x="connsiteX11211" y="connsiteY11211"/>
                </a:cxn>
                <a:cxn ang="0">
                  <a:pos x="connsiteX11212" y="connsiteY11212"/>
                </a:cxn>
                <a:cxn ang="0">
                  <a:pos x="connsiteX11213" y="connsiteY11213"/>
                </a:cxn>
                <a:cxn ang="0">
                  <a:pos x="connsiteX11214" y="connsiteY11214"/>
                </a:cxn>
                <a:cxn ang="0">
                  <a:pos x="connsiteX11215" y="connsiteY11215"/>
                </a:cxn>
                <a:cxn ang="0">
                  <a:pos x="connsiteX11216" y="connsiteY11216"/>
                </a:cxn>
                <a:cxn ang="0">
                  <a:pos x="connsiteX11217" y="connsiteY11217"/>
                </a:cxn>
                <a:cxn ang="0">
                  <a:pos x="connsiteX11218" y="connsiteY11218"/>
                </a:cxn>
                <a:cxn ang="0">
                  <a:pos x="connsiteX11219" y="connsiteY11219"/>
                </a:cxn>
                <a:cxn ang="0">
                  <a:pos x="connsiteX11220" y="connsiteY11220"/>
                </a:cxn>
                <a:cxn ang="0">
                  <a:pos x="connsiteX11221" y="connsiteY11221"/>
                </a:cxn>
                <a:cxn ang="0">
                  <a:pos x="connsiteX11222" y="connsiteY11222"/>
                </a:cxn>
                <a:cxn ang="0">
                  <a:pos x="connsiteX11223" y="connsiteY11223"/>
                </a:cxn>
                <a:cxn ang="0">
                  <a:pos x="connsiteX11224" y="connsiteY11224"/>
                </a:cxn>
                <a:cxn ang="0">
                  <a:pos x="connsiteX11225" y="connsiteY11225"/>
                </a:cxn>
                <a:cxn ang="0">
                  <a:pos x="connsiteX11226" y="connsiteY11226"/>
                </a:cxn>
                <a:cxn ang="0">
                  <a:pos x="connsiteX11227" y="connsiteY11227"/>
                </a:cxn>
                <a:cxn ang="0">
                  <a:pos x="connsiteX11228" y="connsiteY11228"/>
                </a:cxn>
                <a:cxn ang="0">
                  <a:pos x="connsiteX11229" y="connsiteY11229"/>
                </a:cxn>
                <a:cxn ang="0">
                  <a:pos x="connsiteX11230" y="connsiteY11230"/>
                </a:cxn>
                <a:cxn ang="0">
                  <a:pos x="connsiteX11231" y="connsiteY11231"/>
                </a:cxn>
                <a:cxn ang="0">
                  <a:pos x="connsiteX11232" y="connsiteY11232"/>
                </a:cxn>
                <a:cxn ang="0">
                  <a:pos x="connsiteX11233" y="connsiteY11233"/>
                </a:cxn>
                <a:cxn ang="0">
                  <a:pos x="connsiteX11234" y="connsiteY11234"/>
                </a:cxn>
                <a:cxn ang="0">
                  <a:pos x="connsiteX11235" y="connsiteY11235"/>
                </a:cxn>
                <a:cxn ang="0">
                  <a:pos x="connsiteX11236" y="connsiteY11236"/>
                </a:cxn>
                <a:cxn ang="0">
                  <a:pos x="connsiteX11237" y="connsiteY11237"/>
                </a:cxn>
                <a:cxn ang="0">
                  <a:pos x="connsiteX11238" y="connsiteY11238"/>
                </a:cxn>
                <a:cxn ang="0">
                  <a:pos x="connsiteX11239" y="connsiteY11239"/>
                </a:cxn>
                <a:cxn ang="0">
                  <a:pos x="connsiteX11240" y="connsiteY11240"/>
                </a:cxn>
                <a:cxn ang="0">
                  <a:pos x="connsiteX11241" y="connsiteY11241"/>
                </a:cxn>
                <a:cxn ang="0">
                  <a:pos x="connsiteX11242" y="connsiteY11242"/>
                </a:cxn>
                <a:cxn ang="0">
                  <a:pos x="connsiteX11243" y="connsiteY11243"/>
                </a:cxn>
                <a:cxn ang="0">
                  <a:pos x="connsiteX11244" y="connsiteY11244"/>
                </a:cxn>
                <a:cxn ang="0">
                  <a:pos x="connsiteX11245" y="connsiteY11245"/>
                </a:cxn>
                <a:cxn ang="0">
                  <a:pos x="connsiteX11246" y="connsiteY11246"/>
                </a:cxn>
                <a:cxn ang="0">
                  <a:pos x="connsiteX11247" y="connsiteY11247"/>
                </a:cxn>
                <a:cxn ang="0">
                  <a:pos x="connsiteX11248" y="connsiteY11248"/>
                </a:cxn>
                <a:cxn ang="0">
                  <a:pos x="connsiteX11249" y="connsiteY11249"/>
                </a:cxn>
                <a:cxn ang="0">
                  <a:pos x="connsiteX11250" y="connsiteY11250"/>
                </a:cxn>
                <a:cxn ang="0">
                  <a:pos x="connsiteX11251" y="connsiteY11251"/>
                </a:cxn>
                <a:cxn ang="0">
                  <a:pos x="connsiteX11252" y="connsiteY11252"/>
                </a:cxn>
                <a:cxn ang="0">
                  <a:pos x="connsiteX11253" y="connsiteY11253"/>
                </a:cxn>
                <a:cxn ang="0">
                  <a:pos x="connsiteX11254" y="connsiteY11254"/>
                </a:cxn>
                <a:cxn ang="0">
                  <a:pos x="connsiteX11255" y="connsiteY11255"/>
                </a:cxn>
                <a:cxn ang="0">
                  <a:pos x="connsiteX11256" y="connsiteY11256"/>
                </a:cxn>
                <a:cxn ang="0">
                  <a:pos x="connsiteX11257" y="connsiteY11257"/>
                </a:cxn>
                <a:cxn ang="0">
                  <a:pos x="connsiteX11258" y="connsiteY11258"/>
                </a:cxn>
                <a:cxn ang="0">
                  <a:pos x="connsiteX11259" y="connsiteY11259"/>
                </a:cxn>
                <a:cxn ang="0">
                  <a:pos x="connsiteX11260" y="connsiteY11260"/>
                </a:cxn>
                <a:cxn ang="0">
                  <a:pos x="connsiteX11261" y="connsiteY11261"/>
                </a:cxn>
                <a:cxn ang="0">
                  <a:pos x="connsiteX11262" y="connsiteY11262"/>
                </a:cxn>
                <a:cxn ang="0">
                  <a:pos x="connsiteX11263" y="connsiteY11263"/>
                </a:cxn>
                <a:cxn ang="0">
                  <a:pos x="connsiteX11264" y="connsiteY11264"/>
                </a:cxn>
                <a:cxn ang="0">
                  <a:pos x="connsiteX11265" y="connsiteY11265"/>
                </a:cxn>
                <a:cxn ang="0">
                  <a:pos x="connsiteX11266" y="connsiteY11266"/>
                </a:cxn>
                <a:cxn ang="0">
                  <a:pos x="connsiteX11267" y="connsiteY11267"/>
                </a:cxn>
                <a:cxn ang="0">
                  <a:pos x="connsiteX11268" y="connsiteY11268"/>
                </a:cxn>
                <a:cxn ang="0">
                  <a:pos x="connsiteX11269" y="connsiteY11269"/>
                </a:cxn>
                <a:cxn ang="0">
                  <a:pos x="connsiteX11270" y="connsiteY11270"/>
                </a:cxn>
                <a:cxn ang="0">
                  <a:pos x="connsiteX11271" y="connsiteY11271"/>
                </a:cxn>
                <a:cxn ang="0">
                  <a:pos x="connsiteX11272" y="connsiteY11272"/>
                </a:cxn>
                <a:cxn ang="0">
                  <a:pos x="connsiteX11273" y="connsiteY11273"/>
                </a:cxn>
                <a:cxn ang="0">
                  <a:pos x="connsiteX11274" y="connsiteY11274"/>
                </a:cxn>
                <a:cxn ang="0">
                  <a:pos x="connsiteX11275" y="connsiteY11275"/>
                </a:cxn>
                <a:cxn ang="0">
                  <a:pos x="connsiteX11276" y="connsiteY11276"/>
                </a:cxn>
                <a:cxn ang="0">
                  <a:pos x="connsiteX11277" y="connsiteY11277"/>
                </a:cxn>
                <a:cxn ang="0">
                  <a:pos x="connsiteX11278" y="connsiteY11278"/>
                </a:cxn>
                <a:cxn ang="0">
                  <a:pos x="connsiteX11279" y="connsiteY11279"/>
                </a:cxn>
                <a:cxn ang="0">
                  <a:pos x="connsiteX11280" y="connsiteY11280"/>
                </a:cxn>
                <a:cxn ang="0">
                  <a:pos x="connsiteX11281" y="connsiteY11281"/>
                </a:cxn>
                <a:cxn ang="0">
                  <a:pos x="connsiteX11282" y="connsiteY11282"/>
                </a:cxn>
                <a:cxn ang="0">
                  <a:pos x="connsiteX11283" y="connsiteY11283"/>
                </a:cxn>
                <a:cxn ang="0">
                  <a:pos x="connsiteX11284" y="connsiteY11284"/>
                </a:cxn>
                <a:cxn ang="0">
                  <a:pos x="connsiteX11285" y="connsiteY11285"/>
                </a:cxn>
                <a:cxn ang="0">
                  <a:pos x="connsiteX11286" y="connsiteY11286"/>
                </a:cxn>
                <a:cxn ang="0">
                  <a:pos x="connsiteX11287" y="connsiteY11287"/>
                </a:cxn>
                <a:cxn ang="0">
                  <a:pos x="connsiteX11288" y="connsiteY11288"/>
                </a:cxn>
                <a:cxn ang="0">
                  <a:pos x="connsiteX11289" y="connsiteY11289"/>
                </a:cxn>
                <a:cxn ang="0">
                  <a:pos x="connsiteX11290" y="connsiteY11290"/>
                </a:cxn>
                <a:cxn ang="0">
                  <a:pos x="connsiteX11291" y="connsiteY11291"/>
                </a:cxn>
                <a:cxn ang="0">
                  <a:pos x="connsiteX11292" y="connsiteY11292"/>
                </a:cxn>
                <a:cxn ang="0">
                  <a:pos x="connsiteX11293" y="connsiteY11293"/>
                </a:cxn>
                <a:cxn ang="0">
                  <a:pos x="connsiteX11294" y="connsiteY11294"/>
                </a:cxn>
                <a:cxn ang="0">
                  <a:pos x="connsiteX11295" y="connsiteY11295"/>
                </a:cxn>
                <a:cxn ang="0">
                  <a:pos x="connsiteX11296" y="connsiteY11296"/>
                </a:cxn>
                <a:cxn ang="0">
                  <a:pos x="connsiteX11297" y="connsiteY11297"/>
                </a:cxn>
                <a:cxn ang="0">
                  <a:pos x="connsiteX11298" y="connsiteY11298"/>
                </a:cxn>
                <a:cxn ang="0">
                  <a:pos x="connsiteX11299" y="connsiteY11299"/>
                </a:cxn>
                <a:cxn ang="0">
                  <a:pos x="connsiteX11300" y="connsiteY11300"/>
                </a:cxn>
                <a:cxn ang="0">
                  <a:pos x="connsiteX11301" y="connsiteY11301"/>
                </a:cxn>
                <a:cxn ang="0">
                  <a:pos x="connsiteX11302" y="connsiteY11302"/>
                </a:cxn>
                <a:cxn ang="0">
                  <a:pos x="connsiteX11303" y="connsiteY11303"/>
                </a:cxn>
                <a:cxn ang="0">
                  <a:pos x="connsiteX11304" y="connsiteY11304"/>
                </a:cxn>
                <a:cxn ang="0">
                  <a:pos x="connsiteX11305" y="connsiteY11305"/>
                </a:cxn>
                <a:cxn ang="0">
                  <a:pos x="connsiteX11306" y="connsiteY11306"/>
                </a:cxn>
                <a:cxn ang="0">
                  <a:pos x="connsiteX11307" y="connsiteY11307"/>
                </a:cxn>
                <a:cxn ang="0">
                  <a:pos x="connsiteX11308" y="connsiteY11308"/>
                </a:cxn>
                <a:cxn ang="0">
                  <a:pos x="connsiteX11309" y="connsiteY11309"/>
                </a:cxn>
                <a:cxn ang="0">
                  <a:pos x="connsiteX11310" y="connsiteY11310"/>
                </a:cxn>
                <a:cxn ang="0">
                  <a:pos x="connsiteX11311" y="connsiteY11311"/>
                </a:cxn>
                <a:cxn ang="0">
                  <a:pos x="connsiteX11312" y="connsiteY11312"/>
                </a:cxn>
                <a:cxn ang="0">
                  <a:pos x="connsiteX11313" y="connsiteY11313"/>
                </a:cxn>
                <a:cxn ang="0">
                  <a:pos x="connsiteX11314" y="connsiteY11314"/>
                </a:cxn>
                <a:cxn ang="0">
                  <a:pos x="connsiteX11315" y="connsiteY11315"/>
                </a:cxn>
                <a:cxn ang="0">
                  <a:pos x="connsiteX11316" y="connsiteY11316"/>
                </a:cxn>
                <a:cxn ang="0">
                  <a:pos x="connsiteX11317" y="connsiteY11317"/>
                </a:cxn>
                <a:cxn ang="0">
                  <a:pos x="connsiteX11318" y="connsiteY11318"/>
                </a:cxn>
                <a:cxn ang="0">
                  <a:pos x="connsiteX11319" y="connsiteY11319"/>
                </a:cxn>
                <a:cxn ang="0">
                  <a:pos x="connsiteX11320" y="connsiteY11320"/>
                </a:cxn>
                <a:cxn ang="0">
                  <a:pos x="connsiteX11321" y="connsiteY11321"/>
                </a:cxn>
                <a:cxn ang="0">
                  <a:pos x="connsiteX11322" y="connsiteY11322"/>
                </a:cxn>
                <a:cxn ang="0">
                  <a:pos x="connsiteX11323" y="connsiteY11323"/>
                </a:cxn>
                <a:cxn ang="0">
                  <a:pos x="connsiteX11324" y="connsiteY11324"/>
                </a:cxn>
                <a:cxn ang="0">
                  <a:pos x="connsiteX11325" y="connsiteY11325"/>
                </a:cxn>
                <a:cxn ang="0">
                  <a:pos x="connsiteX11326" y="connsiteY11326"/>
                </a:cxn>
                <a:cxn ang="0">
                  <a:pos x="connsiteX11327" y="connsiteY11327"/>
                </a:cxn>
                <a:cxn ang="0">
                  <a:pos x="connsiteX11328" y="connsiteY11328"/>
                </a:cxn>
                <a:cxn ang="0">
                  <a:pos x="connsiteX11329" y="connsiteY11329"/>
                </a:cxn>
                <a:cxn ang="0">
                  <a:pos x="connsiteX11330" y="connsiteY11330"/>
                </a:cxn>
                <a:cxn ang="0">
                  <a:pos x="connsiteX11331" y="connsiteY11331"/>
                </a:cxn>
                <a:cxn ang="0">
                  <a:pos x="connsiteX11332" y="connsiteY11332"/>
                </a:cxn>
                <a:cxn ang="0">
                  <a:pos x="connsiteX11333" y="connsiteY11333"/>
                </a:cxn>
                <a:cxn ang="0">
                  <a:pos x="connsiteX11334" y="connsiteY11334"/>
                </a:cxn>
                <a:cxn ang="0">
                  <a:pos x="connsiteX11335" y="connsiteY11335"/>
                </a:cxn>
                <a:cxn ang="0">
                  <a:pos x="connsiteX11336" y="connsiteY11336"/>
                </a:cxn>
                <a:cxn ang="0">
                  <a:pos x="connsiteX11337" y="connsiteY11337"/>
                </a:cxn>
                <a:cxn ang="0">
                  <a:pos x="connsiteX11338" y="connsiteY11338"/>
                </a:cxn>
                <a:cxn ang="0">
                  <a:pos x="connsiteX11339" y="connsiteY11339"/>
                </a:cxn>
                <a:cxn ang="0">
                  <a:pos x="connsiteX11340" y="connsiteY11340"/>
                </a:cxn>
                <a:cxn ang="0">
                  <a:pos x="connsiteX11341" y="connsiteY11341"/>
                </a:cxn>
                <a:cxn ang="0">
                  <a:pos x="connsiteX11342" y="connsiteY11342"/>
                </a:cxn>
                <a:cxn ang="0">
                  <a:pos x="connsiteX11343" y="connsiteY11343"/>
                </a:cxn>
                <a:cxn ang="0">
                  <a:pos x="connsiteX11344" y="connsiteY11344"/>
                </a:cxn>
                <a:cxn ang="0">
                  <a:pos x="connsiteX11345" y="connsiteY11345"/>
                </a:cxn>
                <a:cxn ang="0">
                  <a:pos x="connsiteX11346" y="connsiteY11346"/>
                </a:cxn>
                <a:cxn ang="0">
                  <a:pos x="connsiteX11347" y="connsiteY11347"/>
                </a:cxn>
                <a:cxn ang="0">
                  <a:pos x="connsiteX11348" y="connsiteY11348"/>
                </a:cxn>
                <a:cxn ang="0">
                  <a:pos x="connsiteX11349" y="connsiteY11349"/>
                </a:cxn>
                <a:cxn ang="0">
                  <a:pos x="connsiteX11350" y="connsiteY11350"/>
                </a:cxn>
                <a:cxn ang="0">
                  <a:pos x="connsiteX11351" y="connsiteY11351"/>
                </a:cxn>
                <a:cxn ang="0">
                  <a:pos x="connsiteX11352" y="connsiteY11352"/>
                </a:cxn>
                <a:cxn ang="0">
                  <a:pos x="connsiteX11353" y="connsiteY11353"/>
                </a:cxn>
                <a:cxn ang="0">
                  <a:pos x="connsiteX11354" y="connsiteY11354"/>
                </a:cxn>
                <a:cxn ang="0">
                  <a:pos x="connsiteX11355" y="connsiteY11355"/>
                </a:cxn>
                <a:cxn ang="0">
                  <a:pos x="connsiteX11356" y="connsiteY11356"/>
                </a:cxn>
                <a:cxn ang="0">
                  <a:pos x="connsiteX11357" y="connsiteY11357"/>
                </a:cxn>
                <a:cxn ang="0">
                  <a:pos x="connsiteX11358" y="connsiteY11358"/>
                </a:cxn>
                <a:cxn ang="0">
                  <a:pos x="connsiteX11359" y="connsiteY11359"/>
                </a:cxn>
                <a:cxn ang="0">
                  <a:pos x="connsiteX11360" y="connsiteY11360"/>
                </a:cxn>
                <a:cxn ang="0">
                  <a:pos x="connsiteX11361" y="connsiteY11361"/>
                </a:cxn>
                <a:cxn ang="0">
                  <a:pos x="connsiteX11362" y="connsiteY11362"/>
                </a:cxn>
                <a:cxn ang="0">
                  <a:pos x="connsiteX11363" y="connsiteY11363"/>
                </a:cxn>
                <a:cxn ang="0">
                  <a:pos x="connsiteX11364" y="connsiteY11364"/>
                </a:cxn>
                <a:cxn ang="0">
                  <a:pos x="connsiteX11365" y="connsiteY11365"/>
                </a:cxn>
                <a:cxn ang="0">
                  <a:pos x="connsiteX11366" y="connsiteY11366"/>
                </a:cxn>
                <a:cxn ang="0">
                  <a:pos x="connsiteX11367" y="connsiteY11367"/>
                </a:cxn>
                <a:cxn ang="0">
                  <a:pos x="connsiteX11368" y="connsiteY11368"/>
                </a:cxn>
                <a:cxn ang="0">
                  <a:pos x="connsiteX11369" y="connsiteY11369"/>
                </a:cxn>
                <a:cxn ang="0">
                  <a:pos x="connsiteX11370" y="connsiteY11370"/>
                </a:cxn>
                <a:cxn ang="0">
                  <a:pos x="connsiteX11371" y="connsiteY11371"/>
                </a:cxn>
                <a:cxn ang="0">
                  <a:pos x="connsiteX11372" y="connsiteY11372"/>
                </a:cxn>
                <a:cxn ang="0">
                  <a:pos x="connsiteX11373" y="connsiteY11373"/>
                </a:cxn>
                <a:cxn ang="0">
                  <a:pos x="connsiteX11374" y="connsiteY11374"/>
                </a:cxn>
                <a:cxn ang="0">
                  <a:pos x="connsiteX11375" y="connsiteY11375"/>
                </a:cxn>
                <a:cxn ang="0">
                  <a:pos x="connsiteX11376" y="connsiteY11376"/>
                </a:cxn>
                <a:cxn ang="0">
                  <a:pos x="connsiteX11377" y="connsiteY11377"/>
                </a:cxn>
                <a:cxn ang="0">
                  <a:pos x="connsiteX11378" y="connsiteY11378"/>
                </a:cxn>
                <a:cxn ang="0">
                  <a:pos x="connsiteX11379" y="connsiteY11379"/>
                </a:cxn>
                <a:cxn ang="0">
                  <a:pos x="connsiteX11380" y="connsiteY11380"/>
                </a:cxn>
                <a:cxn ang="0">
                  <a:pos x="connsiteX11381" y="connsiteY11381"/>
                </a:cxn>
                <a:cxn ang="0">
                  <a:pos x="connsiteX11382" y="connsiteY11382"/>
                </a:cxn>
                <a:cxn ang="0">
                  <a:pos x="connsiteX11383" y="connsiteY11383"/>
                </a:cxn>
                <a:cxn ang="0">
                  <a:pos x="connsiteX11384" y="connsiteY11384"/>
                </a:cxn>
                <a:cxn ang="0">
                  <a:pos x="connsiteX11385" y="connsiteY11385"/>
                </a:cxn>
                <a:cxn ang="0">
                  <a:pos x="connsiteX11386" y="connsiteY11386"/>
                </a:cxn>
                <a:cxn ang="0">
                  <a:pos x="connsiteX11387" y="connsiteY11387"/>
                </a:cxn>
                <a:cxn ang="0">
                  <a:pos x="connsiteX11388" y="connsiteY11388"/>
                </a:cxn>
                <a:cxn ang="0">
                  <a:pos x="connsiteX11389" y="connsiteY11389"/>
                </a:cxn>
                <a:cxn ang="0">
                  <a:pos x="connsiteX11390" y="connsiteY11390"/>
                </a:cxn>
                <a:cxn ang="0">
                  <a:pos x="connsiteX11391" y="connsiteY11391"/>
                </a:cxn>
                <a:cxn ang="0">
                  <a:pos x="connsiteX11392" y="connsiteY11392"/>
                </a:cxn>
                <a:cxn ang="0">
                  <a:pos x="connsiteX11393" y="connsiteY11393"/>
                </a:cxn>
                <a:cxn ang="0">
                  <a:pos x="connsiteX11394" y="connsiteY11394"/>
                </a:cxn>
                <a:cxn ang="0">
                  <a:pos x="connsiteX11395" y="connsiteY11395"/>
                </a:cxn>
                <a:cxn ang="0">
                  <a:pos x="connsiteX11396" y="connsiteY11396"/>
                </a:cxn>
                <a:cxn ang="0">
                  <a:pos x="connsiteX11397" y="connsiteY11397"/>
                </a:cxn>
                <a:cxn ang="0">
                  <a:pos x="connsiteX11398" y="connsiteY11398"/>
                </a:cxn>
                <a:cxn ang="0">
                  <a:pos x="connsiteX11399" y="connsiteY11399"/>
                </a:cxn>
                <a:cxn ang="0">
                  <a:pos x="connsiteX11400" y="connsiteY11400"/>
                </a:cxn>
                <a:cxn ang="0">
                  <a:pos x="connsiteX11401" y="connsiteY11401"/>
                </a:cxn>
                <a:cxn ang="0">
                  <a:pos x="connsiteX11402" y="connsiteY11402"/>
                </a:cxn>
                <a:cxn ang="0">
                  <a:pos x="connsiteX11403" y="connsiteY11403"/>
                </a:cxn>
                <a:cxn ang="0">
                  <a:pos x="connsiteX11404" y="connsiteY11404"/>
                </a:cxn>
                <a:cxn ang="0">
                  <a:pos x="connsiteX11405" y="connsiteY11405"/>
                </a:cxn>
                <a:cxn ang="0">
                  <a:pos x="connsiteX11406" y="connsiteY11406"/>
                </a:cxn>
                <a:cxn ang="0">
                  <a:pos x="connsiteX11407" y="connsiteY11407"/>
                </a:cxn>
                <a:cxn ang="0">
                  <a:pos x="connsiteX11408" y="connsiteY11408"/>
                </a:cxn>
                <a:cxn ang="0">
                  <a:pos x="connsiteX11409" y="connsiteY11409"/>
                </a:cxn>
                <a:cxn ang="0">
                  <a:pos x="connsiteX11410" y="connsiteY11410"/>
                </a:cxn>
                <a:cxn ang="0">
                  <a:pos x="connsiteX11411" y="connsiteY11411"/>
                </a:cxn>
                <a:cxn ang="0">
                  <a:pos x="connsiteX11412" y="connsiteY11412"/>
                </a:cxn>
                <a:cxn ang="0">
                  <a:pos x="connsiteX11413" y="connsiteY11413"/>
                </a:cxn>
                <a:cxn ang="0">
                  <a:pos x="connsiteX11414" y="connsiteY11414"/>
                </a:cxn>
                <a:cxn ang="0">
                  <a:pos x="connsiteX11415" y="connsiteY11415"/>
                </a:cxn>
                <a:cxn ang="0">
                  <a:pos x="connsiteX11416" y="connsiteY11416"/>
                </a:cxn>
                <a:cxn ang="0">
                  <a:pos x="connsiteX11417" y="connsiteY11417"/>
                </a:cxn>
                <a:cxn ang="0">
                  <a:pos x="connsiteX11418" y="connsiteY11418"/>
                </a:cxn>
                <a:cxn ang="0">
                  <a:pos x="connsiteX11419" y="connsiteY11419"/>
                </a:cxn>
                <a:cxn ang="0">
                  <a:pos x="connsiteX11420" y="connsiteY11420"/>
                </a:cxn>
                <a:cxn ang="0">
                  <a:pos x="connsiteX11421" y="connsiteY11421"/>
                </a:cxn>
                <a:cxn ang="0">
                  <a:pos x="connsiteX11422" y="connsiteY11422"/>
                </a:cxn>
                <a:cxn ang="0">
                  <a:pos x="connsiteX11423" y="connsiteY11423"/>
                </a:cxn>
                <a:cxn ang="0">
                  <a:pos x="connsiteX11424" y="connsiteY11424"/>
                </a:cxn>
                <a:cxn ang="0">
                  <a:pos x="connsiteX11425" y="connsiteY11425"/>
                </a:cxn>
                <a:cxn ang="0">
                  <a:pos x="connsiteX11426" y="connsiteY11426"/>
                </a:cxn>
                <a:cxn ang="0">
                  <a:pos x="connsiteX11427" y="connsiteY11427"/>
                </a:cxn>
                <a:cxn ang="0">
                  <a:pos x="connsiteX11428" y="connsiteY11428"/>
                </a:cxn>
                <a:cxn ang="0">
                  <a:pos x="connsiteX11429" y="connsiteY11429"/>
                </a:cxn>
                <a:cxn ang="0">
                  <a:pos x="connsiteX11430" y="connsiteY11430"/>
                </a:cxn>
                <a:cxn ang="0">
                  <a:pos x="connsiteX11431" y="connsiteY11431"/>
                </a:cxn>
                <a:cxn ang="0">
                  <a:pos x="connsiteX11432" y="connsiteY11432"/>
                </a:cxn>
                <a:cxn ang="0">
                  <a:pos x="connsiteX11433" y="connsiteY11433"/>
                </a:cxn>
                <a:cxn ang="0">
                  <a:pos x="connsiteX11434" y="connsiteY11434"/>
                </a:cxn>
                <a:cxn ang="0">
                  <a:pos x="connsiteX11435" y="connsiteY11435"/>
                </a:cxn>
                <a:cxn ang="0">
                  <a:pos x="connsiteX11436" y="connsiteY11436"/>
                </a:cxn>
                <a:cxn ang="0">
                  <a:pos x="connsiteX11437" y="connsiteY11437"/>
                </a:cxn>
                <a:cxn ang="0">
                  <a:pos x="connsiteX11438" y="connsiteY11438"/>
                </a:cxn>
                <a:cxn ang="0">
                  <a:pos x="connsiteX11439" y="connsiteY11439"/>
                </a:cxn>
                <a:cxn ang="0">
                  <a:pos x="connsiteX11440" y="connsiteY11440"/>
                </a:cxn>
                <a:cxn ang="0">
                  <a:pos x="connsiteX11441" y="connsiteY11441"/>
                </a:cxn>
                <a:cxn ang="0">
                  <a:pos x="connsiteX11442" y="connsiteY11442"/>
                </a:cxn>
                <a:cxn ang="0">
                  <a:pos x="connsiteX11443" y="connsiteY11443"/>
                </a:cxn>
                <a:cxn ang="0">
                  <a:pos x="connsiteX11444" y="connsiteY11444"/>
                </a:cxn>
                <a:cxn ang="0">
                  <a:pos x="connsiteX11445" y="connsiteY11445"/>
                </a:cxn>
                <a:cxn ang="0">
                  <a:pos x="connsiteX11446" y="connsiteY11446"/>
                </a:cxn>
                <a:cxn ang="0">
                  <a:pos x="connsiteX11447" y="connsiteY11447"/>
                </a:cxn>
                <a:cxn ang="0">
                  <a:pos x="connsiteX11448" y="connsiteY11448"/>
                </a:cxn>
                <a:cxn ang="0">
                  <a:pos x="connsiteX11449" y="connsiteY11449"/>
                </a:cxn>
                <a:cxn ang="0">
                  <a:pos x="connsiteX11450" y="connsiteY11450"/>
                </a:cxn>
                <a:cxn ang="0">
                  <a:pos x="connsiteX11451" y="connsiteY11451"/>
                </a:cxn>
                <a:cxn ang="0">
                  <a:pos x="connsiteX11452" y="connsiteY11452"/>
                </a:cxn>
                <a:cxn ang="0">
                  <a:pos x="connsiteX11453" y="connsiteY11453"/>
                </a:cxn>
                <a:cxn ang="0">
                  <a:pos x="connsiteX11454" y="connsiteY11454"/>
                </a:cxn>
                <a:cxn ang="0">
                  <a:pos x="connsiteX11455" y="connsiteY11455"/>
                </a:cxn>
                <a:cxn ang="0">
                  <a:pos x="connsiteX11456" y="connsiteY11456"/>
                </a:cxn>
                <a:cxn ang="0">
                  <a:pos x="connsiteX11457" y="connsiteY11457"/>
                </a:cxn>
                <a:cxn ang="0">
                  <a:pos x="connsiteX11458" y="connsiteY11458"/>
                </a:cxn>
                <a:cxn ang="0">
                  <a:pos x="connsiteX11459" y="connsiteY11459"/>
                </a:cxn>
                <a:cxn ang="0">
                  <a:pos x="connsiteX11460" y="connsiteY11460"/>
                </a:cxn>
                <a:cxn ang="0">
                  <a:pos x="connsiteX11461" y="connsiteY11461"/>
                </a:cxn>
                <a:cxn ang="0">
                  <a:pos x="connsiteX11462" y="connsiteY11462"/>
                </a:cxn>
                <a:cxn ang="0">
                  <a:pos x="connsiteX11463" y="connsiteY11463"/>
                </a:cxn>
                <a:cxn ang="0">
                  <a:pos x="connsiteX11464" y="connsiteY11464"/>
                </a:cxn>
                <a:cxn ang="0">
                  <a:pos x="connsiteX11465" y="connsiteY11465"/>
                </a:cxn>
                <a:cxn ang="0">
                  <a:pos x="connsiteX11466" y="connsiteY11466"/>
                </a:cxn>
                <a:cxn ang="0">
                  <a:pos x="connsiteX11467" y="connsiteY11467"/>
                </a:cxn>
                <a:cxn ang="0">
                  <a:pos x="connsiteX11468" y="connsiteY11468"/>
                </a:cxn>
                <a:cxn ang="0">
                  <a:pos x="connsiteX11469" y="connsiteY11469"/>
                </a:cxn>
                <a:cxn ang="0">
                  <a:pos x="connsiteX11470" y="connsiteY11470"/>
                </a:cxn>
                <a:cxn ang="0">
                  <a:pos x="connsiteX11471" y="connsiteY11471"/>
                </a:cxn>
                <a:cxn ang="0">
                  <a:pos x="connsiteX11472" y="connsiteY11472"/>
                </a:cxn>
                <a:cxn ang="0">
                  <a:pos x="connsiteX11473" y="connsiteY11473"/>
                </a:cxn>
                <a:cxn ang="0">
                  <a:pos x="connsiteX11474" y="connsiteY11474"/>
                </a:cxn>
                <a:cxn ang="0">
                  <a:pos x="connsiteX11475" y="connsiteY11475"/>
                </a:cxn>
                <a:cxn ang="0">
                  <a:pos x="connsiteX11476" y="connsiteY11476"/>
                </a:cxn>
                <a:cxn ang="0">
                  <a:pos x="connsiteX11477" y="connsiteY11477"/>
                </a:cxn>
                <a:cxn ang="0">
                  <a:pos x="connsiteX11478" y="connsiteY11478"/>
                </a:cxn>
                <a:cxn ang="0">
                  <a:pos x="connsiteX11479" y="connsiteY11479"/>
                </a:cxn>
                <a:cxn ang="0">
                  <a:pos x="connsiteX11480" y="connsiteY11480"/>
                </a:cxn>
                <a:cxn ang="0">
                  <a:pos x="connsiteX11481" y="connsiteY11481"/>
                </a:cxn>
                <a:cxn ang="0">
                  <a:pos x="connsiteX11482" y="connsiteY11482"/>
                </a:cxn>
                <a:cxn ang="0">
                  <a:pos x="connsiteX11483" y="connsiteY11483"/>
                </a:cxn>
                <a:cxn ang="0">
                  <a:pos x="connsiteX11484" y="connsiteY11484"/>
                </a:cxn>
                <a:cxn ang="0">
                  <a:pos x="connsiteX11485" y="connsiteY11485"/>
                </a:cxn>
                <a:cxn ang="0">
                  <a:pos x="connsiteX11486" y="connsiteY11486"/>
                </a:cxn>
                <a:cxn ang="0">
                  <a:pos x="connsiteX11487" y="connsiteY11487"/>
                </a:cxn>
                <a:cxn ang="0">
                  <a:pos x="connsiteX11488" y="connsiteY11488"/>
                </a:cxn>
                <a:cxn ang="0">
                  <a:pos x="connsiteX11489" y="connsiteY11489"/>
                </a:cxn>
                <a:cxn ang="0">
                  <a:pos x="connsiteX11490" y="connsiteY11490"/>
                </a:cxn>
                <a:cxn ang="0">
                  <a:pos x="connsiteX11491" y="connsiteY11491"/>
                </a:cxn>
                <a:cxn ang="0">
                  <a:pos x="connsiteX11492" y="connsiteY11492"/>
                </a:cxn>
                <a:cxn ang="0">
                  <a:pos x="connsiteX11493" y="connsiteY11493"/>
                </a:cxn>
                <a:cxn ang="0">
                  <a:pos x="connsiteX11494" y="connsiteY11494"/>
                </a:cxn>
                <a:cxn ang="0">
                  <a:pos x="connsiteX11495" y="connsiteY11495"/>
                </a:cxn>
                <a:cxn ang="0">
                  <a:pos x="connsiteX11496" y="connsiteY11496"/>
                </a:cxn>
                <a:cxn ang="0">
                  <a:pos x="connsiteX11497" y="connsiteY11497"/>
                </a:cxn>
                <a:cxn ang="0">
                  <a:pos x="connsiteX11498" y="connsiteY11498"/>
                </a:cxn>
                <a:cxn ang="0">
                  <a:pos x="connsiteX11499" y="connsiteY11499"/>
                </a:cxn>
                <a:cxn ang="0">
                  <a:pos x="connsiteX11500" y="connsiteY11500"/>
                </a:cxn>
                <a:cxn ang="0">
                  <a:pos x="connsiteX11501" y="connsiteY11501"/>
                </a:cxn>
                <a:cxn ang="0">
                  <a:pos x="connsiteX11502" y="connsiteY11502"/>
                </a:cxn>
                <a:cxn ang="0">
                  <a:pos x="connsiteX11503" y="connsiteY11503"/>
                </a:cxn>
                <a:cxn ang="0">
                  <a:pos x="connsiteX11504" y="connsiteY11504"/>
                </a:cxn>
                <a:cxn ang="0">
                  <a:pos x="connsiteX11505" y="connsiteY11505"/>
                </a:cxn>
                <a:cxn ang="0">
                  <a:pos x="connsiteX11506" y="connsiteY11506"/>
                </a:cxn>
                <a:cxn ang="0">
                  <a:pos x="connsiteX11507" y="connsiteY11507"/>
                </a:cxn>
                <a:cxn ang="0">
                  <a:pos x="connsiteX11508" y="connsiteY11508"/>
                </a:cxn>
                <a:cxn ang="0">
                  <a:pos x="connsiteX11509" y="connsiteY11509"/>
                </a:cxn>
                <a:cxn ang="0">
                  <a:pos x="connsiteX11510" y="connsiteY11510"/>
                </a:cxn>
                <a:cxn ang="0">
                  <a:pos x="connsiteX11511" y="connsiteY11511"/>
                </a:cxn>
                <a:cxn ang="0">
                  <a:pos x="connsiteX11512" y="connsiteY11512"/>
                </a:cxn>
                <a:cxn ang="0">
                  <a:pos x="connsiteX11513" y="connsiteY11513"/>
                </a:cxn>
                <a:cxn ang="0">
                  <a:pos x="connsiteX11514" y="connsiteY11514"/>
                </a:cxn>
                <a:cxn ang="0">
                  <a:pos x="connsiteX11515" y="connsiteY11515"/>
                </a:cxn>
                <a:cxn ang="0">
                  <a:pos x="connsiteX11516" y="connsiteY11516"/>
                </a:cxn>
                <a:cxn ang="0">
                  <a:pos x="connsiteX11517" y="connsiteY11517"/>
                </a:cxn>
                <a:cxn ang="0">
                  <a:pos x="connsiteX11518" y="connsiteY11518"/>
                </a:cxn>
                <a:cxn ang="0">
                  <a:pos x="connsiteX11519" y="connsiteY11519"/>
                </a:cxn>
                <a:cxn ang="0">
                  <a:pos x="connsiteX11520" y="connsiteY11520"/>
                </a:cxn>
                <a:cxn ang="0">
                  <a:pos x="connsiteX11521" y="connsiteY11521"/>
                </a:cxn>
                <a:cxn ang="0">
                  <a:pos x="connsiteX11522" y="connsiteY11522"/>
                </a:cxn>
                <a:cxn ang="0">
                  <a:pos x="connsiteX11523" y="connsiteY11523"/>
                </a:cxn>
                <a:cxn ang="0">
                  <a:pos x="connsiteX11524" y="connsiteY11524"/>
                </a:cxn>
                <a:cxn ang="0">
                  <a:pos x="connsiteX11525" y="connsiteY11525"/>
                </a:cxn>
                <a:cxn ang="0">
                  <a:pos x="connsiteX11526" y="connsiteY11526"/>
                </a:cxn>
                <a:cxn ang="0">
                  <a:pos x="connsiteX11527" y="connsiteY11527"/>
                </a:cxn>
                <a:cxn ang="0">
                  <a:pos x="connsiteX11528" y="connsiteY11528"/>
                </a:cxn>
                <a:cxn ang="0">
                  <a:pos x="connsiteX11529" y="connsiteY11529"/>
                </a:cxn>
                <a:cxn ang="0">
                  <a:pos x="connsiteX11530" y="connsiteY11530"/>
                </a:cxn>
                <a:cxn ang="0">
                  <a:pos x="connsiteX11531" y="connsiteY11531"/>
                </a:cxn>
                <a:cxn ang="0">
                  <a:pos x="connsiteX11532" y="connsiteY11532"/>
                </a:cxn>
                <a:cxn ang="0">
                  <a:pos x="connsiteX11533" y="connsiteY11533"/>
                </a:cxn>
                <a:cxn ang="0">
                  <a:pos x="connsiteX11534" y="connsiteY11534"/>
                </a:cxn>
                <a:cxn ang="0">
                  <a:pos x="connsiteX11535" y="connsiteY11535"/>
                </a:cxn>
                <a:cxn ang="0">
                  <a:pos x="connsiteX11536" y="connsiteY11536"/>
                </a:cxn>
                <a:cxn ang="0">
                  <a:pos x="connsiteX11537" y="connsiteY11537"/>
                </a:cxn>
                <a:cxn ang="0">
                  <a:pos x="connsiteX11538" y="connsiteY11538"/>
                </a:cxn>
                <a:cxn ang="0">
                  <a:pos x="connsiteX11539" y="connsiteY11539"/>
                </a:cxn>
                <a:cxn ang="0">
                  <a:pos x="connsiteX11540" y="connsiteY11540"/>
                </a:cxn>
                <a:cxn ang="0">
                  <a:pos x="connsiteX11541" y="connsiteY11541"/>
                </a:cxn>
                <a:cxn ang="0">
                  <a:pos x="connsiteX11542" y="connsiteY11542"/>
                </a:cxn>
                <a:cxn ang="0">
                  <a:pos x="connsiteX11543" y="connsiteY11543"/>
                </a:cxn>
                <a:cxn ang="0">
                  <a:pos x="connsiteX11544" y="connsiteY11544"/>
                </a:cxn>
                <a:cxn ang="0">
                  <a:pos x="connsiteX11545" y="connsiteY11545"/>
                </a:cxn>
                <a:cxn ang="0">
                  <a:pos x="connsiteX11546" y="connsiteY11546"/>
                </a:cxn>
                <a:cxn ang="0">
                  <a:pos x="connsiteX11547" y="connsiteY11547"/>
                </a:cxn>
                <a:cxn ang="0">
                  <a:pos x="connsiteX11548" y="connsiteY11548"/>
                </a:cxn>
                <a:cxn ang="0">
                  <a:pos x="connsiteX11549" y="connsiteY11549"/>
                </a:cxn>
                <a:cxn ang="0">
                  <a:pos x="connsiteX11550" y="connsiteY11550"/>
                </a:cxn>
                <a:cxn ang="0">
                  <a:pos x="connsiteX11551" y="connsiteY11551"/>
                </a:cxn>
                <a:cxn ang="0">
                  <a:pos x="connsiteX11552" y="connsiteY11552"/>
                </a:cxn>
                <a:cxn ang="0">
                  <a:pos x="connsiteX11553" y="connsiteY11553"/>
                </a:cxn>
                <a:cxn ang="0">
                  <a:pos x="connsiteX11554" y="connsiteY11554"/>
                </a:cxn>
                <a:cxn ang="0">
                  <a:pos x="connsiteX11555" y="connsiteY11555"/>
                </a:cxn>
                <a:cxn ang="0">
                  <a:pos x="connsiteX11556" y="connsiteY11556"/>
                </a:cxn>
                <a:cxn ang="0">
                  <a:pos x="connsiteX11557" y="connsiteY11557"/>
                </a:cxn>
                <a:cxn ang="0">
                  <a:pos x="connsiteX11558" y="connsiteY11558"/>
                </a:cxn>
                <a:cxn ang="0">
                  <a:pos x="connsiteX11559" y="connsiteY11559"/>
                </a:cxn>
                <a:cxn ang="0">
                  <a:pos x="connsiteX11560" y="connsiteY11560"/>
                </a:cxn>
                <a:cxn ang="0">
                  <a:pos x="connsiteX11561" y="connsiteY11561"/>
                </a:cxn>
                <a:cxn ang="0">
                  <a:pos x="connsiteX11562" y="connsiteY11562"/>
                </a:cxn>
                <a:cxn ang="0">
                  <a:pos x="connsiteX11563" y="connsiteY11563"/>
                </a:cxn>
                <a:cxn ang="0">
                  <a:pos x="connsiteX11564" y="connsiteY11564"/>
                </a:cxn>
                <a:cxn ang="0">
                  <a:pos x="connsiteX11565" y="connsiteY11565"/>
                </a:cxn>
                <a:cxn ang="0">
                  <a:pos x="connsiteX11566" y="connsiteY11566"/>
                </a:cxn>
                <a:cxn ang="0">
                  <a:pos x="connsiteX11567" y="connsiteY11567"/>
                </a:cxn>
                <a:cxn ang="0">
                  <a:pos x="connsiteX11568" y="connsiteY11568"/>
                </a:cxn>
                <a:cxn ang="0">
                  <a:pos x="connsiteX11569" y="connsiteY11569"/>
                </a:cxn>
                <a:cxn ang="0">
                  <a:pos x="connsiteX11570" y="connsiteY11570"/>
                </a:cxn>
                <a:cxn ang="0">
                  <a:pos x="connsiteX11571" y="connsiteY11571"/>
                </a:cxn>
                <a:cxn ang="0">
                  <a:pos x="connsiteX11572" y="connsiteY11572"/>
                </a:cxn>
                <a:cxn ang="0">
                  <a:pos x="connsiteX11573" y="connsiteY11573"/>
                </a:cxn>
                <a:cxn ang="0">
                  <a:pos x="connsiteX11574" y="connsiteY11574"/>
                </a:cxn>
                <a:cxn ang="0">
                  <a:pos x="connsiteX11575" y="connsiteY11575"/>
                </a:cxn>
                <a:cxn ang="0">
                  <a:pos x="connsiteX11576" y="connsiteY11576"/>
                </a:cxn>
                <a:cxn ang="0">
                  <a:pos x="connsiteX11577" y="connsiteY11577"/>
                </a:cxn>
                <a:cxn ang="0">
                  <a:pos x="connsiteX11578" y="connsiteY11578"/>
                </a:cxn>
                <a:cxn ang="0">
                  <a:pos x="connsiteX11579" y="connsiteY11579"/>
                </a:cxn>
                <a:cxn ang="0">
                  <a:pos x="connsiteX11580" y="connsiteY11580"/>
                </a:cxn>
                <a:cxn ang="0">
                  <a:pos x="connsiteX11581" y="connsiteY11581"/>
                </a:cxn>
                <a:cxn ang="0">
                  <a:pos x="connsiteX11582" y="connsiteY11582"/>
                </a:cxn>
                <a:cxn ang="0">
                  <a:pos x="connsiteX11583" y="connsiteY11583"/>
                </a:cxn>
                <a:cxn ang="0">
                  <a:pos x="connsiteX11584" y="connsiteY11584"/>
                </a:cxn>
                <a:cxn ang="0">
                  <a:pos x="connsiteX11585" y="connsiteY11585"/>
                </a:cxn>
                <a:cxn ang="0">
                  <a:pos x="connsiteX11586" y="connsiteY11586"/>
                </a:cxn>
                <a:cxn ang="0">
                  <a:pos x="connsiteX11587" y="connsiteY11587"/>
                </a:cxn>
                <a:cxn ang="0">
                  <a:pos x="connsiteX11588" y="connsiteY11588"/>
                </a:cxn>
                <a:cxn ang="0">
                  <a:pos x="connsiteX11589" y="connsiteY11589"/>
                </a:cxn>
                <a:cxn ang="0">
                  <a:pos x="connsiteX11590" y="connsiteY11590"/>
                </a:cxn>
                <a:cxn ang="0">
                  <a:pos x="connsiteX11591" y="connsiteY11591"/>
                </a:cxn>
                <a:cxn ang="0">
                  <a:pos x="connsiteX11592" y="connsiteY11592"/>
                </a:cxn>
                <a:cxn ang="0">
                  <a:pos x="connsiteX11593" y="connsiteY11593"/>
                </a:cxn>
                <a:cxn ang="0">
                  <a:pos x="connsiteX11594" y="connsiteY11594"/>
                </a:cxn>
                <a:cxn ang="0">
                  <a:pos x="connsiteX11595" y="connsiteY11595"/>
                </a:cxn>
                <a:cxn ang="0">
                  <a:pos x="connsiteX11596" y="connsiteY11596"/>
                </a:cxn>
                <a:cxn ang="0">
                  <a:pos x="connsiteX11597" y="connsiteY11597"/>
                </a:cxn>
                <a:cxn ang="0">
                  <a:pos x="connsiteX11598" y="connsiteY11598"/>
                </a:cxn>
                <a:cxn ang="0">
                  <a:pos x="connsiteX11599" y="connsiteY11599"/>
                </a:cxn>
                <a:cxn ang="0">
                  <a:pos x="connsiteX11600" y="connsiteY11600"/>
                </a:cxn>
                <a:cxn ang="0">
                  <a:pos x="connsiteX11601" y="connsiteY11601"/>
                </a:cxn>
                <a:cxn ang="0">
                  <a:pos x="connsiteX11602" y="connsiteY11602"/>
                </a:cxn>
                <a:cxn ang="0">
                  <a:pos x="connsiteX11603" y="connsiteY11603"/>
                </a:cxn>
                <a:cxn ang="0">
                  <a:pos x="connsiteX11604" y="connsiteY11604"/>
                </a:cxn>
                <a:cxn ang="0">
                  <a:pos x="connsiteX11605" y="connsiteY11605"/>
                </a:cxn>
                <a:cxn ang="0">
                  <a:pos x="connsiteX11606" y="connsiteY11606"/>
                </a:cxn>
                <a:cxn ang="0">
                  <a:pos x="connsiteX11607" y="connsiteY11607"/>
                </a:cxn>
                <a:cxn ang="0">
                  <a:pos x="connsiteX11608" y="connsiteY11608"/>
                </a:cxn>
                <a:cxn ang="0">
                  <a:pos x="connsiteX11609" y="connsiteY11609"/>
                </a:cxn>
                <a:cxn ang="0">
                  <a:pos x="connsiteX11610" y="connsiteY11610"/>
                </a:cxn>
                <a:cxn ang="0">
                  <a:pos x="connsiteX11611" y="connsiteY11611"/>
                </a:cxn>
                <a:cxn ang="0">
                  <a:pos x="connsiteX11612" y="connsiteY11612"/>
                </a:cxn>
                <a:cxn ang="0">
                  <a:pos x="connsiteX11613" y="connsiteY11613"/>
                </a:cxn>
                <a:cxn ang="0">
                  <a:pos x="connsiteX11614" y="connsiteY11614"/>
                </a:cxn>
                <a:cxn ang="0">
                  <a:pos x="connsiteX11615" y="connsiteY11615"/>
                </a:cxn>
                <a:cxn ang="0">
                  <a:pos x="connsiteX11616" y="connsiteY11616"/>
                </a:cxn>
                <a:cxn ang="0">
                  <a:pos x="connsiteX11617" y="connsiteY11617"/>
                </a:cxn>
                <a:cxn ang="0">
                  <a:pos x="connsiteX11618" y="connsiteY11618"/>
                </a:cxn>
                <a:cxn ang="0">
                  <a:pos x="connsiteX11619" y="connsiteY11619"/>
                </a:cxn>
                <a:cxn ang="0">
                  <a:pos x="connsiteX11620" y="connsiteY11620"/>
                </a:cxn>
                <a:cxn ang="0">
                  <a:pos x="connsiteX11621" y="connsiteY11621"/>
                </a:cxn>
                <a:cxn ang="0">
                  <a:pos x="connsiteX11622" y="connsiteY11622"/>
                </a:cxn>
                <a:cxn ang="0">
                  <a:pos x="connsiteX11623" y="connsiteY11623"/>
                </a:cxn>
                <a:cxn ang="0">
                  <a:pos x="connsiteX11624" y="connsiteY11624"/>
                </a:cxn>
                <a:cxn ang="0">
                  <a:pos x="connsiteX11625" y="connsiteY11625"/>
                </a:cxn>
                <a:cxn ang="0">
                  <a:pos x="connsiteX11626" y="connsiteY11626"/>
                </a:cxn>
                <a:cxn ang="0">
                  <a:pos x="connsiteX11627" y="connsiteY11627"/>
                </a:cxn>
                <a:cxn ang="0">
                  <a:pos x="connsiteX11628" y="connsiteY11628"/>
                </a:cxn>
                <a:cxn ang="0">
                  <a:pos x="connsiteX11629" y="connsiteY11629"/>
                </a:cxn>
                <a:cxn ang="0">
                  <a:pos x="connsiteX11630" y="connsiteY11630"/>
                </a:cxn>
                <a:cxn ang="0">
                  <a:pos x="connsiteX11631" y="connsiteY11631"/>
                </a:cxn>
                <a:cxn ang="0">
                  <a:pos x="connsiteX11632" y="connsiteY11632"/>
                </a:cxn>
                <a:cxn ang="0">
                  <a:pos x="connsiteX11633" y="connsiteY11633"/>
                </a:cxn>
                <a:cxn ang="0">
                  <a:pos x="connsiteX11634" y="connsiteY11634"/>
                </a:cxn>
                <a:cxn ang="0">
                  <a:pos x="connsiteX11635" y="connsiteY11635"/>
                </a:cxn>
                <a:cxn ang="0">
                  <a:pos x="connsiteX11636" y="connsiteY11636"/>
                </a:cxn>
                <a:cxn ang="0">
                  <a:pos x="connsiteX11637" y="connsiteY11637"/>
                </a:cxn>
                <a:cxn ang="0">
                  <a:pos x="connsiteX11638" y="connsiteY11638"/>
                </a:cxn>
                <a:cxn ang="0">
                  <a:pos x="connsiteX11639" y="connsiteY11639"/>
                </a:cxn>
                <a:cxn ang="0">
                  <a:pos x="connsiteX11640" y="connsiteY11640"/>
                </a:cxn>
                <a:cxn ang="0">
                  <a:pos x="connsiteX11641" y="connsiteY11641"/>
                </a:cxn>
                <a:cxn ang="0">
                  <a:pos x="connsiteX11642" y="connsiteY11642"/>
                </a:cxn>
                <a:cxn ang="0">
                  <a:pos x="connsiteX11643" y="connsiteY11643"/>
                </a:cxn>
                <a:cxn ang="0">
                  <a:pos x="connsiteX11644" y="connsiteY11644"/>
                </a:cxn>
                <a:cxn ang="0">
                  <a:pos x="connsiteX11645" y="connsiteY11645"/>
                </a:cxn>
                <a:cxn ang="0">
                  <a:pos x="connsiteX11646" y="connsiteY11646"/>
                </a:cxn>
                <a:cxn ang="0">
                  <a:pos x="connsiteX11647" y="connsiteY11647"/>
                </a:cxn>
                <a:cxn ang="0">
                  <a:pos x="connsiteX11648" y="connsiteY11648"/>
                </a:cxn>
                <a:cxn ang="0">
                  <a:pos x="connsiteX11649" y="connsiteY11649"/>
                </a:cxn>
                <a:cxn ang="0">
                  <a:pos x="connsiteX11650" y="connsiteY11650"/>
                </a:cxn>
                <a:cxn ang="0">
                  <a:pos x="connsiteX11651" y="connsiteY11651"/>
                </a:cxn>
                <a:cxn ang="0">
                  <a:pos x="connsiteX11652" y="connsiteY11652"/>
                </a:cxn>
                <a:cxn ang="0">
                  <a:pos x="connsiteX11653" y="connsiteY11653"/>
                </a:cxn>
                <a:cxn ang="0">
                  <a:pos x="connsiteX11654" y="connsiteY11654"/>
                </a:cxn>
                <a:cxn ang="0">
                  <a:pos x="connsiteX11655" y="connsiteY11655"/>
                </a:cxn>
                <a:cxn ang="0">
                  <a:pos x="connsiteX11656" y="connsiteY11656"/>
                </a:cxn>
                <a:cxn ang="0">
                  <a:pos x="connsiteX11657" y="connsiteY11657"/>
                </a:cxn>
                <a:cxn ang="0">
                  <a:pos x="connsiteX11658" y="connsiteY11658"/>
                </a:cxn>
                <a:cxn ang="0">
                  <a:pos x="connsiteX11659" y="connsiteY11659"/>
                </a:cxn>
                <a:cxn ang="0">
                  <a:pos x="connsiteX11660" y="connsiteY11660"/>
                </a:cxn>
                <a:cxn ang="0">
                  <a:pos x="connsiteX11661" y="connsiteY11661"/>
                </a:cxn>
                <a:cxn ang="0">
                  <a:pos x="connsiteX11662" y="connsiteY11662"/>
                </a:cxn>
                <a:cxn ang="0">
                  <a:pos x="connsiteX11663" y="connsiteY11663"/>
                </a:cxn>
                <a:cxn ang="0">
                  <a:pos x="connsiteX11664" y="connsiteY11664"/>
                </a:cxn>
                <a:cxn ang="0">
                  <a:pos x="connsiteX11665" y="connsiteY11665"/>
                </a:cxn>
                <a:cxn ang="0">
                  <a:pos x="connsiteX11666" y="connsiteY11666"/>
                </a:cxn>
                <a:cxn ang="0">
                  <a:pos x="connsiteX11667" y="connsiteY11667"/>
                </a:cxn>
                <a:cxn ang="0">
                  <a:pos x="connsiteX11668" y="connsiteY11668"/>
                </a:cxn>
                <a:cxn ang="0">
                  <a:pos x="connsiteX11669" y="connsiteY11669"/>
                </a:cxn>
                <a:cxn ang="0">
                  <a:pos x="connsiteX11670" y="connsiteY11670"/>
                </a:cxn>
                <a:cxn ang="0">
                  <a:pos x="connsiteX11671" y="connsiteY11671"/>
                </a:cxn>
                <a:cxn ang="0">
                  <a:pos x="connsiteX11672" y="connsiteY11672"/>
                </a:cxn>
                <a:cxn ang="0">
                  <a:pos x="connsiteX11673" y="connsiteY11673"/>
                </a:cxn>
                <a:cxn ang="0">
                  <a:pos x="connsiteX11674" y="connsiteY11674"/>
                </a:cxn>
                <a:cxn ang="0">
                  <a:pos x="connsiteX11675" y="connsiteY11675"/>
                </a:cxn>
                <a:cxn ang="0">
                  <a:pos x="connsiteX11676" y="connsiteY11676"/>
                </a:cxn>
                <a:cxn ang="0">
                  <a:pos x="connsiteX11677" y="connsiteY11677"/>
                </a:cxn>
                <a:cxn ang="0">
                  <a:pos x="connsiteX11678" y="connsiteY11678"/>
                </a:cxn>
                <a:cxn ang="0">
                  <a:pos x="connsiteX11679" y="connsiteY11679"/>
                </a:cxn>
                <a:cxn ang="0">
                  <a:pos x="connsiteX11680" y="connsiteY11680"/>
                </a:cxn>
                <a:cxn ang="0">
                  <a:pos x="connsiteX11681" y="connsiteY11681"/>
                </a:cxn>
                <a:cxn ang="0">
                  <a:pos x="connsiteX11682" y="connsiteY11682"/>
                </a:cxn>
                <a:cxn ang="0">
                  <a:pos x="connsiteX11683" y="connsiteY11683"/>
                </a:cxn>
                <a:cxn ang="0">
                  <a:pos x="connsiteX11684" y="connsiteY11684"/>
                </a:cxn>
                <a:cxn ang="0">
                  <a:pos x="connsiteX11685" y="connsiteY11685"/>
                </a:cxn>
                <a:cxn ang="0">
                  <a:pos x="connsiteX11686" y="connsiteY11686"/>
                </a:cxn>
                <a:cxn ang="0">
                  <a:pos x="connsiteX11687" y="connsiteY11687"/>
                </a:cxn>
                <a:cxn ang="0">
                  <a:pos x="connsiteX11688" y="connsiteY11688"/>
                </a:cxn>
                <a:cxn ang="0">
                  <a:pos x="connsiteX11689" y="connsiteY11689"/>
                </a:cxn>
                <a:cxn ang="0">
                  <a:pos x="connsiteX11690" y="connsiteY11690"/>
                </a:cxn>
                <a:cxn ang="0">
                  <a:pos x="connsiteX11691" y="connsiteY11691"/>
                </a:cxn>
                <a:cxn ang="0">
                  <a:pos x="connsiteX11692" y="connsiteY11692"/>
                </a:cxn>
                <a:cxn ang="0">
                  <a:pos x="connsiteX11693" y="connsiteY11693"/>
                </a:cxn>
                <a:cxn ang="0">
                  <a:pos x="connsiteX11694" y="connsiteY11694"/>
                </a:cxn>
                <a:cxn ang="0">
                  <a:pos x="connsiteX11695" y="connsiteY11695"/>
                </a:cxn>
                <a:cxn ang="0">
                  <a:pos x="connsiteX11696" y="connsiteY11696"/>
                </a:cxn>
                <a:cxn ang="0">
                  <a:pos x="connsiteX11697" y="connsiteY11697"/>
                </a:cxn>
                <a:cxn ang="0">
                  <a:pos x="connsiteX11698" y="connsiteY11698"/>
                </a:cxn>
                <a:cxn ang="0">
                  <a:pos x="connsiteX11699" y="connsiteY11699"/>
                </a:cxn>
                <a:cxn ang="0">
                  <a:pos x="connsiteX11700" y="connsiteY11700"/>
                </a:cxn>
                <a:cxn ang="0">
                  <a:pos x="connsiteX11701" y="connsiteY11701"/>
                </a:cxn>
                <a:cxn ang="0">
                  <a:pos x="connsiteX11702" y="connsiteY11702"/>
                </a:cxn>
                <a:cxn ang="0">
                  <a:pos x="connsiteX11703" y="connsiteY11703"/>
                </a:cxn>
                <a:cxn ang="0">
                  <a:pos x="connsiteX11704" y="connsiteY11704"/>
                </a:cxn>
                <a:cxn ang="0">
                  <a:pos x="connsiteX11705" y="connsiteY11705"/>
                </a:cxn>
                <a:cxn ang="0">
                  <a:pos x="connsiteX11706" y="connsiteY11706"/>
                </a:cxn>
                <a:cxn ang="0">
                  <a:pos x="connsiteX11707" y="connsiteY11707"/>
                </a:cxn>
                <a:cxn ang="0">
                  <a:pos x="connsiteX11708" y="connsiteY11708"/>
                </a:cxn>
                <a:cxn ang="0">
                  <a:pos x="connsiteX11709" y="connsiteY11709"/>
                </a:cxn>
                <a:cxn ang="0">
                  <a:pos x="connsiteX11710" y="connsiteY11710"/>
                </a:cxn>
                <a:cxn ang="0">
                  <a:pos x="connsiteX11711" y="connsiteY11711"/>
                </a:cxn>
                <a:cxn ang="0">
                  <a:pos x="connsiteX11712" y="connsiteY11712"/>
                </a:cxn>
                <a:cxn ang="0">
                  <a:pos x="connsiteX11713" y="connsiteY11713"/>
                </a:cxn>
                <a:cxn ang="0">
                  <a:pos x="connsiteX11714" y="connsiteY11714"/>
                </a:cxn>
                <a:cxn ang="0">
                  <a:pos x="connsiteX11715" y="connsiteY11715"/>
                </a:cxn>
                <a:cxn ang="0">
                  <a:pos x="connsiteX11716" y="connsiteY11716"/>
                </a:cxn>
                <a:cxn ang="0">
                  <a:pos x="connsiteX11717" y="connsiteY11717"/>
                </a:cxn>
                <a:cxn ang="0">
                  <a:pos x="connsiteX11718" y="connsiteY11718"/>
                </a:cxn>
                <a:cxn ang="0">
                  <a:pos x="connsiteX11719" y="connsiteY11719"/>
                </a:cxn>
                <a:cxn ang="0">
                  <a:pos x="connsiteX11720" y="connsiteY11720"/>
                </a:cxn>
                <a:cxn ang="0">
                  <a:pos x="connsiteX11721" y="connsiteY11721"/>
                </a:cxn>
                <a:cxn ang="0">
                  <a:pos x="connsiteX11722" y="connsiteY11722"/>
                </a:cxn>
                <a:cxn ang="0">
                  <a:pos x="connsiteX11723" y="connsiteY11723"/>
                </a:cxn>
                <a:cxn ang="0">
                  <a:pos x="connsiteX11724" y="connsiteY11724"/>
                </a:cxn>
                <a:cxn ang="0">
                  <a:pos x="connsiteX11725" y="connsiteY11725"/>
                </a:cxn>
                <a:cxn ang="0">
                  <a:pos x="connsiteX11726" y="connsiteY11726"/>
                </a:cxn>
                <a:cxn ang="0">
                  <a:pos x="connsiteX11727" y="connsiteY11727"/>
                </a:cxn>
                <a:cxn ang="0">
                  <a:pos x="connsiteX11728" y="connsiteY11728"/>
                </a:cxn>
                <a:cxn ang="0">
                  <a:pos x="connsiteX11729" y="connsiteY11729"/>
                </a:cxn>
                <a:cxn ang="0">
                  <a:pos x="connsiteX11730" y="connsiteY11730"/>
                </a:cxn>
                <a:cxn ang="0">
                  <a:pos x="connsiteX11731" y="connsiteY11731"/>
                </a:cxn>
                <a:cxn ang="0">
                  <a:pos x="connsiteX11732" y="connsiteY11732"/>
                </a:cxn>
                <a:cxn ang="0">
                  <a:pos x="connsiteX11733" y="connsiteY11733"/>
                </a:cxn>
                <a:cxn ang="0">
                  <a:pos x="connsiteX11734" y="connsiteY11734"/>
                </a:cxn>
                <a:cxn ang="0">
                  <a:pos x="connsiteX11735" y="connsiteY11735"/>
                </a:cxn>
                <a:cxn ang="0">
                  <a:pos x="connsiteX11736" y="connsiteY11736"/>
                </a:cxn>
                <a:cxn ang="0">
                  <a:pos x="connsiteX11737" y="connsiteY11737"/>
                </a:cxn>
                <a:cxn ang="0">
                  <a:pos x="connsiteX11738" y="connsiteY11738"/>
                </a:cxn>
                <a:cxn ang="0">
                  <a:pos x="connsiteX11739" y="connsiteY11739"/>
                </a:cxn>
                <a:cxn ang="0">
                  <a:pos x="connsiteX11740" y="connsiteY11740"/>
                </a:cxn>
                <a:cxn ang="0">
                  <a:pos x="connsiteX11741" y="connsiteY11741"/>
                </a:cxn>
                <a:cxn ang="0">
                  <a:pos x="connsiteX11742" y="connsiteY11742"/>
                </a:cxn>
                <a:cxn ang="0">
                  <a:pos x="connsiteX11743" y="connsiteY11743"/>
                </a:cxn>
                <a:cxn ang="0">
                  <a:pos x="connsiteX11744" y="connsiteY11744"/>
                </a:cxn>
                <a:cxn ang="0">
                  <a:pos x="connsiteX11745" y="connsiteY11745"/>
                </a:cxn>
                <a:cxn ang="0">
                  <a:pos x="connsiteX11746" y="connsiteY11746"/>
                </a:cxn>
                <a:cxn ang="0">
                  <a:pos x="connsiteX11747" y="connsiteY11747"/>
                </a:cxn>
                <a:cxn ang="0">
                  <a:pos x="connsiteX11748" y="connsiteY11748"/>
                </a:cxn>
                <a:cxn ang="0">
                  <a:pos x="connsiteX11749" y="connsiteY11749"/>
                </a:cxn>
                <a:cxn ang="0">
                  <a:pos x="connsiteX11750" y="connsiteY11750"/>
                </a:cxn>
                <a:cxn ang="0">
                  <a:pos x="connsiteX11751" y="connsiteY11751"/>
                </a:cxn>
                <a:cxn ang="0">
                  <a:pos x="connsiteX11752" y="connsiteY11752"/>
                </a:cxn>
                <a:cxn ang="0">
                  <a:pos x="connsiteX11753" y="connsiteY11753"/>
                </a:cxn>
                <a:cxn ang="0">
                  <a:pos x="connsiteX11754" y="connsiteY11754"/>
                </a:cxn>
                <a:cxn ang="0">
                  <a:pos x="connsiteX11755" y="connsiteY11755"/>
                </a:cxn>
                <a:cxn ang="0">
                  <a:pos x="connsiteX11756" y="connsiteY11756"/>
                </a:cxn>
                <a:cxn ang="0">
                  <a:pos x="connsiteX11757" y="connsiteY11757"/>
                </a:cxn>
                <a:cxn ang="0">
                  <a:pos x="connsiteX11758" y="connsiteY11758"/>
                </a:cxn>
                <a:cxn ang="0">
                  <a:pos x="connsiteX11759" y="connsiteY11759"/>
                </a:cxn>
                <a:cxn ang="0">
                  <a:pos x="connsiteX11760" y="connsiteY11760"/>
                </a:cxn>
                <a:cxn ang="0">
                  <a:pos x="connsiteX11761" y="connsiteY11761"/>
                </a:cxn>
                <a:cxn ang="0">
                  <a:pos x="connsiteX11762" y="connsiteY11762"/>
                </a:cxn>
                <a:cxn ang="0">
                  <a:pos x="connsiteX11763" y="connsiteY11763"/>
                </a:cxn>
                <a:cxn ang="0">
                  <a:pos x="connsiteX11764" y="connsiteY11764"/>
                </a:cxn>
                <a:cxn ang="0">
                  <a:pos x="connsiteX11765" y="connsiteY11765"/>
                </a:cxn>
                <a:cxn ang="0">
                  <a:pos x="connsiteX11766" y="connsiteY11766"/>
                </a:cxn>
                <a:cxn ang="0">
                  <a:pos x="connsiteX11767" y="connsiteY11767"/>
                </a:cxn>
                <a:cxn ang="0">
                  <a:pos x="connsiteX11768" y="connsiteY11768"/>
                </a:cxn>
                <a:cxn ang="0">
                  <a:pos x="connsiteX11769" y="connsiteY11769"/>
                </a:cxn>
                <a:cxn ang="0">
                  <a:pos x="connsiteX11770" y="connsiteY11770"/>
                </a:cxn>
                <a:cxn ang="0">
                  <a:pos x="connsiteX11771" y="connsiteY11771"/>
                </a:cxn>
                <a:cxn ang="0">
                  <a:pos x="connsiteX11772" y="connsiteY11772"/>
                </a:cxn>
                <a:cxn ang="0">
                  <a:pos x="connsiteX11773" y="connsiteY11773"/>
                </a:cxn>
                <a:cxn ang="0">
                  <a:pos x="connsiteX11774" y="connsiteY11774"/>
                </a:cxn>
                <a:cxn ang="0">
                  <a:pos x="connsiteX11775" y="connsiteY11775"/>
                </a:cxn>
                <a:cxn ang="0">
                  <a:pos x="connsiteX11776" y="connsiteY11776"/>
                </a:cxn>
                <a:cxn ang="0">
                  <a:pos x="connsiteX11777" y="connsiteY11777"/>
                </a:cxn>
                <a:cxn ang="0">
                  <a:pos x="connsiteX11778" y="connsiteY11778"/>
                </a:cxn>
                <a:cxn ang="0">
                  <a:pos x="connsiteX11779" y="connsiteY11779"/>
                </a:cxn>
                <a:cxn ang="0">
                  <a:pos x="connsiteX11780" y="connsiteY11780"/>
                </a:cxn>
                <a:cxn ang="0">
                  <a:pos x="connsiteX11781" y="connsiteY11781"/>
                </a:cxn>
                <a:cxn ang="0">
                  <a:pos x="connsiteX11782" y="connsiteY11782"/>
                </a:cxn>
                <a:cxn ang="0">
                  <a:pos x="connsiteX11783" y="connsiteY11783"/>
                </a:cxn>
                <a:cxn ang="0">
                  <a:pos x="connsiteX11784" y="connsiteY11784"/>
                </a:cxn>
                <a:cxn ang="0">
                  <a:pos x="connsiteX11785" y="connsiteY11785"/>
                </a:cxn>
                <a:cxn ang="0">
                  <a:pos x="connsiteX11786" y="connsiteY11786"/>
                </a:cxn>
                <a:cxn ang="0">
                  <a:pos x="connsiteX11787" y="connsiteY11787"/>
                </a:cxn>
                <a:cxn ang="0">
                  <a:pos x="connsiteX11788" y="connsiteY11788"/>
                </a:cxn>
                <a:cxn ang="0">
                  <a:pos x="connsiteX11789" y="connsiteY11789"/>
                </a:cxn>
                <a:cxn ang="0">
                  <a:pos x="connsiteX11790" y="connsiteY11790"/>
                </a:cxn>
                <a:cxn ang="0">
                  <a:pos x="connsiteX11791" y="connsiteY11791"/>
                </a:cxn>
                <a:cxn ang="0">
                  <a:pos x="connsiteX11792" y="connsiteY11792"/>
                </a:cxn>
                <a:cxn ang="0">
                  <a:pos x="connsiteX11793" y="connsiteY11793"/>
                </a:cxn>
                <a:cxn ang="0">
                  <a:pos x="connsiteX11794" y="connsiteY11794"/>
                </a:cxn>
                <a:cxn ang="0">
                  <a:pos x="connsiteX11795" y="connsiteY11795"/>
                </a:cxn>
                <a:cxn ang="0">
                  <a:pos x="connsiteX11796" y="connsiteY11796"/>
                </a:cxn>
                <a:cxn ang="0">
                  <a:pos x="connsiteX11797" y="connsiteY11797"/>
                </a:cxn>
                <a:cxn ang="0">
                  <a:pos x="connsiteX11798" y="connsiteY11798"/>
                </a:cxn>
                <a:cxn ang="0">
                  <a:pos x="connsiteX11799" y="connsiteY11799"/>
                </a:cxn>
                <a:cxn ang="0">
                  <a:pos x="connsiteX11800" y="connsiteY11800"/>
                </a:cxn>
                <a:cxn ang="0">
                  <a:pos x="connsiteX11801" y="connsiteY11801"/>
                </a:cxn>
                <a:cxn ang="0">
                  <a:pos x="connsiteX11802" y="connsiteY11802"/>
                </a:cxn>
                <a:cxn ang="0">
                  <a:pos x="connsiteX11803" y="connsiteY11803"/>
                </a:cxn>
                <a:cxn ang="0">
                  <a:pos x="connsiteX11804" y="connsiteY11804"/>
                </a:cxn>
                <a:cxn ang="0">
                  <a:pos x="connsiteX11805" y="connsiteY11805"/>
                </a:cxn>
                <a:cxn ang="0">
                  <a:pos x="connsiteX11806" y="connsiteY11806"/>
                </a:cxn>
                <a:cxn ang="0">
                  <a:pos x="connsiteX11807" y="connsiteY11807"/>
                </a:cxn>
                <a:cxn ang="0">
                  <a:pos x="connsiteX11808" y="connsiteY11808"/>
                </a:cxn>
                <a:cxn ang="0">
                  <a:pos x="connsiteX11809" y="connsiteY11809"/>
                </a:cxn>
                <a:cxn ang="0">
                  <a:pos x="connsiteX11810" y="connsiteY11810"/>
                </a:cxn>
                <a:cxn ang="0">
                  <a:pos x="connsiteX11811" y="connsiteY11811"/>
                </a:cxn>
                <a:cxn ang="0">
                  <a:pos x="connsiteX11812" y="connsiteY11812"/>
                </a:cxn>
                <a:cxn ang="0">
                  <a:pos x="connsiteX11813" y="connsiteY11813"/>
                </a:cxn>
                <a:cxn ang="0">
                  <a:pos x="connsiteX11814" y="connsiteY11814"/>
                </a:cxn>
                <a:cxn ang="0">
                  <a:pos x="connsiteX11815" y="connsiteY11815"/>
                </a:cxn>
                <a:cxn ang="0">
                  <a:pos x="connsiteX11816" y="connsiteY11816"/>
                </a:cxn>
                <a:cxn ang="0">
                  <a:pos x="connsiteX11817" y="connsiteY11817"/>
                </a:cxn>
                <a:cxn ang="0">
                  <a:pos x="connsiteX11818" y="connsiteY11818"/>
                </a:cxn>
                <a:cxn ang="0">
                  <a:pos x="connsiteX11819" y="connsiteY11819"/>
                </a:cxn>
                <a:cxn ang="0">
                  <a:pos x="connsiteX11820" y="connsiteY11820"/>
                </a:cxn>
                <a:cxn ang="0">
                  <a:pos x="connsiteX11821" y="connsiteY11821"/>
                </a:cxn>
                <a:cxn ang="0">
                  <a:pos x="connsiteX11822" y="connsiteY11822"/>
                </a:cxn>
                <a:cxn ang="0">
                  <a:pos x="connsiteX11823" y="connsiteY11823"/>
                </a:cxn>
                <a:cxn ang="0">
                  <a:pos x="connsiteX11824" y="connsiteY11824"/>
                </a:cxn>
                <a:cxn ang="0">
                  <a:pos x="connsiteX11825" y="connsiteY11825"/>
                </a:cxn>
                <a:cxn ang="0">
                  <a:pos x="connsiteX11826" y="connsiteY11826"/>
                </a:cxn>
                <a:cxn ang="0">
                  <a:pos x="connsiteX11827" y="connsiteY11827"/>
                </a:cxn>
                <a:cxn ang="0">
                  <a:pos x="connsiteX11828" y="connsiteY11828"/>
                </a:cxn>
                <a:cxn ang="0">
                  <a:pos x="connsiteX11829" y="connsiteY11829"/>
                </a:cxn>
                <a:cxn ang="0">
                  <a:pos x="connsiteX11830" y="connsiteY11830"/>
                </a:cxn>
                <a:cxn ang="0">
                  <a:pos x="connsiteX11831" y="connsiteY11831"/>
                </a:cxn>
                <a:cxn ang="0">
                  <a:pos x="connsiteX11832" y="connsiteY11832"/>
                </a:cxn>
                <a:cxn ang="0">
                  <a:pos x="connsiteX11833" y="connsiteY11833"/>
                </a:cxn>
                <a:cxn ang="0">
                  <a:pos x="connsiteX11834" y="connsiteY11834"/>
                </a:cxn>
                <a:cxn ang="0">
                  <a:pos x="connsiteX11835" y="connsiteY11835"/>
                </a:cxn>
                <a:cxn ang="0">
                  <a:pos x="connsiteX11836" y="connsiteY11836"/>
                </a:cxn>
                <a:cxn ang="0">
                  <a:pos x="connsiteX11837" y="connsiteY11837"/>
                </a:cxn>
                <a:cxn ang="0">
                  <a:pos x="connsiteX11838" y="connsiteY11838"/>
                </a:cxn>
                <a:cxn ang="0">
                  <a:pos x="connsiteX11839" y="connsiteY11839"/>
                </a:cxn>
                <a:cxn ang="0">
                  <a:pos x="connsiteX11840" y="connsiteY11840"/>
                </a:cxn>
                <a:cxn ang="0">
                  <a:pos x="connsiteX11841" y="connsiteY11841"/>
                </a:cxn>
                <a:cxn ang="0">
                  <a:pos x="connsiteX11842" y="connsiteY11842"/>
                </a:cxn>
                <a:cxn ang="0">
                  <a:pos x="connsiteX11843" y="connsiteY11843"/>
                </a:cxn>
                <a:cxn ang="0">
                  <a:pos x="connsiteX11844" y="connsiteY11844"/>
                </a:cxn>
                <a:cxn ang="0">
                  <a:pos x="connsiteX11845" y="connsiteY11845"/>
                </a:cxn>
                <a:cxn ang="0">
                  <a:pos x="connsiteX11846" y="connsiteY11846"/>
                </a:cxn>
                <a:cxn ang="0">
                  <a:pos x="connsiteX11847" y="connsiteY11847"/>
                </a:cxn>
                <a:cxn ang="0">
                  <a:pos x="connsiteX11848" y="connsiteY11848"/>
                </a:cxn>
                <a:cxn ang="0">
                  <a:pos x="connsiteX11849" y="connsiteY11849"/>
                </a:cxn>
                <a:cxn ang="0">
                  <a:pos x="connsiteX11850" y="connsiteY11850"/>
                </a:cxn>
                <a:cxn ang="0">
                  <a:pos x="connsiteX11851" y="connsiteY11851"/>
                </a:cxn>
                <a:cxn ang="0">
                  <a:pos x="connsiteX11852" y="connsiteY11852"/>
                </a:cxn>
                <a:cxn ang="0">
                  <a:pos x="connsiteX11853" y="connsiteY11853"/>
                </a:cxn>
                <a:cxn ang="0">
                  <a:pos x="connsiteX11854" y="connsiteY11854"/>
                </a:cxn>
                <a:cxn ang="0">
                  <a:pos x="connsiteX11855" y="connsiteY11855"/>
                </a:cxn>
                <a:cxn ang="0">
                  <a:pos x="connsiteX11856" y="connsiteY11856"/>
                </a:cxn>
                <a:cxn ang="0">
                  <a:pos x="connsiteX11857" y="connsiteY11857"/>
                </a:cxn>
                <a:cxn ang="0">
                  <a:pos x="connsiteX11858" y="connsiteY11858"/>
                </a:cxn>
                <a:cxn ang="0">
                  <a:pos x="connsiteX11859" y="connsiteY11859"/>
                </a:cxn>
                <a:cxn ang="0">
                  <a:pos x="connsiteX11860" y="connsiteY11860"/>
                </a:cxn>
                <a:cxn ang="0">
                  <a:pos x="connsiteX11861" y="connsiteY11861"/>
                </a:cxn>
                <a:cxn ang="0">
                  <a:pos x="connsiteX11862" y="connsiteY11862"/>
                </a:cxn>
                <a:cxn ang="0">
                  <a:pos x="connsiteX11863" y="connsiteY11863"/>
                </a:cxn>
                <a:cxn ang="0">
                  <a:pos x="connsiteX11864" y="connsiteY11864"/>
                </a:cxn>
                <a:cxn ang="0">
                  <a:pos x="connsiteX11865" y="connsiteY11865"/>
                </a:cxn>
                <a:cxn ang="0">
                  <a:pos x="connsiteX11866" y="connsiteY11866"/>
                </a:cxn>
                <a:cxn ang="0">
                  <a:pos x="connsiteX11867" y="connsiteY11867"/>
                </a:cxn>
                <a:cxn ang="0">
                  <a:pos x="connsiteX11868" y="connsiteY11868"/>
                </a:cxn>
                <a:cxn ang="0">
                  <a:pos x="connsiteX11869" y="connsiteY11869"/>
                </a:cxn>
                <a:cxn ang="0">
                  <a:pos x="connsiteX11870" y="connsiteY11870"/>
                </a:cxn>
                <a:cxn ang="0">
                  <a:pos x="connsiteX11871" y="connsiteY11871"/>
                </a:cxn>
                <a:cxn ang="0">
                  <a:pos x="connsiteX11872" y="connsiteY11872"/>
                </a:cxn>
                <a:cxn ang="0">
                  <a:pos x="connsiteX11873" y="connsiteY11873"/>
                </a:cxn>
                <a:cxn ang="0">
                  <a:pos x="connsiteX11874" y="connsiteY11874"/>
                </a:cxn>
                <a:cxn ang="0">
                  <a:pos x="connsiteX11875" y="connsiteY11875"/>
                </a:cxn>
                <a:cxn ang="0">
                  <a:pos x="connsiteX11876" y="connsiteY11876"/>
                </a:cxn>
                <a:cxn ang="0">
                  <a:pos x="connsiteX11877" y="connsiteY11877"/>
                </a:cxn>
                <a:cxn ang="0">
                  <a:pos x="connsiteX11878" y="connsiteY11878"/>
                </a:cxn>
                <a:cxn ang="0">
                  <a:pos x="connsiteX11879" y="connsiteY11879"/>
                </a:cxn>
                <a:cxn ang="0">
                  <a:pos x="connsiteX11880" y="connsiteY11880"/>
                </a:cxn>
                <a:cxn ang="0">
                  <a:pos x="connsiteX11881" y="connsiteY11881"/>
                </a:cxn>
                <a:cxn ang="0">
                  <a:pos x="connsiteX11882" y="connsiteY11882"/>
                </a:cxn>
                <a:cxn ang="0">
                  <a:pos x="connsiteX11883" y="connsiteY11883"/>
                </a:cxn>
                <a:cxn ang="0">
                  <a:pos x="connsiteX11884" y="connsiteY11884"/>
                </a:cxn>
                <a:cxn ang="0">
                  <a:pos x="connsiteX11885" y="connsiteY11885"/>
                </a:cxn>
                <a:cxn ang="0">
                  <a:pos x="connsiteX11886" y="connsiteY11886"/>
                </a:cxn>
                <a:cxn ang="0">
                  <a:pos x="connsiteX11887" y="connsiteY11887"/>
                </a:cxn>
                <a:cxn ang="0">
                  <a:pos x="connsiteX11888" y="connsiteY11888"/>
                </a:cxn>
                <a:cxn ang="0">
                  <a:pos x="connsiteX11889" y="connsiteY11889"/>
                </a:cxn>
                <a:cxn ang="0">
                  <a:pos x="connsiteX11890" y="connsiteY11890"/>
                </a:cxn>
                <a:cxn ang="0">
                  <a:pos x="connsiteX11891" y="connsiteY11891"/>
                </a:cxn>
                <a:cxn ang="0">
                  <a:pos x="connsiteX11892" y="connsiteY11892"/>
                </a:cxn>
                <a:cxn ang="0">
                  <a:pos x="connsiteX11893" y="connsiteY11893"/>
                </a:cxn>
                <a:cxn ang="0">
                  <a:pos x="connsiteX11894" y="connsiteY11894"/>
                </a:cxn>
                <a:cxn ang="0">
                  <a:pos x="connsiteX11895" y="connsiteY11895"/>
                </a:cxn>
                <a:cxn ang="0">
                  <a:pos x="connsiteX11896" y="connsiteY11896"/>
                </a:cxn>
                <a:cxn ang="0">
                  <a:pos x="connsiteX11897" y="connsiteY11897"/>
                </a:cxn>
                <a:cxn ang="0">
                  <a:pos x="connsiteX11898" y="connsiteY11898"/>
                </a:cxn>
                <a:cxn ang="0">
                  <a:pos x="connsiteX11899" y="connsiteY11899"/>
                </a:cxn>
                <a:cxn ang="0">
                  <a:pos x="connsiteX11900" y="connsiteY11900"/>
                </a:cxn>
                <a:cxn ang="0">
                  <a:pos x="connsiteX11901" y="connsiteY11901"/>
                </a:cxn>
                <a:cxn ang="0">
                  <a:pos x="connsiteX11902" y="connsiteY11902"/>
                </a:cxn>
                <a:cxn ang="0">
                  <a:pos x="connsiteX11903" y="connsiteY11903"/>
                </a:cxn>
                <a:cxn ang="0">
                  <a:pos x="connsiteX11904" y="connsiteY11904"/>
                </a:cxn>
                <a:cxn ang="0">
                  <a:pos x="connsiteX11905" y="connsiteY11905"/>
                </a:cxn>
                <a:cxn ang="0">
                  <a:pos x="connsiteX11906" y="connsiteY11906"/>
                </a:cxn>
                <a:cxn ang="0">
                  <a:pos x="connsiteX11907" y="connsiteY11907"/>
                </a:cxn>
                <a:cxn ang="0">
                  <a:pos x="connsiteX11908" y="connsiteY11908"/>
                </a:cxn>
                <a:cxn ang="0">
                  <a:pos x="connsiteX11909" y="connsiteY11909"/>
                </a:cxn>
                <a:cxn ang="0">
                  <a:pos x="connsiteX11910" y="connsiteY11910"/>
                </a:cxn>
                <a:cxn ang="0">
                  <a:pos x="connsiteX11911" y="connsiteY11911"/>
                </a:cxn>
                <a:cxn ang="0">
                  <a:pos x="connsiteX11912" y="connsiteY11912"/>
                </a:cxn>
                <a:cxn ang="0">
                  <a:pos x="connsiteX11913" y="connsiteY11913"/>
                </a:cxn>
                <a:cxn ang="0">
                  <a:pos x="connsiteX11914" y="connsiteY11914"/>
                </a:cxn>
                <a:cxn ang="0">
                  <a:pos x="connsiteX11915" y="connsiteY11915"/>
                </a:cxn>
                <a:cxn ang="0">
                  <a:pos x="connsiteX11916" y="connsiteY11916"/>
                </a:cxn>
                <a:cxn ang="0">
                  <a:pos x="connsiteX11917" y="connsiteY11917"/>
                </a:cxn>
                <a:cxn ang="0">
                  <a:pos x="connsiteX11918" y="connsiteY11918"/>
                </a:cxn>
                <a:cxn ang="0">
                  <a:pos x="connsiteX11919" y="connsiteY11919"/>
                </a:cxn>
                <a:cxn ang="0">
                  <a:pos x="connsiteX11920" y="connsiteY11920"/>
                </a:cxn>
                <a:cxn ang="0">
                  <a:pos x="connsiteX11921" y="connsiteY11921"/>
                </a:cxn>
                <a:cxn ang="0">
                  <a:pos x="connsiteX11922" y="connsiteY11922"/>
                </a:cxn>
                <a:cxn ang="0">
                  <a:pos x="connsiteX11923" y="connsiteY11923"/>
                </a:cxn>
                <a:cxn ang="0">
                  <a:pos x="connsiteX11924" y="connsiteY11924"/>
                </a:cxn>
                <a:cxn ang="0">
                  <a:pos x="connsiteX11925" y="connsiteY11925"/>
                </a:cxn>
                <a:cxn ang="0">
                  <a:pos x="connsiteX11926" y="connsiteY11926"/>
                </a:cxn>
                <a:cxn ang="0">
                  <a:pos x="connsiteX11927" y="connsiteY11927"/>
                </a:cxn>
                <a:cxn ang="0">
                  <a:pos x="connsiteX11928" y="connsiteY11928"/>
                </a:cxn>
                <a:cxn ang="0">
                  <a:pos x="connsiteX11929" y="connsiteY11929"/>
                </a:cxn>
                <a:cxn ang="0">
                  <a:pos x="connsiteX11930" y="connsiteY11930"/>
                </a:cxn>
                <a:cxn ang="0">
                  <a:pos x="connsiteX11931" y="connsiteY11931"/>
                </a:cxn>
                <a:cxn ang="0">
                  <a:pos x="connsiteX11932" y="connsiteY11932"/>
                </a:cxn>
                <a:cxn ang="0">
                  <a:pos x="connsiteX11933" y="connsiteY11933"/>
                </a:cxn>
                <a:cxn ang="0">
                  <a:pos x="connsiteX11934" y="connsiteY11934"/>
                </a:cxn>
                <a:cxn ang="0">
                  <a:pos x="connsiteX11935" y="connsiteY11935"/>
                </a:cxn>
                <a:cxn ang="0">
                  <a:pos x="connsiteX11936" y="connsiteY11936"/>
                </a:cxn>
                <a:cxn ang="0">
                  <a:pos x="connsiteX11937" y="connsiteY11937"/>
                </a:cxn>
                <a:cxn ang="0">
                  <a:pos x="connsiteX11938" y="connsiteY11938"/>
                </a:cxn>
                <a:cxn ang="0">
                  <a:pos x="connsiteX11939" y="connsiteY11939"/>
                </a:cxn>
                <a:cxn ang="0">
                  <a:pos x="connsiteX11940" y="connsiteY11940"/>
                </a:cxn>
                <a:cxn ang="0">
                  <a:pos x="connsiteX11941" y="connsiteY11941"/>
                </a:cxn>
                <a:cxn ang="0">
                  <a:pos x="connsiteX11942" y="connsiteY11942"/>
                </a:cxn>
                <a:cxn ang="0">
                  <a:pos x="connsiteX11943" y="connsiteY11943"/>
                </a:cxn>
                <a:cxn ang="0">
                  <a:pos x="connsiteX11944" y="connsiteY11944"/>
                </a:cxn>
                <a:cxn ang="0">
                  <a:pos x="connsiteX11945" y="connsiteY11945"/>
                </a:cxn>
                <a:cxn ang="0">
                  <a:pos x="connsiteX11946" y="connsiteY11946"/>
                </a:cxn>
                <a:cxn ang="0">
                  <a:pos x="connsiteX11947" y="connsiteY11947"/>
                </a:cxn>
                <a:cxn ang="0">
                  <a:pos x="connsiteX11948" y="connsiteY11948"/>
                </a:cxn>
                <a:cxn ang="0">
                  <a:pos x="connsiteX11949" y="connsiteY11949"/>
                </a:cxn>
                <a:cxn ang="0">
                  <a:pos x="connsiteX11950" y="connsiteY11950"/>
                </a:cxn>
                <a:cxn ang="0">
                  <a:pos x="connsiteX11951" y="connsiteY11951"/>
                </a:cxn>
                <a:cxn ang="0">
                  <a:pos x="connsiteX11952" y="connsiteY11952"/>
                </a:cxn>
                <a:cxn ang="0">
                  <a:pos x="connsiteX11953" y="connsiteY11953"/>
                </a:cxn>
                <a:cxn ang="0">
                  <a:pos x="connsiteX11954" y="connsiteY11954"/>
                </a:cxn>
                <a:cxn ang="0">
                  <a:pos x="connsiteX11955" y="connsiteY11955"/>
                </a:cxn>
                <a:cxn ang="0">
                  <a:pos x="connsiteX11956" y="connsiteY11956"/>
                </a:cxn>
                <a:cxn ang="0">
                  <a:pos x="connsiteX11957" y="connsiteY11957"/>
                </a:cxn>
                <a:cxn ang="0">
                  <a:pos x="connsiteX11958" y="connsiteY11958"/>
                </a:cxn>
                <a:cxn ang="0">
                  <a:pos x="connsiteX11959" y="connsiteY11959"/>
                </a:cxn>
                <a:cxn ang="0">
                  <a:pos x="connsiteX11960" y="connsiteY11960"/>
                </a:cxn>
                <a:cxn ang="0">
                  <a:pos x="connsiteX11961" y="connsiteY11961"/>
                </a:cxn>
                <a:cxn ang="0">
                  <a:pos x="connsiteX11962" y="connsiteY11962"/>
                </a:cxn>
                <a:cxn ang="0">
                  <a:pos x="connsiteX11963" y="connsiteY11963"/>
                </a:cxn>
                <a:cxn ang="0">
                  <a:pos x="connsiteX11964" y="connsiteY11964"/>
                </a:cxn>
                <a:cxn ang="0">
                  <a:pos x="connsiteX11965" y="connsiteY11965"/>
                </a:cxn>
                <a:cxn ang="0">
                  <a:pos x="connsiteX11966" y="connsiteY11966"/>
                </a:cxn>
                <a:cxn ang="0">
                  <a:pos x="connsiteX11967" y="connsiteY11967"/>
                </a:cxn>
                <a:cxn ang="0">
                  <a:pos x="connsiteX11968" y="connsiteY11968"/>
                </a:cxn>
                <a:cxn ang="0">
                  <a:pos x="connsiteX11969" y="connsiteY11969"/>
                </a:cxn>
                <a:cxn ang="0">
                  <a:pos x="connsiteX11970" y="connsiteY11970"/>
                </a:cxn>
                <a:cxn ang="0">
                  <a:pos x="connsiteX11971" y="connsiteY11971"/>
                </a:cxn>
                <a:cxn ang="0">
                  <a:pos x="connsiteX11972" y="connsiteY11972"/>
                </a:cxn>
                <a:cxn ang="0">
                  <a:pos x="connsiteX11973" y="connsiteY11973"/>
                </a:cxn>
                <a:cxn ang="0">
                  <a:pos x="connsiteX11974" y="connsiteY11974"/>
                </a:cxn>
                <a:cxn ang="0">
                  <a:pos x="connsiteX11975" y="connsiteY11975"/>
                </a:cxn>
                <a:cxn ang="0">
                  <a:pos x="connsiteX11976" y="connsiteY11976"/>
                </a:cxn>
                <a:cxn ang="0">
                  <a:pos x="connsiteX11977" y="connsiteY11977"/>
                </a:cxn>
                <a:cxn ang="0">
                  <a:pos x="connsiteX11978" y="connsiteY11978"/>
                </a:cxn>
                <a:cxn ang="0">
                  <a:pos x="connsiteX11979" y="connsiteY11979"/>
                </a:cxn>
                <a:cxn ang="0">
                  <a:pos x="connsiteX11980" y="connsiteY11980"/>
                </a:cxn>
                <a:cxn ang="0">
                  <a:pos x="connsiteX11981" y="connsiteY11981"/>
                </a:cxn>
                <a:cxn ang="0">
                  <a:pos x="connsiteX11982" y="connsiteY11982"/>
                </a:cxn>
                <a:cxn ang="0">
                  <a:pos x="connsiteX11983" y="connsiteY11983"/>
                </a:cxn>
                <a:cxn ang="0">
                  <a:pos x="connsiteX11984" y="connsiteY11984"/>
                </a:cxn>
                <a:cxn ang="0">
                  <a:pos x="connsiteX11985" y="connsiteY11985"/>
                </a:cxn>
                <a:cxn ang="0">
                  <a:pos x="connsiteX11986" y="connsiteY11986"/>
                </a:cxn>
                <a:cxn ang="0">
                  <a:pos x="connsiteX11987" y="connsiteY11987"/>
                </a:cxn>
                <a:cxn ang="0">
                  <a:pos x="connsiteX11988" y="connsiteY11988"/>
                </a:cxn>
                <a:cxn ang="0">
                  <a:pos x="connsiteX11989" y="connsiteY11989"/>
                </a:cxn>
                <a:cxn ang="0">
                  <a:pos x="connsiteX11990" y="connsiteY11990"/>
                </a:cxn>
                <a:cxn ang="0">
                  <a:pos x="connsiteX11991" y="connsiteY11991"/>
                </a:cxn>
                <a:cxn ang="0">
                  <a:pos x="connsiteX11992" y="connsiteY11992"/>
                </a:cxn>
                <a:cxn ang="0">
                  <a:pos x="connsiteX11993" y="connsiteY11993"/>
                </a:cxn>
                <a:cxn ang="0">
                  <a:pos x="connsiteX11994" y="connsiteY11994"/>
                </a:cxn>
                <a:cxn ang="0">
                  <a:pos x="connsiteX11995" y="connsiteY11995"/>
                </a:cxn>
                <a:cxn ang="0">
                  <a:pos x="connsiteX11996" y="connsiteY11996"/>
                </a:cxn>
                <a:cxn ang="0">
                  <a:pos x="connsiteX11997" y="connsiteY11997"/>
                </a:cxn>
                <a:cxn ang="0">
                  <a:pos x="connsiteX11998" y="connsiteY11998"/>
                </a:cxn>
                <a:cxn ang="0">
                  <a:pos x="connsiteX11999" y="connsiteY11999"/>
                </a:cxn>
                <a:cxn ang="0">
                  <a:pos x="connsiteX12000" y="connsiteY12000"/>
                </a:cxn>
                <a:cxn ang="0">
                  <a:pos x="connsiteX12001" y="connsiteY12001"/>
                </a:cxn>
                <a:cxn ang="0">
                  <a:pos x="connsiteX12002" y="connsiteY12002"/>
                </a:cxn>
                <a:cxn ang="0">
                  <a:pos x="connsiteX12003" y="connsiteY12003"/>
                </a:cxn>
                <a:cxn ang="0">
                  <a:pos x="connsiteX12004" y="connsiteY12004"/>
                </a:cxn>
                <a:cxn ang="0">
                  <a:pos x="connsiteX12005" y="connsiteY12005"/>
                </a:cxn>
                <a:cxn ang="0">
                  <a:pos x="connsiteX12006" y="connsiteY12006"/>
                </a:cxn>
                <a:cxn ang="0">
                  <a:pos x="connsiteX12007" y="connsiteY12007"/>
                </a:cxn>
                <a:cxn ang="0">
                  <a:pos x="connsiteX12008" y="connsiteY12008"/>
                </a:cxn>
                <a:cxn ang="0">
                  <a:pos x="connsiteX12009" y="connsiteY12009"/>
                </a:cxn>
                <a:cxn ang="0">
                  <a:pos x="connsiteX12010" y="connsiteY12010"/>
                </a:cxn>
                <a:cxn ang="0">
                  <a:pos x="connsiteX12011" y="connsiteY12011"/>
                </a:cxn>
                <a:cxn ang="0">
                  <a:pos x="connsiteX12012" y="connsiteY12012"/>
                </a:cxn>
                <a:cxn ang="0">
                  <a:pos x="connsiteX12013" y="connsiteY12013"/>
                </a:cxn>
                <a:cxn ang="0">
                  <a:pos x="connsiteX12014" y="connsiteY12014"/>
                </a:cxn>
                <a:cxn ang="0">
                  <a:pos x="connsiteX12015" y="connsiteY12015"/>
                </a:cxn>
                <a:cxn ang="0">
                  <a:pos x="connsiteX12016" y="connsiteY12016"/>
                </a:cxn>
                <a:cxn ang="0">
                  <a:pos x="connsiteX12017" y="connsiteY12017"/>
                </a:cxn>
                <a:cxn ang="0">
                  <a:pos x="connsiteX12018" y="connsiteY12018"/>
                </a:cxn>
                <a:cxn ang="0">
                  <a:pos x="connsiteX12019" y="connsiteY12019"/>
                </a:cxn>
                <a:cxn ang="0">
                  <a:pos x="connsiteX12020" y="connsiteY12020"/>
                </a:cxn>
                <a:cxn ang="0">
                  <a:pos x="connsiteX12021" y="connsiteY12021"/>
                </a:cxn>
                <a:cxn ang="0">
                  <a:pos x="connsiteX12022" y="connsiteY12022"/>
                </a:cxn>
                <a:cxn ang="0">
                  <a:pos x="connsiteX12023" y="connsiteY12023"/>
                </a:cxn>
                <a:cxn ang="0">
                  <a:pos x="connsiteX12024" y="connsiteY12024"/>
                </a:cxn>
                <a:cxn ang="0">
                  <a:pos x="connsiteX12025" y="connsiteY12025"/>
                </a:cxn>
                <a:cxn ang="0">
                  <a:pos x="connsiteX12026" y="connsiteY12026"/>
                </a:cxn>
                <a:cxn ang="0">
                  <a:pos x="connsiteX12027" y="connsiteY12027"/>
                </a:cxn>
                <a:cxn ang="0">
                  <a:pos x="connsiteX12028" y="connsiteY12028"/>
                </a:cxn>
                <a:cxn ang="0">
                  <a:pos x="connsiteX12029" y="connsiteY12029"/>
                </a:cxn>
                <a:cxn ang="0">
                  <a:pos x="connsiteX12030" y="connsiteY12030"/>
                </a:cxn>
                <a:cxn ang="0">
                  <a:pos x="connsiteX12031" y="connsiteY12031"/>
                </a:cxn>
                <a:cxn ang="0">
                  <a:pos x="connsiteX12032" y="connsiteY12032"/>
                </a:cxn>
                <a:cxn ang="0">
                  <a:pos x="connsiteX12033" y="connsiteY12033"/>
                </a:cxn>
                <a:cxn ang="0">
                  <a:pos x="connsiteX12034" y="connsiteY12034"/>
                </a:cxn>
                <a:cxn ang="0">
                  <a:pos x="connsiteX12035" y="connsiteY12035"/>
                </a:cxn>
                <a:cxn ang="0">
                  <a:pos x="connsiteX12036" y="connsiteY12036"/>
                </a:cxn>
                <a:cxn ang="0">
                  <a:pos x="connsiteX12037" y="connsiteY12037"/>
                </a:cxn>
                <a:cxn ang="0">
                  <a:pos x="connsiteX12038" y="connsiteY12038"/>
                </a:cxn>
                <a:cxn ang="0">
                  <a:pos x="connsiteX12039" y="connsiteY12039"/>
                </a:cxn>
                <a:cxn ang="0">
                  <a:pos x="connsiteX12040" y="connsiteY12040"/>
                </a:cxn>
                <a:cxn ang="0">
                  <a:pos x="connsiteX12041" y="connsiteY12041"/>
                </a:cxn>
                <a:cxn ang="0">
                  <a:pos x="connsiteX12042" y="connsiteY12042"/>
                </a:cxn>
                <a:cxn ang="0">
                  <a:pos x="connsiteX12043" y="connsiteY12043"/>
                </a:cxn>
                <a:cxn ang="0">
                  <a:pos x="connsiteX12044" y="connsiteY12044"/>
                </a:cxn>
                <a:cxn ang="0">
                  <a:pos x="connsiteX12045" y="connsiteY12045"/>
                </a:cxn>
                <a:cxn ang="0">
                  <a:pos x="connsiteX12046" y="connsiteY12046"/>
                </a:cxn>
                <a:cxn ang="0">
                  <a:pos x="connsiteX12047" y="connsiteY12047"/>
                </a:cxn>
                <a:cxn ang="0">
                  <a:pos x="connsiteX12048" y="connsiteY12048"/>
                </a:cxn>
                <a:cxn ang="0">
                  <a:pos x="connsiteX12049" y="connsiteY12049"/>
                </a:cxn>
                <a:cxn ang="0">
                  <a:pos x="connsiteX12050" y="connsiteY12050"/>
                </a:cxn>
                <a:cxn ang="0">
                  <a:pos x="connsiteX12051" y="connsiteY12051"/>
                </a:cxn>
                <a:cxn ang="0">
                  <a:pos x="connsiteX12052" y="connsiteY12052"/>
                </a:cxn>
                <a:cxn ang="0">
                  <a:pos x="connsiteX12053" y="connsiteY12053"/>
                </a:cxn>
                <a:cxn ang="0">
                  <a:pos x="connsiteX12054" y="connsiteY12054"/>
                </a:cxn>
                <a:cxn ang="0">
                  <a:pos x="connsiteX12055" y="connsiteY12055"/>
                </a:cxn>
                <a:cxn ang="0">
                  <a:pos x="connsiteX12056" y="connsiteY12056"/>
                </a:cxn>
                <a:cxn ang="0">
                  <a:pos x="connsiteX12057" y="connsiteY12057"/>
                </a:cxn>
                <a:cxn ang="0">
                  <a:pos x="connsiteX12058" y="connsiteY12058"/>
                </a:cxn>
                <a:cxn ang="0">
                  <a:pos x="connsiteX12059" y="connsiteY12059"/>
                </a:cxn>
                <a:cxn ang="0">
                  <a:pos x="connsiteX12060" y="connsiteY12060"/>
                </a:cxn>
                <a:cxn ang="0">
                  <a:pos x="connsiteX12061" y="connsiteY12061"/>
                </a:cxn>
                <a:cxn ang="0">
                  <a:pos x="connsiteX12062" y="connsiteY12062"/>
                </a:cxn>
                <a:cxn ang="0">
                  <a:pos x="connsiteX12063" y="connsiteY12063"/>
                </a:cxn>
                <a:cxn ang="0">
                  <a:pos x="connsiteX12064" y="connsiteY12064"/>
                </a:cxn>
                <a:cxn ang="0">
                  <a:pos x="connsiteX12065" y="connsiteY12065"/>
                </a:cxn>
                <a:cxn ang="0">
                  <a:pos x="connsiteX12066" y="connsiteY12066"/>
                </a:cxn>
                <a:cxn ang="0">
                  <a:pos x="connsiteX12067" y="connsiteY12067"/>
                </a:cxn>
                <a:cxn ang="0">
                  <a:pos x="connsiteX12068" y="connsiteY12068"/>
                </a:cxn>
                <a:cxn ang="0">
                  <a:pos x="connsiteX12069" y="connsiteY12069"/>
                </a:cxn>
                <a:cxn ang="0">
                  <a:pos x="connsiteX12070" y="connsiteY12070"/>
                </a:cxn>
                <a:cxn ang="0">
                  <a:pos x="connsiteX12071" y="connsiteY12071"/>
                </a:cxn>
                <a:cxn ang="0">
                  <a:pos x="connsiteX12072" y="connsiteY12072"/>
                </a:cxn>
                <a:cxn ang="0">
                  <a:pos x="connsiteX12073" y="connsiteY12073"/>
                </a:cxn>
                <a:cxn ang="0">
                  <a:pos x="connsiteX12074" y="connsiteY12074"/>
                </a:cxn>
                <a:cxn ang="0">
                  <a:pos x="connsiteX12075" y="connsiteY12075"/>
                </a:cxn>
                <a:cxn ang="0">
                  <a:pos x="connsiteX12076" y="connsiteY12076"/>
                </a:cxn>
                <a:cxn ang="0">
                  <a:pos x="connsiteX12077" y="connsiteY12077"/>
                </a:cxn>
                <a:cxn ang="0">
                  <a:pos x="connsiteX12078" y="connsiteY12078"/>
                </a:cxn>
                <a:cxn ang="0">
                  <a:pos x="connsiteX12079" y="connsiteY12079"/>
                </a:cxn>
                <a:cxn ang="0">
                  <a:pos x="connsiteX12080" y="connsiteY12080"/>
                </a:cxn>
                <a:cxn ang="0">
                  <a:pos x="connsiteX12081" y="connsiteY12081"/>
                </a:cxn>
                <a:cxn ang="0">
                  <a:pos x="connsiteX12082" y="connsiteY12082"/>
                </a:cxn>
                <a:cxn ang="0">
                  <a:pos x="connsiteX12083" y="connsiteY12083"/>
                </a:cxn>
                <a:cxn ang="0">
                  <a:pos x="connsiteX12084" y="connsiteY12084"/>
                </a:cxn>
                <a:cxn ang="0">
                  <a:pos x="connsiteX12085" y="connsiteY12085"/>
                </a:cxn>
                <a:cxn ang="0">
                  <a:pos x="connsiteX12086" y="connsiteY12086"/>
                </a:cxn>
                <a:cxn ang="0">
                  <a:pos x="connsiteX12087" y="connsiteY12087"/>
                </a:cxn>
                <a:cxn ang="0">
                  <a:pos x="connsiteX12088" y="connsiteY12088"/>
                </a:cxn>
                <a:cxn ang="0">
                  <a:pos x="connsiteX12089" y="connsiteY12089"/>
                </a:cxn>
                <a:cxn ang="0">
                  <a:pos x="connsiteX12090" y="connsiteY12090"/>
                </a:cxn>
                <a:cxn ang="0">
                  <a:pos x="connsiteX12091" y="connsiteY12091"/>
                </a:cxn>
                <a:cxn ang="0">
                  <a:pos x="connsiteX12092" y="connsiteY12092"/>
                </a:cxn>
                <a:cxn ang="0">
                  <a:pos x="connsiteX12093" y="connsiteY12093"/>
                </a:cxn>
                <a:cxn ang="0">
                  <a:pos x="connsiteX12094" y="connsiteY12094"/>
                </a:cxn>
                <a:cxn ang="0">
                  <a:pos x="connsiteX12095" y="connsiteY12095"/>
                </a:cxn>
                <a:cxn ang="0">
                  <a:pos x="connsiteX12096" y="connsiteY12096"/>
                </a:cxn>
                <a:cxn ang="0">
                  <a:pos x="connsiteX12097" y="connsiteY12097"/>
                </a:cxn>
                <a:cxn ang="0">
                  <a:pos x="connsiteX12098" y="connsiteY12098"/>
                </a:cxn>
                <a:cxn ang="0">
                  <a:pos x="connsiteX12099" y="connsiteY12099"/>
                </a:cxn>
                <a:cxn ang="0">
                  <a:pos x="connsiteX12100" y="connsiteY12100"/>
                </a:cxn>
                <a:cxn ang="0">
                  <a:pos x="connsiteX12101" y="connsiteY12101"/>
                </a:cxn>
                <a:cxn ang="0">
                  <a:pos x="connsiteX12102" y="connsiteY12102"/>
                </a:cxn>
                <a:cxn ang="0">
                  <a:pos x="connsiteX12103" y="connsiteY12103"/>
                </a:cxn>
                <a:cxn ang="0">
                  <a:pos x="connsiteX12104" y="connsiteY12104"/>
                </a:cxn>
                <a:cxn ang="0">
                  <a:pos x="connsiteX12105" y="connsiteY12105"/>
                </a:cxn>
                <a:cxn ang="0">
                  <a:pos x="connsiteX12106" y="connsiteY12106"/>
                </a:cxn>
                <a:cxn ang="0">
                  <a:pos x="connsiteX12107" y="connsiteY12107"/>
                </a:cxn>
                <a:cxn ang="0">
                  <a:pos x="connsiteX12108" y="connsiteY12108"/>
                </a:cxn>
                <a:cxn ang="0">
                  <a:pos x="connsiteX12109" y="connsiteY12109"/>
                </a:cxn>
                <a:cxn ang="0">
                  <a:pos x="connsiteX12110" y="connsiteY12110"/>
                </a:cxn>
                <a:cxn ang="0">
                  <a:pos x="connsiteX12111" y="connsiteY12111"/>
                </a:cxn>
                <a:cxn ang="0">
                  <a:pos x="connsiteX12112" y="connsiteY12112"/>
                </a:cxn>
                <a:cxn ang="0">
                  <a:pos x="connsiteX12113" y="connsiteY12113"/>
                </a:cxn>
                <a:cxn ang="0">
                  <a:pos x="connsiteX12114" y="connsiteY12114"/>
                </a:cxn>
                <a:cxn ang="0">
                  <a:pos x="connsiteX12115" y="connsiteY12115"/>
                </a:cxn>
                <a:cxn ang="0">
                  <a:pos x="connsiteX12116" y="connsiteY12116"/>
                </a:cxn>
                <a:cxn ang="0">
                  <a:pos x="connsiteX12117" y="connsiteY12117"/>
                </a:cxn>
                <a:cxn ang="0">
                  <a:pos x="connsiteX12118" y="connsiteY12118"/>
                </a:cxn>
                <a:cxn ang="0">
                  <a:pos x="connsiteX12119" y="connsiteY12119"/>
                </a:cxn>
                <a:cxn ang="0">
                  <a:pos x="connsiteX12120" y="connsiteY12120"/>
                </a:cxn>
                <a:cxn ang="0">
                  <a:pos x="connsiteX12121" y="connsiteY12121"/>
                </a:cxn>
                <a:cxn ang="0">
                  <a:pos x="connsiteX12122" y="connsiteY12122"/>
                </a:cxn>
                <a:cxn ang="0">
                  <a:pos x="connsiteX12123" y="connsiteY12123"/>
                </a:cxn>
                <a:cxn ang="0">
                  <a:pos x="connsiteX12124" y="connsiteY12124"/>
                </a:cxn>
                <a:cxn ang="0">
                  <a:pos x="connsiteX12125" y="connsiteY12125"/>
                </a:cxn>
                <a:cxn ang="0">
                  <a:pos x="connsiteX12126" y="connsiteY12126"/>
                </a:cxn>
                <a:cxn ang="0">
                  <a:pos x="connsiteX12127" y="connsiteY12127"/>
                </a:cxn>
                <a:cxn ang="0">
                  <a:pos x="connsiteX12128" y="connsiteY12128"/>
                </a:cxn>
                <a:cxn ang="0">
                  <a:pos x="connsiteX12129" y="connsiteY12129"/>
                </a:cxn>
                <a:cxn ang="0">
                  <a:pos x="connsiteX12130" y="connsiteY12130"/>
                </a:cxn>
                <a:cxn ang="0">
                  <a:pos x="connsiteX12131" y="connsiteY12131"/>
                </a:cxn>
                <a:cxn ang="0">
                  <a:pos x="connsiteX12132" y="connsiteY12132"/>
                </a:cxn>
                <a:cxn ang="0">
                  <a:pos x="connsiteX12133" y="connsiteY12133"/>
                </a:cxn>
                <a:cxn ang="0">
                  <a:pos x="connsiteX12134" y="connsiteY12134"/>
                </a:cxn>
                <a:cxn ang="0">
                  <a:pos x="connsiteX12135" y="connsiteY12135"/>
                </a:cxn>
                <a:cxn ang="0">
                  <a:pos x="connsiteX12136" y="connsiteY12136"/>
                </a:cxn>
                <a:cxn ang="0">
                  <a:pos x="connsiteX12137" y="connsiteY12137"/>
                </a:cxn>
                <a:cxn ang="0">
                  <a:pos x="connsiteX12138" y="connsiteY12138"/>
                </a:cxn>
                <a:cxn ang="0">
                  <a:pos x="connsiteX12139" y="connsiteY12139"/>
                </a:cxn>
                <a:cxn ang="0">
                  <a:pos x="connsiteX12140" y="connsiteY12140"/>
                </a:cxn>
                <a:cxn ang="0">
                  <a:pos x="connsiteX12141" y="connsiteY12141"/>
                </a:cxn>
                <a:cxn ang="0">
                  <a:pos x="connsiteX12142" y="connsiteY12142"/>
                </a:cxn>
                <a:cxn ang="0">
                  <a:pos x="connsiteX12143" y="connsiteY12143"/>
                </a:cxn>
                <a:cxn ang="0">
                  <a:pos x="connsiteX12144" y="connsiteY12144"/>
                </a:cxn>
                <a:cxn ang="0">
                  <a:pos x="connsiteX12145" y="connsiteY12145"/>
                </a:cxn>
                <a:cxn ang="0">
                  <a:pos x="connsiteX12146" y="connsiteY12146"/>
                </a:cxn>
                <a:cxn ang="0">
                  <a:pos x="connsiteX12147" y="connsiteY12147"/>
                </a:cxn>
                <a:cxn ang="0">
                  <a:pos x="connsiteX12148" y="connsiteY12148"/>
                </a:cxn>
                <a:cxn ang="0">
                  <a:pos x="connsiteX12149" y="connsiteY12149"/>
                </a:cxn>
                <a:cxn ang="0">
                  <a:pos x="connsiteX12150" y="connsiteY12150"/>
                </a:cxn>
                <a:cxn ang="0">
                  <a:pos x="connsiteX12151" y="connsiteY12151"/>
                </a:cxn>
                <a:cxn ang="0">
                  <a:pos x="connsiteX12152" y="connsiteY12152"/>
                </a:cxn>
                <a:cxn ang="0">
                  <a:pos x="connsiteX12153" y="connsiteY12153"/>
                </a:cxn>
                <a:cxn ang="0">
                  <a:pos x="connsiteX12154" y="connsiteY12154"/>
                </a:cxn>
                <a:cxn ang="0">
                  <a:pos x="connsiteX12155" y="connsiteY12155"/>
                </a:cxn>
                <a:cxn ang="0">
                  <a:pos x="connsiteX12156" y="connsiteY12156"/>
                </a:cxn>
                <a:cxn ang="0">
                  <a:pos x="connsiteX12157" y="connsiteY12157"/>
                </a:cxn>
                <a:cxn ang="0">
                  <a:pos x="connsiteX12158" y="connsiteY12158"/>
                </a:cxn>
                <a:cxn ang="0">
                  <a:pos x="connsiteX12159" y="connsiteY12159"/>
                </a:cxn>
                <a:cxn ang="0">
                  <a:pos x="connsiteX12160" y="connsiteY12160"/>
                </a:cxn>
                <a:cxn ang="0">
                  <a:pos x="connsiteX12161" y="connsiteY12161"/>
                </a:cxn>
                <a:cxn ang="0">
                  <a:pos x="connsiteX12162" y="connsiteY12162"/>
                </a:cxn>
                <a:cxn ang="0">
                  <a:pos x="connsiteX12163" y="connsiteY12163"/>
                </a:cxn>
                <a:cxn ang="0">
                  <a:pos x="connsiteX12164" y="connsiteY12164"/>
                </a:cxn>
                <a:cxn ang="0">
                  <a:pos x="connsiteX12165" y="connsiteY12165"/>
                </a:cxn>
                <a:cxn ang="0">
                  <a:pos x="connsiteX12166" y="connsiteY12166"/>
                </a:cxn>
                <a:cxn ang="0">
                  <a:pos x="connsiteX12167" y="connsiteY12167"/>
                </a:cxn>
                <a:cxn ang="0">
                  <a:pos x="connsiteX12168" y="connsiteY12168"/>
                </a:cxn>
                <a:cxn ang="0">
                  <a:pos x="connsiteX12169" y="connsiteY12169"/>
                </a:cxn>
                <a:cxn ang="0">
                  <a:pos x="connsiteX12170" y="connsiteY12170"/>
                </a:cxn>
                <a:cxn ang="0">
                  <a:pos x="connsiteX12171" y="connsiteY12171"/>
                </a:cxn>
                <a:cxn ang="0">
                  <a:pos x="connsiteX12172" y="connsiteY12172"/>
                </a:cxn>
                <a:cxn ang="0">
                  <a:pos x="connsiteX12173" y="connsiteY12173"/>
                </a:cxn>
                <a:cxn ang="0">
                  <a:pos x="connsiteX12174" y="connsiteY12174"/>
                </a:cxn>
                <a:cxn ang="0">
                  <a:pos x="connsiteX12175" y="connsiteY12175"/>
                </a:cxn>
                <a:cxn ang="0">
                  <a:pos x="connsiteX12176" y="connsiteY12176"/>
                </a:cxn>
                <a:cxn ang="0">
                  <a:pos x="connsiteX12177" y="connsiteY12177"/>
                </a:cxn>
                <a:cxn ang="0">
                  <a:pos x="connsiteX12178" y="connsiteY12178"/>
                </a:cxn>
                <a:cxn ang="0">
                  <a:pos x="connsiteX12179" y="connsiteY12179"/>
                </a:cxn>
                <a:cxn ang="0">
                  <a:pos x="connsiteX12180" y="connsiteY12180"/>
                </a:cxn>
                <a:cxn ang="0">
                  <a:pos x="connsiteX12181" y="connsiteY12181"/>
                </a:cxn>
                <a:cxn ang="0">
                  <a:pos x="connsiteX12182" y="connsiteY12182"/>
                </a:cxn>
                <a:cxn ang="0">
                  <a:pos x="connsiteX12183" y="connsiteY12183"/>
                </a:cxn>
                <a:cxn ang="0">
                  <a:pos x="connsiteX12184" y="connsiteY12184"/>
                </a:cxn>
                <a:cxn ang="0">
                  <a:pos x="connsiteX12185" y="connsiteY12185"/>
                </a:cxn>
                <a:cxn ang="0">
                  <a:pos x="connsiteX12186" y="connsiteY12186"/>
                </a:cxn>
                <a:cxn ang="0">
                  <a:pos x="connsiteX12187" y="connsiteY12187"/>
                </a:cxn>
                <a:cxn ang="0">
                  <a:pos x="connsiteX12188" y="connsiteY12188"/>
                </a:cxn>
                <a:cxn ang="0">
                  <a:pos x="connsiteX12189" y="connsiteY12189"/>
                </a:cxn>
                <a:cxn ang="0">
                  <a:pos x="connsiteX12190" y="connsiteY12190"/>
                </a:cxn>
                <a:cxn ang="0">
                  <a:pos x="connsiteX12191" y="connsiteY12191"/>
                </a:cxn>
                <a:cxn ang="0">
                  <a:pos x="connsiteX12192" y="connsiteY12192"/>
                </a:cxn>
                <a:cxn ang="0">
                  <a:pos x="connsiteX12193" y="connsiteY12193"/>
                </a:cxn>
                <a:cxn ang="0">
                  <a:pos x="connsiteX12194" y="connsiteY12194"/>
                </a:cxn>
                <a:cxn ang="0">
                  <a:pos x="connsiteX12195" y="connsiteY12195"/>
                </a:cxn>
                <a:cxn ang="0">
                  <a:pos x="connsiteX12196" y="connsiteY12196"/>
                </a:cxn>
                <a:cxn ang="0">
                  <a:pos x="connsiteX12197" y="connsiteY12197"/>
                </a:cxn>
                <a:cxn ang="0">
                  <a:pos x="connsiteX12198" y="connsiteY12198"/>
                </a:cxn>
                <a:cxn ang="0">
                  <a:pos x="connsiteX12199" y="connsiteY12199"/>
                </a:cxn>
                <a:cxn ang="0">
                  <a:pos x="connsiteX12200" y="connsiteY12200"/>
                </a:cxn>
                <a:cxn ang="0">
                  <a:pos x="connsiteX12201" y="connsiteY12201"/>
                </a:cxn>
                <a:cxn ang="0">
                  <a:pos x="connsiteX12202" y="connsiteY12202"/>
                </a:cxn>
                <a:cxn ang="0">
                  <a:pos x="connsiteX12203" y="connsiteY12203"/>
                </a:cxn>
                <a:cxn ang="0">
                  <a:pos x="connsiteX12204" y="connsiteY12204"/>
                </a:cxn>
                <a:cxn ang="0">
                  <a:pos x="connsiteX12205" y="connsiteY12205"/>
                </a:cxn>
                <a:cxn ang="0">
                  <a:pos x="connsiteX12206" y="connsiteY12206"/>
                </a:cxn>
                <a:cxn ang="0">
                  <a:pos x="connsiteX12207" y="connsiteY12207"/>
                </a:cxn>
                <a:cxn ang="0">
                  <a:pos x="connsiteX12208" y="connsiteY12208"/>
                </a:cxn>
                <a:cxn ang="0">
                  <a:pos x="connsiteX12209" y="connsiteY12209"/>
                </a:cxn>
                <a:cxn ang="0">
                  <a:pos x="connsiteX12210" y="connsiteY12210"/>
                </a:cxn>
                <a:cxn ang="0">
                  <a:pos x="connsiteX12211" y="connsiteY12211"/>
                </a:cxn>
                <a:cxn ang="0">
                  <a:pos x="connsiteX12212" y="connsiteY12212"/>
                </a:cxn>
                <a:cxn ang="0">
                  <a:pos x="connsiteX12213" y="connsiteY12213"/>
                </a:cxn>
                <a:cxn ang="0">
                  <a:pos x="connsiteX12214" y="connsiteY12214"/>
                </a:cxn>
                <a:cxn ang="0">
                  <a:pos x="connsiteX12215" y="connsiteY12215"/>
                </a:cxn>
                <a:cxn ang="0">
                  <a:pos x="connsiteX12216" y="connsiteY12216"/>
                </a:cxn>
                <a:cxn ang="0">
                  <a:pos x="connsiteX12217" y="connsiteY12217"/>
                </a:cxn>
                <a:cxn ang="0">
                  <a:pos x="connsiteX12218" y="connsiteY12218"/>
                </a:cxn>
                <a:cxn ang="0">
                  <a:pos x="connsiteX12219" y="connsiteY12219"/>
                </a:cxn>
                <a:cxn ang="0">
                  <a:pos x="connsiteX12220" y="connsiteY12220"/>
                </a:cxn>
                <a:cxn ang="0">
                  <a:pos x="connsiteX12221" y="connsiteY12221"/>
                </a:cxn>
                <a:cxn ang="0">
                  <a:pos x="connsiteX12222" y="connsiteY12222"/>
                </a:cxn>
                <a:cxn ang="0">
                  <a:pos x="connsiteX12223" y="connsiteY12223"/>
                </a:cxn>
              </a:cxnLst>
              <a:rect l="l" t="t" r="r" b="b"/>
              <a:pathLst>
                <a:path w="4340943" h="1383472">
                  <a:moveTo>
                    <a:pt x="4252383" y="1380435"/>
                  </a:moveTo>
                  <a:cubicBezTo>
                    <a:pt x="4254472" y="1380377"/>
                    <a:pt x="4256591" y="1380886"/>
                    <a:pt x="4258248" y="1381975"/>
                  </a:cubicBezTo>
                  <a:lnTo>
                    <a:pt x="4260523" y="1383472"/>
                  </a:lnTo>
                  <a:lnTo>
                    <a:pt x="4245182" y="1383472"/>
                  </a:lnTo>
                  <a:lnTo>
                    <a:pt x="4246706" y="1382298"/>
                  </a:lnTo>
                  <a:cubicBezTo>
                    <a:pt x="4248237" y="1381119"/>
                    <a:pt x="4250294" y="1380494"/>
                    <a:pt x="4252383" y="1380435"/>
                  </a:cubicBezTo>
                  <a:close/>
                  <a:moveTo>
                    <a:pt x="3621880" y="1380435"/>
                  </a:moveTo>
                  <a:cubicBezTo>
                    <a:pt x="3623968" y="1380377"/>
                    <a:pt x="3626088" y="1380886"/>
                    <a:pt x="3627744" y="1381975"/>
                  </a:cubicBezTo>
                  <a:lnTo>
                    <a:pt x="3630019" y="1383472"/>
                  </a:lnTo>
                  <a:lnTo>
                    <a:pt x="3614679" y="1383472"/>
                  </a:lnTo>
                  <a:lnTo>
                    <a:pt x="3616203" y="1382298"/>
                  </a:lnTo>
                  <a:cubicBezTo>
                    <a:pt x="3617734" y="1381119"/>
                    <a:pt x="3619790" y="1380494"/>
                    <a:pt x="3621880" y="1380435"/>
                  </a:cubicBezTo>
                  <a:close/>
                  <a:moveTo>
                    <a:pt x="2992570" y="1380435"/>
                  </a:moveTo>
                  <a:cubicBezTo>
                    <a:pt x="2994659" y="1380377"/>
                    <a:pt x="2996779" y="1380886"/>
                    <a:pt x="2998435" y="1381975"/>
                  </a:cubicBezTo>
                  <a:lnTo>
                    <a:pt x="3000710" y="1383472"/>
                  </a:lnTo>
                  <a:lnTo>
                    <a:pt x="2985369" y="1383472"/>
                  </a:lnTo>
                  <a:lnTo>
                    <a:pt x="2986893" y="1382298"/>
                  </a:lnTo>
                  <a:cubicBezTo>
                    <a:pt x="2988424" y="1381119"/>
                    <a:pt x="2990481" y="1380494"/>
                    <a:pt x="2992570" y="1380435"/>
                  </a:cubicBezTo>
                  <a:close/>
                  <a:moveTo>
                    <a:pt x="2362067" y="1380435"/>
                  </a:moveTo>
                  <a:cubicBezTo>
                    <a:pt x="2364155" y="1380377"/>
                    <a:pt x="2366275" y="1380886"/>
                    <a:pt x="2367932" y="1381975"/>
                  </a:cubicBezTo>
                  <a:lnTo>
                    <a:pt x="2370207" y="1383472"/>
                  </a:lnTo>
                  <a:lnTo>
                    <a:pt x="2354865" y="1383472"/>
                  </a:lnTo>
                  <a:lnTo>
                    <a:pt x="2356390" y="1382298"/>
                  </a:lnTo>
                  <a:cubicBezTo>
                    <a:pt x="2357921" y="1381119"/>
                    <a:pt x="2359978" y="1380494"/>
                    <a:pt x="2362067" y="1380435"/>
                  </a:cubicBezTo>
                  <a:close/>
                  <a:moveTo>
                    <a:pt x="1731436" y="1380435"/>
                  </a:moveTo>
                  <a:cubicBezTo>
                    <a:pt x="1733525" y="1380377"/>
                    <a:pt x="1735644" y="1380886"/>
                    <a:pt x="1737301" y="1381975"/>
                  </a:cubicBezTo>
                  <a:lnTo>
                    <a:pt x="1739576" y="1383472"/>
                  </a:lnTo>
                  <a:lnTo>
                    <a:pt x="1724235" y="1383472"/>
                  </a:lnTo>
                  <a:lnTo>
                    <a:pt x="1725759" y="1382298"/>
                  </a:lnTo>
                  <a:cubicBezTo>
                    <a:pt x="1727290" y="1381119"/>
                    <a:pt x="1729347" y="1380494"/>
                    <a:pt x="1731436" y="1380435"/>
                  </a:cubicBezTo>
                  <a:close/>
                  <a:moveTo>
                    <a:pt x="1100933" y="1380435"/>
                  </a:moveTo>
                  <a:cubicBezTo>
                    <a:pt x="1103021" y="1380377"/>
                    <a:pt x="1105141" y="1380886"/>
                    <a:pt x="1106798" y="1381975"/>
                  </a:cubicBezTo>
                  <a:lnTo>
                    <a:pt x="1109073" y="1383472"/>
                  </a:lnTo>
                  <a:lnTo>
                    <a:pt x="1093732" y="1383472"/>
                  </a:lnTo>
                  <a:lnTo>
                    <a:pt x="1095256" y="1382298"/>
                  </a:lnTo>
                  <a:cubicBezTo>
                    <a:pt x="1096787" y="1381119"/>
                    <a:pt x="1098843" y="1380494"/>
                    <a:pt x="1100933" y="1380435"/>
                  </a:cubicBezTo>
                  <a:close/>
                  <a:moveTo>
                    <a:pt x="471623" y="1380435"/>
                  </a:moveTo>
                  <a:cubicBezTo>
                    <a:pt x="473712" y="1380377"/>
                    <a:pt x="475831" y="1380886"/>
                    <a:pt x="477488" y="1381975"/>
                  </a:cubicBezTo>
                  <a:lnTo>
                    <a:pt x="479763" y="1383472"/>
                  </a:lnTo>
                  <a:lnTo>
                    <a:pt x="464422" y="1383472"/>
                  </a:lnTo>
                  <a:lnTo>
                    <a:pt x="465946" y="1382298"/>
                  </a:lnTo>
                  <a:cubicBezTo>
                    <a:pt x="467478" y="1381119"/>
                    <a:pt x="469534" y="1380494"/>
                    <a:pt x="471623" y="1380435"/>
                  </a:cubicBezTo>
                  <a:close/>
                  <a:moveTo>
                    <a:pt x="3909432" y="1373257"/>
                  </a:moveTo>
                  <a:cubicBezTo>
                    <a:pt x="3913322" y="1372324"/>
                    <a:pt x="3917536" y="1373812"/>
                    <a:pt x="3918848" y="1376582"/>
                  </a:cubicBezTo>
                  <a:lnTo>
                    <a:pt x="3921660" y="1382523"/>
                  </a:lnTo>
                  <a:lnTo>
                    <a:pt x="3920998" y="1383472"/>
                  </a:lnTo>
                  <a:lnTo>
                    <a:pt x="3894750" y="1383472"/>
                  </a:lnTo>
                  <a:lnTo>
                    <a:pt x="3894278" y="1382474"/>
                  </a:lnTo>
                  <a:cubicBezTo>
                    <a:pt x="3892968" y="1379706"/>
                    <a:pt x="3895058" y="1376704"/>
                    <a:pt x="3898948" y="1375771"/>
                  </a:cubicBezTo>
                  <a:close/>
                  <a:moveTo>
                    <a:pt x="3280122" y="1373257"/>
                  </a:moveTo>
                  <a:cubicBezTo>
                    <a:pt x="3284012" y="1372324"/>
                    <a:pt x="3288227" y="1373812"/>
                    <a:pt x="3289538" y="1376582"/>
                  </a:cubicBezTo>
                  <a:lnTo>
                    <a:pt x="3292350" y="1382523"/>
                  </a:lnTo>
                  <a:lnTo>
                    <a:pt x="3291688" y="1383472"/>
                  </a:lnTo>
                  <a:lnTo>
                    <a:pt x="3265440" y="1383472"/>
                  </a:lnTo>
                  <a:lnTo>
                    <a:pt x="3264968" y="1382474"/>
                  </a:lnTo>
                  <a:cubicBezTo>
                    <a:pt x="3263658" y="1379706"/>
                    <a:pt x="3265749" y="1376704"/>
                    <a:pt x="3269638" y="1375771"/>
                  </a:cubicBezTo>
                  <a:close/>
                  <a:moveTo>
                    <a:pt x="2649619" y="1373257"/>
                  </a:moveTo>
                  <a:cubicBezTo>
                    <a:pt x="2653509" y="1372324"/>
                    <a:pt x="2657723" y="1373812"/>
                    <a:pt x="2659035" y="1376582"/>
                  </a:cubicBezTo>
                  <a:lnTo>
                    <a:pt x="2661847" y="1382523"/>
                  </a:lnTo>
                  <a:lnTo>
                    <a:pt x="2661186" y="1383472"/>
                  </a:lnTo>
                  <a:lnTo>
                    <a:pt x="2634937" y="1383472"/>
                  </a:lnTo>
                  <a:lnTo>
                    <a:pt x="2634464" y="1382474"/>
                  </a:lnTo>
                  <a:cubicBezTo>
                    <a:pt x="2633154" y="1379706"/>
                    <a:pt x="2635245" y="1376704"/>
                    <a:pt x="2639135" y="1375771"/>
                  </a:cubicBezTo>
                  <a:close/>
                  <a:moveTo>
                    <a:pt x="2018988" y="1373257"/>
                  </a:moveTo>
                  <a:cubicBezTo>
                    <a:pt x="2022878" y="1372324"/>
                    <a:pt x="2027093" y="1373812"/>
                    <a:pt x="2028404" y="1376582"/>
                  </a:cubicBezTo>
                  <a:lnTo>
                    <a:pt x="2031217" y="1382523"/>
                  </a:lnTo>
                  <a:lnTo>
                    <a:pt x="2030555" y="1383472"/>
                  </a:lnTo>
                  <a:lnTo>
                    <a:pt x="2004307" y="1383472"/>
                  </a:lnTo>
                  <a:lnTo>
                    <a:pt x="2003834" y="1382474"/>
                  </a:lnTo>
                  <a:cubicBezTo>
                    <a:pt x="2002524" y="1379706"/>
                    <a:pt x="2004615" y="1376704"/>
                    <a:pt x="2008505" y="1375771"/>
                  </a:cubicBezTo>
                  <a:close/>
                  <a:moveTo>
                    <a:pt x="1388485" y="1373257"/>
                  </a:moveTo>
                  <a:cubicBezTo>
                    <a:pt x="1392375" y="1372324"/>
                    <a:pt x="1396590" y="1373812"/>
                    <a:pt x="1397901" y="1376582"/>
                  </a:cubicBezTo>
                  <a:lnTo>
                    <a:pt x="1400713" y="1382523"/>
                  </a:lnTo>
                  <a:lnTo>
                    <a:pt x="1400052" y="1383472"/>
                  </a:lnTo>
                  <a:lnTo>
                    <a:pt x="1373803" y="1383472"/>
                  </a:lnTo>
                  <a:lnTo>
                    <a:pt x="1373331" y="1382474"/>
                  </a:lnTo>
                  <a:cubicBezTo>
                    <a:pt x="1372021" y="1379706"/>
                    <a:pt x="1374112" y="1376704"/>
                    <a:pt x="1378001" y="1375771"/>
                  </a:cubicBezTo>
                  <a:close/>
                  <a:moveTo>
                    <a:pt x="759176" y="1373257"/>
                  </a:moveTo>
                  <a:cubicBezTo>
                    <a:pt x="763065" y="1372324"/>
                    <a:pt x="767280" y="1373812"/>
                    <a:pt x="768592" y="1376582"/>
                  </a:cubicBezTo>
                  <a:lnTo>
                    <a:pt x="771404" y="1382523"/>
                  </a:lnTo>
                  <a:lnTo>
                    <a:pt x="770742" y="1383472"/>
                  </a:lnTo>
                  <a:lnTo>
                    <a:pt x="744494" y="1383472"/>
                  </a:lnTo>
                  <a:lnTo>
                    <a:pt x="744021" y="1382474"/>
                  </a:lnTo>
                  <a:cubicBezTo>
                    <a:pt x="742711" y="1379706"/>
                    <a:pt x="744802" y="1376704"/>
                    <a:pt x="748692" y="1375771"/>
                  </a:cubicBezTo>
                  <a:close/>
                  <a:moveTo>
                    <a:pt x="128672" y="1373257"/>
                  </a:moveTo>
                  <a:cubicBezTo>
                    <a:pt x="132562" y="1372324"/>
                    <a:pt x="136776" y="1373812"/>
                    <a:pt x="138088" y="1376582"/>
                  </a:cubicBezTo>
                  <a:lnTo>
                    <a:pt x="140900" y="1382523"/>
                  </a:lnTo>
                  <a:lnTo>
                    <a:pt x="140238" y="1383472"/>
                  </a:lnTo>
                  <a:lnTo>
                    <a:pt x="113990" y="1383472"/>
                  </a:lnTo>
                  <a:lnTo>
                    <a:pt x="113517" y="1382474"/>
                  </a:lnTo>
                  <a:cubicBezTo>
                    <a:pt x="112207" y="1379706"/>
                    <a:pt x="114299" y="1376704"/>
                    <a:pt x="118188" y="1375771"/>
                  </a:cubicBezTo>
                  <a:close/>
                  <a:moveTo>
                    <a:pt x="4130392" y="1370907"/>
                  </a:moveTo>
                  <a:cubicBezTo>
                    <a:pt x="4135403" y="1370907"/>
                    <a:pt x="4140414" y="1372268"/>
                    <a:pt x="4144238" y="1374990"/>
                  </a:cubicBezTo>
                  <a:lnTo>
                    <a:pt x="4156154" y="1383472"/>
                  </a:lnTo>
                  <a:lnTo>
                    <a:pt x="4104629" y="1383472"/>
                  </a:lnTo>
                  <a:lnTo>
                    <a:pt x="4116545" y="1374989"/>
                  </a:lnTo>
                  <a:cubicBezTo>
                    <a:pt x="4120368" y="1372268"/>
                    <a:pt x="4125380" y="1370907"/>
                    <a:pt x="4130392" y="1370907"/>
                  </a:cubicBezTo>
                  <a:close/>
                  <a:moveTo>
                    <a:pt x="3501082" y="1370907"/>
                  </a:moveTo>
                  <a:cubicBezTo>
                    <a:pt x="3506093" y="1370907"/>
                    <a:pt x="3511105" y="1372268"/>
                    <a:pt x="3514929" y="1374990"/>
                  </a:cubicBezTo>
                  <a:lnTo>
                    <a:pt x="3526845" y="1383472"/>
                  </a:lnTo>
                  <a:lnTo>
                    <a:pt x="3475320" y="1383472"/>
                  </a:lnTo>
                  <a:lnTo>
                    <a:pt x="3487236" y="1374989"/>
                  </a:lnTo>
                  <a:cubicBezTo>
                    <a:pt x="3491059" y="1372268"/>
                    <a:pt x="3496070" y="1370907"/>
                    <a:pt x="3501082" y="1370907"/>
                  </a:cubicBezTo>
                  <a:close/>
                  <a:moveTo>
                    <a:pt x="2870578" y="1370907"/>
                  </a:moveTo>
                  <a:cubicBezTo>
                    <a:pt x="2875590" y="1370907"/>
                    <a:pt x="2880602" y="1372268"/>
                    <a:pt x="2884426" y="1374990"/>
                  </a:cubicBezTo>
                  <a:lnTo>
                    <a:pt x="2896342" y="1383472"/>
                  </a:lnTo>
                  <a:lnTo>
                    <a:pt x="2844816" y="1383472"/>
                  </a:lnTo>
                  <a:lnTo>
                    <a:pt x="2856732" y="1374989"/>
                  </a:lnTo>
                  <a:cubicBezTo>
                    <a:pt x="2860555" y="1372268"/>
                    <a:pt x="2865567" y="1370907"/>
                    <a:pt x="2870578" y="1370907"/>
                  </a:cubicBezTo>
                  <a:close/>
                  <a:moveTo>
                    <a:pt x="2239948" y="1370907"/>
                  </a:moveTo>
                  <a:cubicBezTo>
                    <a:pt x="2244960" y="1370907"/>
                    <a:pt x="2249971" y="1372268"/>
                    <a:pt x="2253795" y="1374990"/>
                  </a:cubicBezTo>
                  <a:lnTo>
                    <a:pt x="2265712" y="1383472"/>
                  </a:lnTo>
                  <a:lnTo>
                    <a:pt x="2214185" y="1383472"/>
                  </a:lnTo>
                  <a:lnTo>
                    <a:pt x="2226101" y="1374989"/>
                  </a:lnTo>
                  <a:cubicBezTo>
                    <a:pt x="2229925" y="1372268"/>
                    <a:pt x="2234937" y="1370907"/>
                    <a:pt x="2239948" y="1370907"/>
                  </a:cubicBezTo>
                  <a:close/>
                  <a:moveTo>
                    <a:pt x="1609445" y="1370907"/>
                  </a:moveTo>
                  <a:cubicBezTo>
                    <a:pt x="1614456" y="1370907"/>
                    <a:pt x="1619468" y="1372268"/>
                    <a:pt x="1623292" y="1374990"/>
                  </a:cubicBezTo>
                  <a:lnTo>
                    <a:pt x="1635208" y="1383472"/>
                  </a:lnTo>
                  <a:lnTo>
                    <a:pt x="1583682" y="1383472"/>
                  </a:lnTo>
                  <a:lnTo>
                    <a:pt x="1595598" y="1374989"/>
                  </a:lnTo>
                  <a:cubicBezTo>
                    <a:pt x="1599422" y="1372268"/>
                    <a:pt x="1604433" y="1370907"/>
                    <a:pt x="1609445" y="1370907"/>
                  </a:cubicBezTo>
                  <a:close/>
                  <a:moveTo>
                    <a:pt x="980135" y="1370907"/>
                  </a:moveTo>
                  <a:cubicBezTo>
                    <a:pt x="985147" y="1370907"/>
                    <a:pt x="990158" y="1372268"/>
                    <a:pt x="993982" y="1374990"/>
                  </a:cubicBezTo>
                  <a:lnTo>
                    <a:pt x="1005898" y="1383472"/>
                  </a:lnTo>
                  <a:lnTo>
                    <a:pt x="954373" y="1383472"/>
                  </a:lnTo>
                  <a:lnTo>
                    <a:pt x="966289" y="1374989"/>
                  </a:lnTo>
                  <a:cubicBezTo>
                    <a:pt x="970112" y="1372268"/>
                    <a:pt x="975123" y="1370907"/>
                    <a:pt x="980135" y="1370907"/>
                  </a:cubicBezTo>
                  <a:close/>
                  <a:moveTo>
                    <a:pt x="349631" y="1370907"/>
                  </a:moveTo>
                  <a:cubicBezTo>
                    <a:pt x="354643" y="1370907"/>
                    <a:pt x="359655" y="1372268"/>
                    <a:pt x="363479" y="1374990"/>
                  </a:cubicBezTo>
                  <a:lnTo>
                    <a:pt x="375395" y="1383472"/>
                  </a:lnTo>
                  <a:lnTo>
                    <a:pt x="323869" y="1383472"/>
                  </a:lnTo>
                  <a:lnTo>
                    <a:pt x="335785" y="1374989"/>
                  </a:lnTo>
                  <a:cubicBezTo>
                    <a:pt x="339608" y="1372268"/>
                    <a:pt x="344620" y="1370907"/>
                    <a:pt x="349631" y="1370907"/>
                  </a:cubicBezTo>
                  <a:close/>
                  <a:moveTo>
                    <a:pt x="3977258" y="1361513"/>
                  </a:moveTo>
                  <a:cubicBezTo>
                    <a:pt x="3980039" y="1361513"/>
                    <a:pt x="3982820" y="1362268"/>
                    <a:pt x="3984940" y="1363778"/>
                  </a:cubicBezTo>
                  <a:lnTo>
                    <a:pt x="4012606" y="1383472"/>
                  </a:lnTo>
                  <a:lnTo>
                    <a:pt x="3941911" y="1383472"/>
                  </a:lnTo>
                  <a:lnTo>
                    <a:pt x="3969576" y="1363778"/>
                  </a:lnTo>
                  <a:cubicBezTo>
                    <a:pt x="3971697" y="1362269"/>
                    <a:pt x="3974478" y="1361513"/>
                    <a:pt x="3977258" y="1361513"/>
                  </a:cubicBezTo>
                  <a:close/>
                  <a:moveTo>
                    <a:pt x="3347949" y="1361513"/>
                  </a:moveTo>
                  <a:cubicBezTo>
                    <a:pt x="3350729" y="1361513"/>
                    <a:pt x="3353510" y="1362268"/>
                    <a:pt x="3355631" y="1363778"/>
                  </a:cubicBezTo>
                  <a:lnTo>
                    <a:pt x="3383297" y="1383472"/>
                  </a:lnTo>
                  <a:lnTo>
                    <a:pt x="3312601" y="1383472"/>
                  </a:lnTo>
                  <a:lnTo>
                    <a:pt x="3340267" y="1363778"/>
                  </a:lnTo>
                  <a:cubicBezTo>
                    <a:pt x="3342388" y="1362269"/>
                    <a:pt x="3345168" y="1361513"/>
                    <a:pt x="3347949" y="1361513"/>
                  </a:cubicBezTo>
                  <a:close/>
                  <a:moveTo>
                    <a:pt x="2717446" y="1361513"/>
                  </a:moveTo>
                  <a:cubicBezTo>
                    <a:pt x="2720226" y="1361513"/>
                    <a:pt x="2723006" y="1362268"/>
                    <a:pt x="2725128" y="1363778"/>
                  </a:cubicBezTo>
                  <a:lnTo>
                    <a:pt x="2752793" y="1383472"/>
                  </a:lnTo>
                  <a:lnTo>
                    <a:pt x="2682098" y="1383472"/>
                  </a:lnTo>
                  <a:lnTo>
                    <a:pt x="2709764" y="1363778"/>
                  </a:lnTo>
                  <a:cubicBezTo>
                    <a:pt x="2711884" y="1362269"/>
                    <a:pt x="2714665" y="1361513"/>
                    <a:pt x="2717446" y="1361513"/>
                  </a:cubicBezTo>
                  <a:close/>
                  <a:moveTo>
                    <a:pt x="2086815" y="1361513"/>
                  </a:moveTo>
                  <a:cubicBezTo>
                    <a:pt x="2089595" y="1361513"/>
                    <a:pt x="2092376" y="1362268"/>
                    <a:pt x="2094497" y="1363778"/>
                  </a:cubicBezTo>
                  <a:lnTo>
                    <a:pt x="2122163" y="1383472"/>
                  </a:lnTo>
                  <a:lnTo>
                    <a:pt x="2051467" y="1383472"/>
                  </a:lnTo>
                  <a:lnTo>
                    <a:pt x="2079133" y="1363778"/>
                  </a:lnTo>
                  <a:cubicBezTo>
                    <a:pt x="2081254" y="1362269"/>
                    <a:pt x="2084034" y="1361513"/>
                    <a:pt x="2086815" y="1361513"/>
                  </a:cubicBezTo>
                  <a:close/>
                  <a:moveTo>
                    <a:pt x="1456312" y="1361513"/>
                  </a:moveTo>
                  <a:cubicBezTo>
                    <a:pt x="1459092" y="1361513"/>
                    <a:pt x="1461873" y="1362268"/>
                    <a:pt x="1463994" y="1363778"/>
                  </a:cubicBezTo>
                  <a:lnTo>
                    <a:pt x="1491660" y="1383472"/>
                  </a:lnTo>
                  <a:lnTo>
                    <a:pt x="1420964" y="1383472"/>
                  </a:lnTo>
                  <a:lnTo>
                    <a:pt x="1448629" y="1363778"/>
                  </a:lnTo>
                  <a:cubicBezTo>
                    <a:pt x="1450750" y="1362269"/>
                    <a:pt x="1453531" y="1361513"/>
                    <a:pt x="1456312" y="1361513"/>
                  </a:cubicBezTo>
                  <a:close/>
                  <a:moveTo>
                    <a:pt x="827002" y="1361513"/>
                  </a:moveTo>
                  <a:cubicBezTo>
                    <a:pt x="829782" y="1361513"/>
                    <a:pt x="832563" y="1362268"/>
                    <a:pt x="834684" y="1363778"/>
                  </a:cubicBezTo>
                  <a:lnTo>
                    <a:pt x="862350" y="1383472"/>
                  </a:lnTo>
                  <a:lnTo>
                    <a:pt x="791655" y="1383472"/>
                  </a:lnTo>
                  <a:lnTo>
                    <a:pt x="819320" y="1363778"/>
                  </a:lnTo>
                  <a:cubicBezTo>
                    <a:pt x="821441" y="1362269"/>
                    <a:pt x="824222" y="1361513"/>
                    <a:pt x="827002" y="1361513"/>
                  </a:cubicBezTo>
                  <a:close/>
                  <a:moveTo>
                    <a:pt x="196499" y="1361513"/>
                  </a:moveTo>
                  <a:cubicBezTo>
                    <a:pt x="199279" y="1361513"/>
                    <a:pt x="202060" y="1362268"/>
                    <a:pt x="204181" y="1363778"/>
                  </a:cubicBezTo>
                  <a:lnTo>
                    <a:pt x="231847" y="1383472"/>
                  </a:lnTo>
                  <a:lnTo>
                    <a:pt x="161151" y="1383472"/>
                  </a:lnTo>
                  <a:lnTo>
                    <a:pt x="188817" y="1363778"/>
                  </a:lnTo>
                  <a:cubicBezTo>
                    <a:pt x="190937" y="1362269"/>
                    <a:pt x="193718" y="1361513"/>
                    <a:pt x="196499" y="1361513"/>
                  </a:cubicBezTo>
                  <a:close/>
                  <a:moveTo>
                    <a:pt x="3893610" y="1351565"/>
                  </a:moveTo>
                  <a:cubicBezTo>
                    <a:pt x="3895450" y="1351623"/>
                    <a:pt x="3897259" y="1352181"/>
                    <a:pt x="3898601" y="1353225"/>
                  </a:cubicBezTo>
                  <a:lnTo>
                    <a:pt x="3904362" y="1357707"/>
                  </a:lnTo>
                  <a:cubicBezTo>
                    <a:pt x="3907046" y="1359795"/>
                    <a:pt x="3906844" y="1363037"/>
                    <a:pt x="3903910" y="1364947"/>
                  </a:cubicBezTo>
                  <a:lnTo>
                    <a:pt x="3897615" y="1369048"/>
                  </a:lnTo>
                  <a:cubicBezTo>
                    <a:pt x="3894681" y="1370958"/>
                    <a:pt x="3890128" y="1370814"/>
                    <a:pt x="3887444" y="1368727"/>
                  </a:cubicBezTo>
                  <a:lnTo>
                    <a:pt x="3881683" y="1364245"/>
                  </a:lnTo>
                  <a:cubicBezTo>
                    <a:pt x="3878999" y="1362157"/>
                    <a:pt x="3879202" y="1358915"/>
                    <a:pt x="3882134" y="1357005"/>
                  </a:cubicBezTo>
                  <a:lnTo>
                    <a:pt x="3888430" y="1352904"/>
                  </a:lnTo>
                  <a:cubicBezTo>
                    <a:pt x="3889896" y="1351949"/>
                    <a:pt x="3891768" y="1351507"/>
                    <a:pt x="3893610" y="1351565"/>
                  </a:cubicBezTo>
                  <a:close/>
                  <a:moveTo>
                    <a:pt x="3264300" y="1351565"/>
                  </a:moveTo>
                  <a:cubicBezTo>
                    <a:pt x="3266140" y="1351623"/>
                    <a:pt x="3267950" y="1352181"/>
                    <a:pt x="3269292" y="1353225"/>
                  </a:cubicBezTo>
                  <a:lnTo>
                    <a:pt x="3275052" y="1357707"/>
                  </a:lnTo>
                  <a:cubicBezTo>
                    <a:pt x="3277736" y="1359795"/>
                    <a:pt x="3277534" y="1363037"/>
                    <a:pt x="3274600" y="1364947"/>
                  </a:cubicBezTo>
                  <a:lnTo>
                    <a:pt x="3268306" y="1369048"/>
                  </a:lnTo>
                  <a:cubicBezTo>
                    <a:pt x="3265371" y="1370958"/>
                    <a:pt x="3260818" y="1370814"/>
                    <a:pt x="3258134" y="1368727"/>
                  </a:cubicBezTo>
                  <a:lnTo>
                    <a:pt x="3252374" y="1364245"/>
                  </a:lnTo>
                  <a:cubicBezTo>
                    <a:pt x="3249690" y="1362157"/>
                    <a:pt x="3249892" y="1358915"/>
                    <a:pt x="3252825" y="1357005"/>
                  </a:cubicBezTo>
                  <a:lnTo>
                    <a:pt x="3259120" y="1352904"/>
                  </a:lnTo>
                  <a:cubicBezTo>
                    <a:pt x="3260588" y="1351949"/>
                    <a:pt x="3262459" y="1351507"/>
                    <a:pt x="3264300" y="1351565"/>
                  </a:cubicBezTo>
                  <a:close/>
                  <a:moveTo>
                    <a:pt x="2633796" y="1351565"/>
                  </a:moveTo>
                  <a:cubicBezTo>
                    <a:pt x="2635636" y="1351623"/>
                    <a:pt x="2637446" y="1352181"/>
                    <a:pt x="2638788" y="1353225"/>
                  </a:cubicBezTo>
                  <a:lnTo>
                    <a:pt x="2644549" y="1357707"/>
                  </a:lnTo>
                  <a:cubicBezTo>
                    <a:pt x="2647233" y="1359795"/>
                    <a:pt x="2647030" y="1363037"/>
                    <a:pt x="2644097" y="1364947"/>
                  </a:cubicBezTo>
                  <a:lnTo>
                    <a:pt x="2637802" y="1369048"/>
                  </a:lnTo>
                  <a:cubicBezTo>
                    <a:pt x="2634868" y="1370958"/>
                    <a:pt x="2630315" y="1370814"/>
                    <a:pt x="2627631" y="1368727"/>
                  </a:cubicBezTo>
                  <a:lnTo>
                    <a:pt x="2621871" y="1364245"/>
                  </a:lnTo>
                  <a:cubicBezTo>
                    <a:pt x="2619186" y="1362157"/>
                    <a:pt x="2619389" y="1358915"/>
                    <a:pt x="2622321" y="1357005"/>
                  </a:cubicBezTo>
                  <a:lnTo>
                    <a:pt x="2628617" y="1352904"/>
                  </a:lnTo>
                  <a:cubicBezTo>
                    <a:pt x="2630084" y="1351949"/>
                    <a:pt x="2631955" y="1351507"/>
                    <a:pt x="2633796" y="1351565"/>
                  </a:cubicBezTo>
                  <a:close/>
                  <a:moveTo>
                    <a:pt x="2003166" y="1351565"/>
                  </a:moveTo>
                  <a:cubicBezTo>
                    <a:pt x="2005006" y="1351623"/>
                    <a:pt x="2006816" y="1352181"/>
                    <a:pt x="2008157" y="1353225"/>
                  </a:cubicBezTo>
                  <a:lnTo>
                    <a:pt x="2013918" y="1357707"/>
                  </a:lnTo>
                  <a:cubicBezTo>
                    <a:pt x="2016602" y="1359795"/>
                    <a:pt x="2016400" y="1363037"/>
                    <a:pt x="2013467" y="1364947"/>
                  </a:cubicBezTo>
                  <a:lnTo>
                    <a:pt x="2007171" y="1369048"/>
                  </a:lnTo>
                  <a:cubicBezTo>
                    <a:pt x="2004238" y="1370958"/>
                    <a:pt x="1999684" y="1370814"/>
                    <a:pt x="1997000" y="1368727"/>
                  </a:cubicBezTo>
                  <a:lnTo>
                    <a:pt x="1991240" y="1364245"/>
                  </a:lnTo>
                  <a:cubicBezTo>
                    <a:pt x="1988556" y="1362157"/>
                    <a:pt x="1988758" y="1358915"/>
                    <a:pt x="1991691" y="1357005"/>
                  </a:cubicBezTo>
                  <a:lnTo>
                    <a:pt x="1997987" y="1352904"/>
                  </a:lnTo>
                  <a:cubicBezTo>
                    <a:pt x="1999453" y="1351949"/>
                    <a:pt x="2001325" y="1351507"/>
                    <a:pt x="2003166" y="1351565"/>
                  </a:cubicBezTo>
                  <a:close/>
                  <a:moveTo>
                    <a:pt x="1372663" y="1351565"/>
                  </a:moveTo>
                  <a:cubicBezTo>
                    <a:pt x="1374503" y="1351623"/>
                    <a:pt x="1376312" y="1352181"/>
                    <a:pt x="1377654" y="1353225"/>
                  </a:cubicBezTo>
                  <a:lnTo>
                    <a:pt x="1383415" y="1357707"/>
                  </a:lnTo>
                  <a:cubicBezTo>
                    <a:pt x="1386099" y="1359795"/>
                    <a:pt x="1385897" y="1363037"/>
                    <a:pt x="1382963" y="1364947"/>
                  </a:cubicBezTo>
                  <a:lnTo>
                    <a:pt x="1376668" y="1369048"/>
                  </a:lnTo>
                  <a:cubicBezTo>
                    <a:pt x="1373735" y="1370958"/>
                    <a:pt x="1369181" y="1370814"/>
                    <a:pt x="1366497" y="1368727"/>
                  </a:cubicBezTo>
                  <a:lnTo>
                    <a:pt x="1360737" y="1364245"/>
                  </a:lnTo>
                  <a:cubicBezTo>
                    <a:pt x="1358052" y="1362157"/>
                    <a:pt x="1358255" y="1358915"/>
                    <a:pt x="1361188" y="1357005"/>
                  </a:cubicBezTo>
                  <a:lnTo>
                    <a:pt x="1367484" y="1352904"/>
                  </a:lnTo>
                  <a:cubicBezTo>
                    <a:pt x="1368950" y="1351949"/>
                    <a:pt x="1370822" y="1351507"/>
                    <a:pt x="1372663" y="1351565"/>
                  </a:cubicBezTo>
                  <a:close/>
                  <a:moveTo>
                    <a:pt x="743353" y="1351565"/>
                  </a:moveTo>
                  <a:cubicBezTo>
                    <a:pt x="745193" y="1351623"/>
                    <a:pt x="747003" y="1352181"/>
                    <a:pt x="748345" y="1353225"/>
                  </a:cubicBezTo>
                  <a:lnTo>
                    <a:pt x="754105" y="1357707"/>
                  </a:lnTo>
                  <a:cubicBezTo>
                    <a:pt x="756789" y="1359795"/>
                    <a:pt x="756587" y="1363037"/>
                    <a:pt x="753653" y="1364947"/>
                  </a:cubicBezTo>
                  <a:lnTo>
                    <a:pt x="747359" y="1369048"/>
                  </a:lnTo>
                  <a:cubicBezTo>
                    <a:pt x="744425" y="1370958"/>
                    <a:pt x="739871" y="1370814"/>
                    <a:pt x="737188" y="1368727"/>
                  </a:cubicBezTo>
                  <a:lnTo>
                    <a:pt x="731427" y="1364245"/>
                  </a:lnTo>
                  <a:cubicBezTo>
                    <a:pt x="728743" y="1362157"/>
                    <a:pt x="728945" y="1358915"/>
                    <a:pt x="731878" y="1357005"/>
                  </a:cubicBezTo>
                  <a:lnTo>
                    <a:pt x="738174" y="1352904"/>
                  </a:lnTo>
                  <a:cubicBezTo>
                    <a:pt x="739641" y="1351949"/>
                    <a:pt x="741512" y="1351507"/>
                    <a:pt x="743353" y="1351565"/>
                  </a:cubicBezTo>
                  <a:close/>
                  <a:moveTo>
                    <a:pt x="112850" y="1351565"/>
                  </a:moveTo>
                  <a:cubicBezTo>
                    <a:pt x="114690" y="1351623"/>
                    <a:pt x="116499" y="1352181"/>
                    <a:pt x="117841" y="1353225"/>
                  </a:cubicBezTo>
                  <a:lnTo>
                    <a:pt x="123602" y="1357707"/>
                  </a:lnTo>
                  <a:cubicBezTo>
                    <a:pt x="126285" y="1359795"/>
                    <a:pt x="126083" y="1363037"/>
                    <a:pt x="123150" y="1364947"/>
                  </a:cubicBezTo>
                  <a:lnTo>
                    <a:pt x="116855" y="1369048"/>
                  </a:lnTo>
                  <a:cubicBezTo>
                    <a:pt x="113921" y="1370958"/>
                    <a:pt x="109368" y="1370814"/>
                    <a:pt x="106684" y="1368727"/>
                  </a:cubicBezTo>
                  <a:lnTo>
                    <a:pt x="100924" y="1364245"/>
                  </a:lnTo>
                  <a:cubicBezTo>
                    <a:pt x="98239" y="1362157"/>
                    <a:pt x="98442" y="1358915"/>
                    <a:pt x="101375" y="1357005"/>
                  </a:cubicBezTo>
                  <a:lnTo>
                    <a:pt x="107670" y="1352904"/>
                  </a:lnTo>
                  <a:cubicBezTo>
                    <a:pt x="109137" y="1351949"/>
                    <a:pt x="111009" y="1351507"/>
                    <a:pt x="112850" y="1351565"/>
                  </a:cubicBezTo>
                  <a:close/>
                  <a:moveTo>
                    <a:pt x="4151595" y="1347314"/>
                  </a:moveTo>
                  <a:cubicBezTo>
                    <a:pt x="4153436" y="1347372"/>
                    <a:pt x="4155246" y="1347930"/>
                    <a:pt x="4156587" y="1348975"/>
                  </a:cubicBezTo>
                  <a:lnTo>
                    <a:pt x="4162348" y="1353456"/>
                  </a:lnTo>
                  <a:cubicBezTo>
                    <a:pt x="4165032" y="1355544"/>
                    <a:pt x="4164830" y="1358786"/>
                    <a:pt x="4161897" y="1360696"/>
                  </a:cubicBezTo>
                  <a:lnTo>
                    <a:pt x="4155602" y="1364797"/>
                  </a:lnTo>
                  <a:cubicBezTo>
                    <a:pt x="4152668" y="1366707"/>
                    <a:pt x="4148114" y="1366564"/>
                    <a:pt x="4145430" y="1364476"/>
                  </a:cubicBezTo>
                  <a:lnTo>
                    <a:pt x="4139670" y="1359995"/>
                  </a:lnTo>
                  <a:cubicBezTo>
                    <a:pt x="4136985" y="1357906"/>
                    <a:pt x="4137187" y="1354665"/>
                    <a:pt x="4140120" y="1352754"/>
                  </a:cubicBezTo>
                  <a:lnTo>
                    <a:pt x="4146416" y="1348653"/>
                  </a:lnTo>
                  <a:cubicBezTo>
                    <a:pt x="4147884" y="1347698"/>
                    <a:pt x="4149754" y="1347256"/>
                    <a:pt x="4151595" y="1347314"/>
                  </a:cubicBezTo>
                  <a:close/>
                  <a:moveTo>
                    <a:pt x="3522285" y="1347314"/>
                  </a:moveTo>
                  <a:cubicBezTo>
                    <a:pt x="3524126" y="1347372"/>
                    <a:pt x="3525936" y="1347930"/>
                    <a:pt x="3527277" y="1348975"/>
                  </a:cubicBezTo>
                  <a:lnTo>
                    <a:pt x="3533038" y="1353456"/>
                  </a:lnTo>
                  <a:cubicBezTo>
                    <a:pt x="3535722" y="1355544"/>
                    <a:pt x="3535521" y="1358786"/>
                    <a:pt x="3532587" y="1360696"/>
                  </a:cubicBezTo>
                  <a:lnTo>
                    <a:pt x="3526292" y="1364797"/>
                  </a:lnTo>
                  <a:cubicBezTo>
                    <a:pt x="3523358" y="1366707"/>
                    <a:pt x="3518805" y="1366564"/>
                    <a:pt x="3516120" y="1364476"/>
                  </a:cubicBezTo>
                  <a:lnTo>
                    <a:pt x="3510360" y="1359995"/>
                  </a:lnTo>
                  <a:cubicBezTo>
                    <a:pt x="3507676" y="1357906"/>
                    <a:pt x="3507878" y="1354665"/>
                    <a:pt x="3510811" y="1352754"/>
                  </a:cubicBezTo>
                  <a:lnTo>
                    <a:pt x="3517107" y="1348653"/>
                  </a:lnTo>
                  <a:cubicBezTo>
                    <a:pt x="3518574" y="1347698"/>
                    <a:pt x="3520445" y="1347256"/>
                    <a:pt x="3522285" y="1347314"/>
                  </a:cubicBezTo>
                  <a:close/>
                  <a:moveTo>
                    <a:pt x="2891782" y="1347314"/>
                  </a:moveTo>
                  <a:cubicBezTo>
                    <a:pt x="2893623" y="1347372"/>
                    <a:pt x="2895433" y="1347930"/>
                    <a:pt x="2896774" y="1348975"/>
                  </a:cubicBezTo>
                  <a:lnTo>
                    <a:pt x="2902535" y="1353456"/>
                  </a:lnTo>
                  <a:cubicBezTo>
                    <a:pt x="2905219" y="1355544"/>
                    <a:pt x="2905017" y="1358786"/>
                    <a:pt x="2902084" y="1360696"/>
                  </a:cubicBezTo>
                  <a:lnTo>
                    <a:pt x="2895788" y="1364797"/>
                  </a:lnTo>
                  <a:cubicBezTo>
                    <a:pt x="2892854" y="1366707"/>
                    <a:pt x="2888302" y="1366564"/>
                    <a:pt x="2885617" y="1364476"/>
                  </a:cubicBezTo>
                  <a:lnTo>
                    <a:pt x="2879857" y="1359995"/>
                  </a:lnTo>
                  <a:cubicBezTo>
                    <a:pt x="2877172" y="1357906"/>
                    <a:pt x="2877374" y="1354665"/>
                    <a:pt x="2880307" y="1352754"/>
                  </a:cubicBezTo>
                  <a:lnTo>
                    <a:pt x="2886603" y="1348653"/>
                  </a:lnTo>
                  <a:cubicBezTo>
                    <a:pt x="2888070" y="1347698"/>
                    <a:pt x="2889941" y="1347256"/>
                    <a:pt x="2891782" y="1347314"/>
                  </a:cubicBezTo>
                  <a:close/>
                  <a:moveTo>
                    <a:pt x="2261151" y="1347314"/>
                  </a:moveTo>
                  <a:cubicBezTo>
                    <a:pt x="2262992" y="1347372"/>
                    <a:pt x="2264802" y="1347930"/>
                    <a:pt x="2266143" y="1348975"/>
                  </a:cubicBezTo>
                  <a:lnTo>
                    <a:pt x="2271904" y="1353456"/>
                  </a:lnTo>
                  <a:cubicBezTo>
                    <a:pt x="2274589" y="1355544"/>
                    <a:pt x="2274387" y="1358786"/>
                    <a:pt x="2271454" y="1360696"/>
                  </a:cubicBezTo>
                  <a:lnTo>
                    <a:pt x="2265158" y="1364797"/>
                  </a:lnTo>
                  <a:cubicBezTo>
                    <a:pt x="2262224" y="1366707"/>
                    <a:pt x="2257671" y="1366564"/>
                    <a:pt x="2254986" y="1364476"/>
                  </a:cubicBezTo>
                  <a:lnTo>
                    <a:pt x="2249226" y="1359995"/>
                  </a:lnTo>
                  <a:cubicBezTo>
                    <a:pt x="2246541" y="1357906"/>
                    <a:pt x="2246743" y="1354665"/>
                    <a:pt x="2249677" y="1352754"/>
                  </a:cubicBezTo>
                  <a:lnTo>
                    <a:pt x="2255973" y="1348653"/>
                  </a:lnTo>
                  <a:cubicBezTo>
                    <a:pt x="2257440" y="1347698"/>
                    <a:pt x="2259311" y="1347256"/>
                    <a:pt x="2261151" y="1347314"/>
                  </a:cubicBezTo>
                  <a:close/>
                  <a:moveTo>
                    <a:pt x="1630648" y="1347314"/>
                  </a:moveTo>
                  <a:cubicBezTo>
                    <a:pt x="1632489" y="1347372"/>
                    <a:pt x="1634299" y="1347930"/>
                    <a:pt x="1635640" y="1348975"/>
                  </a:cubicBezTo>
                  <a:lnTo>
                    <a:pt x="1641401" y="1353456"/>
                  </a:lnTo>
                  <a:cubicBezTo>
                    <a:pt x="1644085" y="1355544"/>
                    <a:pt x="1643883" y="1358786"/>
                    <a:pt x="1640950" y="1360696"/>
                  </a:cubicBezTo>
                  <a:lnTo>
                    <a:pt x="1634655" y="1364797"/>
                  </a:lnTo>
                  <a:cubicBezTo>
                    <a:pt x="1631720" y="1366707"/>
                    <a:pt x="1627168" y="1366564"/>
                    <a:pt x="1624483" y="1364476"/>
                  </a:cubicBezTo>
                  <a:lnTo>
                    <a:pt x="1618723" y="1359995"/>
                  </a:lnTo>
                  <a:cubicBezTo>
                    <a:pt x="1616038" y="1357906"/>
                    <a:pt x="1616240" y="1354665"/>
                    <a:pt x="1619174" y="1352754"/>
                  </a:cubicBezTo>
                  <a:lnTo>
                    <a:pt x="1625469" y="1348653"/>
                  </a:lnTo>
                  <a:cubicBezTo>
                    <a:pt x="1626937" y="1347698"/>
                    <a:pt x="1628808" y="1347256"/>
                    <a:pt x="1630648" y="1347314"/>
                  </a:cubicBezTo>
                  <a:close/>
                  <a:moveTo>
                    <a:pt x="1001339" y="1347314"/>
                  </a:moveTo>
                  <a:cubicBezTo>
                    <a:pt x="1003179" y="1347372"/>
                    <a:pt x="1004989" y="1347930"/>
                    <a:pt x="1006331" y="1348975"/>
                  </a:cubicBezTo>
                  <a:lnTo>
                    <a:pt x="1012091" y="1353456"/>
                  </a:lnTo>
                  <a:cubicBezTo>
                    <a:pt x="1014775" y="1355544"/>
                    <a:pt x="1014574" y="1358786"/>
                    <a:pt x="1011640" y="1360696"/>
                  </a:cubicBezTo>
                  <a:lnTo>
                    <a:pt x="1005345" y="1364797"/>
                  </a:lnTo>
                  <a:cubicBezTo>
                    <a:pt x="1002411" y="1366707"/>
                    <a:pt x="997858" y="1366564"/>
                    <a:pt x="995173" y="1364476"/>
                  </a:cubicBezTo>
                  <a:lnTo>
                    <a:pt x="989413" y="1359995"/>
                  </a:lnTo>
                  <a:cubicBezTo>
                    <a:pt x="986729" y="1357906"/>
                    <a:pt x="986931" y="1354665"/>
                    <a:pt x="989864" y="1352754"/>
                  </a:cubicBezTo>
                  <a:lnTo>
                    <a:pt x="996159" y="1348653"/>
                  </a:lnTo>
                  <a:cubicBezTo>
                    <a:pt x="997627" y="1347698"/>
                    <a:pt x="999498" y="1347256"/>
                    <a:pt x="1001339" y="1347314"/>
                  </a:cubicBezTo>
                  <a:close/>
                  <a:moveTo>
                    <a:pt x="370835" y="1347314"/>
                  </a:moveTo>
                  <a:cubicBezTo>
                    <a:pt x="372676" y="1347372"/>
                    <a:pt x="374485" y="1347930"/>
                    <a:pt x="375827" y="1348975"/>
                  </a:cubicBezTo>
                  <a:lnTo>
                    <a:pt x="381588" y="1353456"/>
                  </a:lnTo>
                  <a:cubicBezTo>
                    <a:pt x="384272" y="1355544"/>
                    <a:pt x="384070" y="1358786"/>
                    <a:pt x="381137" y="1360696"/>
                  </a:cubicBezTo>
                  <a:lnTo>
                    <a:pt x="374842" y="1364797"/>
                  </a:lnTo>
                  <a:cubicBezTo>
                    <a:pt x="371907" y="1366707"/>
                    <a:pt x="367355" y="1366564"/>
                    <a:pt x="364669" y="1364476"/>
                  </a:cubicBezTo>
                  <a:lnTo>
                    <a:pt x="358910" y="1359995"/>
                  </a:lnTo>
                  <a:cubicBezTo>
                    <a:pt x="356225" y="1357906"/>
                    <a:pt x="356428" y="1354665"/>
                    <a:pt x="359360" y="1352754"/>
                  </a:cubicBezTo>
                  <a:lnTo>
                    <a:pt x="365656" y="1348653"/>
                  </a:lnTo>
                  <a:cubicBezTo>
                    <a:pt x="367123" y="1347698"/>
                    <a:pt x="368994" y="1347256"/>
                    <a:pt x="370835" y="1347314"/>
                  </a:cubicBezTo>
                  <a:close/>
                  <a:moveTo>
                    <a:pt x="3581335" y="1345307"/>
                  </a:moveTo>
                  <a:lnTo>
                    <a:pt x="3612747" y="1365200"/>
                  </a:lnTo>
                  <a:cubicBezTo>
                    <a:pt x="3616342" y="1367759"/>
                    <a:pt x="3616342" y="1371907"/>
                    <a:pt x="3612747" y="1374467"/>
                  </a:cubicBezTo>
                  <a:lnTo>
                    <a:pt x="3598526" y="1383472"/>
                  </a:lnTo>
                  <a:lnTo>
                    <a:pt x="3566042" y="1383472"/>
                  </a:lnTo>
                  <a:lnTo>
                    <a:pt x="3553391" y="1374467"/>
                  </a:lnTo>
                  <a:cubicBezTo>
                    <a:pt x="3549796" y="1371907"/>
                    <a:pt x="3549796" y="1367759"/>
                    <a:pt x="3553391" y="1365200"/>
                  </a:cubicBezTo>
                  <a:close/>
                  <a:moveTo>
                    <a:pt x="1060388" y="1345307"/>
                  </a:moveTo>
                  <a:lnTo>
                    <a:pt x="1091800" y="1365200"/>
                  </a:lnTo>
                  <a:cubicBezTo>
                    <a:pt x="1095395" y="1367759"/>
                    <a:pt x="1095395" y="1371907"/>
                    <a:pt x="1091800" y="1374467"/>
                  </a:cubicBezTo>
                  <a:lnTo>
                    <a:pt x="1077579" y="1383472"/>
                  </a:lnTo>
                  <a:lnTo>
                    <a:pt x="1045095" y="1383472"/>
                  </a:lnTo>
                  <a:lnTo>
                    <a:pt x="1032444" y="1374467"/>
                  </a:lnTo>
                  <a:cubicBezTo>
                    <a:pt x="1028849" y="1371907"/>
                    <a:pt x="1028849" y="1367759"/>
                    <a:pt x="1032444" y="1365200"/>
                  </a:cubicBezTo>
                  <a:close/>
                  <a:moveTo>
                    <a:pt x="4211839" y="1344457"/>
                  </a:moveTo>
                  <a:lnTo>
                    <a:pt x="4243252" y="1365200"/>
                  </a:lnTo>
                  <a:cubicBezTo>
                    <a:pt x="4246846" y="1367759"/>
                    <a:pt x="4246846" y="1371907"/>
                    <a:pt x="4243250" y="1374467"/>
                  </a:cubicBezTo>
                  <a:lnTo>
                    <a:pt x="4230599" y="1383472"/>
                  </a:lnTo>
                  <a:lnTo>
                    <a:pt x="4194436" y="1383472"/>
                  </a:lnTo>
                  <a:lnTo>
                    <a:pt x="4182701" y="1374467"/>
                  </a:lnTo>
                  <a:cubicBezTo>
                    <a:pt x="4179106" y="1371907"/>
                    <a:pt x="4179106" y="1367759"/>
                    <a:pt x="4182701" y="1365200"/>
                  </a:cubicBezTo>
                  <a:close/>
                  <a:moveTo>
                    <a:pt x="2952026" y="1344457"/>
                  </a:moveTo>
                  <a:lnTo>
                    <a:pt x="2983438" y="1365200"/>
                  </a:lnTo>
                  <a:cubicBezTo>
                    <a:pt x="2987033" y="1367759"/>
                    <a:pt x="2987033" y="1371907"/>
                    <a:pt x="2983438" y="1374467"/>
                  </a:cubicBezTo>
                  <a:lnTo>
                    <a:pt x="2970787" y="1383472"/>
                  </a:lnTo>
                  <a:lnTo>
                    <a:pt x="2934623" y="1383472"/>
                  </a:lnTo>
                  <a:lnTo>
                    <a:pt x="2922888" y="1374467"/>
                  </a:lnTo>
                  <a:cubicBezTo>
                    <a:pt x="2919293" y="1371907"/>
                    <a:pt x="2919293" y="1367759"/>
                    <a:pt x="2922888" y="1365200"/>
                  </a:cubicBezTo>
                  <a:close/>
                  <a:moveTo>
                    <a:pt x="1690892" y="1344457"/>
                  </a:moveTo>
                  <a:lnTo>
                    <a:pt x="1722304" y="1365200"/>
                  </a:lnTo>
                  <a:cubicBezTo>
                    <a:pt x="1725899" y="1367759"/>
                    <a:pt x="1725899" y="1371907"/>
                    <a:pt x="1722304" y="1374467"/>
                  </a:cubicBezTo>
                  <a:lnTo>
                    <a:pt x="1709653" y="1383472"/>
                  </a:lnTo>
                  <a:lnTo>
                    <a:pt x="1673489" y="1383472"/>
                  </a:lnTo>
                  <a:lnTo>
                    <a:pt x="1661754" y="1374467"/>
                  </a:lnTo>
                  <a:cubicBezTo>
                    <a:pt x="1658159" y="1371907"/>
                    <a:pt x="1658159" y="1367759"/>
                    <a:pt x="1661754" y="1365200"/>
                  </a:cubicBezTo>
                  <a:close/>
                  <a:moveTo>
                    <a:pt x="431079" y="1344457"/>
                  </a:moveTo>
                  <a:lnTo>
                    <a:pt x="462491" y="1365200"/>
                  </a:lnTo>
                  <a:cubicBezTo>
                    <a:pt x="466086" y="1367759"/>
                    <a:pt x="466086" y="1371907"/>
                    <a:pt x="462491" y="1374467"/>
                  </a:cubicBezTo>
                  <a:lnTo>
                    <a:pt x="449840" y="1383472"/>
                  </a:lnTo>
                  <a:lnTo>
                    <a:pt x="413676" y="1383472"/>
                  </a:lnTo>
                  <a:lnTo>
                    <a:pt x="401941" y="1374467"/>
                  </a:lnTo>
                  <a:cubicBezTo>
                    <a:pt x="398346" y="1371907"/>
                    <a:pt x="398346" y="1367759"/>
                    <a:pt x="401941" y="1365200"/>
                  </a:cubicBezTo>
                  <a:close/>
                  <a:moveTo>
                    <a:pt x="3817105" y="1344075"/>
                  </a:moveTo>
                  <a:cubicBezTo>
                    <a:pt x="3822664" y="1344075"/>
                    <a:pt x="3828223" y="1345585"/>
                    <a:pt x="3832464" y="1348603"/>
                  </a:cubicBezTo>
                  <a:lnTo>
                    <a:pt x="3875455" y="1379207"/>
                  </a:lnTo>
                  <a:lnTo>
                    <a:pt x="3875455" y="1383472"/>
                  </a:lnTo>
                  <a:lnTo>
                    <a:pt x="3771551" y="1383472"/>
                  </a:lnTo>
                  <a:lnTo>
                    <a:pt x="3771551" y="1370098"/>
                  </a:lnTo>
                  <a:lnTo>
                    <a:pt x="3801746" y="1348603"/>
                  </a:lnTo>
                  <a:cubicBezTo>
                    <a:pt x="3805988" y="1345584"/>
                    <a:pt x="3811546" y="1344075"/>
                    <a:pt x="3817105" y="1344075"/>
                  </a:cubicBezTo>
                  <a:close/>
                  <a:moveTo>
                    <a:pt x="3187796" y="1344075"/>
                  </a:moveTo>
                  <a:cubicBezTo>
                    <a:pt x="3193354" y="1344075"/>
                    <a:pt x="3198914" y="1345585"/>
                    <a:pt x="3203155" y="1348603"/>
                  </a:cubicBezTo>
                  <a:lnTo>
                    <a:pt x="3246146" y="1379207"/>
                  </a:lnTo>
                  <a:lnTo>
                    <a:pt x="3246146" y="1383472"/>
                  </a:lnTo>
                  <a:lnTo>
                    <a:pt x="3142242" y="1383472"/>
                  </a:lnTo>
                  <a:lnTo>
                    <a:pt x="3142242" y="1370098"/>
                  </a:lnTo>
                  <a:lnTo>
                    <a:pt x="3172436" y="1348603"/>
                  </a:lnTo>
                  <a:cubicBezTo>
                    <a:pt x="3176678" y="1345584"/>
                    <a:pt x="3182236" y="1344075"/>
                    <a:pt x="3187796" y="1344075"/>
                  </a:cubicBezTo>
                  <a:close/>
                  <a:moveTo>
                    <a:pt x="2557292" y="1344075"/>
                  </a:moveTo>
                  <a:cubicBezTo>
                    <a:pt x="2562851" y="1344075"/>
                    <a:pt x="2568410" y="1345585"/>
                    <a:pt x="2572651" y="1348603"/>
                  </a:cubicBezTo>
                  <a:lnTo>
                    <a:pt x="2615642" y="1379207"/>
                  </a:lnTo>
                  <a:lnTo>
                    <a:pt x="2615642" y="1383472"/>
                  </a:lnTo>
                  <a:lnTo>
                    <a:pt x="2511738" y="1383472"/>
                  </a:lnTo>
                  <a:lnTo>
                    <a:pt x="2511738" y="1370098"/>
                  </a:lnTo>
                  <a:lnTo>
                    <a:pt x="2541933" y="1348603"/>
                  </a:lnTo>
                  <a:cubicBezTo>
                    <a:pt x="2546174" y="1345584"/>
                    <a:pt x="2551733" y="1344075"/>
                    <a:pt x="2557292" y="1344075"/>
                  </a:cubicBezTo>
                  <a:close/>
                  <a:moveTo>
                    <a:pt x="1926662" y="1344075"/>
                  </a:moveTo>
                  <a:cubicBezTo>
                    <a:pt x="1932220" y="1344075"/>
                    <a:pt x="1937780" y="1345585"/>
                    <a:pt x="1942021" y="1348603"/>
                  </a:cubicBezTo>
                  <a:lnTo>
                    <a:pt x="1985012" y="1379207"/>
                  </a:lnTo>
                  <a:lnTo>
                    <a:pt x="1985012" y="1383472"/>
                  </a:lnTo>
                  <a:lnTo>
                    <a:pt x="1881107" y="1383472"/>
                  </a:lnTo>
                  <a:lnTo>
                    <a:pt x="1881107" y="1370098"/>
                  </a:lnTo>
                  <a:lnTo>
                    <a:pt x="1911302" y="1348603"/>
                  </a:lnTo>
                  <a:cubicBezTo>
                    <a:pt x="1915544" y="1345584"/>
                    <a:pt x="1921103" y="1344075"/>
                    <a:pt x="1926662" y="1344075"/>
                  </a:cubicBezTo>
                  <a:close/>
                  <a:moveTo>
                    <a:pt x="1296158" y="1344075"/>
                  </a:moveTo>
                  <a:cubicBezTo>
                    <a:pt x="1301717" y="1344075"/>
                    <a:pt x="1307276" y="1345585"/>
                    <a:pt x="1311517" y="1348603"/>
                  </a:cubicBezTo>
                  <a:lnTo>
                    <a:pt x="1354508" y="1379207"/>
                  </a:lnTo>
                  <a:lnTo>
                    <a:pt x="1354508" y="1383472"/>
                  </a:lnTo>
                  <a:lnTo>
                    <a:pt x="1250604" y="1383472"/>
                  </a:lnTo>
                  <a:lnTo>
                    <a:pt x="1250604" y="1370098"/>
                  </a:lnTo>
                  <a:lnTo>
                    <a:pt x="1280799" y="1348603"/>
                  </a:lnTo>
                  <a:cubicBezTo>
                    <a:pt x="1285041" y="1345584"/>
                    <a:pt x="1290599" y="1344075"/>
                    <a:pt x="1296158" y="1344075"/>
                  </a:cubicBezTo>
                  <a:close/>
                  <a:moveTo>
                    <a:pt x="666849" y="1344075"/>
                  </a:moveTo>
                  <a:cubicBezTo>
                    <a:pt x="672408" y="1344075"/>
                    <a:pt x="677967" y="1345585"/>
                    <a:pt x="682208" y="1348603"/>
                  </a:cubicBezTo>
                  <a:lnTo>
                    <a:pt x="725198" y="1379207"/>
                  </a:lnTo>
                  <a:lnTo>
                    <a:pt x="725198" y="1383472"/>
                  </a:lnTo>
                  <a:lnTo>
                    <a:pt x="621295" y="1383472"/>
                  </a:lnTo>
                  <a:lnTo>
                    <a:pt x="621295" y="1370098"/>
                  </a:lnTo>
                  <a:lnTo>
                    <a:pt x="651490" y="1348603"/>
                  </a:lnTo>
                  <a:cubicBezTo>
                    <a:pt x="655731" y="1345584"/>
                    <a:pt x="661290" y="1344075"/>
                    <a:pt x="666849" y="1344075"/>
                  </a:cubicBezTo>
                  <a:close/>
                  <a:moveTo>
                    <a:pt x="36345" y="1344075"/>
                  </a:moveTo>
                  <a:cubicBezTo>
                    <a:pt x="41905" y="1344075"/>
                    <a:pt x="47463" y="1345585"/>
                    <a:pt x="51704" y="1348603"/>
                  </a:cubicBezTo>
                  <a:lnTo>
                    <a:pt x="94695" y="1379207"/>
                  </a:lnTo>
                  <a:lnTo>
                    <a:pt x="94695" y="1383472"/>
                  </a:lnTo>
                  <a:lnTo>
                    <a:pt x="0" y="1383472"/>
                  </a:lnTo>
                  <a:lnTo>
                    <a:pt x="9669" y="1356660"/>
                  </a:lnTo>
                  <a:lnTo>
                    <a:pt x="20986" y="1348603"/>
                  </a:lnTo>
                  <a:cubicBezTo>
                    <a:pt x="25228" y="1345584"/>
                    <a:pt x="30786" y="1344075"/>
                    <a:pt x="36345" y="1344075"/>
                  </a:cubicBezTo>
                  <a:close/>
                  <a:moveTo>
                    <a:pt x="2321522" y="1342839"/>
                  </a:moveTo>
                  <a:lnTo>
                    <a:pt x="2352934" y="1365200"/>
                  </a:lnTo>
                  <a:cubicBezTo>
                    <a:pt x="2356529" y="1367759"/>
                    <a:pt x="2356529" y="1371907"/>
                    <a:pt x="2352934" y="1374467"/>
                  </a:cubicBezTo>
                  <a:lnTo>
                    <a:pt x="2340283" y="1383472"/>
                  </a:lnTo>
                  <a:lnTo>
                    <a:pt x="2304044" y="1383472"/>
                  </a:lnTo>
                  <a:lnTo>
                    <a:pt x="2292258" y="1374467"/>
                  </a:lnTo>
                  <a:cubicBezTo>
                    <a:pt x="2288662" y="1371907"/>
                    <a:pt x="2288662" y="1367759"/>
                    <a:pt x="2292257" y="1365200"/>
                  </a:cubicBezTo>
                  <a:lnTo>
                    <a:pt x="2321522" y="1344367"/>
                  </a:lnTo>
                  <a:close/>
                  <a:moveTo>
                    <a:pt x="3921858" y="1341391"/>
                  </a:moveTo>
                  <a:cubicBezTo>
                    <a:pt x="3923927" y="1341456"/>
                    <a:pt x="3925960" y="1342084"/>
                    <a:pt x="3927470" y="1343258"/>
                  </a:cubicBezTo>
                  <a:lnTo>
                    <a:pt x="3946710" y="1358226"/>
                  </a:lnTo>
                  <a:cubicBezTo>
                    <a:pt x="3949728" y="1360574"/>
                    <a:pt x="3949501" y="1364218"/>
                    <a:pt x="3946203" y="1366366"/>
                  </a:cubicBezTo>
                  <a:lnTo>
                    <a:pt x="3939126" y="1370975"/>
                  </a:lnTo>
                  <a:cubicBezTo>
                    <a:pt x="3935828" y="1373123"/>
                    <a:pt x="3930709" y="1372962"/>
                    <a:pt x="3927692" y="1370614"/>
                  </a:cubicBezTo>
                  <a:lnTo>
                    <a:pt x="3908452" y="1355646"/>
                  </a:lnTo>
                  <a:cubicBezTo>
                    <a:pt x="3905434" y="1353298"/>
                    <a:pt x="3905661" y="1349654"/>
                    <a:pt x="3908958" y="1347506"/>
                  </a:cubicBezTo>
                  <a:lnTo>
                    <a:pt x="3916035" y="1342897"/>
                  </a:lnTo>
                  <a:cubicBezTo>
                    <a:pt x="3917684" y="1341823"/>
                    <a:pt x="3919788" y="1341326"/>
                    <a:pt x="3921858" y="1341391"/>
                  </a:cubicBezTo>
                  <a:close/>
                  <a:moveTo>
                    <a:pt x="3292548" y="1341391"/>
                  </a:moveTo>
                  <a:cubicBezTo>
                    <a:pt x="3294618" y="1341456"/>
                    <a:pt x="3296652" y="1342084"/>
                    <a:pt x="3298160" y="1343258"/>
                  </a:cubicBezTo>
                  <a:lnTo>
                    <a:pt x="3317400" y="1358226"/>
                  </a:lnTo>
                  <a:cubicBezTo>
                    <a:pt x="3320418" y="1360574"/>
                    <a:pt x="3320191" y="1364218"/>
                    <a:pt x="3316894" y="1366366"/>
                  </a:cubicBezTo>
                  <a:lnTo>
                    <a:pt x="3309816" y="1370975"/>
                  </a:lnTo>
                  <a:cubicBezTo>
                    <a:pt x="3306519" y="1373123"/>
                    <a:pt x="3301399" y="1372962"/>
                    <a:pt x="3298383" y="1370614"/>
                  </a:cubicBezTo>
                  <a:lnTo>
                    <a:pt x="3279142" y="1355646"/>
                  </a:lnTo>
                  <a:cubicBezTo>
                    <a:pt x="3276124" y="1353298"/>
                    <a:pt x="3276352" y="1349654"/>
                    <a:pt x="3279649" y="1347506"/>
                  </a:cubicBezTo>
                  <a:lnTo>
                    <a:pt x="3286726" y="1342897"/>
                  </a:lnTo>
                  <a:cubicBezTo>
                    <a:pt x="3288375" y="1341823"/>
                    <a:pt x="3290479" y="1341326"/>
                    <a:pt x="3292548" y="1341391"/>
                  </a:cubicBezTo>
                  <a:close/>
                  <a:moveTo>
                    <a:pt x="2662045" y="1341391"/>
                  </a:moveTo>
                  <a:cubicBezTo>
                    <a:pt x="2664114" y="1341456"/>
                    <a:pt x="2666148" y="1342084"/>
                    <a:pt x="2667657" y="1343258"/>
                  </a:cubicBezTo>
                  <a:lnTo>
                    <a:pt x="2686897" y="1358226"/>
                  </a:lnTo>
                  <a:cubicBezTo>
                    <a:pt x="2689915" y="1360574"/>
                    <a:pt x="2689688" y="1364218"/>
                    <a:pt x="2686390" y="1366366"/>
                  </a:cubicBezTo>
                  <a:lnTo>
                    <a:pt x="2679313" y="1370975"/>
                  </a:lnTo>
                  <a:cubicBezTo>
                    <a:pt x="2676015" y="1373123"/>
                    <a:pt x="2670896" y="1372962"/>
                    <a:pt x="2667879" y="1370614"/>
                  </a:cubicBezTo>
                  <a:lnTo>
                    <a:pt x="2648639" y="1355646"/>
                  </a:lnTo>
                  <a:cubicBezTo>
                    <a:pt x="2645621" y="1353298"/>
                    <a:pt x="2645849" y="1349654"/>
                    <a:pt x="2649145" y="1347506"/>
                  </a:cubicBezTo>
                  <a:lnTo>
                    <a:pt x="2656222" y="1342897"/>
                  </a:lnTo>
                  <a:cubicBezTo>
                    <a:pt x="2657872" y="1341823"/>
                    <a:pt x="2659975" y="1341326"/>
                    <a:pt x="2662045" y="1341391"/>
                  </a:cubicBezTo>
                  <a:close/>
                  <a:moveTo>
                    <a:pt x="2031414" y="1341391"/>
                  </a:moveTo>
                  <a:cubicBezTo>
                    <a:pt x="2033484" y="1341456"/>
                    <a:pt x="2035517" y="1342084"/>
                    <a:pt x="2037026" y="1343258"/>
                  </a:cubicBezTo>
                  <a:lnTo>
                    <a:pt x="2056267" y="1358226"/>
                  </a:lnTo>
                  <a:cubicBezTo>
                    <a:pt x="2059284" y="1360574"/>
                    <a:pt x="2059057" y="1364218"/>
                    <a:pt x="2055759" y="1366366"/>
                  </a:cubicBezTo>
                  <a:lnTo>
                    <a:pt x="2048682" y="1370975"/>
                  </a:lnTo>
                  <a:cubicBezTo>
                    <a:pt x="2045385" y="1373123"/>
                    <a:pt x="2040265" y="1372962"/>
                    <a:pt x="2037249" y="1370614"/>
                  </a:cubicBezTo>
                  <a:lnTo>
                    <a:pt x="2018008" y="1355646"/>
                  </a:lnTo>
                  <a:cubicBezTo>
                    <a:pt x="2014990" y="1353298"/>
                    <a:pt x="2015218" y="1349654"/>
                    <a:pt x="2018515" y="1347506"/>
                  </a:cubicBezTo>
                  <a:lnTo>
                    <a:pt x="2025592" y="1342897"/>
                  </a:lnTo>
                  <a:cubicBezTo>
                    <a:pt x="2027241" y="1341823"/>
                    <a:pt x="2029345" y="1341326"/>
                    <a:pt x="2031414" y="1341391"/>
                  </a:cubicBezTo>
                  <a:close/>
                  <a:moveTo>
                    <a:pt x="1400911" y="1341391"/>
                  </a:moveTo>
                  <a:cubicBezTo>
                    <a:pt x="1402980" y="1341456"/>
                    <a:pt x="1405014" y="1342084"/>
                    <a:pt x="1406523" y="1343258"/>
                  </a:cubicBezTo>
                  <a:lnTo>
                    <a:pt x="1425763" y="1358226"/>
                  </a:lnTo>
                  <a:cubicBezTo>
                    <a:pt x="1428781" y="1360574"/>
                    <a:pt x="1428554" y="1364218"/>
                    <a:pt x="1425256" y="1366366"/>
                  </a:cubicBezTo>
                  <a:lnTo>
                    <a:pt x="1418179" y="1370975"/>
                  </a:lnTo>
                  <a:cubicBezTo>
                    <a:pt x="1414882" y="1373123"/>
                    <a:pt x="1409762" y="1372962"/>
                    <a:pt x="1406745" y="1370614"/>
                  </a:cubicBezTo>
                  <a:lnTo>
                    <a:pt x="1387505" y="1355646"/>
                  </a:lnTo>
                  <a:cubicBezTo>
                    <a:pt x="1384487" y="1353298"/>
                    <a:pt x="1384714" y="1349654"/>
                    <a:pt x="1388012" y="1347506"/>
                  </a:cubicBezTo>
                  <a:lnTo>
                    <a:pt x="1395089" y="1342897"/>
                  </a:lnTo>
                  <a:cubicBezTo>
                    <a:pt x="1396738" y="1341823"/>
                    <a:pt x="1398842" y="1341326"/>
                    <a:pt x="1400911" y="1341391"/>
                  </a:cubicBezTo>
                  <a:close/>
                  <a:moveTo>
                    <a:pt x="771602" y="1341391"/>
                  </a:moveTo>
                  <a:cubicBezTo>
                    <a:pt x="773671" y="1341456"/>
                    <a:pt x="775705" y="1342084"/>
                    <a:pt x="777213" y="1343258"/>
                  </a:cubicBezTo>
                  <a:lnTo>
                    <a:pt x="796454" y="1358226"/>
                  </a:lnTo>
                  <a:cubicBezTo>
                    <a:pt x="799471" y="1360574"/>
                    <a:pt x="799244" y="1364218"/>
                    <a:pt x="795947" y="1366366"/>
                  </a:cubicBezTo>
                  <a:lnTo>
                    <a:pt x="788870" y="1370975"/>
                  </a:lnTo>
                  <a:cubicBezTo>
                    <a:pt x="785572" y="1373123"/>
                    <a:pt x="780452" y="1372962"/>
                    <a:pt x="777436" y="1370614"/>
                  </a:cubicBezTo>
                  <a:lnTo>
                    <a:pt x="758195" y="1355646"/>
                  </a:lnTo>
                  <a:cubicBezTo>
                    <a:pt x="755177" y="1353298"/>
                    <a:pt x="755404" y="1349654"/>
                    <a:pt x="758702" y="1347506"/>
                  </a:cubicBezTo>
                  <a:lnTo>
                    <a:pt x="765779" y="1342897"/>
                  </a:lnTo>
                  <a:cubicBezTo>
                    <a:pt x="767428" y="1341823"/>
                    <a:pt x="769532" y="1341326"/>
                    <a:pt x="771602" y="1341391"/>
                  </a:cubicBezTo>
                  <a:close/>
                  <a:moveTo>
                    <a:pt x="141098" y="1341391"/>
                  </a:moveTo>
                  <a:cubicBezTo>
                    <a:pt x="143167" y="1341456"/>
                    <a:pt x="145201" y="1342084"/>
                    <a:pt x="146710" y="1343258"/>
                  </a:cubicBezTo>
                  <a:lnTo>
                    <a:pt x="165950" y="1358226"/>
                  </a:lnTo>
                  <a:cubicBezTo>
                    <a:pt x="168968" y="1360574"/>
                    <a:pt x="168741" y="1364218"/>
                    <a:pt x="165443" y="1366366"/>
                  </a:cubicBezTo>
                  <a:lnTo>
                    <a:pt x="158366" y="1370975"/>
                  </a:lnTo>
                  <a:cubicBezTo>
                    <a:pt x="155069" y="1373123"/>
                    <a:pt x="149949" y="1372962"/>
                    <a:pt x="146932" y="1370614"/>
                  </a:cubicBezTo>
                  <a:lnTo>
                    <a:pt x="127692" y="1355646"/>
                  </a:lnTo>
                  <a:cubicBezTo>
                    <a:pt x="124674" y="1353298"/>
                    <a:pt x="124901" y="1349654"/>
                    <a:pt x="128198" y="1347506"/>
                  </a:cubicBezTo>
                  <a:lnTo>
                    <a:pt x="135275" y="1342897"/>
                  </a:lnTo>
                  <a:cubicBezTo>
                    <a:pt x="136925" y="1341823"/>
                    <a:pt x="139028" y="1341326"/>
                    <a:pt x="141098" y="1341391"/>
                  </a:cubicBezTo>
                  <a:close/>
                  <a:moveTo>
                    <a:pt x="3979606" y="1338812"/>
                  </a:moveTo>
                  <a:cubicBezTo>
                    <a:pt x="3981447" y="1338870"/>
                    <a:pt x="3983256" y="1339427"/>
                    <a:pt x="3984598" y="1340472"/>
                  </a:cubicBezTo>
                  <a:lnTo>
                    <a:pt x="3990358" y="1344953"/>
                  </a:lnTo>
                  <a:cubicBezTo>
                    <a:pt x="3993042" y="1347041"/>
                    <a:pt x="3992841" y="1350283"/>
                    <a:pt x="3989906" y="1352194"/>
                  </a:cubicBezTo>
                  <a:lnTo>
                    <a:pt x="3983611" y="1356294"/>
                  </a:lnTo>
                  <a:cubicBezTo>
                    <a:pt x="3980678" y="1358205"/>
                    <a:pt x="3976124" y="1358061"/>
                    <a:pt x="3973440" y="1355973"/>
                  </a:cubicBezTo>
                  <a:lnTo>
                    <a:pt x="3967680" y="1351491"/>
                  </a:lnTo>
                  <a:cubicBezTo>
                    <a:pt x="3964996" y="1349404"/>
                    <a:pt x="3965198" y="1346162"/>
                    <a:pt x="3968131" y="1344251"/>
                  </a:cubicBezTo>
                  <a:lnTo>
                    <a:pt x="3974426" y="1340150"/>
                  </a:lnTo>
                  <a:cubicBezTo>
                    <a:pt x="3975893" y="1339195"/>
                    <a:pt x="3977765" y="1338753"/>
                    <a:pt x="3979606" y="1338812"/>
                  </a:cubicBezTo>
                  <a:close/>
                  <a:moveTo>
                    <a:pt x="3350296" y="1338812"/>
                  </a:moveTo>
                  <a:cubicBezTo>
                    <a:pt x="3352137" y="1338870"/>
                    <a:pt x="3353946" y="1339427"/>
                    <a:pt x="3355288" y="1340472"/>
                  </a:cubicBezTo>
                  <a:lnTo>
                    <a:pt x="3361048" y="1344953"/>
                  </a:lnTo>
                  <a:cubicBezTo>
                    <a:pt x="3363732" y="1347041"/>
                    <a:pt x="3363531" y="1350283"/>
                    <a:pt x="3360597" y="1352194"/>
                  </a:cubicBezTo>
                  <a:lnTo>
                    <a:pt x="3354302" y="1356294"/>
                  </a:lnTo>
                  <a:cubicBezTo>
                    <a:pt x="3351369" y="1358205"/>
                    <a:pt x="3346814" y="1358061"/>
                    <a:pt x="3344130" y="1355973"/>
                  </a:cubicBezTo>
                  <a:lnTo>
                    <a:pt x="3338370" y="1351491"/>
                  </a:lnTo>
                  <a:cubicBezTo>
                    <a:pt x="3335686" y="1349404"/>
                    <a:pt x="3335888" y="1346162"/>
                    <a:pt x="3338821" y="1344251"/>
                  </a:cubicBezTo>
                  <a:lnTo>
                    <a:pt x="3345117" y="1340150"/>
                  </a:lnTo>
                  <a:cubicBezTo>
                    <a:pt x="3346583" y="1339195"/>
                    <a:pt x="3348456" y="1338753"/>
                    <a:pt x="3350296" y="1338812"/>
                  </a:cubicBezTo>
                  <a:close/>
                  <a:moveTo>
                    <a:pt x="2719792" y="1338812"/>
                  </a:moveTo>
                  <a:cubicBezTo>
                    <a:pt x="2721633" y="1338870"/>
                    <a:pt x="2723443" y="1339427"/>
                    <a:pt x="2724785" y="1340472"/>
                  </a:cubicBezTo>
                  <a:lnTo>
                    <a:pt x="2730546" y="1344953"/>
                  </a:lnTo>
                  <a:cubicBezTo>
                    <a:pt x="2733229" y="1347041"/>
                    <a:pt x="2733028" y="1350283"/>
                    <a:pt x="2730094" y="1352194"/>
                  </a:cubicBezTo>
                  <a:lnTo>
                    <a:pt x="2723798" y="1356294"/>
                  </a:lnTo>
                  <a:cubicBezTo>
                    <a:pt x="2720865" y="1358205"/>
                    <a:pt x="2716311" y="1358061"/>
                    <a:pt x="2713627" y="1355973"/>
                  </a:cubicBezTo>
                  <a:lnTo>
                    <a:pt x="2707867" y="1351491"/>
                  </a:lnTo>
                  <a:cubicBezTo>
                    <a:pt x="2705183" y="1349404"/>
                    <a:pt x="2705385" y="1346162"/>
                    <a:pt x="2708318" y="1344251"/>
                  </a:cubicBezTo>
                  <a:lnTo>
                    <a:pt x="2714614" y="1340150"/>
                  </a:lnTo>
                  <a:cubicBezTo>
                    <a:pt x="2716079" y="1339195"/>
                    <a:pt x="2717952" y="1338753"/>
                    <a:pt x="2719792" y="1338812"/>
                  </a:cubicBezTo>
                  <a:close/>
                  <a:moveTo>
                    <a:pt x="2089162" y="1338812"/>
                  </a:moveTo>
                  <a:cubicBezTo>
                    <a:pt x="2091003" y="1338870"/>
                    <a:pt x="2092812" y="1339427"/>
                    <a:pt x="2094155" y="1340472"/>
                  </a:cubicBezTo>
                  <a:lnTo>
                    <a:pt x="2099915" y="1344953"/>
                  </a:lnTo>
                  <a:cubicBezTo>
                    <a:pt x="2102599" y="1347041"/>
                    <a:pt x="2102397" y="1350283"/>
                    <a:pt x="2099463" y="1352194"/>
                  </a:cubicBezTo>
                  <a:lnTo>
                    <a:pt x="2093167" y="1356294"/>
                  </a:lnTo>
                  <a:cubicBezTo>
                    <a:pt x="2090235" y="1358205"/>
                    <a:pt x="2085680" y="1358061"/>
                    <a:pt x="2082996" y="1355973"/>
                  </a:cubicBezTo>
                  <a:lnTo>
                    <a:pt x="2077236" y="1351491"/>
                  </a:lnTo>
                  <a:cubicBezTo>
                    <a:pt x="2074552" y="1349404"/>
                    <a:pt x="2074754" y="1346162"/>
                    <a:pt x="2077687" y="1344251"/>
                  </a:cubicBezTo>
                  <a:lnTo>
                    <a:pt x="2083983" y="1340150"/>
                  </a:lnTo>
                  <a:cubicBezTo>
                    <a:pt x="2085449" y="1339195"/>
                    <a:pt x="2087321" y="1338753"/>
                    <a:pt x="2089162" y="1338812"/>
                  </a:cubicBezTo>
                  <a:close/>
                  <a:moveTo>
                    <a:pt x="1458659" y="1338812"/>
                  </a:moveTo>
                  <a:cubicBezTo>
                    <a:pt x="1460500" y="1338870"/>
                    <a:pt x="1462309" y="1339427"/>
                    <a:pt x="1463651" y="1340472"/>
                  </a:cubicBezTo>
                  <a:lnTo>
                    <a:pt x="1469411" y="1344953"/>
                  </a:lnTo>
                  <a:cubicBezTo>
                    <a:pt x="1472095" y="1347041"/>
                    <a:pt x="1471894" y="1350283"/>
                    <a:pt x="1468960" y="1352194"/>
                  </a:cubicBezTo>
                  <a:lnTo>
                    <a:pt x="1462664" y="1356294"/>
                  </a:lnTo>
                  <a:cubicBezTo>
                    <a:pt x="1459731" y="1358205"/>
                    <a:pt x="1455177" y="1358061"/>
                    <a:pt x="1452493" y="1355973"/>
                  </a:cubicBezTo>
                  <a:lnTo>
                    <a:pt x="1446733" y="1351491"/>
                  </a:lnTo>
                  <a:cubicBezTo>
                    <a:pt x="1444049" y="1349404"/>
                    <a:pt x="1444251" y="1346162"/>
                    <a:pt x="1447184" y="1344251"/>
                  </a:cubicBezTo>
                  <a:lnTo>
                    <a:pt x="1453480" y="1340150"/>
                  </a:lnTo>
                  <a:cubicBezTo>
                    <a:pt x="1454946" y="1339195"/>
                    <a:pt x="1456818" y="1338753"/>
                    <a:pt x="1458659" y="1338812"/>
                  </a:cubicBezTo>
                  <a:close/>
                  <a:moveTo>
                    <a:pt x="829349" y="1338812"/>
                  </a:moveTo>
                  <a:cubicBezTo>
                    <a:pt x="831190" y="1338870"/>
                    <a:pt x="833000" y="1339427"/>
                    <a:pt x="834342" y="1340472"/>
                  </a:cubicBezTo>
                  <a:lnTo>
                    <a:pt x="840102" y="1344953"/>
                  </a:lnTo>
                  <a:cubicBezTo>
                    <a:pt x="842785" y="1347041"/>
                    <a:pt x="842584" y="1350283"/>
                    <a:pt x="839650" y="1352194"/>
                  </a:cubicBezTo>
                  <a:lnTo>
                    <a:pt x="833355" y="1356294"/>
                  </a:lnTo>
                  <a:cubicBezTo>
                    <a:pt x="830422" y="1358205"/>
                    <a:pt x="825868" y="1358061"/>
                    <a:pt x="823184" y="1355973"/>
                  </a:cubicBezTo>
                  <a:lnTo>
                    <a:pt x="817423" y="1351491"/>
                  </a:lnTo>
                  <a:cubicBezTo>
                    <a:pt x="814740" y="1349404"/>
                    <a:pt x="814942" y="1346162"/>
                    <a:pt x="817875" y="1344251"/>
                  </a:cubicBezTo>
                  <a:lnTo>
                    <a:pt x="824170" y="1340150"/>
                  </a:lnTo>
                  <a:cubicBezTo>
                    <a:pt x="825636" y="1339195"/>
                    <a:pt x="827509" y="1338753"/>
                    <a:pt x="829349" y="1338812"/>
                  </a:cubicBezTo>
                  <a:close/>
                  <a:moveTo>
                    <a:pt x="198845" y="1338812"/>
                  </a:moveTo>
                  <a:cubicBezTo>
                    <a:pt x="200686" y="1338870"/>
                    <a:pt x="202496" y="1339427"/>
                    <a:pt x="203838" y="1340472"/>
                  </a:cubicBezTo>
                  <a:lnTo>
                    <a:pt x="209599" y="1344953"/>
                  </a:lnTo>
                  <a:cubicBezTo>
                    <a:pt x="212282" y="1347041"/>
                    <a:pt x="212081" y="1350283"/>
                    <a:pt x="209147" y="1352194"/>
                  </a:cubicBezTo>
                  <a:lnTo>
                    <a:pt x="202851" y="1356294"/>
                  </a:lnTo>
                  <a:cubicBezTo>
                    <a:pt x="199918" y="1358205"/>
                    <a:pt x="195364" y="1358061"/>
                    <a:pt x="192680" y="1355973"/>
                  </a:cubicBezTo>
                  <a:lnTo>
                    <a:pt x="186920" y="1351491"/>
                  </a:lnTo>
                  <a:cubicBezTo>
                    <a:pt x="184236" y="1349404"/>
                    <a:pt x="184438" y="1346162"/>
                    <a:pt x="187371" y="1344251"/>
                  </a:cubicBezTo>
                  <a:lnTo>
                    <a:pt x="193667" y="1340150"/>
                  </a:lnTo>
                  <a:cubicBezTo>
                    <a:pt x="195133" y="1339195"/>
                    <a:pt x="197005" y="1338753"/>
                    <a:pt x="198845" y="1338812"/>
                  </a:cubicBezTo>
                  <a:close/>
                  <a:moveTo>
                    <a:pt x="4326530" y="1328875"/>
                  </a:moveTo>
                  <a:cubicBezTo>
                    <a:pt x="4330113" y="1328875"/>
                    <a:pt x="4333696" y="1329848"/>
                    <a:pt x="4336429" y="1331793"/>
                  </a:cubicBezTo>
                  <a:lnTo>
                    <a:pt x="4340943" y="1335007"/>
                  </a:lnTo>
                  <a:lnTo>
                    <a:pt x="4340943" y="1383472"/>
                  </a:lnTo>
                  <a:lnTo>
                    <a:pt x="4286215" y="1383472"/>
                  </a:lnTo>
                  <a:lnTo>
                    <a:pt x="4275024" y="1375506"/>
                  </a:lnTo>
                  <a:cubicBezTo>
                    <a:pt x="4269557" y="1371614"/>
                    <a:pt x="4269557" y="1365304"/>
                    <a:pt x="4275024" y="1361412"/>
                  </a:cubicBezTo>
                  <a:lnTo>
                    <a:pt x="4316632" y="1331793"/>
                  </a:lnTo>
                  <a:cubicBezTo>
                    <a:pt x="4319365" y="1329848"/>
                    <a:pt x="4322948" y="1328875"/>
                    <a:pt x="4326530" y="1328875"/>
                  </a:cubicBezTo>
                  <a:close/>
                  <a:moveTo>
                    <a:pt x="3696027" y="1328875"/>
                  </a:moveTo>
                  <a:cubicBezTo>
                    <a:pt x="3699610" y="1328875"/>
                    <a:pt x="3703192" y="1329848"/>
                    <a:pt x="3705925" y="1331793"/>
                  </a:cubicBezTo>
                  <a:lnTo>
                    <a:pt x="3745591" y="1360030"/>
                  </a:lnTo>
                  <a:cubicBezTo>
                    <a:pt x="3751058" y="1363922"/>
                    <a:pt x="3751058" y="1370232"/>
                    <a:pt x="3745591" y="1374123"/>
                  </a:cubicBezTo>
                  <a:lnTo>
                    <a:pt x="3732457" y="1383472"/>
                  </a:lnTo>
                  <a:lnTo>
                    <a:pt x="3655711" y="1383472"/>
                  </a:lnTo>
                  <a:lnTo>
                    <a:pt x="3644520" y="1375506"/>
                  </a:lnTo>
                  <a:cubicBezTo>
                    <a:pt x="3639054" y="1371614"/>
                    <a:pt x="3639054" y="1365304"/>
                    <a:pt x="3644520" y="1361412"/>
                  </a:cubicBezTo>
                  <a:lnTo>
                    <a:pt x="3686128" y="1331793"/>
                  </a:lnTo>
                  <a:cubicBezTo>
                    <a:pt x="3688861" y="1329848"/>
                    <a:pt x="3692444" y="1328875"/>
                    <a:pt x="3696027" y="1328875"/>
                  </a:cubicBezTo>
                  <a:close/>
                  <a:moveTo>
                    <a:pt x="3066718" y="1328875"/>
                  </a:moveTo>
                  <a:cubicBezTo>
                    <a:pt x="3070300" y="1328875"/>
                    <a:pt x="3073883" y="1329848"/>
                    <a:pt x="3076616" y="1331793"/>
                  </a:cubicBezTo>
                  <a:lnTo>
                    <a:pt x="3116281" y="1360030"/>
                  </a:lnTo>
                  <a:cubicBezTo>
                    <a:pt x="3121749" y="1363922"/>
                    <a:pt x="3121749" y="1370232"/>
                    <a:pt x="3116281" y="1374123"/>
                  </a:cubicBezTo>
                  <a:lnTo>
                    <a:pt x="3103147" y="1383472"/>
                  </a:lnTo>
                  <a:lnTo>
                    <a:pt x="3026402" y="1383472"/>
                  </a:lnTo>
                  <a:lnTo>
                    <a:pt x="3015211" y="1375506"/>
                  </a:lnTo>
                  <a:cubicBezTo>
                    <a:pt x="3009744" y="1371614"/>
                    <a:pt x="3009744" y="1365304"/>
                    <a:pt x="3015211" y="1361412"/>
                  </a:cubicBezTo>
                  <a:lnTo>
                    <a:pt x="3056819" y="1331793"/>
                  </a:lnTo>
                  <a:cubicBezTo>
                    <a:pt x="3059552" y="1329848"/>
                    <a:pt x="3063134" y="1328875"/>
                    <a:pt x="3066718" y="1328875"/>
                  </a:cubicBezTo>
                  <a:close/>
                  <a:moveTo>
                    <a:pt x="2436214" y="1328875"/>
                  </a:moveTo>
                  <a:cubicBezTo>
                    <a:pt x="2439797" y="1328875"/>
                    <a:pt x="2443380" y="1329848"/>
                    <a:pt x="2446112" y="1331793"/>
                  </a:cubicBezTo>
                  <a:lnTo>
                    <a:pt x="2485778" y="1360030"/>
                  </a:lnTo>
                  <a:cubicBezTo>
                    <a:pt x="2491245" y="1363922"/>
                    <a:pt x="2491245" y="1370232"/>
                    <a:pt x="2485778" y="1374123"/>
                  </a:cubicBezTo>
                  <a:lnTo>
                    <a:pt x="2472644" y="1383472"/>
                  </a:lnTo>
                  <a:lnTo>
                    <a:pt x="2395899" y="1383472"/>
                  </a:lnTo>
                  <a:lnTo>
                    <a:pt x="2384707" y="1375506"/>
                  </a:lnTo>
                  <a:cubicBezTo>
                    <a:pt x="2379240" y="1371614"/>
                    <a:pt x="2379240" y="1365304"/>
                    <a:pt x="2384707" y="1361412"/>
                  </a:cubicBezTo>
                  <a:lnTo>
                    <a:pt x="2426315" y="1331793"/>
                  </a:lnTo>
                  <a:cubicBezTo>
                    <a:pt x="2429049" y="1329848"/>
                    <a:pt x="2432631" y="1328875"/>
                    <a:pt x="2436214" y="1328875"/>
                  </a:cubicBezTo>
                  <a:close/>
                  <a:moveTo>
                    <a:pt x="1805583" y="1328875"/>
                  </a:moveTo>
                  <a:cubicBezTo>
                    <a:pt x="1809166" y="1328875"/>
                    <a:pt x="1812749" y="1329848"/>
                    <a:pt x="1815482" y="1331793"/>
                  </a:cubicBezTo>
                  <a:lnTo>
                    <a:pt x="1855148" y="1360030"/>
                  </a:lnTo>
                  <a:cubicBezTo>
                    <a:pt x="1860615" y="1363922"/>
                    <a:pt x="1860615" y="1370232"/>
                    <a:pt x="1855148" y="1374123"/>
                  </a:cubicBezTo>
                  <a:lnTo>
                    <a:pt x="1842014" y="1383472"/>
                  </a:lnTo>
                  <a:lnTo>
                    <a:pt x="1765269" y="1383472"/>
                  </a:lnTo>
                  <a:lnTo>
                    <a:pt x="1754077" y="1375506"/>
                  </a:lnTo>
                  <a:cubicBezTo>
                    <a:pt x="1748610" y="1371614"/>
                    <a:pt x="1748610" y="1365304"/>
                    <a:pt x="1754077" y="1361412"/>
                  </a:cubicBezTo>
                  <a:lnTo>
                    <a:pt x="1795685" y="1331793"/>
                  </a:lnTo>
                  <a:cubicBezTo>
                    <a:pt x="1798418" y="1329848"/>
                    <a:pt x="1802001" y="1328875"/>
                    <a:pt x="1805583" y="1328875"/>
                  </a:cubicBezTo>
                  <a:close/>
                  <a:moveTo>
                    <a:pt x="1175080" y="1328875"/>
                  </a:moveTo>
                  <a:cubicBezTo>
                    <a:pt x="1178663" y="1328875"/>
                    <a:pt x="1182245" y="1329848"/>
                    <a:pt x="1184979" y="1331793"/>
                  </a:cubicBezTo>
                  <a:lnTo>
                    <a:pt x="1224644" y="1360030"/>
                  </a:lnTo>
                  <a:cubicBezTo>
                    <a:pt x="1230112" y="1363922"/>
                    <a:pt x="1230112" y="1370232"/>
                    <a:pt x="1224644" y="1374123"/>
                  </a:cubicBezTo>
                  <a:lnTo>
                    <a:pt x="1211511" y="1383472"/>
                  </a:lnTo>
                  <a:lnTo>
                    <a:pt x="1200868" y="1383472"/>
                  </a:lnTo>
                  <a:lnTo>
                    <a:pt x="1134765" y="1383472"/>
                  </a:lnTo>
                  <a:lnTo>
                    <a:pt x="1123573" y="1375506"/>
                  </a:lnTo>
                  <a:cubicBezTo>
                    <a:pt x="1118107" y="1371614"/>
                    <a:pt x="1118107" y="1365304"/>
                    <a:pt x="1123573" y="1361412"/>
                  </a:cubicBezTo>
                  <a:lnTo>
                    <a:pt x="1165182" y="1331793"/>
                  </a:lnTo>
                  <a:cubicBezTo>
                    <a:pt x="1167914" y="1329848"/>
                    <a:pt x="1171497" y="1328875"/>
                    <a:pt x="1175080" y="1328875"/>
                  </a:cubicBezTo>
                  <a:close/>
                  <a:moveTo>
                    <a:pt x="545771" y="1328875"/>
                  </a:moveTo>
                  <a:cubicBezTo>
                    <a:pt x="549353" y="1328875"/>
                    <a:pt x="552936" y="1329848"/>
                    <a:pt x="555669" y="1331793"/>
                  </a:cubicBezTo>
                  <a:lnTo>
                    <a:pt x="595334" y="1360030"/>
                  </a:lnTo>
                  <a:cubicBezTo>
                    <a:pt x="600802" y="1363922"/>
                    <a:pt x="600802" y="1370232"/>
                    <a:pt x="595334" y="1374123"/>
                  </a:cubicBezTo>
                  <a:lnTo>
                    <a:pt x="582201" y="1383472"/>
                  </a:lnTo>
                  <a:lnTo>
                    <a:pt x="505455" y="1383472"/>
                  </a:lnTo>
                  <a:lnTo>
                    <a:pt x="494264" y="1375506"/>
                  </a:lnTo>
                  <a:cubicBezTo>
                    <a:pt x="488797" y="1371614"/>
                    <a:pt x="488797" y="1365304"/>
                    <a:pt x="494264" y="1361412"/>
                  </a:cubicBezTo>
                  <a:lnTo>
                    <a:pt x="535872" y="1331793"/>
                  </a:lnTo>
                  <a:cubicBezTo>
                    <a:pt x="538605" y="1329848"/>
                    <a:pt x="542188" y="1328875"/>
                    <a:pt x="545771" y="1328875"/>
                  </a:cubicBezTo>
                  <a:close/>
                  <a:moveTo>
                    <a:pt x="21257" y="1324526"/>
                  </a:moveTo>
                  <a:lnTo>
                    <a:pt x="25954" y="1327870"/>
                  </a:lnTo>
                  <a:cubicBezTo>
                    <a:pt x="29468" y="1330371"/>
                    <a:pt x="29468" y="1334427"/>
                    <a:pt x="25954" y="1336928"/>
                  </a:cubicBezTo>
                  <a:lnTo>
                    <a:pt x="13618" y="1345710"/>
                  </a:lnTo>
                  <a:close/>
                  <a:moveTo>
                    <a:pt x="4177976" y="1319260"/>
                  </a:moveTo>
                  <a:cubicBezTo>
                    <a:pt x="4179426" y="1319260"/>
                    <a:pt x="4180877" y="1319654"/>
                    <a:pt x="4181984" y="1320442"/>
                  </a:cubicBezTo>
                  <a:lnTo>
                    <a:pt x="4199758" y="1333095"/>
                  </a:lnTo>
                  <a:cubicBezTo>
                    <a:pt x="4201972" y="1334671"/>
                    <a:pt x="4201972" y="1337227"/>
                    <a:pt x="4199758" y="1338803"/>
                  </a:cubicBezTo>
                  <a:lnTo>
                    <a:pt x="4183948" y="1350058"/>
                  </a:lnTo>
                  <a:cubicBezTo>
                    <a:pt x="4181734" y="1351634"/>
                    <a:pt x="4178144" y="1351634"/>
                    <a:pt x="4175930" y="1350058"/>
                  </a:cubicBezTo>
                  <a:lnTo>
                    <a:pt x="4158156" y="1337405"/>
                  </a:lnTo>
                  <a:cubicBezTo>
                    <a:pt x="4155942" y="1335829"/>
                    <a:pt x="4155942" y="1333273"/>
                    <a:pt x="4158156" y="1331697"/>
                  </a:cubicBezTo>
                  <a:lnTo>
                    <a:pt x="4173966" y="1320442"/>
                  </a:lnTo>
                  <a:cubicBezTo>
                    <a:pt x="4175073" y="1319654"/>
                    <a:pt x="4176524" y="1319260"/>
                    <a:pt x="4177976" y="1319260"/>
                  </a:cubicBezTo>
                  <a:close/>
                  <a:moveTo>
                    <a:pt x="3548665" y="1319260"/>
                  </a:moveTo>
                  <a:cubicBezTo>
                    <a:pt x="3550116" y="1319260"/>
                    <a:pt x="3551567" y="1319654"/>
                    <a:pt x="3552674" y="1320442"/>
                  </a:cubicBezTo>
                  <a:lnTo>
                    <a:pt x="3570449" y="1333095"/>
                  </a:lnTo>
                  <a:cubicBezTo>
                    <a:pt x="3572663" y="1334671"/>
                    <a:pt x="3572663" y="1337227"/>
                    <a:pt x="3570449" y="1338803"/>
                  </a:cubicBezTo>
                  <a:lnTo>
                    <a:pt x="3554638" y="1350058"/>
                  </a:lnTo>
                  <a:cubicBezTo>
                    <a:pt x="3552424" y="1351634"/>
                    <a:pt x="3548834" y="1351634"/>
                    <a:pt x="3546621" y="1350058"/>
                  </a:cubicBezTo>
                  <a:lnTo>
                    <a:pt x="3528846" y="1337405"/>
                  </a:lnTo>
                  <a:cubicBezTo>
                    <a:pt x="3526632" y="1335829"/>
                    <a:pt x="3526632" y="1333273"/>
                    <a:pt x="3528846" y="1331697"/>
                  </a:cubicBezTo>
                  <a:lnTo>
                    <a:pt x="3544656" y="1320442"/>
                  </a:lnTo>
                  <a:cubicBezTo>
                    <a:pt x="3545764" y="1319654"/>
                    <a:pt x="3547215" y="1319260"/>
                    <a:pt x="3548665" y="1319260"/>
                  </a:cubicBezTo>
                  <a:close/>
                  <a:moveTo>
                    <a:pt x="2918162" y="1319260"/>
                  </a:moveTo>
                  <a:cubicBezTo>
                    <a:pt x="2919613" y="1319260"/>
                    <a:pt x="2921064" y="1319654"/>
                    <a:pt x="2922171" y="1320442"/>
                  </a:cubicBezTo>
                  <a:lnTo>
                    <a:pt x="2939946" y="1333095"/>
                  </a:lnTo>
                  <a:cubicBezTo>
                    <a:pt x="2942159" y="1334671"/>
                    <a:pt x="2942159" y="1337227"/>
                    <a:pt x="2939946" y="1338803"/>
                  </a:cubicBezTo>
                  <a:lnTo>
                    <a:pt x="2924134" y="1350058"/>
                  </a:lnTo>
                  <a:cubicBezTo>
                    <a:pt x="2921921" y="1351634"/>
                    <a:pt x="2918331" y="1351634"/>
                    <a:pt x="2916117" y="1350058"/>
                  </a:cubicBezTo>
                  <a:lnTo>
                    <a:pt x="2898343" y="1337405"/>
                  </a:lnTo>
                  <a:cubicBezTo>
                    <a:pt x="2896129" y="1335829"/>
                    <a:pt x="2896129" y="1333273"/>
                    <a:pt x="2898343" y="1331697"/>
                  </a:cubicBezTo>
                  <a:lnTo>
                    <a:pt x="2914153" y="1320442"/>
                  </a:lnTo>
                  <a:cubicBezTo>
                    <a:pt x="2915260" y="1319654"/>
                    <a:pt x="2916711" y="1319260"/>
                    <a:pt x="2918162" y="1319260"/>
                  </a:cubicBezTo>
                  <a:close/>
                  <a:moveTo>
                    <a:pt x="2287532" y="1319260"/>
                  </a:moveTo>
                  <a:cubicBezTo>
                    <a:pt x="2288982" y="1319260"/>
                    <a:pt x="2290433" y="1319654"/>
                    <a:pt x="2291540" y="1320442"/>
                  </a:cubicBezTo>
                  <a:lnTo>
                    <a:pt x="2309315" y="1333095"/>
                  </a:lnTo>
                  <a:cubicBezTo>
                    <a:pt x="2311529" y="1334671"/>
                    <a:pt x="2311529" y="1337227"/>
                    <a:pt x="2309315" y="1338803"/>
                  </a:cubicBezTo>
                  <a:lnTo>
                    <a:pt x="2293504" y="1350058"/>
                  </a:lnTo>
                  <a:cubicBezTo>
                    <a:pt x="2291290" y="1351634"/>
                    <a:pt x="2287700" y="1351634"/>
                    <a:pt x="2285487" y="1350058"/>
                  </a:cubicBezTo>
                  <a:lnTo>
                    <a:pt x="2267712" y="1337405"/>
                  </a:lnTo>
                  <a:cubicBezTo>
                    <a:pt x="2265498" y="1335829"/>
                    <a:pt x="2265498" y="1333273"/>
                    <a:pt x="2267712" y="1331697"/>
                  </a:cubicBezTo>
                  <a:lnTo>
                    <a:pt x="2283523" y="1320442"/>
                  </a:lnTo>
                  <a:cubicBezTo>
                    <a:pt x="2284630" y="1319654"/>
                    <a:pt x="2286081" y="1319260"/>
                    <a:pt x="2287532" y="1319260"/>
                  </a:cubicBezTo>
                  <a:close/>
                  <a:moveTo>
                    <a:pt x="1657028" y="1319260"/>
                  </a:moveTo>
                  <a:cubicBezTo>
                    <a:pt x="1658479" y="1319260"/>
                    <a:pt x="1659930" y="1319654"/>
                    <a:pt x="1661037" y="1320442"/>
                  </a:cubicBezTo>
                  <a:lnTo>
                    <a:pt x="1678812" y="1333095"/>
                  </a:lnTo>
                  <a:cubicBezTo>
                    <a:pt x="1681025" y="1334671"/>
                    <a:pt x="1681025" y="1337227"/>
                    <a:pt x="1678812" y="1338803"/>
                  </a:cubicBezTo>
                  <a:lnTo>
                    <a:pt x="1663001" y="1350058"/>
                  </a:lnTo>
                  <a:cubicBezTo>
                    <a:pt x="1660787" y="1351634"/>
                    <a:pt x="1657197" y="1351634"/>
                    <a:pt x="1654984" y="1350058"/>
                  </a:cubicBezTo>
                  <a:lnTo>
                    <a:pt x="1637209" y="1337405"/>
                  </a:lnTo>
                  <a:cubicBezTo>
                    <a:pt x="1634995" y="1335829"/>
                    <a:pt x="1634995" y="1333273"/>
                    <a:pt x="1637209" y="1331697"/>
                  </a:cubicBezTo>
                  <a:lnTo>
                    <a:pt x="1653020" y="1320442"/>
                  </a:lnTo>
                  <a:cubicBezTo>
                    <a:pt x="1654126" y="1319654"/>
                    <a:pt x="1655577" y="1319260"/>
                    <a:pt x="1657028" y="1319260"/>
                  </a:cubicBezTo>
                  <a:close/>
                  <a:moveTo>
                    <a:pt x="1027718" y="1319260"/>
                  </a:moveTo>
                  <a:cubicBezTo>
                    <a:pt x="1029169" y="1319260"/>
                    <a:pt x="1030620" y="1319654"/>
                    <a:pt x="1031727" y="1320442"/>
                  </a:cubicBezTo>
                  <a:lnTo>
                    <a:pt x="1049502" y="1333095"/>
                  </a:lnTo>
                  <a:cubicBezTo>
                    <a:pt x="1051716" y="1334671"/>
                    <a:pt x="1051716" y="1337227"/>
                    <a:pt x="1049502" y="1338803"/>
                  </a:cubicBezTo>
                  <a:lnTo>
                    <a:pt x="1033691" y="1350058"/>
                  </a:lnTo>
                  <a:cubicBezTo>
                    <a:pt x="1031478" y="1351634"/>
                    <a:pt x="1027887" y="1351634"/>
                    <a:pt x="1025674" y="1350058"/>
                  </a:cubicBezTo>
                  <a:lnTo>
                    <a:pt x="1007899" y="1337405"/>
                  </a:lnTo>
                  <a:cubicBezTo>
                    <a:pt x="1005685" y="1335829"/>
                    <a:pt x="1005685" y="1333273"/>
                    <a:pt x="1007899" y="1331697"/>
                  </a:cubicBezTo>
                  <a:lnTo>
                    <a:pt x="1023709" y="1320442"/>
                  </a:lnTo>
                  <a:cubicBezTo>
                    <a:pt x="1024817" y="1319654"/>
                    <a:pt x="1026268" y="1319260"/>
                    <a:pt x="1027718" y="1319260"/>
                  </a:cubicBezTo>
                  <a:close/>
                  <a:moveTo>
                    <a:pt x="397215" y="1319260"/>
                  </a:moveTo>
                  <a:cubicBezTo>
                    <a:pt x="398666" y="1319260"/>
                    <a:pt x="400117" y="1319654"/>
                    <a:pt x="401224" y="1320442"/>
                  </a:cubicBezTo>
                  <a:lnTo>
                    <a:pt x="418999" y="1333095"/>
                  </a:lnTo>
                  <a:cubicBezTo>
                    <a:pt x="421212" y="1334671"/>
                    <a:pt x="421212" y="1337227"/>
                    <a:pt x="418999" y="1338803"/>
                  </a:cubicBezTo>
                  <a:lnTo>
                    <a:pt x="403187" y="1350058"/>
                  </a:lnTo>
                  <a:cubicBezTo>
                    <a:pt x="400974" y="1351634"/>
                    <a:pt x="397384" y="1351634"/>
                    <a:pt x="395170" y="1350058"/>
                  </a:cubicBezTo>
                  <a:lnTo>
                    <a:pt x="377396" y="1337405"/>
                  </a:lnTo>
                  <a:cubicBezTo>
                    <a:pt x="375182" y="1335829"/>
                    <a:pt x="375182" y="1333273"/>
                    <a:pt x="377396" y="1331697"/>
                  </a:cubicBezTo>
                  <a:lnTo>
                    <a:pt x="393206" y="1320442"/>
                  </a:lnTo>
                  <a:cubicBezTo>
                    <a:pt x="394313" y="1319654"/>
                    <a:pt x="395764" y="1319260"/>
                    <a:pt x="397215" y="1319260"/>
                  </a:cubicBezTo>
                  <a:close/>
                  <a:moveTo>
                    <a:pt x="4057728" y="1309481"/>
                  </a:moveTo>
                  <a:cubicBezTo>
                    <a:pt x="4062876" y="1309448"/>
                    <a:pt x="4068040" y="1310814"/>
                    <a:pt x="4072002" y="1313584"/>
                  </a:cubicBezTo>
                  <a:lnTo>
                    <a:pt x="4113095" y="1342319"/>
                  </a:lnTo>
                  <a:cubicBezTo>
                    <a:pt x="4121019" y="1347860"/>
                    <a:pt x="4121134" y="1356925"/>
                    <a:pt x="4113348" y="1362567"/>
                  </a:cubicBezTo>
                  <a:lnTo>
                    <a:pt x="4084501" y="1383472"/>
                  </a:lnTo>
                  <a:lnTo>
                    <a:pt x="4037031" y="1383472"/>
                  </a:lnTo>
                  <a:lnTo>
                    <a:pt x="4005750" y="1361598"/>
                  </a:lnTo>
                  <a:cubicBezTo>
                    <a:pt x="3997824" y="1356056"/>
                    <a:pt x="3997710" y="1346991"/>
                    <a:pt x="4005496" y="1341350"/>
                  </a:cubicBezTo>
                  <a:lnTo>
                    <a:pt x="4043559" y="1313765"/>
                  </a:lnTo>
                  <a:cubicBezTo>
                    <a:pt x="4047452" y="1310945"/>
                    <a:pt x="4052581" y="1309514"/>
                    <a:pt x="4057728" y="1309481"/>
                  </a:cubicBezTo>
                  <a:close/>
                  <a:moveTo>
                    <a:pt x="3428419" y="1309481"/>
                  </a:moveTo>
                  <a:cubicBezTo>
                    <a:pt x="3433566" y="1309448"/>
                    <a:pt x="3438730" y="1310814"/>
                    <a:pt x="3442693" y="1313584"/>
                  </a:cubicBezTo>
                  <a:lnTo>
                    <a:pt x="3483786" y="1342319"/>
                  </a:lnTo>
                  <a:cubicBezTo>
                    <a:pt x="3491710" y="1347860"/>
                    <a:pt x="3491824" y="1356925"/>
                    <a:pt x="3484040" y="1362567"/>
                  </a:cubicBezTo>
                  <a:lnTo>
                    <a:pt x="3455192" y="1383472"/>
                  </a:lnTo>
                  <a:lnTo>
                    <a:pt x="3407721" y="1383472"/>
                  </a:lnTo>
                  <a:lnTo>
                    <a:pt x="3376440" y="1361598"/>
                  </a:lnTo>
                  <a:cubicBezTo>
                    <a:pt x="3368515" y="1356056"/>
                    <a:pt x="3368401" y="1346991"/>
                    <a:pt x="3376186" y="1341350"/>
                  </a:cubicBezTo>
                  <a:lnTo>
                    <a:pt x="3414250" y="1313765"/>
                  </a:lnTo>
                  <a:cubicBezTo>
                    <a:pt x="3418142" y="1310945"/>
                    <a:pt x="3423272" y="1309514"/>
                    <a:pt x="3428419" y="1309481"/>
                  </a:cubicBezTo>
                  <a:close/>
                  <a:moveTo>
                    <a:pt x="2797916" y="1309481"/>
                  </a:moveTo>
                  <a:cubicBezTo>
                    <a:pt x="2803063" y="1309448"/>
                    <a:pt x="2808227" y="1310814"/>
                    <a:pt x="2812190" y="1313584"/>
                  </a:cubicBezTo>
                  <a:lnTo>
                    <a:pt x="2853282" y="1342319"/>
                  </a:lnTo>
                  <a:cubicBezTo>
                    <a:pt x="2861206" y="1347860"/>
                    <a:pt x="2861320" y="1356925"/>
                    <a:pt x="2853536" y="1362567"/>
                  </a:cubicBezTo>
                  <a:lnTo>
                    <a:pt x="2824688" y="1383472"/>
                  </a:lnTo>
                  <a:lnTo>
                    <a:pt x="2777218" y="1383472"/>
                  </a:lnTo>
                  <a:lnTo>
                    <a:pt x="2745936" y="1361598"/>
                  </a:lnTo>
                  <a:cubicBezTo>
                    <a:pt x="2738012" y="1356056"/>
                    <a:pt x="2737898" y="1346991"/>
                    <a:pt x="2745682" y="1341350"/>
                  </a:cubicBezTo>
                  <a:lnTo>
                    <a:pt x="2783746" y="1313765"/>
                  </a:lnTo>
                  <a:cubicBezTo>
                    <a:pt x="2787638" y="1310945"/>
                    <a:pt x="2792768" y="1309514"/>
                    <a:pt x="2797916" y="1309481"/>
                  </a:cubicBezTo>
                  <a:close/>
                  <a:moveTo>
                    <a:pt x="2167285" y="1309481"/>
                  </a:moveTo>
                  <a:cubicBezTo>
                    <a:pt x="2172432" y="1309448"/>
                    <a:pt x="2177596" y="1310814"/>
                    <a:pt x="2181559" y="1313584"/>
                  </a:cubicBezTo>
                  <a:lnTo>
                    <a:pt x="2222651" y="1342319"/>
                  </a:lnTo>
                  <a:cubicBezTo>
                    <a:pt x="2230575" y="1347860"/>
                    <a:pt x="2230690" y="1356925"/>
                    <a:pt x="2222905" y="1362567"/>
                  </a:cubicBezTo>
                  <a:lnTo>
                    <a:pt x="2194058" y="1383472"/>
                  </a:lnTo>
                  <a:lnTo>
                    <a:pt x="2146588" y="1383472"/>
                  </a:lnTo>
                  <a:lnTo>
                    <a:pt x="2115306" y="1361598"/>
                  </a:lnTo>
                  <a:cubicBezTo>
                    <a:pt x="2107381" y="1356056"/>
                    <a:pt x="2107267" y="1346991"/>
                    <a:pt x="2115052" y="1341350"/>
                  </a:cubicBezTo>
                  <a:lnTo>
                    <a:pt x="2153116" y="1313765"/>
                  </a:lnTo>
                  <a:cubicBezTo>
                    <a:pt x="2157008" y="1310945"/>
                    <a:pt x="2162138" y="1309514"/>
                    <a:pt x="2167285" y="1309481"/>
                  </a:cubicBezTo>
                  <a:close/>
                  <a:moveTo>
                    <a:pt x="1536782" y="1309481"/>
                  </a:moveTo>
                  <a:cubicBezTo>
                    <a:pt x="1541928" y="1309448"/>
                    <a:pt x="1547093" y="1310814"/>
                    <a:pt x="1551055" y="1313584"/>
                  </a:cubicBezTo>
                  <a:lnTo>
                    <a:pt x="1592148" y="1342319"/>
                  </a:lnTo>
                  <a:cubicBezTo>
                    <a:pt x="1600072" y="1347860"/>
                    <a:pt x="1600187" y="1356925"/>
                    <a:pt x="1592402" y="1362567"/>
                  </a:cubicBezTo>
                  <a:lnTo>
                    <a:pt x="1563555" y="1383472"/>
                  </a:lnTo>
                  <a:lnTo>
                    <a:pt x="1516085" y="1383472"/>
                  </a:lnTo>
                  <a:lnTo>
                    <a:pt x="1484803" y="1361598"/>
                  </a:lnTo>
                  <a:cubicBezTo>
                    <a:pt x="1476878" y="1356056"/>
                    <a:pt x="1476764" y="1346991"/>
                    <a:pt x="1484549" y="1341350"/>
                  </a:cubicBezTo>
                  <a:lnTo>
                    <a:pt x="1522613" y="1313765"/>
                  </a:lnTo>
                  <a:cubicBezTo>
                    <a:pt x="1526505" y="1310945"/>
                    <a:pt x="1531634" y="1309514"/>
                    <a:pt x="1536782" y="1309481"/>
                  </a:cubicBezTo>
                  <a:close/>
                  <a:moveTo>
                    <a:pt x="907472" y="1309481"/>
                  </a:moveTo>
                  <a:cubicBezTo>
                    <a:pt x="912619" y="1309448"/>
                    <a:pt x="917784" y="1310814"/>
                    <a:pt x="921746" y="1313584"/>
                  </a:cubicBezTo>
                  <a:lnTo>
                    <a:pt x="962839" y="1342319"/>
                  </a:lnTo>
                  <a:cubicBezTo>
                    <a:pt x="970763" y="1347860"/>
                    <a:pt x="970877" y="1356925"/>
                    <a:pt x="963093" y="1362567"/>
                  </a:cubicBezTo>
                  <a:lnTo>
                    <a:pt x="934245" y="1383472"/>
                  </a:lnTo>
                  <a:lnTo>
                    <a:pt x="886775" y="1383472"/>
                  </a:lnTo>
                  <a:lnTo>
                    <a:pt x="855493" y="1361598"/>
                  </a:lnTo>
                  <a:cubicBezTo>
                    <a:pt x="847568" y="1356056"/>
                    <a:pt x="847454" y="1346991"/>
                    <a:pt x="855239" y="1341350"/>
                  </a:cubicBezTo>
                  <a:lnTo>
                    <a:pt x="893303" y="1313765"/>
                  </a:lnTo>
                  <a:cubicBezTo>
                    <a:pt x="897195" y="1310945"/>
                    <a:pt x="902325" y="1309514"/>
                    <a:pt x="907472" y="1309481"/>
                  </a:cubicBezTo>
                  <a:close/>
                  <a:moveTo>
                    <a:pt x="276969" y="1309481"/>
                  </a:moveTo>
                  <a:cubicBezTo>
                    <a:pt x="282115" y="1309448"/>
                    <a:pt x="287280" y="1310814"/>
                    <a:pt x="291242" y="1313584"/>
                  </a:cubicBezTo>
                  <a:lnTo>
                    <a:pt x="332335" y="1342319"/>
                  </a:lnTo>
                  <a:cubicBezTo>
                    <a:pt x="340259" y="1347860"/>
                    <a:pt x="340374" y="1356925"/>
                    <a:pt x="332589" y="1362567"/>
                  </a:cubicBezTo>
                  <a:lnTo>
                    <a:pt x="303741" y="1383472"/>
                  </a:lnTo>
                  <a:lnTo>
                    <a:pt x="256271" y="1383472"/>
                  </a:lnTo>
                  <a:lnTo>
                    <a:pt x="224990" y="1361598"/>
                  </a:lnTo>
                  <a:cubicBezTo>
                    <a:pt x="217065" y="1356056"/>
                    <a:pt x="216951" y="1346991"/>
                    <a:pt x="224736" y="1341350"/>
                  </a:cubicBezTo>
                  <a:lnTo>
                    <a:pt x="262799" y="1313765"/>
                  </a:lnTo>
                  <a:cubicBezTo>
                    <a:pt x="266691" y="1310945"/>
                    <a:pt x="271821" y="1309514"/>
                    <a:pt x="276969" y="1309481"/>
                  </a:cubicBezTo>
                  <a:close/>
                  <a:moveTo>
                    <a:pt x="3774855" y="1307845"/>
                  </a:moveTo>
                  <a:cubicBezTo>
                    <a:pt x="3777158" y="1307845"/>
                    <a:pt x="3779462" y="1308470"/>
                    <a:pt x="3781218" y="1309720"/>
                  </a:cubicBezTo>
                  <a:lnTo>
                    <a:pt x="3806714" y="1327870"/>
                  </a:lnTo>
                  <a:cubicBezTo>
                    <a:pt x="3810228" y="1330371"/>
                    <a:pt x="3810228" y="1334427"/>
                    <a:pt x="3806714" y="1336928"/>
                  </a:cubicBezTo>
                  <a:lnTo>
                    <a:pt x="3776877" y="1358167"/>
                  </a:lnTo>
                  <a:cubicBezTo>
                    <a:pt x="3773364" y="1360668"/>
                    <a:pt x="3767666" y="1360668"/>
                    <a:pt x="3764153" y="1358167"/>
                  </a:cubicBezTo>
                  <a:lnTo>
                    <a:pt x="3738657" y="1340018"/>
                  </a:lnTo>
                  <a:cubicBezTo>
                    <a:pt x="3735143" y="1337517"/>
                    <a:pt x="3735143" y="1333461"/>
                    <a:pt x="3738657" y="1330960"/>
                  </a:cubicBezTo>
                  <a:lnTo>
                    <a:pt x="3768494" y="1309720"/>
                  </a:lnTo>
                  <a:cubicBezTo>
                    <a:pt x="3770250" y="1308470"/>
                    <a:pt x="3772553" y="1307845"/>
                    <a:pt x="3774855" y="1307845"/>
                  </a:cubicBezTo>
                  <a:close/>
                  <a:moveTo>
                    <a:pt x="3145546" y="1307845"/>
                  </a:moveTo>
                  <a:cubicBezTo>
                    <a:pt x="3147848" y="1307845"/>
                    <a:pt x="3150152" y="1308470"/>
                    <a:pt x="3151909" y="1309720"/>
                  </a:cubicBezTo>
                  <a:lnTo>
                    <a:pt x="3177404" y="1327870"/>
                  </a:lnTo>
                  <a:cubicBezTo>
                    <a:pt x="3180918" y="1330371"/>
                    <a:pt x="3180918" y="1334427"/>
                    <a:pt x="3177404" y="1336928"/>
                  </a:cubicBezTo>
                  <a:lnTo>
                    <a:pt x="3147568" y="1358167"/>
                  </a:lnTo>
                  <a:cubicBezTo>
                    <a:pt x="3144054" y="1360668"/>
                    <a:pt x="3138356" y="1360668"/>
                    <a:pt x="3134843" y="1358167"/>
                  </a:cubicBezTo>
                  <a:lnTo>
                    <a:pt x="3109348" y="1340018"/>
                  </a:lnTo>
                  <a:cubicBezTo>
                    <a:pt x="3105834" y="1337517"/>
                    <a:pt x="3105834" y="1333461"/>
                    <a:pt x="3109348" y="1330960"/>
                  </a:cubicBezTo>
                  <a:lnTo>
                    <a:pt x="3139184" y="1309720"/>
                  </a:lnTo>
                  <a:cubicBezTo>
                    <a:pt x="3140940" y="1308470"/>
                    <a:pt x="3143244" y="1307845"/>
                    <a:pt x="3145546" y="1307845"/>
                  </a:cubicBezTo>
                  <a:close/>
                  <a:moveTo>
                    <a:pt x="2515043" y="1307845"/>
                  </a:moveTo>
                  <a:cubicBezTo>
                    <a:pt x="2517345" y="1307845"/>
                    <a:pt x="2519648" y="1308470"/>
                    <a:pt x="2521405" y="1309720"/>
                  </a:cubicBezTo>
                  <a:lnTo>
                    <a:pt x="2546901" y="1327870"/>
                  </a:lnTo>
                  <a:cubicBezTo>
                    <a:pt x="2550414" y="1330371"/>
                    <a:pt x="2550414" y="1334427"/>
                    <a:pt x="2546901" y="1336928"/>
                  </a:cubicBezTo>
                  <a:lnTo>
                    <a:pt x="2517064" y="1358167"/>
                  </a:lnTo>
                  <a:cubicBezTo>
                    <a:pt x="2513551" y="1360668"/>
                    <a:pt x="2507853" y="1360668"/>
                    <a:pt x="2504340" y="1358167"/>
                  </a:cubicBezTo>
                  <a:lnTo>
                    <a:pt x="2478845" y="1340018"/>
                  </a:lnTo>
                  <a:cubicBezTo>
                    <a:pt x="2475330" y="1337517"/>
                    <a:pt x="2475330" y="1333461"/>
                    <a:pt x="2478845" y="1330960"/>
                  </a:cubicBezTo>
                  <a:lnTo>
                    <a:pt x="2508680" y="1309720"/>
                  </a:lnTo>
                  <a:cubicBezTo>
                    <a:pt x="2510437" y="1308470"/>
                    <a:pt x="2512740" y="1307845"/>
                    <a:pt x="2515043" y="1307845"/>
                  </a:cubicBezTo>
                  <a:close/>
                  <a:moveTo>
                    <a:pt x="1884412" y="1307845"/>
                  </a:moveTo>
                  <a:cubicBezTo>
                    <a:pt x="1886715" y="1307845"/>
                    <a:pt x="1889018" y="1308470"/>
                    <a:pt x="1890775" y="1309720"/>
                  </a:cubicBezTo>
                  <a:lnTo>
                    <a:pt x="1916270" y="1327870"/>
                  </a:lnTo>
                  <a:cubicBezTo>
                    <a:pt x="1919784" y="1330371"/>
                    <a:pt x="1919784" y="1334427"/>
                    <a:pt x="1916270" y="1336928"/>
                  </a:cubicBezTo>
                  <a:lnTo>
                    <a:pt x="1886434" y="1358167"/>
                  </a:lnTo>
                  <a:cubicBezTo>
                    <a:pt x="1882920" y="1360668"/>
                    <a:pt x="1877223" y="1360668"/>
                    <a:pt x="1873710" y="1358167"/>
                  </a:cubicBezTo>
                  <a:lnTo>
                    <a:pt x="1848214" y="1340018"/>
                  </a:lnTo>
                  <a:cubicBezTo>
                    <a:pt x="1844700" y="1337517"/>
                    <a:pt x="1844700" y="1333461"/>
                    <a:pt x="1848214" y="1330960"/>
                  </a:cubicBezTo>
                  <a:lnTo>
                    <a:pt x="1878050" y="1309720"/>
                  </a:lnTo>
                  <a:cubicBezTo>
                    <a:pt x="1879806" y="1308470"/>
                    <a:pt x="1882109" y="1307845"/>
                    <a:pt x="1884412" y="1307845"/>
                  </a:cubicBezTo>
                  <a:close/>
                  <a:moveTo>
                    <a:pt x="1253909" y="1307845"/>
                  </a:moveTo>
                  <a:cubicBezTo>
                    <a:pt x="1256212" y="1307845"/>
                    <a:pt x="1258515" y="1308470"/>
                    <a:pt x="1260272" y="1309720"/>
                  </a:cubicBezTo>
                  <a:lnTo>
                    <a:pt x="1285767" y="1327870"/>
                  </a:lnTo>
                  <a:cubicBezTo>
                    <a:pt x="1289281" y="1330371"/>
                    <a:pt x="1289281" y="1334427"/>
                    <a:pt x="1285767" y="1336928"/>
                  </a:cubicBezTo>
                  <a:lnTo>
                    <a:pt x="1255930" y="1358167"/>
                  </a:lnTo>
                  <a:cubicBezTo>
                    <a:pt x="1252417" y="1360668"/>
                    <a:pt x="1246719" y="1360668"/>
                    <a:pt x="1243206" y="1358167"/>
                  </a:cubicBezTo>
                  <a:lnTo>
                    <a:pt x="1217710" y="1340018"/>
                  </a:lnTo>
                  <a:cubicBezTo>
                    <a:pt x="1214196" y="1337517"/>
                    <a:pt x="1214196" y="1333461"/>
                    <a:pt x="1217710" y="1330960"/>
                  </a:cubicBezTo>
                  <a:lnTo>
                    <a:pt x="1247547" y="1309720"/>
                  </a:lnTo>
                  <a:cubicBezTo>
                    <a:pt x="1249303" y="1308470"/>
                    <a:pt x="1251606" y="1307845"/>
                    <a:pt x="1253909" y="1307845"/>
                  </a:cubicBezTo>
                  <a:close/>
                  <a:moveTo>
                    <a:pt x="624599" y="1307845"/>
                  </a:moveTo>
                  <a:cubicBezTo>
                    <a:pt x="626902" y="1307845"/>
                    <a:pt x="629205" y="1308470"/>
                    <a:pt x="630962" y="1309720"/>
                  </a:cubicBezTo>
                  <a:lnTo>
                    <a:pt x="656458" y="1327870"/>
                  </a:lnTo>
                  <a:cubicBezTo>
                    <a:pt x="659971" y="1330371"/>
                    <a:pt x="659971" y="1334427"/>
                    <a:pt x="656458" y="1336928"/>
                  </a:cubicBezTo>
                  <a:lnTo>
                    <a:pt x="626621" y="1358167"/>
                  </a:lnTo>
                  <a:cubicBezTo>
                    <a:pt x="623107" y="1360668"/>
                    <a:pt x="617410" y="1360668"/>
                    <a:pt x="613896" y="1358167"/>
                  </a:cubicBezTo>
                  <a:lnTo>
                    <a:pt x="588401" y="1340018"/>
                  </a:lnTo>
                  <a:cubicBezTo>
                    <a:pt x="584886" y="1337517"/>
                    <a:pt x="584886" y="1333461"/>
                    <a:pt x="588401" y="1330960"/>
                  </a:cubicBezTo>
                  <a:lnTo>
                    <a:pt x="618237" y="1309720"/>
                  </a:lnTo>
                  <a:cubicBezTo>
                    <a:pt x="619994" y="1308470"/>
                    <a:pt x="622297" y="1307845"/>
                    <a:pt x="624599" y="1307845"/>
                  </a:cubicBezTo>
                  <a:close/>
                  <a:moveTo>
                    <a:pt x="3969820" y="1303151"/>
                  </a:moveTo>
                  <a:cubicBezTo>
                    <a:pt x="3972816" y="1303176"/>
                    <a:pt x="3975798" y="1304014"/>
                    <a:pt x="3978058" y="1305661"/>
                  </a:cubicBezTo>
                  <a:lnTo>
                    <a:pt x="3987752" y="1312727"/>
                  </a:lnTo>
                  <a:cubicBezTo>
                    <a:pt x="3992269" y="1316019"/>
                    <a:pt x="3992182" y="1321295"/>
                    <a:pt x="3987556" y="1324511"/>
                  </a:cubicBezTo>
                  <a:lnTo>
                    <a:pt x="3962290" y="1342078"/>
                  </a:lnTo>
                  <a:cubicBezTo>
                    <a:pt x="3957665" y="1345294"/>
                    <a:pt x="3950253" y="1345232"/>
                    <a:pt x="3945736" y="1341939"/>
                  </a:cubicBezTo>
                  <a:lnTo>
                    <a:pt x="3936041" y="1334873"/>
                  </a:lnTo>
                  <a:cubicBezTo>
                    <a:pt x="3931524" y="1331581"/>
                    <a:pt x="3931612" y="1326305"/>
                    <a:pt x="3936237" y="1323089"/>
                  </a:cubicBezTo>
                  <a:lnTo>
                    <a:pt x="3961502" y="1305522"/>
                  </a:lnTo>
                  <a:cubicBezTo>
                    <a:pt x="3963815" y="1303914"/>
                    <a:pt x="3966825" y="1303125"/>
                    <a:pt x="3969820" y="1303151"/>
                  </a:cubicBezTo>
                  <a:close/>
                  <a:moveTo>
                    <a:pt x="3340511" y="1303151"/>
                  </a:moveTo>
                  <a:cubicBezTo>
                    <a:pt x="3343507" y="1303176"/>
                    <a:pt x="3346489" y="1304014"/>
                    <a:pt x="3348748" y="1305661"/>
                  </a:cubicBezTo>
                  <a:lnTo>
                    <a:pt x="3358442" y="1312727"/>
                  </a:lnTo>
                  <a:cubicBezTo>
                    <a:pt x="3362960" y="1316019"/>
                    <a:pt x="3362872" y="1321295"/>
                    <a:pt x="3358248" y="1324511"/>
                  </a:cubicBezTo>
                  <a:lnTo>
                    <a:pt x="3332980" y="1342078"/>
                  </a:lnTo>
                  <a:cubicBezTo>
                    <a:pt x="3328356" y="1345294"/>
                    <a:pt x="3320944" y="1345232"/>
                    <a:pt x="3316426" y="1341939"/>
                  </a:cubicBezTo>
                  <a:lnTo>
                    <a:pt x="3306732" y="1334873"/>
                  </a:lnTo>
                  <a:cubicBezTo>
                    <a:pt x="3302214" y="1331581"/>
                    <a:pt x="3302302" y="1326305"/>
                    <a:pt x="3306927" y="1323089"/>
                  </a:cubicBezTo>
                  <a:lnTo>
                    <a:pt x="3332193" y="1305522"/>
                  </a:lnTo>
                  <a:cubicBezTo>
                    <a:pt x="3334506" y="1303914"/>
                    <a:pt x="3337515" y="1303125"/>
                    <a:pt x="3340511" y="1303151"/>
                  </a:cubicBezTo>
                  <a:close/>
                  <a:moveTo>
                    <a:pt x="2710008" y="1303151"/>
                  </a:moveTo>
                  <a:cubicBezTo>
                    <a:pt x="2713004" y="1303176"/>
                    <a:pt x="2715985" y="1304014"/>
                    <a:pt x="2718245" y="1305661"/>
                  </a:cubicBezTo>
                  <a:lnTo>
                    <a:pt x="2727939" y="1312727"/>
                  </a:lnTo>
                  <a:cubicBezTo>
                    <a:pt x="2732456" y="1316019"/>
                    <a:pt x="2732369" y="1321295"/>
                    <a:pt x="2727744" y="1324511"/>
                  </a:cubicBezTo>
                  <a:lnTo>
                    <a:pt x="2702477" y="1342078"/>
                  </a:lnTo>
                  <a:cubicBezTo>
                    <a:pt x="2697852" y="1345294"/>
                    <a:pt x="2690441" y="1345232"/>
                    <a:pt x="2685923" y="1341939"/>
                  </a:cubicBezTo>
                  <a:lnTo>
                    <a:pt x="2676228" y="1334873"/>
                  </a:lnTo>
                  <a:cubicBezTo>
                    <a:pt x="2671711" y="1331581"/>
                    <a:pt x="2671798" y="1326305"/>
                    <a:pt x="2676424" y="1323089"/>
                  </a:cubicBezTo>
                  <a:lnTo>
                    <a:pt x="2701690" y="1305522"/>
                  </a:lnTo>
                  <a:cubicBezTo>
                    <a:pt x="2704002" y="1303914"/>
                    <a:pt x="2707012" y="1303125"/>
                    <a:pt x="2710008" y="1303151"/>
                  </a:cubicBezTo>
                  <a:close/>
                  <a:moveTo>
                    <a:pt x="2079377" y="1303151"/>
                  </a:moveTo>
                  <a:cubicBezTo>
                    <a:pt x="2082373" y="1303176"/>
                    <a:pt x="2085355" y="1304014"/>
                    <a:pt x="2087614" y="1305661"/>
                  </a:cubicBezTo>
                  <a:lnTo>
                    <a:pt x="2097309" y="1312727"/>
                  </a:lnTo>
                  <a:cubicBezTo>
                    <a:pt x="2101826" y="1316019"/>
                    <a:pt x="2101738" y="1321295"/>
                    <a:pt x="2097113" y="1324511"/>
                  </a:cubicBezTo>
                  <a:lnTo>
                    <a:pt x="2071847" y="1342078"/>
                  </a:lnTo>
                  <a:cubicBezTo>
                    <a:pt x="2067222" y="1345294"/>
                    <a:pt x="2059810" y="1345232"/>
                    <a:pt x="2055292" y="1341939"/>
                  </a:cubicBezTo>
                  <a:lnTo>
                    <a:pt x="2045597" y="1334873"/>
                  </a:lnTo>
                  <a:cubicBezTo>
                    <a:pt x="2041080" y="1331581"/>
                    <a:pt x="2041168" y="1326305"/>
                    <a:pt x="2045793" y="1323089"/>
                  </a:cubicBezTo>
                  <a:lnTo>
                    <a:pt x="2071059" y="1305522"/>
                  </a:lnTo>
                  <a:cubicBezTo>
                    <a:pt x="2073372" y="1303914"/>
                    <a:pt x="2076381" y="1303125"/>
                    <a:pt x="2079377" y="1303151"/>
                  </a:cubicBezTo>
                  <a:close/>
                  <a:moveTo>
                    <a:pt x="1448874" y="1303151"/>
                  </a:moveTo>
                  <a:cubicBezTo>
                    <a:pt x="1451870" y="1303176"/>
                    <a:pt x="1454852" y="1304014"/>
                    <a:pt x="1457111" y="1305661"/>
                  </a:cubicBezTo>
                  <a:lnTo>
                    <a:pt x="1466805" y="1312727"/>
                  </a:lnTo>
                  <a:cubicBezTo>
                    <a:pt x="1471322" y="1316019"/>
                    <a:pt x="1471235" y="1321295"/>
                    <a:pt x="1466610" y="1324511"/>
                  </a:cubicBezTo>
                  <a:lnTo>
                    <a:pt x="1441343" y="1342078"/>
                  </a:lnTo>
                  <a:cubicBezTo>
                    <a:pt x="1436718" y="1345294"/>
                    <a:pt x="1429306" y="1345232"/>
                    <a:pt x="1424789" y="1341939"/>
                  </a:cubicBezTo>
                  <a:lnTo>
                    <a:pt x="1415094" y="1334873"/>
                  </a:lnTo>
                  <a:cubicBezTo>
                    <a:pt x="1410577" y="1331581"/>
                    <a:pt x="1410665" y="1326305"/>
                    <a:pt x="1415290" y="1323089"/>
                  </a:cubicBezTo>
                  <a:lnTo>
                    <a:pt x="1440556" y="1305522"/>
                  </a:lnTo>
                  <a:cubicBezTo>
                    <a:pt x="1442868" y="1303914"/>
                    <a:pt x="1445878" y="1303125"/>
                    <a:pt x="1448874" y="1303151"/>
                  </a:cubicBezTo>
                  <a:close/>
                  <a:moveTo>
                    <a:pt x="819564" y="1303151"/>
                  </a:moveTo>
                  <a:cubicBezTo>
                    <a:pt x="822560" y="1303176"/>
                    <a:pt x="825542" y="1304014"/>
                    <a:pt x="827801" y="1305661"/>
                  </a:cubicBezTo>
                  <a:lnTo>
                    <a:pt x="837495" y="1312727"/>
                  </a:lnTo>
                  <a:cubicBezTo>
                    <a:pt x="842012" y="1316019"/>
                    <a:pt x="841926" y="1321295"/>
                    <a:pt x="837300" y="1324511"/>
                  </a:cubicBezTo>
                  <a:lnTo>
                    <a:pt x="812034" y="1342078"/>
                  </a:lnTo>
                  <a:cubicBezTo>
                    <a:pt x="807409" y="1345294"/>
                    <a:pt x="799997" y="1345232"/>
                    <a:pt x="795479" y="1341939"/>
                  </a:cubicBezTo>
                  <a:lnTo>
                    <a:pt x="785785" y="1334873"/>
                  </a:lnTo>
                  <a:cubicBezTo>
                    <a:pt x="781268" y="1331581"/>
                    <a:pt x="781355" y="1326305"/>
                    <a:pt x="785980" y="1323089"/>
                  </a:cubicBezTo>
                  <a:lnTo>
                    <a:pt x="811246" y="1305522"/>
                  </a:lnTo>
                  <a:cubicBezTo>
                    <a:pt x="813559" y="1303914"/>
                    <a:pt x="816568" y="1303125"/>
                    <a:pt x="819564" y="1303151"/>
                  </a:cubicBezTo>
                  <a:close/>
                  <a:moveTo>
                    <a:pt x="189061" y="1303151"/>
                  </a:moveTo>
                  <a:cubicBezTo>
                    <a:pt x="192056" y="1303176"/>
                    <a:pt x="195038" y="1304014"/>
                    <a:pt x="197298" y="1305661"/>
                  </a:cubicBezTo>
                  <a:lnTo>
                    <a:pt x="206992" y="1312727"/>
                  </a:lnTo>
                  <a:cubicBezTo>
                    <a:pt x="211509" y="1316019"/>
                    <a:pt x="211422" y="1321295"/>
                    <a:pt x="206797" y="1324511"/>
                  </a:cubicBezTo>
                  <a:lnTo>
                    <a:pt x="181530" y="1342078"/>
                  </a:lnTo>
                  <a:cubicBezTo>
                    <a:pt x="176905" y="1345294"/>
                    <a:pt x="169493" y="1345232"/>
                    <a:pt x="164976" y="1341939"/>
                  </a:cubicBezTo>
                  <a:lnTo>
                    <a:pt x="155281" y="1334873"/>
                  </a:lnTo>
                  <a:cubicBezTo>
                    <a:pt x="150764" y="1331581"/>
                    <a:pt x="150851" y="1326305"/>
                    <a:pt x="155477" y="1323089"/>
                  </a:cubicBezTo>
                  <a:lnTo>
                    <a:pt x="180743" y="1305522"/>
                  </a:lnTo>
                  <a:cubicBezTo>
                    <a:pt x="183055" y="1303914"/>
                    <a:pt x="186065" y="1303125"/>
                    <a:pt x="189061" y="1303151"/>
                  </a:cubicBezTo>
                  <a:close/>
                  <a:moveTo>
                    <a:pt x="4192203" y="1298000"/>
                  </a:moveTo>
                  <a:cubicBezTo>
                    <a:pt x="4194044" y="1298059"/>
                    <a:pt x="4195853" y="1298616"/>
                    <a:pt x="4197196" y="1299661"/>
                  </a:cubicBezTo>
                  <a:lnTo>
                    <a:pt x="4202956" y="1304142"/>
                  </a:lnTo>
                  <a:cubicBezTo>
                    <a:pt x="4205640" y="1306230"/>
                    <a:pt x="4205438" y="1309472"/>
                    <a:pt x="4202504" y="1311383"/>
                  </a:cubicBezTo>
                  <a:lnTo>
                    <a:pt x="4196210" y="1315483"/>
                  </a:lnTo>
                  <a:cubicBezTo>
                    <a:pt x="4193275" y="1317394"/>
                    <a:pt x="4188722" y="1317250"/>
                    <a:pt x="4186038" y="1315162"/>
                  </a:cubicBezTo>
                  <a:lnTo>
                    <a:pt x="4180278" y="1310681"/>
                  </a:lnTo>
                  <a:cubicBezTo>
                    <a:pt x="4177594" y="1308593"/>
                    <a:pt x="4177795" y="1305351"/>
                    <a:pt x="4180729" y="1303440"/>
                  </a:cubicBezTo>
                  <a:lnTo>
                    <a:pt x="4187024" y="1299340"/>
                  </a:lnTo>
                  <a:cubicBezTo>
                    <a:pt x="4188491" y="1298384"/>
                    <a:pt x="4190362" y="1297942"/>
                    <a:pt x="4192203" y="1298000"/>
                  </a:cubicBezTo>
                  <a:close/>
                  <a:moveTo>
                    <a:pt x="3562893" y="1298000"/>
                  </a:moveTo>
                  <a:cubicBezTo>
                    <a:pt x="3564734" y="1298059"/>
                    <a:pt x="3566544" y="1298616"/>
                    <a:pt x="3567886" y="1299661"/>
                  </a:cubicBezTo>
                  <a:lnTo>
                    <a:pt x="3573646" y="1304142"/>
                  </a:lnTo>
                  <a:cubicBezTo>
                    <a:pt x="3576330" y="1306230"/>
                    <a:pt x="3576128" y="1309472"/>
                    <a:pt x="3573195" y="1311383"/>
                  </a:cubicBezTo>
                  <a:lnTo>
                    <a:pt x="3566899" y="1315483"/>
                  </a:lnTo>
                  <a:cubicBezTo>
                    <a:pt x="3563966" y="1317394"/>
                    <a:pt x="3559412" y="1317250"/>
                    <a:pt x="3556728" y="1315162"/>
                  </a:cubicBezTo>
                  <a:lnTo>
                    <a:pt x="3550968" y="1310681"/>
                  </a:lnTo>
                  <a:cubicBezTo>
                    <a:pt x="3548284" y="1308593"/>
                    <a:pt x="3548486" y="1305351"/>
                    <a:pt x="3551420" y="1303440"/>
                  </a:cubicBezTo>
                  <a:lnTo>
                    <a:pt x="3557715" y="1299340"/>
                  </a:lnTo>
                  <a:cubicBezTo>
                    <a:pt x="3559181" y="1298384"/>
                    <a:pt x="3561053" y="1297942"/>
                    <a:pt x="3562893" y="1298000"/>
                  </a:cubicBezTo>
                  <a:close/>
                  <a:moveTo>
                    <a:pt x="2932390" y="1298000"/>
                  </a:moveTo>
                  <a:cubicBezTo>
                    <a:pt x="2934232" y="1298059"/>
                    <a:pt x="2936040" y="1298616"/>
                    <a:pt x="2937383" y="1299661"/>
                  </a:cubicBezTo>
                  <a:lnTo>
                    <a:pt x="2943143" y="1304142"/>
                  </a:lnTo>
                  <a:cubicBezTo>
                    <a:pt x="2945827" y="1306230"/>
                    <a:pt x="2945624" y="1309472"/>
                    <a:pt x="2942692" y="1311383"/>
                  </a:cubicBezTo>
                  <a:lnTo>
                    <a:pt x="2936396" y="1315483"/>
                  </a:lnTo>
                  <a:cubicBezTo>
                    <a:pt x="2933462" y="1317394"/>
                    <a:pt x="2928909" y="1317250"/>
                    <a:pt x="2926225" y="1315162"/>
                  </a:cubicBezTo>
                  <a:lnTo>
                    <a:pt x="2920465" y="1310681"/>
                  </a:lnTo>
                  <a:cubicBezTo>
                    <a:pt x="2917781" y="1308593"/>
                    <a:pt x="2917982" y="1305351"/>
                    <a:pt x="2920916" y="1303440"/>
                  </a:cubicBezTo>
                  <a:lnTo>
                    <a:pt x="2927212" y="1299340"/>
                  </a:lnTo>
                  <a:cubicBezTo>
                    <a:pt x="2928678" y="1298384"/>
                    <a:pt x="2930550" y="1297942"/>
                    <a:pt x="2932390" y="1298000"/>
                  </a:cubicBezTo>
                  <a:close/>
                  <a:moveTo>
                    <a:pt x="2301759" y="1298000"/>
                  </a:moveTo>
                  <a:cubicBezTo>
                    <a:pt x="2303601" y="1298059"/>
                    <a:pt x="2305410" y="1298616"/>
                    <a:pt x="2306752" y="1299661"/>
                  </a:cubicBezTo>
                  <a:lnTo>
                    <a:pt x="2312513" y="1304142"/>
                  </a:lnTo>
                  <a:cubicBezTo>
                    <a:pt x="2315196" y="1306230"/>
                    <a:pt x="2314994" y="1309472"/>
                    <a:pt x="2312061" y="1311383"/>
                  </a:cubicBezTo>
                  <a:lnTo>
                    <a:pt x="2305766" y="1315483"/>
                  </a:lnTo>
                  <a:cubicBezTo>
                    <a:pt x="2302832" y="1317394"/>
                    <a:pt x="2298278" y="1317250"/>
                    <a:pt x="2295594" y="1315162"/>
                  </a:cubicBezTo>
                  <a:lnTo>
                    <a:pt x="2289834" y="1310681"/>
                  </a:lnTo>
                  <a:cubicBezTo>
                    <a:pt x="2287150" y="1308593"/>
                    <a:pt x="2287352" y="1305351"/>
                    <a:pt x="2290285" y="1303440"/>
                  </a:cubicBezTo>
                  <a:lnTo>
                    <a:pt x="2296581" y="1299340"/>
                  </a:lnTo>
                  <a:cubicBezTo>
                    <a:pt x="2298047" y="1298384"/>
                    <a:pt x="2299919" y="1297942"/>
                    <a:pt x="2301759" y="1298000"/>
                  </a:cubicBezTo>
                  <a:close/>
                  <a:moveTo>
                    <a:pt x="1671256" y="1298000"/>
                  </a:moveTo>
                  <a:cubicBezTo>
                    <a:pt x="1673097" y="1298059"/>
                    <a:pt x="1674906" y="1298616"/>
                    <a:pt x="1676249" y="1299661"/>
                  </a:cubicBezTo>
                  <a:lnTo>
                    <a:pt x="1682009" y="1304142"/>
                  </a:lnTo>
                  <a:cubicBezTo>
                    <a:pt x="1684693" y="1306230"/>
                    <a:pt x="1684491" y="1309472"/>
                    <a:pt x="1681558" y="1311383"/>
                  </a:cubicBezTo>
                  <a:lnTo>
                    <a:pt x="1675262" y="1315483"/>
                  </a:lnTo>
                  <a:cubicBezTo>
                    <a:pt x="1672328" y="1317394"/>
                    <a:pt x="1667775" y="1317250"/>
                    <a:pt x="1665091" y="1315162"/>
                  </a:cubicBezTo>
                  <a:lnTo>
                    <a:pt x="1659331" y="1310681"/>
                  </a:lnTo>
                  <a:cubicBezTo>
                    <a:pt x="1656647" y="1308593"/>
                    <a:pt x="1656848" y="1305351"/>
                    <a:pt x="1659782" y="1303440"/>
                  </a:cubicBezTo>
                  <a:lnTo>
                    <a:pt x="1666078" y="1299340"/>
                  </a:lnTo>
                  <a:cubicBezTo>
                    <a:pt x="1667544" y="1298384"/>
                    <a:pt x="1669416" y="1297942"/>
                    <a:pt x="1671256" y="1298000"/>
                  </a:cubicBezTo>
                  <a:close/>
                  <a:moveTo>
                    <a:pt x="1041946" y="1298000"/>
                  </a:moveTo>
                  <a:cubicBezTo>
                    <a:pt x="1043788" y="1298059"/>
                    <a:pt x="1045597" y="1298616"/>
                    <a:pt x="1046939" y="1299661"/>
                  </a:cubicBezTo>
                  <a:lnTo>
                    <a:pt x="1052699" y="1304142"/>
                  </a:lnTo>
                  <a:cubicBezTo>
                    <a:pt x="1055384" y="1306230"/>
                    <a:pt x="1055181" y="1309472"/>
                    <a:pt x="1052248" y="1311383"/>
                  </a:cubicBezTo>
                  <a:lnTo>
                    <a:pt x="1045952" y="1315483"/>
                  </a:lnTo>
                  <a:cubicBezTo>
                    <a:pt x="1043019" y="1317394"/>
                    <a:pt x="1038465" y="1317250"/>
                    <a:pt x="1035781" y="1315162"/>
                  </a:cubicBezTo>
                  <a:lnTo>
                    <a:pt x="1030021" y="1310681"/>
                  </a:lnTo>
                  <a:cubicBezTo>
                    <a:pt x="1027337" y="1308593"/>
                    <a:pt x="1027539" y="1305351"/>
                    <a:pt x="1030472" y="1303440"/>
                  </a:cubicBezTo>
                  <a:lnTo>
                    <a:pt x="1036769" y="1299340"/>
                  </a:lnTo>
                  <a:cubicBezTo>
                    <a:pt x="1038234" y="1298384"/>
                    <a:pt x="1040106" y="1297942"/>
                    <a:pt x="1041946" y="1298000"/>
                  </a:cubicBezTo>
                  <a:close/>
                  <a:moveTo>
                    <a:pt x="411443" y="1298000"/>
                  </a:moveTo>
                  <a:cubicBezTo>
                    <a:pt x="413285" y="1298059"/>
                    <a:pt x="415094" y="1298616"/>
                    <a:pt x="416436" y="1299661"/>
                  </a:cubicBezTo>
                  <a:lnTo>
                    <a:pt x="422196" y="1304142"/>
                  </a:lnTo>
                  <a:cubicBezTo>
                    <a:pt x="424880" y="1306230"/>
                    <a:pt x="424677" y="1309472"/>
                    <a:pt x="421745" y="1311383"/>
                  </a:cubicBezTo>
                  <a:lnTo>
                    <a:pt x="415449" y="1315483"/>
                  </a:lnTo>
                  <a:cubicBezTo>
                    <a:pt x="412515" y="1317394"/>
                    <a:pt x="407962" y="1317250"/>
                    <a:pt x="405278" y="1315162"/>
                  </a:cubicBezTo>
                  <a:lnTo>
                    <a:pt x="399518" y="1310681"/>
                  </a:lnTo>
                  <a:cubicBezTo>
                    <a:pt x="396834" y="1308593"/>
                    <a:pt x="397035" y="1305351"/>
                    <a:pt x="399969" y="1303440"/>
                  </a:cubicBezTo>
                  <a:lnTo>
                    <a:pt x="406265" y="1299340"/>
                  </a:lnTo>
                  <a:cubicBezTo>
                    <a:pt x="407731" y="1298384"/>
                    <a:pt x="409603" y="1297942"/>
                    <a:pt x="411443" y="1298000"/>
                  </a:cubicBezTo>
                  <a:close/>
                  <a:moveTo>
                    <a:pt x="4270993" y="1293423"/>
                  </a:moveTo>
                  <a:cubicBezTo>
                    <a:pt x="4273691" y="1293423"/>
                    <a:pt x="4276390" y="1294156"/>
                    <a:pt x="4278450" y="1295621"/>
                  </a:cubicBezTo>
                  <a:lnTo>
                    <a:pt x="4308325" y="1316889"/>
                  </a:lnTo>
                  <a:cubicBezTo>
                    <a:pt x="4312442" y="1319820"/>
                    <a:pt x="4312442" y="1324572"/>
                    <a:pt x="4308325" y="1327504"/>
                  </a:cubicBezTo>
                  <a:lnTo>
                    <a:pt x="4268401" y="1355924"/>
                  </a:lnTo>
                  <a:cubicBezTo>
                    <a:pt x="4264283" y="1358855"/>
                    <a:pt x="4257607" y="1358855"/>
                    <a:pt x="4253490" y="1355924"/>
                  </a:cubicBezTo>
                  <a:lnTo>
                    <a:pt x="4223613" y="1334656"/>
                  </a:lnTo>
                  <a:cubicBezTo>
                    <a:pt x="4219496" y="1331725"/>
                    <a:pt x="4219496" y="1326973"/>
                    <a:pt x="4223613" y="1324041"/>
                  </a:cubicBezTo>
                  <a:lnTo>
                    <a:pt x="4263537" y="1295621"/>
                  </a:lnTo>
                  <a:cubicBezTo>
                    <a:pt x="4265596" y="1294156"/>
                    <a:pt x="4268294" y="1293423"/>
                    <a:pt x="4270993" y="1293423"/>
                  </a:cubicBezTo>
                  <a:close/>
                  <a:moveTo>
                    <a:pt x="3640490" y="1293423"/>
                  </a:moveTo>
                  <a:cubicBezTo>
                    <a:pt x="3643188" y="1293423"/>
                    <a:pt x="3645886" y="1294156"/>
                    <a:pt x="3647945" y="1295621"/>
                  </a:cubicBezTo>
                  <a:lnTo>
                    <a:pt x="3677821" y="1316889"/>
                  </a:lnTo>
                  <a:cubicBezTo>
                    <a:pt x="3681939" y="1319820"/>
                    <a:pt x="3681939" y="1324572"/>
                    <a:pt x="3677821" y="1327504"/>
                  </a:cubicBezTo>
                  <a:lnTo>
                    <a:pt x="3637897" y="1355924"/>
                  </a:lnTo>
                  <a:cubicBezTo>
                    <a:pt x="3633779" y="1358855"/>
                    <a:pt x="3627104" y="1358855"/>
                    <a:pt x="3622985" y="1355924"/>
                  </a:cubicBezTo>
                  <a:lnTo>
                    <a:pt x="3593110" y="1334656"/>
                  </a:lnTo>
                  <a:cubicBezTo>
                    <a:pt x="3588992" y="1331725"/>
                    <a:pt x="3588992" y="1326973"/>
                    <a:pt x="3593110" y="1324041"/>
                  </a:cubicBezTo>
                  <a:lnTo>
                    <a:pt x="3633034" y="1295621"/>
                  </a:lnTo>
                  <a:cubicBezTo>
                    <a:pt x="3635093" y="1294156"/>
                    <a:pt x="3637791" y="1293423"/>
                    <a:pt x="3640490" y="1293423"/>
                  </a:cubicBezTo>
                  <a:close/>
                  <a:moveTo>
                    <a:pt x="3011180" y="1293423"/>
                  </a:moveTo>
                  <a:cubicBezTo>
                    <a:pt x="3013879" y="1293423"/>
                    <a:pt x="3016577" y="1294156"/>
                    <a:pt x="3018636" y="1295621"/>
                  </a:cubicBezTo>
                  <a:lnTo>
                    <a:pt x="3048512" y="1316889"/>
                  </a:lnTo>
                  <a:cubicBezTo>
                    <a:pt x="3052630" y="1319820"/>
                    <a:pt x="3052630" y="1324572"/>
                    <a:pt x="3048512" y="1327504"/>
                  </a:cubicBezTo>
                  <a:lnTo>
                    <a:pt x="3008588" y="1355924"/>
                  </a:lnTo>
                  <a:cubicBezTo>
                    <a:pt x="3004470" y="1358855"/>
                    <a:pt x="2997794" y="1358855"/>
                    <a:pt x="2993676" y="1355924"/>
                  </a:cubicBezTo>
                  <a:lnTo>
                    <a:pt x="2963801" y="1334656"/>
                  </a:lnTo>
                  <a:cubicBezTo>
                    <a:pt x="2959682" y="1331725"/>
                    <a:pt x="2959682" y="1326973"/>
                    <a:pt x="2963801" y="1324041"/>
                  </a:cubicBezTo>
                  <a:lnTo>
                    <a:pt x="3003724" y="1295621"/>
                  </a:lnTo>
                  <a:cubicBezTo>
                    <a:pt x="3005783" y="1294156"/>
                    <a:pt x="3008481" y="1293423"/>
                    <a:pt x="3011180" y="1293423"/>
                  </a:cubicBezTo>
                  <a:close/>
                  <a:moveTo>
                    <a:pt x="2380677" y="1293423"/>
                  </a:moveTo>
                  <a:cubicBezTo>
                    <a:pt x="2383375" y="1293423"/>
                    <a:pt x="2386074" y="1294156"/>
                    <a:pt x="2388133" y="1295621"/>
                  </a:cubicBezTo>
                  <a:lnTo>
                    <a:pt x="2418008" y="1316889"/>
                  </a:lnTo>
                  <a:cubicBezTo>
                    <a:pt x="2422126" y="1319820"/>
                    <a:pt x="2422126" y="1324572"/>
                    <a:pt x="2418008" y="1327504"/>
                  </a:cubicBezTo>
                  <a:lnTo>
                    <a:pt x="2378085" y="1355924"/>
                  </a:lnTo>
                  <a:cubicBezTo>
                    <a:pt x="2373967" y="1358855"/>
                    <a:pt x="2367290" y="1358855"/>
                    <a:pt x="2363173" y="1355924"/>
                  </a:cubicBezTo>
                  <a:lnTo>
                    <a:pt x="2333297" y="1334656"/>
                  </a:lnTo>
                  <a:cubicBezTo>
                    <a:pt x="2329179" y="1331725"/>
                    <a:pt x="2329179" y="1326973"/>
                    <a:pt x="2333297" y="1324041"/>
                  </a:cubicBezTo>
                  <a:lnTo>
                    <a:pt x="2373221" y="1295621"/>
                  </a:lnTo>
                  <a:cubicBezTo>
                    <a:pt x="2375280" y="1294156"/>
                    <a:pt x="2377978" y="1293423"/>
                    <a:pt x="2380677" y="1293423"/>
                  </a:cubicBezTo>
                  <a:close/>
                  <a:moveTo>
                    <a:pt x="1750046" y="1293423"/>
                  </a:moveTo>
                  <a:cubicBezTo>
                    <a:pt x="1752744" y="1293423"/>
                    <a:pt x="1755443" y="1294156"/>
                    <a:pt x="1757502" y="1295621"/>
                  </a:cubicBezTo>
                  <a:lnTo>
                    <a:pt x="1787378" y="1316889"/>
                  </a:lnTo>
                  <a:cubicBezTo>
                    <a:pt x="1791496" y="1319820"/>
                    <a:pt x="1791496" y="1324572"/>
                    <a:pt x="1787378" y="1327504"/>
                  </a:cubicBezTo>
                  <a:lnTo>
                    <a:pt x="1747454" y="1355924"/>
                  </a:lnTo>
                  <a:cubicBezTo>
                    <a:pt x="1743336" y="1358855"/>
                    <a:pt x="1736660" y="1358855"/>
                    <a:pt x="1732542" y="1355924"/>
                  </a:cubicBezTo>
                  <a:lnTo>
                    <a:pt x="1702666" y="1334656"/>
                  </a:lnTo>
                  <a:cubicBezTo>
                    <a:pt x="1698549" y="1331725"/>
                    <a:pt x="1698549" y="1326973"/>
                    <a:pt x="1702666" y="1324041"/>
                  </a:cubicBezTo>
                  <a:lnTo>
                    <a:pt x="1742590" y="1295621"/>
                  </a:lnTo>
                  <a:cubicBezTo>
                    <a:pt x="1744649" y="1294156"/>
                    <a:pt x="1747348" y="1293423"/>
                    <a:pt x="1750046" y="1293423"/>
                  </a:cubicBezTo>
                  <a:close/>
                  <a:moveTo>
                    <a:pt x="1119543" y="1293423"/>
                  </a:moveTo>
                  <a:cubicBezTo>
                    <a:pt x="1122241" y="1293423"/>
                    <a:pt x="1124940" y="1294156"/>
                    <a:pt x="1126999" y="1295621"/>
                  </a:cubicBezTo>
                  <a:lnTo>
                    <a:pt x="1156874" y="1316889"/>
                  </a:lnTo>
                  <a:cubicBezTo>
                    <a:pt x="1160992" y="1319820"/>
                    <a:pt x="1160992" y="1324572"/>
                    <a:pt x="1156874" y="1327504"/>
                  </a:cubicBezTo>
                  <a:lnTo>
                    <a:pt x="1116950" y="1355924"/>
                  </a:lnTo>
                  <a:cubicBezTo>
                    <a:pt x="1112833" y="1358855"/>
                    <a:pt x="1106157" y="1358855"/>
                    <a:pt x="1102038" y="1355924"/>
                  </a:cubicBezTo>
                  <a:lnTo>
                    <a:pt x="1072163" y="1334656"/>
                  </a:lnTo>
                  <a:cubicBezTo>
                    <a:pt x="1068045" y="1331725"/>
                    <a:pt x="1068045" y="1326973"/>
                    <a:pt x="1072163" y="1324041"/>
                  </a:cubicBezTo>
                  <a:lnTo>
                    <a:pt x="1112087" y="1295621"/>
                  </a:lnTo>
                  <a:cubicBezTo>
                    <a:pt x="1114146" y="1294156"/>
                    <a:pt x="1116844" y="1293423"/>
                    <a:pt x="1119543" y="1293423"/>
                  </a:cubicBezTo>
                  <a:close/>
                  <a:moveTo>
                    <a:pt x="490233" y="1293423"/>
                  </a:moveTo>
                  <a:cubicBezTo>
                    <a:pt x="492932" y="1293423"/>
                    <a:pt x="495631" y="1294156"/>
                    <a:pt x="497689" y="1295621"/>
                  </a:cubicBezTo>
                  <a:lnTo>
                    <a:pt x="527565" y="1316889"/>
                  </a:lnTo>
                  <a:cubicBezTo>
                    <a:pt x="531683" y="1319820"/>
                    <a:pt x="531683" y="1324572"/>
                    <a:pt x="527565" y="1327504"/>
                  </a:cubicBezTo>
                  <a:lnTo>
                    <a:pt x="487641" y="1355924"/>
                  </a:lnTo>
                  <a:cubicBezTo>
                    <a:pt x="483523" y="1358855"/>
                    <a:pt x="476847" y="1358855"/>
                    <a:pt x="472729" y="1355924"/>
                  </a:cubicBezTo>
                  <a:lnTo>
                    <a:pt x="442854" y="1334656"/>
                  </a:lnTo>
                  <a:cubicBezTo>
                    <a:pt x="438735" y="1331725"/>
                    <a:pt x="438735" y="1326973"/>
                    <a:pt x="442854" y="1324041"/>
                  </a:cubicBezTo>
                  <a:lnTo>
                    <a:pt x="482777" y="1295621"/>
                  </a:lnTo>
                  <a:cubicBezTo>
                    <a:pt x="484836" y="1294156"/>
                    <a:pt x="487534" y="1293423"/>
                    <a:pt x="490233" y="1293423"/>
                  </a:cubicBezTo>
                  <a:close/>
                  <a:moveTo>
                    <a:pt x="4087099" y="1292899"/>
                  </a:moveTo>
                  <a:cubicBezTo>
                    <a:pt x="4088940" y="1292958"/>
                    <a:pt x="4090749" y="1293515"/>
                    <a:pt x="4092091" y="1294559"/>
                  </a:cubicBezTo>
                  <a:lnTo>
                    <a:pt x="4097852" y="1299041"/>
                  </a:lnTo>
                  <a:cubicBezTo>
                    <a:pt x="4100536" y="1301130"/>
                    <a:pt x="4100334" y="1304371"/>
                    <a:pt x="4097401" y="1306282"/>
                  </a:cubicBezTo>
                  <a:lnTo>
                    <a:pt x="4091105" y="1310382"/>
                  </a:lnTo>
                  <a:cubicBezTo>
                    <a:pt x="4088172" y="1312293"/>
                    <a:pt x="4083618" y="1312149"/>
                    <a:pt x="4080934" y="1310061"/>
                  </a:cubicBezTo>
                  <a:lnTo>
                    <a:pt x="4075174" y="1305579"/>
                  </a:lnTo>
                  <a:cubicBezTo>
                    <a:pt x="4072490" y="1303491"/>
                    <a:pt x="4072692" y="1300250"/>
                    <a:pt x="4075624" y="1298339"/>
                  </a:cubicBezTo>
                  <a:lnTo>
                    <a:pt x="4081920" y="1294238"/>
                  </a:lnTo>
                  <a:cubicBezTo>
                    <a:pt x="4083387" y="1293283"/>
                    <a:pt x="4085258" y="1292841"/>
                    <a:pt x="4087099" y="1292899"/>
                  </a:cubicBezTo>
                  <a:close/>
                  <a:moveTo>
                    <a:pt x="3457789" y="1292899"/>
                  </a:moveTo>
                  <a:cubicBezTo>
                    <a:pt x="3459630" y="1292958"/>
                    <a:pt x="3461440" y="1293515"/>
                    <a:pt x="3462782" y="1294559"/>
                  </a:cubicBezTo>
                  <a:lnTo>
                    <a:pt x="3468542" y="1299041"/>
                  </a:lnTo>
                  <a:cubicBezTo>
                    <a:pt x="3471226" y="1301130"/>
                    <a:pt x="3471024" y="1304371"/>
                    <a:pt x="3468091" y="1306282"/>
                  </a:cubicBezTo>
                  <a:lnTo>
                    <a:pt x="3461796" y="1310382"/>
                  </a:lnTo>
                  <a:cubicBezTo>
                    <a:pt x="3458862" y="1312293"/>
                    <a:pt x="3454308" y="1312149"/>
                    <a:pt x="3451624" y="1310061"/>
                  </a:cubicBezTo>
                  <a:lnTo>
                    <a:pt x="3445864" y="1305579"/>
                  </a:lnTo>
                  <a:cubicBezTo>
                    <a:pt x="3443180" y="1303491"/>
                    <a:pt x="3443382" y="1300250"/>
                    <a:pt x="3446314" y="1298339"/>
                  </a:cubicBezTo>
                  <a:lnTo>
                    <a:pt x="3452610" y="1294238"/>
                  </a:lnTo>
                  <a:cubicBezTo>
                    <a:pt x="3454078" y="1293283"/>
                    <a:pt x="3455949" y="1292841"/>
                    <a:pt x="3457789" y="1292899"/>
                  </a:cubicBezTo>
                  <a:close/>
                  <a:moveTo>
                    <a:pt x="2827286" y="1292899"/>
                  </a:moveTo>
                  <a:cubicBezTo>
                    <a:pt x="2829127" y="1292958"/>
                    <a:pt x="2830936" y="1293515"/>
                    <a:pt x="2832278" y="1294559"/>
                  </a:cubicBezTo>
                  <a:lnTo>
                    <a:pt x="2838039" y="1299041"/>
                  </a:lnTo>
                  <a:cubicBezTo>
                    <a:pt x="2840723" y="1301130"/>
                    <a:pt x="2840521" y="1304371"/>
                    <a:pt x="2837588" y="1306282"/>
                  </a:cubicBezTo>
                  <a:lnTo>
                    <a:pt x="2831292" y="1310382"/>
                  </a:lnTo>
                  <a:cubicBezTo>
                    <a:pt x="2828359" y="1312293"/>
                    <a:pt x="2823805" y="1312149"/>
                    <a:pt x="2821121" y="1310061"/>
                  </a:cubicBezTo>
                  <a:lnTo>
                    <a:pt x="2815360" y="1305579"/>
                  </a:lnTo>
                  <a:cubicBezTo>
                    <a:pt x="2812677" y="1303491"/>
                    <a:pt x="2812879" y="1300250"/>
                    <a:pt x="2815811" y="1298339"/>
                  </a:cubicBezTo>
                  <a:lnTo>
                    <a:pt x="2822107" y="1294238"/>
                  </a:lnTo>
                  <a:cubicBezTo>
                    <a:pt x="2823574" y="1293283"/>
                    <a:pt x="2825446" y="1292841"/>
                    <a:pt x="2827286" y="1292899"/>
                  </a:cubicBezTo>
                  <a:close/>
                  <a:moveTo>
                    <a:pt x="2196655" y="1292899"/>
                  </a:moveTo>
                  <a:cubicBezTo>
                    <a:pt x="2198496" y="1292958"/>
                    <a:pt x="2200306" y="1293515"/>
                    <a:pt x="2201647" y="1294559"/>
                  </a:cubicBezTo>
                  <a:lnTo>
                    <a:pt x="2207408" y="1299041"/>
                  </a:lnTo>
                  <a:cubicBezTo>
                    <a:pt x="2210092" y="1301130"/>
                    <a:pt x="2209891" y="1304371"/>
                    <a:pt x="2206957" y="1306282"/>
                  </a:cubicBezTo>
                  <a:lnTo>
                    <a:pt x="2200661" y="1310382"/>
                  </a:lnTo>
                  <a:cubicBezTo>
                    <a:pt x="2197728" y="1312293"/>
                    <a:pt x="2193174" y="1312149"/>
                    <a:pt x="2190490" y="1310061"/>
                  </a:cubicBezTo>
                  <a:lnTo>
                    <a:pt x="2184730" y="1305579"/>
                  </a:lnTo>
                  <a:cubicBezTo>
                    <a:pt x="2182046" y="1303491"/>
                    <a:pt x="2182248" y="1300250"/>
                    <a:pt x="2185181" y="1298339"/>
                  </a:cubicBezTo>
                  <a:lnTo>
                    <a:pt x="2191477" y="1294238"/>
                  </a:lnTo>
                  <a:cubicBezTo>
                    <a:pt x="2192943" y="1293283"/>
                    <a:pt x="2194815" y="1292841"/>
                    <a:pt x="2196655" y="1292899"/>
                  </a:cubicBezTo>
                  <a:close/>
                  <a:moveTo>
                    <a:pt x="1566152" y="1292899"/>
                  </a:moveTo>
                  <a:cubicBezTo>
                    <a:pt x="1567993" y="1292958"/>
                    <a:pt x="1569803" y="1293515"/>
                    <a:pt x="1571144" y="1294559"/>
                  </a:cubicBezTo>
                  <a:lnTo>
                    <a:pt x="1576905" y="1299041"/>
                  </a:lnTo>
                  <a:cubicBezTo>
                    <a:pt x="1579589" y="1301130"/>
                    <a:pt x="1579387" y="1304371"/>
                    <a:pt x="1576454" y="1306282"/>
                  </a:cubicBezTo>
                  <a:lnTo>
                    <a:pt x="1570158" y="1310382"/>
                  </a:lnTo>
                  <a:cubicBezTo>
                    <a:pt x="1567225" y="1312293"/>
                    <a:pt x="1562671" y="1312149"/>
                    <a:pt x="1559987" y="1310061"/>
                  </a:cubicBezTo>
                  <a:lnTo>
                    <a:pt x="1554227" y="1305579"/>
                  </a:lnTo>
                  <a:cubicBezTo>
                    <a:pt x="1551543" y="1303491"/>
                    <a:pt x="1551745" y="1300250"/>
                    <a:pt x="1554678" y="1298339"/>
                  </a:cubicBezTo>
                  <a:lnTo>
                    <a:pt x="1560974" y="1294238"/>
                  </a:lnTo>
                  <a:cubicBezTo>
                    <a:pt x="1562440" y="1293283"/>
                    <a:pt x="1564312" y="1292841"/>
                    <a:pt x="1566152" y="1292899"/>
                  </a:cubicBezTo>
                  <a:close/>
                  <a:moveTo>
                    <a:pt x="936842" y="1292899"/>
                  </a:moveTo>
                  <a:cubicBezTo>
                    <a:pt x="938683" y="1292958"/>
                    <a:pt x="940493" y="1293515"/>
                    <a:pt x="941835" y="1294559"/>
                  </a:cubicBezTo>
                  <a:lnTo>
                    <a:pt x="947595" y="1299041"/>
                  </a:lnTo>
                  <a:cubicBezTo>
                    <a:pt x="950279" y="1301130"/>
                    <a:pt x="950077" y="1304371"/>
                    <a:pt x="947144" y="1306282"/>
                  </a:cubicBezTo>
                  <a:lnTo>
                    <a:pt x="940849" y="1310382"/>
                  </a:lnTo>
                  <a:cubicBezTo>
                    <a:pt x="937915" y="1312293"/>
                    <a:pt x="933361" y="1312149"/>
                    <a:pt x="930678" y="1310061"/>
                  </a:cubicBezTo>
                  <a:lnTo>
                    <a:pt x="924917" y="1305579"/>
                  </a:lnTo>
                  <a:cubicBezTo>
                    <a:pt x="922233" y="1303491"/>
                    <a:pt x="922435" y="1300250"/>
                    <a:pt x="925368" y="1298339"/>
                  </a:cubicBezTo>
                  <a:lnTo>
                    <a:pt x="931664" y="1294238"/>
                  </a:lnTo>
                  <a:cubicBezTo>
                    <a:pt x="933131" y="1293283"/>
                    <a:pt x="935002" y="1292841"/>
                    <a:pt x="936842" y="1292899"/>
                  </a:cubicBezTo>
                  <a:close/>
                  <a:moveTo>
                    <a:pt x="306339" y="1292899"/>
                  </a:moveTo>
                  <a:cubicBezTo>
                    <a:pt x="308180" y="1292958"/>
                    <a:pt x="309990" y="1293515"/>
                    <a:pt x="311331" y="1294559"/>
                  </a:cubicBezTo>
                  <a:lnTo>
                    <a:pt x="317092" y="1299041"/>
                  </a:lnTo>
                  <a:cubicBezTo>
                    <a:pt x="319776" y="1301130"/>
                    <a:pt x="319574" y="1304371"/>
                    <a:pt x="316641" y="1306282"/>
                  </a:cubicBezTo>
                  <a:lnTo>
                    <a:pt x="310345" y="1310382"/>
                  </a:lnTo>
                  <a:cubicBezTo>
                    <a:pt x="307412" y="1312293"/>
                    <a:pt x="302858" y="1312149"/>
                    <a:pt x="300174" y="1310061"/>
                  </a:cubicBezTo>
                  <a:lnTo>
                    <a:pt x="294413" y="1305579"/>
                  </a:lnTo>
                  <a:cubicBezTo>
                    <a:pt x="291730" y="1303491"/>
                    <a:pt x="291932" y="1300250"/>
                    <a:pt x="294865" y="1298339"/>
                  </a:cubicBezTo>
                  <a:lnTo>
                    <a:pt x="301160" y="1294238"/>
                  </a:lnTo>
                  <a:cubicBezTo>
                    <a:pt x="302627" y="1293283"/>
                    <a:pt x="304499" y="1292841"/>
                    <a:pt x="306339" y="1292899"/>
                  </a:cubicBezTo>
                  <a:close/>
                  <a:moveTo>
                    <a:pt x="4134524" y="1292008"/>
                  </a:moveTo>
                  <a:cubicBezTo>
                    <a:pt x="4136408" y="1292008"/>
                    <a:pt x="4138294" y="1292521"/>
                    <a:pt x="4139732" y="1293545"/>
                  </a:cubicBezTo>
                  <a:lnTo>
                    <a:pt x="4160272" y="1308166"/>
                  </a:lnTo>
                  <a:cubicBezTo>
                    <a:pt x="4163148" y="1310214"/>
                    <a:pt x="4163148" y="1313534"/>
                    <a:pt x="4160272" y="1315582"/>
                  </a:cubicBezTo>
                  <a:lnTo>
                    <a:pt x="4130468" y="1336798"/>
                  </a:lnTo>
                  <a:cubicBezTo>
                    <a:pt x="4127592" y="1338845"/>
                    <a:pt x="4122928" y="1338845"/>
                    <a:pt x="4120052" y="1336798"/>
                  </a:cubicBezTo>
                  <a:lnTo>
                    <a:pt x="4099512" y="1322176"/>
                  </a:lnTo>
                  <a:cubicBezTo>
                    <a:pt x="4096635" y="1320128"/>
                    <a:pt x="4096635" y="1316807"/>
                    <a:pt x="4099512" y="1314760"/>
                  </a:cubicBezTo>
                  <a:lnTo>
                    <a:pt x="4129315" y="1293544"/>
                  </a:lnTo>
                  <a:cubicBezTo>
                    <a:pt x="4130753" y="1292521"/>
                    <a:pt x="4132638" y="1292008"/>
                    <a:pt x="4134524" y="1292008"/>
                  </a:cubicBezTo>
                  <a:close/>
                  <a:moveTo>
                    <a:pt x="3505214" y="1292008"/>
                  </a:moveTo>
                  <a:cubicBezTo>
                    <a:pt x="3507098" y="1292008"/>
                    <a:pt x="3508984" y="1292521"/>
                    <a:pt x="3510421" y="1293545"/>
                  </a:cubicBezTo>
                  <a:lnTo>
                    <a:pt x="3530962" y="1308166"/>
                  </a:lnTo>
                  <a:cubicBezTo>
                    <a:pt x="3533839" y="1310214"/>
                    <a:pt x="3533839" y="1313534"/>
                    <a:pt x="3530962" y="1315582"/>
                  </a:cubicBezTo>
                  <a:lnTo>
                    <a:pt x="3501159" y="1336798"/>
                  </a:lnTo>
                  <a:cubicBezTo>
                    <a:pt x="3498282" y="1338845"/>
                    <a:pt x="3493619" y="1338845"/>
                    <a:pt x="3490742" y="1336798"/>
                  </a:cubicBezTo>
                  <a:lnTo>
                    <a:pt x="3470202" y="1322176"/>
                  </a:lnTo>
                  <a:cubicBezTo>
                    <a:pt x="3467325" y="1320128"/>
                    <a:pt x="3467325" y="1316807"/>
                    <a:pt x="3470201" y="1314760"/>
                  </a:cubicBezTo>
                  <a:lnTo>
                    <a:pt x="3500005" y="1293544"/>
                  </a:lnTo>
                  <a:cubicBezTo>
                    <a:pt x="3501443" y="1292521"/>
                    <a:pt x="3503328" y="1292008"/>
                    <a:pt x="3505214" y="1292008"/>
                  </a:cubicBezTo>
                  <a:close/>
                  <a:moveTo>
                    <a:pt x="2874710" y="1292008"/>
                  </a:moveTo>
                  <a:cubicBezTo>
                    <a:pt x="2876595" y="1292008"/>
                    <a:pt x="2878480" y="1292521"/>
                    <a:pt x="2879918" y="1293545"/>
                  </a:cubicBezTo>
                  <a:lnTo>
                    <a:pt x="2900459" y="1308166"/>
                  </a:lnTo>
                  <a:cubicBezTo>
                    <a:pt x="2903335" y="1310214"/>
                    <a:pt x="2903335" y="1313534"/>
                    <a:pt x="2900459" y="1315582"/>
                  </a:cubicBezTo>
                  <a:lnTo>
                    <a:pt x="2870656" y="1336798"/>
                  </a:lnTo>
                  <a:cubicBezTo>
                    <a:pt x="2867779" y="1338845"/>
                    <a:pt x="2863116" y="1338845"/>
                    <a:pt x="2860239" y="1336798"/>
                  </a:cubicBezTo>
                  <a:lnTo>
                    <a:pt x="2839699" y="1322176"/>
                  </a:lnTo>
                  <a:cubicBezTo>
                    <a:pt x="2836822" y="1320128"/>
                    <a:pt x="2836822" y="1316807"/>
                    <a:pt x="2839698" y="1314760"/>
                  </a:cubicBezTo>
                  <a:lnTo>
                    <a:pt x="2869502" y="1293544"/>
                  </a:lnTo>
                  <a:cubicBezTo>
                    <a:pt x="2870940" y="1292521"/>
                    <a:pt x="2872825" y="1292008"/>
                    <a:pt x="2874710" y="1292008"/>
                  </a:cubicBezTo>
                  <a:close/>
                  <a:moveTo>
                    <a:pt x="2244080" y="1292008"/>
                  </a:moveTo>
                  <a:cubicBezTo>
                    <a:pt x="2245964" y="1292008"/>
                    <a:pt x="2247850" y="1292521"/>
                    <a:pt x="2249288" y="1293545"/>
                  </a:cubicBezTo>
                  <a:lnTo>
                    <a:pt x="2269828" y="1308166"/>
                  </a:lnTo>
                  <a:cubicBezTo>
                    <a:pt x="2272705" y="1310214"/>
                    <a:pt x="2272705" y="1313534"/>
                    <a:pt x="2269828" y="1315582"/>
                  </a:cubicBezTo>
                  <a:lnTo>
                    <a:pt x="2240025" y="1336798"/>
                  </a:lnTo>
                  <a:cubicBezTo>
                    <a:pt x="2237148" y="1338845"/>
                    <a:pt x="2232485" y="1338845"/>
                    <a:pt x="2229608" y="1336798"/>
                  </a:cubicBezTo>
                  <a:lnTo>
                    <a:pt x="2209068" y="1322176"/>
                  </a:lnTo>
                  <a:cubicBezTo>
                    <a:pt x="2206191" y="1320128"/>
                    <a:pt x="2206191" y="1316807"/>
                    <a:pt x="2209068" y="1314760"/>
                  </a:cubicBezTo>
                  <a:lnTo>
                    <a:pt x="2238871" y="1293544"/>
                  </a:lnTo>
                  <a:cubicBezTo>
                    <a:pt x="2240309" y="1292521"/>
                    <a:pt x="2242194" y="1292008"/>
                    <a:pt x="2244080" y="1292008"/>
                  </a:cubicBezTo>
                  <a:close/>
                  <a:moveTo>
                    <a:pt x="1613577" y="1292008"/>
                  </a:moveTo>
                  <a:cubicBezTo>
                    <a:pt x="1615461" y="1292008"/>
                    <a:pt x="1617346" y="1292521"/>
                    <a:pt x="1618785" y="1293545"/>
                  </a:cubicBezTo>
                  <a:lnTo>
                    <a:pt x="1639325" y="1308166"/>
                  </a:lnTo>
                  <a:cubicBezTo>
                    <a:pt x="1642201" y="1310214"/>
                    <a:pt x="1642201" y="1313534"/>
                    <a:pt x="1639325" y="1315582"/>
                  </a:cubicBezTo>
                  <a:lnTo>
                    <a:pt x="1609521" y="1336798"/>
                  </a:lnTo>
                  <a:cubicBezTo>
                    <a:pt x="1606645" y="1338845"/>
                    <a:pt x="1601981" y="1338845"/>
                    <a:pt x="1599105" y="1336798"/>
                  </a:cubicBezTo>
                  <a:lnTo>
                    <a:pt x="1578564" y="1322176"/>
                  </a:lnTo>
                  <a:cubicBezTo>
                    <a:pt x="1575688" y="1320128"/>
                    <a:pt x="1575688" y="1316807"/>
                    <a:pt x="1578564" y="1314760"/>
                  </a:cubicBezTo>
                  <a:lnTo>
                    <a:pt x="1608367" y="1293544"/>
                  </a:lnTo>
                  <a:cubicBezTo>
                    <a:pt x="1609806" y="1292521"/>
                    <a:pt x="1611691" y="1292008"/>
                    <a:pt x="1613577" y="1292008"/>
                  </a:cubicBezTo>
                  <a:close/>
                  <a:moveTo>
                    <a:pt x="984267" y="1292008"/>
                  </a:moveTo>
                  <a:cubicBezTo>
                    <a:pt x="986151" y="1292008"/>
                    <a:pt x="988037" y="1292521"/>
                    <a:pt x="989474" y="1293545"/>
                  </a:cubicBezTo>
                  <a:lnTo>
                    <a:pt x="1010015" y="1308166"/>
                  </a:lnTo>
                  <a:cubicBezTo>
                    <a:pt x="1012892" y="1310214"/>
                    <a:pt x="1012892" y="1313534"/>
                    <a:pt x="1010015" y="1315582"/>
                  </a:cubicBezTo>
                  <a:lnTo>
                    <a:pt x="980212" y="1336798"/>
                  </a:lnTo>
                  <a:cubicBezTo>
                    <a:pt x="977335" y="1338845"/>
                    <a:pt x="972672" y="1338845"/>
                    <a:pt x="969796" y="1336798"/>
                  </a:cubicBezTo>
                  <a:lnTo>
                    <a:pt x="949255" y="1322176"/>
                  </a:lnTo>
                  <a:cubicBezTo>
                    <a:pt x="946378" y="1320128"/>
                    <a:pt x="946378" y="1316807"/>
                    <a:pt x="949254" y="1314760"/>
                  </a:cubicBezTo>
                  <a:lnTo>
                    <a:pt x="979058" y="1293544"/>
                  </a:lnTo>
                  <a:cubicBezTo>
                    <a:pt x="980496" y="1292521"/>
                    <a:pt x="982381" y="1292008"/>
                    <a:pt x="984267" y="1292008"/>
                  </a:cubicBezTo>
                  <a:close/>
                  <a:moveTo>
                    <a:pt x="353764" y="1292008"/>
                  </a:moveTo>
                  <a:cubicBezTo>
                    <a:pt x="355648" y="1292008"/>
                    <a:pt x="357533" y="1292521"/>
                    <a:pt x="358971" y="1293545"/>
                  </a:cubicBezTo>
                  <a:lnTo>
                    <a:pt x="379512" y="1308166"/>
                  </a:lnTo>
                  <a:cubicBezTo>
                    <a:pt x="382388" y="1310214"/>
                    <a:pt x="382388" y="1313534"/>
                    <a:pt x="379512" y="1315582"/>
                  </a:cubicBezTo>
                  <a:lnTo>
                    <a:pt x="349709" y="1336798"/>
                  </a:lnTo>
                  <a:cubicBezTo>
                    <a:pt x="346832" y="1338845"/>
                    <a:pt x="342169" y="1338845"/>
                    <a:pt x="339292" y="1336798"/>
                  </a:cubicBezTo>
                  <a:lnTo>
                    <a:pt x="318751" y="1322176"/>
                  </a:lnTo>
                  <a:cubicBezTo>
                    <a:pt x="315875" y="1320128"/>
                    <a:pt x="315875" y="1316807"/>
                    <a:pt x="318751" y="1314760"/>
                  </a:cubicBezTo>
                  <a:lnTo>
                    <a:pt x="348555" y="1293544"/>
                  </a:lnTo>
                  <a:cubicBezTo>
                    <a:pt x="349993" y="1292521"/>
                    <a:pt x="351878" y="1292008"/>
                    <a:pt x="353764" y="1292008"/>
                  </a:cubicBezTo>
                  <a:close/>
                  <a:moveTo>
                    <a:pt x="4231492" y="1286948"/>
                  </a:moveTo>
                  <a:cubicBezTo>
                    <a:pt x="4233332" y="1287006"/>
                    <a:pt x="4235142" y="1287564"/>
                    <a:pt x="4236484" y="1288608"/>
                  </a:cubicBezTo>
                  <a:lnTo>
                    <a:pt x="4242244" y="1293089"/>
                  </a:lnTo>
                  <a:cubicBezTo>
                    <a:pt x="4244928" y="1295177"/>
                    <a:pt x="4244726" y="1298419"/>
                    <a:pt x="4241792" y="1300330"/>
                  </a:cubicBezTo>
                  <a:lnTo>
                    <a:pt x="4235497" y="1304430"/>
                  </a:lnTo>
                  <a:cubicBezTo>
                    <a:pt x="4232564" y="1306341"/>
                    <a:pt x="4228010" y="1306197"/>
                    <a:pt x="4225326" y="1304109"/>
                  </a:cubicBezTo>
                  <a:lnTo>
                    <a:pt x="4219566" y="1299628"/>
                  </a:lnTo>
                  <a:cubicBezTo>
                    <a:pt x="4216882" y="1297540"/>
                    <a:pt x="4217084" y="1294298"/>
                    <a:pt x="4220017" y="1292387"/>
                  </a:cubicBezTo>
                  <a:lnTo>
                    <a:pt x="4226312" y="1288286"/>
                  </a:lnTo>
                  <a:cubicBezTo>
                    <a:pt x="4227780" y="1287331"/>
                    <a:pt x="4229651" y="1286889"/>
                    <a:pt x="4231492" y="1286948"/>
                  </a:cubicBezTo>
                  <a:close/>
                  <a:moveTo>
                    <a:pt x="3600988" y="1286948"/>
                  </a:moveTo>
                  <a:cubicBezTo>
                    <a:pt x="3602829" y="1287006"/>
                    <a:pt x="3604638" y="1287564"/>
                    <a:pt x="3605980" y="1288608"/>
                  </a:cubicBezTo>
                  <a:lnTo>
                    <a:pt x="3611741" y="1293089"/>
                  </a:lnTo>
                  <a:cubicBezTo>
                    <a:pt x="3614425" y="1295177"/>
                    <a:pt x="3614223" y="1298419"/>
                    <a:pt x="3611289" y="1300330"/>
                  </a:cubicBezTo>
                  <a:lnTo>
                    <a:pt x="3604994" y="1304430"/>
                  </a:lnTo>
                  <a:cubicBezTo>
                    <a:pt x="3602061" y="1306341"/>
                    <a:pt x="3597507" y="1306197"/>
                    <a:pt x="3594822" y="1304109"/>
                  </a:cubicBezTo>
                  <a:lnTo>
                    <a:pt x="3589062" y="1299628"/>
                  </a:lnTo>
                  <a:cubicBezTo>
                    <a:pt x="3586378" y="1297540"/>
                    <a:pt x="3586581" y="1294298"/>
                    <a:pt x="3589514" y="1292387"/>
                  </a:cubicBezTo>
                  <a:lnTo>
                    <a:pt x="3595809" y="1288286"/>
                  </a:lnTo>
                  <a:cubicBezTo>
                    <a:pt x="3597276" y="1287331"/>
                    <a:pt x="3599148" y="1286889"/>
                    <a:pt x="3600988" y="1286948"/>
                  </a:cubicBezTo>
                  <a:close/>
                  <a:moveTo>
                    <a:pt x="2971679" y="1286948"/>
                  </a:moveTo>
                  <a:cubicBezTo>
                    <a:pt x="2973520" y="1287006"/>
                    <a:pt x="2975329" y="1287564"/>
                    <a:pt x="2976672" y="1288608"/>
                  </a:cubicBezTo>
                  <a:lnTo>
                    <a:pt x="2982431" y="1293089"/>
                  </a:lnTo>
                  <a:cubicBezTo>
                    <a:pt x="2985115" y="1295177"/>
                    <a:pt x="2984913" y="1298419"/>
                    <a:pt x="2981980" y="1300330"/>
                  </a:cubicBezTo>
                  <a:lnTo>
                    <a:pt x="2975684" y="1304430"/>
                  </a:lnTo>
                  <a:cubicBezTo>
                    <a:pt x="2972751" y="1306341"/>
                    <a:pt x="2968197" y="1306197"/>
                    <a:pt x="2965513" y="1304109"/>
                  </a:cubicBezTo>
                  <a:lnTo>
                    <a:pt x="2959753" y="1299628"/>
                  </a:lnTo>
                  <a:cubicBezTo>
                    <a:pt x="2957069" y="1297540"/>
                    <a:pt x="2957271" y="1294298"/>
                    <a:pt x="2960204" y="1292387"/>
                  </a:cubicBezTo>
                  <a:lnTo>
                    <a:pt x="2966499" y="1288286"/>
                  </a:lnTo>
                  <a:cubicBezTo>
                    <a:pt x="2967967" y="1287331"/>
                    <a:pt x="2969838" y="1286889"/>
                    <a:pt x="2971679" y="1286948"/>
                  </a:cubicBezTo>
                  <a:close/>
                  <a:moveTo>
                    <a:pt x="2341175" y="1286948"/>
                  </a:moveTo>
                  <a:cubicBezTo>
                    <a:pt x="2343016" y="1287006"/>
                    <a:pt x="2344825" y="1287564"/>
                    <a:pt x="2346167" y="1288608"/>
                  </a:cubicBezTo>
                  <a:lnTo>
                    <a:pt x="2351928" y="1293089"/>
                  </a:lnTo>
                  <a:cubicBezTo>
                    <a:pt x="2354612" y="1295177"/>
                    <a:pt x="2354410" y="1298419"/>
                    <a:pt x="2351476" y="1300330"/>
                  </a:cubicBezTo>
                  <a:lnTo>
                    <a:pt x="2345181" y="1304430"/>
                  </a:lnTo>
                  <a:cubicBezTo>
                    <a:pt x="2342248" y="1306341"/>
                    <a:pt x="2337694" y="1306197"/>
                    <a:pt x="2335009" y="1304109"/>
                  </a:cubicBezTo>
                  <a:lnTo>
                    <a:pt x="2329249" y="1299628"/>
                  </a:lnTo>
                  <a:cubicBezTo>
                    <a:pt x="2326566" y="1297540"/>
                    <a:pt x="2326768" y="1294298"/>
                    <a:pt x="2329700" y="1292387"/>
                  </a:cubicBezTo>
                  <a:lnTo>
                    <a:pt x="2335996" y="1288286"/>
                  </a:lnTo>
                  <a:cubicBezTo>
                    <a:pt x="2337463" y="1287331"/>
                    <a:pt x="2339335" y="1286889"/>
                    <a:pt x="2341175" y="1286948"/>
                  </a:cubicBezTo>
                  <a:close/>
                  <a:moveTo>
                    <a:pt x="1710545" y="1286948"/>
                  </a:moveTo>
                  <a:cubicBezTo>
                    <a:pt x="1712386" y="1287006"/>
                    <a:pt x="1714195" y="1287564"/>
                    <a:pt x="1715537" y="1288608"/>
                  </a:cubicBezTo>
                  <a:lnTo>
                    <a:pt x="1721298" y="1293089"/>
                  </a:lnTo>
                  <a:cubicBezTo>
                    <a:pt x="1723981" y="1295177"/>
                    <a:pt x="1723780" y="1298419"/>
                    <a:pt x="1720846" y="1300330"/>
                  </a:cubicBezTo>
                  <a:lnTo>
                    <a:pt x="1714550" y="1304430"/>
                  </a:lnTo>
                  <a:cubicBezTo>
                    <a:pt x="1711618" y="1306341"/>
                    <a:pt x="1707063" y="1306197"/>
                    <a:pt x="1704379" y="1304109"/>
                  </a:cubicBezTo>
                  <a:lnTo>
                    <a:pt x="1698619" y="1299628"/>
                  </a:lnTo>
                  <a:cubicBezTo>
                    <a:pt x="1695935" y="1297540"/>
                    <a:pt x="1696138" y="1294298"/>
                    <a:pt x="1699070" y="1292387"/>
                  </a:cubicBezTo>
                  <a:lnTo>
                    <a:pt x="1705366" y="1288286"/>
                  </a:lnTo>
                  <a:cubicBezTo>
                    <a:pt x="1706833" y="1287331"/>
                    <a:pt x="1708704" y="1286889"/>
                    <a:pt x="1710545" y="1286948"/>
                  </a:cubicBezTo>
                  <a:close/>
                  <a:moveTo>
                    <a:pt x="1080041" y="1286948"/>
                  </a:moveTo>
                  <a:cubicBezTo>
                    <a:pt x="1081882" y="1287006"/>
                    <a:pt x="1083692" y="1287564"/>
                    <a:pt x="1085034" y="1288608"/>
                  </a:cubicBezTo>
                  <a:lnTo>
                    <a:pt x="1090794" y="1293089"/>
                  </a:lnTo>
                  <a:cubicBezTo>
                    <a:pt x="1093478" y="1295177"/>
                    <a:pt x="1093276" y="1298419"/>
                    <a:pt x="1090343" y="1300330"/>
                  </a:cubicBezTo>
                  <a:lnTo>
                    <a:pt x="1084047" y="1304430"/>
                  </a:lnTo>
                  <a:cubicBezTo>
                    <a:pt x="1081114" y="1306341"/>
                    <a:pt x="1076560" y="1306197"/>
                    <a:pt x="1073876" y="1304109"/>
                  </a:cubicBezTo>
                  <a:lnTo>
                    <a:pt x="1068116" y="1299628"/>
                  </a:lnTo>
                  <a:cubicBezTo>
                    <a:pt x="1065431" y="1297540"/>
                    <a:pt x="1065634" y="1294298"/>
                    <a:pt x="1068567" y="1292387"/>
                  </a:cubicBezTo>
                  <a:lnTo>
                    <a:pt x="1074862" y="1288286"/>
                  </a:lnTo>
                  <a:cubicBezTo>
                    <a:pt x="1076330" y="1287331"/>
                    <a:pt x="1078201" y="1286889"/>
                    <a:pt x="1080041" y="1286948"/>
                  </a:cubicBezTo>
                  <a:close/>
                  <a:moveTo>
                    <a:pt x="450732" y="1286948"/>
                  </a:moveTo>
                  <a:cubicBezTo>
                    <a:pt x="452573" y="1287006"/>
                    <a:pt x="454382" y="1287564"/>
                    <a:pt x="455725" y="1288608"/>
                  </a:cubicBezTo>
                  <a:lnTo>
                    <a:pt x="461484" y="1293089"/>
                  </a:lnTo>
                  <a:cubicBezTo>
                    <a:pt x="464168" y="1295177"/>
                    <a:pt x="463967" y="1298419"/>
                    <a:pt x="461033" y="1300330"/>
                  </a:cubicBezTo>
                  <a:lnTo>
                    <a:pt x="454737" y="1304430"/>
                  </a:lnTo>
                  <a:cubicBezTo>
                    <a:pt x="451805" y="1306341"/>
                    <a:pt x="447250" y="1306197"/>
                    <a:pt x="444566" y="1304109"/>
                  </a:cubicBezTo>
                  <a:lnTo>
                    <a:pt x="438806" y="1299628"/>
                  </a:lnTo>
                  <a:cubicBezTo>
                    <a:pt x="436122" y="1297540"/>
                    <a:pt x="436324" y="1294298"/>
                    <a:pt x="439257" y="1292387"/>
                  </a:cubicBezTo>
                  <a:lnTo>
                    <a:pt x="445553" y="1288286"/>
                  </a:lnTo>
                  <a:cubicBezTo>
                    <a:pt x="447020" y="1287331"/>
                    <a:pt x="448891" y="1286889"/>
                    <a:pt x="450732" y="1286948"/>
                  </a:cubicBezTo>
                  <a:close/>
                  <a:moveTo>
                    <a:pt x="4039113" y="1283337"/>
                  </a:moveTo>
                  <a:cubicBezTo>
                    <a:pt x="4041146" y="1283354"/>
                    <a:pt x="4043172" y="1283924"/>
                    <a:pt x="4044705" y="1285041"/>
                  </a:cubicBezTo>
                  <a:lnTo>
                    <a:pt x="4051286" y="1289838"/>
                  </a:lnTo>
                  <a:cubicBezTo>
                    <a:pt x="4054352" y="1292073"/>
                    <a:pt x="4054294" y="1295655"/>
                    <a:pt x="4051153" y="1297838"/>
                  </a:cubicBezTo>
                  <a:lnTo>
                    <a:pt x="4021806" y="1318243"/>
                  </a:lnTo>
                  <a:cubicBezTo>
                    <a:pt x="4018665" y="1320426"/>
                    <a:pt x="4013634" y="1320384"/>
                    <a:pt x="4010566" y="1318149"/>
                  </a:cubicBezTo>
                  <a:lnTo>
                    <a:pt x="4003986" y="1313352"/>
                  </a:lnTo>
                  <a:cubicBezTo>
                    <a:pt x="4000919" y="1311116"/>
                    <a:pt x="4000978" y="1307534"/>
                    <a:pt x="4004118" y="1305352"/>
                  </a:cubicBezTo>
                  <a:lnTo>
                    <a:pt x="4033466" y="1284946"/>
                  </a:lnTo>
                  <a:cubicBezTo>
                    <a:pt x="4035036" y="1283855"/>
                    <a:pt x="4037080" y="1283320"/>
                    <a:pt x="4039113" y="1283337"/>
                  </a:cubicBezTo>
                  <a:close/>
                  <a:moveTo>
                    <a:pt x="3409804" y="1283337"/>
                  </a:moveTo>
                  <a:cubicBezTo>
                    <a:pt x="3411836" y="1283354"/>
                    <a:pt x="3413862" y="1283924"/>
                    <a:pt x="3415395" y="1285041"/>
                  </a:cubicBezTo>
                  <a:lnTo>
                    <a:pt x="3421976" y="1289838"/>
                  </a:lnTo>
                  <a:cubicBezTo>
                    <a:pt x="3425043" y="1292073"/>
                    <a:pt x="3424984" y="1295655"/>
                    <a:pt x="3421844" y="1297838"/>
                  </a:cubicBezTo>
                  <a:lnTo>
                    <a:pt x="3392496" y="1318243"/>
                  </a:lnTo>
                  <a:cubicBezTo>
                    <a:pt x="3389355" y="1320426"/>
                    <a:pt x="3384324" y="1320384"/>
                    <a:pt x="3381257" y="1318149"/>
                  </a:cubicBezTo>
                  <a:lnTo>
                    <a:pt x="3374676" y="1313352"/>
                  </a:lnTo>
                  <a:cubicBezTo>
                    <a:pt x="3371609" y="1311116"/>
                    <a:pt x="3371668" y="1307534"/>
                    <a:pt x="3374808" y="1305352"/>
                  </a:cubicBezTo>
                  <a:lnTo>
                    <a:pt x="3404157" y="1284946"/>
                  </a:lnTo>
                  <a:cubicBezTo>
                    <a:pt x="3405727" y="1283855"/>
                    <a:pt x="3407770" y="1283320"/>
                    <a:pt x="3409804" y="1283337"/>
                  </a:cubicBezTo>
                  <a:close/>
                  <a:moveTo>
                    <a:pt x="2779300" y="1283337"/>
                  </a:moveTo>
                  <a:cubicBezTo>
                    <a:pt x="2781333" y="1283354"/>
                    <a:pt x="2783359" y="1283924"/>
                    <a:pt x="2784892" y="1285041"/>
                  </a:cubicBezTo>
                  <a:lnTo>
                    <a:pt x="2791473" y="1289838"/>
                  </a:lnTo>
                  <a:cubicBezTo>
                    <a:pt x="2794540" y="1292073"/>
                    <a:pt x="2794481" y="1295655"/>
                    <a:pt x="2791340" y="1297838"/>
                  </a:cubicBezTo>
                  <a:lnTo>
                    <a:pt x="2761992" y="1318243"/>
                  </a:lnTo>
                  <a:cubicBezTo>
                    <a:pt x="2758852" y="1320426"/>
                    <a:pt x="2753821" y="1320384"/>
                    <a:pt x="2750754" y="1318149"/>
                  </a:cubicBezTo>
                  <a:lnTo>
                    <a:pt x="2744172" y="1313352"/>
                  </a:lnTo>
                  <a:cubicBezTo>
                    <a:pt x="2741106" y="1311116"/>
                    <a:pt x="2741165" y="1307534"/>
                    <a:pt x="2744305" y="1305352"/>
                  </a:cubicBezTo>
                  <a:lnTo>
                    <a:pt x="2773654" y="1284946"/>
                  </a:lnTo>
                  <a:cubicBezTo>
                    <a:pt x="2775223" y="1283855"/>
                    <a:pt x="2777266" y="1283320"/>
                    <a:pt x="2779300" y="1283337"/>
                  </a:cubicBezTo>
                  <a:close/>
                  <a:moveTo>
                    <a:pt x="2148669" y="1283337"/>
                  </a:moveTo>
                  <a:cubicBezTo>
                    <a:pt x="2150703" y="1283354"/>
                    <a:pt x="2152728" y="1283924"/>
                    <a:pt x="2154262" y="1285041"/>
                  </a:cubicBezTo>
                  <a:lnTo>
                    <a:pt x="2160842" y="1289838"/>
                  </a:lnTo>
                  <a:cubicBezTo>
                    <a:pt x="2163909" y="1292073"/>
                    <a:pt x="2163850" y="1295655"/>
                    <a:pt x="2160709" y="1297838"/>
                  </a:cubicBezTo>
                  <a:lnTo>
                    <a:pt x="2131362" y="1318243"/>
                  </a:lnTo>
                  <a:cubicBezTo>
                    <a:pt x="2128222" y="1320426"/>
                    <a:pt x="2123191" y="1320384"/>
                    <a:pt x="2120123" y="1318149"/>
                  </a:cubicBezTo>
                  <a:lnTo>
                    <a:pt x="2113542" y="1313352"/>
                  </a:lnTo>
                  <a:cubicBezTo>
                    <a:pt x="2110475" y="1311116"/>
                    <a:pt x="2110534" y="1307534"/>
                    <a:pt x="2113674" y="1305352"/>
                  </a:cubicBezTo>
                  <a:lnTo>
                    <a:pt x="2143023" y="1284946"/>
                  </a:lnTo>
                  <a:cubicBezTo>
                    <a:pt x="2144593" y="1283855"/>
                    <a:pt x="2146636" y="1283320"/>
                    <a:pt x="2148669" y="1283337"/>
                  </a:cubicBezTo>
                  <a:close/>
                  <a:moveTo>
                    <a:pt x="1518166" y="1283337"/>
                  </a:moveTo>
                  <a:cubicBezTo>
                    <a:pt x="1520199" y="1283354"/>
                    <a:pt x="1522225" y="1283924"/>
                    <a:pt x="1523758" y="1285041"/>
                  </a:cubicBezTo>
                  <a:lnTo>
                    <a:pt x="1530339" y="1289838"/>
                  </a:lnTo>
                  <a:cubicBezTo>
                    <a:pt x="1533406" y="1292073"/>
                    <a:pt x="1533347" y="1295655"/>
                    <a:pt x="1530206" y="1297838"/>
                  </a:cubicBezTo>
                  <a:lnTo>
                    <a:pt x="1500859" y="1318243"/>
                  </a:lnTo>
                  <a:cubicBezTo>
                    <a:pt x="1497718" y="1320426"/>
                    <a:pt x="1492687" y="1320384"/>
                    <a:pt x="1489619" y="1318149"/>
                  </a:cubicBezTo>
                  <a:lnTo>
                    <a:pt x="1483039" y="1313352"/>
                  </a:lnTo>
                  <a:cubicBezTo>
                    <a:pt x="1479972" y="1311116"/>
                    <a:pt x="1480031" y="1307534"/>
                    <a:pt x="1483171" y="1305352"/>
                  </a:cubicBezTo>
                  <a:lnTo>
                    <a:pt x="1512519" y="1284946"/>
                  </a:lnTo>
                  <a:cubicBezTo>
                    <a:pt x="1514090" y="1283855"/>
                    <a:pt x="1516133" y="1283320"/>
                    <a:pt x="1518166" y="1283337"/>
                  </a:cubicBezTo>
                  <a:close/>
                  <a:moveTo>
                    <a:pt x="888857" y="1283337"/>
                  </a:moveTo>
                  <a:cubicBezTo>
                    <a:pt x="890890" y="1283354"/>
                    <a:pt x="892915" y="1283924"/>
                    <a:pt x="894448" y="1285041"/>
                  </a:cubicBezTo>
                  <a:lnTo>
                    <a:pt x="901030" y="1289838"/>
                  </a:lnTo>
                  <a:cubicBezTo>
                    <a:pt x="904096" y="1292073"/>
                    <a:pt x="904038" y="1295655"/>
                    <a:pt x="900897" y="1297838"/>
                  </a:cubicBezTo>
                  <a:lnTo>
                    <a:pt x="871549" y="1318243"/>
                  </a:lnTo>
                  <a:cubicBezTo>
                    <a:pt x="868408" y="1320426"/>
                    <a:pt x="863377" y="1320384"/>
                    <a:pt x="860310" y="1318149"/>
                  </a:cubicBezTo>
                  <a:lnTo>
                    <a:pt x="853729" y="1313352"/>
                  </a:lnTo>
                  <a:cubicBezTo>
                    <a:pt x="850662" y="1311116"/>
                    <a:pt x="850722" y="1307534"/>
                    <a:pt x="853861" y="1305352"/>
                  </a:cubicBezTo>
                  <a:lnTo>
                    <a:pt x="883210" y="1284946"/>
                  </a:lnTo>
                  <a:cubicBezTo>
                    <a:pt x="884780" y="1283855"/>
                    <a:pt x="886823" y="1283320"/>
                    <a:pt x="888857" y="1283337"/>
                  </a:cubicBezTo>
                  <a:close/>
                  <a:moveTo>
                    <a:pt x="258353" y="1283337"/>
                  </a:moveTo>
                  <a:cubicBezTo>
                    <a:pt x="260386" y="1283354"/>
                    <a:pt x="262411" y="1283924"/>
                    <a:pt x="263945" y="1285041"/>
                  </a:cubicBezTo>
                  <a:lnTo>
                    <a:pt x="270526" y="1289838"/>
                  </a:lnTo>
                  <a:cubicBezTo>
                    <a:pt x="273593" y="1292073"/>
                    <a:pt x="273534" y="1295655"/>
                    <a:pt x="270393" y="1297838"/>
                  </a:cubicBezTo>
                  <a:lnTo>
                    <a:pt x="241045" y="1318243"/>
                  </a:lnTo>
                  <a:cubicBezTo>
                    <a:pt x="237905" y="1320426"/>
                    <a:pt x="232874" y="1320384"/>
                    <a:pt x="229807" y="1318149"/>
                  </a:cubicBezTo>
                  <a:lnTo>
                    <a:pt x="223225" y="1313352"/>
                  </a:lnTo>
                  <a:cubicBezTo>
                    <a:pt x="220159" y="1311116"/>
                    <a:pt x="220218" y="1307534"/>
                    <a:pt x="223358" y="1305352"/>
                  </a:cubicBezTo>
                  <a:lnTo>
                    <a:pt x="252707" y="1284946"/>
                  </a:lnTo>
                  <a:cubicBezTo>
                    <a:pt x="254276" y="1283855"/>
                    <a:pt x="256319" y="1283320"/>
                    <a:pt x="258353" y="1283337"/>
                  </a:cubicBezTo>
                  <a:close/>
                  <a:moveTo>
                    <a:pt x="3883115" y="1259916"/>
                  </a:moveTo>
                  <a:cubicBezTo>
                    <a:pt x="3885887" y="1259916"/>
                    <a:pt x="3888659" y="1260669"/>
                    <a:pt x="3890774" y="1262174"/>
                  </a:cubicBezTo>
                  <a:lnTo>
                    <a:pt x="3942561" y="1299039"/>
                  </a:lnTo>
                  <a:cubicBezTo>
                    <a:pt x="3946790" y="1302050"/>
                    <a:pt x="3946791" y="1306932"/>
                    <a:pt x="3942561" y="1309943"/>
                  </a:cubicBezTo>
                  <a:lnTo>
                    <a:pt x="3877846" y="1356011"/>
                  </a:lnTo>
                  <a:cubicBezTo>
                    <a:pt x="3873616" y="1359022"/>
                    <a:pt x="3866758" y="1359022"/>
                    <a:pt x="3862529" y="1356011"/>
                  </a:cubicBezTo>
                  <a:lnTo>
                    <a:pt x="3810742" y="1319146"/>
                  </a:lnTo>
                  <a:cubicBezTo>
                    <a:pt x="3806512" y="1316135"/>
                    <a:pt x="3806512" y="1311253"/>
                    <a:pt x="3810742" y="1308242"/>
                  </a:cubicBezTo>
                  <a:lnTo>
                    <a:pt x="3875456" y="1262174"/>
                  </a:lnTo>
                  <a:cubicBezTo>
                    <a:pt x="3877572" y="1260668"/>
                    <a:pt x="3880343" y="1259916"/>
                    <a:pt x="3883115" y="1259916"/>
                  </a:cubicBezTo>
                  <a:close/>
                  <a:moveTo>
                    <a:pt x="3253806" y="1259916"/>
                  </a:moveTo>
                  <a:cubicBezTo>
                    <a:pt x="3256578" y="1259916"/>
                    <a:pt x="3259350" y="1260669"/>
                    <a:pt x="3261464" y="1262174"/>
                  </a:cubicBezTo>
                  <a:lnTo>
                    <a:pt x="3313251" y="1299039"/>
                  </a:lnTo>
                  <a:cubicBezTo>
                    <a:pt x="3317481" y="1302050"/>
                    <a:pt x="3317481" y="1306932"/>
                    <a:pt x="3313251" y="1309943"/>
                  </a:cubicBezTo>
                  <a:lnTo>
                    <a:pt x="3248537" y="1356011"/>
                  </a:lnTo>
                  <a:cubicBezTo>
                    <a:pt x="3244307" y="1359022"/>
                    <a:pt x="3237449" y="1359022"/>
                    <a:pt x="3233219" y="1356011"/>
                  </a:cubicBezTo>
                  <a:lnTo>
                    <a:pt x="3181432" y="1319146"/>
                  </a:lnTo>
                  <a:cubicBezTo>
                    <a:pt x="3177202" y="1316135"/>
                    <a:pt x="3177202" y="1311253"/>
                    <a:pt x="3181432" y="1308242"/>
                  </a:cubicBezTo>
                  <a:lnTo>
                    <a:pt x="3246147" y="1262174"/>
                  </a:lnTo>
                  <a:cubicBezTo>
                    <a:pt x="3248262" y="1260668"/>
                    <a:pt x="3251034" y="1259916"/>
                    <a:pt x="3253806" y="1259916"/>
                  </a:cubicBezTo>
                  <a:close/>
                  <a:moveTo>
                    <a:pt x="2623303" y="1259916"/>
                  </a:moveTo>
                  <a:cubicBezTo>
                    <a:pt x="2626074" y="1259916"/>
                    <a:pt x="2628846" y="1260669"/>
                    <a:pt x="2630961" y="1262174"/>
                  </a:cubicBezTo>
                  <a:lnTo>
                    <a:pt x="2682748" y="1299039"/>
                  </a:lnTo>
                  <a:cubicBezTo>
                    <a:pt x="2686977" y="1302050"/>
                    <a:pt x="2686978" y="1306932"/>
                    <a:pt x="2682748" y="1309943"/>
                  </a:cubicBezTo>
                  <a:lnTo>
                    <a:pt x="2618033" y="1356011"/>
                  </a:lnTo>
                  <a:cubicBezTo>
                    <a:pt x="2613804" y="1359022"/>
                    <a:pt x="2606946" y="1359022"/>
                    <a:pt x="2602716" y="1356011"/>
                  </a:cubicBezTo>
                  <a:lnTo>
                    <a:pt x="2550929" y="1319146"/>
                  </a:lnTo>
                  <a:cubicBezTo>
                    <a:pt x="2546699" y="1316135"/>
                    <a:pt x="2546699" y="1311253"/>
                    <a:pt x="2550929" y="1308242"/>
                  </a:cubicBezTo>
                  <a:lnTo>
                    <a:pt x="2615643" y="1262174"/>
                  </a:lnTo>
                  <a:cubicBezTo>
                    <a:pt x="2617759" y="1260668"/>
                    <a:pt x="2620531" y="1259916"/>
                    <a:pt x="2623303" y="1259916"/>
                  </a:cubicBezTo>
                  <a:close/>
                  <a:moveTo>
                    <a:pt x="1992672" y="1259916"/>
                  </a:moveTo>
                  <a:cubicBezTo>
                    <a:pt x="1995443" y="1259916"/>
                    <a:pt x="1998215" y="1260669"/>
                    <a:pt x="2000330" y="1262174"/>
                  </a:cubicBezTo>
                  <a:lnTo>
                    <a:pt x="2052117" y="1299039"/>
                  </a:lnTo>
                  <a:cubicBezTo>
                    <a:pt x="2056347" y="1302050"/>
                    <a:pt x="2056348" y="1306932"/>
                    <a:pt x="2052117" y="1309943"/>
                  </a:cubicBezTo>
                  <a:lnTo>
                    <a:pt x="1987403" y="1356011"/>
                  </a:lnTo>
                  <a:cubicBezTo>
                    <a:pt x="1983173" y="1359022"/>
                    <a:pt x="1976315" y="1359022"/>
                    <a:pt x="1972085" y="1356011"/>
                  </a:cubicBezTo>
                  <a:lnTo>
                    <a:pt x="1920298" y="1319146"/>
                  </a:lnTo>
                  <a:cubicBezTo>
                    <a:pt x="1916068" y="1316135"/>
                    <a:pt x="1916068" y="1311253"/>
                    <a:pt x="1920298" y="1308242"/>
                  </a:cubicBezTo>
                  <a:lnTo>
                    <a:pt x="1985013" y="1262174"/>
                  </a:lnTo>
                  <a:cubicBezTo>
                    <a:pt x="1987128" y="1260668"/>
                    <a:pt x="1989900" y="1259916"/>
                    <a:pt x="1992672" y="1259916"/>
                  </a:cubicBezTo>
                  <a:close/>
                  <a:moveTo>
                    <a:pt x="1362169" y="1259916"/>
                  </a:moveTo>
                  <a:cubicBezTo>
                    <a:pt x="1364940" y="1259916"/>
                    <a:pt x="1367712" y="1260669"/>
                    <a:pt x="1369827" y="1262174"/>
                  </a:cubicBezTo>
                  <a:lnTo>
                    <a:pt x="1421614" y="1299039"/>
                  </a:lnTo>
                  <a:cubicBezTo>
                    <a:pt x="1425844" y="1302050"/>
                    <a:pt x="1425844" y="1306932"/>
                    <a:pt x="1421614" y="1309943"/>
                  </a:cubicBezTo>
                  <a:lnTo>
                    <a:pt x="1356899" y="1356011"/>
                  </a:lnTo>
                  <a:cubicBezTo>
                    <a:pt x="1352669" y="1359022"/>
                    <a:pt x="1345812" y="1359022"/>
                    <a:pt x="1341582" y="1356011"/>
                  </a:cubicBezTo>
                  <a:lnTo>
                    <a:pt x="1289795" y="1319146"/>
                  </a:lnTo>
                  <a:cubicBezTo>
                    <a:pt x="1285565" y="1316135"/>
                    <a:pt x="1285565" y="1311253"/>
                    <a:pt x="1289795" y="1308242"/>
                  </a:cubicBezTo>
                  <a:lnTo>
                    <a:pt x="1354510" y="1262174"/>
                  </a:lnTo>
                  <a:cubicBezTo>
                    <a:pt x="1356625" y="1260668"/>
                    <a:pt x="1359396" y="1259916"/>
                    <a:pt x="1362169" y="1259916"/>
                  </a:cubicBezTo>
                  <a:close/>
                  <a:moveTo>
                    <a:pt x="732859" y="1259916"/>
                  </a:moveTo>
                  <a:cubicBezTo>
                    <a:pt x="735630" y="1259916"/>
                    <a:pt x="738403" y="1260669"/>
                    <a:pt x="740517" y="1262174"/>
                  </a:cubicBezTo>
                  <a:lnTo>
                    <a:pt x="792304" y="1299039"/>
                  </a:lnTo>
                  <a:cubicBezTo>
                    <a:pt x="796534" y="1302050"/>
                    <a:pt x="796534" y="1306932"/>
                    <a:pt x="792304" y="1309943"/>
                  </a:cubicBezTo>
                  <a:lnTo>
                    <a:pt x="727590" y="1356011"/>
                  </a:lnTo>
                  <a:cubicBezTo>
                    <a:pt x="723360" y="1359022"/>
                    <a:pt x="716502" y="1359022"/>
                    <a:pt x="712273" y="1356011"/>
                  </a:cubicBezTo>
                  <a:lnTo>
                    <a:pt x="660485" y="1319146"/>
                  </a:lnTo>
                  <a:cubicBezTo>
                    <a:pt x="656256" y="1316135"/>
                    <a:pt x="656256" y="1311253"/>
                    <a:pt x="660485" y="1308242"/>
                  </a:cubicBezTo>
                  <a:lnTo>
                    <a:pt x="725200" y="1262174"/>
                  </a:lnTo>
                  <a:cubicBezTo>
                    <a:pt x="727315" y="1260668"/>
                    <a:pt x="730087" y="1259916"/>
                    <a:pt x="732859" y="1259916"/>
                  </a:cubicBezTo>
                  <a:close/>
                  <a:moveTo>
                    <a:pt x="102356" y="1259916"/>
                  </a:moveTo>
                  <a:cubicBezTo>
                    <a:pt x="105127" y="1259916"/>
                    <a:pt x="107899" y="1260669"/>
                    <a:pt x="110014" y="1262174"/>
                  </a:cubicBezTo>
                  <a:lnTo>
                    <a:pt x="161801" y="1299039"/>
                  </a:lnTo>
                  <a:cubicBezTo>
                    <a:pt x="166030" y="1302050"/>
                    <a:pt x="166031" y="1306932"/>
                    <a:pt x="161801" y="1309943"/>
                  </a:cubicBezTo>
                  <a:lnTo>
                    <a:pt x="97086" y="1356011"/>
                  </a:lnTo>
                  <a:cubicBezTo>
                    <a:pt x="92857" y="1359022"/>
                    <a:pt x="85998" y="1359022"/>
                    <a:pt x="81769" y="1356011"/>
                  </a:cubicBezTo>
                  <a:lnTo>
                    <a:pt x="29982" y="1319146"/>
                  </a:lnTo>
                  <a:cubicBezTo>
                    <a:pt x="25752" y="1316135"/>
                    <a:pt x="25752" y="1311253"/>
                    <a:pt x="29982" y="1308242"/>
                  </a:cubicBezTo>
                  <a:lnTo>
                    <a:pt x="94696" y="1262174"/>
                  </a:lnTo>
                  <a:cubicBezTo>
                    <a:pt x="96812" y="1260668"/>
                    <a:pt x="99583" y="1259916"/>
                    <a:pt x="102356" y="1259916"/>
                  </a:cubicBezTo>
                  <a:close/>
                  <a:moveTo>
                    <a:pt x="4337280" y="1258221"/>
                  </a:moveTo>
                  <a:lnTo>
                    <a:pt x="4340943" y="1259301"/>
                  </a:lnTo>
                  <a:lnTo>
                    <a:pt x="4340943" y="1323103"/>
                  </a:lnTo>
                  <a:lnTo>
                    <a:pt x="4298952" y="1293212"/>
                  </a:lnTo>
                  <a:cubicBezTo>
                    <a:pt x="4294724" y="1290203"/>
                    <a:pt x="4294724" y="1285323"/>
                    <a:pt x="4298952" y="1282314"/>
                  </a:cubicBezTo>
                  <a:lnTo>
                    <a:pt x="4329626" y="1260478"/>
                  </a:lnTo>
                  <a:cubicBezTo>
                    <a:pt x="4331740" y="1258973"/>
                    <a:pt x="4334510" y="1258221"/>
                    <a:pt x="4337280" y="1258221"/>
                  </a:cubicBezTo>
                  <a:close/>
                  <a:moveTo>
                    <a:pt x="3706777" y="1258221"/>
                  </a:moveTo>
                  <a:cubicBezTo>
                    <a:pt x="3709547" y="1258221"/>
                    <a:pt x="3712318" y="1258973"/>
                    <a:pt x="3714432" y="1260478"/>
                  </a:cubicBezTo>
                  <a:lnTo>
                    <a:pt x="3759437" y="1292515"/>
                  </a:lnTo>
                  <a:cubicBezTo>
                    <a:pt x="3763665" y="1295525"/>
                    <a:pt x="3763665" y="1300405"/>
                    <a:pt x="3759437" y="1303414"/>
                  </a:cubicBezTo>
                  <a:lnTo>
                    <a:pt x="3728763" y="1325250"/>
                  </a:lnTo>
                  <a:cubicBezTo>
                    <a:pt x="3724535" y="1328259"/>
                    <a:pt x="3717681" y="1328259"/>
                    <a:pt x="3713454" y="1325250"/>
                  </a:cubicBezTo>
                  <a:lnTo>
                    <a:pt x="3668448" y="1293212"/>
                  </a:lnTo>
                  <a:cubicBezTo>
                    <a:pt x="3664220" y="1290203"/>
                    <a:pt x="3664220" y="1285323"/>
                    <a:pt x="3668448" y="1282314"/>
                  </a:cubicBezTo>
                  <a:lnTo>
                    <a:pt x="3699122" y="1260478"/>
                  </a:lnTo>
                  <a:cubicBezTo>
                    <a:pt x="3701236" y="1258973"/>
                    <a:pt x="3704006" y="1258221"/>
                    <a:pt x="3706777" y="1258221"/>
                  </a:cubicBezTo>
                  <a:close/>
                  <a:moveTo>
                    <a:pt x="3077467" y="1258221"/>
                  </a:moveTo>
                  <a:cubicBezTo>
                    <a:pt x="3080238" y="1258221"/>
                    <a:pt x="3083008" y="1258973"/>
                    <a:pt x="3085122" y="1260478"/>
                  </a:cubicBezTo>
                  <a:lnTo>
                    <a:pt x="3130128" y="1292515"/>
                  </a:lnTo>
                  <a:cubicBezTo>
                    <a:pt x="3134355" y="1295525"/>
                    <a:pt x="3134355" y="1300405"/>
                    <a:pt x="3130128" y="1303414"/>
                  </a:cubicBezTo>
                  <a:lnTo>
                    <a:pt x="3099454" y="1325250"/>
                  </a:lnTo>
                  <a:cubicBezTo>
                    <a:pt x="3095226" y="1328259"/>
                    <a:pt x="3088371" y="1328259"/>
                    <a:pt x="3084144" y="1325250"/>
                  </a:cubicBezTo>
                  <a:lnTo>
                    <a:pt x="3039138" y="1293212"/>
                  </a:lnTo>
                  <a:cubicBezTo>
                    <a:pt x="3034911" y="1290203"/>
                    <a:pt x="3034911" y="1285323"/>
                    <a:pt x="3039138" y="1282314"/>
                  </a:cubicBezTo>
                  <a:lnTo>
                    <a:pt x="3069812" y="1260478"/>
                  </a:lnTo>
                  <a:cubicBezTo>
                    <a:pt x="3071926" y="1258973"/>
                    <a:pt x="3074697" y="1258221"/>
                    <a:pt x="3077467" y="1258221"/>
                  </a:cubicBezTo>
                  <a:close/>
                  <a:moveTo>
                    <a:pt x="2446964" y="1258221"/>
                  </a:moveTo>
                  <a:cubicBezTo>
                    <a:pt x="2449735" y="1258221"/>
                    <a:pt x="2452505" y="1258973"/>
                    <a:pt x="2454619" y="1260478"/>
                  </a:cubicBezTo>
                  <a:lnTo>
                    <a:pt x="2499624" y="1292515"/>
                  </a:lnTo>
                  <a:cubicBezTo>
                    <a:pt x="2503852" y="1295525"/>
                    <a:pt x="2503852" y="1300405"/>
                    <a:pt x="2499624" y="1303414"/>
                  </a:cubicBezTo>
                  <a:lnTo>
                    <a:pt x="2468950" y="1325250"/>
                  </a:lnTo>
                  <a:cubicBezTo>
                    <a:pt x="2464723" y="1328259"/>
                    <a:pt x="2457868" y="1328259"/>
                    <a:pt x="2453641" y="1325250"/>
                  </a:cubicBezTo>
                  <a:lnTo>
                    <a:pt x="2408635" y="1293212"/>
                  </a:lnTo>
                  <a:cubicBezTo>
                    <a:pt x="2404408" y="1290203"/>
                    <a:pt x="2404408" y="1285323"/>
                    <a:pt x="2408635" y="1282314"/>
                  </a:cubicBezTo>
                  <a:lnTo>
                    <a:pt x="2439309" y="1260478"/>
                  </a:lnTo>
                  <a:cubicBezTo>
                    <a:pt x="2441423" y="1258973"/>
                    <a:pt x="2444193" y="1258221"/>
                    <a:pt x="2446964" y="1258221"/>
                  </a:cubicBezTo>
                  <a:close/>
                  <a:moveTo>
                    <a:pt x="1816333" y="1258221"/>
                  </a:moveTo>
                  <a:cubicBezTo>
                    <a:pt x="1819104" y="1258221"/>
                    <a:pt x="1821875" y="1258973"/>
                    <a:pt x="1823988" y="1260478"/>
                  </a:cubicBezTo>
                  <a:lnTo>
                    <a:pt x="1868994" y="1292515"/>
                  </a:lnTo>
                  <a:cubicBezTo>
                    <a:pt x="1873222" y="1295525"/>
                    <a:pt x="1873222" y="1300405"/>
                    <a:pt x="1868994" y="1303414"/>
                  </a:cubicBezTo>
                  <a:lnTo>
                    <a:pt x="1838320" y="1325250"/>
                  </a:lnTo>
                  <a:cubicBezTo>
                    <a:pt x="1834092" y="1328259"/>
                    <a:pt x="1827238" y="1328259"/>
                    <a:pt x="1823010" y="1325250"/>
                  </a:cubicBezTo>
                  <a:lnTo>
                    <a:pt x="1778005" y="1293212"/>
                  </a:lnTo>
                  <a:cubicBezTo>
                    <a:pt x="1773777" y="1290203"/>
                    <a:pt x="1773777" y="1285323"/>
                    <a:pt x="1778005" y="1282314"/>
                  </a:cubicBezTo>
                  <a:lnTo>
                    <a:pt x="1808679" y="1260478"/>
                  </a:lnTo>
                  <a:cubicBezTo>
                    <a:pt x="1810793" y="1258973"/>
                    <a:pt x="1813563" y="1258221"/>
                    <a:pt x="1816333" y="1258221"/>
                  </a:cubicBezTo>
                  <a:close/>
                  <a:moveTo>
                    <a:pt x="1185830" y="1258221"/>
                  </a:moveTo>
                  <a:cubicBezTo>
                    <a:pt x="1188601" y="1258221"/>
                    <a:pt x="1191371" y="1258973"/>
                    <a:pt x="1193485" y="1260478"/>
                  </a:cubicBezTo>
                  <a:lnTo>
                    <a:pt x="1238490" y="1292515"/>
                  </a:lnTo>
                  <a:cubicBezTo>
                    <a:pt x="1242718" y="1295525"/>
                    <a:pt x="1242718" y="1300405"/>
                    <a:pt x="1238490" y="1303414"/>
                  </a:cubicBezTo>
                  <a:lnTo>
                    <a:pt x="1207817" y="1325250"/>
                  </a:lnTo>
                  <a:cubicBezTo>
                    <a:pt x="1203588" y="1328259"/>
                    <a:pt x="1196734" y="1328259"/>
                    <a:pt x="1192507" y="1325250"/>
                  </a:cubicBezTo>
                  <a:lnTo>
                    <a:pt x="1147501" y="1293212"/>
                  </a:lnTo>
                  <a:cubicBezTo>
                    <a:pt x="1143273" y="1290203"/>
                    <a:pt x="1143273" y="1285323"/>
                    <a:pt x="1147501" y="1282314"/>
                  </a:cubicBezTo>
                  <a:lnTo>
                    <a:pt x="1178175" y="1260478"/>
                  </a:lnTo>
                  <a:cubicBezTo>
                    <a:pt x="1180289" y="1258973"/>
                    <a:pt x="1183059" y="1258221"/>
                    <a:pt x="1185830" y="1258221"/>
                  </a:cubicBezTo>
                  <a:close/>
                  <a:moveTo>
                    <a:pt x="556520" y="1258221"/>
                  </a:moveTo>
                  <a:cubicBezTo>
                    <a:pt x="559291" y="1258221"/>
                    <a:pt x="562061" y="1258973"/>
                    <a:pt x="564176" y="1260478"/>
                  </a:cubicBezTo>
                  <a:lnTo>
                    <a:pt x="609181" y="1292515"/>
                  </a:lnTo>
                  <a:cubicBezTo>
                    <a:pt x="613408" y="1295525"/>
                    <a:pt x="613408" y="1300405"/>
                    <a:pt x="609181" y="1303414"/>
                  </a:cubicBezTo>
                  <a:lnTo>
                    <a:pt x="578507" y="1325250"/>
                  </a:lnTo>
                  <a:cubicBezTo>
                    <a:pt x="574279" y="1328259"/>
                    <a:pt x="567424" y="1328259"/>
                    <a:pt x="563197" y="1325250"/>
                  </a:cubicBezTo>
                  <a:lnTo>
                    <a:pt x="518191" y="1293212"/>
                  </a:lnTo>
                  <a:cubicBezTo>
                    <a:pt x="513964" y="1290203"/>
                    <a:pt x="513964" y="1285323"/>
                    <a:pt x="518191" y="1282314"/>
                  </a:cubicBezTo>
                  <a:lnTo>
                    <a:pt x="548866" y="1260478"/>
                  </a:lnTo>
                  <a:cubicBezTo>
                    <a:pt x="550979" y="1258973"/>
                    <a:pt x="553750" y="1258221"/>
                    <a:pt x="556520" y="1258221"/>
                  </a:cubicBezTo>
                  <a:close/>
                  <a:moveTo>
                    <a:pt x="4267316" y="1256996"/>
                  </a:moveTo>
                  <a:cubicBezTo>
                    <a:pt x="4269616" y="1256970"/>
                    <a:pt x="4271928" y="1257569"/>
                    <a:pt x="4273710" y="1258798"/>
                  </a:cubicBezTo>
                  <a:lnTo>
                    <a:pt x="4281358" y="1264074"/>
                  </a:lnTo>
                  <a:cubicBezTo>
                    <a:pt x="4284920" y="1266532"/>
                    <a:pt x="4285009" y="1270581"/>
                    <a:pt x="4281556" y="1273118"/>
                  </a:cubicBezTo>
                  <a:lnTo>
                    <a:pt x="4260728" y="1288415"/>
                  </a:lnTo>
                  <a:cubicBezTo>
                    <a:pt x="4257275" y="1290951"/>
                    <a:pt x="4251586" y="1291014"/>
                    <a:pt x="4248024" y="1288556"/>
                  </a:cubicBezTo>
                  <a:lnTo>
                    <a:pt x="4240377" y="1283280"/>
                  </a:lnTo>
                  <a:cubicBezTo>
                    <a:pt x="4236814" y="1280822"/>
                    <a:pt x="4236725" y="1276772"/>
                    <a:pt x="4240178" y="1274236"/>
                  </a:cubicBezTo>
                  <a:lnTo>
                    <a:pt x="4261005" y="1258939"/>
                  </a:lnTo>
                  <a:cubicBezTo>
                    <a:pt x="4262732" y="1257671"/>
                    <a:pt x="4265018" y="1257021"/>
                    <a:pt x="4267316" y="1256996"/>
                  </a:cubicBezTo>
                  <a:close/>
                  <a:moveTo>
                    <a:pt x="3636813" y="1256996"/>
                  </a:moveTo>
                  <a:cubicBezTo>
                    <a:pt x="3639112" y="1256970"/>
                    <a:pt x="3641425" y="1257569"/>
                    <a:pt x="3643207" y="1258798"/>
                  </a:cubicBezTo>
                  <a:lnTo>
                    <a:pt x="3650854" y="1264074"/>
                  </a:lnTo>
                  <a:cubicBezTo>
                    <a:pt x="3654416" y="1266532"/>
                    <a:pt x="3654506" y="1270581"/>
                    <a:pt x="3651051" y="1273118"/>
                  </a:cubicBezTo>
                  <a:lnTo>
                    <a:pt x="3630225" y="1288415"/>
                  </a:lnTo>
                  <a:cubicBezTo>
                    <a:pt x="3626771" y="1290951"/>
                    <a:pt x="3621083" y="1291014"/>
                    <a:pt x="3617520" y="1288556"/>
                  </a:cubicBezTo>
                  <a:lnTo>
                    <a:pt x="3609874" y="1283280"/>
                  </a:lnTo>
                  <a:cubicBezTo>
                    <a:pt x="3606310" y="1280822"/>
                    <a:pt x="3606221" y="1276772"/>
                    <a:pt x="3609676" y="1274236"/>
                  </a:cubicBezTo>
                  <a:lnTo>
                    <a:pt x="3630502" y="1258939"/>
                  </a:lnTo>
                  <a:cubicBezTo>
                    <a:pt x="3632229" y="1257671"/>
                    <a:pt x="3634514" y="1257021"/>
                    <a:pt x="3636813" y="1256996"/>
                  </a:cubicBezTo>
                  <a:close/>
                  <a:moveTo>
                    <a:pt x="3007503" y="1256996"/>
                  </a:moveTo>
                  <a:cubicBezTo>
                    <a:pt x="3009803" y="1256970"/>
                    <a:pt x="3012115" y="1257569"/>
                    <a:pt x="3013897" y="1258798"/>
                  </a:cubicBezTo>
                  <a:lnTo>
                    <a:pt x="3021544" y="1264074"/>
                  </a:lnTo>
                  <a:cubicBezTo>
                    <a:pt x="3025107" y="1266532"/>
                    <a:pt x="3025196" y="1270581"/>
                    <a:pt x="3021742" y="1273118"/>
                  </a:cubicBezTo>
                  <a:lnTo>
                    <a:pt x="3000915" y="1288415"/>
                  </a:lnTo>
                  <a:cubicBezTo>
                    <a:pt x="2997462" y="1290951"/>
                    <a:pt x="2991774" y="1291014"/>
                    <a:pt x="2988211" y="1288556"/>
                  </a:cubicBezTo>
                  <a:lnTo>
                    <a:pt x="2980564" y="1283280"/>
                  </a:lnTo>
                  <a:cubicBezTo>
                    <a:pt x="2977001" y="1280822"/>
                    <a:pt x="2976912" y="1276772"/>
                    <a:pt x="2980366" y="1274236"/>
                  </a:cubicBezTo>
                  <a:lnTo>
                    <a:pt x="3001192" y="1258939"/>
                  </a:lnTo>
                  <a:cubicBezTo>
                    <a:pt x="3002919" y="1257671"/>
                    <a:pt x="3005205" y="1257021"/>
                    <a:pt x="3007503" y="1256996"/>
                  </a:cubicBezTo>
                  <a:close/>
                  <a:moveTo>
                    <a:pt x="2377000" y="1256996"/>
                  </a:moveTo>
                  <a:cubicBezTo>
                    <a:pt x="2379299" y="1256970"/>
                    <a:pt x="2381612" y="1257569"/>
                    <a:pt x="2383394" y="1258798"/>
                  </a:cubicBezTo>
                  <a:lnTo>
                    <a:pt x="2391041" y="1264074"/>
                  </a:lnTo>
                  <a:cubicBezTo>
                    <a:pt x="2394603" y="1266532"/>
                    <a:pt x="2394692" y="1270581"/>
                    <a:pt x="2391239" y="1273118"/>
                  </a:cubicBezTo>
                  <a:lnTo>
                    <a:pt x="2370412" y="1288415"/>
                  </a:lnTo>
                  <a:cubicBezTo>
                    <a:pt x="2366959" y="1290951"/>
                    <a:pt x="2361270" y="1291014"/>
                    <a:pt x="2357707" y="1288556"/>
                  </a:cubicBezTo>
                  <a:lnTo>
                    <a:pt x="2350061" y="1283280"/>
                  </a:lnTo>
                  <a:cubicBezTo>
                    <a:pt x="2346497" y="1280822"/>
                    <a:pt x="2346409" y="1276772"/>
                    <a:pt x="2349862" y="1274236"/>
                  </a:cubicBezTo>
                  <a:lnTo>
                    <a:pt x="2370689" y="1258939"/>
                  </a:lnTo>
                  <a:cubicBezTo>
                    <a:pt x="2372416" y="1257671"/>
                    <a:pt x="2374701" y="1257021"/>
                    <a:pt x="2377000" y="1256996"/>
                  </a:cubicBezTo>
                  <a:close/>
                  <a:moveTo>
                    <a:pt x="1746369" y="1256996"/>
                  </a:moveTo>
                  <a:cubicBezTo>
                    <a:pt x="1748669" y="1256970"/>
                    <a:pt x="1750982" y="1257569"/>
                    <a:pt x="1752763" y="1258798"/>
                  </a:cubicBezTo>
                  <a:lnTo>
                    <a:pt x="1760410" y="1264074"/>
                  </a:lnTo>
                  <a:cubicBezTo>
                    <a:pt x="1763973" y="1266532"/>
                    <a:pt x="1764062" y="1270581"/>
                    <a:pt x="1760608" y="1273118"/>
                  </a:cubicBezTo>
                  <a:lnTo>
                    <a:pt x="1739781" y="1288415"/>
                  </a:lnTo>
                  <a:cubicBezTo>
                    <a:pt x="1736328" y="1290951"/>
                    <a:pt x="1730639" y="1291014"/>
                    <a:pt x="1727076" y="1288556"/>
                  </a:cubicBezTo>
                  <a:lnTo>
                    <a:pt x="1719430" y="1283280"/>
                  </a:lnTo>
                  <a:cubicBezTo>
                    <a:pt x="1715867" y="1280822"/>
                    <a:pt x="1715778" y="1276772"/>
                    <a:pt x="1719232" y="1274236"/>
                  </a:cubicBezTo>
                  <a:lnTo>
                    <a:pt x="1740058" y="1258939"/>
                  </a:lnTo>
                  <a:cubicBezTo>
                    <a:pt x="1741785" y="1257671"/>
                    <a:pt x="1744071" y="1257021"/>
                    <a:pt x="1746369" y="1256996"/>
                  </a:cubicBezTo>
                  <a:close/>
                  <a:moveTo>
                    <a:pt x="1115866" y="1256996"/>
                  </a:moveTo>
                  <a:cubicBezTo>
                    <a:pt x="1118165" y="1256970"/>
                    <a:pt x="1120478" y="1257569"/>
                    <a:pt x="1122260" y="1258798"/>
                  </a:cubicBezTo>
                  <a:lnTo>
                    <a:pt x="1129907" y="1264074"/>
                  </a:lnTo>
                  <a:cubicBezTo>
                    <a:pt x="1133469" y="1266532"/>
                    <a:pt x="1133559" y="1270581"/>
                    <a:pt x="1130105" y="1273118"/>
                  </a:cubicBezTo>
                  <a:lnTo>
                    <a:pt x="1109278" y="1288415"/>
                  </a:lnTo>
                  <a:cubicBezTo>
                    <a:pt x="1105825" y="1290951"/>
                    <a:pt x="1100136" y="1291014"/>
                    <a:pt x="1096573" y="1288556"/>
                  </a:cubicBezTo>
                  <a:lnTo>
                    <a:pt x="1088927" y="1283280"/>
                  </a:lnTo>
                  <a:cubicBezTo>
                    <a:pt x="1085364" y="1280822"/>
                    <a:pt x="1085274" y="1276772"/>
                    <a:pt x="1088729" y="1274236"/>
                  </a:cubicBezTo>
                  <a:lnTo>
                    <a:pt x="1109555" y="1258939"/>
                  </a:lnTo>
                  <a:cubicBezTo>
                    <a:pt x="1111282" y="1257671"/>
                    <a:pt x="1113567" y="1257021"/>
                    <a:pt x="1115866" y="1256996"/>
                  </a:cubicBezTo>
                  <a:close/>
                  <a:moveTo>
                    <a:pt x="486557" y="1256996"/>
                  </a:moveTo>
                  <a:cubicBezTo>
                    <a:pt x="488856" y="1256970"/>
                    <a:pt x="491169" y="1257569"/>
                    <a:pt x="492950" y="1258798"/>
                  </a:cubicBezTo>
                  <a:lnTo>
                    <a:pt x="500597" y="1264074"/>
                  </a:lnTo>
                  <a:cubicBezTo>
                    <a:pt x="504160" y="1266532"/>
                    <a:pt x="504249" y="1270581"/>
                    <a:pt x="500795" y="1273118"/>
                  </a:cubicBezTo>
                  <a:lnTo>
                    <a:pt x="479969" y="1288415"/>
                  </a:lnTo>
                  <a:cubicBezTo>
                    <a:pt x="476515" y="1290951"/>
                    <a:pt x="470827" y="1291014"/>
                    <a:pt x="467264" y="1288556"/>
                  </a:cubicBezTo>
                  <a:lnTo>
                    <a:pt x="459617" y="1283280"/>
                  </a:lnTo>
                  <a:cubicBezTo>
                    <a:pt x="456054" y="1280822"/>
                    <a:pt x="455965" y="1276772"/>
                    <a:pt x="459419" y="1274236"/>
                  </a:cubicBezTo>
                  <a:lnTo>
                    <a:pt x="480245" y="1258939"/>
                  </a:lnTo>
                  <a:cubicBezTo>
                    <a:pt x="481972" y="1257671"/>
                    <a:pt x="484258" y="1257021"/>
                    <a:pt x="486557" y="1256996"/>
                  </a:cubicBezTo>
                  <a:close/>
                  <a:moveTo>
                    <a:pt x="4160999" y="1256804"/>
                  </a:moveTo>
                  <a:lnTo>
                    <a:pt x="4189371" y="1256804"/>
                  </a:lnTo>
                  <a:cubicBezTo>
                    <a:pt x="4198141" y="1256804"/>
                    <a:pt x="4205250" y="1261865"/>
                    <a:pt x="4205250" y="1268107"/>
                  </a:cubicBezTo>
                  <a:lnTo>
                    <a:pt x="4205250" y="1281504"/>
                  </a:lnTo>
                  <a:cubicBezTo>
                    <a:pt x="4205250" y="1287746"/>
                    <a:pt x="4198141" y="1292806"/>
                    <a:pt x="4189372" y="1292806"/>
                  </a:cubicBezTo>
                  <a:lnTo>
                    <a:pt x="4160999" y="1292806"/>
                  </a:lnTo>
                  <a:cubicBezTo>
                    <a:pt x="4152230" y="1292806"/>
                    <a:pt x="4145121" y="1287746"/>
                    <a:pt x="4145121" y="1281504"/>
                  </a:cubicBezTo>
                  <a:lnTo>
                    <a:pt x="4145121" y="1268107"/>
                  </a:lnTo>
                  <a:cubicBezTo>
                    <a:pt x="4145121" y="1261865"/>
                    <a:pt x="4152230" y="1256804"/>
                    <a:pt x="4160999" y="1256804"/>
                  </a:cubicBezTo>
                  <a:close/>
                  <a:moveTo>
                    <a:pt x="3531689" y="1256804"/>
                  </a:moveTo>
                  <a:lnTo>
                    <a:pt x="3560062" y="1256804"/>
                  </a:lnTo>
                  <a:cubicBezTo>
                    <a:pt x="3568831" y="1256804"/>
                    <a:pt x="3575940" y="1261865"/>
                    <a:pt x="3575940" y="1268107"/>
                  </a:cubicBezTo>
                  <a:lnTo>
                    <a:pt x="3575940" y="1281504"/>
                  </a:lnTo>
                  <a:cubicBezTo>
                    <a:pt x="3575940" y="1287746"/>
                    <a:pt x="3568831" y="1292806"/>
                    <a:pt x="3560062" y="1292806"/>
                  </a:cubicBezTo>
                  <a:lnTo>
                    <a:pt x="3531689" y="1292806"/>
                  </a:lnTo>
                  <a:cubicBezTo>
                    <a:pt x="3522920" y="1292806"/>
                    <a:pt x="3515812" y="1287746"/>
                    <a:pt x="3515812" y="1281504"/>
                  </a:cubicBezTo>
                  <a:lnTo>
                    <a:pt x="3515812" y="1268107"/>
                  </a:lnTo>
                  <a:cubicBezTo>
                    <a:pt x="3515812" y="1261865"/>
                    <a:pt x="3522920" y="1256804"/>
                    <a:pt x="3531689" y="1256804"/>
                  </a:cubicBezTo>
                  <a:close/>
                  <a:moveTo>
                    <a:pt x="2901186" y="1256804"/>
                  </a:moveTo>
                  <a:lnTo>
                    <a:pt x="2929558" y="1256804"/>
                  </a:lnTo>
                  <a:cubicBezTo>
                    <a:pt x="2938328" y="1256804"/>
                    <a:pt x="2945436" y="1261865"/>
                    <a:pt x="2945436" y="1268107"/>
                  </a:cubicBezTo>
                  <a:lnTo>
                    <a:pt x="2945436" y="1281504"/>
                  </a:lnTo>
                  <a:cubicBezTo>
                    <a:pt x="2945437" y="1287746"/>
                    <a:pt x="2938328" y="1292806"/>
                    <a:pt x="2929559" y="1292806"/>
                  </a:cubicBezTo>
                  <a:lnTo>
                    <a:pt x="2901186" y="1292806"/>
                  </a:lnTo>
                  <a:cubicBezTo>
                    <a:pt x="2892417" y="1292806"/>
                    <a:pt x="2885308" y="1287746"/>
                    <a:pt x="2885308" y="1281504"/>
                  </a:cubicBezTo>
                  <a:lnTo>
                    <a:pt x="2885308" y="1268107"/>
                  </a:lnTo>
                  <a:cubicBezTo>
                    <a:pt x="2885308" y="1261865"/>
                    <a:pt x="2892417" y="1256804"/>
                    <a:pt x="2901186" y="1256804"/>
                  </a:cubicBezTo>
                  <a:close/>
                  <a:moveTo>
                    <a:pt x="2270555" y="1256804"/>
                  </a:moveTo>
                  <a:lnTo>
                    <a:pt x="2298928" y="1256804"/>
                  </a:lnTo>
                  <a:cubicBezTo>
                    <a:pt x="2307697" y="1256804"/>
                    <a:pt x="2314806" y="1261865"/>
                    <a:pt x="2314806" y="1268107"/>
                  </a:cubicBezTo>
                  <a:lnTo>
                    <a:pt x="2314806" y="1281504"/>
                  </a:lnTo>
                  <a:cubicBezTo>
                    <a:pt x="2314807" y="1287746"/>
                    <a:pt x="2307697" y="1292806"/>
                    <a:pt x="2298928" y="1292806"/>
                  </a:cubicBezTo>
                  <a:lnTo>
                    <a:pt x="2270555" y="1292806"/>
                  </a:lnTo>
                  <a:cubicBezTo>
                    <a:pt x="2261787" y="1292806"/>
                    <a:pt x="2254678" y="1287746"/>
                    <a:pt x="2254678" y="1281504"/>
                  </a:cubicBezTo>
                  <a:lnTo>
                    <a:pt x="2254678" y="1268107"/>
                  </a:lnTo>
                  <a:cubicBezTo>
                    <a:pt x="2254678" y="1261865"/>
                    <a:pt x="2261787" y="1256804"/>
                    <a:pt x="2270555" y="1256804"/>
                  </a:cubicBezTo>
                  <a:close/>
                  <a:moveTo>
                    <a:pt x="1640052" y="1256804"/>
                  </a:moveTo>
                  <a:lnTo>
                    <a:pt x="1668424" y="1256804"/>
                  </a:lnTo>
                  <a:cubicBezTo>
                    <a:pt x="1677194" y="1256804"/>
                    <a:pt x="1684303" y="1261865"/>
                    <a:pt x="1684303" y="1268107"/>
                  </a:cubicBezTo>
                  <a:lnTo>
                    <a:pt x="1684303" y="1281504"/>
                  </a:lnTo>
                  <a:cubicBezTo>
                    <a:pt x="1684303" y="1287746"/>
                    <a:pt x="1677194" y="1292806"/>
                    <a:pt x="1668425" y="1292806"/>
                  </a:cubicBezTo>
                  <a:lnTo>
                    <a:pt x="1640052" y="1292806"/>
                  </a:lnTo>
                  <a:cubicBezTo>
                    <a:pt x="1631283" y="1292806"/>
                    <a:pt x="1624174" y="1287746"/>
                    <a:pt x="1624174" y="1281504"/>
                  </a:cubicBezTo>
                  <a:lnTo>
                    <a:pt x="1624174" y="1268107"/>
                  </a:lnTo>
                  <a:cubicBezTo>
                    <a:pt x="1624174" y="1261865"/>
                    <a:pt x="1631283" y="1256804"/>
                    <a:pt x="1640052" y="1256804"/>
                  </a:cubicBezTo>
                  <a:close/>
                  <a:moveTo>
                    <a:pt x="1010742" y="1256804"/>
                  </a:moveTo>
                  <a:lnTo>
                    <a:pt x="1039115" y="1256804"/>
                  </a:lnTo>
                  <a:cubicBezTo>
                    <a:pt x="1047884" y="1256804"/>
                    <a:pt x="1054993" y="1261865"/>
                    <a:pt x="1054993" y="1268107"/>
                  </a:cubicBezTo>
                  <a:lnTo>
                    <a:pt x="1054993" y="1281504"/>
                  </a:lnTo>
                  <a:cubicBezTo>
                    <a:pt x="1054993" y="1287746"/>
                    <a:pt x="1047884" y="1292806"/>
                    <a:pt x="1039115" y="1292806"/>
                  </a:cubicBezTo>
                  <a:lnTo>
                    <a:pt x="1010742" y="1292806"/>
                  </a:lnTo>
                  <a:cubicBezTo>
                    <a:pt x="1001974" y="1292806"/>
                    <a:pt x="994865" y="1287746"/>
                    <a:pt x="994865" y="1281504"/>
                  </a:cubicBezTo>
                  <a:lnTo>
                    <a:pt x="994865" y="1268107"/>
                  </a:lnTo>
                  <a:cubicBezTo>
                    <a:pt x="994865" y="1261865"/>
                    <a:pt x="1001974" y="1256804"/>
                    <a:pt x="1010742" y="1256804"/>
                  </a:cubicBezTo>
                  <a:close/>
                  <a:moveTo>
                    <a:pt x="380239" y="1256804"/>
                  </a:moveTo>
                  <a:lnTo>
                    <a:pt x="408611" y="1256804"/>
                  </a:lnTo>
                  <a:cubicBezTo>
                    <a:pt x="417381" y="1256804"/>
                    <a:pt x="424489" y="1261865"/>
                    <a:pt x="424489" y="1268107"/>
                  </a:cubicBezTo>
                  <a:lnTo>
                    <a:pt x="424489" y="1281504"/>
                  </a:lnTo>
                  <a:cubicBezTo>
                    <a:pt x="424490" y="1287746"/>
                    <a:pt x="417381" y="1292806"/>
                    <a:pt x="408612" y="1292806"/>
                  </a:cubicBezTo>
                  <a:lnTo>
                    <a:pt x="380239" y="1292806"/>
                  </a:lnTo>
                  <a:cubicBezTo>
                    <a:pt x="371470" y="1292806"/>
                    <a:pt x="364361" y="1287746"/>
                    <a:pt x="364361" y="1281504"/>
                  </a:cubicBezTo>
                  <a:lnTo>
                    <a:pt x="364361" y="1268107"/>
                  </a:lnTo>
                  <a:cubicBezTo>
                    <a:pt x="364361" y="1261865"/>
                    <a:pt x="371470" y="1256804"/>
                    <a:pt x="380239" y="1256804"/>
                  </a:cubicBezTo>
                  <a:close/>
                  <a:moveTo>
                    <a:pt x="55751" y="1228870"/>
                  </a:moveTo>
                  <a:lnTo>
                    <a:pt x="69797" y="1238869"/>
                  </a:lnTo>
                  <a:cubicBezTo>
                    <a:pt x="72826" y="1241025"/>
                    <a:pt x="75098" y="1243516"/>
                    <a:pt x="76613" y="1246175"/>
                  </a:cubicBezTo>
                  <a:lnTo>
                    <a:pt x="78475" y="1252986"/>
                  </a:lnTo>
                  <a:lnTo>
                    <a:pt x="78792" y="1252986"/>
                  </a:lnTo>
                  <a:cubicBezTo>
                    <a:pt x="78823" y="1253100"/>
                    <a:pt x="78853" y="1253213"/>
                    <a:pt x="78884" y="1253327"/>
                  </a:cubicBezTo>
                  <a:cubicBezTo>
                    <a:pt x="78831" y="1253520"/>
                    <a:pt x="78779" y="1253713"/>
                    <a:pt x="78726" y="1253906"/>
                  </a:cubicBezTo>
                  <a:cubicBezTo>
                    <a:pt x="78779" y="1254099"/>
                    <a:pt x="78831" y="1254293"/>
                    <a:pt x="78884" y="1254486"/>
                  </a:cubicBezTo>
                  <a:lnTo>
                    <a:pt x="78567" y="1254486"/>
                  </a:lnTo>
                  <a:lnTo>
                    <a:pt x="76613" y="1261638"/>
                  </a:lnTo>
                  <a:cubicBezTo>
                    <a:pt x="75098" y="1264296"/>
                    <a:pt x="72826" y="1266787"/>
                    <a:pt x="69797" y="1268944"/>
                  </a:cubicBezTo>
                  <a:lnTo>
                    <a:pt x="36567" y="1292599"/>
                  </a:lnTo>
                  <a:lnTo>
                    <a:pt x="32319" y="1293851"/>
                  </a:lnTo>
                  <a:close/>
                  <a:moveTo>
                    <a:pt x="3867407" y="1221654"/>
                  </a:moveTo>
                  <a:cubicBezTo>
                    <a:pt x="3869076" y="1221675"/>
                    <a:pt x="3870735" y="1222150"/>
                    <a:pt x="3871986" y="1223072"/>
                  </a:cubicBezTo>
                  <a:lnTo>
                    <a:pt x="3892704" y="1238352"/>
                  </a:lnTo>
                  <a:cubicBezTo>
                    <a:pt x="3895206" y="1240198"/>
                    <a:pt x="3895132" y="1243138"/>
                    <a:pt x="3892540" y="1244919"/>
                  </a:cubicBezTo>
                  <a:lnTo>
                    <a:pt x="3885429" y="1249805"/>
                  </a:lnTo>
                  <a:cubicBezTo>
                    <a:pt x="3882836" y="1251586"/>
                    <a:pt x="3878706" y="1251534"/>
                    <a:pt x="3876204" y="1249689"/>
                  </a:cubicBezTo>
                  <a:lnTo>
                    <a:pt x="3855486" y="1234409"/>
                  </a:lnTo>
                  <a:cubicBezTo>
                    <a:pt x="3852985" y="1232563"/>
                    <a:pt x="3853057" y="1229623"/>
                    <a:pt x="3855650" y="1227842"/>
                  </a:cubicBezTo>
                  <a:lnTo>
                    <a:pt x="3862760" y="1222956"/>
                  </a:lnTo>
                  <a:cubicBezTo>
                    <a:pt x="3864057" y="1222066"/>
                    <a:pt x="3865738" y="1221633"/>
                    <a:pt x="3867407" y="1221654"/>
                  </a:cubicBezTo>
                  <a:close/>
                  <a:moveTo>
                    <a:pt x="3238097" y="1221654"/>
                  </a:moveTo>
                  <a:lnTo>
                    <a:pt x="3242676" y="1223072"/>
                  </a:lnTo>
                  <a:lnTo>
                    <a:pt x="3263394" y="1238352"/>
                  </a:lnTo>
                  <a:cubicBezTo>
                    <a:pt x="3265896" y="1240198"/>
                    <a:pt x="3265823" y="1243138"/>
                    <a:pt x="3263230" y="1244919"/>
                  </a:cubicBezTo>
                  <a:lnTo>
                    <a:pt x="3256120" y="1249805"/>
                  </a:lnTo>
                  <a:cubicBezTo>
                    <a:pt x="3253527" y="1251586"/>
                    <a:pt x="3249396" y="1251534"/>
                    <a:pt x="3246894" y="1249689"/>
                  </a:cubicBezTo>
                  <a:lnTo>
                    <a:pt x="3226176" y="1234409"/>
                  </a:lnTo>
                  <a:cubicBezTo>
                    <a:pt x="3223674" y="1232563"/>
                    <a:pt x="3223748" y="1229623"/>
                    <a:pt x="3226340" y="1227842"/>
                  </a:cubicBezTo>
                  <a:lnTo>
                    <a:pt x="3233451" y="1222956"/>
                  </a:lnTo>
                  <a:cubicBezTo>
                    <a:pt x="3234748" y="1222066"/>
                    <a:pt x="3236428" y="1221633"/>
                    <a:pt x="3238097" y="1221654"/>
                  </a:cubicBezTo>
                  <a:close/>
                  <a:moveTo>
                    <a:pt x="2607594" y="1221654"/>
                  </a:moveTo>
                  <a:cubicBezTo>
                    <a:pt x="2609264" y="1221675"/>
                    <a:pt x="2610922" y="1222150"/>
                    <a:pt x="2612173" y="1223072"/>
                  </a:cubicBezTo>
                  <a:lnTo>
                    <a:pt x="2632890" y="1238352"/>
                  </a:lnTo>
                  <a:cubicBezTo>
                    <a:pt x="2635393" y="1240198"/>
                    <a:pt x="2635319" y="1243138"/>
                    <a:pt x="2632727" y="1244919"/>
                  </a:cubicBezTo>
                  <a:lnTo>
                    <a:pt x="2625616" y="1249805"/>
                  </a:lnTo>
                  <a:cubicBezTo>
                    <a:pt x="2623024" y="1251586"/>
                    <a:pt x="2618893" y="1251534"/>
                    <a:pt x="2616391" y="1249689"/>
                  </a:cubicBezTo>
                  <a:lnTo>
                    <a:pt x="2595673" y="1234409"/>
                  </a:lnTo>
                  <a:cubicBezTo>
                    <a:pt x="2593172" y="1232563"/>
                    <a:pt x="2593244" y="1229623"/>
                    <a:pt x="2595837" y="1227842"/>
                  </a:cubicBezTo>
                  <a:lnTo>
                    <a:pt x="2602948" y="1222956"/>
                  </a:lnTo>
                  <a:cubicBezTo>
                    <a:pt x="2604244" y="1222066"/>
                    <a:pt x="2605925" y="1221633"/>
                    <a:pt x="2607594" y="1221654"/>
                  </a:cubicBezTo>
                  <a:close/>
                  <a:moveTo>
                    <a:pt x="1976964" y="1221654"/>
                  </a:moveTo>
                  <a:lnTo>
                    <a:pt x="1981543" y="1223072"/>
                  </a:lnTo>
                  <a:lnTo>
                    <a:pt x="2002260" y="1238352"/>
                  </a:lnTo>
                  <a:cubicBezTo>
                    <a:pt x="2004762" y="1240198"/>
                    <a:pt x="2004689" y="1243138"/>
                    <a:pt x="2002096" y="1244919"/>
                  </a:cubicBezTo>
                  <a:lnTo>
                    <a:pt x="1994986" y="1249805"/>
                  </a:lnTo>
                  <a:cubicBezTo>
                    <a:pt x="1992393" y="1251586"/>
                    <a:pt x="1988262" y="1251534"/>
                    <a:pt x="1985760" y="1249689"/>
                  </a:cubicBezTo>
                  <a:lnTo>
                    <a:pt x="1965043" y="1234409"/>
                  </a:lnTo>
                  <a:cubicBezTo>
                    <a:pt x="1962541" y="1232563"/>
                    <a:pt x="1962613" y="1229623"/>
                    <a:pt x="1965206" y="1227842"/>
                  </a:cubicBezTo>
                  <a:lnTo>
                    <a:pt x="1972317" y="1222956"/>
                  </a:lnTo>
                  <a:cubicBezTo>
                    <a:pt x="1973613" y="1222066"/>
                    <a:pt x="1975294" y="1221633"/>
                    <a:pt x="1976964" y="1221654"/>
                  </a:cubicBezTo>
                  <a:close/>
                  <a:moveTo>
                    <a:pt x="1346460" y="1221654"/>
                  </a:moveTo>
                  <a:cubicBezTo>
                    <a:pt x="1348130" y="1221675"/>
                    <a:pt x="1349788" y="1222150"/>
                    <a:pt x="1351039" y="1223072"/>
                  </a:cubicBezTo>
                  <a:lnTo>
                    <a:pt x="1371757" y="1238352"/>
                  </a:lnTo>
                  <a:cubicBezTo>
                    <a:pt x="1374259" y="1240198"/>
                    <a:pt x="1374186" y="1243138"/>
                    <a:pt x="1371593" y="1244919"/>
                  </a:cubicBezTo>
                  <a:lnTo>
                    <a:pt x="1364482" y="1249805"/>
                  </a:lnTo>
                  <a:cubicBezTo>
                    <a:pt x="1361890" y="1251586"/>
                    <a:pt x="1357759" y="1251534"/>
                    <a:pt x="1355257" y="1249689"/>
                  </a:cubicBezTo>
                  <a:lnTo>
                    <a:pt x="1334540" y="1234409"/>
                  </a:lnTo>
                  <a:cubicBezTo>
                    <a:pt x="1332037" y="1232563"/>
                    <a:pt x="1332110" y="1229623"/>
                    <a:pt x="1334703" y="1227842"/>
                  </a:cubicBezTo>
                  <a:lnTo>
                    <a:pt x="1341814" y="1222956"/>
                  </a:lnTo>
                  <a:cubicBezTo>
                    <a:pt x="1343110" y="1222066"/>
                    <a:pt x="1344791" y="1221633"/>
                    <a:pt x="1346460" y="1221654"/>
                  </a:cubicBezTo>
                  <a:close/>
                  <a:moveTo>
                    <a:pt x="717150" y="1221654"/>
                  </a:moveTo>
                  <a:lnTo>
                    <a:pt x="721729" y="1223072"/>
                  </a:lnTo>
                  <a:lnTo>
                    <a:pt x="742447" y="1238352"/>
                  </a:lnTo>
                  <a:cubicBezTo>
                    <a:pt x="744950" y="1240198"/>
                    <a:pt x="744876" y="1243138"/>
                    <a:pt x="742284" y="1244919"/>
                  </a:cubicBezTo>
                  <a:lnTo>
                    <a:pt x="735172" y="1249805"/>
                  </a:lnTo>
                  <a:cubicBezTo>
                    <a:pt x="732580" y="1251586"/>
                    <a:pt x="728450" y="1251534"/>
                    <a:pt x="725948" y="1249689"/>
                  </a:cubicBezTo>
                  <a:lnTo>
                    <a:pt x="705230" y="1234409"/>
                  </a:lnTo>
                  <a:cubicBezTo>
                    <a:pt x="702728" y="1232563"/>
                    <a:pt x="702801" y="1229623"/>
                    <a:pt x="705393" y="1227842"/>
                  </a:cubicBezTo>
                  <a:lnTo>
                    <a:pt x="712504" y="1222956"/>
                  </a:lnTo>
                  <a:cubicBezTo>
                    <a:pt x="713800" y="1222066"/>
                    <a:pt x="715481" y="1221633"/>
                    <a:pt x="717150" y="1221654"/>
                  </a:cubicBezTo>
                  <a:close/>
                  <a:moveTo>
                    <a:pt x="86647" y="1221654"/>
                  </a:moveTo>
                  <a:cubicBezTo>
                    <a:pt x="88316" y="1221675"/>
                    <a:pt x="89975" y="1222150"/>
                    <a:pt x="91226" y="1223072"/>
                  </a:cubicBezTo>
                  <a:lnTo>
                    <a:pt x="111943" y="1238352"/>
                  </a:lnTo>
                  <a:cubicBezTo>
                    <a:pt x="114446" y="1240198"/>
                    <a:pt x="114373" y="1243138"/>
                    <a:pt x="111780" y="1244919"/>
                  </a:cubicBezTo>
                  <a:lnTo>
                    <a:pt x="104669" y="1249805"/>
                  </a:lnTo>
                  <a:cubicBezTo>
                    <a:pt x="102077" y="1251586"/>
                    <a:pt x="97946" y="1251534"/>
                    <a:pt x="95444" y="1249689"/>
                  </a:cubicBezTo>
                  <a:lnTo>
                    <a:pt x="74726" y="1234409"/>
                  </a:lnTo>
                  <a:cubicBezTo>
                    <a:pt x="72225" y="1232563"/>
                    <a:pt x="72297" y="1229623"/>
                    <a:pt x="74890" y="1227842"/>
                  </a:cubicBezTo>
                  <a:lnTo>
                    <a:pt x="82000" y="1222956"/>
                  </a:lnTo>
                  <a:cubicBezTo>
                    <a:pt x="83297" y="1222066"/>
                    <a:pt x="84978" y="1221633"/>
                    <a:pt x="86647" y="1221654"/>
                  </a:cubicBezTo>
                  <a:close/>
                  <a:moveTo>
                    <a:pt x="4321488" y="1209308"/>
                  </a:moveTo>
                  <a:cubicBezTo>
                    <a:pt x="4323296" y="1209235"/>
                    <a:pt x="4325154" y="1209413"/>
                    <a:pt x="4326966" y="1209875"/>
                  </a:cubicBezTo>
                  <a:lnTo>
                    <a:pt x="4340943" y="1213433"/>
                  </a:lnTo>
                  <a:lnTo>
                    <a:pt x="4340943" y="1245560"/>
                  </a:lnTo>
                  <a:lnTo>
                    <a:pt x="4332632" y="1248359"/>
                  </a:lnTo>
                  <a:lnTo>
                    <a:pt x="4310466" y="1242716"/>
                  </a:lnTo>
                  <a:cubicBezTo>
                    <a:pt x="4303217" y="1240871"/>
                    <a:pt x="4299442" y="1235191"/>
                    <a:pt x="4302034" y="1230030"/>
                  </a:cubicBezTo>
                  <a:lnTo>
                    <a:pt x="4309145" y="1215877"/>
                  </a:lnTo>
                  <a:cubicBezTo>
                    <a:pt x="4311090" y="1212007"/>
                    <a:pt x="4316064" y="1209527"/>
                    <a:pt x="4321488" y="1209308"/>
                  </a:cubicBezTo>
                  <a:close/>
                  <a:moveTo>
                    <a:pt x="3690984" y="1209308"/>
                  </a:moveTo>
                  <a:cubicBezTo>
                    <a:pt x="3692792" y="1209235"/>
                    <a:pt x="3694650" y="1209413"/>
                    <a:pt x="3696462" y="1209875"/>
                  </a:cubicBezTo>
                  <a:lnTo>
                    <a:pt x="3718628" y="1215518"/>
                  </a:lnTo>
                  <a:cubicBezTo>
                    <a:pt x="3725878" y="1217364"/>
                    <a:pt x="3729653" y="1223043"/>
                    <a:pt x="3727060" y="1228203"/>
                  </a:cubicBezTo>
                  <a:lnTo>
                    <a:pt x="3719950" y="1242357"/>
                  </a:lnTo>
                  <a:cubicBezTo>
                    <a:pt x="3717357" y="1247518"/>
                    <a:pt x="3709378" y="1250205"/>
                    <a:pt x="3702129" y="1248359"/>
                  </a:cubicBezTo>
                  <a:lnTo>
                    <a:pt x="3679962" y="1242716"/>
                  </a:lnTo>
                  <a:cubicBezTo>
                    <a:pt x="3672713" y="1240871"/>
                    <a:pt x="3668939" y="1235191"/>
                    <a:pt x="3671531" y="1230030"/>
                  </a:cubicBezTo>
                  <a:lnTo>
                    <a:pt x="3678642" y="1215877"/>
                  </a:lnTo>
                  <a:cubicBezTo>
                    <a:pt x="3680586" y="1212007"/>
                    <a:pt x="3685561" y="1209527"/>
                    <a:pt x="3690984" y="1209308"/>
                  </a:cubicBezTo>
                  <a:close/>
                  <a:moveTo>
                    <a:pt x="3061675" y="1209308"/>
                  </a:moveTo>
                  <a:cubicBezTo>
                    <a:pt x="3063482" y="1209235"/>
                    <a:pt x="3065340" y="1209413"/>
                    <a:pt x="3067153" y="1209875"/>
                  </a:cubicBezTo>
                  <a:lnTo>
                    <a:pt x="3089319" y="1215518"/>
                  </a:lnTo>
                  <a:cubicBezTo>
                    <a:pt x="3096569" y="1217364"/>
                    <a:pt x="3100343" y="1223043"/>
                    <a:pt x="3097751" y="1228203"/>
                  </a:cubicBezTo>
                  <a:lnTo>
                    <a:pt x="3090640" y="1242357"/>
                  </a:lnTo>
                  <a:cubicBezTo>
                    <a:pt x="3088048" y="1247518"/>
                    <a:pt x="3080069" y="1250205"/>
                    <a:pt x="3072820" y="1248359"/>
                  </a:cubicBezTo>
                  <a:lnTo>
                    <a:pt x="3050653" y="1242716"/>
                  </a:lnTo>
                  <a:cubicBezTo>
                    <a:pt x="3043404" y="1240871"/>
                    <a:pt x="3039628" y="1235191"/>
                    <a:pt x="3042222" y="1230030"/>
                  </a:cubicBezTo>
                  <a:lnTo>
                    <a:pt x="3049332" y="1215877"/>
                  </a:lnTo>
                  <a:cubicBezTo>
                    <a:pt x="3051276" y="1212007"/>
                    <a:pt x="3056251" y="1209527"/>
                    <a:pt x="3061675" y="1209308"/>
                  </a:cubicBezTo>
                  <a:close/>
                  <a:moveTo>
                    <a:pt x="2431171" y="1209308"/>
                  </a:moveTo>
                  <a:cubicBezTo>
                    <a:pt x="2432979" y="1209235"/>
                    <a:pt x="2434837" y="1209413"/>
                    <a:pt x="2436649" y="1209875"/>
                  </a:cubicBezTo>
                  <a:lnTo>
                    <a:pt x="2458815" y="1215518"/>
                  </a:lnTo>
                  <a:cubicBezTo>
                    <a:pt x="2466065" y="1217364"/>
                    <a:pt x="2469840" y="1223043"/>
                    <a:pt x="2467247" y="1228203"/>
                  </a:cubicBezTo>
                  <a:lnTo>
                    <a:pt x="2460136" y="1242357"/>
                  </a:lnTo>
                  <a:cubicBezTo>
                    <a:pt x="2457544" y="1247518"/>
                    <a:pt x="2449565" y="1250205"/>
                    <a:pt x="2442316" y="1248359"/>
                  </a:cubicBezTo>
                  <a:lnTo>
                    <a:pt x="2420149" y="1242716"/>
                  </a:lnTo>
                  <a:cubicBezTo>
                    <a:pt x="2412900" y="1240871"/>
                    <a:pt x="2409125" y="1235191"/>
                    <a:pt x="2411718" y="1230030"/>
                  </a:cubicBezTo>
                  <a:lnTo>
                    <a:pt x="2418829" y="1215877"/>
                  </a:lnTo>
                  <a:cubicBezTo>
                    <a:pt x="2420773" y="1212007"/>
                    <a:pt x="2425747" y="1209527"/>
                    <a:pt x="2431171" y="1209308"/>
                  </a:cubicBezTo>
                  <a:close/>
                  <a:moveTo>
                    <a:pt x="1800541" y="1209308"/>
                  </a:moveTo>
                  <a:cubicBezTo>
                    <a:pt x="1802349" y="1209235"/>
                    <a:pt x="1804206" y="1209413"/>
                    <a:pt x="1806019" y="1209875"/>
                  </a:cubicBezTo>
                  <a:lnTo>
                    <a:pt x="1828185" y="1215518"/>
                  </a:lnTo>
                  <a:cubicBezTo>
                    <a:pt x="1835435" y="1217364"/>
                    <a:pt x="1839210" y="1223043"/>
                    <a:pt x="1836617" y="1228203"/>
                  </a:cubicBezTo>
                  <a:lnTo>
                    <a:pt x="1829506" y="1242357"/>
                  </a:lnTo>
                  <a:cubicBezTo>
                    <a:pt x="1826913" y="1247518"/>
                    <a:pt x="1818935" y="1250205"/>
                    <a:pt x="1811686" y="1248359"/>
                  </a:cubicBezTo>
                  <a:lnTo>
                    <a:pt x="1789519" y="1242716"/>
                  </a:lnTo>
                  <a:cubicBezTo>
                    <a:pt x="1782270" y="1240871"/>
                    <a:pt x="1778495" y="1235191"/>
                    <a:pt x="1781087" y="1230030"/>
                  </a:cubicBezTo>
                  <a:lnTo>
                    <a:pt x="1788198" y="1215877"/>
                  </a:lnTo>
                  <a:cubicBezTo>
                    <a:pt x="1790143" y="1212007"/>
                    <a:pt x="1795117" y="1209527"/>
                    <a:pt x="1800541" y="1209308"/>
                  </a:cubicBezTo>
                  <a:close/>
                  <a:moveTo>
                    <a:pt x="1170037" y="1209308"/>
                  </a:moveTo>
                  <a:cubicBezTo>
                    <a:pt x="1171845" y="1209235"/>
                    <a:pt x="1173703" y="1209413"/>
                    <a:pt x="1175516" y="1209875"/>
                  </a:cubicBezTo>
                  <a:lnTo>
                    <a:pt x="1197682" y="1215518"/>
                  </a:lnTo>
                  <a:cubicBezTo>
                    <a:pt x="1204931" y="1217364"/>
                    <a:pt x="1208706" y="1223043"/>
                    <a:pt x="1206114" y="1228203"/>
                  </a:cubicBezTo>
                  <a:lnTo>
                    <a:pt x="1199003" y="1242357"/>
                  </a:lnTo>
                  <a:cubicBezTo>
                    <a:pt x="1196410" y="1247518"/>
                    <a:pt x="1188432" y="1250205"/>
                    <a:pt x="1181182" y="1248359"/>
                  </a:cubicBezTo>
                  <a:lnTo>
                    <a:pt x="1159016" y="1242716"/>
                  </a:lnTo>
                  <a:cubicBezTo>
                    <a:pt x="1151766" y="1240871"/>
                    <a:pt x="1147991" y="1235191"/>
                    <a:pt x="1150584" y="1230030"/>
                  </a:cubicBezTo>
                  <a:lnTo>
                    <a:pt x="1157695" y="1215877"/>
                  </a:lnTo>
                  <a:cubicBezTo>
                    <a:pt x="1159640" y="1212007"/>
                    <a:pt x="1164614" y="1209527"/>
                    <a:pt x="1170037" y="1209308"/>
                  </a:cubicBezTo>
                  <a:close/>
                  <a:moveTo>
                    <a:pt x="540728" y="1209308"/>
                  </a:moveTo>
                  <a:cubicBezTo>
                    <a:pt x="542536" y="1209235"/>
                    <a:pt x="544393" y="1209413"/>
                    <a:pt x="546206" y="1209875"/>
                  </a:cubicBezTo>
                  <a:lnTo>
                    <a:pt x="568372" y="1215518"/>
                  </a:lnTo>
                  <a:cubicBezTo>
                    <a:pt x="575622" y="1217364"/>
                    <a:pt x="579396" y="1223043"/>
                    <a:pt x="576804" y="1228203"/>
                  </a:cubicBezTo>
                  <a:lnTo>
                    <a:pt x="569693" y="1242357"/>
                  </a:lnTo>
                  <a:cubicBezTo>
                    <a:pt x="567101" y="1247518"/>
                    <a:pt x="559122" y="1250205"/>
                    <a:pt x="551873" y="1248359"/>
                  </a:cubicBezTo>
                  <a:lnTo>
                    <a:pt x="529706" y="1242716"/>
                  </a:lnTo>
                  <a:cubicBezTo>
                    <a:pt x="522457" y="1240871"/>
                    <a:pt x="518682" y="1235191"/>
                    <a:pt x="521275" y="1230030"/>
                  </a:cubicBezTo>
                  <a:lnTo>
                    <a:pt x="528386" y="1215877"/>
                  </a:lnTo>
                  <a:cubicBezTo>
                    <a:pt x="530330" y="1212007"/>
                    <a:pt x="535304" y="1209527"/>
                    <a:pt x="540728" y="1209308"/>
                  </a:cubicBezTo>
                  <a:close/>
                  <a:moveTo>
                    <a:pt x="3985294" y="1208745"/>
                  </a:moveTo>
                  <a:cubicBezTo>
                    <a:pt x="3993234" y="1208745"/>
                    <a:pt x="4001174" y="1210902"/>
                    <a:pt x="4007232" y="1215214"/>
                  </a:cubicBezTo>
                  <a:lnTo>
                    <a:pt x="4040462" y="1238869"/>
                  </a:lnTo>
                  <a:cubicBezTo>
                    <a:pt x="4043491" y="1241025"/>
                    <a:pt x="4045764" y="1243517"/>
                    <a:pt x="4047278" y="1246175"/>
                  </a:cubicBezTo>
                  <a:lnTo>
                    <a:pt x="4049140" y="1252986"/>
                  </a:lnTo>
                  <a:lnTo>
                    <a:pt x="4049456" y="1252986"/>
                  </a:lnTo>
                  <a:cubicBezTo>
                    <a:pt x="4049488" y="1253100"/>
                    <a:pt x="4049518" y="1253213"/>
                    <a:pt x="4049550" y="1253327"/>
                  </a:cubicBezTo>
                  <a:cubicBezTo>
                    <a:pt x="4049497" y="1253520"/>
                    <a:pt x="4049444" y="1253713"/>
                    <a:pt x="4049392" y="1253906"/>
                  </a:cubicBezTo>
                  <a:cubicBezTo>
                    <a:pt x="4049444" y="1254099"/>
                    <a:pt x="4049497" y="1254293"/>
                    <a:pt x="4049550" y="1254486"/>
                  </a:cubicBezTo>
                  <a:lnTo>
                    <a:pt x="4049233" y="1254486"/>
                  </a:lnTo>
                  <a:lnTo>
                    <a:pt x="4047278" y="1261638"/>
                  </a:lnTo>
                  <a:cubicBezTo>
                    <a:pt x="4045764" y="1264296"/>
                    <a:pt x="4043491" y="1266787"/>
                    <a:pt x="4040462" y="1268944"/>
                  </a:cubicBezTo>
                  <a:lnTo>
                    <a:pt x="4007232" y="1292599"/>
                  </a:lnTo>
                  <a:cubicBezTo>
                    <a:pt x="3995116" y="1301224"/>
                    <a:pt x="3975472" y="1301224"/>
                    <a:pt x="3963356" y="1292599"/>
                  </a:cubicBezTo>
                  <a:lnTo>
                    <a:pt x="3930126" y="1268944"/>
                  </a:lnTo>
                  <a:cubicBezTo>
                    <a:pt x="3927096" y="1266788"/>
                    <a:pt x="3924825" y="1264297"/>
                    <a:pt x="3923310" y="1261638"/>
                  </a:cubicBezTo>
                  <a:lnTo>
                    <a:pt x="3921355" y="1254486"/>
                  </a:lnTo>
                  <a:lnTo>
                    <a:pt x="3921038" y="1254486"/>
                  </a:lnTo>
                  <a:lnTo>
                    <a:pt x="3921197" y="1253906"/>
                  </a:lnTo>
                  <a:lnTo>
                    <a:pt x="3921038" y="1253327"/>
                  </a:lnTo>
                  <a:cubicBezTo>
                    <a:pt x="3921069" y="1253213"/>
                    <a:pt x="3921101" y="1253100"/>
                    <a:pt x="3921132" y="1252986"/>
                  </a:cubicBezTo>
                  <a:lnTo>
                    <a:pt x="3921448" y="1252986"/>
                  </a:lnTo>
                  <a:lnTo>
                    <a:pt x="3923310" y="1246175"/>
                  </a:lnTo>
                  <a:cubicBezTo>
                    <a:pt x="3924825" y="1243516"/>
                    <a:pt x="3927096" y="1241025"/>
                    <a:pt x="3930126" y="1238869"/>
                  </a:cubicBezTo>
                  <a:lnTo>
                    <a:pt x="3963356" y="1215214"/>
                  </a:lnTo>
                  <a:cubicBezTo>
                    <a:pt x="3969413" y="1210902"/>
                    <a:pt x="3977354" y="1208745"/>
                    <a:pt x="3985294" y="1208745"/>
                  </a:cubicBezTo>
                  <a:close/>
                  <a:moveTo>
                    <a:pt x="3795388" y="1208745"/>
                  </a:moveTo>
                  <a:cubicBezTo>
                    <a:pt x="3803328" y="1208745"/>
                    <a:pt x="3811269" y="1210901"/>
                    <a:pt x="3817326" y="1215214"/>
                  </a:cubicBezTo>
                  <a:lnTo>
                    <a:pt x="3850558" y="1238869"/>
                  </a:lnTo>
                  <a:cubicBezTo>
                    <a:pt x="3853586" y="1241025"/>
                    <a:pt x="3855858" y="1243516"/>
                    <a:pt x="3857372" y="1246175"/>
                  </a:cubicBezTo>
                  <a:lnTo>
                    <a:pt x="3859234" y="1252986"/>
                  </a:lnTo>
                  <a:lnTo>
                    <a:pt x="3859552" y="1252986"/>
                  </a:lnTo>
                  <a:cubicBezTo>
                    <a:pt x="3859582" y="1253100"/>
                    <a:pt x="3859613" y="1253213"/>
                    <a:pt x="3859644" y="1253327"/>
                  </a:cubicBezTo>
                  <a:cubicBezTo>
                    <a:pt x="3859591" y="1253520"/>
                    <a:pt x="3859539" y="1253713"/>
                    <a:pt x="3859486" y="1253906"/>
                  </a:cubicBezTo>
                  <a:cubicBezTo>
                    <a:pt x="3859539" y="1254099"/>
                    <a:pt x="3859591" y="1254293"/>
                    <a:pt x="3859644" y="1254486"/>
                  </a:cubicBezTo>
                  <a:lnTo>
                    <a:pt x="3859327" y="1254486"/>
                  </a:lnTo>
                  <a:lnTo>
                    <a:pt x="3857372" y="1261638"/>
                  </a:lnTo>
                  <a:cubicBezTo>
                    <a:pt x="3855858" y="1264296"/>
                    <a:pt x="3853586" y="1266787"/>
                    <a:pt x="3850558" y="1268944"/>
                  </a:cubicBezTo>
                  <a:lnTo>
                    <a:pt x="3817326" y="1292599"/>
                  </a:lnTo>
                  <a:cubicBezTo>
                    <a:pt x="3805211" y="1301224"/>
                    <a:pt x="3785566" y="1301224"/>
                    <a:pt x="3773451" y="1292599"/>
                  </a:cubicBezTo>
                  <a:lnTo>
                    <a:pt x="3740220" y="1268944"/>
                  </a:lnTo>
                  <a:cubicBezTo>
                    <a:pt x="3737191" y="1266787"/>
                    <a:pt x="3734919" y="1264296"/>
                    <a:pt x="3733405" y="1261638"/>
                  </a:cubicBezTo>
                  <a:lnTo>
                    <a:pt x="3731450" y="1254486"/>
                  </a:lnTo>
                  <a:lnTo>
                    <a:pt x="3731133" y="1254486"/>
                  </a:lnTo>
                  <a:lnTo>
                    <a:pt x="3731292" y="1253906"/>
                  </a:lnTo>
                  <a:lnTo>
                    <a:pt x="3731133" y="1253327"/>
                  </a:lnTo>
                  <a:lnTo>
                    <a:pt x="3731226" y="1252986"/>
                  </a:lnTo>
                  <a:lnTo>
                    <a:pt x="3731543" y="1252986"/>
                  </a:lnTo>
                  <a:lnTo>
                    <a:pt x="3733405" y="1246175"/>
                  </a:lnTo>
                  <a:cubicBezTo>
                    <a:pt x="3734919" y="1243516"/>
                    <a:pt x="3737191" y="1241025"/>
                    <a:pt x="3740220" y="1238869"/>
                  </a:cubicBezTo>
                  <a:lnTo>
                    <a:pt x="3773451" y="1215214"/>
                  </a:lnTo>
                  <a:cubicBezTo>
                    <a:pt x="3779508" y="1210901"/>
                    <a:pt x="3787448" y="1208745"/>
                    <a:pt x="3795388" y="1208745"/>
                  </a:cubicBezTo>
                  <a:close/>
                  <a:moveTo>
                    <a:pt x="3355984" y="1208745"/>
                  </a:moveTo>
                  <a:cubicBezTo>
                    <a:pt x="3363924" y="1208745"/>
                    <a:pt x="3371865" y="1210902"/>
                    <a:pt x="3377922" y="1215214"/>
                  </a:cubicBezTo>
                  <a:lnTo>
                    <a:pt x="3411153" y="1238869"/>
                  </a:lnTo>
                  <a:cubicBezTo>
                    <a:pt x="3414182" y="1241025"/>
                    <a:pt x="3416454" y="1243517"/>
                    <a:pt x="3417968" y="1246175"/>
                  </a:cubicBezTo>
                  <a:lnTo>
                    <a:pt x="3419830" y="1252986"/>
                  </a:lnTo>
                  <a:lnTo>
                    <a:pt x="3420147" y="1252986"/>
                  </a:lnTo>
                  <a:cubicBezTo>
                    <a:pt x="3420178" y="1253100"/>
                    <a:pt x="3420209" y="1253213"/>
                    <a:pt x="3420240" y="1253327"/>
                  </a:cubicBezTo>
                  <a:cubicBezTo>
                    <a:pt x="3420187" y="1253520"/>
                    <a:pt x="3420134" y="1253713"/>
                    <a:pt x="3420081" y="1253906"/>
                  </a:cubicBezTo>
                  <a:cubicBezTo>
                    <a:pt x="3420134" y="1254099"/>
                    <a:pt x="3420187" y="1254293"/>
                    <a:pt x="3420240" y="1254486"/>
                  </a:cubicBezTo>
                  <a:lnTo>
                    <a:pt x="3419923" y="1254486"/>
                  </a:lnTo>
                  <a:lnTo>
                    <a:pt x="3417968" y="1261638"/>
                  </a:lnTo>
                  <a:cubicBezTo>
                    <a:pt x="3416454" y="1264296"/>
                    <a:pt x="3414182" y="1266787"/>
                    <a:pt x="3411153" y="1268944"/>
                  </a:cubicBezTo>
                  <a:lnTo>
                    <a:pt x="3377922" y="1292599"/>
                  </a:lnTo>
                  <a:cubicBezTo>
                    <a:pt x="3365806" y="1301224"/>
                    <a:pt x="3346162" y="1301224"/>
                    <a:pt x="3334046" y="1292599"/>
                  </a:cubicBezTo>
                  <a:lnTo>
                    <a:pt x="3300816" y="1268944"/>
                  </a:lnTo>
                  <a:cubicBezTo>
                    <a:pt x="3297787" y="1266788"/>
                    <a:pt x="3295515" y="1264297"/>
                    <a:pt x="3294000" y="1261638"/>
                  </a:cubicBezTo>
                  <a:lnTo>
                    <a:pt x="3292046" y="1254486"/>
                  </a:lnTo>
                  <a:lnTo>
                    <a:pt x="3291729" y="1254486"/>
                  </a:lnTo>
                  <a:cubicBezTo>
                    <a:pt x="3291782" y="1254293"/>
                    <a:pt x="3291834" y="1254099"/>
                    <a:pt x="3291887" y="1253906"/>
                  </a:cubicBezTo>
                  <a:cubicBezTo>
                    <a:pt x="3291834" y="1253713"/>
                    <a:pt x="3291782" y="1253520"/>
                    <a:pt x="3291729" y="1253327"/>
                  </a:cubicBezTo>
                  <a:cubicBezTo>
                    <a:pt x="3291760" y="1253213"/>
                    <a:pt x="3291791" y="1253100"/>
                    <a:pt x="3291822" y="1252986"/>
                  </a:cubicBezTo>
                  <a:lnTo>
                    <a:pt x="3292139" y="1252986"/>
                  </a:lnTo>
                  <a:lnTo>
                    <a:pt x="3294000" y="1246175"/>
                  </a:lnTo>
                  <a:cubicBezTo>
                    <a:pt x="3295515" y="1243516"/>
                    <a:pt x="3297787" y="1241025"/>
                    <a:pt x="3300816" y="1238869"/>
                  </a:cubicBezTo>
                  <a:lnTo>
                    <a:pt x="3334046" y="1215214"/>
                  </a:lnTo>
                  <a:cubicBezTo>
                    <a:pt x="3340104" y="1210902"/>
                    <a:pt x="3348044" y="1208745"/>
                    <a:pt x="3355984" y="1208745"/>
                  </a:cubicBezTo>
                  <a:close/>
                  <a:moveTo>
                    <a:pt x="3166079" y="1208745"/>
                  </a:moveTo>
                  <a:cubicBezTo>
                    <a:pt x="3174019" y="1208745"/>
                    <a:pt x="3181959" y="1210901"/>
                    <a:pt x="3188017" y="1215214"/>
                  </a:cubicBezTo>
                  <a:lnTo>
                    <a:pt x="3221247" y="1238869"/>
                  </a:lnTo>
                  <a:cubicBezTo>
                    <a:pt x="3224276" y="1241025"/>
                    <a:pt x="3226549" y="1243516"/>
                    <a:pt x="3228063" y="1246175"/>
                  </a:cubicBezTo>
                  <a:lnTo>
                    <a:pt x="3229925" y="1252986"/>
                  </a:lnTo>
                  <a:lnTo>
                    <a:pt x="3230242" y="1252986"/>
                  </a:lnTo>
                  <a:cubicBezTo>
                    <a:pt x="3230273" y="1253100"/>
                    <a:pt x="3230304" y="1253213"/>
                    <a:pt x="3230335" y="1253327"/>
                  </a:cubicBezTo>
                  <a:cubicBezTo>
                    <a:pt x="3230282" y="1253520"/>
                    <a:pt x="3230229" y="1253713"/>
                    <a:pt x="3230177" y="1253906"/>
                  </a:cubicBezTo>
                  <a:cubicBezTo>
                    <a:pt x="3230229" y="1254099"/>
                    <a:pt x="3230282" y="1254293"/>
                    <a:pt x="3230335" y="1254486"/>
                  </a:cubicBezTo>
                  <a:lnTo>
                    <a:pt x="3230018" y="1254486"/>
                  </a:lnTo>
                  <a:lnTo>
                    <a:pt x="3228063" y="1261638"/>
                  </a:lnTo>
                  <a:cubicBezTo>
                    <a:pt x="3226549" y="1264296"/>
                    <a:pt x="3224276" y="1266787"/>
                    <a:pt x="3221247" y="1268944"/>
                  </a:cubicBezTo>
                  <a:lnTo>
                    <a:pt x="3188017" y="1292599"/>
                  </a:lnTo>
                  <a:cubicBezTo>
                    <a:pt x="3175902" y="1301224"/>
                    <a:pt x="3156257" y="1301224"/>
                    <a:pt x="3144141" y="1292599"/>
                  </a:cubicBezTo>
                  <a:lnTo>
                    <a:pt x="3110911" y="1268944"/>
                  </a:lnTo>
                  <a:cubicBezTo>
                    <a:pt x="3107881" y="1266787"/>
                    <a:pt x="3105610" y="1264296"/>
                    <a:pt x="3104095" y="1261638"/>
                  </a:cubicBezTo>
                  <a:lnTo>
                    <a:pt x="3102140" y="1254486"/>
                  </a:lnTo>
                  <a:lnTo>
                    <a:pt x="3101824" y="1254486"/>
                  </a:lnTo>
                  <a:cubicBezTo>
                    <a:pt x="3101877" y="1254293"/>
                    <a:pt x="3101929" y="1254099"/>
                    <a:pt x="3101982" y="1253906"/>
                  </a:cubicBezTo>
                  <a:cubicBezTo>
                    <a:pt x="3101929" y="1253713"/>
                    <a:pt x="3101877" y="1253520"/>
                    <a:pt x="3101824" y="1253327"/>
                  </a:cubicBezTo>
                  <a:cubicBezTo>
                    <a:pt x="3101854" y="1253213"/>
                    <a:pt x="3101885" y="1253100"/>
                    <a:pt x="3101916" y="1252986"/>
                  </a:cubicBezTo>
                  <a:lnTo>
                    <a:pt x="3102233" y="1252986"/>
                  </a:lnTo>
                  <a:lnTo>
                    <a:pt x="3104095" y="1246175"/>
                  </a:lnTo>
                  <a:cubicBezTo>
                    <a:pt x="3105610" y="1243516"/>
                    <a:pt x="3107881" y="1241025"/>
                    <a:pt x="3110911" y="1238869"/>
                  </a:cubicBezTo>
                  <a:lnTo>
                    <a:pt x="3144141" y="1215214"/>
                  </a:lnTo>
                  <a:cubicBezTo>
                    <a:pt x="3150199" y="1210901"/>
                    <a:pt x="3158139" y="1208745"/>
                    <a:pt x="3166079" y="1208745"/>
                  </a:cubicBezTo>
                  <a:close/>
                  <a:moveTo>
                    <a:pt x="2725481" y="1208745"/>
                  </a:moveTo>
                  <a:cubicBezTo>
                    <a:pt x="2733421" y="1208745"/>
                    <a:pt x="2741361" y="1210902"/>
                    <a:pt x="2747419" y="1215214"/>
                  </a:cubicBezTo>
                  <a:lnTo>
                    <a:pt x="2780650" y="1238869"/>
                  </a:lnTo>
                  <a:cubicBezTo>
                    <a:pt x="2783679" y="1241025"/>
                    <a:pt x="2785950" y="1243517"/>
                    <a:pt x="2787465" y="1246175"/>
                  </a:cubicBezTo>
                  <a:lnTo>
                    <a:pt x="2789327" y="1252986"/>
                  </a:lnTo>
                  <a:lnTo>
                    <a:pt x="2789644" y="1252986"/>
                  </a:lnTo>
                  <a:cubicBezTo>
                    <a:pt x="2789675" y="1253100"/>
                    <a:pt x="2789706" y="1253213"/>
                    <a:pt x="2789737" y="1253327"/>
                  </a:cubicBezTo>
                  <a:cubicBezTo>
                    <a:pt x="2789684" y="1253520"/>
                    <a:pt x="2789631" y="1253713"/>
                    <a:pt x="2789578" y="1253906"/>
                  </a:cubicBezTo>
                  <a:cubicBezTo>
                    <a:pt x="2789631" y="1254099"/>
                    <a:pt x="2789684" y="1254293"/>
                    <a:pt x="2789737" y="1254486"/>
                  </a:cubicBezTo>
                  <a:lnTo>
                    <a:pt x="2789420" y="1254486"/>
                  </a:lnTo>
                  <a:lnTo>
                    <a:pt x="2787465" y="1261638"/>
                  </a:lnTo>
                  <a:cubicBezTo>
                    <a:pt x="2785950" y="1264296"/>
                    <a:pt x="2783679" y="1266787"/>
                    <a:pt x="2780650" y="1268944"/>
                  </a:cubicBezTo>
                  <a:lnTo>
                    <a:pt x="2747419" y="1292599"/>
                  </a:lnTo>
                  <a:cubicBezTo>
                    <a:pt x="2735303" y="1301224"/>
                    <a:pt x="2715659" y="1301224"/>
                    <a:pt x="2703543" y="1292599"/>
                  </a:cubicBezTo>
                  <a:lnTo>
                    <a:pt x="2670313" y="1268944"/>
                  </a:lnTo>
                  <a:cubicBezTo>
                    <a:pt x="2667284" y="1266788"/>
                    <a:pt x="2665012" y="1264297"/>
                    <a:pt x="2663497" y="1261638"/>
                  </a:cubicBezTo>
                  <a:lnTo>
                    <a:pt x="2661543" y="1254486"/>
                  </a:lnTo>
                  <a:lnTo>
                    <a:pt x="2661226" y="1254486"/>
                  </a:lnTo>
                  <a:cubicBezTo>
                    <a:pt x="2661279" y="1254293"/>
                    <a:pt x="2661331" y="1254099"/>
                    <a:pt x="2661384" y="1253906"/>
                  </a:cubicBezTo>
                  <a:cubicBezTo>
                    <a:pt x="2661331" y="1253713"/>
                    <a:pt x="2661279" y="1253520"/>
                    <a:pt x="2661226" y="1253327"/>
                  </a:cubicBezTo>
                  <a:lnTo>
                    <a:pt x="2661319" y="1252986"/>
                  </a:lnTo>
                  <a:lnTo>
                    <a:pt x="2661635" y="1252986"/>
                  </a:lnTo>
                  <a:lnTo>
                    <a:pt x="2663497" y="1246175"/>
                  </a:lnTo>
                  <a:cubicBezTo>
                    <a:pt x="2665012" y="1243516"/>
                    <a:pt x="2667284" y="1241025"/>
                    <a:pt x="2670313" y="1238869"/>
                  </a:cubicBezTo>
                  <a:lnTo>
                    <a:pt x="2703543" y="1215214"/>
                  </a:lnTo>
                  <a:cubicBezTo>
                    <a:pt x="2709601" y="1210902"/>
                    <a:pt x="2717541" y="1208745"/>
                    <a:pt x="2725481" y="1208745"/>
                  </a:cubicBezTo>
                  <a:close/>
                  <a:moveTo>
                    <a:pt x="2535575" y="1208745"/>
                  </a:moveTo>
                  <a:cubicBezTo>
                    <a:pt x="2543516" y="1208745"/>
                    <a:pt x="2551456" y="1210901"/>
                    <a:pt x="2557514" y="1215214"/>
                  </a:cubicBezTo>
                  <a:lnTo>
                    <a:pt x="2590744" y="1238869"/>
                  </a:lnTo>
                  <a:cubicBezTo>
                    <a:pt x="2593774" y="1241025"/>
                    <a:pt x="2596045" y="1243516"/>
                    <a:pt x="2597560" y="1246175"/>
                  </a:cubicBezTo>
                  <a:lnTo>
                    <a:pt x="2599422" y="1252986"/>
                  </a:lnTo>
                  <a:lnTo>
                    <a:pt x="2599739" y="1252986"/>
                  </a:lnTo>
                  <a:cubicBezTo>
                    <a:pt x="2599770" y="1253100"/>
                    <a:pt x="2599801" y="1253213"/>
                    <a:pt x="2599831" y="1253327"/>
                  </a:cubicBezTo>
                  <a:cubicBezTo>
                    <a:pt x="2599779" y="1253520"/>
                    <a:pt x="2599726" y="1253713"/>
                    <a:pt x="2599673" y="1253906"/>
                  </a:cubicBezTo>
                  <a:cubicBezTo>
                    <a:pt x="2599726" y="1254099"/>
                    <a:pt x="2599779" y="1254293"/>
                    <a:pt x="2599831" y="1254486"/>
                  </a:cubicBezTo>
                  <a:lnTo>
                    <a:pt x="2599514" y="1254486"/>
                  </a:lnTo>
                  <a:lnTo>
                    <a:pt x="2597560" y="1261638"/>
                  </a:lnTo>
                  <a:cubicBezTo>
                    <a:pt x="2596045" y="1264296"/>
                    <a:pt x="2593774" y="1266787"/>
                    <a:pt x="2590744" y="1268944"/>
                  </a:cubicBezTo>
                  <a:lnTo>
                    <a:pt x="2557514" y="1292599"/>
                  </a:lnTo>
                  <a:cubicBezTo>
                    <a:pt x="2545398" y="1301224"/>
                    <a:pt x="2525753" y="1301224"/>
                    <a:pt x="2513638" y="1292599"/>
                  </a:cubicBezTo>
                  <a:lnTo>
                    <a:pt x="2480407" y="1268944"/>
                  </a:lnTo>
                  <a:cubicBezTo>
                    <a:pt x="2477378" y="1266787"/>
                    <a:pt x="2475106" y="1264296"/>
                    <a:pt x="2473592" y="1261638"/>
                  </a:cubicBezTo>
                  <a:lnTo>
                    <a:pt x="2471637" y="1254486"/>
                  </a:lnTo>
                  <a:lnTo>
                    <a:pt x="2471320" y="1254486"/>
                  </a:lnTo>
                  <a:cubicBezTo>
                    <a:pt x="2471373" y="1254293"/>
                    <a:pt x="2471426" y="1254099"/>
                    <a:pt x="2471479" y="1253906"/>
                  </a:cubicBezTo>
                  <a:cubicBezTo>
                    <a:pt x="2471426" y="1253713"/>
                    <a:pt x="2471373" y="1253520"/>
                    <a:pt x="2471320" y="1253327"/>
                  </a:cubicBezTo>
                  <a:cubicBezTo>
                    <a:pt x="2471351" y="1253213"/>
                    <a:pt x="2471382" y="1253100"/>
                    <a:pt x="2471413" y="1252986"/>
                  </a:cubicBezTo>
                  <a:lnTo>
                    <a:pt x="2471730" y="1252986"/>
                  </a:lnTo>
                  <a:lnTo>
                    <a:pt x="2473592" y="1246175"/>
                  </a:lnTo>
                  <a:cubicBezTo>
                    <a:pt x="2475106" y="1243516"/>
                    <a:pt x="2477378" y="1241025"/>
                    <a:pt x="2480407" y="1238869"/>
                  </a:cubicBezTo>
                  <a:lnTo>
                    <a:pt x="2513638" y="1215214"/>
                  </a:lnTo>
                  <a:cubicBezTo>
                    <a:pt x="2519696" y="1210901"/>
                    <a:pt x="2527635" y="1208745"/>
                    <a:pt x="2535575" y="1208745"/>
                  </a:cubicBezTo>
                  <a:close/>
                  <a:moveTo>
                    <a:pt x="2094851" y="1208745"/>
                  </a:moveTo>
                  <a:cubicBezTo>
                    <a:pt x="2102791" y="1208745"/>
                    <a:pt x="2110731" y="1210902"/>
                    <a:pt x="2116789" y="1215214"/>
                  </a:cubicBezTo>
                  <a:lnTo>
                    <a:pt x="2150019" y="1238869"/>
                  </a:lnTo>
                  <a:cubicBezTo>
                    <a:pt x="2153048" y="1241025"/>
                    <a:pt x="2155320" y="1243517"/>
                    <a:pt x="2156834" y="1246175"/>
                  </a:cubicBezTo>
                  <a:lnTo>
                    <a:pt x="2158696" y="1252986"/>
                  </a:lnTo>
                  <a:lnTo>
                    <a:pt x="2159013" y="1252986"/>
                  </a:lnTo>
                  <a:cubicBezTo>
                    <a:pt x="2159044" y="1253100"/>
                    <a:pt x="2159075" y="1253213"/>
                    <a:pt x="2159106" y="1253327"/>
                  </a:cubicBezTo>
                  <a:cubicBezTo>
                    <a:pt x="2159053" y="1253520"/>
                    <a:pt x="2159000" y="1253713"/>
                    <a:pt x="2158948" y="1253906"/>
                  </a:cubicBezTo>
                  <a:cubicBezTo>
                    <a:pt x="2159000" y="1254099"/>
                    <a:pt x="2159053" y="1254293"/>
                    <a:pt x="2159106" y="1254486"/>
                  </a:cubicBezTo>
                  <a:lnTo>
                    <a:pt x="2158789" y="1254486"/>
                  </a:lnTo>
                  <a:lnTo>
                    <a:pt x="2156834" y="1261638"/>
                  </a:lnTo>
                  <a:cubicBezTo>
                    <a:pt x="2155320" y="1264296"/>
                    <a:pt x="2153048" y="1266787"/>
                    <a:pt x="2150019" y="1268944"/>
                  </a:cubicBezTo>
                  <a:lnTo>
                    <a:pt x="2116789" y="1292599"/>
                  </a:lnTo>
                  <a:cubicBezTo>
                    <a:pt x="2104672" y="1301224"/>
                    <a:pt x="2085029" y="1301224"/>
                    <a:pt x="2072912" y="1292599"/>
                  </a:cubicBezTo>
                  <a:lnTo>
                    <a:pt x="2039682" y="1268944"/>
                  </a:lnTo>
                  <a:cubicBezTo>
                    <a:pt x="2036653" y="1266788"/>
                    <a:pt x="2034382" y="1264297"/>
                    <a:pt x="2032867" y="1261638"/>
                  </a:cubicBezTo>
                  <a:lnTo>
                    <a:pt x="2030912" y="1254486"/>
                  </a:lnTo>
                  <a:lnTo>
                    <a:pt x="2030595" y="1254486"/>
                  </a:lnTo>
                  <a:cubicBezTo>
                    <a:pt x="2030648" y="1254293"/>
                    <a:pt x="2030701" y="1254099"/>
                    <a:pt x="2030754" y="1253906"/>
                  </a:cubicBezTo>
                  <a:cubicBezTo>
                    <a:pt x="2030701" y="1253713"/>
                    <a:pt x="2030648" y="1253520"/>
                    <a:pt x="2030595" y="1253327"/>
                  </a:cubicBezTo>
                  <a:lnTo>
                    <a:pt x="2030688" y="1252986"/>
                  </a:lnTo>
                  <a:lnTo>
                    <a:pt x="2031005" y="1252986"/>
                  </a:lnTo>
                  <a:lnTo>
                    <a:pt x="2032867" y="1246175"/>
                  </a:lnTo>
                  <a:cubicBezTo>
                    <a:pt x="2034382" y="1243516"/>
                    <a:pt x="2036653" y="1241025"/>
                    <a:pt x="2039682" y="1238869"/>
                  </a:cubicBezTo>
                  <a:lnTo>
                    <a:pt x="2072912" y="1215214"/>
                  </a:lnTo>
                  <a:cubicBezTo>
                    <a:pt x="2078970" y="1210902"/>
                    <a:pt x="2086910" y="1208745"/>
                    <a:pt x="2094851" y="1208745"/>
                  </a:cubicBezTo>
                  <a:close/>
                  <a:moveTo>
                    <a:pt x="1904945" y="1208745"/>
                  </a:moveTo>
                  <a:cubicBezTo>
                    <a:pt x="1912885" y="1208745"/>
                    <a:pt x="1920826" y="1210901"/>
                    <a:pt x="1926883" y="1215214"/>
                  </a:cubicBezTo>
                  <a:lnTo>
                    <a:pt x="1960114" y="1238869"/>
                  </a:lnTo>
                  <a:cubicBezTo>
                    <a:pt x="1963142" y="1241025"/>
                    <a:pt x="1965414" y="1243516"/>
                    <a:pt x="1966929" y="1246175"/>
                  </a:cubicBezTo>
                  <a:lnTo>
                    <a:pt x="1968791" y="1252986"/>
                  </a:lnTo>
                  <a:lnTo>
                    <a:pt x="1969108" y="1252986"/>
                  </a:lnTo>
                  <a:cubicBezTo>
                    <a:pt x="1969139" y="1253100"/>
                    <a:pt x="1969170" y="1253213"/>
                    <a:pt x="1969201" y="1253327"/>
                  </a:cubicBezTo>
                  <a:cubicBezTo>
                    <a:pt x="1969148" y="1253520"/>
                    <a:pt x="1969095" y="1253713"/>
                    <a:pt x="1969043" y="1253906"/>
                  </a:cubicBezTo>
                  <a:cubicBezTo>
                    <a:pt x="1969095" y="1254099"/>
                    <a:pt x="1969148" y="1254293"/>
                    <a:pt x="1969201" y="1254486"/>
                  </a:cubicBezTo>
                  <a:lnTo>
                    <a:pt x="1968884" y="1254486"/>
                  </a:lnTo>
                  <a:lnTo>
                    <a:pt x="1966929" y="1261638"/>
                  </a:lnTo>
                  <a:cubicBezTo>
                    <a:pt x="1965414" y="1264296"/>
                    <a:pt x="1963142" y="1266787"/>
                    <a:pt x="1960114" y="1268944"/>
                  </a:cubicBezTo>
                  <a:lnTo>
                    <a:pt x="1926883" y="1292599"/>
                  </a:lnTo>
                  <a:cubicBezTo>
                    <a:pt x="1914767" y="1301224"/>
                    <a:pt x="1895123" y="1301224"/>
                    <a:pt x="1883007" y="1292599"/>
                  </a:cubicBezTo>
                  <a:lnTo>
                    <a:pt x="1849777" y="1268944"/>
                  </a:lnTo>
                  <a:cubicBezTo>
                    <a:pt x="1846748" y="1266787"/>
                    <a:pt x="1844476" y="1264296"/>
                    <a:pt x="1842961" y="1261638"/>
                  </a:cubicBezTo>
                  <a:lnTo>
                    <a:pt x="1841007" y="1254486"/>
                  </a:lnTo>
                  <a:lnTo>
                    <a:pt x="1840690" y="1254486"/>
                  </a:lnTo>
                  <a:cubicBezTo>
                    <a:pt x="1840743" y="1254293"/>
                    <a:pt x="1840795" y="1254099"/>
                    <a:pt x="1840848" y="1253906"/>
                  </a:cubicBezTo>
                  <a:cubicBezTo>
                    <a:pt x="1840795" y="1253713"/>
                    <a:pt x="1840743" y="1253520"/>
                    <a:pt x="1840690" y="1253327"/>
                  </a:cubicBezTo>
                  <a:lnTo>
                    <a:pt x="1840783" y="1252986"/>
                  </a:lnTo>
                  <a:lnTo>
                    <a:pt x="1841100" y="1252986"/>
                  </a:lnTo>
                  <a:lnTo>
                    <a:pt x="1842961" y="1246175"/>
                  </a:lnTo>
                  <a:cubicBezTo>
                    <a:pt x="1844476" y="1243516"/>
                    <a:pt x="1846748" y="1241025"/>
                    <a:pt x="1849777" y="1238869"/>
                  </a:cubicBezTo>
                  <a:lnTo>
                    <a:pt x="1883007" y="1215214"/>
                  </a:lnTo>
                  <a:cubicBezTo>
                    <a:pt x="1889065" y="1210901"/>
                    <a:pt x="1897005" y="1208745"/>
                    <a:pt x="1904945" y="1208745"/>
                  </a:cubicBezTo>
                  <a:close/>
                  <a:moveTo>
                    <a:pt x="1464348" y="1208745"/>
                  </a:moveTo>
                  <a:cubicBezTo>
                    <a:pt x="1472287" y="1208745"/>
                    <a:pt x="1480227" y="1210902"/>
                    <a:pt x="1486286" y="1215214"/>
                  </a:cubicBezTo>
                  <a:lnTo>
                    <a:pt x="1519516" y="1238869"/>
                  </a:lnTo>
                  <a:cubicBezTo>
                    <a:pt x="1522544" y="1241025"/>
                    <a:pt x="1524816" y="1243517"/>
                    <a:pt x="1526331" y="1246175"/>
                  </a:cubicBezTo>
                  <a:lnTo>
                    <a:pt x="1528193" y="1252986"/>
                  </a:lnTo>
                  <a:lnTo>
                    <a:pt x="1528510" y="1252986"/>
                  </a:lnTo>
                  <a:cubicBezTo>
                    <a:pt x="1528541" y="1253100"/>
                    <a:pt x="1528572" y="1253213"/>
                    <a:pt x="1528602" y="1253327"/>
                  </a:cubicBezTo>
                  <a:cubicBezTo>
                    <a:pt x="1528550" y="1253520"/>
                    <a:pt x="1528497" y="1253713"/>
                    <a:pt x="1528444" y="1253906"/>
                  </a:cubicBezTo>
                  <a:cubicBezTo>
                    <a:pt x="1528497" y="1254099"/>
                    <a:pt x="1528550" y="1254293"/>
                    <a:pt x="1528602" y="1254486"/>
                  </a:cubicBezTo>
                  <a:lnTo>
                    <a:pt x="1528286" y="1254486"/>
                  </a:lnTo>
                  <a:lnTo>
                    <a:pt x="1526331" y="1261638"/>
                  </a:lnTo>
                  <a:cubicBezTo>
                    <a:pt x="1524816" y="1264296"/>
                    <a:pt x="1522544" y="1266787"/>
                    <a:pt x="1519516" y="1268944"/>
                  </a:cubicBezTo>
                  <a:lnTo>
                    <a:pt x="1486286" y="1292599"/>
                  </a:lnTo>
                  <a:cubicBezTo>
                    <a:pt x="1474169" y="1301224"/>
                    <a:pt x="1454525" y="1301224"/>
                    <a:pt x="1442409" y="1292599"/>
                  </a:cubicBezTo>
                  <a:lnTo>
                    <a:pt x="1409179" y="1268944"/>
                  </a:lnTo>
                  <a:cubicBezTo>
                    <a:pt x="1406150" y="1266788"/>
                    <a:pt x="1403878" y="1264297"/>
                    <a:pt x="1402364" y="1261638"/>
                  </a:cubicBezTo>
                  <a:lnTo>
                    <a:pt x="1400409" y="1254486"/>
                  </a:lnTo>
                  <a:lnTo>
                    <a:pt x="1400092" y="1254486"/>
                  </a:lnTo>
                  <a:cubicBezTo>
                    <a:pt x="1400145" y="1254293"/>
                    <a:pt x="1400197" y="1254099"/>
                    <a:pt x="1400250" y="1253906"/>
                  </a:cubicBezTo>
                  <a:cubicBezTo>
                    <a:pt x="1400197" y="1253713"/>
                    <a:pt x="1400145" y="1253520"/>
                    <a:pt x="1400092" y="1253327"/>
                  </a:cubicBezTo>
                  <a:lnTo>
                    <a:pt x="1400185" y="1252986"/>
                  </a:lnTo>
                  <a:lnTo>
                    <a:pt x="1400502" y="1252986"/>
                  </a:lnTo>
                  <a:lnTo>
                    <a:pt x="1402363" y="1246175"/>
                  </a:lnTo>
                  <a:cubicBezTo>
                    <a:pt x="1403878" y="1243516"/>
                    <a:pt x="1406150" y="1241025"/>
                    <a:pt x="1409179" y="1238869"/>
                  </a:cubicBezTo>
                  <a:lnTo>
                    <a:pt x="1442409" y="1215214"/>
                  </a:lnTo>
                  <a:cubicBezTo>
                    <a:pt x="1448467" y="1210902"/>
                    <a:pt x="1456407" y="1208745"/>
                    <a:pt x="1464348" y="1208745"/>
                  </a:cubicBezTo>
                  <a:close/>
                  <a:moveTo>
                    <a:pt x="1274442" y="1208745"/>
                  </a:moveTo>
                  <a:cubicBezTo>
                    <a:pt x="1282381" y="1208745"/>
                    <a:pt x="1290322" y="1210901"/>
                    <a:pt x="1296380" y="1215214"/>
                  </a:cubicBezTo>
                  <a:lnTo>
                    <a:pt x="1329611" y="1238869"/>
                  </a:lnTo>
                  <a:cubicBezTo>
                    <a:pt x="1332639" y="1241025"/>
                    <a:pt x="1334911" y="1243516"/>
                    <a:pt x="1336425" y="1246175"/>
                  </a:cubicBezTo>
                  <a:lnTo>
                    <a:pt x="1338287" y="1252986"/>
                  </a:lnTo>
                  <a:lnTo>
                    <a:pt x="1338605" y="1252986"/>
                  </a:lnTo>
                  <a:cubicBezTo>
                    <a:pt x="1338635" y="1253100"/>
                    <a:pt x="1338666" y="1253213"/>
                    <a:pt x="1338697" y="1253327"/>
                  </a:cubicBezTo>
                  <a:cubicBezTo>
                    <a:pt x="1338644" y="1253520"/>
                    <a:pt x="1338592" y="1253713"/>
                    <a:pt x="1338539" y="1253906"/>
                  </a:cubicBezTo>
                  <a:cubicBezTo>
                    <a:pt x="1338592" y="1254099"/>
                    <a:pt x="1338644" y="1254293"/>
                    <a:pt x="1338697" y="1254486"/>
                  </a:cubicBezTo>
                  <a:lnTo>
                    <a:pt x="1338380" y="1254486"/>
                  </a:lnTo>
                  <a:lnTo>
                    <a:pt x="1336425" y="1261638"/>
                  </a:lnTo>
                  <a:cubicBezTo>
                    <a:pt x="1334911" y="1264296"/>
                    <a:pt x="1332639" y="1266787"/>
                    <a:pt x="1329611" y="1268944"/>
                  </a:cubicBezTo>
                  <a:lnTo>
                    <a:pt x="1296380" y="1292599"/>
                  </a:lnTo>
                  <a:cubicBezTo>
                    <a:pt x="1284264" y="1301224"/>
                    <a:pt x="1264620" y="1301224"/>
                    <a:pt x="1252504" y="1292599"/>
                  </a:cubicBezTo>
                  <a:lnTo>
                    <a:pt x="1219273" y="1268944"/>
                  </a:lnTo>
                  <a:cubicBezTo>
                    <a:pt x="1216245" y="1266787"/>
                    <a:pt x="1213973" y="1264296"/>
                    <a:pt x="1212458" y="1261638"/>
                  </a:cubicBezTo>
                  <a:lnTo>
                    <a:pt x="1210503" y="1254486"/>
                  </a:lnTo>
                  <a:lnTo>
                    <a:pt x="1210186" y="1254486"/>
                  </a:lnTo>
                  <a:lnTo>
                    <a:pt x="1210345" y="1253906"/>
                  </a:lnTo>
                  <a:lnTo>
                    <a:pt x="1210186" y="1253327"/>
                  </a:lnTo>
                  <a:cubicBezTo>
                    <a:pt x="1210218" y="1253213"/>
                    <a:pt x="1210248" y="1253100"/>
                    <a:pt x="1210279" y="1252986"/>
                  </a:cubicBezTo>
                  <a:lnTo>
                    <a:pt x="1210596" y="1252986"/>
                  </a:lnTo>
                  <a:lnTo>
                    <a:pt x="1212458" y="1246175"/>
                  </a:lnTo>
                  <a:cubicBezTo>
                    <a:pt x="1213973" y="1243516"/>
                    <a:pt x="1216245" y="1241025"/>
                    <a:pt x="1219273" y="1238869"/>
                  </a:cubicBezTo>
                  <a:lnTo>
                    <a:pt x="1252504" y="1215214"/>
                  </a:lnTo>
                  <a:cubicBezTo>
                    <a:pt x="1258562" y="1210901"/>
                    <a:pt x="1266502" y="1208745"/>
                    <a:pt x="1274442" y="1208745"/>
                  </a:cubicBezTo>
                  <a:close/>
                  <a:moveTo>
                    <a:pt x="835038" y="1208745"/>
                  </a:moveTo>
                  <a:cubicBezTo>
                    <a:pt x="842978" y="1208745"/>
                    <a:pt x="850918" y="1210902"/>
                    <a:pt x="856976" y="1215214"/>
                  </a:cubicBezTo>
                  <a:lnTo>
                    <a:pt x="890206" y="1238869"/>
                  </a:lnTo>
                  <a:cubicBezTo>
                    <a:pt x="893235" y="1241025"/>
                    <a:pt x="895507" y="1243517"/>
                    <a:pt x="897021" y="1246175"/>
                  </a:cubicBezTo>
                  <a:lnTo>
                    <a:pt x="898883" y="1252986"/>
                  </a:lnTo>
                  <a:lnTo>
                    <a:pt x="899200" y="1252986"/>
                  </a:lnTo>
                  <a:cubicBezTo>
                    <a:pt x="899231" y="1253100"/>
                    <a:pt x="899262" y="1253213"/>
                    <a:pt x="899293" y="1253327"/>
                  </a:cubicBezTo>
                  <a:cubicBezTo>
                    <a:pt x="899240" y="1253520"/>
                    <a:pt x="899187" y="1253713"/>
                    <a:pt x="899134" y="1253906"/>
                  </a:cubicBezTo>
                  <a:cubicBezTo>
                    <a:pt x="899187" y="1254099"/>
                    <a:pt x="899240" y="1254293"/>
                    <a:pt x="899293" y="1254486"/>
                  </a:cubicBezTo>
                  <a:lnTo>
                    <a:pt x="898976" y="1254486"/>
                  </a:lnTo>
                  <a:lnTo>
                    <a:pt x="897021" y="1261638"/>
                  </a:lnTo>
                  <a:cubicBezTo>
                    <a:pt x="895507" y="1264296"/>
                    <a:pt x="893235" y="1266787"/>
                    <a:pt x="890206" y="1268944"/>
                  </a:cubicBezTo>
                  <a:lnTo>
                    <a:pt x="856976" y="1292599"/>
                  </a:lnTo>
                  <a:cubicBezTo>
                    <a:pt x="844859" y="1301224"/>
                    <a:pt x="825216" y="1301224"/>
                    <a:pt x="813099" y="1292599"/>
                  </a:cubicBezTo>
                  <a:lnTo>
                    <a:pt x="779869" y="1268944"/>
                  </a:lnTo>
                  <a:cubicBezTo>
                    <a:pt x="776840" y="1266788"/>
                    <a:pt x="774568" y="1264297"/>
                    <a:pt x="773054" y="1261638"/>
                  </a:cubicBezTo>
                  <a:lnTo>
                    <a:pt x="771099" y="1254486"/>
                  </a:lnTo>
                  <a:lnTo>
                    <a:pt x="770782" y="1254486"/>
                  </a:lnTo>
                  <a:cubicBezTo>
                    <a:pt x="770835" y="1254293"/>
                    <a:pt x="770887" y="1254099"/>
                    <a:pt x="770940" y="1253906"/>
                  </a:cubicBezTo>
                  <a:cubicBezTo>
                    <a:pt x="770887" y="1253713"/>
                    <a:pt x="770835" y="1253520"/>
                    <a:pt x="770782" y="1253327"/>
                  </a:cubicBezTo>
                  <a:cubicBezTo>
                    <a:pt x="770813" y="1253213"/>
                    <a:pt x="770844" y="1253100"/>
                    <a:pt x="770876" y="1252986"/>
                  </a:cubicBezTo>
                  <a:lnTo>
                    <a:pt x="771192" y="1252986"/>
                  </a:lnTo>
                  <a:lnTo>
                    <a:pt x="773054" y="1246175"/>
                  </a:lnTo>
                  <a:cubicBezTo>
                    <a:pt x="774568" y="1243516"/>
                    <a:pt x="776840" y="1241025"/>
                    <a:pt x="779869" y="1238869"/>
                  </a:cubicBezTo>
                  <a:lnTo>
                    <a:pt x="813099" y="1215214"/>
                  </a:lnTo>
                  <a:cubicBezTo>
                    <a:pt x="819157" y="1210902"/>
                    <a:pt x="827097" y="1208745"/>
                    <a:pt x="835038" y="1208745"/>
                  </a:cubicBezTo>
                  <a:close/>
                  <a:moveTo>
                    <a:pt x="645132" y="1208745"/>
                  </a:moveTo>
                  <a:cubicBezTo>
                    <a:pt x="653072" y="1208745"/>
                    <a:pt x="661012" y="1210901"/>
                    <a:pt x="667071" y="1215214"/>
                  </a:cubicBezTo>
                  <a:lnTo>
                    <a:pt x="700301" y="1238869"/>
                  </a:lnTo>
                  <a:cubicBezTo>
                    <a:pt x="703330" y="1241025"/>
                    <a:pt x="705602" y="1243516"/>
                    <a:pt x="707116" y="1246175"/>
                  </a:cubicBezTo>
                  <a:lnTo>
                    <a:pt x="708978" y="1252986"/>
                  </a:lnTo>
                  <a:lnTo>
                    <a:pt x="709295" y="1252986"/>
                  </a:lnTo>
                  <a:cubicBezTo>
                    <a:pt x="709326" y="1253100"/>
                    <a:pt x="709357" y="1253213"/>
                    <a:pt x="709388" y="1253327"/>
                  </a:cubicBezTo>
                  <a:cubicBezTo>
                    <a:pt x="709335" y="1253520"/>
                    <a:pt x="709282" y="1253713"/>
                    <a:pt x="709229" y="1253906"/>
                  </a:cubicBezTo>
                  <a:cubicBezTo>
                    <a:pt x="709282" y="1254099"/>
                    <a:pt x="709335" y="1254293"/>
                    <a:pt x="709388" y="1254486"/>
                  </a:cubicBezTo>
                  <a:lnTo>
                    <a:pt x="709071" y="1254486"/>
                  </a:lnTo>
                  <a:lnTo>
                    <a:pt x="707116" y="1261638"/>
                  </a:lnTo>
                  <a:cubicBezTo>
                    <a:pt x="705602" y="1264296"/>
                    <a:pt x="703330" y="1266787"/>
                    <a:pt x="700301" y="1268944"/>
                  </a:cubicBezTo>
                  <a:lnTo>
                    <a:pt x="667071" y="1292599"/>
                  </a:lnTo>
                  <a:cubicBezTo>
                    <a:pt x="654955" y="1301224"/>
                    <a:pt x="635310" y="1301224"/>
                    <a:pt x="623194" y="1292599"/>
                  </a:cubicBezTo>
                  <a:lnTo>
                    <a:pt x="589964" y="1268944"/>
                  </a:lnTo>
                  <a:cubicBezTo>
                    <a:pt x="586935" y="1266787"/>
                    <a:pt x="584663" y="1264296"/>
                    <a:pt x="583149" y="1261638"/>
                  </a:cubicBezTo>
                  <a:lnTo>
                    <a:pt x="581193" y="1254486"/>
                  </a:lnTo>
                  <a:lnTo>
                    <a:pt x="580877" y="1254486"/>
                  </a:lnTo>
                  <a:cubicBezTo>
                    <a:pt x="580930" y="1254293"/>
                    <a:pt x="580982" y="1254099"/>
                    <a:pt x="581035" y="1253906"/>
                  </a:cubicBezTo>
                  <a:cubicBezTo>
                    <a:pt x="580982" y="1253713"/>
                    <a:pt x="580930" y="1253520"/>
                    <a:pt x="580877" y="1253327"/>
                  </a:cubicBezTo>
                  <a:cubicBezTo>
                    <a:pt x="580908" y="1253213"/>
                    <a:pt x="580939" y="1253100"/>
                    <a:pt x="580970" y="1252986"/>
                  </a:cubicBezTo>
                  <a:lnTo>
                    <a:pt x="581287" y="1252986"/>
                  </a:lnTo>
                  <a:lnTo>
                    <a:pt x="583149" y="1246175"/>
                  </a:lnTo>
                  <a:cubicBezTo>
                    <a:pt x="584663" y="1243516"/>
                    <a:pt x="586935" y="1241025"/>
                    <a:pt x="589964" y="1238869"/>
                  </a:cubicBezTo>
                  <a:lnTo>
                    <a:pt x="623194" y="1215214"/>
                  </a:lnTo>
                  <a:cubicBezTo>
                    <a:pt x="629252" y="1210901"/>
                    <a:pt x="637192" y="1208745"/>
                    <a:pt x="645132" y="1208745"/>
                  </a:cubicBezTo>
                  <a:close/>
                  <a:moveTo>
                    <a:pt x="204534" y="1208745"/>
                  </a:moveTo>
                  <a:cubicBezTo>
                    <a:pt x="212474" y="1208745"/>
                    <a:pt x="220414" y="1210902"/>
                    <a:pt x="226472" y="1215214"/>
                  </a:cubicBezTo>
                  <a:lnTo>
                    <a:pt x="259703" y="1238869"/>
                  </a:lnTo>
                  <a:cubicBezTo>
                    <a:pt x="262732" y="1241025"/>
                    <a:pt x="265003" y="1243517"/>
                    <a:pt x="266518" y="1246175"/>
                  </a:cubicBezTo>
                  <a:lnTo>
                    <a:pt x="268380" y="1252986"/>
                  </a:lnTo>
                  <a:lnTo>
                    <a:pt x="268697" y="1252986"/>
                  </a:lnTo>
                  <a:lnTo>
                    <a:pt x="268790" y="1253327"/>
                  </a:lnTo>
                  <a:cubicBezTo>
                    <a:pt x="268737" y="1253520"/>
                    <a:pt x="268684" y="1253713"/>
                    <a:pt x="268631" y="1253906"/>
                  </a:cubicBezTo>
                  <a:cubicBezTo>
                    <a:pt x="268684" y="1254099"/>
                    <a:pt x="268737" y="1254293"/>
                    <a:pt x="268790" y="1254486"/>
                  </a:cubicBezTo>
                  <a:lnTo>
                    <a:pt x="268473" y="1254486"/>
                  </a:lnTo>
                  <a:lnTo>
                    <a:pt x="266518" y="1261638"/>
                  </a:lnTo>
                  <a:cubicBezTo>
                    <a:pt x="265003" y="1264296"/>
                    <a:pt x="262732" y="1266787"/>
                    <a:pt x="259703" y="1268944"/>
                  </a:cubicBezTo>
                  <a:lnTo>
                    <a:pt x="226472" y="1292599"/>
                  </a:lnTo>
                  <a:cubicBezTo>
                    <a:pt x="214356" y="1301224"/>
                    <a:pt x="194712" y="1301224"/>
                    <a:pt x="182596" y="1292599"/>
                  </a:cubicBezTo>
                  <a:lnTo>
                    <a:pt x="149366" y="1268944"/>
                  </a:lnTo>
                  <a:cubicBezTo>
                    <a:pt x="146336" y="1266788"/>
                    <a:pt x="144065" y="1264297"/>
                    <a:pt x="142550" y="1261638"/>
                  </a:cubicBezTo>
                  <a:lnTo>
                    <a:pt x="140596" y="1254486"/>
                  </a:lnTo>
                  <a:lnTo>
                    <a:pt x="140279" y="1254486"/>
                  </a:lnTo>
                  <a:cubicBezTo>
                    <a:pt x="140332" y="1254293"/>
                    <a:pt x="140384" y="1254099"/>
                    <a:pt x="140437" y="1253906"/>
                  </a:cubicBezTo>
                  <a:cubicBezTo>
                    <a:pt x="140384" y="1253713"/>
                    <a:pt x="140332" y="1253520"/>
                    <a:pt x="140279" y="1253327"/>
                  </a:cubicBezTo>
                  <a:lnTo>
                    <a:pt x="140372" y="1252986"/>
                  </a:lnTo>
                  <a:lnTo>
                    <a:pt x="140688" y="1252986"/>
                  </a:lnTo>
                  <a:lnTo>
                    <a:pt x="142550" y="1246175"/>
                  </a:lnTo>
                  <a:cubicBezTo>
                    <a:pt x="144065" y="1243516"/>
                    <a:pt x="146336" y="1241025"/>
                    <a:pt x="149366" y="1238869"/>
                  </a:cubicBezTo>
                  <a:lnTo>
                    <a:pt x="182596" y="1215214"/>
                  </a:lnTo>
                  <a:cubicBezTo>
                    <a:pt x="188653" y="1210902"/>
                    <a:pt x="196594" y="1208745"/>
                    <a:pt x="204534" y="1208745"/>
                  </a:cubicBezTo>
                  <a:close/>
                  <a:moveTo>
                    <a:pt x="4043485" y="1202158"/>
                  </a:moveTo>
                  <a:cubicBezTo>
                    <a:pt x="4045425" y="1202537"/>
                    <a:pt x="4047160" y="1203444"/>
                    <a:pt x="4048234" y="1204787"/>
                  </a:cubicBezTo>
                  <a:lnTo>
                    <a:pt x="4054242" y="1212310"/>
                  </a:lnTo>
                  <a:cubicBezTo>
                    <a:pt x="4056387" y="1214997"/>
                    <a:pt x="4055067" y="1218413"/>
                    <a:pt x="4051292" y="1219940"/>
                  </a:cubicBezTo>
                  <a:lnTo>
                    <a:pt x="4040942" y="1224130"/>
                  </a:lnTo>
                  <a:cubicBezTo>
                    <a:pt x="4037168" y="1225657"/>
                    <a:pt x="4032369" y="1224716"/>
                    <a:pt x="4030224" y="1222030"/>
                  </a:cubicBezTo>
                  <a:lnTo>
                    <a:pt x="4024216" y="1214507"/>
                  </a:lnTo>
                  <a:cubicBezTo>
                    <a:pt x="4022070" y="1211821"/>
                    <a:pt x="4023390" y="1208404"/>
                    <a:pt x="4027164" y="1206877"/>
                  </a:cubicBezTo>
                  <a:lnTo>
                    <a:pt x="4037515" y="1202688"/>
                  </a:lnTo>
                  <a:cubicBezTo>
                    <a:pt x="4039402" y="1201925"/>
                    <a:pt x="4041545" y="1201777"/>
                    <a:pt x="4043485" y="1202158"/>
                  </a:cubicBezTo>
                  <a:close/>
                  <a:moveTo>
                    <a:pt x="3414176" y="1202158"/>
                  </a:moveTo>
                  <a:cubicBezTo>
                    <a:pt x="3416115" y="1202537"/>
                    <a:pt x="3417852" y="1203444"/>
                    <a:pt x="3418924" y="1204787"/>
                  </a:cubicBezTo>
                  <a:lnTo>
                    <a:pt x="3424932" y="1212310"/>
                  </a:lnTo>
                  <a:cubicBezTo>
                    <a:pt x="3427078" y="1214997"/>
                    <a:pt x="3425757" y="1218413"/>
                    <a:pt x="3421983" y="1219940"/>
                  </a:cubicBezTo>
                  <a:lnTo>
                    <a:pt x="3411632" y="1224130"/>
                  </a:lnTo>
                  <a:cubicBezTo>
                    <a:pt x="3407858" y="1225657"/>
                    <a:pt x="3403060" y="1224716"/>
                    <a:pt x="3400914" y="1222030"/>
                  </a:cubicBezTo>
                  <a:lnTo>
                    <a:pt x="3394906" y="1214507"/>
                  </a:lnTo>
                  <a:cubicBezTo>
                    <a:pt x="3392760" y="1211821"/>
                    <a:pt x="3394081" y="1208404"/>
                    <a:pt x="3397854" y="1206877"/>
                  </a:cubicBezTo>
                  <a:lnTo>
                    <a:pt x="3408206" y="1202688"/>
                  </a:lnTo>
                  <a:cubicBezTo>
                    <a:pt x="3410092" y="1201925"/>
                    <a:pt x="3412236" y="1201777"/>
                    <a:pt x="3414176" y="1202158"/>
                  </a:cubicBezTo>
                  <a:close/>
                  <a:moveTo>
                    <a:pt x="2783672" y="1202158"/>
                  </a:moveTo>
                  <a:cubicBezTo>
                    <a:pt x="2785612" y="1202537"/>
                    <a:pt x="2787348" y="1203444"/>
                    <a:pt x="2788421" y="1204787"/>
                  </a:cubicBezTo>
                  <a:lnTo>
                    <a:pt x="2794428" y="1212310"/>
                  </a:lnTo>
                  <a:cubicBezTo>
                    <a:pt x="2796574" y="1214997"/>
                    <a:pt x="2795254" y="1218413"/>
                    <a:pt x="2791479" y="1219940"/>
                  </a:cubicBezTo>
                  <a:lnTo>
                    <a:pt x="2781129" y="1224130"/>
                  </a:lnTo>
                  <a:cubicBezTo>
                    <a:pt x="2777355" y="1225657"/>
                    <a:pt x="2772556" y="1224716"/>
                    <a:pt x="2770410" y="1222030"/>
                  </a:cubicBezTo>
                  <a:lnTo>
                    <a:pt x="2764403" y="1214507"/>
                  </a:lnTo>
                  <a:cubicBezTo>
                    <a:pt x="2762257" y="1211821"/>
                    <a:pt x="2763577" y="1208404"/>
                    <a:pt x="2767351" y="1206877"/>
                  </a:cubicBezTo>
                  <a:lnTo>
                    <a:pt x="2777702" y="1202688"/>
                  </a:lnTo>
                  <a:cubicBezTo>
                    <a:pt x="2779589" y="1201925"/>
                    <a:pt x="2781733" y="1201777"/>
                    <a:pt x="2783672" y="1202158"/>
                  </a:cubicBezTo>
                  <a:close/>
                  <a:moveTo>
                    <a:pt x="2153041" y="1202158"/>
                  </a:moveTo>
                  <a:cubicBezTo>
                    <a:pt x="2154981" y="1202537"/>
                    <a:pt x="2156717" y="1203444"/>
                    <a:pt x="2157791" y="1204787"/>
                  </a:cubicBezTo>
                  <a:lnTo>
                    <a:pt x="2163798" y="1212310"/>
                  </a:lnTo>
                  <a:cubicBezTo>
                    <a:pt x="2165944" y="1214997"/>
                    <a:pt x="2164623" y="1218413"/>
                    <a:pt x="2160849" y="1219940"/>
                  </a:cubicBezTo>
                  <a:lnTo>
                    <a:pt x="2150498" y="1224130"/>
                  </a:lnTo>
                  <a:cubicBezTo>
                    <a:pt x="2146725" y="1225657"/>
                    <a:pt x="2141925" y="1224716"/>
                    <a:pt x="2139780" y="1222030"/>
                  </a:cubicBezTo>
                  <a:lnTo>
                    <a:pt x="2133772" y="1214507"/>
                  </a:lnTo>
                  <a:cubicBezTo>
                    <a:pt x="2131627" y="1211821"/>
                    <a:pt x="2132947" y="1208404"/>
                    <a:pt x="2136721" y="1206877"/>
                  </a:cubicBezTo>
                  <a:lnTo>
                    <a:pt x="2147072" y="1202688"/>
                  </a:lnTo>
                  <a:cubicBezTo>
                    <a:pt x="2148959" y="1201925"/>
                    <a:pt x="2151102" y="1201777"/>
                    <a:pt x="2153041" y="1202158"/>
                  </a:cubicBezTo>
                  <a:close/>
                  <a:moveTo>
                    <a:pt x="1522538" y="1202158"/>
                  </a:moveTo>
                  <a:cubicBezTo>
                    <a:pt x="1524478" y="1202537"/>
                    <a:pt x="1526214" y="1203444"/>
                    <a:pt x="1527287" y="1204787"/>
                  </a:cubicBezTo>
                  <a:lnTo>
                    <a:pt x="1533295" y="1212310"/>
                  </a:lnTo>
                  <a:cubicBezTo>
                    <a:pt x="1535440" y="1214997"/>
                    <a:pt x="1534120" y="1218413"/>
                    <a:pt x="1530346" y="1219940"/>
                  </a:cubicBezTo>
                  <a:lnTo>
                    <a:pt x="1519995" y="1224130"/>
                  </a:lnTo>
                  <a:cubicBezTo>
                    <a:pt x="1516221" y="1225657"/>
                    <a:pt x="1511422" y="1224716"/>
                    <a:pt x="1509277" y="1222030"/>
                  </a:cubicBezTo>
                  <a:lnTo>
                    <a:pt x="1503269" y="1214507"/>
                  </a:lnTo>
                  <a:cubicBezTo>
                    <a:pt x="1501124" y="1211821"/>
                    <a:pt x="1502444" y="1208404"/>
                    <a:pt x="1506217" y="1206877"/>
                  </a:cubicBezTo>
                  <a:lnTo>
                    <a:pt x="1516568" y="1202688"/>
                  </a:lnTo>
                  <a:cubicBezTo>
                    <a:pt x="1518455" y="1201925"/>
                    <a:pt x="1520599" y="1201777"/>
                    <a:pt x="1522538" y="1202158"/>
                  </a:cubicBezTo>
                  <a:close/>
                  <a:moveTo>
                    <a:pt x="893229" y="1202158"/>
                  </a:moveTo>
                  <a:cubicBezTo>
                    <a:pt x="895168" y="1202537"/>
                    <a:pt x="896904" y="1203444"/>
                    <a:pt x="897977" y="1204787"/>
                  </a:cubicBezTo>
                  <a:lnTo>
                    <a:pt x="903985" y="1212310"/>
                  </a:lnTo>
                  <a:cubicBezTo>
                    <a:pt x="906131" y="1214997"/>
                    <a:pt x="904811" y="1218413"/>
                    <a:pt x="901036" y="1219940"/>
                  </a:cubicBezTo>
                  <a:lnTo>
                    <a:pt x="890685" y="1224130"/>
                  </a:lnTo>
                  <a:cubicBezTo>
                    <a:pt x="886912" y="1225657"/>
                    <a:pt x="882113" y="1224716"/>
                    <a:pt x="879967" y="1222030"/>
                  </a:cubicBezTo>
                  <a:lnTo>
                    <a:pt x="873960" y="1214507"/>
                  </a:lnTo>
                  <a:cubicBezTo>
                    <a:pt x="871814" y="1211821"/>
                    <a:pt x="873134" y="1208404"/>
                    <a:pt x="876908" y="1206877"/>
                  </a:cubicBezTo>
                  <a:lnTo>
                    <a:pt x="887259" y="1202688"/>
                  </a:lnTo>
                  <a:cubicBezTo>
                    <a:pt x="889146" y="1201925"/>
                    <a:pt x="891289" y="1201777"/>
                    <a:pt x="893229" y="1202158"/>
                  </a:cubicBezTo>
                  <a:close/>
                  <a:moveTo>
                    <a:pt x="262725" y="1202158"/>
                  </a:moveTo>
                  <a:cubicBezTo>
                    <a:pt x="264665" y="1202537"/>
                    <a:pt x="266401" y="1203444"/>
                    <a:pt x="267474" y="1204787"/>
                  </a:cubicBezTo>
                  <a:lnTo>
                    <a:pt x="273481" y="1212310"/>
                  </a:lnTo>
                  <a:cubicBezTo>
                    <a:pt x="275627" y="1214997"/>
                    <a:pt x="274307" y="1218413"/>
                    <a:pt x="270532" y="1219940"/>
                  </a:cubicBezTo>
                  <a:lnTo>
                    <a:pt x="260182" y="1224130"/>
                  </a:lnTo>
                  <a:cubicBezTo>
                    <a:pt x="256408" y="1225657"/>
                    <a:pt x="251609" y="1224716"/>
                    <a:pt x="249463" y="1222030"/>
                  </a:cubicBezTo>
                  <a:lnTo>
                    <a:pt x="243456" y="1214507"/>
                  </a:lnTo>
                  <a:cubicBezTo>
                    <a:pt x="241310" y="1211821"/>
                    <a:pt x="242631" y="1208404"/>
                    <a:pt x="246404" y="1206877"/>
                  </a:cubicBezTo>
                  <a:lnTo>
                    <a:pt x="256755" y="1202688"/>
                  </a:lnTo>
                  <a:cubicBezTo>
                    <a:pt x="258642" y="1201925"/>
                    <a:pt x="260786" y="1201777"/>
                    <a:pt x="262725" y="1202158"/>
                  </a:cubicBezTo>
                  <a:close/>
                  <a:moveTo>
                    <a:pt x="4080356" y="1199895"/>
                  </a:moveTo>
                  <a:lnTo>
                    <a:pt x="4108129" y="1199895"/>
                  </a:lnTo>
                  <a:cubicBezTo>
                    <a:pt x="4118256" y="1199895"/>
                    <a:pt x="4126466" y="1205739"/>
                    <a:pt x="4126466" y="1212947"/>
                  </a:cubicBezTo>
                  <a:lnTo>
                    <a:pt x="4126466" y="1252986"/>
                  </a:lnTo>
                  <a:lnTo>
                    <a:pt x="4126466" y="1254486"/>
                  </a:lnTo>
                  <a:lnTo>
                    <a:pt x="4126466" y="1277175"/>
                  </a:lnTo>
                  <a:cubicBezTo>
                    <a:pt x="4126466" y="1284384"/>
                    <a:pt x="4118256" y="1290228"/>
                    <a:pt x="4108129" y="1290228"/>
                  </a:cubicBezTo>
                  <a:lnTo>
                    <a:pt x="4080356" y="1290228"/>
                  </a:lnTo>
                  <a:cubicBezTo>
                    <a:pt x="4070228" y="1290228"/>
                    <a:pt x="4062019" y="1284384"/>
                    <a:pt x="4062019" y="1277175"/>
                  </a:cubicBezTo>
                  <a:lnTo>
                    <a:pt x="4062019" y="1254486"/>
                  </a:lnTo>
                  <a:lnTo>
                    <a:pt x="4062019" y="1252986"/>
                  </a:lnTo>
                  <a:lnTo>
                    <a:pt x="4062019" y="1212947"/>
                  </a:lnTo>
                  <a:cubicBezTo>
                    <a:pt x="4062019" y="1205739"/>
                    <a:pt x="4070228" y="1199895"/>
                    <a:pt x="4080356" y="1199895"/>
                  </a:cubicBezTo>
                  <a:close/>
                  <a:moveTo>
                    <a:pt x="3451045" y="1199895"/>
                  </a:moveTo>
                  <a:lnTo>
                    <a:pt x="3478819" y="1199895"/>
                  </a:lnTo>
                  <a:cubicBezTo>
                    <a:pt x="3488946" y="1199895"/>
                    <a:pt x="3497156" y="1205739"/>
                    <a:pt x="3497156" y="1212947"/>
                  </a:cubicBezTo>
                  <a:lnTo>
                    <a:pt x="3497156" y="1252986"/>
                  </a:lnTo>
                  <a:lnTo>
                    <a:pt x="3497156" y="1254486"/>
                  </a:lnTo>
                  <a:lnTo>
                    <a:pt x="3497156" y="1277175"/>
                  </a:lnTo>
                  <a:cubicBezTo>
                    <a:pt x="3497156" y="1284384"/>
                    <a:pt x="3488946" y="1290228"/>
                    <a:pt x="3478819" y="1290228"/>
                  </a:cubicBezTo>
                  <a:lnTo>
                    <a:pt x="3451046" y="1290228"/>
                  </a:lnTo>
                  <a:cubicBezTo>
                    <a:pt x="3440918" y="1290228"/>
                    <a:pt x="3432709" y="1284384"/>
                    <a:pt x="3432709" y="1277175"/>
                  </a:cubicBezTo>
                  <a:lnTo>
                    <a:pt x="3432709" y="1254486"/>
                  </a:lnTo>
                  <a:lnTo>
                    <a:pt x="3432709" y="1252986"/>
                  </a:lnTo>
                  <a:lnTo>
                    <a:pt x="3432709" y="1212947"/>
                  </a:lnTo>
                  <a:cubicBezTo>
                    <a:pt x="3432709" y="1205739"/>
                    <a:pt x="3440918" y="1199895"/>
                    <a:pt x="3451045" y="1199895"/>
                  </a:cubicBezTo>
                  <a:close/>
                  <a:moveTo>
                    <a:pt x="2820542" y="1199895"/>
                  </a:moveTo>
                  <a:lnTo>
                    <a:pt x="2848316" y="1199895"/>
                  </a:lnTo>
                  <a:cubicBezTo>
                    <a:pt x="2858443" y="1199895"/>
                    <a:pt x="2866652" y="1205739"/>
                    <a:pt x="2866652" y="1212947"/>
                  </a:cubicBezTo>
                  <a:lnTo>
                    <a:pt x="2866652" y="1252986"/>
                  </a:lnTo>
                  <a:lnTo>
                    <a:pt x="2866652" y="1254486"/>
                  </a:lnTo>
                  <a:lnTo>
                    <a:pt x="2866652" y="1277175"/>
                  </a:lnTo>
                  <a:cubicBezTo>
                    <a:pt x="2866652" y="1284384"/>
                    <a:pt x="2858443" y="1290228"/>
                    <a:pt x="2848316" y="1290228"/>
                  </a:cubicBezTo>
                  <a:lnTo>
                    <a:pt x="2820543" y="1290228"/>
                  </a:lnTo>
                  <a:cubicBezTo>
                    <a:pt x="2810416" y="1290228"/>
                    <a:pt x="2802206" y="1284384"/>
                    <a:pt x="2802206" y="1277175"/>
                  </a:cubicBezTo>
                  <a:lnTo>
                    <a:pt x="2802206" y="1254486"/>
                  </a:lnTo>
                  <a:lnTo>
                    <a:pt x="2802206" y="1252986"/>
                  </a:lnTo>
                  <a:lnTo>
                    <a:pt x="2802206" y="1212947"/>
                  </a:lnTo>
                  <a:cubicBezTo>
                    <a:pt x="2802206" y="1205739"/>
                    <a:pt x="2810416" y="1199895"/>
                    <a:pt x="2820542" y="1199895"/>
                  </a:cubicBezTo>
                  <a:close/>
                  <a:moveTo>
                    <a:pt x="2189912" y="1199895"/>
                  </a:moveTo>
                  <a:lnTo>
                    <a:pt x="2217686" y="1199895"/>
                  </a:lnTo>
                  <a:cubicBezTo>
                    <a:pt x="2227812" y="1199895"/>
                    <a:pt x="2236022" y="1205739"/>
                    <a:pt x="2236022" y="1212947"/>
                  </a:cubicBezTo>
                  <a:lnTo>
                    <a:pt x="2236022" y="1252986"/>
                  </a:lnTo>
                  <a:lnTo>
                    <a:pt x="2236022" y="1254486"/>
                  </a:lnTo>
                  <a:lnTo>
                    <a:pt x="2236022" y="1277175"/>
                  </a:lnTo>
                  <a:cubicBezTo>
                    <a:pt x="2236022" y="1284384"/>
                    <a:pt x="2227812" y="1290228"/>
                    <a:pt x="2217686" y="1290228"/>
                  </a:cubicBezTo>
                  <a:lnTo>
                    <a:pt x="2189913" y="1290228"/>
                  </a:lnTo>
                  <a:cubicBezTo>
                    <a:pt x="2179785" y="1290228"/>
                    <a:pt x="2171575" y="1284384"/>
                    <a:pt x="2171575" y="1277175"/>
                  </a:cubicBezTo>
                  <a:lnTo>
                    <a:pt x="2171575" y="1254486"/>
                  </a:lnTo>
                  <a:lnTo>
                    <a:pt x="2171575" y="1252986"/>
                  </a:lnTo>
                  <a:lnTo>
                    <a:pt x="2171575" y="1212947"/>
                  </a:lnTo>
                  <a:cubicBezTo>
                    <a:pt x="2171575" y="1205739"/>
                    <a:pt x="2179785" y="1199895"/>
                    <a:pt x="2189912" y="1199895"/>
                  </a:cubicBezTo>
                  <a:close/>
                  <a:moveTo>
                    <a:pt x="1559409" y="1199895"/>
                  </a:moveTo>
                  <a:lnTo>
                    <a:pt x="1587182" y="1199895"/>
                  </a:lnTo>
                  <a:cubicBezTo>
                    <a:pt x="1597309" y="1199895"/>
                    <a:pt x="1605519" y="1205739"/>
                    <a:pt x="1605519" y="1212947"/>
                  </a:cubicBezTo>
                  <a:lnTo>
                    <a:pt x="1605519" y="1252986"/>
                  </a:lnTo>
                  <a:lnTo>
                    <a:pt x="1605519" y="1254486"/>
                  </a:lnTo>
                  <a:lnTo>
                    <a:pt x="1605519" y="1277175"/>
                  </a:lnTo>
                  <a:cubicBezTo>
                    <a:pt x="1605519" y="1284384"/>
                    <a:pt x="1597309" y="1290228"/>
                    <a:pt x="1587182" y="1290228"/>
                  </a:cubicBezTo>
                  <a:lnTo>
                    <a:pt x="1559409" y="1290228"/>
                  </a:lnTo>
                  <a:cubicBezTo>
                    <a:pt x="1549282" y="1290228"/>
                    <a:pt x="1541072" y="1284384"/>
                    <a:pt x="1541072" y="1277175"/>
                  </a:cubicBezTo>
                  <a:lnTo>
                    <a:pt x="1541072" y="1254486"/>
                  </a:lnTo>
                  <a:lnTo>
                    <a:pt x="1541072" y="1252986"/>
                  </a:lnTo>
                  <a:lnTo>
                    <a:pt x="1541072" y="1212947"/>
                  </a:lnTo>
                  <a:cubicBezTo>
                    <a:pt x="1541072" y="1205739"/>
                    <a:pt x="1549282" y="1199895"/>
                    <a:pt x="1559409" y="1199895"/>
                  </a:cubicBezTo>
                  <a:close/>
                  <a:moveTo>
                    <a:pt x="930099" y="1199895"/>
                  </a:moveTo>
                  <a:lnTo>
                    <a:pt x="957872" y="1199895"/>
                  </a:lnTo>
                  <a:cubicBezTo>
                    <a:pt x="967999" y="1199895"/>
                    <a:pt x="976209" y="1205739"/>
                    <a:pt x="976209" y="1212947"/>
                  </a:cubicBezTo>
                  <a:lnTo>
                    <a:pt x="976209" y="1252986"/>
                  </a:lnTo>
                  <a:lnTo>
                    <a:pt x="976209" y="1254486"/>
                  </a:lnTo>
                  <a:lnTo>
                    <a:pt x="976209" y="1277175"/>
                  </a:lnTo>
                  <a:cubicBezTo>
                    <a:pt x="976209" y="1284384"/>
                    <a:pt x="967999" y="1290228"/>
                    <a:pt x="957872" y="1290228"/>
                  </a:cubicBezTo>
                  <a:lnTo>
                    <a:pt x="930099" y="1290228"/>
                  </a:lnTo>
                  <a:cubicBezTo>
                    <a:pt x="919972" y="1290228"/>
                    <a:pt x="911762" y="1284384"/>
                    <a:pt x="911762" y="1277175"/>
                  </a:cubicBezTo>
                  <a:lnTo>
                    <a:pt x="911762" y="1254486"/>
                  </a:lnTo>
                  <a:lnTo>
                    <a:pt x="911762" y="1252986"/>
                  </a:lnTo>
                  <a:lnTo>
                    <a:pt x="911762" y="1212947"/>
                  </a:lnTo>
                  <a:cubicBezTo>
                    <a:pt x="911762" y="1205739"/>
                    <a:pt x="919972" y="1199895"/>
                    <a:pt x="930099" y="1199895"/>
                  </a:cubicBezTo>
                  <a:close/>
                  <a:moveTo>
                    <a:pt x="299595" y="1199895"/>
                  </a:moveTo>
                  <a:lnTo>
                    <a:pt x="327369" y="1199895"/>
                  </a:lnTo>
                  <a:cubicBezTo>
                    <a:pt x="337496" y="1199895"/>
                    <a:pt x="345705" y="1205739"/>
                    <a:pt x="345705" y="1212947"/>
                  </a:cubicBezTo>
                  <a:lnTo>
                    <a:pt x="345705" y="1252986"/>
                  </a:lnTo>
                  <a:lnTo>
                    <a:pt x="345705" y="1254486"/>
                  </a:lnTo>
                  <a:lnTo>
                    <a:pt x="345705" y="1277175"/>
                  </a:lnTo>
                  <a:cubicBezTo>
                    <a:pt x="345705" y="1284384"/>
                    <a:pt x="337496" y="1290228"/>
                    <a:pt x="327369" y="1290228"/>
                  </a:cubicBezTo>
                  <a:lnTo>
                    <a:pt x="299596" y="1290228"/>
                  </a:lnTo>
                  <a:cubicBezTo>
                    <a:pt x="289469" y="1290228"/>
                    <a:pt x="281259" y="1284384"/>
                    <a:pt x="281259" y="1277175"/>
                  </a:cubicBezTo>
                  <a:lnTo>
                    <a:pt x="281259" y="1254486"/>
                  </a:lnTo>
                  <a:lnTo>
                    <a:pt x="281259" y="1252986"/>
                  </a:lnTo>
                  <a:lnTo>
                    <a:pt x="281259" y="1212947"/>
                  </a:lnTo>
                  <a:cubicBezTo>
                    <a:pt x="281259" y="1205739"/>
                    <a:pt x="289469" y="1199895"/>
                    <a:pt x="299595" y="1199895"/>
                  </a:cubicBezTo>
                  <a:close/>
                  <a:moveTo>
                    <a:pt x="3905683" y="1197539"/>
                  </a:moveTo>
                  <a:cubicBezTo>
                    <a:pt x="3908697" y="1197539"/>
                    <a:pt x="3911710" y="1198356"/>
                    <a:pt x="3914009" y="1199994"/>
                  </a:cubicBezTo>
                  <a:lnTo>
                    <a:pt x="3933742" y="1214041"/>
                  </a:lnTo>
                  <a:cubicBezTo>
                    <a:pt x="3938341" y="1217314"/>
                    <a:pt x="3938341" y="1222621"/>
                    <a:pt x="3933742" y="1225894"/>
                  </a:cubicBezTo>
                  <a:lnTo>
                    <a:pt x="3921131" y="1234872"/>
                  </a:lnTo>
                  <a:cubicBezTo>
                    <a:pt x="3916533" y="1238145"/>
                    <a:pt x="3909078" y="1238145"/>
                    <a:pt x="3904480" y="1234872"/>
                  </a:cubicBezTo>
                  <a:lnTo>
                    <a:pt x="3884746" y="1220825"/>
                  </a:lnTo>
                  <a:cubicBezTo>
                    <a:pt x="3880148" y="1217551"/>
                    <a:pt x="3880148" y="1212244"/>
                    <a:pt x="3884746" y="1208971"/>
                  </a:cubicBezTo>
                  <a:lnTo>
                    <a:pt x="3897357" y="1199994"/>
                  </a:lnTo>
                  <a:cubicBezTo>
                    <a:pt x="3899656" y="1198357"/>
                    <a:pt x="3902670" y="1197539"/>
                    <a:pt x="3905683" y="1197539"/>
                  </a:cubicBezTo>
                  <a:close/>
                  <a:moveTo>
                    <a:pt x="3276374" y="1197539"/>
                  </a:moveTo>
                  <a:cubicBezTo>
                    <a:pt x="3279387" y="1197539"/>
                    <a:pt x="3282400" y="1198356"/>
                    <a:pt x="3284699" y="1199994"/>
                  </a:cubicBezTo>
                  <a:lnTo>
                    <a:pt x="3304433" y="1214041"/>
                  </a:lnTo>
                  <a:cubicBezTo>
                    <a:pt x="3309031" y="1217314"/>
                    <a:pt x="3309031" y="1222621"/>
                    <a:pt x="3304432" y="1225894"/>
                  </a:cubicBezTo>
                  <a:lnTo>
                    <a:pt x="3291822" y="1234872"/>
                  </a:lnTo>
                  <a:cubicBezTo>
                    <a:pt x="3287224" y="1238145"/>
                    <a:pt x="3279769" y="1238145"/>
                    <a:pt x="3275170" y="1234872"/>
                  </a:cubicBezTo>
                  <a:lnTo>
                    <a:pt x="3255436" y="1220825"/>
                  </a:lnTo>
                  <a:cubicBezTo>
                    <a:pt x="3250839" y="1217551"/>
                    <a:pt x="3250839" y="1212244"/>
                    <a:pt x="3255436" y="1208971"/>
                  </a:cubicBezTo>
                  <a:lnTo>
                    <a:pt x="3268047" y="1199994"/>
                  </a:lnTo>
                  <a:cubicBezTo>
                    <a:pt x="3270347" y="1198357"/>
                    <a:pt x="3273360" y="1197539"/>
                    <a:pt x="3276374" y="1197539"/>
                  </a:cubicBezTo>
                  <a:close/>
                  <a:moveTo>
                    <a:pt x="2645870" y="1197539"/>
                  </a:moveTo>
                  <a:cubicBezTo>
                    <a:pt x="2648884" y="1197539"/>
                    <a:pt x="2651897" y="1198356"/>
                    <a:pt x="2654196" y="1199994"/>
                  </a:cubicBezTo>
                  <a:lnTo>
                    <a:pt x="2673930" y="1214041"/>
                  </a:lnTo>
                  <a:cubicBezTo>
                    <a:pt x="2678528" y="1217314"/>
                    <a:pt x="2678528" y="1222621"/>
                    <a:pt x="2673929" y="1225894"/>
                  </a:cubicBezTo>
                  <a:lnTo>
                    <a:pt x="2661318" y="1234872"/>
                  </a:lnTo>
                  <a:cubicBezTo>
                    <a:pt x="2656720" y="1238145"/>
                    <a:pt x="2649266" y="1238145"/>
                    <a:pt x="2644667" y="1234872"/>
                  </a:cubicBezTo>
                  <a:lnTo>
                    <a:pt x="2624933" y="1220825"/>
                  </a:lnTo>
                  <a:cubicBezTo>
                    <a:pt x="2620335" y="1217551"/>
                    <a:pt x="2620335" y="1212244"/>
                    <a:pt x="2624933" y="1208971"/>
                  </a:cubicBezTo>
                  <a:lnTo>
                    <a:pt x="2637544" y="1199994"/>
                  </a:lnTo>
                  <a:cubicBezTo>
                    <a:pt x="2639844" y="1198357"/>
                    <a:pt x="2642857" y="1197539"/>
                    <a:pt x="2645870" y="1197539"/>
                  </a:cubicBezTo>
                  <a:close/>
                  <a:moveTo>
                    <a:pt x="2015240" y="1197539"/>
                  </a:moveTo>
                  <a:cubicBezTo>
                    <a:pt x="2018254" y="1197539"/>
                    <a:pt x="2021266" y="1198356"/>
                    <a:pt x="2023565" y="1199994"/>
                  </a:cubicBezTo>
                  <a:lnTo>
                    <a:pt x="2043299" y="1214041"/>
                  </a:lnTo>
                  <a:cubicBezTo>
                    <a:pt x="2047897" y="1217314"/>
                    <a:pt x="2047897" y="1222621"/>
                    <a:pt x="2043299" y="1225894"/>
                  </a:cubicBezTo>
                  <a:lnTo>
                    <a:pt x="2030688" y="1234872"/>
                  </a:lnTo>
                  <a:cubicBezTo>
                    <a:pt x="2026090" y="1238145"/>
                    <a:pt x="2018635" y="1238145"/>
                    <a:pt x="2014036" y="1234872"/>
                  </a:cubicBezTo>
                  <a:lnTo>
                    <a:pt x="1994303" y="1220825"/>
                  </a:lnTo>
                  <a:cubicBezTo>
                    <a:pt x="1989705" y="1217551"/>
                    <a:pt x="1989705" y="1212244"/>
                    <a:pt x="1994303" y="1208971"/>
                  </a:cubicBezTo>
                  <a:lnTo>
                    <a:pt x="2006914" y="1199994"/>
                  </a:lnTo>
                  <a:cubicBezTo>
                    <a:pt x="2009213" y="1198357"/>
                    <a:pt x="2012226" y="1197539"/>
                    <a:pt x="2015240" y="1197539"/>
                  </a:cubicBezTo>
                  <a:close/>
                  <a:moveTo>
                    <a:pt x="1384736" y="1197539"/>
                  </a:moveTo>
                  <a:cubicBezTo>
                    <a:pt x="1387750" y="1197539"/>
                    <a:pt x="1390763" y="1198356"/>
                    <a:pt x="1393062" y="1199994"/>
                  </a:cubicBezTo>
                  <a:lnTo>
                    <a:pt x="1412795" y="1214041"/>
                  </a:lnTo>
                  <a:cubicBezTo>
                    <a:pt x="1417394" y="1217314"/>
                    <a:pt x="1417394" y="1222621"/>
                    <a:pt x="1412795" y="1225894"/>
                  </a:cubicBezTo>
                  <a:lnTo>
                    <a:pt x="1400185" y="1234872"/>
                  </a:lnTo>
                  <a:cubicBezTo>
                    <a:pt x="1395586" y="1238145"/>
                    <a:pt x="1388131" y="1238145"/>
                    <a:pt x="1383533" y="1234872"/>
                  </a:cubicBezTo>
                  <a:lnTo>
                    <a:pt x="1363800" y="1220825"/>
                  </a:lnTo>
                  <a:cubicBezTo>
                    <a:pt x="1359202" y="1217551"/>
                    <a:pt x="1359202" y="1212244"/>
                    <a:pt x="1363800" y="1208971"/>
                  </a:cubicBezTo>
                  <a:lnTo>
                    <a:pt x="1376411" y="1199994"/>
                  </a:lnTo>
                  <a:cubicBezTo>
                    <a:pt x="1378709" y="1198357"/>
                    <a:pt x="1381723" y="1197539"/>
                    <a:pt x="1384736" y="1197539"/>
                  </a:cubicBezTo>
                  <a:close/>
                  <a:moveTo>
                    <a:pt x="755427" y="1197539"/>
                  </a:moveTo>
                  <a:cubicBezTo>
                    <a:pt x="758440" y="1197539"/>
                    <a:pt x="761453" y="1198356"/>
                    <a:pt x="763752" y="1199994"/>
                  </a:cubicBezTo>
                  <a:lnTo>
                    <a:pt x="783486" y="1214041"/>
                  </a:lnTo>
                  <a:cubicBezTo>
                    <a:pt x="788084" y="1217314"/>
                    <a:pt x="788084" y="1222621"/>
                    <a:pt x="783485" y="1225894"/>
                  </a:cubicBezTo>
                  <a:lnTo>
                    <a:pt x="770875" y="1234872"/>
                  </a:lnTo>
                  <a:cubicBezTo>
                    <a:pt x="766277" y="1238145"/>
                    <a:pt x="758822" y="1238145"/>
                    <a:pt x="754224" y="1234872"/>
                  </a:cubicBezTo>
                  <a:lnTo>
                    <a:pt x="734490" y="1220825"/>
                  </a:lnTo>
                  <a:cubicBezTo>
                    <a:pt x="729892" y="1217551"/>
                    <a:pt x="729892" y="1212244"/>
                    <a:pt x="734490" y="1208971"/>
                  </a:cubicBezTo>
                  <a:lnTo>
                    <a:pt x="747101" y="1199994"/>
                  </a:lnTo>
                  <a:cubicBezTo>
                    <a:pt x="749400" y="1198357"/>
                    <a:pt x="752413" y="1197539"/>
                    <a:pt x="755427" y="1197539"/>
                  </a:cubicBezTo>
                  <a:close/>
                  <a:moveTo>
                    <a:pt x="124923" y="1197539"/>
                  </a:moveTo>
                  <a:cubicBezTo>
                    <a:pt x="127937" y="1197539"/>
                    <a:pt x="130950" y="1198356"/>
                    <a:pt x="133249" y="1199994"/>
                  </a:cubicBezTo>
                  <a:lnTo>
                    <a:pt x="152982" y="1214041"/>
                  </a:lnTo>
                  <a:cubicBezTo>
                    <a:pt x="157581" y="1217314"/>
                    <a:pt x="157581" y="1222621"/>
                    <a:pt x="152982" y="1225894"/>
                  </a:cubicBezTo>
                  <a:lnTo>
                    <a:pt x="140371" y="1234872"/>
                  </a:lnTo>
                  <a:cubicBezTo>
                    <a:pt x="135773" y="1238145"/>
                    <a:pt x="128319" y="1238145"/>
                    <a:pt x="123720" y="1234872"/>
                  </a:cubicBezTo>
                  <a:lnTo>
                    <a:pt x="103987" y="1220825"/>
                  </a:lnTo>
                  <a:cubicBezTo>
                    <a:pt x="99388" y="1217551"/>
                    <a:pt x="99388" y="1212244"/>
                    <a:pt x="103987" y="1208971"/>
                  </a:cubicBezTo>
                  <a:lnTo>
                    <a:pt x="116597" y="1199994"/>
                  </a:lnTo>
                  <a:cubicBezTo>
                    <a:pt x="118896" y="1198357"/>
                    <a:pt x="121910" y="1197539"/>
                    <a:pt x="124923" y="1197539"/>
                  </a:cubicBezTo>
                  <a:close/>
                  <a:moveTo>
                    <a:pt x="4003566" y="1186795"/>
                  </a:moveTo>
                  <a:cubicBezTo>
                    <a:pt x="4005236" y="1186816"/>
                    <a:pt x="4006894" y="1187290"/>
                    <a:pt x="4008145" y="1188213"/>
                  </a:cubicBezTo>
                  <a:lnTo>
                    <a:pt x="4015009" y="1193275"/>
                  </a:lnTo>
                  <a:cubicBezTo>
                    <a:pt x="4017512" y="1195121"/>
                    <a:pt x="4017438" y="1198061"/>
                    <a:pt x="4014846" y="1199842"/>
                  </a:cubicBezTo>
                  <a:lnTo>
                    <a:pt x="4007734" y="1204728"/>
                  </a:lnTo>
                  <a:cubicBezTo>
                    <a:pt x="4005141" y="1206509"/>
                    <a:pt x="4001011" y="1206457"/>
                    <a:pt x="3998509" y="1204612"/>
                  </a:cubicBezTo>
                  <a:lnTo>
                    <a:pt x="3991645" y="1199550"/>
                  </a:lnTo>
                  <a:cubicBezTo>
                    <a:pt x="3989144" y="1197704"/>
                    <a:pt x="3989216" y="1194763"/>
                    <a:pt x="3991808" y="1192982"/>
                  </a:cubicBezTo>
                  <a:lnTo>
                    <a:pt x="3998920" y="1188097"/>
                  </a:lnTo>
                  <a:cubicBezTo>
                    <a:pt x="4000216" y="1187206"/>
                    <a:pt x="4001897" y="1186774"/>
                    <a:pt x="4003566" y="1186795"/>
                  </a:cubicBezTo>
                  <a:close/>
                  <a:moveTo>
                    <a:pt x="3374257" y="1186795"/>
                  </a:moveTo>
                  <a:cubicBezTo>
                    <a:pt x="3375926" y="1186816"/>
                    <a:pt x="3377585" y="1187290"/>
                    <a:pt x="3378836" y="1188213"/>
                  </a:cubicBezTo>
                  <a:lnTo>
                    <a:pt x="3385699" y="1193275"/>
                  </a:lnTo>
                  <a:cubicBezTo>
                    <a:pt x="3388202" y="1195121"/>
                    <a:pt x="3388128" y="1198061"/>
                    <a:pt x="3385536" y="1199842"/>
                  </a:cubicBezTo>
                  <a:lnTo>
                    <a:pt x="3378425" y="1204728"/>
                  </a:lnTo>
                  <a:cubicBezTo>
                    <a:pt x="3375832" y="1206509"/>
                    <a:pt x="3371702" y="1206457"/>
                    <a:pt x="3369199" y="1204612"/>
                  </a:cubicBezTo>
                  <a:lnTo>
                    <a:pt x="3362336" y="1199550"/>
                  </a:lnTo>
                  <a:cubicBezTo>
                    <a:pt x="3359834" y="1197704"/>
                    <a:pt x="3359907" y="1194763"/>
                    <a:pt x="3362499" y="1192982"/>
                  </a:cubicBezTo>
                  <a:lnTo>
                    <a:pt x="3369610" y="1188097"/>
                  </a:lnTo>
                  <a:cubicBezTo>
                    <a:pt x="3370906" y="1187206"/>
                    <a:pt x="3372587" y="1186774"/>
                    <a:pt x="3374257" y="1186795"/>
                  </a:cubicBezTo>
                  <a:close/>
                  <a:moveTo>
                    <a:pt x="2743754" y="1186795"/>
                  </a:moveTo>
                  <a:cubicBezTo>
                    <a:pt x="2745423" y="1186816"/>
                    <a:pt x="2747081" y="1187290"/>
                    <a:pt x="2748333" y="1188213"/>
                  </a:cubicBezTo>
                  <a:lnTo>
                    <a:pt x="2755196" y="1193275"/>
                  </a:lnTo>
                  <a:cubicBezTo>
                    <a:pt x="2757698" y="1195121"/>
                    <a:pt x="2757625" y="1198061"/>
                    <a:pt x="2755033" y="1199842"/>
                  </a:cubicBezTo>
                  <a:lnTo>
                    <a:pt x="2747922" y="1204728"/>
                  </a:lnTo>
                  <a:cubicBezTo>
                    <a:pt x="2745329" y="1206509"/>
                    <a:pt x="2741198" y="1206457"/>
                    <a:pt x="2738696" y="1204612"/>
                  </a:cubicBezTo>
                  <a:lnTo>
                    <a:pt x="2731832" y="1199550"/>
                  </a:lnTo>
                  <a:cubicBezTo>
                    <a:pt x="2729330" y="1197704"/>
                    <a:pt x="2729404" y="1194763"/>
                    <a:pt x="2731996" y="1192982"/>
                  </a:cubicBezTo>
                  <a:lnTo>
                    <a:pt x="2739106" y="1188097"/>
                  </a:lnTo>
                  <a:cubicBezTo>
                    <a:pt x="2740403" y="1187206"/>
                    <a:pt x="2742084" y="1186774"/>
                    <a:pt x="2743754" y="1186795"/>
                  </a:cubicBezTo>
                  <a:close/>
                  <a:moveTo>
                    <a:pt x="2113123" y="1186795"/>
                  </a:moveTo>
                  <a:cubicBezTo>
                    <a:pt x="2114792" y="1186816"/>
                    <a:pt x="2116451" y="1187290"/>
                    <a:pt x="2117702" y="1188213"/>
                  </a:cubicBezTo>
                  <a:lnTo>
                    <a:pt x="2124566" y="1193275"/>
                  </a:lnTo>
                  <a:cubicBezTo>
                    <a:pt x="2127068" y="1195121"/>
                    <a:pt x="2126995" y="1198061"/>
                    <a:pt x="2124402" y="1199842"/>
                  </a:cubicBezTo>
                  <a:lnTo>
                    <a:pt x="2117291" y="1204728"/>
                  </a:lnTo>
                  <a:cubicBezTo>
                    <a:pt x="2114698" y="1206509"/>
                    <a:pt x="2110568" y="1206457"/>
                    <a:pt x="2108065" y="1204612"/>
                  </a:cubicBezTo>
                  <a:lnTo>
                    <a:pt x="2101202" y="1199550"/>
                  </a:lnTo>
                  <a:cubicBezTo>
                    <a:pt x="2098700" y="1197704"/>
                    <a:pt x="2098773" y="1194763"/>
                    <a:pt x="2101365" y="1192982"/>
                  </a:cubicBezTo>
                  <a:lnTo>
                    <a:pt x="2108476" y="1188097"/>
                  </a:lnTo>
                  <a:cubicBezTo>
                    <a:pt x="2109773" y="1187206"/>
                    <a:pt x="2111453" y="1186774"/>
                    <a:pt x="2113123" y="1186795"/>
                  </a:cubicBezTo>
                  <a:close/>
                  <a:moveTo>
                    <a:pt x="1482620" y="1186795"/>
                  </a:moveTo>
                  <a:cubicBezTo>
                    <a:pt x="1484289" y="1186816"/>
                    <a:pt x="1485948" y="1187290"/>
                    <a:pt x="1487199" y="1188213"/>
                  </a:cubicBezTo>
                  <a:lnTo>
                    <a:pt x="1494062" y="1193275"/>
                  </a:lnTo>
                  <a:cubicBezTo>
                    <a:pt x="1496565" y="1195121"/>
                    <a:pt x="1496492" y="1198061"/>
                    <a:pt x="1493899" y="1199842"/>
                  </a:cubicBezTo>
                  <a:lnTo>
                    <a:pt x="1486788" y="1204728"/>
                  </a:lnTo>
                  <a:cubicBezTo>
                    <a:pt x="1484195" y="1206509"/>
                    <a:pt x="1480064" y="1206457"/>
                    <a:pt x="1477562" y="1204612"/>
                  </a:cubicBezTo>
                  <a:lnTo>
                    <a:pt x="1470698" y="1199550"/>
                  </a:lnTo>
                  <a:cubicBezTo>
                    <a:pt x="1468197" y="1197704"/>
                    <a:pt x="1468270" y="1194763"/>
                    <a:pt x="1470862" y="1192982"/>
                  </a:cubicBezTo>
                  <a:lnTo>
                    <a:pt x="1477973" y="1188097"/>
                  </a:lnTo>
                  <a:cubicBezTo>
                    <a:pt x="1479269" y="1187206"/>
                    <a:pt x="1480950" y="1186774"/>
                    <a:pt x="1482620" y="1186795"/>
                  </a:cubicBezTo>
                  <a:close/>
                  <a:moveTo>
                    <a:pt x="853310" y="1186795"/>
                  </a:moveTo>
                  <a:cubicBezTo>
                    <a:pt x="854979" y="1186816"/>
                    <a:pt x="856638" y="1187290"/>
                    <a:pt x="857889" y="1188213"/>
                  </a:cubicBezTo>
                  <a:lnTo>
                    <a:pt x="864752" y="1193275"/>
                  </a:lnTo>
                  <a:cubicBezTo>
                    <a:pt x="867255" y="1195121"/>
                    <a:pt x="867182" y="1198061"/>
                    <a:pt x="864589" y="1199842"/>
                  </a:cubicBezTo>
                  <a:lnTo>
                    <a:pt x="857478" y="1204728"/>
                  </a:lnTo>
                  <a:cubicBezTo>
                    <a:pt x="854885" y="1206509"/>
                    <a:pt x="850755" y="1206457"/>
                    <a:pt x="848252" y="1204612"/>
                  </a:cubicBezTo>
                  <a:lnTo>
                    <a:pt x="841389" y="1199550"/>
                  </a:lnTo>
                  <a:cubicBezTo>
                    <a:pt x="838887" y="1197704"/>
                    <a:pt x="838960" y="1194763"/>
                    <a:pt x="841552" y="1192982"/>
                  </a:cubicBezTo>
                  <a:lnTo>
                    <a:pt x="848663" y="1188097"/>
                  </a:lnTo>
                  <a:cubicBezTo>
                    <a:pt x="849960" y="1187206"/>
                    <a:pt x="851640" y="1186774"/>
                    <a:pt x="853310" y="1186795"/>
                  </a:cubicBezTo>
                  <a:close/>
                  <a:moveTo>
                    <a:pt x="222807" y="1186795"/>
                  </a:moveTo>
                  <a:cubicBezTo>
                    <a:pt x="224476" y="1186816"/>
                    <a:pt x="226134" y="1187290"/>
                    <a:pt x="227386" y="1188213"/>
                  </a:cubicBezTo>
                  <a:lnTo>
                    <a:pt x="234249" y="1193275"/>
                  </a:lnTo>
                  <a:cubicBezTo>
                    <a:pt x="236751" y="1195121"/>
                    <a:pt x="236678" y="1198061"/>
                    <a:pt x="234086" y="1199842"/>
                  </a:cubicBezTo>
                  <a:lnTo>
                    <a:pt x="226975" y="1204728"/>
                  </a:lnTo>
                  <a:cubicBezTo>
                    <a:pt x="224382" y="1206509"/>
                    <a:pt x="220251" y="1206457"/>
                    <a:pt x="217749" y="1204612"/>
                  </a:cubicBezTo>
                  <a:lnTo>
                    <a:pt x="210885" y="1199550"/>
                  </a:lnTo>
                  <a:cubicBezTo>
                    <a:pt x="208384" y="1197704"/>
                    <a:pt x="208457" y="1194763"/>
                    <a:pt x="211049" y="1192982"/>
                  </a:cubicBezTo>
                  <a:lnTo>
                    <a:pt x="218159" y="1188097"/>
                  </a:lnTo>
                  <a:cubicBezTo>
                    <a:pt x="219456" y="1187206"/>
                    <a:pt x="221137" y="1186774"/>
                    <a:pt x="222807" y="1186795"/>
                  </a:cubicBezTo>
                  <a:close/>
                  <a:moveTo>
                    <a:pt x="4311513" y="1186420"/>
                  </a:moveTo>
                  <a:cubicBezTo>
                    <a:pt x="4313354" y="1186478"/>
                    <a:pt x="4315164" y="1187036"/>
                    <a:pt x="4316506" y="1188080"/>
                  </a:cubicBezTo>
                  <a:lnTo>
                    <a:pt x="4322266" y="1192562"/>
                  </a:lnTo>
                  <a:cubicBezTo>
                    <a:pt x="4324950" y="1194650"/>
                    <a:pt x="4324748" y="1197891"/>
                    <a:pt x="4321815" y="1199802"/>
                  </a:cubicBezTo>
                  <a:lnTo>
                    <a:pt x="4315519" y="1203903"/>
                  </a:lnTo>
                  <a:cubicBezTo>
                    <a:pt x="4312586" y="1205814"/>
                    <a:pt x="4308032" y="1205669"/>
                    <a:pt x="4305348" y="1203581"/>
                  </a:cubicBezTo>
                  <a:lnTo>
                    <a:pt x="4299588" y="1199100"/>
                  </a:lnTo>
                  <a:cubicBezTo>
                    <a:pt x="4296904" y="1197012"/>
                    <a:pt x="4297106" y="1193770"/>
                    <a:pt x="4300038" y="1191860"/>
                  </a:cubicBezTo>
                  <a:lnTo>
                    <a:pt x="4306334" y="1187759"/>
                  </a:lnTo>
                  <a:cubicBezTo>
                    <a:pt x="4307801" y="1186804"/>
                    <a:pt x="4309673" y="1186362"/>
                    <a:pt x="4311513" y="1186420"/>
                  </a:cubicBezTo>
                  <a:close/>
                  <a:moveTo>
                    <a:pt x="3681010" y="1186420"/>
                  </a:moveTo>
                  <a:cubicBezTo>
                    <a:pt x="3682850" y="1186478"/>
                    <a:pt x="3684660" y="1187036"/>
                    <a:pt x="3686002" y="1188080"/>
                  </a:cubicBezTo>
                  <a:lnTo>
                    <a:pt x="3691762" y="1192562"/>
                  </a:lnTo>
                  <a:cubicBezTo>
                    <a:pt x="3694447" y="1194650"/>
                    <a:pt x="3694244" y="1197891"/>
                    <a:pt x="3691312" y="1199802"/>
                  </a:cubicBezTo>
                  <a:lnTo>
                    <a:pt x="3685016" y="1203903"/>
                  </a:lnTo>
                  <a:cubicBezTo>
                    <a:pt x="3682082" y="1205814"/>
                    <a:pt x="3677529" y="1205669"/>
                    <a:pt x="3674845" y="1203581"/>
                  </a:cubicBezTo>
                  <a:lnTo>
                    <a:pt x="3669084" y="1199100"/>
                  </a:lnTo>
                  <a:cubicBezTo>
                    <a:pt x="3666400" y="1197012"/>
                    <a:pt x="3666602" y="1193770"/>
                    <a:pt x="3669535" y="1191860"/>
                  </a:cubicBezTo>
                  <a:lnTo>
                    <a:pt x="3675831" y="1187759"/>
                  </a:lnTo>
                  <a:cubicBezTo>
                    <a:pt x="3677298" y="1186804"/>
                    <a:pt x="3679170" y="1186362"/>
                    <a:pt x="3681010" y="1186420"/>
                  </a:cubicBezTo>
                  <a:close/>
                  <a:moveTo>
                    <a:pt x="3051700" y="1186420"/>
                  </a:moveTo>
                  <a:cubicBezTo>
                    <a:pt x="3053541" y="1186478"/>
                    <a:pt x="3055351" y="1187036"/>
                    <a:pt x="3056693" y="1188080"/>
                  </a:cubicBezTo>
                  <a:lnTo>
                    <a:pt x="3062453" y="1192562"/>
                  </a:lnTo>
                  <a:cubicBezTo>
                    <a:pt x="3065137" y="1194650"/>
                    <a:pt x="3064935" y="1197891"/>
                    <a:pt x="3062002" y="1199802"/>
                  </a:cubicBezTo>
                  <a:lnTo>
                    <a:pt x="3055706" y="1203903"/>
                  </a:lnTo>
                  <a:cubicBezTo>
                    <a:pt x="3052773" y="1205814"/>
                    <a:pt x="3048219" y="1205669"/>
                    <a:pt x="3045535" y="1203581"/>
                  </a:cubicBezTo>
                  <a:lnTo>
                    <a:pt x="3039775" y="1199100"/>
                  </a:lnTo>
                  <a:cubicBezTo>
                    <a:pt x="3037091" y="1197012"/>
                    <a:pt x="3037293" y="1193770"/>
                    <a:pt x="3040226" y="1191860"/>
                  </a:cubicBezTo>
                  <a:lnTo>
                    <a:pt x="3046521" y="1187759"/>
                  </a:lnTo>
                  <a:cubicBezTo>
                    <a:pt x="3047988" y="1186804"/>
                    <a:pt x="3049860" y="1186362"/>
                    <a:pt x="3051700" y="1186420"/>
                  </a:cubicBezTo>
                  <a:close/>
                  <a:moveTo>
                    <a:pt x="2421197" y="1186420"/>
                  </a:moveTo>
                  <a:cubicBezTo>
                    <a:pt x="2423038" y="1186478"/>
                    <a:pt x="2424847" y="1187036"/>
                    <a:pt x="2426189" y="1188080"/>
                  </a:cubicBezTo>
                  <a:lnTo>
                    <a:pt x="2431950" y="1192562"/>
                  </a:lnTo>
                  <a:cubicBezTo>
                    <a:pt x="2434634" y="1194650"/>
                    <a:pt x="2434432" y="1197891"/>
                    <a:pt x="2431498" y="1199802"/>
                  </a:cubicBezTo>
                  <a:lnTo>
                    <a:pt x="2425203" y="1203903"/>
                  </a:lnTo>
                  <a:cubicBezTo>
                    <a:pt x="2422270" y="1205814"/>
                    <a:pt x="2417716" y="1205669"/>
                    <a:pt x="2415032" y="1203581"/>
                  </a:cubicBezTo>
                  <a:lnTo>
                    <a:pt x="2409271" y="1199100"/>
                  </a:lnTo>
                  <a:cubicBezTo>
                    <a:pt x="2406588" y="1197012"/>
                    <a:pt x="2406790" y="1193770"/>
                    <a:pt x="2409722" y="1191860"/>
                  </a:cubicBezTo>
                  <a:lnTo>
                    <a:pt x="2416018" y="1187759"/>
                  </a:lnTo>
                  <a:cubicBezTo>
                    <a:pt x="2417484" y="1186804"/>
                    <a:pt x="2419356" y="1186362"/>
                    <a:pt x="2421197" y="1186420"/>
                  </a:cubicBezTo>
                  <a:close/>
                  <a:moveTo>
                    <a:pt x="1790566" y="1186420"/>
                  </a:moveTo>
                  <a:cubicBezTo>
                    <a:pt x="1792407" y="1186478"/>
                    <a:pt x="1794217" y="1187036"/>
                    <a:pt x="1795559" y="1188080"/>
                  </a:cubicBezTo>
                  <a:lnTo>
                    <a:pt x="1801319" y="1192562"/>
                  </a:lnTo>
                  <a:cubicBezTo>
                    <a:pt x="1804003" y="1194650"/>
                    <a:pt x="1803801" y="1197891"/>
                    <a:pt x="1800868" y="1199802"/>
                  </a:cubicBezTo>
                  <a:lnTo>
                    <a:pt x="1794572" y="1203903"/>
                  </a:lnTo>
                  <a:cubicBezTo>
                    <a:pt x="1791639" y="1205814"/>
                    <a:pt x="1787086" y="1205669"/>
                    <a:pt x="1784401" y="1203581"/>
                  </a:cubicBezTo>
                  <a:lnTo>
                    <a:pt x="1778641" y="1199100"/>
                  </a:lnTo>
                  <a:cubicBezTo>
                    <a:pt x="1775957" y="1197012"/>
                    <a:pt x="1776159" y="1193770"/>
                    <a:pt x="1779092" y="1191860"/>
                  </a:cubicBezTo>
                  <a:lnTo>
                    <a:pt x="1785388" y="1187759"/>
                  </a:lnTo>
                  <a:cubicBezTo>
                    <a:pt x="1786854" y="1186804"/>
                    <a:pt x="1788726" y="1186362"/>
                    <a:pt x="1790566" y="1186420"/>
                  </a:cubicBezTo>
                  <a:close/>
                  <a:moveTo>
                    <a:pt x="1160063" y="1186420"/>
                  </a:moveTo>
                  <a:cubicBezTo>
                    <a:pt x="1161904" y="1186478"/>
                    <a:pt x="1163714" y="1187036"/>
                    <a:pt x="1165056" y="1188080"/>
                  </a:cubicBezTo>
                  <a:lnTo>
                    <a:pt x="1170816" y="1192562"/>
                  </a:lnTo>
                  <a:cubicBezTo>
                    <a:pt x="1173500" y="1194650"/>
                    <a:pt x="1173298" y="1197891"/>
                    <a:pt x="1170365" y="1199802"/>
                  </a:cubicBezTo>
                  <a:lnTo>
                    <a:pt x="1164069" y="1203903"/>
                  </a:lnTo>
                  <a:cubicBezTo>
                    <a:pt x="1161136" y="1205814"/>
                    <a:pt x="1156582" y="1205669"/>
                    <a:pt x="1153898" y="1203581"/>
                  </a:cubicBezTo>
                  <a:lnTo>
                    <a:pt x="1148137" y="1199100"/>
                  </a:lnTo>
                  <a:cubicBezTo>
                    <a:pt x="1145453" y="1197012"/>
                    <a:pt x="1145656" y="1193770"/>
                    <a:pt x="1148588" y="1191860"/>
                  </a:cubicBezTo>
                  <a:lnTo>
                    <a:pt x="1154884" y="1187759"/>
                  </a:lnTo>
                  <a:cubicBezTo>
                    <a:pt x="1156351" y="1186804"/>
                    <a:pt x="1158223" y="1186362"/>
                    <a:pt x="1160063" y="1186420"/>
                  </a:cubicBezTo>
                  <a:close/>
                  <a:moveTo>
                    <a:pt x="530753" y="1186420"/>
                  </a:moveTo>
                  <a:cubicBezTo>
                    <a:pt x="532594" y="1186478"/>
                    <a:pt x="534404" y="1187036"/>
                    <a:pt x="535746" y="1188080"/>
                  </a:cubicBezTo>
                  <a:lnTo>
                    <a:pt x="541506" y="1192562"/>
                  </a:lnTo>
                  <a:cubicBezTo>
                    <a:pt x="544190" y="1194650"/>
                    <a:pt x="543988" y="1197891"/>
                    <a:pt x="541055" y="1199802"/>
                  </a:cubicBezTo>
                  <a:lnTo>
                    <a:pt x="534759" y="1203903"/>
                  </a:lnTo>
                  <a:cubicBezTo>
                    <a:pt x="531826" y="1205814"/>
                    <a:pt x="527272" y="1205669"/>
                    <a:pt x="524589" y="1203581"/>
                  </a:cubicBezTo>
                  <a:lnTo>
                    <a:pt x="518828" y="1199100"/>
                  </a:lnTo>
                  <a:cubicBezTo>
                    <a:pt x="516144" y="1197012"/>
                    <a:pt x="516346" y="1193770"/>
                    <a:pt x="519279" y="1191860"/>
                  </a:cubicBezTo>
                  <a:lnTo>
                    <a:pt x="525574" y="1187759"/>
                  </a:lnTo>
                  <a:cubicBezTo>
                    <a:pt x="527041" y="1186804"/>
                    <a:pt x="528913" y="1186362"/>
                    <a:pt x="530753" y="1186420"/>
                  </a:cubicBezTo>
                  <a:close/>
                  <a:moveTo>
                    <a:pt x="4065674" y="1177442"/>
                  </a:moveTo>
                  <a:cubicBezTo>
                    <a:pt x="4067344" y="1177463"/>
                    <a:pt x="4069002" y="1177937"/>
                    <a:pt x="4070253" y="1178860"/>
                  </a:cubicBezTo>
                  <a:lnTo>
                    <a:pt x="4077116" y="1183922"/>
                  </a:lnTo>
                  <a:cubicBezTo>
                    <a:pt x="4079618" y="1185768"/>
                    <a:pt x="4079545" y="1188708"/>
                    <a:pt x="4076953" y="1190490"/>
                  </a:cubicBezTo>
                  <a:lnTo>
                    <a:pt x="4069842" y="1195375"/>
                  </a:lnTo>
                  <a:cubicBezTo>
                    <a:pt x="4067250" y="1197157"/>
                    <a:pt x="4063120" y="1197105"/>
                    <a:pt x="4060616" y="1195259"/>
                  </a:cubicBezTo>
                  <a:lnTo>
                    <a:pt x="4053753" y="1190197"/>
                  </a:lnTo>
                  <a:cubicBezTo>
                    <a:pt x="4051250" y="1188351"/>
                    <a:pt x="4051324" y="1185411"/>
                    <a:pt x="4053916" y="1183630"/>
                  </a:cubicBezTo>
                  <a:lnTo>
                    <a:pt x="4061026" y="1178744"/>
                  </a:lnTo>
                  <a:cubicBezTo>
                    <a:pt x="4062324" y="1177853"/>
                    <a:pt x="4064004" y="1177421"/>
                    <a:pt x="4065674" y="1177442"/>
                  </a:cubicBezTo>
                  <a:close/>
                  <a:moveTo>
                    <a:pt x="3436364" y="1177442"/>
                  </a:moveTo>
                  <a:cubicBezTo>
                    <a:pt x="3438034" y="1177463"/>
                    <a:pt x="3439692" y="1177937"/>
                    <a:pt x="3440944" y="1178860"/>
                  </a:cubicBezTo>
                  <a:lnTo>
                    <a:pt x="3447807" y="1183922"/>
                  </a:lnTo>
                  <a:cubicBezTo>
                    <a:pt x="3450309" y="1185768"/>
                    <a:pt x="3450236" y="1188708"/>
                    <a:pt x="3447644" y="1190490"/>
                  </a:cubicBezTo>
                  <a:lnTo>
                    <a:pt x="3440533" y="1195375"/>
                  </a:lnTo>
                  <a:cubicBezTo>
                    <a:pt x="3437940" y="1197157"/>
                    <a:pt x="3433810" y="1197105"/>
                    <a:pt x="3431306" y="1195259"/>
                  </a:cubicBezTo>
                  <a:lnTo>
                    <a:pt x="3424444" y="1190197"/>
                  </a:lnTo>
                  <a:cubicBezTo>
                    <a:pt x="3421941" y="1188351"/>
                    <a:pt x="3422014" y="1185411"/>
                    <a:pt x="3424607" y="1183630"/>
                  </a:cubicBezTo>
                  <a:lnTo>
                    <a:pt x="3431718" y="1178744"/>
                  </a:lnTo>
                  <a:cubicBezTo>
                    <a:pt x="3433014" y="1177853"/>
                    <a:pt x="3434695" y="1177421"/>
                    <a:pt x="3436364" y="1177442"/>
                  </a:cubicBezTo>
                  <a:close/>
                  <a:moveTo>
                    <a:pt x="2805861" y="1177442"/>
                  </a:moveTo>
                  <a:cubicBezTo>
                    <a:pt x="2807530" y="1177463"/>
                    <a:pt x="2809189" y="1177937"/>
                    <a:pt x="2810440" y="1178860"/>
                  </a:cubicBezTo>
                  <a:lnTo>
                    <a:pt x="2817303" y="1183922"/>
                  </a:lnTo>
                  <a:cubicBezTo>
                    <a:pt x="2819806" y="1185768"/>
                    <a:pt x="2819732" y="1188708"/>
                    <a:pt x="2817140" y="1190490"/>
                  </a:cubicBezTo>
                  <a:lnTo>
                    <a:pt x="2810029" y="1195375"/>
                  </a:lnTo>
                  <a:cubicBezTo>
                    <a:pt x="2807436" y="1197157"/>
                    <a:pt x="2803306" y="1197105"/>
                    <a:pt x="2800803" y="1195259"/>
                  </a:cubicBezTo>
                  <a:lnTo>
                    <a:pt x="2793940" y="1190197"/>
                  </a:lnTo>
                  <a:cubicBezTo>
                    <a:pt x="2791437" y="1188351"/>
                    <a:pt x="2791511" y="1185411"/>
                    <a:pt x="2794103" y="1183630"/>
                  </a:cubicBezTo>
                  <a:lnTo>
                    <a:pt x="2801214" y="1178744"/>
                  </a:lnTo>
                  <a:cubicBezTo>
                    <a:pt x="2802511" y="1177853"/>
                    <a:pt x="2804191" y="1177421"/>
                    <a:pt x="2805861" y="1177442"/>
                  </a:cubicBezTo>
                  <a:close/>
                  <a:moveTo>
                    <a:pt x="2175231" y="1177442"/>
                  </a:moveTo>
                  <a:cubicBezTo>
                    <a:pt x="2176900" y="1177463"/>
                    <a:pt x="2178558" y="1177937"/>
                    <a:pt x="2179809" y="1178860"/>
                  </a:cubicBezTo>
                  <a:lnTo>
                    <a:pt x="2186673" y="1183922"/>
                  </a:lnTo>
                  <a:cubicBezTo>
                    <a:pt x="2189175" y="1185768"/>
                    <a:pt x="2189102" y="1188708"/>
                    <a:pt x="2186510" y="1190490"/>
                  </a:cubicBezTo>
                  <a:lnTo>
                    <a:pt x="2179399" y="1195375"/>
                  </a:lnTo>
                  <a:cubicBezTo>
                    <a:pt x="2176806" y="1197157"/>
                    <a:pt x="2172676" y="1197105"/>
                    <a:pt x="2170173" y="1195259"/>
                  </a:cubicBezTo>
                  <a:lnTo>
                    <a:pt x="2163310" y="1190197"/>
                  </a:lnTo>
                  <a:cubicBezTo>
                    <a:pt x="2160807" y="1188351"/>
                    <a:pt x="2160880" y="1185411"/>
                    <a:pt x="2163473" y="1183630"/>
                  </a:cubicBezTo>
                  <a:lnTo>
                    <a:pt x="2170583" y="1178744"/>
                  </a:lnTo>
                  <a:cubicBezTo>
                    <a:pt x="2171880" y="1177853"/>
                    <a:pt x="2173561" y="1177421"/>
                    <a:pt x="2175231" y="1177442"/>
                  </a:cubicBezTo>
                  <a:close/>
                  <a:moveTo>
                    <a:pt x="1544727" y="1177442"/>
                  </a:moveTo>
                  <a:cubicBezTo>
                    <a:pt x="1546397" y="1177463"/>
                    <a:pt x="1548055" y="1177937"/>
                    <a:pt x="1549306" y="1178860"/>
                  </a:cubicBezTo>
                  <a:lnTo>
                    <a:pt x="1556170" y="1183922"/>
                  </a:lnTo>
                  <a:cubicBezTo>
                    <a:pt x="1558672" y="1185768"/>
                    <a:pt x="1558598" y="1188708"/>
                    <a:pt x="1556006" y="1190490"/>
                  </a:cubicBezTo>
                  <a:lnTo>
                    <a:pt x="1548895" y="1195375"/>
                  </a:lnTo>
                  <a:cubicBezTo>
                    <a:pt x="1546303" y="1197157"/>
                    <a:pt x="1542172" y="1197105"/>
                    <a:pt x="1539669" y="1195259"/>
                  </a:cubicBezTo>
                  <a:lnTo>
                    <a:pt x="1532806" y="1190197"/>
                  </a:lnTo>
                  <a:cubicBezTo>
                    <a:pt x="1530304" y="1188351"/>
                    <a:pt x="1530377" y="1185411"/>
                    <a:pt x="1532970" y="1183630"/>
                  </a:cubicBezTo>
                  <a:lnTo>
                    <a:pt x="1540080" y="1178744"/>
                  </a:lnTo>
                  <a:cubicBezTo>
                    <a:pt x="1541377" y="1177853"/>
                    <a:pt x="1543058" y="1177421"/>
                    <a:pt x="1544727" y="1177442"/>
                  </a:cubicBezTo>
                  <a:close/>
                  <a:moveTo>
                    <a:pt x="915418" y="1177442"/>
                  </a:moveTo>
                  <a:cubicBezTo>
                    <a:pt x="917087" y="1177463"/>
                    <a:pt x="918745" y="1177937"/>
                    <a:pt x="919997" y="1178860"/>
                  </a:cubicBezTo>
                  <a:lnTo>
                    <a:pt x="926860" y="1183922"/>
                  </a:lnTo>
                  <a:cubicBezTo>
                    <a:pt x="929362" y="1185768"/>
                    <a:pt x="929289" y="1188708"/>
                    <a:pt x="926697" y="1190490"/>
                  </a:cubicBezTo>
                  <a:lnTo>
                    <a:pt x="919586" y="1195375"/>
                  </a:lnTo>
                  <a:cubicBezTo>
                    <a:pt x="916993" y="1197157"/>
                    <a:pt x="912863" y="1197105"/>
                    <a:pt x="910360" y="1195259"/>
                  </a:cubicBezTo>
                  <a:lnTo>
                    <a:pt x="903497" y="1190197"/>
                  </a:lnTo>
                  <a:cubicBezTo>
                    <a:pt x="900994" y="1188351"/>
                    <a:pt x="901068" y="1185411"/>
                    <a:pt x="903660" y="1183630"/>
                  </a:cubicBezTo>
                  <a:lnTo>
                    <a:pt x="910771" y="1178744"/>
                  </a:lnTo>
                  <a:cubicBezTo>
                    <a:pt x="912067" y="1177853"/>
                    <a:pt x="913748" y="1177421"/>
                    <a:pt x="915418" y="1177442"/>
                  </a:cubicBezTo>
                  <a:close/>
                  <a:moveTo>
                    <a:pt x="284914" y="1177442"/>
                  </a:moveTo>
                  <a:cubicBezTo>
                    <a:pt x="286584" y="1177463"/>
                    <a:pt x="288242" y="1177937"/>
                    <a:pt x="289493" y="1178860"/>
                  </a:cubicBezTo>
                  <a:lnTo>
                    <a:pt x="296357" y="1183922"/>
                  </a:lnTo>
                  <a:cubicBezTo>
                    <a:pt x="298858" y="1185768"/>
                    <a:pt x="298785" y="1188708"/>
                    <a:pt x="296193" y="1190490"/>
                  </a:cubicBezTo>
                  <a:lnTo>
                    <a:pt x="289082" y="1195375"/>
                  </a:lnTo>
                  <a:cubicBezTo>
                    <a:pt x="286490" y="1197157"/>
                    <a:pt x="282359" y="1197105"/>
                    <a:pt x="279856" y="1195259"/>
                  </a:cubicBezTo>
                  <a:lnTo>
                    <a:pt x="272993" y="1190197"/>
                  </a:lnTo>
                  <a:cubicBezTo>
                    <a:pt x="270490" y="1188351"/>
                    <a:pt x="270564" y="1185411"/>
                    <a:pt x="273156" y="1183630"/>
                  </a:cubicBezTo>
                  <a:lnTo>
                    <a:pt x="280267" y="1178744"/>
                  </a:lnTo>
                  <a:cubicBezTo>
                    <a:pt x="281564" y="1177853"/>
                    <a:pt x="283244" y="1177421"/>
                    <a:pt x="284914" y="1177442"/>
                  </a:cubicBezTo>
                  <a:close/>
                  <a:moveTo>
                    <a:pt x="75855" y="1173122"/>
                  </a:moveTo>
                  <a:lnTo>
                    <a:pt x="93000" y="1185327"/>
                  </a:lnTo>
                  <a:cubicBezTo>
                    <a:pt x="99532" y="1189976"/>
                    <a:pt x="99532" y="1197515"/>
                    <a:pt x="93000" y="1202164"/>
                  </a:cubicBezTo>
                  <a:lnTo>
                    <a:pt x="74173" y="1215566"/>
                  </a:lnTo>
                  <a:lnTo>
                    <a:pt x="60549" y="1215566"/>
                  </a:lnTo>
                  <a:close/>
                  <a:moveTo>
                    <a:pt x="3844021" y="1169088"/>
                  </a:moveTo>
                  <a:cubicBezTo>
                    <a:pt x="3848302" y="1169088"/>
                    <a:pt x="3852582" y="1170251"/>
                    <a:pt x="3855847" y="1172575"/>
                  </a:cubicBezTo>
                  <a:lnTo>
                    <a:pt x="3873760" y="1185327"/>
                  </a:lnTo>
                  <a:cubicBezTo>
                    <a:pt x="3880292" y="1189976"/>
                    <a:pt x="3880292" y="1197515"/>
                    <a:pt x="3873760" y="1202164"/>
                  </a:cubicBezTo>
                  <a:lnTo>
                    <a:pt x="3854932" y="1215566"/>
                  </a:lnTo>
                  <a:cubicBezTo>
                    <a:pt x="3848402" y="1220216"/>
                    <a:pt x="3837812" y="1220215"/>
                    <a:pt x="3831281" y="1215566"/>
                  </a:cubicBezTo>
                  <a:lnTo>
                    <a:pt x="3813368" y="1202815"/>
                  </a:lnTo>
                  <a:cubicBezTo>
                    <a:pt x="3806837" y="1198165"/>
                    <a:pt x="3806836" y="1190627"/>
                    <a:pt x="3813368" y="1185978"/>
                  </a:cubicBezTo>
                  <a:lnTo>
                    <a:pt x="3832196" y="1172575"/>
                  </a:lnTo>
                  <a:cubicBezTo>
                    <a:pt x="3835460" y="1170250"/>
                    <a:pt x="3839741" y="1169088"/>
                    <a:pt x="3844021" y="1169088"/>
                  </a:cubicBezTo>
                  <a:close/>
                  <a:moveTo>
                    <a:pt x="3214711" y="1169088"/>
                  </a:moveTo>
                  <a:cubicBezTo>
                    <a:pt x="3218992" y="1169088"/>
                    <a:pt x="3223272" y="1170251"/>
                    <a:pt x="3226538" y="1172575"/>
                  </a:cubicBezTo>
                  <a:lnTo>
                    <a:pt x="3244450" y="1185327"/>
                  </a:lnTo>
                  <a:cubicBezTo>
                    <a:pt x="3250982" y="1189976"/>
                    <a:pt x="3250982" y="1197515"/>
                    <a:pt x="3244450" y="1202164"/>
                  </a:cubicBezTo>
                  <a:lnTo>
                    <a:pt x="3225624" y="1215566"/>
                  </a:lnTo>
                  <a:cubicBezTo>
                    <a:pt x="3219093" y="1220216"/>
                    <a:pt x="3208502" y="1220215"/>
                    <a:pt x="3201972" y="1215566"/>
                  </a:cubicBezTo>
                  <a:lnTo>
                    <a:pt x="3184059" y="1202815"/>
                  </a:lnTo>
                  <a:cubicBezTo>
                    <a:pt x="3177527" y="1198165"/>
                    <a:pt x="3177527" y="1190627"/>
                    <a:pt x="3184059" y="1185978"/>
                  </a:cubicBezTo>
                  <a:lnTo>
                    <a:pt x="3202886" y="1172575"/>
                  </a:lnTo>
                  <a:cubicBezTo>
                    <a:pt x="3206151" y="1170250"/>
                    <a:pt x="3210431" y="1169088"/>
                    <a:pt x="3214711" y="1169088"/>
                  </a:cubicBezTo>
                  <a:close/>
                  <a:moveTo>
                    <a:pt x="2584208" y="1169088"/>
                  </a:moveTo>
                  <a:cubicBezTo>
                    <a:pt x="2588488" y="1169088"/>
                    <a:pt x="2592769" y="1170251"/>
                    <a:pt x="2596034" y="1172575"/>
                  </a:cubicBezTo>
                  <a:lnTo>
                    <a:pt x="2613947" y="1185327"/>
                  </a:lnTo>
                  <a:cubicBezTo>
                    <a:pt x="2620479" y="1189976"/>
                    <a:pt x="2620479" y="1197515"/>
                    <a:pt x="2613947" y="1202164"/>
                  </a:cubicBezTo>
                  <a:lnTo>
                    <a:pt x="2595120" y="1215566"/>
                  </a:lnTo>
                  <a:cubicBezTo>
                    <a:pt x="2588590" y="1220216"/>
                    <a:pt x="2577999" y="1220215"/>
                    <a:pt x="2571468" y="1215566"/>
                  </a:cubicBezTo>
                  <a:lnTo>
                    <a:pt x="2553555" y="1202815"/>
                  </a:lnTo>
                  <a:cubicBezTo>
                    <a:pt x="2547024" y="1198165"/>
                    <a:pt x="2547023" y="1190627"/>
                    <a:pt x="2553555" y="1185978"/>
                  </a:cubicBezTo>
                  <a:lnTo>
                    <a:pt x="2572383" y="1172575"/>
                  </a:lnTo>
                  <a:cubicBezTo>
                    <a:pt x="2575648" y="1170250"/>
                    <a:pt x="2579928" y="1169088"/>
                    <a:pt x="2584208" y="1169088"/>
                  </a:cubicBezTo>
                  <a:close/>
                  <a:moveTo>
                    <a:pt x="1953578" y="1169088"/>
                  </a:moveTo>
                  <a:cubicBezTo>
                    <a:pt x="1957858" y="1169088"/>
                    <a:pt x="1962138" y="1170251"/>
                    <a:pt x="1965404" y="1172575"/>
                  </a:cubicBezTo>
                  <a:lnTo>
                    <a:pt x="1983317" y="1185327"/>
                  </a:lnTo>
                  <a:cubicBezTo>
                    <a:pt x="1989848" y="1189976"/>
                    <a:pt x="1989848" y="1197515"/>
                    <a:pt x="1983317" y="1202164"/>
                  </a:cubicBezTo>
                  <a:lnTo>
                    <a:pt x="1964489" y="1215566"/>
                  </a:lnTo>
                  <a:cubicBezTo>
                    <a:pt x="1957959" y="1220216"/>
                    <a:pt x="1947369" y="1220215"/>
                    <a:pt x="1940837" y="1215566"/>
                  </a:cubicBezTo>
                  <a:lnTo>
                    <a:pt x="1922925" y="1202815"/>
                  </a:lnTo>
                  <a:cubicBezTo>
                    <a:pt x="1916394" y="1198165"/>
                    <a:pt x="1916393" y="1190627"/>
                    <a:pt x="1922925" y="1185978"/>
                  </a:cubicBezTo>
                  <a:lnTo>
                    <a:pt x="1941752" y="1172575"/>
                  </a:lnTo>
                  <a:cubicBezTo>
                    <a:pt x="1945017" y="1170250"/>
                    <a:pt x="1949298" y="1169088"/>
                    <a:pt x="1953578" y="1169088"/>
                  </a:cubicBezTo>
                  <a:close/>
                  <a:moveTo>
                    <a:pt x="1323074" y="1169088"/>
                  </a:moveTo>
                  <a:cubicBezTo>
                    <a:pt x="1327355" y="1169088"/>
                    <a:pt x="1331635" y="1170251"/>
                    <a:pt x="1334900" y="1172575"/>
                  </a:cubicBezTo>
                  <a:lnTo>
                    <a:pt x="1352813" y="1185327"/>
                  </a:lnTo>
                  <a:cubicBezTo>
                    <a:pt x="1359345" y="1189976"/>
                    <a:pt x="1359345" y="1197515"/>
                    <a:pt x="1352813" y="1202164"/>
                  </a:cubicBezTo>
                  <a:lnTo>
                    <a:pt x="1333986" y="1215566"/>
                  </a:lnTo>
                  <a:cubicBezTo>
                    <a:pt x="1327455" y="1220216"/>
                    <a:pt x="1316865" y="1220215"/>
                    <a:pt x="1310334" y="1215566"/>
                  </a:cubicBezTo>
                  <a:lnTo>
                    <a:pt x="1292422" y="1202815"/>
                  </a:lnTo>
                  <a:cubicBezTo>
                    <a:pt x="1285890" y="1198165"/>
                    <a:pt x="1285890" y="1190627"/>
                    <a:pt x="1292422" y="1185978"/>
                  </a:cubicBezTo>
                  <a:lnTo>
                    <a:pt x="1311249" y="1172575"/>
                  </a:lnTo>
                  <a:cubicBezTo>
                    <a:pt x="1314514" y="1170250"/>
                    <a:pt x="1318794" y="1169088"/>
                    <a:pt x="1323074" y="1169088"/>
                  </a:cubicBezTo>
                  <a:close/>
                  <a:moveTo>
                    <a:pt x="693765" y="1169088"/>
                  </a:moveTo>
                  <a:cubicBezTo>
                    <a:pt x="698045" y="1169088"/>
                    <a:pt x="702325" y="1170251"/>
                    <a:pt x="705591" y="1172575"/>
                  </a:cubicBezTo>
                  <a:lnTo>
                    <a:pt x="723504" y="1185327"/>
                  </a:lnTo>
                  <a:cubicBezTo>
                    <a:pt x="730035" y="1189976"/>
                    <a:pt x="730035" y="1197515"/>
                    <a:pt x="723504" y="1202164"/>
                  </a:cubicBezTo>
                  <a:lnTo>
                    <a:pt x="704677" y="1215566"/>
                  </a:lnTo>
                  <a:cubicBezTo>
                    <a:pt x="698146" y="1220216"/>
                    <a:pt x="687556" y="1220215"/>
                    <a:pt x="681025" y="1215566"/>
                  </a:cubicBezTo>
                  <a:lnTo>
                    <a:pt x="663112" y="1202815"/>
                  </a:lnTo>
                  <a:cubicBezTo>
                    <a:pt x="656580" y="1198165"/>
                    <a:pt x="656580" y="1190627"/>
                    <a:pt x="663112" y="1185978"/>
                  </a:cubicBezTo>
                  <a:lnTo>
                    <a:pt x="681939" y="1172575"/>
                  </a:lnTo>
                  <a:cubicBezTo>
                    <a:pt x="685204" y="1170250"/>
                    <a:pt x="689484" y="1169088"/>
                    <a:pt x="693765" y="1169088"/>
                  </a:cubicBezTo>
                  <a:close/>
                  <a:moveTo>
                    <a:pt x="4166935" y="1167533"/>
                  </a:moveTo>
                  <a:lnTo>
                    <a:pt x="4211966" y="1167533"/>
                  </a:lnTo>
                  <a:lnTo>
                    <a:pt x="4256872" y="1167533"/>
                  </a:lnTo>
                  <a:cubicBezTo>
                    <a:pt x="4274515" y="1167533"/>
                    <a:pt x="4288817" y="1177714"/>
                    <a:pt x="4288817" y="1190274"/>
                  </a:cubicBezTo>
                  <a:lnTo>
                    <a:pt x="4288817" y="1224721"/>
                  </a:lnTo>
                  <a:cubicBezTo>
                    <a:pt x="4288817" y="1237280"/>
                    <a:pt x="4274514" y="1247462"/>
                    <a:pt x="4256872" y="1247462"/>
                  </a:cubicBezTo>
                  <a:lnTo>
                    <a:pt x="4211966" y="1247462"/>
                  </a:lnTo>
                  <a:lnTo>
                    <a:pt x="4211839" y="1247462"/>
                  </a:lnTo>
                  <a:lnTo>
                    <a:pt x="4166934" y="1247462"/>
                  </a:lnTo>
                  <a:cubicBezTo>
                    <a:pt x="4149292" y="1247462"/>
                    <a:pt x="4134988" y="1237280"/>
                    <a:pt x="4134988" y="1224721"/>
                  </a:cubicBezTo>
                  <a:cubicBezTo>
                    <a:pt x="4134988" y="1213238"/>
                    <a:pt x="4134988" y="1201756"/>
                    <a:pt x="4134988" y="1190274"/>
                  </a:cubicBezTo>
                  <a:cubicBezTo>
                    <a:pt x="4134988" y="1177714"/>
                    <a:pt x="4149292" y="1167533"/>
                    <a:pt x="4166935" y="1167533"/>
                  </a:cubicBezTo>
                  <a:close/>
                  <a:moveTo>
                    <a:pt x="3537626" y="1167533"/>
                  </a:moveTo>
                  <a:lnTo>
                    <a:pt x="3582656" y="1167533"/>
                  </a:lnTo>
                  <a:lnTo>
                    <a:pt x="3626368" y="1167533"/>
                  </a:lnTo>
                  <a:cubicBezTo>
                    <a:pt x="3644011" y="1167533"/>
                    <a:pt x="3658314" y="1177714"/>
                    <a:pt x="3658314" y="1190274"/>
                  </a:cubicBezTo>
                  <a:lnTo>
                    <a:pt x="3658314" y="1224721"/>
                  </a:lnTo>
                  <a:cubicBezTo>
                    <a:pt x="3658314" y="1237280"/>
                    <a:pt x="3644010" y="1247462"/>
                    <a:pt x="3626368" y="1247462"/>
                  </a:cubicBezTo>
                  <a:lnTo>
                    <a:pt x="3582656" y="1247462"/>
                  </a:lnTo>
                  <a:lnTo>
                    <a:pt x="3581335" y="1247462"/>
                  </a:lnTo>
                  <a:lnTo>
                    <a:pt x="3537625" y="1247462"/>
                  </a:lnTo>
                  <a:cubicBezTo>
                    <a:pt x="3519981" y="1247462"/>
                    <a:pt x="3505678" y="1237280"/>
                    <a:pt x="3505678" y="1224721"/>
                  </a:cubicBezTo>
                  <a:cubicBezTo>
                    <a:pt x="3505678" y="1213238"/>
                    <a:pt x="3505679" y="1201756"/>
                    <a:pt x="3505680" y="1190274"/>
                  </a:cubicBezTo>
                  <a:cubicBezTo>
                    <a:pt x="3505680" y="1177714"/>
                    <a:pt x="3519981" y="1167533"/>
                    <a:pt x="3537626" y="1167533"/>
                  </a:cubicBezTo>
                  <a:close/>
                  <a:moveTo>
                    <a:pt x="2907122" y="1167533"/>
                  </a:moveTo>
                  <a:lnTo>
                    <a:pt x="2952152" y="1167533"/>
                  </a:lnTo>
                  <a:lnTo>
                    <a:pt x="2997058" y="1167533"/>
                  </a:lnTo>
                  <a:cubicBezTo>
                    <a:pt x="3014701" y="1167533"/>
                    <a:pt x="3029004" y="1177714"/>
                    <a:pt x="3029004" y="1190274"/>
                  </a:cubicBezTo>
                  <a:lnTo>
                    <a:pt x="3029004" y="1224721"/>
                  </a:lnTo>
                  <a:cubicBezTo>
                    <a:pt x="3029004" y="1237280"/>
                    <a:pt x="3014701" y="1247462"/>
                    <a:pt x="2997058" y="1247462"/>
                  </a:cubicBezTo>
                  <a:lnTo>
                    <a:pt x="2952152" y="1247462"/>
                  </a:lnTo>
                  <a:lnTo>
                    <a:pt x="2952026" y="1247462"/>
                  </a:lnTo>
                  <a:lnTo>
                    <a:pt x="2907122" y="1247462"/>
                  </a:lnTo>
                  <a:cubicBezTo>
                    <a:pt x="2889478" y="1247462"/>
                    <a:pt x="2875175" y="1237280"/>
                    <a:pt x="2875175" y="1224721"/>
                  </a:cubicBezTo>
                  <a:cubicBezTo>
                    <a:pt x="2875175" y="1213238"/>
                    <a:pt x="2875176" y="1201756"/>
                    <a:pt x="2875176" y="1190274"/>
                  </a:cubicBezTo>
                  <a:cubicBezTo>
                    <a:pt x="2875176" y="1177714"/>
                    <a:pt x="2889478" y="1167533"/>
                    <a:pt x="2907122" y="1167533"/>
                  </a:cubicBezTo>
                  <a:close/>
                  <a:moveTo>
                    <a:pt x="2276492" y="1167533"/>
                  </a:moveTo>
                  <a:lnTo>
                    <a:pt x="2321522" y="1167533"/>
                  </a:lnTo>
                  <a:lnTo>
                    <a:pt x="2366555" y="1167533"/>
                  </a:lnTo>
                  <a:cubicBezTo>
                    <a:pt x="2384198" y="1167533"/>
                    <a:pt x="2398500" y="1177714"/>
                    <a:pt x="2398500" y="1190274"/>
                  </a:cubicBezTo>
                  <a:lnTo>
                    <a:pt x="2398500" y="1224721"/>
                  </a:lnTo>
                  <a:cubicBezTo>
                    <a:pt x="2398500" y="1237280"/>
                    <a:pt x="2384198" y="1247462"/>
                    <a:pt x="2366555" y="1247462"/>
                  </a:cubicBezTo>
                  <a:lnTo>
                    <a:pt x="2321522" y="1247462"/>
                  </a:lnTo>
                  <a:lnTo>
                    <a:pt x="2276491" y="1247462"/>
                  </a:lnTo>
                  <a:cubicBezTo>
                    <a:pt x="2258848" y="1247462"/>
                    <a:pt x="2244545" y="1237280"/>
                    <a:pt x="2244545" y="1224721"/>
                  </a:cubicBezTo>
                  <a:cubicBezTo>
                    <a:pt x="2244545" y="1213238"/>
                    <a:pt x="2244545" y="1201756"/>
                    <a:pt x="2244545" y="1190274"/>
                  </a:cubicBezTo>
                  <a:cubicBezTo>
                    <a:pt x="2244545" y="1177714"/>
                    <a:pt x="2258848" y="1167533"/>
                    <a:pt x="2276492" y="1167533"/>
                  </a:cubicBezTo>
                  <a:close/>
                  <a:moveTo>
                    <a:pt x="1645988" y="1167533"/>
                  </a:moveTo>
                  <a:lnTo>
                    <a:pt x="1691019" y="1167533"/>
                  </a:lnTo>
                  <a:lnTo>
                    <a:pt x="1735925" y="1167533"/>
                  </a:lnTo>
                  <a:cubicBezTo>
                    <a:pt x="1753568" y="1167533"/>
                    <a:pt x="1767870" y="1177714"/>
                    <a:pt x="1767870" y="1190274"/>
                  </a:cubicBezTo>
                  <a:lnTo>
                    <a:pt x="1767870" y="1224721"/>
                  </a:lnTo>
                  <a:cubicBezTo>
                    <a:pt x="1767870" y="1237280"/>
                    <a:pt x="1753567" y="1247462"/>
                    <a:pt x="1735925" y="1247462"/>
                  </a:cubicBezTo>
                  <a:lnTo>
                    <a:pt x="1691019" y="1247462"/>
                  </a:lnTo>
                  <a:lnTo>
                    <a:pt x="1690892" y="1247462"/>
                  </a:lnTo>
                  <a:lnTo>
                    <a:pt x="1645988" y="1247462"/>
                  </a:lnTo>
                  <a:cubicBezTo>
                    <a:pt x="1628345" y="1247462"/>
                    <a:pt x="1614041" y="1237280"/>
                    <a:pt x="1614041" y="1224721"/>
                  </a:cubicBezTo>
                  <a:cubicBezTo>
                    <a:pt x="1614042" y="1213238"/>
                    <a:pt x="1614042" y="1201756"/>
                    <a:pt x="1614042" y="1190274"/>
                  </a:cubicBezTo>
                  <a:cubicBezTo>
                    <a:pt x="1614042" y="1177714"/>
                    <a:pt x="1628345" y="1167533"/>
                    <a:pt x="1645988" y="1167533"/>
                  </a:cubicBezTo>
                  <a:close/>
                  <a:moveTo>
                    <a:pt x="1016679" y="1167533"/>
                  </a:moveTo>
                  <a:lnTo>
                    <a:pt x="1061709" y="1167533"/>
                  </a:lnTo>
                  <a:lnTo>
                    <a:pt x="1105421" y="1167533"/>
                  </a:lnTo>
                  <a:cubicBezTo>
                    <a:pt x="1123064" y="1167533"/>
                    <a:pt x="1137367" y="1177714"/>
                    <a:pt x="1137367" y="1190274"/>
                  </a:cubicBezTo>
                  <a:lnTo>
                    <a:pt x="1137367" y="1224721"/>
                  </a:lnTo>
                  <a:cubicBezTo>
                    <a:pt x="1137367" y="1237280"/>
                    <a:pt x="1123064" y="1247462"/>
                    <a:pt x="1105421" y="1247462"/>
                  </a:cubicBezTo>
                  <a:lnTo>
                    <a:pt x="1061709" y="1247462"/>
                  </a:lnTo>
                  <a:lnTo>
                    <a:pt x="1060388" y="1247462"/>
                  </a:lnTo>
                  <a:lnTo>
                    <a:pt x="1016678" y="1247462"/>
                  </a:lnTo>
                  <a:cubicBezTo>
                    <a:pt x="999034" y="1247462"/>
                    <a:pt x="984732" y="1237280"/>
                    <a:pt x="984732" y="1224721"/>
                  </a:cubicBezTo>
                  <a:cubicBezTo>
                    <a:pt x="984732" y="1213238"/>
                    <a:pt x="984732" y="1201756"/>
                    <a:pt x="984733" y="1190274"/>
                  </a:cubicBezTo>
                  <a:cubicBezTo>
                    <a:pt x="984733" y="1177714"/>
                    <a:pt x="999034" y="1167533"/>
                    <a:pt x="1016679" y="1167533"/>
                  </a:cubicBezTo>
                  <a:close/>
                  <a:moveTo>
                    <a:pt x="386175" y="1167533"/>
                  </a:moveTo>
                  <a:lnTo>
                    <a:pt x="431205" y="1167533"/>
                  </a:lnTo>
                  <a:lnTo>
                    <a:pt x="476111" y="1167533"/>
                  </a:lnTo>
                  <a:cubicBezTo>
                    <a:pt x="493754" y="1167533"/>
                    <a:pt x="508057" y="1177714"/>
                    <a:pt x="508057" y="1190274"/>
                  </a:cubicBezTo>
                  <a:lnTo>
                    <a:pt x="508057" y="1224721"/>
                  </a:lnTo>
                  <a:cubicBezTo>
                    <a:pt x="508057" y="1237280"/>
                    <a:pt x="493754" y="1247462"/>
                    <a:pt x="476111" y="1247462"/>
                  </a:cubicBezTo>
                  <a:lnTo>
                    <a:pt x="431205" y="1247462"/>
                  </a:lnTo>
                  <a:lnTo>
                    <a:pt x="431079" y="1247462"/>
                  </a:lnTo>
                  <a:lnTo>
                    <a:pt x="386175" y="1247462"/>
                  </a:lnTo>
                  <a:cubicBezTo>
                    <a:pt x="368531" y="1247462"/>
                    <a:pt x="354228" y="1237280"/>
                    <a:pt x="354228" y="1224721"/>
                  </a:cubicBezTo>
                  <a:cubicBezTo>
                    <a:pt x="354229" y="1213238"/>
                    <a:pt x="354229" y="1201756"/>
                    <a:pt x="354229" y="1190274"/>
                  </a:cubicBezTo>
                  <a:cubicBezTo>
                    <a:pt x="354229" y="1177714"/>
                    <a:pt x="368531" y="1167533"/>
                    <a:pt x="386175" y="1167533"/>
                  </a:cubicBezTo>
                  <a:close/>
                  <a:moveTo>
                    <a:pt x="3953458" y="1164374"/>
                  </a:moveTo>
                  <a:cubicBezTo>
                    <a:pt x="3957206" y="1164374"/>
                    <a:pt x="3960952" y="1165392"/>
                    <a:pt x="3963811" y="1167426"/>
                  </a:cubicBezTo>
                  <a:lnTo>
                    <a:pt x="3979491" y="1178589"/>
                  </a:lnTo>
                  <a:cubicBezTo>
                    <a:pt x="3985208" y="1182659"/>
                    <a:pt x="3985208" y="1189258"/>
                    <a:pt x="3979490" y="1193328"/>
                  </a:cubicBezTo>
                  <a:lnTo>
                    <a:pt x="3959587" y="1207496"/>
                  </a:lnTo>
                  <a:cubicBezTo>
                    <a:pt x="3953869" y="1211567"/>
                    <a:pt x="3944600" y="1211567"/>
                    <a:pt x="3938883" y="1207496"/>
                  </a:cubicBezTo>
                  <a:lnTo>
                    <a:pt x="3923202" y="1196334"/>
                  </a:lnTo>
                  <a:cubicBezTo>
                    <a:pt x="3917485" y="1192264"/>
                    <a:pt x="3917485" y="1185665"/>
                    <a:pt x="3923202" y="1181595"/>
                  </a:cubicBezTo>
                  <a:lnTo>
                    <a:pt x="3943106" y="1167426"/>
                  </a:lnTo>
                  <a:cubicBezTo>
                    <a:pt x="3945965" y="1165391"/>
                    <a:pt x="3949712" y="1164374"/>
                    <a:pt x="3953458" y="1164374"/>
                  </a:cubicBezTo>
                  <a:close/>
                  <a:moveTo>
                    <a:pt x="3324148" y="1164374"/>
                  </a:moveTo>
                  <a:cubicBezTo>
                    <a:pt x="3327896" y="1164374"/>
                    <a:pt x="3331642" y="1165392"/>
                    <a:pt x="3334501" y="1167426"/>
                  </a:cubicBezTo>
                  <a:lnTo>
                    <a:pt x="3350181" y="1178589"/>
                  </a:lnTo>
                  <a:cubicBezTo>
                    <a:pt x="3355899" y="1182659"/>
                    <a:pt x="3355899" y="1189258"/>
                    <a:pt x="3350181" y="1193328"/>
                  </a:cubicBezTo>
                  <a:lnTo>
                    <a:pt x="3330277" y="1207496"/>
                  </a:lnTo>
                  <a:cubicBezTo>
                    <a:pt x="3324560" y="1211567"/>
                    <a:pt x="3315290" y="1211567"/>
                    <a:pt x="3309573" y="1207496"/>
                  </a:cubicBezTo>
                  <a:lnTo>
                    <a:pt x="3293892" y="1196334"/>
                  </a:lnTo>
                  <a:cubicBezTo>
                    <a:pt x="3288175" y="1192264"/>
                    <a:pt x="3288175" y="1185665"/>
                    <a:pt x="3293892" y="1181595"/>
                  </a:cubicBezTo>
                  <a:lnTo>
                    <a:pt x="3313796" y="1167426"/>
                  </a:lnTo>
                  <a:cubicBezTo>
                    <a:pt x="3316655" y="1165391"/>
                    <a:pt x="3320402" y="1164374"/>
                    <a:pt x="3324148" y="1164374"/>
                  </a:cubicBezTo>
                  <a:close/>
                  <a:moveTo>
                    <a:pt x="2693646" y="1164374"/>
                  </a:moveTo>
                  <a:cubicBezTo>
                    <a:pt x="2697392" y="1164374"/>
                    <a:pt x="2701139" y="1165392"/>
                    <a:pt x="2703998" y="1167426"/>
                  </a:cubicBezTo>
                  <a:lnTo>
                    <a:pt x="2719678" y="1178589"/>
                  </a:lnTo>
                  <a:cubicBezTo>
                    <a:pt x="2725395" y="1182659"/>
                    <a:pt x="2725395" y="1189258"/>
                    <a:pt x="2719678" y="1193328"/>
                  </a:cubicBezTo>
                  <a:lnTo>
                    <a:pt x="2699774" y="1207496"/>
                  </a:lnTo>
                  <a:cubicBezTo>
                    <a:pt x="2694057" y="1211567"/>
                    <a:pt x="2684787" y="1211567"/>
                    <a:pt x="2679070" y="1207496"/>
                  </a:cubicBezTo>
                  <a:lnTo>
                    <a:pt x="2663389" y="1196334"/>
                  </a:lnTo>
                  <a:cubicBezTo>
                    <a:pt x="2657672" y="1192264"/>
                    <a:pt x="2657672" y="1185665"/>
                    <a:pt x="2663389" y="1181595"/>
                  </a:cubicBezTo>
                  <a:lnTo>
                    <a:pt x="2683293" y="1167426"/>
                  </a:lnTo>
                  <a:cubicBezTo>
                    <a:pt x="2686152" y="1165391"/>
                    <a:pt x="2689899" y="1164374"/>
                    <a:pt x="2693646" y="1164374"/>
                  </a:cubicBezTo>
                  <a:close/>
                  <a:moveTo>
                    <a:pt x="2063015" y="1164374"/>
                  </a:moveTo>
                  <a:cubicBezTo>
                    <a:pt x="2066761" y="1164374"/>
                    <a:pt x="2070508" y="1165392"/>
                    <a:pt x="2073367" y="1167426"/>
                  </a:cubicBezTo>
                  <a:lnTo>
                    <a:pt x="2089047" y="1178589"/>
                  </a:lnTo>
                  <a:cubicBezTo>
                    <a:pt x="2094765" y="1182659"/>
                    <a:pt x="2094765" y="1189258"/>
                    <a:pt x="2089047" y="1193328"/>
                  </a:cubicBezTo>
                  <a:lnTo>
                    <a:pt x="2069144" y="1207496"/>
                  </a:lnTo>
                  <a:cubicBezTo>
                    <a:pt x="2063426" y="1211567"/>
                    <a:pt x="2054157" y="1211567"/>
                    <a:pt x="2048439" y="1207496"/>
                  </a:cubicBezTo>
                  <a:lnTo>
                    <a:pt x="2032759" y="1196334"/>
                  </a:lnTo>
                  <a:cubicBezTo>
                    <a:pt x="2027041" y="1192264"/>
                    <a:pt x="2027041" y="1185665"/>
                    <a:pt x="2032759" y="1181595"/>
                  </a:cubicBezTo>
                  <a:lnTo>
                    <a:pt x="2052662" y="1167426"/>
                  </a:lnTo>
                  <a:cubicBezTo>
                    <a:pt x="2055521" y="1165391"/>
                    <a:pt x="2059268" y="1164374"/>
                    <a:pt x="2063015" y="1164374"/>
                  </a:cubicBezTo>
                  <a:close/>
                  <a:moveTo>
                    <a:pt x="1432512" y="1164374"/>
                  </a:moveTo>
                  <a:cubicBezTo>
                    <a:pt x="1436258" y="1164374"/>
                    <a:pt x="1440005" y="1165392"/>
                    <a:pt x="1442864" y="1167426"/>
                  </a:cubicBezTo>
                  <a:lnTo>
                    <a:pt x="1458544" y="1178589"/>
                  </a:lnTo>
                  <a:cubicBezTo>
                    <a:pt x="1464262" y="1182659"/>
                    <a:pt x="1464262" y="1189258"/>
                    <a:pt x="1458544" y="1193328"/>
                  </a:cubicBezTo>
                  <a:lnTo>
                    <a:pt x="1438640" y="1207496"/>
                  </a:lnTo>
                  <a:cubicBezTo>
                    <a:pt x="1432923" y="1211567"/>
                    <a:pt x="1423654" y="1211567"/>
                    <a:pt x="1417936" y="1207496"/>
                  </a:cubicBezTo>
                  <a:lnTo>
                    <a:pt x="1402256" y="1196334"/>
                  </a:lnTo>
                  <a:cubicBezTo>
                    <a:pt x="1396538" y="1192264"/>
                    <a:pt x="1396538" y="1185665"/>
                    <a:pt x="1402256" y="1181595"/>
                  </a:cubicBezTo>
                  <a:lnTo>
                    <a:pt x="1422159" y="1167426"/>
                  </a:lnTo>
                  <a:cubicBezTo>
                    <a:pt x="1425018" y="1165391"/>
                    <a:pt x="1428765" y="1164374"/>
                    <a:pt x="1432512" y="1164374"/>
                  </a:cubicBezTo>
                  <a:close/>
                  <a:moveTo>
                    <a:pt x="803202" y="1164374"/>
                  </a:moveTo>
                  <a:cubicBezTo>
                    <a:pt x="806949" y="1164374"/>
                    <a:pt x="810695" y="1165392"/>
                    <a:pt x="813554" y="1167426"/>
                  </a:cubicBezTo>
                  <a:lnTo>
                    <a:pt x="829235" y="1178589"/>
                  </a:lnTo>
                  <a:cubicBezTo>
                    <a:pt x="834952" y="1182659"/>
                    <a:pt x="834952" y="1189258"/>
                    <a:pt x="829234" y="1193328"/>
                  </a:cubicBezTo>
                  <a:lnTo>
                    <a:pt x="809331" y="1207496"/>
                  </a:lnTo>
                  <a:cubicBezTo>
                    <a:pt x="803613" y="1211567"/>
                    <a:pt x="794344" y="1211567"/>
                    <a:pt x="788626" y="1207496"/>
                  </a:cubicBezTo>
                  <a:lnTo>
                    <a:pt x="772946" y="1196334"/>
                  </a:lnTo>
                  <a:cubicBezTo>
                    <a:pt x="767228" y="1192264"/>
                    <a:pt x="767228" y="1185665"/>
                    <a:pt x="772946" y="1181595"/>
                  </a:cubicBezTo>
                  <a:lnTo>
                    <a:pt x="792849" y="1167426"/>
                  </a:lnTo>
                  <a:cubicBezTo>
                    <a:pt x="795709" y="1165391"/>
                    <a:pt x="799455" y="1164374"/>
                    <a:pt x="803202" y="1164374"/>
                  </a:cubicBezTo>
                  <a:close/>
                  <a:moveTo>
                    <a:pt x="172698" y="1164374"/>
                  </a:moveTo>
                  <a:cubicBezTo>
                    <a:pt x="176445" y="1164374"/>
                    <a:pt x="180192" y="1165392"/>
                    <a:pt x="183051" y="1167426"/>
                  </a:cubicBezTo>
                  <a:lnTo>
                    <a:pt x="198731" y="1178589"/>
                  </a:lnTo>
                  <a:cubicBezTo>
                    <a:pt x="204449" y="1182659"/>
                    <a:pt x="204449" y="1189258"/>
                    <a:pt x="198731" y="1193328"/>
                  </a:cubicBezTo>
                  <a:lnTo>
                    <a:pt x="178827" y="1207496"/>
                  </a:lnTo>
                  <a:cubicBezTo>
                    <a:pt x="173110" y="1211567"/>
                    <a:pt x="163840" y="1211567"/>
                    <a:pt x="158123" y="1207496"/>
                  </a:cubicBezTo>
                  <a:lnTo>
                    <a:pt x="142443" y="1196334"/>
                  </a:lnTo>
                  <a:cubicBezTo>
                    <a:pt x="136725" y="1192264"/>
                    <a:pt x="136725" y="1185665"/>
                    <a:pt x="142443" y="1181595"/>
                  </a:cubicBezTo>
                  <a:lnTo>
                    <a:pt x="162346" y="1167426"/>
                  </a:lnTo>
                  <a:cubicBezTo>
                    <a:pt x="165205" y="1165391"/>
                    <a:pt x="168952" y="1164374"/>
                    <a:pt x="172698" y="1164374"/>
                  </a:cubicBezTo>
                  <a:close/>
                  <a:moveTo>
                    <a:pt x="4106551" y="1149711"/>
                  </a:moveTo>
                  <a:cubicBezTo>
                    <a:pt x="4109577" y="1149390"/>
                    <a:pt x="4112774" y="1149891"/>
                    <a:pt x="4115428" y="1151289"/>
                  </a:cubicBezTo>
                  <a:lnTo>
                    <a:pt x="4129980" y="1158958"/>
                  </a:lnTo>
                  <a:cubicBezTo>
                    <a:pt x="4135286" y="1161754"/>
                    <a:pt x="4136402" y="1167083"/>
                    <a:pt x="4132474" y="1170860"/>
                  </a:cubicBezTo>
                  <a:lnTo>
                    <a:pt x="4116225" y="1186485"/>
                  </a:lnTo>
                  <a:cubicBezTo>
                    <a:pt x="4112298" y="1190262"/>
                    <a:pt x="4104811" y="1191057"/>
                    <a:pt x="4099505" y="1188261"/>
                  </a:cubicBezTo>
                  <a:lnTo>
                    <a:pt x="4084952" y="1180591"/>
                  </a:lnTo>
                  <a:cubicBezTo>
                    <a:pt x="4079647" y="1177795"/>
                    <a:pt x="4078530" y="1172466"/>
                    <a:pt x="4082458" y="1168689"/>
                  </a:cubicBezTo>
                  <a:lnTo>
                    <a:pt x="4098708" y="1153065"/>
                  </a:lnTo>
                  <a:cubicBezTo>
                    <a:pt x="4100672" y="1151176"/>
                    <a:pt x="4103526" y="1150033"/>
                    <a:pt x="4106551" y="1149711"/>
                  </a:cubicBezTo>
                  <a:close/>
                  <a:moveTo>
                    <a:pt x="3477242" y="1149711"/>
                  </a:moveTo>
                  <a:cubicBezTo>
                    <a:pt x="3480267" y="1149390"/>
                    <a:pt x="3483465" y="1149891"/>
                    <a:pt x="3486118" y="1151289"/>
                  </a:cubicBezTo>
                  <a:lnTo>
                    <a:pt x="3500670" y="1158958"/>
                  </a:lnTo>
                  <a:cubicBezTo>
                    <a:pt x="3505976" y="1161754"/>
                    <a:pt x="3507093" y="1167083"/>
                    <a:pt x="3503165" y="1170860"/>
                  </a:cubicBezTo>
                  <a:lnTo>
                    <a:pt x="3486915" y="1186485"/>
                  </a:lnTo>
                  <a:cubicBezTo>
                    <a:pt x="3482987" y="1190262"/>
                    <a:pt x="3475502" y="1191057"/>
                    <a:pt x="3470196" y="1188261"/>
                  </a:cubicBezTo>
                  <a:lnTo>
                    <a:pt x="3455644" y="1180591"/>
                  </a:lnTo>
                  <a:cubicBezTo>
                    <a:pt x="3450337" y="1177795"/>
                    <a:pt x="3449220" y="1172466"/>
                    <a:pt x="3453149" y="1168689"/>
                  </a:cubicBezTo>
                  <a:lnTo>
                    <a:pt x="3469398" y="1153065"/>
                  </a:lnTo>
                  <a:cubicBezTo>
                    <a:pt x="3471362" y="1151176"/>
                    <a:pt x="3474216" y="1150033"/>
                    <a:pt x="3477242" y="1149711"/>
                  </a:cubicBezTo>
                  <a:close/>
                  <a:moveTo>
                    <a:pt x="2846738" y="1149711"/>
                  </a:moveTo>
                  <a:cubicBezTo>
                    <a:pt x="2849764" y="1149390"/>
                    <a:pt x="2852962" y="1149891"/>
                    <a:pt x="2855615" y="1151289"/>
                  </a:cubicBezTo>
                  <a:lnTo>
                    <a:pt x="2870167" y="1158958"/>
                  </a:lnTo>
                  <a:cubicBezTo>
                    <a:pt x="2875473" y="1161754"/>
                    <a:pt x="2876590" y="1167083"/>
                    <a:pt x="2872662" y="1170860"/>
                  </a:cubicBezTo>
                  <a:lnTo>
                    <a:pt x="2856412" y="1186485"/>
                  </a:lnTo>
                  <a:cubicBezTo>
                    <a:pt x="2852484" y="1190262"/>
                    <a:pt x="2844998" y="1191057"/>
                    <a:pt x="2839692" y="1188261"/>
                  </a:cubicBezTo>
                  <a:lnTo>
                    <a:pt x="2825140" y="1180591"/>
                  </a:lnTo>
                  <a:cubicBezTo>
                    <a:pt x="2819834" y="1177795"/>
                    <a:pt x="2818717" y="1172466"/>
                    <a:pt x="2822645" y="1168689"/>
                  </a:cubicBezTo>
                  <a:lnTo>
                    <a:pt x="2838895" y="1153065"/>
                  </a:lnTo>
                  <a:cubicBezTo>
                    <a:pt x="2840859" y="1151176"/>
                    <a:pt x="2843712" y="1150033"/>
                    <a:pt x="2846738" y="1149711"/>
                  </a:cubicBezTo>
                  <a:close/>
                  <a:moveTo>
                    <a:pt x="2216107" y="1149711"/>
                  </a:moveTo>
                  <a:cubicBezTo>
                    <a:pt x="2219134" y="1149390"/>
                    <a:pt x="2222331" y="1149891"/>
                    <a:pt x="2224984" y="1151289"/>
                  </a:cubicBezTo>
                  <a:lnTo>
                    <a:pt x="2239536" y="1158958"/>
                  </a:lnTo>
                  <a:cubicBezTo>
                    <a:pt x="2244842" y="1161754"/>
                    <a:pt x="2245959" y="1167083"/>
                    <a:pt x="2242031" y="1170860"/>
                  </a:cubicBezTo>
                  <a:lnTo>
                    <a:pt x="2225781" y="1186485"/>
                  </a:lnTo>
                  <a:cubicBezTo>
                    <a:pt x="2221854" y="1190262"/>
                    <a:pt x="2214367" y="1191057"/>
                    <a:pt x="2209061" y="1188261"/>
                  </a:cubicBezTo>
                  <a:lnTo>
                    <a:pt x="2194509" y="1180591"/>
                  </a:lnTo>
                  <a:cubicBezTo>
                    <a:pt x="2189204" y="1177795"/>
                    <a:pt x="2188086" y="1172466"/>
                    <a:pt x="2192015" y="1168689"/>
                  </a:cubicBezTo>
                  <a:lnTo>
                    <a:pt x="2208265" y="1153065"/>
                  </a:lnTo>
                  <a:cubicBezTo>
                    <a:pt x="2210228" y="1151176"/>
                    <a:pt x="2213082" y="1150033"/>
                    <a:pt x="2216107" y="1149711"/>
                  </a:cubicBezTo>
                  <a:close/>
                  <a:moveTo>
                    <a:pt x="1585604" y="1149711"/>
                  </a:moveTo>
                  <a:cubicBezTo>
                    <a:pt x="1588631" y="1149390"/>
                    <a:pt x="1591828" y="1149891"/>
                    <a:pt x="1594481" y="1151289"/>
                  </a:cubicBezTo>
                  <a:lnTo>
                    <a:pt x="1609033" y="1158958"/>
                  </a:lnTo>
                  <a:cubicBezTo>
                    <a:pt x="1614339" y="1161754"/>
                    <a:pt x="1615456" y="1167083"/>
                    <a:pt x="1611528" y="1170860"/>
                  </a:cubicBezTo>
                  <a:lnTo>
                    <a:pt x="1595278" y="1186485"/>
                  </a:lnTo>
                  <a:cubicBezTo>
                    <a:pt x="1591350" y="1190262"/>
                    <a:pt x="1583864" y="1191057"/>
                    <a:pt x="1578558" y="1188261"/>
                  </a:cubicBezTo>
                  <a:lnTo>
                    <a:pt x="1564006" y="1180591"/>
                  </a:lnTo>
                  <a:cubicBezTo>
                    <a:pt x="1558701" y="1177795"/>
                    <a:pt x="1557583" y="1172466"/>
                    <a:pt x="1561512" y="1168689"/>
                  </a:cubicBezTo>
                  <a:lnTo>
                    <a:pt x="1577761" y="1153065"/>
                  </a:lnTo>
                  <a:cubicBezTo>
                    <a:pt x="1579725" y="1151176"/>
                    <a:pt x="1582579" y="1150033"/>
                    <a:pt x="1585604" y="1149711"/>
                  </a:cubicBezTo>
                  <a:close/>
                  <a:moveTo>
                    <a:pt x="956295" y="1149711"/>
                  </a:moveTo>
                  <a:cubicBezTo>
                    <a:pt x="959321" y="1149390"/>
                    <a:pt x="962518" y="1149891"/>
                    <a:pt x="965171" y="1151289"/>
                  </a:cubicBezTo>
                  <a:lnTo>
                    <a:pt x="979723" y="1158958"/>
                  </a:lnTo>
                  <a:cubicBezTo>
                    <a:pt x="985029" y="1161754"/>
                    <a:pt x="986146" y="1167083"/>
                    <a:pt x="982218" y="1170860"/>
                  </a:cubicBezTo>
                  <a:lnTo>
                    <a:pt x="965968" y="1186485"/>
                  </a:lnTo>
                  <a:cubicBezTo>
                    <a:pt x="962040" y="1190262"/>
                    <a:pt x="954555" y="1191057"/>
                    <a:pt x="949248" y="1188261"/>
                  </a:cubicBezTo>
                  <a:lnTo>
                    <a:pt x="934696" y="1180591"/>
                  </a:lnTo>
                  <a:cubicBezTo>
                    <a:pt x="929390" y="1177795"/>
                    <a:pt x="928273" y="1172466"/>
                    <a:pt x="932202" y="1168689"/>
                  </a:cubicBezTo>
                  <a:lnTo>
                    <a:pt x="948451" y="1153065"/>
                  </a:lnTo>
                  <a:cubicBezTo>
                    <a:pt x="950415" y="1151176"/>
                    <a:pt x="953269" y="1150033"/>
                    <a:pt x="956295" y="1149711"/>
                  </a:cubicBezTo>
                  <a:close/>
                  <a:moveTo>
                    <a:pt x="325791" y="1149711"/>
                  </a:moveTo>
                  <a:cubicBezTo>
                    <a:pt x="328817" y="1149390"/>
                    <a:pt x="332015" y="1149891"/>
                    <a:pt x="334667" y="1151289"/>
                  </a:cubicBezTo>
                  <a:lnTo>
                    <a:pt x="349220" y="1158958"/>
                  </a:lnTo>
                  <a:cubicBezTo>
                    <a:pt x="354526" y="1161754"/>
                    <a:pt x="355643" y="1167083"/>
                    <a:pt x="351715" y="1170860"/>
                  </a:cubicBezTo>
                  <a:lnTo>
                    <a:pt x="335465" y="1186485"/>
                  </a:lnTo>
                  <a:cubicBezTo>
                    <a:pt x="331537" y="1190262"/>
                    <a:pt x="324051" y="1191057"/>
                    <a:pt x="318745" y="1188261"/>
                  </a:cubicBezTo>
                  <a:lnTo>
                    <a:pt x="304193" y="1180591"/>
                  </a:lnTo>
                  <a:cubicBezTo>
                    <a:pt x="298887" y="1177795"/>
                    <a:pt x="297770" y="1172466"/>
                    <a:pt x="301698" y="1168689"/>
                  </a:cubicBezTo>
                  <a:lnTo>
                    <a:pt x="317948" y="1153065"/>
                  </a:lnTo>
                  <a:cubicBezTo>
                    <a:pt x="319911" y="1151176"/>
                    <a:pt x="322766" y="1150033"/>
                    <a:pt x="325791" y="1149711"/>
                  </a:cubicBezTo>
                  <a:close/>
                  <a:moveTo>
                    <a:pt x="4176676" y="1144759"/>
                  </a:moveTo>
                  <a:cubicBezTo>
                    <a:pt x="4178518" y="1144817"/>
                    <a:pt x="4180327" y="1145375"/>
                    <a:pt x="4181669" y="1146419"/>
                  </a:cubicBezTo>
                  <a:lnTo>
                    <a:pt x="4187429" y="1150900"/>
                  </a:lnTo>
                  <a:cubicBezTo>
                    <a:pt x="4190114" y="1152989"/>
                    <a:pt x="4189911" y="1156231"/>
                    <a:pt x="4186978" y="1158141"/>
                  </a:cubicBezTo>
                  <a:lnTo>
                    <a:pt x="4180683" y="1162242"/>
                  </a:lnTo>
                  <a:cubicBezTo>
                    <a:pt x="4177750" y="1164153"/>
                    <a:pt x="4173195" y="1164009"/>
                    <a:pt x="4170510" y="1161921"/>
                  </a:cubicBezTo>
                  <a:lnTo>
                    <a:pt x="4164750" y="1157439"/>
                  </a:lnTo>
                  <a:cubicBezTo>
                    <a:pt x="4162067" y="1155351"/>
                    <a:pt x="4162270" y="1152109"/>
                    <a:pt x="4165202" y="1150198"/>
                  </a:cubicBezTo>
                  <a:lnTo>
                    <a:pt x="4171498" y="1146098"/>
                  </a:lnTo>
                  <a:cubicBezTo>
                    <a:pt x="4172964" y="1145143"/>
                    <a:pt x="4174836" y="1144701"/>
                    <a:pt x="4176676" y="1144759"/>
                  </a:cubicBezTo>
                  <a:close/>
                  <a:moveTo>
                    <a:pt x="3547367" y="1144759"/>
                  </a:moveTo>
                  <a:cubicBezTo>
                    <a:pt x="3549208" y="1144817"/>
                    <a:pt x="3551018" y="1145375"/>
                    <a:pt x="3552360" y="1146419"/>
                  </a:cubicBezTo>
                  <a:lnTo>
                    <a:pt x="3558119" y="1150900"/>
                  </a:lnTo>
                  <a:cubicBezTo>
                    <a:pt x="3560804" y="1152989"/>
                    <a:pt x="3560602" y="1156231"/>
                    <a:pt x="3557668" y="1158141"/>
                  </a:cubicBezTo>
                  <a:lnTo>
                    <a:pt x="3551373" y="1162242"/>
                  </a:lnTo>
                  <a:cubicBezTo>
                    <a:pt x="3548440" y="1164153"/>
                    <a:pt x="3543885" y="1164009"/>
                    <a:pt x="3541201" y="1161921"/>
                  </a:cubicBezTo>
                  <a:lnTo>
                    <a:pt x="3535442" y="1157439"/>
                  </a:lnTo>
                  <a:cubicBezTo>
                    <a:pt x="3532757" y="1155351"/>
                    <a:pt x="3532959" y="1152109"/>
                    <a:pt x="3535892" y="1150198"/>
                  </a:cubicBezTo>
                  <a:lnTo>
                    <a:pt x="3542188" y="1146098"/>
                  </a:lnTo>
                  <a:cubicBezTo>
                    <a:pt x="3543654" y="1145143"/>
                    <a:pt x="3545526" y="1144701"/>
                    <a:pt x="3547367" y="1144759"/>
                  </a:cubicBezTo>
                  <a:close/>
                  <a:moveTo>
                    <a:pt x="2916864" y="1144759"/>
                  </a:moveTo>
                  <a:cubicBezTo>
                    <a:pt x="2918705" y="1144817"/>
                    <a:pt x="2920514" y="1145375"/>
                    <a:pt x="2921857" y="1146419"/>
                  </a:cubicBezTo>
                  <a:lnTo>
                    <a:pt x="2927616" y="1150900"/>
                  </a:lnTo>
                  <a:cubicBezTo>
                    <a:pt x="2930300" y="1152989"/>
                    <a:pt x="2930098" y="1156231"/>
                    <a:pt x="2927165" y="1158141"/>
                  </a:cubicBezTo>
                  <a:lnTo>
                    <a:pt x="2920870" y="1162242"/>
                  </a:lnTo>
                  <a:cubicBezTo>
                    <a:pt x="2917936" y="1164153"/>
                    <a:pt x="2913382" y="1164009"/>
                    <a:pt x="2910698" y="1161921"/>
                  </a:cubicBezTo>
                  <a:lnTo>
                    <a:pt x="2904938" y="1157439"/>
                  </a:lnTo>
                  <a:cubicBezTo>
                    <a:pt x="2902254" y="1155351"/>
                    <a:pt x="2902456" y="1152109"/>
                    <a:pt x="2905390" y="1150198"/>
                  </a:cubicBezTo>
                  <a:lnTo>
                    <a:pt x="2911684" y="1146098"/>
                  </a:lnTo>
                  <a:cubicBezTo>
                    <a:pt x="2913151" y="1145143"/>
                    <a:pt x="2915023" y="1144701"/>
                    <a:pt x="2916864" y="1144759"/>
                  </a:cubicBezTo>
                  <a:close/>
                  <a:moveTo>
                    <a:pt x="2286233" y="1144759"/>
                  </a:moveTo>
                  <a:cubicBezTo>
                    <a:pt x="2288074" y="1144817"/>
                    <a:pt x="2289884" y="1145375"/>
                    <a:pt x="2291226" y="1146419"/>
                  </a:cubicBezTo>
                  <a:lnTo>
                    <a:pt x="2296986" y="1150900"/>
                  </a:lnTo>
                  <a:cubicBezTo>
                    <a:pt x="2299670" y="1152989"/>
                    <a:pt x="2299468" y="1156231"/>
                    <a:pt x="2296534" y="1158141"/>
                  </a:cubicBezTo>
                  <a:lnTo>
                    <a:pt x="2290239" y="1162242"/>
                  </a:lnTo>
                  <a:cubicBezTo>
                    <a:pt x="2287306" y="1164153"/>
                    <a:pt x="2282752" y="1164009"/>
                    <a:pt x="2280067" y="1161921"/>
                  </a:cubicBezTo>
                  <a:lnTo>
                    <a:pt x="2274307" y="1157439"/>
                  </a:lnTo>
                  <a:cubicBezTo>
                    <a:pt x="2271623" y="1155351"/>
                    <a:pt x="2271825" y="1152109"/>
                    <a:pt x="2274758" y="1150198"/>
                  </a:cubicBezTo>
                  <a:lnTo>
                    <a:pt x="2281054" y="1146098"/>
                  </a:lnTo>
                  <a:cubicBezTo>
                    <a:pt x="2282520" y="1145143"/>
                    <a:pt x="2284392" y="1144701"/>
                    <a:pt x="2286233" y="1144759"/>
                  </a:cubicBezTo>
                  <a:close/>
                  <a:moveTo>
                    <a:pt x="1655730" y="1144759"/>
                  </a:moveTo>
                  <a:cubicBezTo>
                    <a:pt x="1657571" y="1144817"/>
                    <a:pt x="1659380" y="1145375"/>
                    <a:pt x="1660722" y="1146419"/>
                  </a:cubicBezTo>
                  <a:lnTo>
                    <a:pt x="1666482" y="1150900"/>
                  </a:lnTo>
                  <a:cubicBezTo>
                    <a:pt x="1669167" y="1152989"/>
                    <a:pt x="1668964" y="1156231"/>
                    <a:pt x="1666031" y="1158141"/>
                  </a:cubicBezTo>
                  <a:lnTo>
                    <a:pt x="1659736" y="1162242"/>
                  </a:lnTo>
                  <a:cubicBezTo>
                    <a:pt x="1656803" y="1164153"/>
                    <a:pt x="1652248" y="1164009"/>
                    <a:pt x="1649564" y="1161921"/>
                  </a:cubicBezTo>
                  <a:lnTo>
                    <a:pt x="1643804" y="1157439"/>
                  </a:lnTo>
                  <a:cubicBezTo>
                    <a:pt x="1641120" y="1155351"/>
                    <a:pt x="1641322" y="1152109"/>
                    <a:pt x="1644255" y="1150198"/>
                  </a:cubicBezTo>
                  <a:lnTo>
                    <a:pt x="1650551" y="1146098"/>
                  </a:lnTo>
                  <a:cubicBezTo>
                    <a:pt x="1652017" y="1145143"/>
                    <a:pt x="1653889" y="1144701"/>
                    <a:pt x="1655730" y="1144759"/>
                  </a:cubicBezTo>
                  <a:close/>
                  <a:moveTo>
                    <a:pt x="1026420" y="1144759"/>
                  </a:moveTo>
                  <a:cubicBezTo>
                    <a:pt x="1028261" y="1144817"/>
                    <a:pt x="1030071" y="1145375"/>
                    <a:pt x="1031413" y="1146419"/>
                  </a:cubicBezTo>
                  <a:lnTo>
                    <a:pt x="1037172" y="1150900"/>
                  </a:lnTo>
                  <a:cubicBezTo>
                    <a:pt x="1039857" y="1152989"/>
                    <a:pt x="1039655" y="1156231"/>
                    <a:pt x="1036722" y="1158141"/>
                  </a:cubicBezTo>
                  <a:lnTo>
                    <a:pt x="1030426" y="1162242"/>
                  </a:lnTo>
                  <a:cubicBezTo>
                    <a:pt x="1027493" y="1164153"/>
                    <a:pt x="1022938" y="1164009"/>
                    <a:pt x="1020254" y="1161921"/>
                  </a:cubicBezTo>
                  <a:lnTo>
                    <a:pt x="1014495" y="1157439"/>
                  </a:lnTo>
                  <a:cubicBezTo>
                    <a:pt x="1011810" y="1155351"/>
                    <a:pt x="1012012" y="1152109"/>
                    <a:pt x="1014946" y="1150198"/>
                  </a:cubicBezTo>
                  <a:lnTo>
                    <a:pt x="1021241" y="1146098"/>
                  </a:lnTo>
                  <a:cubicBezTo>
                    <a:pt x="1022707" y="1145143"/>
                    <a:pt x="1024579" y="1144701"/>
                    <a:pt x="1026420" y="1144759"/>
                  </a:cubicBezTo>
                  <a:close/>
                  <a:moveTo>
                    <a:pt x="395917" y="1144759"/>
                  </a:moveTo>
                  <a:cubicBezTo>
                    <a:pt x="397758" y="1144817"/>
                    <a:pt x="399567" y="1145375"/>
                    <a:pt x="400910" y="1146419"/>
                  </a:cubicBezTo>
                  <a:lnTo>
                    <a:pt x="406669" y="1150900"/>
                  </a:lnTo>
                  <a:cubicBezTo>
                    <a:pt x="409353" y="1152989"/>
                    <a:pt x="409151" y="1156231"/>
                    <a:pt x="406218" y="1158141"/>
                  </a:cubicBezTo>
                  <a:lnTo>
                    <a:pt x="399923" y="1162242"/>
                  </a:lnTo>
                  <a:cubicBezTo>
                    <a:pt x="396989" y="1164153"/>
                    <a:pt x="392435" y="1164009"/>
                    <a:pt x="389751" y="1161921"/>
                  </a:cubicBezTo>
                  <a:lnTo>
                    <a:pt x="383991" y="1157439"/>
                  </a:lnTo>
                  <a:cubicBezTo>
                    <a:pt x="381307" y="1155351"/>
                    <a:pt x="381509" y="1152109"/>
                    <a:pt x="384443" y="1150198"/>
                  </a:cubicBezTo>
                  <a:lnTo>
                    <a:pt x="390738" y="1146098"/>
                  </a:lnTo>
                  <a:cubicBezTo>
                    <a:pt x="392204" y="1145143"/>
                    <a:pt x="394076" y="1144701"/>
                    <a:pt x="395917" y="1144759"/>
                  </a:cubicBezTo>
                  <a:close/>
                  <a:moveTo>
                    <a:pt x="4254182" y="1144758"/>
                  </a:moveTo>
                  <a:cubicBezTo>
                    <a:pt x="4256024" y="1144816"/>
                    <a:pt x="4257834" y="1145374"/>
                    <a:pt x="4259176" y="1146418"/>
                  </a:cubicBezTo>
                  <a:lnTo>
                    <a:pt x="4264936" y="1150900"/>
                  </a:lnTo>
                  <a:cubicBezTo>
                    <a:pt x="4267620" y="1152988"/>
                    <a:pt x="4267418" y="1156230"/>
                    <a:pt x="4264484" y="1158140"/>
                  </a:cubicBezTo>
                  <a:lnTo>
                    <a:pt x="4258188" y="1162241"/>
                  </a:lnTo>
                  <a:cubicBezTo>
                    <a:pt x="4255255" y="1164152"/>
                    <a:pt x="4250702" y="1164007"/>
                    <a:pt x="4248018" y="1161920"/>
                  </a:cubicBezTo>
                  <a:lnTo>
                    <a:pt x="4242258" y="1157439"/>
                  </a:lnTo>
                  <a:cubicBezTo>
                    <a:pt x="4239574" y="1155350"/>
                    <a:pt x="4239776" y="1152109"/>
                    <a:pt x="4242709" y="1150198"/>
                  </a:cubicBezTo>
                  <a:lnTo>
                    <a:pt x="4249004" y="1146097"/>
                  </a:lnTo>
                  <a:cubicBezTo>
                    <a:pt x="4250470" y="1145142"/>
                    <a:pt x="4252342" y="1144700"/>
                    <a:pt x="4254182" y="1144758"/>
                  </a:cubicBezTo>
                  <a:close/>
                  <a:moveTo>
                    <a:pt x="3623679" y="1144758"/>
                  </a:moveTo>
                  <a:cubicBezTo>
                    <a:pt x="3625520" y="1144816"/>
                    <a:pt x="3627330" y="1145374"/>
                    <a:pt x="3628672" y="1146418"/>
                  </a:cubicBezTo>
                  <a:lnTo>
                    <a:pt x="3634432" y="1150900"/>
                  </a:lnTo>
                  <a:cubicBezTo>
                    <a:pt x="3637116" y="1152988"/>
                    <a:pt x="3636914" y="1156230"/>
                    <a:pt x="3633981" y="1158140"/>
                  </a:cubicBezTo>
                  <a:lnTo>
                    <a:pt x="3627685" y="1162241"/>
                  </a:lnTo>
                  <a:cubicBezTo>
                    <a:pt x="3624752" y="1164152"/>
                    <a:pt x="3620198" y="1164007"/>
                    <a:pt x="3617514" y="1161920"/>
                  </a:cubicBezTo>
                  <a:lnTo>
                    <a:pt x="3611754" y="1157439"/>
                  </a:lnTo>
                  <a:cubicBezTo>
                    <a:pt x="3609070" y="1155350"/>
                    <a:pt x="3609272" y="1152109"/>
                    <a:pt x="3612205" y="1150198"/>
                  </a:cubicBezTo>
                  <a:lnTo>
                    <a:pt x="3618500" y="1146097"/>
                  </a:lnTo>
                  <a:cubicBezTo>
                    <a:pt x="3619967" y="1145142"/>
                    <a:pt x="3621839" y="1144700"/>
                    <a:pt x="3623679" y="1144758"/>
                  </a:cubicBezTo>
                  <a:close/>
                  <a:moveTo>
                    <a:pt x="2994370" y="1144758"/>
                  </a:moveTo>
                  <a:cubicBezTo>
                    <a:pt x="2996210" y="1144816"/>
                    <a:pt x="2998020" y="1145374"/>
                    <a:pt x="2999362" y="1146418"/>
                  </a:cubicBezTo>
                  <a:lnTo>
                    <a:pt x="3005123" y="1150900"/>
                  </a:lnTo>
                  <a:cubicBezTo>
                    <a:pt x="3007807" y="1152988"/>
                    <a:pt x="3007605" y="1156230"/>
                    <a:pt x="3004671" y="1158140"/>
                  </a:cubicBezTo>
                  <a:lnTo>
                    <a:pt x="2998376" y="1162241"/>
                  </a:lnTo>
                  <a:cubicBezTo>
                    <a:pt x="2995442" y="1164152"/>
                    <a:pt x="2990889" y="1164007"/>
                    <a:pt x="2988205" y="1161920"/>
                  </a:cubicBezTo>
                  <a:lnTo>
                    <a:pt x="2982445" y="1157439"/>
                  </a:lnTo>
                  <a:cubicBezTo>
                    <a:pt x="2979761" y="1155350"/>
                    <a:pt x="2979963" y="1152109"/>
                    <a:pt x="2982896" y="1150198"/>
                  </a:cubicBezTo>
                  <a:lnTo>
                    <a:pt x="2989191" y="1146097"/>
                  </a:lnTo>
                  <a:cubicBezTo>
                    <a:pt x="2990657" y="1145142"/>
                    <a:pt x="2992529" y="1144700"/>
                    <a:pt x="2994370" y="1144758"/>
                  </a:cubicBezTo>
                  <a:close/>
                  <a:moveTo>
                    <a:pt x="2363866" y="1144758"/>
                  </a:moveTo>
                  <a:cubicBezTo>
                    <a:pt x="2365707" y="1144816"/>
                    <a:pt x="2367517" y="1145374"/>
                    <a:pt x="2368859" y="1146418"/>
                  </a:cubicBezTo>
                  <a:lnTo>
                    <a:pt x="2374619" y="1150900"/>
                  </a:lnTo>
                  <a:cubicBezTo>
                    <a:pt x="2377303" y="1152988"/>
                    <a:pt x="2377101" y="1156230"/>
                    <a:pt x="2374168" y="1158140"/>
                  </a:cubicBezTo>
                  <a:lnTo>
                    <a:pt x="2367872" y="1162241"/>
                  </a:lnTo>
                  <a:cubicBezTo>
                    <a:pt x="2364939" y="1164152"/>
                    <a:pt x="2360385" y="1164007"/>
                    <a:pt x="2357701" y="1161920"/>
                  </a:cubicBezTo>
                  <a:lnTo>
                    <a:pt x="2351941" y="1157439"/>
                  </a:lnTo>
                  <a:cubicBezTo>
                    <a:pt x="2349257" y="1155350"/>
                    <a:pt x="2349459" y="1152109"/>
                    <a:pt x="2352392" y="1150198"/>
                  </a:cubicBezTo>
                  <a:lnTo>
                    <a:pt x="2358688" y="1146097"/>
                  </a:lnTo>
                  <a:cubicBezTo>
                    <a:pt x="2360154" y="1145142"/>
                    <a:pt x="2362026" y="1144700"/>
                    <a:pt x="2363866" y="1144758"/>
                  </a:cubicBezTo>
                  <a:close/>
                  <a:moveTo>
                    <a:pt x="1733236" y="1144758"/>
                  </a:moveTo>
                  <a:cubicBezTo>
                    <a:pt x="1735077" y="1144816"/>
                    <a:pt x="1736887" y="1145374"/>
                    <a:pt x="1738229" y="1146418"/>
                  </a:cubicBezTo>
                  <a:lnTo>
                    <a:pt x="1743989" y="1150900"/>
                  </a:lnTo>
                  <a:cubicBezTo>
                    <a:pt x="1746673" y="1152988"/>
                    <a:pt x="1746470" y="1156230"/>
                    <a:pt x="1743537" y="1158140"/>
                  </a:cubicBezTo>
                  <a:lnTo>
                    <a:pt x="1737242" y="1162241"/>
                  </a:lnTo>
                  <a:cubicBezTo>
                    <a:pt x="1734308" y="1164152"/>
                    <a:pt x="1729755" y="1164007"/>
                    <a:pt x="1727071" y="1161920"/>
                  </a:cubicBezTo>
                  <a:lnTo>
                    <a:pt x="1721310" y="1157439"/>
                  </a:lnTo>
                  <a:cubicBezTo>
                    <a:pt x="1718627" y="1155350"/>
                    <a:pt x="1718828" y="1152109"/>
                    <a:pt x="1721762" y="1150198"/>
                  </a:cubicBezTo>
                  <a:lnTo>
                    <a:pt x="1728057" y="1146097"/>
                  </a:lnTo>
                  <a:cubicBezTo>
                    <a:pt x="1729524" y="1145142"/>
                    <a:pt x="1731396" y="1144700"/>
                    <a:pt x="1733236" y="1144758"/>
                  </a:cubicBezTo>
                  <a:close/>
                  <a:moveTo>
                    <a:pt x="1102733" y="1144758"/>
                  </a:moveTo>
                  <a:cubicBezTo>
                    <a:pt x="1104573" y="1144816"/>
                    <a:pt x="1106383" y="1145374"/>
                    <a:pt x="1107725" y="1146418"/>
                  </a:cubicBezTo>
                  <a:lnTo>
                    <a:pt x="1113485" y="1150900"/>
                  </a:lnTo>
                  <a:cubicBezTo>
                    <a:pt x="1116170" y="1152988"/>
                    <a:pt x="1115967" y="1156230"/>
                    <a:pt x="1113034" y="1158140"/>
                  </a:cubicBezTo>
                  <a:lnTo>
                    <a:pt x="1106739" y="1162241"/>
                  </a:lnTo>
                  <a:cubicBezTo>
                    <a:pt x="1103805" y="1164152"/>
                    <a:pt x="1099252" y="1164007"/>
                    <a:pt x="1096567" y="1161920"/>
                  </a:cubicBezTo>
                  <a:lnTo>
                    <a:pt x="1090807" y="1157439"/>
                  </a:lnTo>
                  <a:cubicBezTo>
                    <a:pt x="1088123" y="1155350"/>
                    <a:pt x="1088325" y="1152109"/>
                    <a:pt x="1091258" y="1150198"/>
                  </a:cubicBezTo>
                  <a:lnTo>
                    <a:pt x="1097553" y="1146097"/>
                  </a:lnTo>
                  <a:cubicBezTo>
                    <a:pt x="1099020" y="1145142"/>
                    <a:pt x="1100892" y="1144700"/>
                    <a:pt x="1102733" y="1144758"/>
                  </a:cubicBezTo>
                  <a:close/>
                  <a:moveTo>
                    <a:pt x="473423" y="1144758"/>
                  </a:moveTo>
                  <a:cubicBezTo>
                    <a:pt x="475263" y="1144816"/>
                    <a:pt x="477073" y="1145374"/>
                    <a:pt x="478415" y="1146418"/>
                  </a:cubicBezTo>
                  <a:lnTo>
                    <a:pt x="484176" y="1150900"/>
                  </a:lnTo>
                  <a:cubicBezTo>
                    <a:pt x="486860" y="1152988"/>
                    <a:pt x="486657" y="1156230"/>
                    <a:pt x="483724" y="1158140"/>
                  </a:cubicBezTo>
                  <a:lnTo>
                    <a:pt x="477429" y="1162241"/>
                  </a:lnTo>
                  <a:cubicBezTo>
                    <a:pt x="474495" y="1164152"/>
                    <a:pt x="469942" y="1164007"/>
                    <a:pt x="467258" y="1161920"/>
                  </a:cubicBezTo>
                  <a:lnTo>
                    <a:pt x="461497" y="1157439"/>
                  </a:lnTo>
                  <a:cubicBezTo>
                    <a:pt x="458814" y="1155350"/>
                    <a:pt x="459016" y="1152109"/>
                    <a:pt x="461949" y="1150198"/>
                  </a:cubicBezTo>
                  <a:lnTo>
                    <a:pt x="468244" y="1146097"/>
                  </a:lnTo>
                  <a:cubicBezTo>
                    <a:pt x="469710" y="1145142"/>
                    <a:pt x="471582" y="1144700"/>
                    <a:pt x="473423" y="1144758"/>
                  </a:cubicBezTo>
                  <a:close/>
                  <a:moveTo>
                    <a:pt x="3888859" y="1142767"/>
                  </a:moveTo>
                  <a:cubicBezTo>
                    <a:pt x="3892166" y="1142809"/>
                    <a:pt x="3895450" y="1143749"/>
                    <a:pt x="3897928" y="1145576"/>
                  </a:cubicBezTo>
                  <a:lnTo>
                    <a:pt x="3919476" y="1161469"/>
                  </a:lnTo>
                  <a:cubicBezTo>
                    <a:pt x="3924431" y="1165124"/>
                    <a:pt x="3924286" y="1170947"/>
                    <a:pt x="3919152" y="1174475"/>
                  </a:cubicBezTo>
                  <a:lnTo>
                    <a:pt x="3905069" y="1184150"/>
                  </a:lnTo>
                  <a:cubicBezTo>
                    <a:pt x="3899935" y="1187678"/>
                    <a:pt x="3891755" y="1187575"/>
                    <a:pt x="3886799" y="1183920"/>
                  </a:cubicBezTo>
                  <a:lnTo>
                    <a:pt x="3865251" y="1168027"/>
                  </a:lnTo>
                  <a:cubicBezTo>
                    <a:pt x="3860295" y="1164372"/>
                    <a:pt x="3860440" y="1158549"/>
                    <a:pt x="3865574" y="1155021"/>
                  </a:cubicBezTo>
                  <a:lnTo>
                    <a:pt x="3879657" y="1145346"/>
                  </a:lnTo>
                  <a:cubicBezTo>
                    <a:pt x="3882224" y="1143582"/>
                    <a:pt x="3885553" y="1142726"/>
                    <a:pt x="3888859" y="1142767"/>
                  </a:cubicBezTo>
                  <a:close/>
                  <a:moveTo>
                    <a:pt x="3259550" y="1142767"/>
                  </a:moveTo>
                  <a:cubicBezTo>
                    <a:pt x="3262856" y="1142809"/>
                    <a:pt x="3266140" y="1143749"/>
                    <a:pt x="3268618" y="1145576"/>
                  </a:cubicBezTo>
                  <a:lnTo>
                    <a:pt x="3290166" y="1161469"/>
                  </a:lnTo>
                  <a:cubicBezTo>
                    <a:pt x="3295121" y="1165124"/>
                    <a:pt x="3294977" y="1170947"/>
                    <a:pt x="3289842" y="1174475"/>
                  </a:cubicBezTo>
                  <a:lnTo>
                    <a:pt x="3275760" y="1184150"/>
                  </a:lnTo>
                  <a:cubicBezTo>
                    <a:pt x="3270625" y="1187678"/>
                    <a:pt x="3262445" y="1187575"/>
                    <a:pt x="3257490" y="1183920"/>
                  </a:cubicBezTo>
                  <a:lnTo>
                    <a:pt x="3235941" y="1168027"/>
                  </a:lnTo>
                  <a:cubicBezTo>
                    <a:pt x="3230986" y="1164372"/>
                    <a:pt x="3231130" y="1158549"/>
                    <a:pt x="3236264" y="1155021"/>
                  </a:cubicBezTo>
                  <a:lnTo>
                    <a:pt x="3250348" y="1145346"/>
                  </a:lnTo>
                  <a:cubicBezTo>
                    <a:pt x="3252914" y="1143582"/>
                    <a:pt x="3256244" y="1142726"/>
                    <a:pt x="3259550" y="1142767"/>
                  </a:cubicBezTo>
                  <a:close/>
                  <a:moveTo>
                    <a:pt x="2629046" y="1142767"/>
                  </a:moveTo>
                  <a:cubicBezTo>
                    <a:pt x="2632353" y="1142809"/>
                    <a:pt x="2635636" y="1143749"/>
                    <a:pt x="2638114" y="1145576"/>
                  </a:cubicBezTo>
                  <a:lnTo>
                    <a:pt x="2659663" y="1161469"/>
                  </a:lnTo>
                  <a:cubicBezTo>
                    <a:pt x="2664618" y="1165124"/>
                    <a:pt x="2664473" y="1170947"/>
                    <a:pt x="2659339" y="1174475"/>
                  </a:cubicBezTo>
                  <a:lnTo>
                    <a:pt x="2645257" y="1184150"/>
                  </a:lnTo>
                  <a:cubicBezTo>
                    <a:pt x="2640121" y="1187678"/>
                    <a:pt x="2631942" y="1187575"/>
                    <a:pt x="2626986" y="1183920"/>
                  </a:cubicBezTo>
                  <a:lnTo>
                    <a:pt x="2605438" y="1168027"/>
                  </a:lnTo>
                  <a:cubicBezTo>
                    <a:pt x="2600482" y="1164372"/>
                    <a:pt x="2600627" y="1158549"/>
                    <a:pt x="2605761" y="1155021"/>
                  </a:cubicBezTo>
                  <a:lnTo>
                    <a:pt x="2619844" y="1145346"/>
                  </a:lnTo>
                  <a:cubicBezTo>
                    <a:pt x="2622411" y="1143582"/>
                    <a:pt x="2625740" y="1142726"/>
                    <a:pt x="2629046" y="1142767"/>
                  </a:cubicBezTo>
                  <a:close/>
                  <a:moveTo>
                    <a:pt x="1998415" y="1142767"/>
                  </a:moveTo>
                  <a:cubicBezTo>
                    <a:pt x="2001722" y="1142809"/>
                    <a:pt x="2005006" y="1143749"/>
                    <a:pt x="2007484" y="1145576"/>
                  </a:cubicBezTo>
                  <a:lnTo>
                    <a:pt x="2029032" y="1161469"/>
                  </a:lnTo>
                  <a:cubicBezTo>
                    <a:pt x="2033988" y="1165124"/>
                    <a:pt x="2033843" y="1170947"/>
                    <a:pt x="2028709" y="1174475"/>
                  </a:cubicBezTo>
                  <a:lnTo>
                    <a:pt x="2014626" y="1184150"/>
                  </a:lnTo>
                  <a:cubicBezTo>
                    <a:pt x="2009491" y="1187678"/>
                    <a:pt x="2001311" y="1187575"/>
                    <a:pt x="1996355" y="1183920"/>
                  </a:cubicBezTo>
                  <a:lnTo>
                    <a:pt x="1974808" y="1168027"/>
                  </a:lnTo>
                  <a:cubicBezTo>
                    <a:pt x="1969852" y="1164372"/>
                    <a:pt x="1969996" y="1158549"/>
                    <a:pt x="1975131" y="1155021"/>
                  </a:cubicBezTo>
                  <a:lnTo>
                    <a:pt x="1989213" y="1145346"/>
                  </a:lnTo>
                  <a:cubicBezTo>
                    <a:pt x="1991781" y="1143582"/>
                    <a:pt x="1995110" y="1142726"/>
                    <a:pt x="1998415" y="1142767"/>
                  </a:cubicBezTo>
                  <a:close/>
                  <a:moveTo>
                    <a:pt x="1367912" y="1142767"/>
                  </a:moveTo>
                  <a:cubicBezTo>
                    <a:pt x="1371219" y="1142809"/>
                    <a:pt x="1374503" y="1143749"/>
                    <a:pt x="1376981" y="1145576"/>
                  </a:cubicBezTo>
                  <a:lnTo>
                    <a:pt x="1398529" y="1161469"/>
                  </a:lnTo>
                  <a:cubicBezTo>
                    <a:pt x="1403484" y="1165124"/>
                    <a:pt x="1403339" y="1170947"/>
                    <a:pt x="1398205" y="1174475"/>
                  </a:cubicBezTo>
                  <a:lnTo>
                    <a:pt x="1384122" y="1184150"/>
                  </a:lnTo>
                  <a:cubicBezTo>
                    <a:pt x="1378988" y="1187678"/>
                    <a:pt x="1370808" y="1187575"/>
                    <a:pt x="1365852" y="1183920"/>
                  </a:cubicBezTo>
                  <a:lnTo>
                    <a:pt x="1344304" y="1168027"/>
                  </a:lnTo>
                  <a:cubicBezTo>
                    <a:pt x="1339348" y="1164372"/>
                    <a:pt x="1339493" y="1158549"/>
                    <a:pt x="1344628" y="1155021"/>
                  </a:cubicBezTo>
                  <a:lnTo>
                    <a:pt x="1358710" y="1145346"/>
                  </a:lnTo>
                  <a:cubicBezTo>
                    <a:pt x="1361277" y="1143582"/>
                    <a:pt x="1364606" y="1142726"/>
                    <a:pt x="1367912" y="1142767"/>
                  </a:cubicBezTo>
                  <a:close/>
                  <a:moveTo>
                    <a:pt x="738602" y="1142767"/>
                  </a:moveTo>
                  <a:cubicBezTo>
                    <a:pt x="741909" y="1142809"/>
                    <a:pt x="745193" y="1143749"/>
                    <a:pt x="747671" y="1145576"/>
                  </a:cubicBezTo>
                  <a:lnTo>
                    <a:pt x="769219" y="1161469"/>
                  </a:lnTo>
                  <a:cubicBezTo>
                    <a:pt x="774175" y="1165124"/>
                    <a:pt x="774029" y="1170947"/>
                    <a:pt x="768896" y="1174475"/>
                  </a:cubicBezTo>
                  <a:lnTo>
                    <a:pt x="754813" y="1184150"/>
                  </a:lnTo>
                  <a:cubicBezTo>
                    <a:pt x="749678" y="1187678"/>
                    <a:pt x="741498" y="1187575"/>
                    <a:pt x="736543" y="1183920"/>
                  </a:cubicBezTo>
                  <a:lnTo>
                    <a:pt x="714994" y="1168027"/>
                  </a:lnTo>
                  <a:cubicBezTo>
                    <a:pt x="710039" y="1164372"/>
                    <a:pt x="710183" y="1158549"/>
                    <a:pt x="715318" y="1155021"/>
                  </a:cubicBezTo>
                  <a:lnTo>
                    <a:pt x="729401" y="1145346"/>
                  </a:lnTo>
                  <a:cubicBezTo>
                    <a:pt x="731967" y="1143582"/>
                    <a:pt x="735297" y="1142726"/>
                    <a:pt x="738602" y="1142767"/>
                  </a:cubicBezTo>
                  <a:close/>
                  <a:moveTo>
                    <a:pt x="108099" y="1142767"/>
                  </a:moveTo>
                  <a:cubicBezTo>
                    <a:pt x="111406" y="1142809"/>
                    <a:pt x="114690" y="1143749"/>
                    <a:pt x="117167" y="1145576"/>
                  </a:cubicBezTo>
                  <a:lnTo>
                    <a:pt x="138716" y="1161469"/>
                  </a:lnTo>
                  <a:cubicBezTo>
                    <a:pt x="143671" y="1165124"/>
                    <a:pt x="143526" y="1170947"/>
                    <a:pt x="138392" y="1174475"/>
                  </a:cubicBezTo>
                  <a:lnTo>
                    <a:pt x="124309" y="1184150"/>
                  </a:lnTo>
                  <a:cubicBezTo>
                    <a:pt x="119175" y="1187678"/>
                    <a:pt x="110995" y="1187575"/>
                    <a:pt x="106039" y="1183920"/>
                  </a:cubicBezTo>
                  <a:lnTo>
                    <a:pt x="84491" y="1168027"/>
                  </a:lnTo>
                  <a:cubicBezTo>
                    <a:pt x="79536" y="1164372"/>
                    <a:pt x="79680" y="1158549"/>
                    <a:pt x="84814" y="1155021"/>
                  </a:cubicBezTo>
                  <a:lnTo>
                    <a:pt x="98897" y="1145346"/>
                  </a:lnTo>
                  <a:cubicBezTo>
                    <a:pt x="101464" y="1143582"/>
                    <a:pt x="104793" y="1142726"/>
                    <a:pt x="108099" y="1142767"/>
                  </a:cubicBezTo>
                  <a:close/>
                  <a:moveTo>
                    <a:pt x="4208460" y="1133982"/>
                  </a:moveTo>
                  <a:lnTo>
                    <a:pt x="4211839" y="1133982"/>
                  </a:lnTo>
                  <a:lnTo>
                    <a:pt x="4218901" y="1133982"/>
                  </a:lnTo>
                  <a:cubicBezTo>
                    <a:pt x="4224956" y="1133982"/>
                    <a:pt x="4229865" y="1137476"/>
                    <a:pt x="4229865" y="1141787"/>
                  </a:cubicBezTo>
                  <a:cubicBezTo>
                    <a:pt x="4229866" y="1145035"/>
                    <a:pt x="4229866" y="1148284"/>
                    <a:pt x="4229866" y="1151532"/>
                  </a:cubicBezTo>
                  <a:cubicBezTo>
                    <a:pt x="4229865" y="1155843"/>
                    <a:pt x="4224956" y="1159337"/>
                    <a:pt x="4218902" y="1159337"/>
                  </a:cubicBezTo>
                  <a:lnTo>
                    <a:pt x="4211839" y="1159337"/>
                  </a:lnTo>
                  <a:lnTo>
                    <a:pt x="4208461" y="1159337"/>
                  </a:lnTo>
                  <a:cubicBezTo>
                    <a:pt x="4202406" y="1159337"/>
                    <a:pt x="4197496" y="1155843"/>
                    <a:pt x="4197496" y="1151532"/>
                  </a:cubicBezTo>
                  <a:lnTo>
                    <a:pt x="4197496" y="1141787"/>
                  </a:lnTo>
                  <a:cubicBezTo>
                    <a:pt x="4197496" y="1137476"/>
                    <a:pt x="4202406" y="1133982"/>
                    <a:pt x="4208460" y="1133982"/>
                  </a:cubicBezTo>
                  <a:close/>
                  <a:moveTo>
                    <a:pt x="3579151" y="1133982"/>
                  </a:moveTo>
                  <a:lnTo>
                    <a:pt x="3581335" y="1133982"/>
                  </a:lnTo>
                  <a:lnTo>
                    <a:pt x="3588397" y="1133982"/>
                  </a:lnTo>
                  <a:cubicBezTo>
                    <a:pt x="3594453" y="1133982"/>
                    <a:pt x="3599362" y="1137476"/>
                    <a:pt x="3599362" y="1141787"/>
                  </a:cubicBezTo>
                  <a:cubicBezTo>
                    <a:pt x="3599362" y="1145035"/>
                    <a:pt x="3599362" y="1148284"/>
                    <a:pt x="3599362" y="1151532"/>
                  </a:cubicBezTo>
                  <a:cubicBezTo>
                    <a:pt x="3599362" y="1155843"/>
                    <a:pt x="3594453" y="1159337"/>
                    <a:pt x="3588398" y="1159337"/>
                  </a:cubicBezTo>
                  <a:lnTo>
                    <a:pt x="3581335" y="1159337"/>
                  </a:lnTo>
                  <a:lnTo>
                    <a:pt x="3579152" y="1159337"/>
                  </a:lnTo>
                  <a:cubicBezTo>
                    <a:pt x="3573096" y="1159337"/>
                    <a:pt x="3568187" y="1155843"/>
                    <a:pt x="3568187" y="1151532"/>
                  </a:cubicBezTo>
                  <a:lnTo>
                    <a:pt x="3568187" y="1141787"/>
                  </a:lnTo>
                  <a:cubicBezTo>
                    <a:pt x="3568187" y="1137476"/>
                    <a:pt x="3573096" y="1133982"/>
                    <a:pt x="3579151" y="1133982"/>
                  </a:cubicBezTo>
                  <a:close/>
                  <a:moveTo>
                    <a:pt x="2948647" y="1133982"/>
                  </a:moveTo>
                  <a:lnTo>
                    <a:pt x="2952026" y="1133982"/>
                  </a:lnTo>
                  <a:lnTo>
                    <a:pt x="2959088" y="1133982"/>
                  </a:lnTo>
                  <a:cubicBezTo>
                    <a:pt x="2965144" y="1133982"/>
                    <a:pt x="2970053" y="1137476"/>
                    <a:pt x="2970053" y="1141787"/>
                  </a:cubicBezTo>
                  <a:cubicBezTo>
                    <a:pt x="2970053" y="1145035"/>
                    <a:pt x="2970053" y="1148284"/>
                    <a:pt x="2970053" y="1151532"/>
                  </a:cubicBezTo>
                  <a:cubicBezTo>
                    <a:pt x="2970053" y="1155843"/>
                    <a:pt x="2965144" y="1159337"/>
                    <a:pt x="2959088" y="1159337"/>
                  </a:cubicBezTo>
                  <a:lnTo>
                    <a:pt x="2952026" y="1159337"/>
                  </a:lnTo>
                  <a:lnTo>
                    <a:pt x="2948648" y="1159337"/>
                  </a:lnTo>
                  <a:cubicBezTo>
                    <a:pt x="2942592" y="1159337"/>
                    <a:pt x="2937683" y="1155843"/>
                    <a:pt x="2937683" y="1151532"/>
                  </a:cubicBezTo>
                  <a:lnTo>
                    <a:pt x="2937683" y="1141787"/>
                  </a:lnTo>
                  <a:cubicBezTo>
                    <a:pt x="2937683" y="1137476"/>
                    <a:pt x="2942592" y="1133982"/>
                    <a:pt x="2948647" y="1133982"/>
                  </a:cubicBezTo>
                  <a:close/>
                  <a:moveTo>
                    <a:pt x="2318017" y="1133982"/>
                  </a:moveTo>
                  <a:lnTo>
                    <a:pt x="2321522" y="1133982"/>
                  </a:lnTo>
                  <a:lnTo>
                    <a:pt x="2328584" y="1133982"/>
                  </a:lnTo>
                  <a:cubicBezTo>
                    <a:pt x="2334640" y="1133982"/>
                    <a:pt x="2339549" y="1137476"/>
                    <a:pt x="2339549" y="1141787"/>
                  </a:cubicBezTo>
                  <a:cubicBezTo>
                    <a:pt x="2339549" y="1145035"/>
                    <a:pt x="2339549" y="1148284"/>
                    <a:pt x="2339549" y="1151532"/>
                  </a:cubicBezTo>
                  <a:cubicBezTo>
                    <a:pt x="2339549" y="1155843"/>
                    <a:pt x="2334640" y="1159337"/>
                    <a:pt x="2328585" y="1159337"/>
                  </a:cubicBezTo>
                  <a:lnTo>
                    <a:pt x="2321522" y="1159337"/>
                  </a:lnTo>
                  <a:lnTo>
                    <a:pt x="2318017" y="1159337"/>
                  </a:lnTo>
                  <a:cubicBezTo>
                    <a:pt x="2311962" y="1159337"/>
                    <a:pt x="2307053" y="1155843"/>
                    <a:pt x="2307053" y="1151532"/>
                  </a:cubicBezTo>
                  <a:lnTo>
                    <a:pt x="2307053" y="1141787"/>
                  </a:lnTo>
                  <a:cubicBezTo>
                    <a:pt x="2307053" y="1137476"/>
                    <a:pt x="2311962" y="1133982"/>
                    <a:pt x="2318017" y="1133982"/>
                  </a:cubicBezTo>
                  <a:close/>
                  <a:moveTo>
                    <a:pt x="1687513" y="1133982"/>
                  </a:moveTo>
                  <a:lnTo>
                    <a:pt x="1690892" y="1133982"/>
                  </a:lnTo>
                  <a:lnTo>
                    <a:pt x="1697954" y="1133982"/>
                  </a:lnTo>
                  <a:cubicBezTo>
                    <a:pt x="1704009" y="1133982"/>
                    <a:pt x="1708918" y="1137476"/>
                    <a:pt x="1708918" y="1141787"/>
                  </a:cubicBezTo>
                  <a:cubicBezTo>
                    <a:pt x="1708919" y="1145035"/>
                    <a:pt x="1708919" y="1148284"/>
                    <a:pt x="1708919" y="1151532"/>
                  </a:cubicBezTo>
                  <a:cubicBezTo>
                    <a:pt x="1708918" y="1155843"/>
                    <a:pt x="1704009" y="1159337"/>
                    <a:pt x="1697955" y="1159337"/>
                  </a:cubicBezTo>
                  <a:lnTo>
                    <a:pt x="1690892" y="1159337"/>
                  </a:lnTo>
                  <a:lnTo>
                    <a:pt x="1687514" y="1159337"/>
                  </a:lnTo>
                  <a:cubicBezTo>
                    <a:pt x="1681459" y="1159337"/>
                    <a:pt x="1676550" y="1155843"/>
                    <a:pt x="1676550" y="1151532"/>
                  </a:cubicBezTo>
                  <a:lnTo>
                    <a:pt x="1676550" y="1141787"/>
                  </a:lnTo>
                  <a:cubicBezTo>
                    <a:pt x="1676550" y="1137476"/>
                    <a:pt x="1681459" y="1133982"/>
                    <a:pt x="1687513" y="1133982"/>
                  </a:cubicBezTo>
                  <a:close/>
                  <a:moveTo>
                    <a:pt x="1058204" y="1133982"/>
                  </a:moveTo>
                  <a:lnTo>
                    <a:pt x="1060388" y="1133982"/>
                  </a:lnTo>
                  <a:lnTo>
                    <a:pt x="1067451" y="1133982"/>
                  </a:lnTo>
                  <a:cubicBezTo>
                    <a:pt x="1073506" y="1133982"/>
                    <a:pt x="1078415" y="1137476"/>
                    <a:pt x="1078415" y="1141787"/>
                  </a:cubicBezTo>
                  <a:cubicBezTo>
                    <a:pt x="1078415" y="1145035"/>
                    <a:pt x="1078415" y="1148284"/>
                    <a:pt x="1078416" y="1151532"/>
                  </a:cubicBezTo>
                  <a:cubicBezTo>
                    <a:pt x="1078415" y="1155843"/>
                    <a:pt x="1073506" y="1159337"/>
                    <a:pt x="1067451" y="1159337"/>
                  </a:cubicBezTo>
                  <a:lnTo>
                    <a:pt x="1060388" y="1159337"/>
                  </a:lnTo>
                  <a:lnTo>
                    <a:pt x="1058205" y="1159337"/>
                  </a:lnTo>
                  <a:cubicBezTo>
                    <a:pt x="1052149" y="1159337"/>
                    <a:pt x="1047240" y="1155843"/>
                    <a:pt x="1047240" y="1151532"/>
                  </a:cubicBezTo>
                  <a:lnTo>
                    <a:pt x="1047240" y="1141787"/>
                  </a:lnTo>
                  <a:cubicBezTo>
                    <a:pt x="1047240" y="1137476"/>
                    <a:pt x="1052149" y="1133982"/>
                    <a:pt x="1058204" y="1133982"/>
                  </a:cubicBezTo>
                  <a:close/>
                  <a:moveTo>
                    <a:pt x="427701" y="1133982"/>
                  </a:moveTo>
                  <a:lnTo>
                    <a:pt x="431079" y="1133982"/>
                  </a:lnTo>
                  <a:lnTo>
                    <a:pt x="438141" y="1133982"/>
                  </a:lnTo>
                  <a:cubicBezTo>
                    <a:pt x="444197" y="1133982"/>
                    <a:pt x="449106" y="1137476"/>
                    <a:pt x="449106" y="1141787"/>
                  </a:cubicBezTo>
                  <a:cubicBezTo>
                    <a:pt x="449106" y="1145035"/>
                    <a:pt x="449106" y="1148284"/>
                    <a:pt x="449106" y="1151532"/>
                  </a:cubicBezTo>
                  <a:cubicBezTo>
                    <a:pt x="449106" y="1155843"/>
                    <a:pt x="444197" y="1159337"/>
                    <a:pt x="438141" y="1159337"/>
                  </a:cubicBezTo>
                  <a:lnTo>
                    <a:pt x="431079" y="1159337"/>
                  </a:lnTo>
                  <a:lnTo>
                    <a:pt x="427701" y="1159337"/>
                  </a:lnTo>
                  <a:cubicBezTo>
                    <a:pt x="421645" y="1159337"/>
                    <a:pt x="416736" y="1155843"/>
                    <a:pt x="416736" y="1151532"/>
                  </a:cubicBezTo>
                  <a:lnTo>
                    <a:pt x="416736" y="1141787"/>
                  </a:lnTo>
                  <a:cubicBezTo>
                    <a:pt x="416736" y="1137476"/>
                    <a:pt x="421645" y="1133982"/>
                    <a:pt x="427701" y="1133982"/>
                  </a:cubicBezTo>
                  <a:close/>
                  <a:moveTo>
                    <a:pt x="3912720" y="1124353"/>
                  </a:moveTo>
                  <a:cubicBezTo>
                    <a:pt x="3914560" y="1124412"/>
                    <a:pt x="3916370" y="1124969"/>
                    <a:pt x="3917712" y="1126013"/>
                  </a:cubicBezTo>
                  <a:lnTo>
                    <a:pt x="3923472" y="1130495"/>
                  </a:lnTo>
                  <a:cubicBezTo>
                    <a:pt x="3926156" y="1132583"/>
                    <a:pt x="3925954" y="1135825"/>
                    <a:pt x="3923020" y="1137735"/>
                  </a:cubicBezTo>
                  <a:lnTo>
                    <a:pt x="3916725" y="1141836"/>
                  </a:lnTo>
                  <a:cubicBezTo>
                    <a:pt x="3913792" y="1143747"/>
                    <a:pt x="3909238" y="1143603"/>
                    <a:pt x="3906554" y="1141515"/>
                  </a:cubicBezTo>
                  <a:lnTo>
                    <a:pt x="3900794" y="1137034"/>
                  </a:lnTo>
                  <a:cubicBezTo>
                    <a:pt x="3898110" y="1134945"/>
                    <a:pt x="3898312" y="1131704"/>
                    <a:pt x="3901246" y="1129793"/>
                  </a:cubicBezTo>
                  <a:lnTo>
                    <a:pt x="3907540" y="1125692"/>
                  </a:lnTo>
                  <a:cubicBezTo>
                    <a:pt x="3909007" y="1124737"/>
                    <a:pt x="3910879" y="1124295"/>
                    <a:pt x="3912720" y="1124353"/>
                  </a:cubicBezTo>
                  <a:close/>
                  <a:moveTo>
                    <a:pt x="3283410" y="1124353"/>
                  </a:moveTo>
                  <a:cubicBezTo>
                    <a:pt x="3285250" y="1124412"/>
                    <a:pt x="3287060" y="1124969"/>
                    <a:pt x="3288402" y="1126013"/>
                  </a:cubicBezTo>
                  <a:lnTo>
                    <a:pt x="3294163" y="1130495"/>
                  </a:lnTo>
                  <a:cubicBezTo>
                    <a:pt x="3296846" y="1132583"/>
                    <a:pt x="3296644" y="1135825"/>
                    <a:pt x="3293711" y="1137735"/>
                  </a:cubicBezTo>
                  <a:lnTo>
                    <a:pt x="3287416" y="1141836"/>
                  </a:lnTo>
                  <a:cubicBezTo>
                    <a:pt x="3284482" y="1143747"/>
                    <a:pt x="3279929" y="1143603"/>
                    <a:pt x="3277245" y="1141515"/>
                  </a:cubicBezTo>
                  <a:lnTo>
                    <a:pt x="3271484" y="1137034"/>
                  </a:lnTo>
                  <a:cubicBezTo>
                    <a:pt x="3268800" y="1134945"/>
                    <a:pt x="3269003" y="1131704"/>
                    <a:pt x="3271936" y="1129793"/>
                  </a:cubicBezTo>
                  <a:lnTo>
                    <a:pt x="3278231" y="1125692"/>
                  </a:lnTo>
                  <a:cubicBezTo>
                    <a:pt x="3279698" y="1124737"/>
                    <a:pt x="3281570" y="1124295"/>
                    <a:pt x="3283410" y="1124353"/>
                  </a:cubicBezTo>
                  <a:close/>
                  <a:moveTo>
                    <a:pt x="2652907" y="1124353"/>
                  </a:moveTo>
                  <a:cubicBezTo>
                    <a:pt x="2654747" y="1124412"/>
                    <a:pt x="2656557" y="1124969"/>
                    <a:pt x="2657899" y="1126013"/>
                  </a:cubicBezTo>
                  <a:lnTo>
                    <a:pt x="2663659" y="1130495"/>
                  </a:lnTo>
                  <a:cubicBezTo>
                    <a:pt x="2666343" y="1132583"/>
                    <a:pt x="2666141" y="1135825"/>
                    <a:pt x="2663208" y="1137735"/>
                  </a:cubicBezTo>
                  <a:lnTo>
                    <a:pt x="2656913" y="1141836"/>
                  </a:lnTo>
                  <a:cubicBezTo>
                    <a:pt x="2653978" y="1143747"/>
                    <a:pt x="2649426" y="1143603"/>
                    <a:pt x="2646741" y="1141515"/>
                  </a:cubicBezTo>
                  <a:lnTo>
                    <a:pt x="2640981" y="1137034"/>
                  </a:lnTo>
                  <a:cubicBezTo>
                    <a:pt x="2638297" y="1134945"/>
                    <a:pt x="2638500" y="1131704"/>
                    <a:pt x="2641432" y="1129793"/>
                  </a:cubicBezTo>
                  <a:lnTo>
                    <a:pt x="2647727" y="1125692"/>
                  </a:lnTo>
                  <a:cubicBezTo>
                    <a:pt x="2649194" y="1124737"/>
                    <a:pt x="2651066" y="1124295"/>
                    <a:pt x="2652907" y="1124353"/>
                  </a:cubicBezTo>
                  <a:close/>
                  <a:moveTo>
                    <a:pt x="2022276" y="1124353"/>
                  </a:moveTo>
                  <a:cubicBezTo>
                    <a:pt x="2024117" y="1124412"/>
                    <a:pt x="2025926" y="1124969"/>
                    <a:pt x="2027268" y="1126013"/>
                  </a:cubicBezTo>
                  <a:lnTo>
                    <a:pt x="2033029" y="1130495"/>
                  </a:lnTo>
                  <a:cubicBezTo>
                    <a:pt x="2035713" y="1132583"/>
                    <a:pt x="2035510" y="1135825"/>
                    <a:pt x="2032577" y="1137735"/>
                  </a:cubicBezTo>
                  <a:lnTo>
                    <a:pt x="2026282" y="1141836"/>
                  </a:lnTo>
                  <a:cubicBezTo>
                    <a:pt x="2023348" y="1143747"/>
                    <a:pt x="2018795" y="1143603"/>
                    <a:pt x="2016111" y="1141515"/>
                  </a:cubicBezTo>
                  <a:lnTo>
                    <a:pt x="2010351" y="1137034"/>
                  </a:lnTo>
                  <a:cubicBezTo>
                    <a:pt x="2007667" y="1134945"/>
                    <a:pt x="2007869" y="1131704"/>
                    <a:pt x="2010802" y="1129793"/>
                  </a:cubicBezTo>
                  <a:lnTo>
                    <a:pt x="2017097" y="1125692"/>
                  </a:lnTo>
                  <a:cubicBezTo>
                    <a:pt x="2018564" y="1124737"/>
                    <a:pt x="2020435" y="1124295"/>
                    <a:pt x="2022276" y="1124353"/>
                  </a:cubicBezTo>
                  <a:close/>
                  <a:moveTo>
                    <a:pt x="1391773" y="1124353"/>
                  </a:moveTo>
                  <a:cubicBezTo>
                    <a:pt x="1393613" y="1124412"/>
                    <a:pt x="1395423" y="1124969"/>
                    <a:pt x="1396765" y="1126013"/>
                  </a:cubicBezTo>
                  <a:lnTo>
                    <a:pt x="1402525" y="1130495"/>
                  </a:lnTo>
                  <a:cubicBezTo>
                    <a:pt x="1405210" y="1132583"/>
                    <a:pt x="1405007" y="1135825"/>
                    <a:pt x="1402074" y="1137735"/>
                  </a:cubicBezTo>
                  <a:lnTo>
                    <a:pt x="1395779" y="1141836"/>
                  </a:lnTo>
                  <a:cubicBezTo>
                    <a:pt x="1392845" y="1143747"/>
                    <a:pt x="1388291" y="1143603"/>
                    <a:pt x="1385608" y="1141515"/>
                  </a:cubicBezTo>
                  <a:lnTo>
                    <a:pt x="1379847" y="1137034"/>
                  </a:lnTo>
                  <a:cubicBezTo>
                    <a:pt x="1377163" y="1134945"/>
                    <a:pt x="1377365" y="1131704"/>
                    <a:pt x="1380299" y="1129793"/>
                  </a:cubicBezTo>
                  <a:lnTo>
                    <a:pt x="1386594" y="1125692"/>
                  </a:lnTo>
                  <a:cubicBezTo>
                    <a:pt x="1388060" y="1124737"/>
                    <a:pt x="1389932" y="1124295"/>
                    <a:pt x="1391773" y="1124353"/>
                  </a:cubicBezTo>
                  <a:close/>
                  <a:moveTo>
                    <a:pt x="762463" y="1124353"/>
                  </a:moveTo>
                  <a:cubicBezTo>
                    <a:pt x="764304" y="1124412"/>
                    <a:pt x="766113" y="1124969"/>
                    <a:pt x="767455" y="1126013"/>
                  </a:cubicBezTo>
                  <a:lnTo>
                    <a:pt x="773216" y="1130495"/>
                  </a:lnTo>
                  <a:cubicBezTo>
                    <a:pt x="775900" y="1132583"/>
                    <a:pt x="775698" y="1135825"/>
                    <a:pt x="772764" y="1137735"/>
                  </a:cubicBezTo>
                  <a:lnTo>
                    <a:pt x="766469" y="1141836"/>
                  </a:lnTo>
                  <a:cubicBezTo>
                    <a:pt x="763535" y="1143747"/>
                    <a:pt x="758982" y="1143603"/>
                    <a:pt x="756298" y="1141515"/>
                  </a:cubicBezTo>
                  <a:lnTo>
                    <a:pt x="750538" y="1137034"/>
                  </a:lnTo>
                  <a:cubicBezTo>
                    <a:pt x="747853" y="1134945"/>
                    <a:pt x="748056" y="1131704"/>
                    <a:pt x="750989" y="1129793"/>
                  </a:cubicBezTo>
                  <a:lnTo>
                    <a:pt x="757284" y="1125692"/>
                  </a:lnTo>
                  <a:cubicBezTo>
                    <a:pt x="758751" y="1124737"/>
                    <a:pt x="760623" y="1124295"/>
                    <a:pt x="762463" y="1124353"/>
                  </a:cubicBezTo>
                  <a:close/>
                  <a:moveTo>
                    <a:pt x="131960" y="1124353"/>
                  </a:moveTo>
                  <a:cubicBezTo>
                    <a:pt x="133800" y="1124412"/>
                    <a:pt x="135610" y="1124969"/>
                    <a:pt x="136952" y="1126013"/>
                  </a:cubicBezTo>
                  <a:lnTo>
                    <a:pt x="142712" y="1130495"/>
                  </a:lnTo>
                  <a:cubicBezTo>
                    <a:pt x="145396" y="1132583"/>
                    <a:pt x="145194" y="1135825"/>
                    <a:pt x="142261" y="1137735"/>
                  </a:cubicBezTo>
                  <a:lnTo>
                    <a:pt x="135966" y="1141836"/>
                  </a:lnTo>
                  <a:cubicBezTo>
                    <a:pt x="133031" y="1143747"/>
                    <a:pt x="128479" y="1143603"/>
                    <a:pt x="125795" y="1141515"/>
                  </a:cubicBezTo>
                  <a:lnTo>
                    <a:pt x="120034" y="1137034"/>
                  </a:lnTo>
                  <a:cubicBezTo>
                    <a:pt x="117350" y="1134945"/>
                    <a:pt x="117552" y="1131704"/>
                    <a:pt x="120486" y="1129793"/>
                  </a:cubicBezTo>
                  <a:lnTo>
                    <a:pt x="126780" y="1125692"/>
                  </a:lnTo>
                  <a:cubicBezTo>
                    <a:pt x="128247" y="1124737"/>
                    <a:pt x="130119" y="1124295"/>
                    <a:pt x="131960" y="1124353"/>
                  </a:cubicBezTo>
                  <a:close/>
                  <a:moveTo>
                    <a:pt x="4340943" y="1116258"/>
                  </a:moveTo>
                  <a:lnTo>
                    <a:pt x="4340943" y="1195217"/>
                  </a:lnTo>
                  <a:lnTo>
                    <a:pt x="4299898" y="1165999"/>
                  </a:lnTo>
                  <a:cubicBezTo>
                    <a:pt x="4291937" y="1160331"/>
                    <a:pt x="4291937" y="1151143"/>
                    <a:pt x="4299898" y="1145476"/>
                  </a:cubicBezTo>
                  <a:close/>
                  <a:moveTo>
                    <a:pt x="3741572" y="1100107"/>
                  </a:moveTo>
                  <a:cubicBezTo>
                    <a:pt x="3746789" y="1100107"/>
                    <a:pt x="3752006" y="1101524"/>
                    <a:pt x="3755986" y="1104357"/>
                  </a:cubicBezTo>
                  <a:lnTo>
                    <a:pt x="3819412" y="1149508"/>
                  </a:lnTo>
                  <a:cubicBezTo>
                    <a:pt x="3827374" y="1155175"/>
                    <a:pt x="3827374" y="1164364"/>
                    <a:pt x="3819412" y="1170031"/>
                  </a:cubicBezTo>
                  <a:lnTo>
                    <a:pt x="3761650" y="1211150"/>
                  </a:lnTo>
                  <a:cubicBezTo>
                    <a:pt x="3753689" y="1216816"/>
                    <a:pt x="3740781" y="1216816"/>
                    <a:pt x="3732820" y="1211149"/>
                  </a:cubicBezTo>
                  <a:lnTo>
                    <a:pt x="3669394" y="1165999"/>
                  </a:lnTo>
                  <a:cubicBezTo>
                    <a:pt x="3661434" y="1160331"/>
                    <a:pt x="3661434" y="1151143"/>
                    <a:pt x="3669394" y="1145476"/>
                  </a:cubicBezTo>
                  <a:lnTo>
                    <a:pt x="3727156" y="1104357"/>
                  </a:lnTo>
                  <a:cubicBezTo>
                    <a:pt x="3731137" y="1101524"/>
                    <a:pt x="3736354" y="1100107"/>
                    <a:pt x="3741572" y="1100107"/>
                  </a:cubicBezTo>
                  <a:close/>
                  <a:moveTo>
                    <a:pt x="3112262" y="1100107"/>
                  </a:moveTo>
                  <a:cubicBezTo>
                    <a:pt x="3117479" y="1100107"/>
                    <a:pt x="3122696" y="1101524"/>
                    <a:pt x="3126677" y="1104357"/>
                  </a:cubicBezTo>
                  <a:lnTo>
                    <a:pt x="3190102" y="1149508"/>
                  </a:lnTo>
                  <a:cubicBezTo>
                    <a:pt x="3198064" y="1155175"/>
                    <a:pt x="3198064" y="1164364"/>
                    <a:pt x="3190102" y="1170031"/>
                  </a:cubicBezTo>
                  <a:lnTo>
                    <a:pt x="3132340" y="1211150"/>
                  </a:lnTo>
                  <a:cubicBezTo>
                    <a:pt x="3124380" y="1216816"/>
                    <a:pt x="3111472" y="1216816"/>
                    <a:pt x="3103510" y="1211149"/>
                  </a:cubicBezTo>
                  <a:lnTo>
                    <a:pt x="3040086" y="1165999"/>
                  </a:lnTo>
                  <a:cubicBezTo>
                    <a:pt x="3032124" y="1160331"/>
                    <a:pt x="3032124" y="1151143"/>
                    <a:pt x="3040084" y="1145476"/>
                  </a:cubicBezTo>
                  <a:lnTo>
                    <a:pt x="3097847" y="1104357"/>
                  </a:lnTo>
                  <a:cubicBezTo>
                    <a:pt x="3101827" y="1101524"/>
                    <a:pt x="3107045" y="1100107"/>
                    <a:pt x="3112262" y="1100107"/>
                  </a:cubicBezTo>
                  <a:close/>
                  <a:moveTo>
                    <a:pt x="2481759" y="1100107"/>
                  </a:moveTo>
                  <a:cubicBezTo>
                    <a:pt x="2486976" y="1100107"/>
                    <a:pt x="2492193" y="1101524"/>
                    <a:pt x="2496174" y="1104357"/>
                  </a:cubicBezTo>
                  <a:lnTo>
                    <a:pt x="2559599" y="1149508"/>
                  </a:lnTo>
                  <a:cubicBezTo>
                    <a:pt x="2567560" y="1155175"/>
                    <a:pt x="2567560" y="1164364"/>
                    <a:pt x="2559599" y="1170031"/>
                  </a:cubicBezTo>
                  <a:lnTo>
                    <a:pt x="2501837" y="1211150"/>
                  </a:lnTo>
                  <a:cubicBezTo>
                    <a:pt x="2493876" y="1216816"/>
                    <a:pt x="2480969" y="1216816"/>
                    <a:pt x="2473007" y="1211149"/>
                  </a:cubicBezTo>
                  <a:lnTo>
                    <a:pt x="2409582" y="1165999"/>
                  </a:lnTo>
                  <a:cubicBezTo>
                    <a:pt x="2401620" y="1160331"/>
                    <a:pt x="2401620" y="1151143"/>
                    <a:pt x="2409581" y="1145476"/>
                  </a:cubicBezTo>
                  <a:lnTo>
                    <a:pt x="2467343" y="1104357"/>
                  </a:lnTo>
                  <a:cubicBezTo>
                    <a:pt x="2471324" y="1101524"/>
                    <a:pt x="2476541" y="1100107"/>
                    <a:pt x="2481759" y="1100107"/>
                  </a:cubicBezTo>
                  <a:close/>
                  <a:moveTo>
                    <a:pt x="1851129" y="1100107"/>
                  </a:moveTo>
                  <a:cubicBezTo>
                    <a:pt x="1856346" y="1100107"/>
                    <a:pt x="1861563" y="1101524"/>
                    <a:pt x="1865543" y="1104357"/>
                  </a:cubicBezTo>
                  <a:lnTo>
                    <a:pt x="1928969" y="1149508"/>
                  </a:lnTo>
                  <a:cubicBezTo>
                    <a:pt x="1936930" y="1155175"/>
                    <a:pt x="1936930" y="1164364"/>
                    <a:pt x="1928969" y="1170031"/>
                  </a:cubicBezTo>
                  <a:lnTo>
                    <a:pt x="1871206" y="1211150"/>
                  </a:lnTo>
                  <a:cubicBezTo>
                    <a:pt x="1863245" y="1216816"/>
                    <a:pt x="1850338" y="1216816"/>
                    <a:pt x="1842376" y="1211149"/>
                  </a:cubicBezTo>
                  <a:lnTo>
                    <a:pt x="1778951" y="1165999"/>
                  </a:lnTo>
                  <a:cubicBezTo>
                    <a:pt x="1770990" y="1160331"/>
                    <a:pt x="1770990" y="1151143"/>
                    <a:pt x="1778951" y="1145476"/>
                  </a:cubicBezTo>
                  <a:lnTo>
                    <a:pt x="1836713" y="1104357"/>
                  </a:lnTo>
                  <a:cubicBezTo>
                    <a:pt x="1840693" y="1101524"/>
                    <a:pt x="1845911" y="1100107"/>
                    <a:pt x="1851129" y="1100107"/>
                  </a:cubicBezTo>
                  <a:close/>
                  <a:moveTo>
                    <a:pt x="1220625" y="1100107"/>
                  </a:moveTo>
                  <a:cubicBezTo>
                    <a:pt x="1225842" y="1100107"/>
                    <a:pt x="1231059" y="1101524"/>
                    <a:pt x="1235040" y="1104357"/>
                  </a:cubicBezTo>
                  <a:lnTo>
                    <a:pt x="1298465" y="1149508"/>
                  </a:lnTo>
                  <a:cubicBezTo>
                    <a:pt x="1306427" y="1155175"/>
                    <a:pt x="1306427" y="1164364"/>
                    <a:pt x="1298465" y="1170031"/>
                  </a:cubicBezTo>
                  <a:lnTo>
                    <a:pt x="1240703" y="1211150"/>
                  </a:lnTo>
                  <a:cubicBezTo>
                    <a:pt x="1232742" y="1216816"/>
                    <a:pt x="1219834" y="1216816"/>
                    <a:pt x="1211873" y="1211149"/>
                  </a:cubicBezTo>
                  <a:lnTo>
                    <a:pt x="1148448" y="1165999"/>
                  </a:lnTo>
                  <a:cubicBezTo>
                    <a:pt x="1140487" y="1160331"/>
                    <a:pt x="1140487" y="1151143"/>
                    <a:pt x="1148447" y="1145476"/>
                  </a:cubicBezTo>
                  <a:lnTo>
                    <a:pt x="1206209" y="1104357"/>
                  </a:lnTo>
                  <a:cubicBezTo>
                    <a:pt x="1210190" y="1101524"/>
                    <a:pt x="1215408" y="1100107"/>
                    <a:pt x="1220625" y="1100107"/>
                  </a:cubicBezTo>
                  <a:close/>
                  <a:moveTo>
                    <a:pt x="591315" y="1100107"/>
                  </a:moveTo>
                  <a:cubicBezTo>
                    <a:pt x="596532" y="1100107"/>
                    <a:pt x="601750" y="1101524"/>
                    <a:pt x="605730" y="1104357"/>
                  </a:cubicBezTo>
                  <a:lnTo>
                    <a:pt x="669155" y="1149508"/>
                  </a:lnTo>
                  <a:cubicBezTo>
                    <a:pt x="677117" y="1155175"/>
                    <a:pt x="677117" y="1164364"/>
                    <a:pt x="669155" y="1170031"/>
                  </a:cubicBezTo>
                  <a:lnTo>
                    <a:pt x="611394" y="1211150"/>
                  </a:lnTo>
                  <a:cubicBezTo>
                    <a:pt x="603433" y="1216816"/>
                    <a:pt x="590525" y="1216816"/>
                    <a:pt x="582563" y="1211149"/>
                  </a:cubicBezTo>
                  <a:lnTo>
                    <a:pt x="519138" y="1165999"/>
                  </a:lnTo>
                  <a:cubicBezTo>
                    <a:pt x="511177" y="1160331"/>
                    <a:pt x="511177" y="1151143"/>
                    <a:pt x="519138" y="1145476"/>
                  </a:cubicBezTo>
                  <a:lnTo>
                    <a:pt x="576899" y="1104357"/>
                  </a:lnTo>
                  <a:cubicBezTo>
                    <a:pt x="580880" y="1101524"/>
                    <a:pt x="586098" y="1100107"/>
                    <a:pt x="591315" y="1100107"/>
                  </a:cubicBezTo>
                  <a:close/>
                  <a:moveTo>
                    <a:pt x="103917" y="1095304"/>
                  </a:moveTo>
                  <a:lnTo>
                    <a:pt x="113956" y="1104440"/>
                  </a:lnTo>
                  <a:cubicBezTo>
                    <a:pt x="121354" y="1111172"/>
                    <a:pt x="119684" y="1120898"/>
                    <a:pt x="110228" y="1126164"/>
                  </a:cubicBezTo>
                  <a:lnTo>
                    <a:pt x="88406" y="1138316"/>
                  </a:lnTo>
                  <a:close/>
                  <a:moveTo>
                    <a:pt x="3982895" y="1090079"/>
                  </a:moveTo>
                  <a:cubicBezTo>
                    <a:pt x="3985548" y="1089812"/>
                    <a:pt x="3988262" y="1089815"/>
                    <a:pt x="3990950" y="1090103"/>
                  </a:cubicBezTo>
                  <a:cubicBezTo>
                    <a:pt x="3994534" y="1090486"/>
                    <a:pt x="3998071" y="1091377"/>
                    <a:pt x="4001355" y="1092808"/>
                  </a:cubicBezTo>
                  <a:lnTo>
                    <a:pt x="4064734" y="1120432"/>
                  </a:lnTo>
                  <a:cubicBezTo>
                    <a:pt x="4077874" y="1126160"/>
                    <a:pt x="4082004" y="1138386"/>
                    <a:pt x="4073958" y="1147740"/>
                  </a:cubicBezTo>
                  <a:lnTo>
                    <a:pt x="4051892" y="1173395"/>
                  </a:lnTo>
                  <a:cubicBezTo>
                    <a:pt x="4043846" y="1182749"/>
                    <a:pt x="4026671" y="1185689"/>
                    <a:pt x="4013530" y="1179962"/>
                  </a:cubicBezTo>
                  <a:lnTo>
                    <a:pt x="3950154" y="1152338"/>
                  </a:lnTo>
                  <a:cubicBezTo>
                    <a:pt x="3937013" y="1146610"/>
                    <a:pt x="3932882" y="1134384"/>
                    <a:pt x="3940928" y="1125030"/>
                  </a:cubicBezTo>
                  <a:lnTo>
                    <a:pt x="3962995" y="1099375"/>
                  </a:lnTo>
                  <a:cubicBezTo>
                    <a:pt x="3967521" y="1094113"/>
                    <a:pt x="3974935" y="1090881"/>
                    <a:pt x="3982895" y="1090079"/>
                  </a:cubicBezTo>
                  <a:close/>
                  <a:moveTo>
                    <a:pt x="3353586" y="1090079"/>
                  </a:moveTo>
                  <a:cubicBezTo>
                    <a:pt x="3356238" y="1089812"/>
                    <a:pt x="3358953" y="1089815"/>
                    <a:pt x="3361640" y="1090103"/>
                  </a:cubicBezTo>
                  <a:cubicBezTo>
                    <a:pt x="3365224" y="1090486"/>
                    <a:pt x="3368762" y="1091377"/>
                    <a:pt x="3372046" y="1092808"/>
                  </a:cubicBezTo>
                  <a:lnTo>
                    <a:pt x="3435424" y="1120432"/>
                  </a:lnTo>
                  <a:cubicBezTo>
                    <a:pt x="3448564" y="1126160"/>
                    <a:pt x="3452694" y="1138386"/>
                    <a:pt x="3444649" y="1147740"/>
                  </a:cubicBezTo>
                  <a:lnTo>
                    <a:pt x="3422582" y="1173395"/>
                  </a:lnTo>
                  <a:cubicBezTo>
                    <a:pt x="3414536" y="1182749"/>
                    <a:pt x="3397361" y="1185689"/>
                    <a:pt x="3384221" y="1179962"/>
                  </a:cubicBezTo>
                  <a:lnTo>
                    <a:pt x="3320844" y="1152338"/>
                  </a:lnTo>
                  <a:cubicBezTo>
                    <a:pt x="3307704" y="1146610"/>
                    <a:pt x="3303573" y="1134384"/>
                    <a:pt x="3311619" y="1125030"/>
                  </a:cubicBezTo>
                  <a:lnTo>
                    <a:pt x="3333685" y="1099375"/>
                  </a:lnTo>
                  <a:cubicBezTo>
                    <a:pt x="3338211" y="1094113"/>
                    <a:pt x="3345625" y="1090881"/>
                    <a:pt x="3353586" y="1090079"/>
                  </a:cubicBezTo>
                  <a:close/>
                  <a:moveTo>
                    <a:pt x="2723082" y="1090079"/>
                  </a:moveTo>
                  <a:cubicBezTo>
                    <a:pt x="2725735" y="1089812"/>
                    <a:pt x="2728449" y="1089815"/>
                    <a:pt x="2731138" y="1090103"/>
                  </a:cubicBezTo>
                  <a:cubicBezTo>
                    <a:pt x="2734721" y="1090486"/>
                    <a:pt x="2738258" y="1091377"/>
                    <a:pt x="2741543" y="1092808"/>
                  </a:cubicBezTo>
                  <a:lnTo>
                    <a:pt x="2804921" y="1120432"/>
                  </a:lnTo>
                  <a:cubicBezTo>
                    <a:pt x="2818061" y="1126160"/>
                    <a:pt x="2822191" y="1138386"/>
                    <a:pt x="2814145" y="1147740"/>
                  </a:cubicBezTo>
                  <a:lnTo>
                    <a:pt x="2792079" y="1173395"/>
                  </a:lnTo>
                  <a:cubicBezTo>
                    <a:pt x="2784033" y="1182749"/>
                    <a:pt x="2766858" y="1185689"/>
                    <a:pt x="2753718" y="1179962"/>
                  </a:cubicBezTo>
                  <a:lnTo>
                    <a:pt x="2690340" y="1152338"/>
                  </a:lnTo>
                  <a:cubicBezTo>
                    <a:pt x="2677200" y="1146610"/>
                    <a:pt x="2673070" y="1134384"/>
                    <a:pt x="2681115" y="1125030"/>
                  </a:cubicBezTo>
                  <a:lnTo>
                    <a:pt x="2703182" y="1099375"/>
                  </a:lnTo>
                  <a:cubicBezTo>
                    <a:pt x="2707708" y="1094113"/>
                    <a:pt x="2715122" y="1090881"/>
                    <a:pt x="2723082" y="1090079"/>
                  </a:cubicBezTo>
                  <a:close/>
                  <a:moveTo>
                    <a:pt x="2092451" y="1090079"/>
                  </a:moveTo>
                  <a:cubicBezTo>
                    <a:pt x="2095105" y="1089812"/>
                    <a:pt x="2097819" y="1089815"/>
                    <a:pt x="2100506" y="1090103"/>
                  </a:cubicBezTo>
                  <a:cubicBezTo>
                    <a:pt x="2104090" y="1090486"/>
                    <a:pt x="2107627" y="1091377"/>
                    <a:pt x="2110912" y="1092808"/>
                  </a:cubicBezTo>
                  <a:lnTo>
                    <a:pt x="2174290" y="1120432"/>
                  </a:lnTo>
                  <a:cubicBezTo>
                    <a:pt x="2187430" y="1126160"/>
                    <a:pt x="2191561" y="1138386"/>
                    <a:pt x="2183515" y="1147740"/>
                  </a:cubicBezTo>
                  <a:lnTo>
                    <a:pt x="2161448" y="1173395"/>
                  </a:lnTo>
                  <a:cubicBezTo>
                    <a:pt x="2153402" y="1182749"/>
                    <a:pt x="2136228" y="1185689"/>
                    <a:pt x="2123087" y="1179962"/>
                  </a:cubicBezTo>
                  <a:lnTo>
                    <a:pt x="2059710" y="1152338"/>
                  </a:lnTo>
                  <a:cubicBezTo>
                    <a:pt x="2046569" y="1146610"/>
                    <a:pt x="2042439" y="1134384"/>
                    <a:pt x="2050485" y="1125030"/>
                  </a:cubicBezTo>
                  <a:lnTo>
                    <a:pt x="2072552" y="1099375"/>
                  </a:lnTo>
                  <a:cubicBezTo>
                    <a:pt x="2077077" y="1094113"/>
                    <a:pt x="2084492" y="1090881"/>
                    <a:pt x="2092451" y="1090079"/>
                  </a:cubicBezTo>
                  <a:close/>
                  <a:moveTo>
                    <a:pt x="1461948" y="1090079"/>
                  </a:moveTo>
                  <a:cubicBezTo>
                    <a:pt x="1464602" y="1089812"/>
                    <a:pt x="1467315" y="1089815"/>
                    <a:pt x="1470003" y="1090103"/>
                  </a:cubicBezTo>
                  <a:cubicBezTo>
                    <a:pt x="1473587" y="1090486"/>
                    <a:pt x="1477124" y="1091377"/>
                    <a:pt x="1480409" y="1092808"/>
                  </a:cubicBezTo>
                  <a:lnTo>
                    <a:pt x="1543787" y="1120432"/>
                  </a:lnTo>
                  <a:cubicBezTo>
                    <a:pt x="1556927" y="1126160"/>
                    <a:pt x="1561057" y="1138386"/>
                    <a:pt x="1553012" y="1147740"/>
                  </a:cubicBezTo>
                  <a:lnTo>
                    <a:pt x="1530945" y="1173395"/>
                  </a:lnTo>
                  <a:cubicBezTo>
                    <a:pt x="1522899" y="1182749"/>
                    <a:pt x="1505724" y="1185689"/>
                    <a:pt x="1492583" y="1179962"/>
                  </a:cubicBezTo>
                  <a:lnTo>
                    <a:pt x="1429207" y="1152338"/>
                  </a:lnTo>
                  <a:cubicBezTo>
                    <a:pt x="1416066" y="1146610"/>
                    <a:pt x="1411936" y="1134384"/>
                    <a:pt x="1419982" y="1125030"/>
                  </a:cubicBezTo>
                  <a:lnTo>
                    <a:pt x="1442048" y="1099375"/>
                  </a:lnTo>
                  <a:cubicBezTo>
                    <a:pt x="1446574" y="1094113"/>
                    <a:pt x="1453988" y="1090881"/>
                    <a:pt x="1461948" y="1090079"/>
                  </a:cubicBezTo>
                  <a:close/>
                  <a:moveTo>
                    <a:pt x="832639" y="1090079"/>
                  </a:moveTo>
                  <a:cubicBezTo>
                    <a:pt x="835292" y="1089812"/>
                    <a:pt x="838005" y="1089815"/>
                    <a:pt x="840694" y="1090103"/>
                  </a:cubicBezTo>
                  <a:cubicBezTo>
                    <a:pt x="844277" y="1090486"/>
                    <a:pt x="847815" y="1091377"/>
                    <a:pt x="851099" y="1092808"/>
                  </a:cubicBezTo>
                  <a:lnTo>
                    <a:pt x="914477" y="1120432"/>
                  </a:lnTo>
                  <a:cubicBezTo>
                    <a:pt x="927617" y="1126160"/>
                    <a:pt x="931748" y="1138386"/>
                    <a:pt x="923702" y="1147740"/>
                  </a:cubicBezTo>
                  <a:lnTo>
                    <a:pt x="901636" y="1173395"/>
                  </a:lnTo>
                  <a:cubicBezTo>
                    <a:pt x="893589" y="1182749"/>
                    <a:pt x="876415" y="1185689"/>
                    <a:pt x="863274" y="1179962"/>
                  </a:cubicBezTo>
                  <a:lnTo>
                    <a:pt x="799897" y="1152338"/>
                  </a:lnTo>
                  <a:cubicBezTo>
                    <a:pt x="786757" y="1146610"/>
                    <a:pt x="782626" y="1134384"/>
                    <a:pt x="790672" y="1125030"/>
                  </a:cubicBezTo>
                  <a:lnTo>
                    <a:pt x="812738" y="1099375"/>
                  </a:lnTo>
                  <a:cubicBezTo>
                    <a:pt x="817264" y="1094113"/>
                    <a:pt x="824678" y="1090881"/>
                    <a:pt x="832639" y="1090079"/>
                  </a:cubicBezTo>
                  <a:close/>
                  <a:moveTo>
                    <a:pt x="202135" y="1090079"/>
                  </a:moveTo>
                  <a:cubicBezTo>
                    <a:pt x="204789" y="1089812"/>
                    <a:pt x="207502" y="1089815"/>
                    <a:pt x="210190" y="1090103"/>
                  </a:cubicBezTo>
                  <a:cubicBezTo>
                    <a:pt x="213774" y="1090486"/>
                    <a:pt x="217311" y="1091377"/>
                    <a:pt x="220596" y="1092808"/>
                  </a:cubicBezTo>
                  <a:lnTo>
                    <a:pt x="283974" y="1120432"/>
                  </a:lnTo>
                  <a:cubicBezTo>
                    <a:pt x="297114" y="1126160"/>
                    <a:pt x="301244" y="1138386"/>
                    <a:pt x="293198" y="1147740"/>
                  </a:cubicBezTo>
                  <a:lnTo>
                    <a:pt x="271132" y="1173395"/>
                  </a:lnTo>
                  <a:cubicBezTo>
                    <a:pt x="263086" y="1182749"/>
                    <a:pt x="245911" y="1185689"/>
                    <a:pt x="232771" y="1179962"/>
                  </a:cubicBezTo>
                  <a:lnTo>
                    <a:pt x="169393" y="1152338"/>
                  </a:lnTo>
                  <a:cubicBezTo>
                    <a:pt x="156254" y="1146610"/>
                    <a:pt x="152123" y="1134384"/>
                    <a:pt x="160169" y="1125030"/>
                  </a:cubicBezTo>
                  <a:lnTo>
                    <a:pt x="182235" y="1099375"/>
                  </a:lnTo>
                  <a:cubicBezTo>
                    <a:pt x="186761" y="1094113"/>
                    <a:pt x="194175" y="1090881"/>
                    <a:pt x="202135" y="1090079"/>
                  </a:cubicBezTo>
                  <a:close/>
                  <a:moveTo>
                    <a:pt x="3932181" y="1084199"/>
                  </a:moveTo>
                  <a:cubicBezTo>
                    <a:pt x="3934967" y="1084441"/>
                    <a:pt x="3937622" y="1085440"/>
                    <a:pt x="3939487" y="1087138"/>
                  </a:cubicBezTo>
                  <a:lnTo>
                    <a:pt x="3947494" y="1094424"/>
                  </a:lnTo>
                  <a:cubicBezTo>
                    <a:pt x="3951225" y="1097819"/>
                    <a:pt x="3950383" y="1102724"/>
                    <a:pt x="3945613" y="1105380"/>
                  </a:cubicBezTo>
                  <a:lnTo>
                    <a:pt x="3934830" y="1111385"/>
                  </a:lnTo>
                  <a:cubicBezTo>
                    <a:pt x="3930061" y="1114041"/>
                    <a:pt x="3923170" y="1113442"/>
                    <a:pt x="3919439" y="1110046"/>
                  </a:cubicBezTo>
                  <a:lnTo>
                    <a:pt x="3911432" y="1102760"/>
                  </a:lnTo>
                  <a:cubicBezTo>
                    <a:pt x="3907702" y="1099365"/>
                    <a:pt x="3908543" y="1094459"/>
                    <a:pt x="3913314" y="1091803"/>
                  </a:cubicBezTo>
                  <a:lnTo>
                    <a:pt x="3924096" y="1085799"/>
                  </a:lnTo>
                  <a:cubicBezTo>
                    <a:pt x="3926480" y="1084471"/>
                    <a:pt x="3929396" y="1083957"/>
                    <a:pt x="3932181" y="1084199"/>
                  </a:cubicBezTo>
                  <a:close/>
                  <a:moveTo>
                    <a:pt x="3302872" y="1084199"/>
                  </a:moveTo>
                  <a:cubicBezTo>
                    <a:pt x="3305657" y="1084441"/>
                    <a:pt x="3308312" y="1085440"/>
                    <a:pt x="3310178" y="1087138"/>
                  </a:cubicBezTo>
                  <a:lnTo>
                    <a:pt x="3318184" y="1094424"/>
                  </a:lnTo>
                  <a:cubicBezTo>
                    <a:pt x="3321916" y="1097819"/>
                    <a:pt x="3321073" y="1102724"/>
                    <a:pt x="3316304" y="1105380"/>
                  </a:cubicBezTo>
                  <a:lnTo>
                    <a:pt x="3305521" y="1111385"/>
                  </a:lnTo>
                  <a:cubicBezTo>
                    <a:pt x="3300752" y="1114041"/>
                    <a:pt x="3293860" y="1113442"/>
                    <a:pt x="3290129" y="1110046"/>
                  </a:cubicBezTo>
                  <a:lnTo>
                    <a:pt x="3282123" y="1102760"/>
                  </a:lnTo>
                  <a:cubicBezTo>
                    <a:pt x="3278392" y="1099365"/>
                    <a:pt x="3279234" y="1094459"/>
                    <a:pt x="3284004" y="1091803"/>
                  </a:cubicBezTo>
                  <a:lnTo>
                    <a:pt x="3294786" y="1085799"/>
                  </a:lnTo>
                  <a:cubicBezTo>
                    <a:pt x="3297171" y="1084471"/>
                    <a:pt x="3300086" y="1083957"/>
                    <a:pt x="3302872" y="1084199"/>
                  </a:cubicBezTo>
                  <a:close/>
                  <a:moveTo>
                    <a:pt x="2672368" y="1084199"/>
                  </a:moveTo>
                  <a:cubicBezTo>
                    <a:pt x="2675154" y="1084441"/>
                    <a:pt x="2677809" y="1085440"/>
                    <a:pt x="2679675" y="1087138"/>
                  </a:cubicBezTo>
                  <a:lnTo>
                    <a:pt x="2687681" y="1094424"/>
                  </a:lnTo>
                  <a:cubicBezTo>
                    <a:pt x="2691412" y="1097819"/>
                    <a:pt x="2690570" y="1102724"/>
                    <a:pt x="2685800" y="1105380"/>
                  </a:cubicBezTo>
                  <a:lnTo>
                    <a:pt x="2675018" y="1111385"/>
                  </a:lnTo>
                  <a:cubicBezTo>
                    <a:pt x="2670248" y="1114041"/>
                    <a:pt x="2663357" y="1113442"/>
                    <a:pt x="2659626" y="1110046"/>
                  </a:cubicBezTo>
                  <a:lnTo>
                    <a:pt x="2651619" y="1102760"/>
                  </a:lnTo>
                  <a:cubicBezTo>
                    <a:pt x="2647889" y="1099365"/>
                    <a:pt x="2648730" y="1094459"/>
                    <a:pt x="2653500" y="1091803"/>
                  </a:cubicBezTo>
                  <a:lnTo>
                    <a:pt x="2664283" y="1085799"/>
                  </a:lnTo>
                  <a:cubicBezTo>
                    <a:pt x="2666668" y="1084471"/>
                    <a:pt x="2669583" y="1083957"/>
                    <a:pt x="2672368" y="1084199"/>
                  </a:cubicBezTo>
                  <a:close/>
                  <a:moveTo>
                    <a:pt x="2041737" y="1084199"/>
                  </a:moveTo>
                  <a:cubicBezTo>
                    <a:pt x="2044523" y="1084441"/>
                    <a:pt x="2047179" y="1085440"/>
                    <a:pt x="2049044" y="1087138"/>
                  </a:cubicBezTo>
                  <a:lnTo>
                    <a:pt x="2057050" y="1094424"/>
                  </a:lnTo>
                  <a:cubicBezTo>
                    <a:pt x="2060781" y="1097819"/>
                    <a:pt x="2059939" y="1102724"/>
                    <a:pt x="2055170" y="1105380"/>
                  </a:cubicBezTo>
                  <a:lnTo>
                    <a:pt x="2044387" y="1111385"/>
                  </a:lnTo>
                  <a:cubicBezTo>
                    <a:pt x="2039618" y="1114041"/>
                    <a:pt x="2032727" y="1113442"/>
                    <a:pt x="2028996" y="1110046"/>
                  </a:cubicBezTo>
                  <a:lnTo>
                    <a:pt x="2020989" y="1102760"/>
                  </a:lnTo>
                  <a:cubicBezTo>
                    <a:pt x="2017258" y="1099365"/>
                    <a:pt x="2018100" y="1094459"/>
                    <a:pt x="2022870" y="1091803"/>
                  </a:cubicBezTo>
                  <a:lnTo>
                    <a:pt x="2033652" y="1085799"/>
                  </a:lnTo>
                  <a:cubicBezTo>
                    <a:pt x="2036037" y="1084471"/>
                    <a:pt x="2038952" y="1083957"/>
                    <a:pt x="2041737" y="1084199"/>
                  </a:cubicBezTo>
                  <a:close/>
                  <a:moveTo>
                    <a:pt x="1411234" y="1084199"/>
                  </a:moveTo>
                  <a:cubicBezTo>
                    <a:pt x="1414020" y="1084441"/>
                    <a:pt x="1416675" y="1085440"/>
                    <a:pt x="1418540" y="1087138"/>
                  </a:cubicBezTo>
                  <a:lnTo>
                    <a:pt x="1426547" y="1094424"/>
                  </a:lnTo>
                  <a:cubicBezTo>
                    <a:pt x="1430279" y="1097819"/>
                    <a:pt x="1429436" y="1102724"/>
                    <a:pt x="1424666" y="1105380"/>
                  </a:cubicBezTo>
                  <a:lnTo>
                    <a:pt x="1413883" y="1111385"/>
                  </a:lnTo>
                  <a:cubicBezTo>
                    <a:pt x="1409114" y="1114041"/>
                    <a:pt x="1402223" y="1113442"/>
                    <a:pt x="1398492" y="1110046"/>
                  </a:cubicBezTo>
                  <a:lnTo>
                    <a:pt x="1390486" y="1102760"/>
                  </a:lnTo>
                  <a:cubicBezTo>
                    <a:pt x="1386755" y="1099365"/>
                    <a:pt x="1387597" y="1094459"/>
                    <a:pt x="1392367" y="1091803"/>
                  </a:cubicBezTo>
                  <a:lnTo>
                    <a:pt x="1403149" y="1085799"/>
                  </a:lnTo>
                  <a:cubicBezTo>
                    <a:pt x="1405534" y="1084471"/>
                    <a:pt x="1408449" y="1083957"/>
                    <a:pt x="1411234" y="1084199"/>
                  </a:cubicBezTo>
                  <a:close/>
                  <a:moveTo>
                    <a:pt x="781925" y="1084199"/>
                  </a:moveTo>
                  <a:cubicBezTo>
                    <a:pt x="784710" y="1084441"/>
                    <a:pt x="787365" y="1085440"/>
                    <a:pt x="789231" y="1087138"/>
                  </a:cubicBezTo>
                  <a:lnTo>
                    <a:pt x="797237" y="1094424"/>
                  </a:lnTo>
                  <a:cubicBezTo>
                    <a:pt x="800969" y="1097819"/>
                    <a:pt x="800126" y="1102724"/>
                    <a:pt x="795357" y="1105380"/>
                  </a:cubicBezTo>
                  <a:lnTo>
                    <a:pt x="784574" y="1111385"/>
                  </a:lnTo>
                  <a:cubicBezTo>
                    <a:pt x="779805" y="1114041"/>
                    <a:pt x="772914" y="1113442"/>
                    <a:pt x="769183" y="1110046"/>
                  </a:cubicBezTo>
                  <a:lnTo>
                    <a:pt x="761176" y="1102760"/>
                  </a:lnTo>
                  <a:cubicBezTo>
                    <a:pt x="757445" y="1099365"/>
                    <a:pt x="758287" y="1094459"/>
                    <a:pt x="763057" y="1091803"/>
                  </a:cubicBezTo>
                  <a:lnTo>
                    <a:pt x="773839" y="1085799"/>
                  </a:lnTo>
                  <a:cubicBezTo>
                    <a:pt x="776224" y="1084471"/>
                    <a:pt x="779139" y="1083957"/>
                    <a:pt x="781925" y="1084199"/>
                  </a:cubicBezTo>
                  <a:close/>
                  <a:moveTo>
                    <a:pt x="151421" y="1084199"/>
                  </a:moveTo>
                  <a:cubicBezTo>
                    <a:pt x="154207" y="1084441"/>
                    <a:pt x="156862" y="1085440"/>
                    <a:pt x="158728" y="1087138"/>
                  </a:cubicBezTo>
                  <a:lnTo>
                    <a:pt x="166734" y="1094424"/>
                  </a:lnTo>
                  <a:cubicBezTo>
                    <a:pt x="170465" y="1097819"/>
                    <a:pt x="169623" y="1102724"/>
                    <a:pt x="164853" y="1105380"/>
                  </a:cubicBezTo>
                  <a:lnTo>
                    <a:pt x="154071" y="1111385"/>
                  </a:lnTo>
                  <a:cubicBezTo>
                    <a:pt x="149301" y="1114041"/>
                    <a:pt x="142410" y="1113442"/>
                    <a:pt x="138679" y="1110046"/>
                  </a:cubicBezTo>
                  <a:lnTo>
                    <a:pt x="130672" y="1102760"/>
                  </a:lnTo>
                  <a:cubicBezTo>
                    <a:pt x="126942" y="1099365"/>
                    <a:pt x="127784" y="1094459"/>
                    <a:pt x="132553" y="1091803"/>
                  </a:cubicBezTo>
                  <a:lnTo>
                    <a:pt x="143335" y="1085799"/>
                  </a:lnTo>
                  <a:cubicBezTo>
                    <a:pt x="145721" y="1084471"/>
                    <a:pt x="148636" y="1083957"/>
                    <a:pt x="151421" y="1084199"/>
                  </a:cubicBezTo>
                  <a:close/>
                  <a:moveTo>
                    <a:pt x="3864354" y="1084167"/>
                  </a:moveTo>
                  <a:cubicBezTo>
                    <a:pt x="3869876" y="1084647"/>
                    <a:pt x="3875142" y="1086627"/>
                    <a:pt x="3878841" y="1089993"/>
                  </a:cubicBezTo>
                  <a:lnTo>
                    <a:pt x="3894716" y="1104440"/>
                  </a:lnTo>
                  <a:cubicBezTo>
                    <a:pt x="3902114" y="1111172"/>
                    <a:pt x="3900444" y="1120898"/>
                    <a:pt x="3890988" y="1126164"/>
                  </a:cubicBezTo>
                  <a:lnTo>
                    <a:pt x="3856922" y="1145134"/>
                  </a:lnTo>
                  <a:cubicBezTo>
                    <a:pt x="3847465" y="1150400"/>
                    <a:pt x="3833802" y="1149211"/>
                    <a:pt x="3826404" y="1142479"/>
                  </a:cubicBezTo>
                  <a:lnTo>
                    <a:pt x="3810528" y="1128033"/>
                  </a:lnTo>
                  <a:cubicBezTo>
                    <a:pt x="3803132" y="1121300"/>
                    <a:pt x="3804800" y="1111574"/>
                    <a:pt x="3814257" y="1106308"/>
                  </a:cubicBezTo>
                  <a:lnTo>
                    <a:pt x="3848323" y="1087338"/>
                  </a:lnTo>
                  <a:cubicBezTo>
                    <a:pt x="3853052" y="1084706"/>
                    <a:pt x="3858832" y="1083686"/>
                    <a:pt x="3864354" y="1084167"/>
                  </a:cubicBezTo>
                  <a:close/>
                  <a:moveTo>
                    <a:pt x="3235044" y="1084167"/>
                  </a:moveTo>
                  <a:cubicBezTo>
                    <a:pt x="3240567" y="1084647"/>
                    <a:pt x="3245832" y="1086627"/>
                    <a:pt x="3249531" y="1089993"/>
                  </a:cubicBezTo>
                  <a:lnTo>
                    <a:pt x="3265406" y="1104440"/>
                  </a:lnTo>
                  <a:cubicBezTo>
                    <a:pt x="3272804" y="1111172"/>
                    <a:pt x="3271135" y="1120898"/>
                    <a:pt x="3261678" y="1126164"/>
                  </a:cubicBezTo>
                  <a:lnTo>
                    <a:pt x="3227612" y="1145134"/>
                  </a:lnTo>
                  <a:cubicBezTo>
                    <a:pt x="3218156" y="1150400"/>
                    <a:pt x="3204492" y="1149211"/>
                    <a:pt x="3197095" y="1142479"/>
                  </a:cubicBezTo>
                  <a:lnTo>
                    <a:pt x="3181219" y="1128033"/>
                  </a:lnTo>
                  <a:cubicBezTo>
                    <a:pt x="3173822" y="1121300"/>
                    <a:pt x="3175491" y="1111574"/>
                    <a:pt x="3184948" y="1106308"/>
                  </a:cubicBezTo>
                  <a:lnTo>
                    <a:pt x="3219014" y="1087338"/>
                  </a:lnTo>
                  <a:cubicBezTo>
                    <a:pt x="3223742" y="1084706"/>
                    <a:pt x="3229522" y="1083686"/>
                    <a:pt x="3235044" y="1084167"/>
                  </a:cubicBezTo>
                  <a:close/>
                  <a:moveTo>
                    <a:pt x="2604541" y="1084167"/>
                  </a:moveTo>
                  <a:cubicBezTo>
                    <a:pt x="2610063" y="1084647"/>
                    <a:pt x="2615329" y="1086627"/>
                    <a:pt x="2619028" y="1089993"/>
                  </a:cubicBezTo>
                  <a:lnTo>
                    <a:pt x="2634903" y="1104440"/>
                  </a:lnTo>
                  <a:cubicBezTo>
                    <a:pt x="2642300" y="1111172"/>
                    <a:pt x="2640631" y="1120898"/>
                    <a:pt x="2631175" y="1126164"/>
                  </a:cubicBezTo>
                  <a:lnTo>
                    <a:pt x="2597109" y="1145134"/>
                  </a:lnTo>
                  <a:cubicBezTo>
                    <a:pt x="2587652" y="1150400"/>
                    <a:pt x="2573988" y="1149211"/>
                    <a:pt x="2566591" y="1142479"/>
                  </a:cubicBezTo>
                  <a:lnTo>
                    <a:pt x="2550715" y="1128033"/>
                  </a:lnTo>
                  <a:cubicBezTo>
                    <a:pt x="2543318" y="1121300"/>
                    <a:pt x="2544988" y="1111574"/>
                    <a:pt x="2554444" y="1106308"/>
                  </a:cubicBezTo>
                  <a:lnTo>
                    <a:pt x="2588510" y="1087338"/>
                  </a:lnTo>
                  <a:cubicBezTo>
                    <a:pt x="2593238" y="1084706"/>
                    <a:pt x="2599019" y="1083686"/>
                    <a:pt x="2604541" y="1084167"/>
                  </a:cubicBezTo>
                  <a:close/>
                  <a:moveTo>
                    <a:pt x="1973910" y="1084167"/>
                  </a:moveTo>
                  <a:cubicBezTo>
                    <a:pt x="1979433" y="1084647"/>
                    <a:pt x="1984698" y="1086627"/>
                    <a:pt x="1988398" y="1089993"/>
                  </a:cubicBezTo>
                  <a:lnTo>
                    <a:pt x="2004273" y="1104440"/>
                  </a:lnTo>
                  <a:cubicBezTo>
                    <a:pt x="2011670" y="1111172"/>
                    <a:pt x="2010001" y="1120898"/>
                    <a:pt x="2000544" y="1126164"/>
                  </a:cubicBezTo>
                  <a:lnTo>
                    <a:pt x="1966479" y="1145134"/>
                  </a:lnTo>
                  <a:cubicBezTo>
                    <a:pt x="1957022" y="1150400"/>
                    <a:pt x="1943358" y="1149211"/>
                    <a:pt x="1935961" y="1142479"/>
                  </a:cubicBezTo>
                  <a:lnTo>
                    <a:pt x="1920085" y="1128033"/>
                  </a:lnTo>
                  <a:cubicBezTo>
                    <a:pt x="1912688" y="1121300"/>
                    <a:pt x="1914357" y="1111574"/>
                    <a:pt x="1923814" y="1106308"/>
                  </a:cubicBezTo>
                  <a:lnTo>
                    <a:pt x="1957880" y="1087338"/>
                  </a:lnTo>
                  <a:cubicBezTo>
                    <a:pt x="1962608" y="1084706"/>
                    <a:pt x="1968388" y="1083686"/>
                    <a:pt x="1973910" y="1084167"/>
                  </a:cubicBezTo>
                  <a:close/>
                  <a:moveTo>
                    <a:pt x="1343407" y="1084167"/>
                  </a:moveTo>
                  <a:cubicBezTo>
                    <a:pt x="1348930" y="1084647"/>
                    <a:pt x="1354195" y="1086627"/>
                    <a:pt x="1357894" y="1089993"/>
                  </a:cubicBezTo>
                  <a:lnTo>
                    <a:pt x="1373769" y="1104440"/>
                  </a:lnTo>
                  <a:cubicBezTo>
                    <a:pt x="1381167" y="1111172"/>
                    <a:pt x="1379498" y="1120898"/>
                    <a:pt x="1370041" y="1126164"/>
                  </a:cubicBezTo>
                  <a:lnTo>
                    <a:pt x="1335975" y="1145134"/>
                  </a:lnTo>
                  <a:cubicBezTo>
                    <a:pt x="1326518" y="1150400"/>
                    <a:pt x="1312855" y="1149211"/>
                    <a:pt x="1305457" y="1142479"/>
                  </a:cubicBezTo>
                  <a:lnTo>
                    <a:pt x="1289582" y="1128033"/>
                  </a:lnTo>
                  <a:cubicBezTo>
                    <a:pt x="1282185" y="1121300"/>
                    <a:pt x="1283854" y="1111574"/>
                    <a:pt x="1293310" y="1106308"/>
                  </a:cubicBezTo>
                  <a:lnTo>
                    <a:pt x="1327376" y="1087338"/>
                  </a:lnTo>
                  <a:cubicBezTo>
                    <a:pt x="1332105" y="1084706"/>
                    <a:pt x="1337885" y="1083686"/>
                    <a:pt x="1343407" y="1084167"/>
                  </a:cubicBezTo>
                  <a:close/>
                  <a:moveTo>
                    <a:pt x="714098" y="1084167"/>
                  </a:moveTo>
                  <a:cubicBezTo>
                    <a:pt x="719620" y="1084647"/>
                    <a:pt x="724885" y="1086627"/>
                    <a:pt x="728584" y="1089993"/>
                  </a:cubicBezTo>
                  <a:lnTo>
                    <a:pt x="744459" y="1104440"/>
                  </a:lnTo>
                  <a:cubicBezTo>
                    <a:pt x="751857" y="1111172"/>
                    <a:pt x="750188" y="1120898"/>
                    <a:pt x="740732" y="1126164"/>
                  </a:cubicBezTo>
                  <a:lnTo>
                    <a:pt x="706666" y="1145134"/>
                  </a:lnTo>
                  <a:cubicBezTo>
                    <a:pt x="697209" y="1150400"/>
                    <a:pt x="683545" y="1149211"/>
                    <a:pt x="676148" y="1142479"/>
                  </a:cubicBezTo>
                  <a:lnTo>
                    <a:pt x="660272" y="1128033"/>
                  </a:lnTo>
                  <a:cubicBezTo>
                    <a:pt x="652875" y="1121300"/>
                    <a:pt x="654544" y="1111574"/>
                    <a:pt x="664001" y="1106308"/>
                  </a:cubicBezTo>
                  <a:lnTo>
                    <a:pt x="698067" y="1087338"/>
                  </a:lnTo>
                  <a:cubicBezTo>
                    <a:pt x="702795" y="1084706"/>
                    <a:pt x="708575" y="1083686"/>
                    <a:pt x="714098" y="1084167"/>
                  </a:cubicBezTo>
                  <a:close/>
                  <a:moveTo>
                    <a:pt x="4289214" y="1076385"/>
                  </a:moveTo>
                  <a:cubicBezTo>
                    <a:pt x="4292013" y="1076385"/>
                    <a:pt x="4294811" y="1077145"/>
                    <a:pt x="4296946" y="1078665"/>
                  </a:cubicBezTo>
                  <a:lnTo>
                    <a:pt x="4327928" y="1100720"/>
                  </a:lnTo>
                  <a:cubicBezTo>
                    <a:pt x="4332199" y="1103760"/>
                    <a:pt x="4332198" y="1108689"/>
                    <a:pt x="4327928" y="1111728"/>
                  </a:cubicBezTo>
                  <a:lnTo>
                    <a:pt x="4284721" y="1142486"/>
                  </a:lnTo>
                  <a:cubicBezTo>
                    <a:pt x="4280450" y="1145526"/>
                    <a:pt x="4273527" y="1145526"/>
                    <a:pt x="4269257" y="1142486"/>
                  </a:cubicBezTo>
                  <a:lnTo>
                    <a:pt x="4238274" y="1120431"/>
                  </a:lnTo>
                  <a:cubicBezTo>
                    <a:pt x="4234004" y="1117392"/>
                    <a:pt x="4234004" y="1112463"/>
                    <a:pt x="4238274" y="1109423"/>
                  </a:cubicBezTo>
                  <a:lnTo>
                    <a:pt x="4281482" y="1078665"/>
                  </a:lnTo>
                  <a:cubicBezTo>
                    <a:pt x="4283617" y="1077145"/>
                    <a:pt x="4286416" y="1076385"/>
                    <a:pt x="4289214" y="1076385"/>
                  </a:cubicBezTo>
                  <a:close/>
                  <a:moveTo>
                    <a:pt x="3658710" y="1076385"/>
                  </a:moveTo>
                  <a:cubicBezTo>
                    <a:pt x="3661510" y="1076385"/>
                    <a:pt x="3664308" y="1077145"/>
                    <a:pt x="3666443" y="1078665"/>
                  </a:cubicBezTo>
                  <a:lnTo>
                    <a:pt x="3697425" y="1100720"/>
                  </a:lnTo>
                  <a:cubicBezTo>
                    <a:pt x="3701695" y="1103760"/>
                    <a:pt x="3701694" y="1108689"/>
                    <a:pt x="3697425" y="1111728"/>
                  </a:cubicBezTo>
                  <a:lnTo>
                    <a:pt x="3654217" y="1142486"/>
                  </a:lnTo>
                  <a:cubicBezTo>
                    <a:pt x="3649946" y="1145526"/>
                    <a:pt x="3643023" y="1145526"/>
                    <a:pt x="3638753" y="1142486"/>
                  </a:cubicBezTo>
                  <a:lnTo>
                    <a:pt x="3607771" y="1120431"/>
                  </a:lnTo>
                  <a:cubicBezTo>
                    <a:pt x="3603501" y="1117392"/>
                    <a:pt x="3603501" y="1112463"/>
                    <a:pt x="3607771" y="1109423"/>
                  </a:cubicBezTo>
                  <a:lnTo>
                    <a:pt x="3650978" y="1078665"/>
                  </a:lnTo>
                  <a:cubicBezTo>
                    <a:pt x="3653114" y="1077145"/>
                    <a:pt x="3655912" y="1076385"/>
                    <a:pt x="3658710" y="1076385"/>
                  </a:cubicBezTo>
                  <a:close/>
                  <a:moveTo>
                    <a:pt x="3029401" y="1076385"/>
                  </a:moveTo>
                  <a:cubicBezTo>
                    <a:pt x="3032200" y="1076385"/>
                    <a:pt x="3034998" y="1077145"/>
                    <a:pt x="3037133" y="1078665"/>
                  </a:cubicBezTo>
                  <a:lnTo>
                    <a:pt x="3068115" y="1100720"/>
                  </a:lnTo>
                  <a:cubicBezTo>
                    <a:pt x="3072386" y="1103760"/>
                    <a:pt x="3072385" y="1108689"/>
                    <a:pt x="3068115" y="1111728"/>
                  </a:cubicBezTo>
                  <a:lnTo>
                    <a:pt x="3024908" y="1142486"/>
                  </a:lnTo>
                  <a:cubicBezTo>
                    <a:pt x="3020638" y="1145526"/>
                    <a:pt x="3013714" y="1145526"/>
                    <a:pt x="3009444" y="1142486"/>
                  </a:cubicBezTo>
                  <a:lnTo>
                    <a:pt x="2978461" y="1120431"/>
                  </a:lnTo>
                  <a:cubicBezTo>
                    <a:pt x="2974191" y="1117392"/>
                    <a:pt x="2974191" y="1112463"/>
                    <a:pt x="2978461" y="1109423"/>
                  </a:cubicBezTo>
                  <a:lnTo>
                    <a:pt x="3021669" y="1078665"/>
                  </a:lnTo>
                  <a:cubicBezTo>
                    <a:pt x="3023804" y="1077145"/>
                    <a:pt x="3026602" y="1076385"/>
                    <a:pt x="3029401" y="1076385"/>
                  </a:cubicBezTo>
                  <a:close/>
                  <a:moveTo>
                    <a:pt x="2398898" y="1076385"/>
                  </a:moveTo>
                  <a:cubicBezTo>
                    <a:pt x="2401697" y="1076385"/>
                    <a:pt x="2404495" y="1077145"/>
                    <a:pt x="2406630" y="1078665"/>
                  </a:cubicBezTo>
                  <a:lnTo>
                    <a:pt x="2437612" y="1100720"/>
                  </a:lnTo>
                  <a:cubicBezTo>
                    <a:pt x="2441882" y="1103760"/>
                    <a:pt x="2441882" y="1108689"/>
                    <a:pt x="2437612" y="1111728"/>
                  </a:cubicBezTo>
                  <a:lnTo>
                    <a:pt x="2394404" y="1142486"/>
                  </a:lnTo>
                  <a:cubicBezTo>
                    <a:pt x="2390134" y="1145526"/>
                    <a:pt x="2383211" y="1145526"/>
                    <a:pt x="2378940" y="1142486"/>
                  </a:cubicBezTo>
                  <a:lnTo>
                    <a:pt x="2347958" y="1120431"/>
                  </a:lnTo>
                  <a:cubicBezTo>
                    <a:pt x="2343688" y="1117392"/>
                    <a:pt x="2343688" y="1112463"/>
                    <a:pt x="2347958" y="1109423"/>
                  </a:cubicBezTo>
                  <a:lnTo>
                    <a:pt x="2391166" y="1078665"/>
                  </a:lnTo>
                  <a:cubicBezTo>
                    <a:pt x="2393301" y="1077145"/>
                    <a:pt x="2396099" y="1076385"/>
                    <a:pt x="2398898" y="1076385"/>
                  </a:cubicBezTo>
                  <a:close/>
                  <a:moveTo>
                    <a:pt x="1768267" y="1076385"/>
                  </a:moveTo>
                  <a:cubicBezTo>
                    <a:pt x="1771066" y="1076385"/>
                    <a:pt x="1773864" y="1077145"/>
                    <a:pt x="1775999" y="1078665"/>
                  </a:cubicBezTo>
                  <a:lnTo>
                    <a:pt x="1806982" y="1100720"/>
                  </a:lnTo>
                  <a:cubicBezTo>
                    <a:pt x="1811252" y="1103760"/>
                    <a:pt x="1811251" y="1108689"/>
                    <a:pt x="1806982" y="1111728"/>
                  </a:cubicBezTo>
                  <a:lnTo>
                    <a:pt x="1763774" y="1142486"/>
                  </a:lnTo>
                  <a:cubicBezTo>
                    <a:pt x="1759503" y="1145526"/>
                    <a:pt x="1752580" y="1145526"/>
                    <a:pt x="1748310" y="1142486"/>
                  </a:cubicBezTo>
                  <a:lnTo>
                    <a:pt x="1717327" y="1120431"/>
                  </a:lnTo>
                  <a:cubicBezTo>
                    <a:pt x="1713058" y="1117392"/>
                    <a:pt x="1713058" y="1112463"/>
                    <a:pt x="1717327" y="1109423"/>
                  </a:cubicBezTo>
                  <a:lnTo>
                    <a:pt x="1760535" y="1078665"/>
                  </a:lnTo>
                  <a:cubicBezTo>
                    <a:pt x="1762670" y="1077145"/>
                    <a:pt x="1765469" y="1076385"/>
                    <a:pt x="1768267" y="1076385"/>
                  </a:cubicBezTo>
                  <a:close/>
                  <a:moveTo>
                    <a:pt x="1137763" y="1076385"/>
                  </a:moveTo>
                  <a:cubicBezTo>
                    <a:pt x="1140563" y="1076385"/>
                    <a:pt x="1143361" y="1077145"/>
                    <a:pt x="1145496" y="1078665"/>
                  </a:cubicBezTo>
                  <a:lnTo>
                    <a:pt x="1176478" y="1100720"/>
                  </a:lnTo>
                  <a:cubicBezTo>
                    <a:pt x="1180749" y="1103760"/>
                    <a:pt x="1180748" y="1108689"/>
                    <a:pt x="1176478" y="1111728"/>
                  </a:cubicBezTo>
                  <a:lnTo>
                    <a:pt x="1133270" y="1142486"/>
                  </a:lnTo>
                  <a:cubicBezTo>
                    <a:pt x="1129000" y="1145526"/>
                    <a:pt x="1122077" y="1145526"/>
                    <a:pt x="1117806" y="1142486"/>
                  </a:cubicBezTo>
                  <a:lnTo>
                    <a:pt x="1086824" y="1120431"/>
                  </a:lnTo>
                  <a:cubicBezTo>
                    <a:pt x="1082554" y="1117392"/>
                    <a:pt x="1082554" y="1112463"/>
                    <a:pt x="1086824" y="1109423"/>
                  </a:cubicBezTo>
                  <a:lnTo>
                    <a:pt x="1130031" y="1078665"/>
                  </a:lnTo>
                  <a:cubicBezTo>
                    <a:pt x="1132167" y="1077145"/>
                    <a:pt x="1134965" y="1076385"/>
                    <a:pt x="1137763" y="1076385"/>
                  </a:cubicBezTo>
                  <a:close/>
                  <a:moveTo>
                    <a:pt x="508454" y="1076385"/>
                  </a:moveTo>
                  <a:cubicBezTo>
                    <a:pt x="511253" y="1076385"/>
                    <a:pt x="514051" y="1077145"/>
                    <a:pt x="516186" y="1078665"/>
                  </a:cubicBezTo>
                  <a:lnTo>
                    <a:pt x="547169" y="1100720"/>
                  </a:lnTo>
                  <a:cubicBezTo>
                    <a:pt x="551439" y="1103760"/>
                    <a:pt x="551438" y="1108689"/>
                    <a:pt x="547169" y="1111728"/>
                  </a:cubicBezTo>
                  <a:lnTo>
                    <a:pt x="503961" y="1142486"/>
                  </a:lnTo>
                  <a:cubicBezTo>
                    <a:pt x="499691" y="1145526"/>
                    <a:pt x="492767" y="1145526"/>
                    <a:pt x="488497" y="1142486"/>
                  </a:cubicBezTo>
                  <a:lnTo>
                    <a:pt x="457515" y="1120431"/>
                  </a:lnTo>
                  <a:cubicBezTo>
                    <a:pt x="453244" y="1117392"/>
                    <a:pt x="453244" y="1112463"/>
                    <a:pt x="457515" y="1109423"/>
                  </a:cubicBezTo>
                  <a:lnTo>
                    <a:pt x="500722" y="1078665"/>
                  </a:lnTo>
                  <a:cubicBezTo>
                    <a:pt x="502857" y="1077145"/>
                    <a:pt x="505656" y="1076385"/>
                    <a:pt x="508454" y="1076385"/>
                  </a:cubicBezTo>
                  <a:close/>
                  <a:moveTo>
                    <a:pt x="4049386" y="1076332"/>
                  </a:moveTo>
                  <a:cubicBezTo>
                    <a:pt x="4051325" y="1076713"/>
                    <a:pt x="4053062" y="1077619"/>
                    <a:pt x="4054134" y="1078962"/>
                  </a:cubicBezTo>
                  <a:lnTo>
                    <a:pt x="4060142" y="1086486"/>
                  </a:lnTo>
                  <a:cubicBezTo>
                    <a:pt x="4062288" y="1089172"/>
                    <a:pt x="4060967" y="1092588"/>
                    <a:pt x="4057194" y="1094115"/>
                  </a:cubicBezTo>
                  <a:lnTo>
                    <a:pt x="4046843" y="1098304"/>
                  </a:lnTo>
                  <a:cubicBezTo>
                    <a:pt x="4043068" y="1099831"/>
                    <a:pt x="4038270" y="1098891"/>
                    <a:pt x="4036124" y="1096205"/>
                  </a:cubicBezTo>
                  <a:lnTo>
                    <a:pt x="4030116" y="1088682"/>
                  </a:lnTo>
                  <a:cubicBezTo>
                    <a:pt x="4027971" y="1085996"/>
                    <a:pt x="4029291" y="1082579"/>
                    <a:pt x="4033064" y="1081052"/>
                  </a:cubicBezTo>
                  <a:lnTo>
                    <a:pt x="4043416" y="1076864"/>
                  </a:lnTo>
                  <a:cubicBezTo>
                    <a:pt x="4045302" y="1076100"/>
                    <a:pt x="4047446" y="1075953"/>
                    <a:pt x="4049386" y="1076332"/>
                  </a:cubicBezTo>
                  <a:close/>
                  <a:moveTo>
                    <a:pt x="3420076" y="1076332"/>
                  </a:moveTo>
                  <a:cubicBezTo>
                    <a:pt x="3422016" y="1076713"/>
                    <a:pt x="3423752" y="1077619"/>
                    <a:pt x="3424824" y="1078962"/>
                  </a:cubicBezTo>
                  <a:lnTo>
                    <a:pt x="3430832" y="1086486"/>
                  </a:lnTo>
                  <a:cubicBezTo>
                    <a:pt x="3432978" y="1089172"/>
                    <a:pt x="3431658" y="1092588"/>
                    <a:pt x="3427884" y="1094115"/>
                  </a:cubicBezTo>
                  <a:lnTo>
                    <a:pt x="3417533" y="1098304"/>
                  </a:lnTo>
                  <a:cubicBezTo>
                    <a:pt x="3413759" y="1099831"/>
                    <a:pt x="3408960" y="1098891"/>
                    <a:pt x="3406814" y="1096205"/>
                  </a:cubicBezTo>
                  <a:lnTo>
                    <a:pt x="3400807" y="1088682"/>
                  </a:lnTo>
                  <a:cubicBezTo>
                    <a:pt x="3398661" y="1085996"/>
                    <a:pt x="3399982" y="1082579"/>
                    <a:pt x="3403755" y="1081052"/>
                  </a:cubicBezTo>
                  <a:lnTo>
                    <a:pt x="3414106" y="1076864"/>
                  </a:lnTo>
                  <a:cubicBezTo>
                    <a:pt x="3415993" y="1076100"/>
                    <a:pt x="3418136" y="1075953"/>
                    <a:pt x="3420076" y="1076332"/>
                  </a:cubicBezTo>
                  <a:close/>
                  <a:moveTo>
                    <a:pt x="2789573" y="1076332"/>
                  </a:moveTo>
                  <a:cubicBezTo>
                    <a:pt x="2791512" y="1076713"/>
                    <a:pt x="2793249" y="1077619"/>
                    <a:pt x="2794321" y="1078962"/>
                  </a:cubicBezTo>
                  <a:lnTo>
                    <a:pt x="2800329" y="1086486"/>
                  </a:lnTo>
                  <a:cubicBezTo>
                    <a:pt x="2802474" y="1089172"/>
                    <a:pt x="2801154" y="1092588"/>
                    <a:pt x="2797381" y="1094115"/>
                  </a:cubicBezTo>
                  <a:lnTo>
                    <a:pt x="2787030" y="1098304"/>
                  </a:lnTo>
                  <a:cubicBezTo>
                    <a:pt x="2783256" y="1099831"/>
                    <a:pt x="2778456" y="1098891"/>
                    <a:pt x="2776311" y="1096205"/>
                  </a:cubicBezTo>
                  <a:lnTo>
                    <a:pt x="2770303" y="1088682"/>
                  </a:lnTo>
                  <a:cubicBezTo>
                    <a:pt x="2768158" y="1085996"/>
                    <a:pt x="2769478" y="1082579"/>
                    <a:pt x="2773252" y="1081052"/>
                  </a:cubicBezTo>
                  <a:lnTo>
                    <a:pt x="2783603" y="1076864"/>
                  </a:lnTo>
                  <a:cubicBezTo>
                    <a:pt x="2785489" y="1076100"/>
                    <a:pt x="2787632" y="1075953"/>
                    <a:pt x="2789573" y="1076332"/>
                  </a:cubicBezTo>
                  <a:close/>
                  <a:moveTo>
                    <a:pt x="2158942" y="1076332"/>
                  </a:moveTo>
                  <a:cubicBezTo>
                    <a:pt x="2160882" y="1076713"/>
                    <a:pt x="2162618" y="1077619"/>
                    <a:pt x="2163691" y="1078962"/>
                  </a:cubicBezTo>
                  <a:lnTo>
                    <a:pt x="2169698" y="1086486"/>
                  </a:lnTo>
                  <a:cubicBezTo>
                    <a:pt x="2171844" y="1089172"/>
                    <a:pt x="2170524" y="1092588"/>
                    <a:pt x="2166750" y="1094115"/>
                  </a:cubicBezTo>
                  <a:lnTo>
                    <a:pt x="2156399" y="1098304"/>
                  </a:lnTo>
                  <a:cubicBezTo>
                    <a:pt x="2152625" y="1099831"/>
                    <a:pt x="2147826" y="1098891"/>
                    <a:pt x="2145680" y="1096205"/>
                  </a:cubicBezTo>
                  <a:lnTo>
                    <a:pt x="2139673" y="1088682"/>
                  </a:lnTo>
                  <a:cubicBezTo>
                    <a:pt x="2137527" y="1085996"/>
                    <a:pt x="2138847" y="1082579"/>
                    <a:pt x="2142621" y="1081052"/>
                  </a:cubicBezTo>
                  <a:lnTo>
                    <a:pt x="2152973" y="1076864"/>
                  </a:lnTo>
                  <a:cubicBezTo>
                    <a:pt x="2154859" y="1076100"/>
                    <a:pt x="2157002" y="1075953"/>
                    <a:pt x="2158942" y="1076332"/>
                  </a:cubicBezTo>
                  <a:close/>
                  <a:moveTo>
                    <a:pt x="1528439" y="1076332"/>
                  </a:moveTo>
                  <a:cubicBezTo>
                    <a:pt x="1530378" y="1076713"/>
                    <a:pt x="1532114" y="1077619"/>
                    <a:pt x="1533188" y="1078962"/>
                  </a:cubicBezTo>
                  <a:lnTo>
                    <a:pt x="1539195" y="1086486"/>
                  </a:lnTo>
                  <a:cubicBezTo>
                    <a:pt x="1541341" y="1089172"/>
                    <a:pt x="1540021" y="1092588"/>
                    <a:pt x="1536247" y="1094115"/>
                  </a:cubicBezTo>
                  <a:lnTo>
                    <a:pt x="1525896" y="1098304"/>
                  </a:lnTo>
                  <a:cubicBezTo>
                    <a:pt x="1522122" y="1099831"/>
                    <a:pt x="1517323" y="1098891"/>
                    <a:pt x="1515177" y="1096205"/>
                  </a:cubicBezTo>
                  <a:lnTo>
                    <a:pt x="1509170" y="1088682"/>
                  </a:lnTo>
                  <a:cubicBezTo>
                    <a:pt x="1507024" y="1085996"/>
                    <a:pt x="1508344" y="1082579"/>
                    <a:pt x="1512118" y="1081052"/>
                  </a:cubicBezTo>
                  <a:lnTo>
                    <a:pt x="1522469" y="1076864"/>
                  </a:lnTo>
                  <a:cubicBezTo>
                    <a:pt x="1524356" y="1076100"/>
                    <a:pt x="1526498" y="1075953"/>
                    <a:pt x="1528439" y="1076332"/>
                  </a:cubicBezTo>
                  <a:close/>
                  <a:moveTo>
                    <a:pt x="899129" y="1076332"/>
                  </a:moveTo>
                  <a:cubicBezTo>
                    <a:pt x="901069" y="1076713"/>
                    <a:pt x="902805" y="1077619"/>
                    <a:pt x="903878" y="1078962"/>
                  </a:cubicBezTo>
                  <a:lnTo>
                    <a:pt x="909885" y="1086486"/>
                  </a:lnTo>
                  <a:cubicBezTo>
                    <a:pt x="912031" y="1089172"/>
                    <a:pt x="910711" y="1092588"/>
                    <a:pt x="906937" y="1094115"/>
                  </a:cubicBezTo>
                  <a:lnTo>
                    <a:pt x="896586" y="1098304"/>
                  </a:lnTo>
                  <a:cubicBezTo>
                    <a:pt x="892812" y="1099831"/>
                    <a:pt x="888013" y="1098891"/>
                    <a:pt x="885868" y="1096205"/>
                  </a:cubicBezTo>
                  <a:lnTo>
                    <a:pt x="879860" y="1088682"/>
                  </a:lnTo>
                  <a:cubicBezTo>
                    <a:pt x="877714" y="1085996"/>
                    <a:pt x="879035" y="1082579"/>
                    <a:pt x="882808" y="1081052"/>
                  </a:cubicBezTo>
                  <a:lnTo>
                    <a:pt x="893159" y="1076864"/>
                  </a:lnTo>
                  <a:cubicBezTo>
                    <a:pt x="895046" y="1076100"/>
                    <a:pt x="897189" y="1075953"/>
                    <a:pt x="899129" y="1076332"/>
                  </a:cubicBezTo>
                  <a:close/>
                  <a:moveTo>
                    <a:pt x="268626" y="1076332"/>
                  </a:moveTo>
                  <a:cubicBezTo>
                    <a:pt x="270565" y="1076713"/>
                    <a:pt x="272302" y="1077619"/>
                    <a:pt x="273375" y="1078962"/>
                  </a:cubicBezTo>
                  <a:lnTo>
                    <a:pt x="279382" y="1086486"/>
                  </a:lnTo>
                  <a:cubicBezTo>
                    <a:pt x="281528" y="1089172"/>
                    <a:pt x="280208" y="1092588"/>
                    <a:pt x="276434" y="1094115"/>
                  </a:cubicBezTo>
                  <a:lnTo>
                    <a:pt x="266083" y="1098304"/>
                  </a:lnTo>
                  <a:cubicBezTo>
                    <a:pt x="262309" y="1099831"/>
                    <a:pt x="257510" y="1098891"/>
                    <a:pt x="255364" y="1096205"/>
                  </a:cubicBezTo>
                  <a:lnTo>
                    <a:pt x="249357" y="1088682"/>
                  </a:lnTo>
                  <a:cubicBezTo>
                    <a:pt x="247211" y="1085996"/>
                    <a:pt x="248531" y="1082579"/>
                    <a:pt x="252305" y="1081052"/>
                  </a:cubicBezTo>
                  <a:lnTo>
                    <a:pt x="262656" y="1076864"/>
                  </a:lnTo>
                  <a:cubicBezTo>
                    <a:pt x="264543" y="1076100"/>
                    <a:pt x="266685" y="1075953"/>
                    <a:pt x="268626" y="1076332"/>
                  </a:cubicBezTo>
                  <a:close/>
                  <a:moveTo>
                    <a:pt x="4340943" y="1073564"/>
                  </a:moveTo>
                  <a:lnTo>
                    <a:pt x="4340943" y="1097322"/>
                  </a:lnTo>
                  <a:lnTo>
                    <a:pt x="4331100" y="1090315"/>
                  </a:lnTo>
                  <a:lnTo>
                    <a:pt x="4331100" y="1080570"/>
                  </a:lnTo>
                  <a:close/>
                  <a:moveTo>
                    <a:pt x="3711562" y="1072765"/>
                  </a:moveTo>
                  <a:lnTo>
                    <a:pt x="3724556" y="1072765"/>
                  </a:lnTo>
                  <a:cubicBezTo>
                    <a:pt x="3730612" y="1072765"/>
                    <a:pt x="3735521" y="1076260"/>
                    <a:pt x="3735521" y="1080570"/>
                  </a:cubicBezTo>
                  <a:cubicBezTo>
                    <a:pt x="3735521" y="1083819"/>
                    <a:pt x="3735521" y="1087067"/>
                    <a:pt x="3735521" y="1090315"/>
                  </a:cubicBezTo>
                  <a:cubicBezTo>
                    <a:pt x="3735521" y="1094626"/>
                    <a:pt x="3730612" y="1098121"/>
                    <a:pt x="3724556" y="1098121"/>
                  </a:cubicBezTo>
                  <a:lnTo>
                    <a:pt x="3711562" y="1098121"/>
                  </a:lnTo>
                  <a:cubicBezTo>
                    <a:pt x="3705506" y="1098121"/>
                    <a:pt x="3700598" y="1094626"/>
                    <a:pt x="3700598" y="1090315"/>
                  </a:cubicBezTo>
                  <a:lnTo>
                    <a:pt x="3700598" y="1080570"/>
                  </a:lnTo>
                  <a:cubicBezTo>
                    <a:pt x="3700598" y="1076260"/>
                    <a:pt x="3705506" y="1072765"/>
                    <a:pt x="3711562" y="1072765"/>
                  </a:cubicBezTo>
                  <a:close/>
                  <a:moveTo>
                    <a:pt x="3082252" y="1072765"/>
                  </a:moveTo>
                  <a:lnTo>
                    <a:pt x="3095247" y="1072765"/>
                  </a:lnTo>
                  <a:cubicBezTo>
                    <a:pt x="3101303" y="1072765"/>
                    <a:pt x="3106212" y="1076260"/>
                    <a:pt x="3106212" y="1080570"/>
                  </a:cubicBezTo>
                  <a:cubicBezTo>
                    <a:pt x="3106212" y="1083819"/>
                    <a:pt x="3106212" y="1087067"/>
                    <a:pt x="3106211" y="1090315"/>
                  </a:cubicBezTo>
                  <a:cubicBezTo>
                    <a:pt x="3106212" y="1094626"/>
                    <a:pt x="3101303" y="1098121"/>
                    <a:pt x="3095247" y="1098121"/>
                  </a:cubicBezTo>
                  <a:lnTo>
                    <a:pt x="3082252" y="1098121"/>
                  </a:lnTo>
                  <a:cubicBezTo>
                    <a:pt x="3076197" y="1098121"/>
                    <a:pt x="3071288" y="1094626"/>
                    <a:pt x="3071288" y="1090315"/>
                  </a:cubicBezTo>
                  <a:lnTo>
                    <a:pt x="3071288" y="1080570"/>
                  </a:lnTo>
                  <a:cubicBezTo>
                    <a:pt x="3071288" y="1076260"/>
                    <a:pt x="3076197" y="1072765"/>
                    <a:pt x="3082252" y="1072765"/>
                  </a:cubicBezTo>
                  <a:close/>
                  <a:moveTo>
                    <a:pt x="2451749" y="1072765"/>
                  </a:moveTo>
                  <a:lnTo>
                    <a:pt x="2464744" y="1072765"/>
                  </a:lnTo>
                  <a:cubicBezTo>
                    <a:pt x="2470800" y="1072765"/>
                    <a:pt x="2475708" y="1076260"/>
                    <a:pt x="2475708" y="1080570"/>
                  </a:cubicBezTo>
                  <a:cubicBezTo>
                    <a:pt x="2475708" y="1083819"/>
                    <a:pt x="2475708" y="1087067"/>
                    <a:pt x="2475708" y="1090315"/>
                  </a:cubicBezTo>
                  <a:cubicBezTo>
                    <a:pt x="2475708" y="1094626"/>
                    <a:pt x="2470800" y="1098121"/>
                    <a:pt x="2464744" y="1098121"/>
                  </a:cubicBezTo>
                  <a:lnTo>
                    <a:pt x="2451749" y="1098121"/>
                  </a:lnTo>
                  <a:cubicBezTo>
                    <a:pt x="2445694" y="1098121"/>
                    <a:pt x="2440784" y="1094626"/>
                    <a:pt x="2440784" y="1090315"/>
                  </a:cubicBezTo>
                  <a:lnTo>
                    <a:pt x="2440784" y="1080570"/>
                  </a:lnTo>
                  <a:cubicBezTo>
                    <a:pt x="2440784" y="1076260"/>
                    <a:pt x="2445694" y="1072765"/>
                    <a:pt x="2451749" y="1072765"/>
                  </a:cubicBezTo>
                  <a:close/>
                  <a:moveTo>
                    <a:pt x="1821118" y="1072765"/>
                  </a:moveTo>
                  <a:lnTo>
                    <a:pt x="1834113" y="1072765"/>
                  </a:lnTo>
                  <a:cubicBezTo>
                    <a:pt x="1840169" y="1072765"/>
                    <a:pt x="1845078" y="1076260"/>
                    <a:pt x="1845078" y="1080570"/>
                  </a:cubicBezTo>
                  <a:cubicBezTo>
                    <a:pt x="1845078" y="1083819"/>
                    <a:pt x="1845078" y="1087067"/>
                    <a:pt x="1845077" y="1090315"/>
                  </a:cubicBezTo>
                  <a:cubicBezTo>
                    <a:pt x="1845078" y="1094626"/>
                    <a:pt x="1840169" y="1098121"/>
                    <a:pt x="1834113" y="1098121"/>
                  </a:cubicBezTo>
                  <a:lnTo>
                    <a:pt x="1821119" y="1098121"/>
                  </a:lnTo>
                  <a:cubicBezTo>
                    <a:pt x="1815063" y="1098121"/>
                    <a:pt x="1810154" y="1094626"/>
                    <a:pt x="1810154" y="1090315"/>
                  </a:cubicBezTo>
                  <a:lnTo>
                    <a:pt x="1810154" y="1080570"/>
                  </a:lnTo>
                  <a:cubicBezTo>
                    <a:pt x="1810154" y="1076260"/>
                    <a:pt x="1815063" y="1072765"/>
                    <a:pt x="1821118" y="1072765"/>
                  </a:cubicBezTo>
                  <a:close/>
                  <a:moveTo>
                    <a:pt x="1190615" y="1072765"/>
                  </a:moveTo>
                  <a:lnTo>
                    <a:pt x="1203609" y="1072765"/>
                  </a:lnTo>
                  <a:cubicBezTo>
                    <a:pt x="1209666" y="1072765"/>
                    <a:pt x="1214575" y="1076260"/>
                    <a:pt x="1214575" y="1080570"/>
                  </a:cubicBezTo>
                  <a:cubicBezTo>
                    <a:pt x="1214575" y="1083819"/>
                    <a:pt x="1214574" y="1087067"/>
                    <a:pt x="1214574" y="1090315"/>
                  </a:cubicBezTo>
                  <a:cubicBezTo>
                    <a:pt x="1214575" y="1094626"/>
                    <a:pt x="1209666" y="1098121"/>
                    <a:pt x="1203609" y="1098121"/>
                  </a:cubicBezTo>
                  <a:lnTo>
                    <a:pt x="1190616" y="1098121"/>
                  </a:lnTo>
                  <a:cubicBezTo>
                    <a:pt x="1184560" y="1098121"/>
                    <a:pt x="1179651" y="1094626"/>
                    <a:pt x="1179651" y="1090315"/>
                  </a:cubicBezTo>
                  <a:lnTo>
                    <a:pt x="1179651" y="1080570"/>
                  </a:lnTo>
                  <a:cubicBezTo>
                    <a:pt x="1179651" y="1076260"/>
                    <a:pt x="1184560" y="1072765"/>
                    <a:pt x="1190615" y="1072765"/>
                  </a:cubicBezTo>
                  <a:close/>
                  <a:moveTo>
                    <a:pt x="561305" y="1072765"/>
                  </a:moveTo>
                  <a:lnTo>
                    <a:pt x="574300" y="1072765"/>
                  </a:lnTo>
                  <a:cubicBezTo>
                    <a:pt x="580356" y="1072765"/>
                    <a:pt x="585265" y="1076260"/>
                    <a:pt x="585265" y="1080570"/>
                  </a:cubicBezTo>
                  <a:cubicBezTo>
                    <a:pt x="585265" y="1083819"/>
                    <a:pt x="585265" y="1087067"/>
                    <a:pt x="585265" y="1090315"/>
                  </a:cubicBezTo>
                  <a:cubicBezTo>
                    <a:pt x="585265" y="1094626"/>
                    <a:pt x="580356" y="1098121"/>
                    <a:pt x="574300" y="1098121"/>
                  </a:cubicBezTo>
                  <a:lnTo>
                    <a:pt x="561306" y="1098121"/>
                  </a:lnTo>
                  <a:cubicBezTo>
                    <a:pt x="555250" y="1098121"/>
                    <a:pt x="550341" y="1094626"/>
                    <a:pt x="550341" y="1090315"/>
                  </a:cubicBezTo>
                  <a:lnTo>
                    <a:pt x="550341" y="1080570"/>
                  </a:lnTo>
                  <a:cubicBezTo>
                    <a:pt x="550341" y="1076260"/>
                    <a:pt x="555250" y="1072765"/>
                    <a:pt x="561305" y="1072765"/>
                  </a:cubicBezTo>
                  <a:close/>
                  <a:moveTo>
                    <a:pt x="4116446" y="1065016"/>
                  </a:moveTo>
                  <a:cubicBezTo>
                    <a:pt x="4122652" y="1064846"/>
                    <a:pt x="4128947" y="1066360"/>
                    <a:pt x="4133864" y="1069601"/>
                  </a:cubicBezTo>
                  <a:lnTo>
                    <a:pt x="4183648" y="1102411"/>
                  </a:lnTo>
                  <a:cubicBezTo>
                    <a:pt x="4193481" y="1108891"/>
                    <a:pt x="4194072" y="1119820"/>
                    <a:pt x="4184968" y="1126820"/>
                  </a:cubicBezTo>
                  <a:lnTo>
                    <a:pt x="4160001" y="1146017"/>
                  </a:lnTo>
                  <a:cubicBezTo>
                    <a:pt x="4150898" y="1153017"/>
                    <a:pt x="4135546" y="1153438"/>
                    <a:pt x="4125712" y="1146957"/>
                  </a:cubicBezTo>
                  <a:lnTo>
                    <a:pt x="4075928" y="1114147"/>
                  </a:lnTo>
                  <a:cubicBezTo>
                    <a:pt x="4066094" y="1107667"/>
                    <a:pt x="4065504" y="1096738"/>
                    <a:pt x="4074608" y="1089739"/>
                  </a:cubicBezTo>
                  <a:lnTo>
                    <a:pt x="4099576" y="1070541"/>
                  </a:lnTo>
                  <a:cubicBezTo>
                    <a:pt x="4104127" y="1067040"/>
                    <a:pt x="4110241" y="1065185"/>
                    <a:pt x="4116446" y="1065016"/>
                  </a:cubicBezTo>
                  <a:close/>
                  <a:moveTo>
                    <a:pt x="3487136" y="1065016"/>
                  </a:moveTo>
                  <a:cubicBezTo>
                    <a:pt x="3493342" y="1064846"/>
                    <a:pt x="3499638" y="1066360"/>
                    <a:pt x="3504554" y="1069601"/>
                  </a:cubicBezTo>
                  <a:lnTo>
                    <a:pt x="3554338" y="1102411"/>
                  </a:lnTo>
                  <a:cubicBezTo>
                    <a:pt x="3564171" y="1108891"/>
                    <a:pt x="3564763" y="1119820"/>
                    <a:pt x="3555659" y="1126820"/>
                  </a:cubicBezTo>
                  <a:lnTo>
                    <a:pt x="3530691" y="1146017"/>
                  </a:lnTo>
                  <a:cubicBezTo>
                    <a:pt x="3521588" y="1153017"/>
                    <a:pt x="3506236" y="1153438"/>
                    <a:pt x="3496402" y="1146957"/>
                  </a:cubicBezTo>
                  <a:lnTo>
                    <a:pt x="3446618" y="1114147"/>
                  </a:lnTo>
                  <a:cubicBezTo>
                    <a:pt x="3436786" y="1107667"/>
                    <a:pt x="3436194" y="1096738"/>
                    <a:pt x="3445298" y="1089739"/>
                  </a:cubicBezTo>
                  <a:lnTo>
                    <a:pt x="3470266" y="1070541"/>
                  </a:lnTo>
                  <a:cubicBezTo>
                    <a:pt x="3474818" y="1067040"/>
                    <a:pt x="3480932" y="1065185"/>
                    <a:pt x="3487136" y="1065016"/>
                  </a:cubicBezTo>
                  <a:close/>
                  <a:moveTo>
                    <a:pt x="2856633" y="1065016"/>
                  </a:moveTo>
                  <a:cubicBezTo>
                    <a:pt x="2862838" y="1064846"/>
                    <a:pt x="2869135" y="1066360"/>
                    <a:pt x="2874052" y="1069601"/>
                  </a:cubicBezTo>
                  <a:lnTo>
                    <a:pt x="2923835" y="1102411"/>
                  </a:lnTo>
                  <a:cubicBezTo>
                    <a:pt x="2933668" y="1108891"/>
                    <a:pt x="2934259" y="1119820"/>
                    <a:pt x="2925156" y="1126820"/>
                  </a:cubicBezTo>
                  <a:lnTo>
                    <a:pt x="2900188" y="1146017"/>
                  </a:lnTo>
                  <a:cubicBezTo>
                    <a:pt x="2891084" y="1153017"/>
                    <a:pt x="2875733" y="1153438"/>
                    <a:pt x="2865899" y="1146957"/>
                  </a:cubicBezTo>
                  <a:lnTo>
                    <a:pt x="2816116" y="1114147"/>
                  </a:lnTo>
                  <a:cubicBezTo>
                    <a:pt x="2806282" y="1107667"/>
                    <a:pt x="2805690" y="1096738"/>
                    <a:pt x="2814795" y="1089739"/>
                  </a:cubicBezTo>
                  <a:lnTo>
                    <a:pt x="2839762" y="1070541"/>
                  </a:lnTo>
                  <a:cubicBezTo>
                    <a:pt x="2844314" y="1067040"/>
                    <a:pt x="2850428" y="1065185"/>
                    <a:pt x="2856633" y="1065016"/>
                  </a:cubicBezTo>
                  <a:close/>
                  <a:moveTo>
                    <a:pt x="2226003" y="1065016"/>
                  </a:moveTo>
                  <a:cubicBezTo>
                    <a:pt x="2232208" y="1064846"/>
                    <a:pt x="2238504" y="1066360"/>
                    <a:pt x="2243420" y="1069601"/>
                  </a:cubicBezTo>
                  <a:lnTo>
                    <a:pt x="2293204" y="1102411"/>
                  </a:lnTo>
                  <a:cubicBezTo>
                    <a:pt x="2303038" y="1108891"/>
                    <a:pt x="2303629" y="1119820"/>
                    <a:pt x="2294525" y="1126820"/>
                  </a:cubicBezTo>
                  <a:lnTo>
                    <a:pt x="2269557" y="1146017"/>
                  </a:lnTo>
                  <a:cubicBezTo>
                    <a:pt x="2260454" y="1153017"/>
                    <a:pt x="2245102" y="1153438"/>
                    <a:pt x="2235269" y="1146957"/>
                  </a:cubicBezTo>
                  <a:lnTo>
                    <a:pt x="2185485" y="1114147"/>
                  </a:lnTo>
                  <a:cubicBezTo>
                    <a:pt x="2175651" y="1107667"/>
                    <a:pt x="2175060" y="1096738"/>
                    <a:pt x="2184164" y="1089739"/>
                  </a:cubicBezTo>
                  <a:lnTo>
                    <a:pt x="2209132" y="1070541"/>
                  </a:lnTo>
                  <a:cubicBezTo>
                    <a:pt x="2213684" y="1067040"/>
                    <a:pt x="2219797" y="1065185"/>
                    <a:pt x="2226003" y="1065016"/>
                  </a:cubicBezTo>
                  <a:close/>
                  <a:moveTo>
                    <a:pt x="1595499" y="1065016"/>
                  </a:moveTo>
                  <a:cubicBezTo>
                    <a:pt x="1601705" y="1064846"/>
                    <a:pt x="1608000" y="1066360"/>
                    <a:pt x="1612917" y="1069601"/>
                  </a:cubicBezTo>
                  <a:lnTo>
                    <a:pt x="1662701" y="1102411"/>
                  </a:lnTo>
                  <a:cubicBezTo>
                    <a:pt x="1672534" y="1108891"/>
                    <a:pt x="1673125" y="1119820"/>
                    <a:pt x="1664022" y="1126820"/>
                  </a:cubicBezTo>
                  <a:lnTo>
                    <a:pt x="1639054" y="1146017"/>
                  </a:lnTo>
                  <a:cubicBezTo>
                    <a:pt x="1629950" y="1153017"/>
                    <a:pt x="1614599" y="1153438"/>
                    <a:pt x="1604765" y="1146957"/>
                  </a:cubicBezTo>
                  <a:lnTo>
                    <a:pt x="1554981" y="1114147"/>
                  </a:lnTo>
                  <a:cubicBezTo>
                    <a:pt x="1545148" y="1107667"/>
                    <a:pt x="1544557" y="1096738"/>
                    <a:pt x="1553661" y="1089739"/>
                  </a:cubicBezTo>
                  <a:lnTo>
                    <a:pt x="1578628" y="1070541"/>
                  </a:lnTo>
                  <a:cubicBezTo>
                    <a:pt x="1583180" y="1067040"/>
                    <a:pt x="1589294" y="1065185"/>
                    <a:pt x="1595499" y="1065016"/>
                  </a:cubicBezTo>
                  <a:close/>
                  <a:moveTo>
                    <a:pt x="966189" y="1065016"/>
                  </a:moveTo>
                  <a:cubicBezTo>
                    <a:pt x="972395" y="1064846"/>
                    <a:pt x="978691" y="1066360"/>
                    <a:pt x="983608" y="1069601"/>
                  </a:cubicBezTo>
                  <a:lnTo>
                    <a:pt x="1033391" y="1102411"/>
                  </a:lnTo>
                  <a:cubicBezTo>
                    <a:pt x="1043224" y="1108891"/>
                    <a:pt x="1043816" y="1119820"/>
                    <a:pt x="1034712" y="1126820"/>
                  </a:cubicBezTo>
                  <a:lnTo>
                    <a:pt x="1009744" y="1146017"/>
                  </a:lnTo>
                  <a:cubicBezTo>
                    <a:pt x="1000641" y="1153017"/>
                    <a:pt x="985290" y="1153438"/>
                    <a:pt x="975456" y="1146957"/>
                  </a:cubicBezTo>
                  <a:lnTo>
                    <a:pt x="925672" y="1114147"/>
                  </a:lnTo>
                  <a:cubicBezTo>
                    <a:pt x="915839" y="1107667"/>
                    <a:pt x="915247" y="1096738"/>
                    <a:pt x="924351" y="1089739"/>
                  </a:cubicBezTo>
                  <a:lnTo>
                    <a:pt x="949319" y="1070541"/>
                  </a:lnTo>
                  <a:cubicBezTo>
                    <a:pt x="953871" y="1067040"/>
                    <a:pt x="959985" y="1065185"/>
                    <a:pt x="966189" y="1065016"/>
                  </a:cubicBezTo>
                  <a:close/>
                  <a:moveTo>
                    <a:pt x="335686" y="1065016"/>
                  </a:moveTo>
                  <a:cubicBezTo>
                    <a:pt x="341891" y="1064846"/>
                    <a:pt x="348188" y="1066360"/>
                    <a:pt x="353105" y="1069601"/>
                  </a:cubicBezTo>
                  <a:lnTo>
                    <a:pt x="402888" y="1102411"/>
                  </a:lnTo>
                  <a:cubicBezTo>
                    <a:pt x="412721" y="1108891"/>
                    <a:pt x="413312" y="1119820"/>
                    <a:pt x="404209" y="1126820"/>
                  </a:cubicBezTo>
                  <a:lnTo>
                    <a:pt x="379241" y="1146017"/>
                  </a:lnTo>
                  <a:cubicBezTo>
                    <a:pt x="370137" y="1153017"/>
                    <a:pt x="354786" y="1153438"/>
                    <a:pt x="344953" y="1146957"/>
                  </a:cubicBezTo>
                  <a:lnTo>
                    <a:pt x="295168" y="1114147"/>
                  </a:lnTo>
                  <a:cubicBezTo>
                    <a:pt x="285335" y="1107667"/>
                    <a:pt x="284744" y="1096738"/>
                    <a:pt x="293848" y="1089739"/>
                  </a:cubicBezTo>
                  <a:lnTo>
                    <a:pt x="318815" y="1070541"/>
                  </a:lnTo>
                  <a:cubicBezTo>
                    <a:pt x="323368" y="1067040"/>
                    <a:pt x="329481" y="1065185"/>
                    <a:pt x="335686" y="1065016"/>
                  </a:cubicBezTo>
                  <a:close/>
                  <a:moveTo>
                    <a:pt x="3873304" y="1060586"/>
                  </a:moveTo>
                  <a:cubicBezTo>
                    <a:pt x="3875146" y="1060645"/>
                    <a:pt x="3876955" y="1061202"/>
                    <a:pt x="3878297" y="1062246"/>
                  </a:cubicBezTo>
                  <a:lnTo>
                    <a:pt x="3884057" y="1066728"/>
                  </a:lnTo>
                  <a:cubicBezTo>
                    <a:pt x="3886741" y="1068816"/>
                    <a:pt x="3886539" y="1072058"/>
                    <a:pt x="3883606" y="1073968"/>
                  </a:cubicBezTo>
                  <a:lnTo>
                    <a:pt x="3877310" y="1078069"/>
                  </a:lnTo>
                  <a:cubicBezTo>
                    <a:pt x="3874377" y="1079980"/>
                    <a:pt x="3869824" y="1079836"/>
                    <a:pt x="3867140" y="1077748"/>
                  </a:cubicBezTo>
                  <a:lnTo>
                    <a:pt x="3861379" y="1073266"/>
                  </a:lnTo>
                  <a:cubicBezTo>
                    <a:pt x="3858695" y="1071178"/>
                    <a:pt x="3858897" y="1067936"/>
                    <a:pt x="3861830" y="1066026"/>
                  </a:cubicBezTo>
                  <a:lnTo>
                    <a:pt x="3868125" y="1061925"/>
                  </a:lnTo>
                  <a:cubicBezTo>
                    <a:pt x="3869593" y="1060969"/>
                    <a:pt x="3871464" y="1060528"/>
                    <a:pt x="3873304" y="1060586"/>
                  </a:cubicBezTo>
                  <a:close/>
                  <a:moveTo>
                    <a:pt x="3243995" y="1060586"/>
                  </a:moveTo>
                  <a:cubicBezTo>
                    <a:pt x="3245836" y="1060645"/>
                    <a:pt x="3247646" y="1061202"/>
                    <a:pt x="3248988" y="1062246"/>
                  </a:cubicBezTo>
                  <a:lnTo>
                    <a:pt x="3254748" y="1066728"/>
                  </a:lnTo>
                  <a:cubicBezTo>
                    <a:pt x="3257432" y="1068816"/>
                    <a:pt x="3257230" y="1072058"/>
                    <a:pt x="3254296" y="1073968"/>
                  </a:cubicBezTo>
                  <a:lnTo>
                    <a:pt x="3248001" y="1078069"/>
                  </a:lnTo>
                  <a:cubicBezTo>
                    <a:pt x="3245068" y="1079980"/>
                    <a:pt x="3240514" y="1079836"/>
                    <a:pt x="3237830" y="1077748"/>
                  </a:cubicBezTo>
                  <a:lnTo>
                    <a:pt x="3232070" y="1073266"/>
                  </a:lnTo>
                  <a:cubicBezTo>
                    <a:pt x="3229386" y="1071178"/>
                    <a:pt x="3229588" y="1067936"/>
                    <a:pt x="3232520" y="1066026"/>
                  </a:cubicBezTo>
                  <a:lnTo>
                    <a:pt x="3238816" y="1061925"/>
                  </a:lnTo>
                  <a:cubicBezTo>
                    <a:pt x="3240284" y="1060969"/>
                    <a:pt x="3242154" y="1060528"/>
                    <a:pt x="3243995" y="1060586"/>
                  </a:cubicBezTo>
                  <a:close/>
                  <a:moveTo>
                    <a:pt x="2613491" y="1060586"/>
                  </a:moveTo>
                  <a:cubicBezTo>
                    <a:pt x="2615332" y="1060645"/>
                    <a:pt x="2617142" y="1061202"/>
                    <a:pt x="2618484" y="1062246"/>
                  </a:cubicBezTo>
                  <a:lnTo>
                    <a:pt x="2624244" y="1066728"/>
                  </a:lnTo>
                  <a:cubicBezTo>
                    <a:pt x="2626929" y="1068816"/>
                    <a:pt x="2626727" y="1072058"/>
                    <a:pt x="2623793" y="1073968"/>
                  </a:cubicBezTo>
                  <a:lnTo>
                    <a:pt x="2617498" y="1078069"/>
                  </a:lnTo>
                  <a:cubicBezTo>
                    <a:pt x="2614565" y="1079980"/>
                    <a:pt x="2610010" y="1079836"/>
                    <a:pt x="2607327" y="1077748"/>
                  </a:cubicBezTo>
                  <a:lnTo>
                    <a:pt x="2601566" y="1073266"/>
                  </a:lnTo>
                  <a:cubicBezTo>
                    <a:pt x="2598883" y="1071178"/>
                    <a:pt x="2599085" y="1067936"/>
                    <a:pt x="2602017" y="1066026"/>
                  </a:cubicBezTo>
                  <a:lnTo>
                    <a:pt x="2608312" y="1061925"/>
                  </a:lnTo>
                  <a:cubicBezTo>
                    <a:pt x="2609780" y="1060969"/>
                    <a:pt x="2611651" y="1060528"/>
                    <a:pt x="2613491" y="1060586"/>
                  </a:cubicBezTo>
                  <a:close/>
                  <a:moveTo>
                    <a:pt x="1982861" y="1060586"/>
                  </a:moveTo>
                  <a:cubicBezTo>
                    <a:pt x="1984702" y="1060645"/>
                    <a:pt x="1986512" y="1061202"/>
                    <a:pt x="1987853" y="1062246"/>
                  </a:cubicBezTo>
                  <a:lnTo>
                    <a:pt x="1993614" y="1066728"/>
                  </a:lnTo>
                  <a:cubicBezTo>
                    <a:pt x="1996298" y="1068816"/>
                    <a:pt x="1996096" y="1072058"/>
                    <a:pt x="1993162" y="1073968"/>
                  </a:cubicBezTo>
                  <a:lnTo>
                    <a:pt x="1986867" y="1078069"/>
                  </a:lnTo>
                  <a:cubicBezTo>
                    <a:pt x="1983934" y="1079980"/>
                    <a:pt x="1979380" y="1079836"/>
                    <a:pt x="1976696" y="1077748"/>
                  </a:cubicBezTo>
                  <a:lnTo>
                    <a:pt x="1970936" y="1073266"/>
                  </a:lnTo>
                  <a:cubicBezTo>
                    <a:pt x="1968251" y="1071178"/>
                    <a:pt x="1968454" y="1067936"/>
                    <a:pt x="1971387" y="1066026"/>
                  </a:cubicBezTo>
                  <a:lnTo>
                    <a:pt x="1977682" y="1061925"/>
                  </a:lnTo>
                  <a:cubicBezTo>
                    <a:pt x="1979150" y="1060969"/>
                    <a:pt x="1981021" y="1060528"/>
                    <a:pt x="1982861" y="1060586"/>
                  </a:cubicBezTo>
                  <a:close/>
                  <a:moveTo>
                    <a:pt x="1352358" y="1060586"/>
                  </a:moveTo>
                  <a:cubicBezTo>
                    <a:pt x="1354199" y="1060645"/>
                    <a:pt x="1356008" y="1061202"/>
                    <a:pt x="1357350" y="1062246"/>
                  </a:cubicBezTo>
                  <a:lnTo>
                    <a:pt x="1363110" y="1066728"/>
                  </a:lnTo>
                  <a:cubicBezTo>
                    <a:pt x="1365794" y="1068816"/>
                    <a:pt x="1365592" y="1072058"/>
                    <a:pt x="1362659" y="1073968"/>
                  </a:cubicBezTo>
                  <a:lnTo>
                    <a:pt x="1356364" y="1078069"/>
                  </a:lnTo>
                  <a:cubicBezTo>
                    <a:pt x="1353430" y="1079980"/>
                    <a:pt x="1348877" y="1079836"/>
                    <a:pt x="1346193" y="1077748"/>
                  </a:cubicBezTo>
                  <a:lnTo>
                    <a:pt x="1340432" y="1073266"/>
                  </a:lnTo>
                  <a:cubicBezTo>
                    <a:pt x="1337748" y="1071178"/>
                    <a:pt x="1337950" y="1067936"/>
                    <a:pt x="1340884" y="1066026"/>
                  </a:cubicBezTo>
                  <a:lnTo>
                    <a:pt x="1347179" y="1061925"/>
                  </a:lnTo>
                  <a:cubicBezTo>
                    <a:pt x="1348646" y="1060969"/>
                    <a:pt x="1350518" y="1060528"/>
                    <a:pt x="1352358" y="1060586"/>
                  </a:cubicBezTo>
                  <a:close/>
                  <a:moveTo>
                    <a:pt x="723048" y="1060586"/>
                  </a:moveTo>
                  <a:cubicBezTo>
                    <a:pt x="724889" y="1060645"/>
                    <a:pt x="726699" y="1061202"/>
                    <a:pt x="728041" y="1062246"/>
                  </a:cubicBezTo>
                  <a:lnTo>
                    <a:pt x="733801" y="1066728"/>
                  </a:lnTo>
                  <a:cubicBezTo>
                    <a:pt x="736485" y="1068816"/>
                    <a:pt x="736283" y="1072058"/>
                    <a:pt x="733350" y="1073968"/>
                  </a:cubicBezTo>
                  <a:lnTo>
                    <a:pt x="727054" y="1078069"/>
                  </a:lnTo>
                  <a:cubicBezTo>
                    <a:pt x="724121" y="1079980"/>
                    <a:pt x="719567" y="1079836"/>
                    <a:pt x="716884" y="1077748"/>
                  </a:cubicBezTo>
                  <a:lnTo>
                    <a:pt x="711123" y="1073266"/>
                  </a:lnTo>
                  <a:cubicBezTo>
                    <a:pt x="708439" y="1071178"/>
                    <a:pt x="708641" y="1067936"/>
                    <a:pt x="711574" y="1066026"/>
                  </a:cubicBezTo>
                  <a:lnTo>
                    <a:pt x="717869" y="1061925"/>
                  </a:lnTo>
                  <a:cubicBezTo>
                    <a:pt x="719337" y="1060969"/>
                    <a:pt x="721208" y="1060528"/>
                    <a:pt x="723048" y="1060586"/>
                  </a:cubicBezTo>
                  <a:close/>
                  <a:moveTo>
                    <a:pt x="4317486" y="1057185"/>
                  </a:moveTo>
                  <a:cubicBezTo>
                    <a:pt x="4319326" y="1057243"/>
                    <a:pt x="4321135" y="1057801"/>
                    <a:pt x="4322477" y="1058846"/>
                  </a:cubicBezTo>
                  <a:lnTo>
                    <a:pt x="4328238" y="1063327"/>
                  </a:lnTo>
                  <a:cubicBezTo>
                    <a:pt x="4330922" y="1065415"/>
                    <a:pt x="4330720" y="1068657"/>
                    <a:pt x="4327787" y="1070567"/>
                  </a:cubicBezTo>
                  <a:lnTo>
                    <a:pt x="4321492" y="1074668"/>
                  </a:lnTo>
                  <a:cubicBezTo>
                    <a:pt x="4318557" y="1076578"/>
                    <a:pt x="4314004" y="1076435"/>
                    <a:pt x="4311320" y="1074347"/>
                  </a:cubicBezTo>
                  <a:lnTo>
                    <a:pt x="4305559" y="1069865"/>
                  </a:lnTo>
                  <a:cubicBezTo>
                    <a:pt x="4302876" y="1067777"/>
                    <a:pt x="4303077" y="1064536"/>
                    <a:pt x="4306010" y="1062625"/>
                  </a:cubicBezTo>
                  <a:lnTo>
                    <a:pt x="4312306" y="1058524"/>
                  </a:lnTo>
                  <a:cubicBezTo>
                    <a:pt x="4313774" y="1057569"/>
                    <a:pt x="4315645" y="1057127"/>
                    <a:pt x="4317486" y="1057185"/>
                  </a:cubicBezTo>
                  <a:close/>
                  <a:moveTo>
                    <a:pt x="3686982" y="1057185"/>
                  </a:moveTo>
                  <a:cubicBezTo>
                    <a:pt x="3688822" y="1057243"/>
                    <a:pt x="3690632" y="1057801"/>
                    <a:pt x="3691974" y="1058846"/>
                  </a:cubicBezTo>
                  <a:lnTo>
                    <a:pt x="3697734" y="1063327"/>
                  </a:lnTo>
                  <a:cubicBezTo>
                    <a:pt x="3700418" y="1065415"/>
                    <a:pt x="3700216" y="1068657"/>
                    <a:pt x="3697284" y="1070567"/>
                  </a:cubicBezTo>
                  <a:lnTo>
                    <a:pt x="3690988" y="1074668"/>
                  </a:lnTo>
                  <a:cubicBezTo>
                    <a:pt x="3688054" y="1076578"/>
                    <a:pt x="3683501" y="1076435"/>
                    <a:pt x="3680816" y="1074347"/>
                  </a:cubicBezTo>
                  <a:lnTo>
                    <a:pt x="3675056" y="1069865"/>
                  </a:lnTo>
                  <a:cubicBezTo>
                    <a:pt x="3672372" y="1067777"/>
                    <a:pt x="3672574" y="1064536"/>
                    <a:pt x="3675507" y="1062625"/>
                  </a:cubicBezTo>
                  <a:lnTo>
                    <a:pt x="3681803" y="1058524"/>
                  </a:lnTo>
                  <a:cubicBezTo>
                    <a:pt x="3683270" y="1057569"/>
                    <a:pt x="3685141" y="1057127"/>
                    <a:pt x="3686982" y="1057185"/>
                  </a:cubicBezTo>
                  <a:close/>
                  <a:moveTo>
                    <a:pt x="3057672" y="1057185"/>
                  </a:moveTo>
                  <a:cubicBezTo>
                    <a:pt x="3059514" y="1057243"/>
                    <a:pt x="3061322" y="1057801"/>
                    <a:pt x="3062664" y="1058846"/>
                  </a:cubicBezTo>
                  <a:lnTo>
                    <a:pt x="3068425" y="1063327"/>
                  </a:lnTo>
                  <a:cubicBezTo>
                    <a:pt x="3071109" y="1065415"/>
                    <a:pt x="3070906" y="1068657"/>
                    <a:pt x="3067974" y="1070567"/>
                  </a:cubicBezTo>
                  <a:lnTo>
                    <a:pt x="3061678" y="1074668"/>
                  </a:lnTo>
                  <a:cubicBezTo>
                    <a:pt x="3058744" y="1076578"/>
                    <a:pt x="3054191" y="1076435"/>
                    <a:pt x="3051507" y="1074347"/>
                  </a:cubicBezTo>
                  <a:lnTo>
                    <a:pt x="3045746" y="1069865"/>
                  </a:lnTo>
                  <a:cubicBezTo>
                    <a:pt x="3043063" y="1067777"/>
                    <a:pt x="3043264" y="1064536"/>
                    <a:pt x="3046197" y="1062625"/>
                  </a:cubicBezTo>
                  <a:lnTo>
                    <a:pt x="3052493" y="1058524"/>
                  </a:lnTo>
                  <a:cubicBezTo>
                    <a:pt x="3053960" y="1057569"/>
                    <a:pt x="3055832" y="1057127"/>
                    <a:pt x="3057672" y="1057185"/>
                  </a:cubicBezTo>
                  <a:close/>
                  <a:moveTo>
                    <a:pt x="2427169" y="1057185"/>
                  </a:moveTo>
                  <a:cubicBezTo>
                    <a:pt x="2429010" y="1057243"/>
                    <a:pt x="2430819" y="1057801"/>
                    <a:pt x="2432161" y="1058846"/>
                  </a:cubicBezTo>
                  <a:lnTo>
                    <a:pt x="2437921" y="1063327"/>
                  </a:lnTo>
                  <a:cubicBezTo>
                    <a:pt x="2440605" y="1065415"/>
                    <a:pt x="2440403" y="1068657"/>
                    <a:pt x="2437471" y="1070567"/>
                  </a:cubicBezTo>
                  <a:lnTo>
                    <a:pt x="2431175" y="1074668"/>
                  </a:lnTo>
                  <a:cubicBezTo>
                    <a:pt x="2428241" y="1076578"/>
                    <a:pt x="2423688" y="1076435"/>
                    <a:pt x="2421004" y="1074347"/>
                  </a:cubicBezTo>
                  <a:lnTo>
                    <a:pt x="2415243" y="1069865"/>
                  </a:lnTo>
                  <a:cubicBezTo>
                    <a:pt x="2412559" y="1067777"/>
                    <a:pt x="2412761" y="1064536"/>
                    <a:pt x="2415694" y="1062625"/>
                  </a:cubicBezTo>
                  <a:lnTo>
                    <a:pt x="2421990" y="1058524"/>
                  </a:lnTo>
                  <a:cubicBezTo>
                    <a:pt x="2423457" y="1057569"/>
                    <a:pt x="2425328" y="1057127"/>
                    <a:pt x="2427169" y="1057185"/>
                  </a:cubicBezTo>
                  <a:close/>
                  <a:moveTo>
                    <a:pt x="1796538" y="1057185"/>
                  </a:moveTo>
                  <a:cubicBezTo>
                    <a:pt x="1798379" y="1057243"/>
                    <a:pt x="1800188" y="1057801"/>
                    <a:pt x="1801530" y="1058846"/>
                  </a:cubicBezTo>
                  <a:lnTo>
                    <a:pt x="1807291" y="1063327"/>
                  </a:lnTo>
                  <a:cubicBezTo>
                    <a:pt x="1809975" y="1065415"/>
                    <a:pt x="1809773" y="1068657"/>
                    <a:pt x="1806840" y="1070567"/>
                  </a:cubicBezTo>
                  <a:lnTo>
                    <a:pt x="1800544" y="1074668"/>
                  </a:lnTo>
                  <a:cubicBezTo>
                    <a:pt x="1797610" y="1076578"/>
                    <a:pt x="1793058" y="1076435"/>
                    <a:pt x="1790373" y="1074347"/>
                  </a:cubicBezTo>
                  <a:lnTo>
                    <a:pt x="1784612" y="1069865"/>
                  </a:lnTo>
                  <a:cubicBezTo>
                    <a:pt x="1781929" y="1067777"/>
                    <a:pt x="1782130" y="1064536"/>
                    <a:pt x="1785063" y="1062625"/>
                  </a:cubicBezTo>
                  <a:lnTo>
                    <a:pt x="1791359" y="1058524"/>
                  </a:lnTo>
                  <a:cubicBezTo>
                    <a:pt x="1792826" y="1057569"/>
                    <a:pt x="1794698" y="1057127"/>
                    <a:pt x="1796538" y="1057185"/>
                  </a:cubicBezTo>
                  <a:close/>
                  <a:moveTo>
                    <a:pt x="1166035" y="1057185"/>
                  </a:moveTo>
                  <a:cubicBezTo>
                    <a:pt x="1167876" y="1057243"/>
                    <a:pt x="1169685" y="1057801"/>
                    <a:pt x="1171027" y="1058846"/>
                  </a:cubicBezTo>
                  <a:lnTo>
                    <a:pt x="1176787" y="1063327"/>
                  </a:lnTo>
                  <a:cubicBezTo>
                    <a:pt x="1179472" y="1065415"/>
                    <a:pt x="1179269" y="1068657"/>
                    <a:pt x="1176337" y="1070567"/>
                  </a:cubicBezTo>
                  <a:lnTo>
                    <a:pt x="1170041" y="1074668"/>
                  </a:lnTo>
                  <a:cubicBezTo>
                    <a:pt x="1167107" y="1076578"/>
                    <a:pt x="1162554" y="1076435"/>
                    <a:pt x="1159870" y="1074347"/>
                  </a:cubicBezTo>
                  <a:lnTo>
                    <a:pt x="1154109" y="1069865"/>
                  </a:lnTo>
                  <a:cubicBezTo>
                    <a:pt x="1151425" y="1067777"/>
                    <a:pt x="1151627" y="1064536"/>
                    <a:pt x="1154560" y="1062625"/>
                  </a:cubicBezTo>
                  <a:lnTo>
                    <a:pt x="1160856" y="1058524"/>
                  </a:lnTo>
                  <a:cubicBezTo>
                    <a:pt x="1162323" y="1057569"/>
                    <a:pt x="1164194" y="1057127"/>
                    <a:pt x="1166035" y="1057185"/>
                  </a:cubicBezTo>
                  <a:close/>
                  <a:moveTo>
                    <a:pt x="536726" y="1057185"/>
                  </a:moveTo>
                  <a:cubicBezTo>
                    <a:pt x="538567" y="1057243"/>
                    <a:pt x="540376" y="1057801"/>
                    <a:pt x="541717" y="1058846"/>
                  </a:cubicBezTo>
                  <a:lnTo>
                    <a:pt x="547478" y="1063327"/>
                  </a:lnTo>
                  <a:cubicBezTo>
                    <a:pt x="550162" y="1065415"/>
                    <a:pt x="549960" y="1068657"/>
                    <a:pt x="547027" y="1070567"/>
                  </a:cubicBezTo>
                  <a:lnTo>
                    <a:pt x="540731" y="1074668"/>
                  </a:lnTo>
                  <a:cubicBezTo>
                    <a:pt x="537798" y="1076578"/>
                    <a:pt x="533244" y="1076435"/>
                    <a:pt x="530560" y="1074347"/>
                  </a:cubicBezTo>
                  <a:lnTo>
                    <a:pt x="524799" y="1069865"/>
                  </a:lnTo>
                  <a:cubicBezTo>
                    <a:pt x="522116" y="1067777"/>
                    <a:pt x="522317" y="1064536"/>
                    <a:pt x="525250" y="1062625"/>
                  </a:cubicBezTo>
                  <a:lnTo>
                    <a:pt x="531546" y="1058524"/>
                  </a:lnTo>
                  <a:cubicBezTo>
                    <a:pt x="533013" y="1057569"/>
                    <a:pt x="534885" y="1057127"/>
                    <a:pt x="536726" y="1057185"/>
                  </a:cubicBezTo>
                  <a:close/>
                  <a:moveTo>
                    <a:pt x="4013338" y="1049019"/>
                  </a:moveTo>
                  <a:cubicBezTo>
                    <a:pt x="4016066" y="1049148"/>
                    <a:pt x="4018724" y="1050017"/>
                    <a:pt x="4020667" y="1051597"/>
                  </a:cubicBezTo>
                  <a:lnTo>
                    <a:pt x="4031324" y="1060264"/>
                  </a:lnTo>
                  <a:cubicBezTo>
                    <a:pt x="4035209" y="1063424"/>
                    <a:pt x="4034760" y="1068228"/>
                    <a:pt x="4030322" y="1070994"/>
                  </a:cubicBezTo>
                  <a:lnTo>
                    <a:pt x="4014980" y="1080553"/>
                  </a:lnTo>
                  <a:cubicBezTo>
                    <a:pt x="4010541" y="1083319"/>
                    <a:pt x="4003792" y="1083000"/>
                    <a:pt x="3999906" y="1079840"/>
                  </a:cubicBezTo>
                  <a:lnTo>
                    <a:pt x="3989250" y="1071173"/>
                  </a:lnTo>
                  <a:cubicBezTo>
                    <a:pt x="3985365" y="1068013"/>
                    <a:pt x="3985814" y="1063209"/>
                    <a:pt x="3990252" y="1060444"/>
                  </a:cubicBezTo>
                  <a:lnTo>
                    <a:pt x="4005594" y="1050884"/>
                  </a:lnTo>
                  <a:cubicBezTo>
                    <a:pt x="4007814" y="1049501"/>
                    <a:pt x="4010610" y="1048890"/>
                    <a:pt x="4013338" y="1049019"/>
                  </a:cubicBezTo>
                  <a:close/>
                  <a:moveTo>
                    <a:pt x="3384028" y="1049019"/>
                  </a:moveTo>
                  <a:cubicBezTo>
                    <a:pt x="3386756" y="1049148"/>
                    <a:pt x="3389414" y="1050017"/>
                    <a:pt x="3391358" y="1051597"/>
                  </a:cubicBezTo>
                  <a:lnTo>
                    <a:pt x="3402014" y="1060264"/>
                  </a:lnTo>
                  <a:cubicBezTo>
                    <a:pt x="3405900" y="1063424"/>
                    <a:pt x="3405450" y="1068228"/>
                    <a:pt x="3401012" y="1070994"/>
                  </a:cubicBezTo>
                  <a:lnTo>
                    <a:pt x="3385670" y="1080553"/>
                  </a:lnTo>
                  <a:cubicBezTo>
                    <a:pt x="3381232" y="1083319"/>
                    <a:pt x="3374483" y="1083000"/>
                    <a:pt x="3370597" y="1079840"/>
                  </a:cubicBezTo>
                  <a:lnTo>
                    <a:pt x="3359940" y="1071173"/>
                  </a:lnTo>
                  <a:cubicBezTo>
                    <a:pt x="3356056" y="1068013"/>
                    <a:pt x="3356504" y="1063209"/>
                    <a:pt x="3360942" y="1060444"/>
                  </a:cubicBezTo>
                  <a:lnTo>
                    <a:pt x="3376284" y="1050884"/>
                  </a:lnTo>
                  <a:cubicBezTo>
                    <a:pt x="3378504" y="1049501"/>
                    <a:pt x="3381301" y="1048890"/>
                    <a:pt x="3384028" y="1049019"/>
                  </a:cubicBezTo>
                  <a:close/>
                  <a:moveTo>
                    <a:pt x="2753525" y="1049019"/>
                  </a:moveTo>
                  <a:cubicBezTo>
                    <a:pt x="2756253" y="1049148"/>
                    <a:pt x="2758911" y="1050017"/>
                    <a:pt x="2760854" y="1051597"/>
                  </a:cubicBezTo>
                  <a:lnTo>
                    <a:pt x="2771511" y="1060264"/>
                  </a:lnTo>
                  <a:cubicBezTo>
                    <a:pt x="2775396" y="1063424"/>
                    <a:pt x="2774947" y="1068228"/>
                    <a:pt x="2770509" y="1070994"/>
                  </a:cubicBezTo>
                  <a:lnTo>
                    <a:pt x="2755167" y="1080553"/>
                  </a:lnTo>
                  <a:cubicBezTo>
                    <a:pt x="2750728" y="1083319"/>
                    <a:pt x="2743979" y="1083000"/>
                    <a:pt x="2740094" y="1079840"/>
                  </a:cubicBezTo>
                  <a:lnTo>
                    <a:pt x="2729437" y="1071173"/>
                  </a:lnTo>
                  <a:cubicBezTo>
                    <a:pt x="2725552" y="1068013"/>
                    <a:pt x="2726001" y="1063209"/>
                    <a:pt x="2730440" y="1060444"/>
                  </a:cubicBezTo>
                  <a:lnTo>
                    <a:pt x="2745781" y="1050884"/>
                  </a:lnTo>
                  <a:cubicBezTo>
                    <a:pt x="2748000" y="1049501"/>
                    <a:pt x="2750798" y="1048890"/>
                    <a:pt x="2753525" y="1049019"/>
                  </a:cubicBezTo>
                  <a:close/>
                  <a:moveTo>
                    <a:pt x="2122895" y="1049019"/>
                  </a:moveTo>
                  <a:cubicBezTo>
                    <a:pt x="2125623" y="1049148"/>
                    <a:pt x="2128281" y="1050017"/>
                    <a:pt x="2130224" y="1051597"/>
                  </a:cubicBezTo>
                  <a:lnTo>
                    <a:pt x="2140880" y="1060264"/>
                  </a:lnTo>
                  <a:cubicBezTo>
                    <a:pt x="2144766" y="1063424"/>
                    <a:pt x="2144316" y="1068228"/>
                    <a:pt x="2139878" y="1070994"/>
                  </a:cubicBezTo>
                  <a:lnTo>
                    <a:pt x="2124536" y="1080553"/>
                  </a:lnTo>
                  <a:cubicBezTo>
                    <a:pt x="2120098" y="1083319"/>
                    <a:pt x="2113349" y="1083000"/>
                    <a:pt x="2109463" y="1079840"/>
                  </a:cubicBezTo>
                  <a:lnTo>
                    <a:pt x="2098807" y="1071173"/>
                  </a:lnTo>
                  <a:cubicBezTo>
                    <a:pt x="2094921" y="1068013"/>
                    <a:pt x="2095370" y="1063209"/>
                    <a:pt x="2099809" y="1060444"/>
                  </a:cubicBezTo>
                  <a:lnTo>
                    <a:pt x="2115150" y="1050884"/>
                  </a:lnTo>
                  <a:cubicBezTo>
                    <a:pt x="2117370" y="1049501"/>
                    <a:pt x="2120167" y="1048890"/>
                    <a:pt x="2122895" y="1049019"/>
                  </a:cubicBezTo>
                  <a:close/>
                  <a:moveTo>
                    <a:pt x="1492391" y="1049019"/>
                  </a:moveTo>
                  <a:cubicBezTo>
                    <a:pt x="1495119" y="1049148"/>
                    <a:pt x="1497777" y="1050017"/>
                    <a:pt x="1499720" y="1051597"/>
                  </a:cubicBezTo>
                  <a:lnTo>
                    <a:pt x="1510377" y="1060264"/>
                  </a:lnTo>
                  <a:cubicBezTo>
                    <a:pt x="1514262" y="1063424"/>
                    <a:pt x="1513813" y="1068228"/>
                    <a:pt x="1509375" y="1070994"/>
                  </a:cubicBezTo>
                  <a:lnTo>
                    <a:pt x="1494033" y="1080553"/>
                  </a:lnTo>
                  <a:cubicBezTo>
                    <a:pt x="1489595" y="1083319"/>
                    <a:pt x="1482846" y="1083000"/>
                    <a:pt x="1478959" y="1079840"/>
                  </a:cubicBezTo>
                  <a:lnTo>
                    <a:pt x="1468303" y="1071173"/>
                  </a:lnTo>
                  <a:cubicBezTo>
                    <a:pt x="1464418" y="1068013"/>
                    <a:pt x="1464867" y="1063209"/>
                    <a:pt x="1469305" y="1060444"/>
                  </a:cubicBezTo>
                  <a:lnTo>
                    <a:pt x="1484647" y="1050884"/>
                  </a:lnTo>
                  <a:cubicBezTo>
                    <a:pt x="1486867" y="1049501"/>
                    <a:pt x="1489664" y="1048890"/>
                    <a:pt x="1492391" y="1049019"/>
                  </a:cubicBezTo>
                  <a:close/>
                  <a:moveTo>
                    <a:pt x="863081" y="1049019"/>
                  </a:moveTo>
                  <a:cubicBezTo>
                    <a:pt x="865809" y="1049148"/>
                    <a:pt x="868468" y="1050017"/>
                    <a:pt x="870411" y="1051597"/>
                  </a:cubicBezTo>
                  <a:lnTo>
                    <a:pt x="881067" y="1060264"/>
                  </a:lnTo>
                  <a:cubicBezTo>
                    <a:pt x="884953" y="1063424"/>
                    <a:pt x="884504" y="1068228"/>
                    <a:pt x="880065" y="1070994"/>
                  </a:cubicBezTo>
                  <a:lnTo>
                    <a:pt x="864724" y="1080553"/>
                  </a:lnTo>
                  <a:cubicBezTo>
                    <a:pt x="860285" y="1083319"/>
                    <a:pt x="853536" y="1083000"/>
                    <a:pt x="849650" y="1079840"/>
                  </a:cubicBezTo>
                  <a:lnTo>
                    <a:pt x="838994" y="1071173"/>
                  </a:lnTo>
                  <a:cubicBezTo>
                    <a:pt x="835109" y="1068013"/>
                    <a:pt x="835557" y="1063209"/>
                    <a:pt x="839996" y="1060444"/>
                  </a:cubicBezTo>
                  <a:lnTo>
                    <a:pt x="855337" y="1050884"/>
                  </a:lnTo>
                  <a:cubicBezTo>
                    <a:pt x="857557" y="1049501"/>
                    <a:pt x="860354" y="1048890"/>
                    <a:pt x="863081" y="1049019"/>
                  </a:cubicBezTo>
                  <a:close/>
                  <a:moveTo>
                    <a:pt x="232578" y="1049019"/>
                  </a:moveTo>
                  <a:cubicBezTo>
                    <a:pt x="235306" y="1049148"/>
                    <a:pt x="237964" y="1050017"/>
                    <a:pt x="239907" y="1051597"/>
                  </a:cubicBezTo>
                  <a:lnTo>
                    <a:pt x="250564" y="1060264"/>
                  </a:lnTo>
                  <a:cubicBezTo>
                    <a:pt x="254449" y="1063424"/>
                    <a:pt x="254000" y="1068228"/>
                    <a:pt x="249562" y="1070994"/>
                  </a:cubicBezTo>
                  <a:lnTo>
                    <a:pt x="234220" y="1080553"/>
                  </a:lnTo>
                  <a:cubicBezTo>
                    <a:pt x="229781" y="1083319"/>
                    <a:pt x="223033" y="1083000"/>
                    <a:pt x="219147" y="1079840"/>
                  </a:cubicBezTo>
                  <a:lnTo>
                    <a:pt x="208491" y="1071173"/>
                  </a:lnTo>
                  <a:cubicBezTo>
                    <a:pt x="204605" y="1068013"/>
                    <a:pt x="205054" y="1063209"/>
                    <a:pt x="209492" y="1060444"/>
                  </a:cubicBezTo>
                  <a:lnTo>
                    <a:pt x="224834" y="1050884"/>
                  </a:lnTo>
                  <a:cubicBezTo>
                    <a:pt x="227053" y="1049501"/>
                    <a:pt x="229851" y="1048890"/>
                    <a:pt x="232578" y="1049019"/>
                  </a:cubicBezTo>
                  <a:close/>
                  <a:moveTo>
                    <a:pt x="4338058" y="1028870"/>
                  </a:moveTo>
                  <a:lnTo>
                    <a:pt x="4340943" y="1029720"/>
                  </a:lnTo>
                  <a:lnTo>
                    <a:pt x="4340943" y="1063485"/>
                  </a:lnTo>
                  <a:lnTo>
                    <a:pt x="4320779" y="1049131"/>
                  </a:lnTo>
                  <a:cubicBezTo>
                    <a:pt x="4316412" y="1046022"/>
                    <a:pt x="4316412" y="1040981"/>
                    <a:pt x="4320779" y="1037873"/>
                  </a:cubicBezTo>
                  <a:lnTo>
                    <a:pt x="4330151" y="1031202"/>
                  </a:lnTo>
                  <a:cubicBezTo>
                    <a:pt x="4332335" y="1029647"/>
                    <a:pt x="4335196" y="1028870"/>
                    <a:pt x="4338058" y="1028870"/>
                  </a:cubicBezTo>
                  <a:close/>
                  <a:moveTo>
                    <a:pt x="3707554" y="1028870"/>
                  </a:moveTo>
                  <a:cubicBezTo>
                    <a:pt x="3710416" y="1028870"/>
                    <a:pt x="3713278" y="1029647"/>
                    <a:pt x="3715462" y="1031202"/>
                  </a:cubicBezTo>
                  <a:lnTo>
                    <a:pt x="3736664" y="1046295"/>
                  </a:lnTo>
                  <a:cubicBezTo>
                    <a:pt x="3741032" y="1049404"/>
                    <a:pt x="3741032" y="1054444"/>
                    <a:pt x="3736664" y="1057553"/>
                  </a:cubicBezTo>
                  <a:lnTo>
                    <a:pt x="3727293" y="1064224"/>
                  </a:lnTo>
                  <a:cubicBezTo>
                    <a:pt x="3722926" y="1067333"/>
                    <a:pt x="3715846" y="1067333"/>
                    <a:pt x="3711478" y="1064224"/>
                  </a:cubicBezTo>
                  <a:lnTo>
                    <a:pt x="3690276" y="1049131"/>
                  </a:lnTo>
                  <a:cubicBezTo>
                    <a:pt x="3685908" y="1046022"/>
                    <a:pt x="3685908" y="1040981"/>
                    <a:pt x="3690276" y="1037873"/>
                  </a:cubicBezTo>
                  <a:lnTo>
                    <a:pt x="3699647" y="1031202"/>
                  </a:lnTo>
                  <a:cubicBezTo>
                    <a:pt x="3701831" y="1029647"/>
                    <a:pt x="3704692" y="1028870"/>
                    <a:pt x="3707554" y="1028870"/>
                  </a:cubicBezTo>
                  <a:close/>
                  <a:moveTo>
                    <a:pt x="3078245" y="1028870"/>
                  </a:moveTo>
                  <a:cubicBezTo>
                    <a:pt x="3081107" y="1028870"/>
                    <a:pt x="3083968" y="1029647"/>
                    <a:pt x="3086152" y="1031202"/>
                  </a:cubicBezTo>
                  <a:lnTo>
                    <a:pt x="3107355" y="1046295"/>
                  </a:lnTo>
                  <a:cubicBezTo>
                    <a:pt x="3111723" y="1049404"/>
                    <a:pt x="3111723" y="1054444"/>
                    <a:pt x="3107355" y="1057553"/>
                  </a:cubicBezTo>
                  <a:lnTo>
                    <a:pt x="3097983" y="1064224"/>
                  </a:lnTo>
                  <a:cubicBezTo>
                    <a:pt x="3093617" y="1067333"/>
                    <a:pt x="3086536" y="1067333"/>
                    <a:pt x="3082169" y="1064224"/>
                  </a:cubicBezTo>
                  <a:lnTo>
                    <a:pt x="3060966" y="1049131"/>
                  </a:lnTo>
                  <a:cubicBezTo>
                    <a:pt x="3056599" y="1046022"/>
                    <a:pt x="3056599" y="1040981"/>
                    <a:pt x="3060966" y="1037873"/>
                  </a:cubicBezTo>
                  <a:lnTo>
                    <a:pt x="3070337" y="1031202"/>
                  </a:lnTo>
                  <a:cubicBezTo>
                    <a:pt x="3072522" y="1029647"/>
                    <a:pt x="3075383" y="1028870"/>
                    <a:pt x="3078245" y="1028870"/>
                  </a:cubicBezTo>
                  <a:close/>
                  <a:moveTo>
                    <a:pt x="2447741" y="1028870"/>
                  </a:moveTo>
                  <a:cubicBezTo>
                    <a:pt x="2450603" y="1028870"/>
                    <a:pt x="2453465" y="1029647"/>
                    <a:pt x="2455649" y="1031202"/>
                  </a:cubicBezTo>
                  <a:lnTo>
                    <a:pt x="2476851" y="1046295"/>
                  </a:lnTo>
                  <a:cubicBezTo>
                    <a:pt x="2481219" y="1049404"/>
                    <a:pt x="2481219" y="1054444"/>
                    <a:pt x="2476851" y="1057553"/>
                  </a:cubicBezTo>
                  <a:lnTo>
                    <a:pt x="2467480" y="1064224"/>
                  </a:lnTo>
                  <a:cubicBezTo>
                    <a:pt x="2463113" y="1067333"/>
                    <a:pt x="2456032" y="1067333"/>
                    <a:pt x="2451665" y="1064224"/>
                  </a:cubicBezTo>
                  <a:lnTo>
                    <a:pt x="2430463" y="1049131"/>
                  </a:lnTo>
                  <a:cubicBezTo>
                    <a:pt x="2426095" y="1046022"/>
                    <a:pt x="2426095" y="1040981"/>
                    <a:pt x="2430463" y="1037873"/>
                  </a:cubicBezTo>
                  <a:lnTo>
                    <a:pt x="2439834" y="1031202"/>
                  </a:lnTo>
                  <a:cubicBezTo>
                    <a:pt x="2442018" y="1029647"/>
                    <a:pt x="2444880" y="1028870"/>
                    <a:pt x="2447741" y="1028870"/>
                  </a:cubicBezTo>
                  <a:close/>
                  <a:moveTo>
                    <a:pt x="1817111" y="1028870"/>
                  </a:moveTo>
                  <a:cubicBezTo>
                    <a:pt x="1819973" y="1028870"/>
                    <a:pt x="1822835" y="1029647"/>
                    <a:pt x="1825019" y="1031202"/>
                  </a:cubicBezTo>
                  <a:lnTo>
                    <a:pt x="1846221" y="1046295"/>
                  </a:lnTo>
                  <a:cubicBezTo>
                    <a:pt x="1850589" y="1049404"/>
                    <a:pt x="1850589" y="1054444"/>
                    <a:pt x="1846221" y="1057553"/>
                  </a:cubicBezTo>
                  <a:lnTo>
                    <a:pt x="1836849" y="1064224"/>
                  </a:lnTo>
                  <a:cubicBezTo>
                    <a:pt x="1832483" y="1067333"/>
                    <a:pt x="1825402" y="1067333"/>
                    <a:pt x="1821035" y="1064224"/>
                  </a:cubicBezTo>
                  <a:lnTo>
                    <a:pt x="1799832" y="1049131"/>
                  </a:lnTo>
                  <a:cubicBezTo>
                    <a:pt x="1795465" y="1046022"/>
                    <a:pt x="1795465" y="1040981"/>
                    <a:pt x="1799832" y="1037873"/>
                  </a:cubicBezTo>
                  <a:lnTo>
                    <a:pt x="1809204" y="1031202"/>
                  </a:lnTo>
                  <a:cubicBezTo>
                    <a:pt x="1811387" y="1029647"/>
                    <a:pt x="1814249" y="1028870"/>
                    <a:pt x="1817111" y="1028870"/>
                  </a:cubicBezTo>
                  <a:close/>
                  <a:moveTo>
                    <a:pt x="1186608" y="1028870"/>
                  </a:moveTo>
                  <a:cubicBezTo>
                    <a:pt x="1189469" y="1028870"/>
                    <a:pt x="1192332" y="1029647"/>
                    <a:pt x="1194515" y="1031202"/>
                  </a:cubicBezTo>
                  <a:lnTo>
                    <a:pt x="1215718" y="1046295"/>
                  </a:lnTo>
                  <a:cubicBezTo>
                    <a:pt x="1220086" y="1049404"/>
                    <a:pt x="1220086" y="1054444"/>
                    <a:pt x="1215718" y="1057553"/>
                  </a:cubicBezTo>
                  <a:lnTo>
                    <a:pt x="1206347" y="1064224"/>
                  </a:lnTo>
                  <a:cubicBezTo>
                    <a:pt x="1201980" y="1067333"/>
                    <a:pt x="1194899" y="1067333"/>
                    <a:pt x="1190532" y="1064224"/>
                  </a:cubicBezTo>
                  <a:lnTo>
                    <a:pt x="1169329" y="1049131"/>
                  </a:lnTo>
                  <a:cubicBezTo>
                    <a:pt x="1164962" y="1046022"/>
                    <a:pt x="1164962" y="1040981"/>
                    <a:pt x="1169329" y="1037873"/>
                  </a:cubicBezTo>
                  <a:lnTo>
                    <a:pt x="1178701" y="1031202"/>
                  </a:lnTo>
                  <a:cubicBezTo>
                    <a:pt x="1180884" y="1029647"/>
                    <a:pt x="1183746" y="1028870"/>
                    <a:pt x="1186608" y="1028870"/>
                  </a:cubicBezTo>
                  <a:close/>
                  <a:moveTo>
                    <a:pt x="557298" y="1028870"/>
                  </a:moveTo>
                  <a:cubicBezTo>
                    <a:pt x="560159" y="1028870"/>
                    <a:pt x="563022" y="1029647"/>
                    <a:pt x="565206" y="1031202"/>
                  </a:cubicBezTo>
                  <a:lnTo>
                    <a:pt x="586408" y="1046295"/>
                  </a:lnTo>
                  <a:cubicBezTo>
                    <a:pt x="590776" y="1049404"/>
                    <a:pt x="590776" y="1054444"/>
                    <a:pt x="586408" y="1057553"/>
                  </a:cubicBezTo>
                  <a:lnTo>
                    <a:pt x="577037" y="1064224"/>
                  </a:lnTo>
                  <a:cubicBezTo>
                    <a:pt x="572670" y="1067333"/>
                    <a:pt x="565589" y="1067333"/>
                    <a:pt x="561222" y="1064224"/>
                  </a:cubicBezTo>
                  <a:lnTo>
                    <a:pt x="540020" y="1049131"/>
                  </a:lnTo>
                  <a:cubicBezTo>
                    <a:pt x="535652" y="1046022"/>
                    <a:pt x="535652" y="1040981"/>
                    <a:pt x="540020" y="1037873"/>
                  </a:cubicBezTo>
                  <a:lnTo>
                    <a:pt x="549391" y="1031202"/>
                  </a:lnTo>
                  <a:cubicBezTo>
                    <a:pt x="551575" y="1029647"/>
                    <a:pt x="554436" y="1028870"/>
                    <a:pt x="557298" y="1028870"/>
                  </a:cubicBezTo>
                  <a:close/>
                  <a:moveTo>
                    <a:pt x="3805796" y="1020467"/>
                  </a:moveTo>
                  <a:cubicBezTo>
                    <a:pt x="3809212" y="1020467"/>
                    <a:pt x="3812628" y="1021395"/>
                    <a:pt x="3815235" y="1023251"/>
                  </a:cubicBezTo>
                  <a:lnTo>
                    <a:pt x="3853055" y="1050173"/>
                  </a:lnTo>
                  <a:cubicBezTo>
                    <a:pt x="3858268" y="1053884"/>
                    <a:pt x="3858268" y="1059901"/>
                    <a:pt x="3853055" y="1063611"/>
                  </a:cubicBezTo>
                  <a:lnTo>
                    <a:pt x="3797880" y="1102889"/>
                  </a:lnTo>
                  <a:cubicBezTo>
                    <a:pt x="3792667" y="1106599"/>
                    <a:pt x="3784216" y="1106598"/>
                    <a:pt x="3779003" y="1102888"/>
                  </a:cubicBezTo>
                  <a:lnTo>
                    <a:pt x="3741183" y="1075966"/>
                  </a:lnTo>
                  <a:cubicBezTo>
                    <a:pt x="3735970" y="1072255"/>
                    <a:pt x="3735970" y="1066239"/>
                    <a:pt x="3741182" y="1062528"/>
                  </a:cubicBezTo>
                  <a:lnTo>
                    <a:pt x="3796358" y="1023251"/>
                  </a:lnTo>
                  <a:cubicBezTo>
                    <a:pt x="3798964" y="1021396"/>
                    <a:pt x="3802380" y="1020467"/>
                    <a:pt x="3805796" y="1020467"/>
                  </a:cubicBezTo>
                  <a:close/>
                  <a:moveTo>
                    <a:pt x="3176486" y="1020467"/>
                  </a:moveTo>
                  <a:cubicBezTo>
                    <a:pt x="3179903" y="1020467"/>
                    <a:pt x="3183319" y="1021395"/>
                    <a:pt x="3185925" y="1023251"/>
                  </a:cubicBezTo>
                  <a:lnTo>
                    <a:pt x="3223746" y="1050173"/>
                  </a:lnTo>
                  <a:cubicBezTo>
                    <a:pt x="3228958" y="1053884"/>
                    <a:pt x="3228958" y="1059901"/>
                    <a:pt x="3223746" y="1063611"/>
                  </a:cubicBezTo>
                  <a:lnTo>
                    <a:pt x="3168570" y="1102889"/>
                  </a:lnTo>
                  <a:cubicBezTo>
                    <a:pt x="3163357" y="1106599"/>
                    <a:pt x="3154906" y="1106598"/>
                    <a:pt x="3149693" y="1102888"/>
                  </a:cubicBezTo>
                  <a:lnTo>
                    <a:pt x="3111873" y="1075966"/>
                  </a:lnTo>
                  <a:cubicBezTo>
                    <a:pt x="3106660" y="1072255"/>
                    <a:pt x="3106660" y="1066239"/>
                    <a:pt x="3111873" y="1062528"/>
                  </a:cubicBezTo>
                  <a:lnTo>
                    <a:pt x="3167048" y="1023251"/>
                  </a:lnTo>
                  <a:cubicBezTo>
                    <a:pt x="3169654" y="1021396"/>
                    <a:pt x="3173070" y="1020467"/>
                    <a:pt x="3176486" y="1020467"/>
                  </a:cubicBezTo>
                  <a:close/>
                  <a:moveTo>
                    <a:pt x="2545983" y="1020467"/>
                  </a:moveTo>
                  <a:cubicBezTo>
                    <a:pt x="2549399" y="1020467"/>
                    <a:pt x="2552815" y="1021395"/>
                    <a:pt x="2555422" y="1023251"/>
                  </a:cubicBezTo>
                  <a:lnTo>
                    <a:pt x="2593242" y="1050173"/>
                  </a:lnTo>
                  <a:cubicBezTo>
                    <a:pt x="2598454" y="1053884"/>
                    <a:pt x="2598454" y="1059901"/>
                    <a:pt x="2593242" y="1063611"/>
                  </a:cubicBezTo>
                  <a:lnTo>
                    <a:pt x="2538067" y="1102889"/>
                  </a:lnTo>
                  <a:cubicBezTo>
                    <a:pt x="2532854" y="1106599"/>
                    <a:pt x="2524403" y="1106598"/>
                    <a:pt x="2519190" y="1102888"/>
                  </a:cubicBezTo>
                  <a:lnTo>
                    <a:pt x="2481370" y="1075966"/>
                  </a:lnTo>
                  <a:cubicBezTo>
                    <a:pt x="2476157" y="1072255"/>
                    <a:pt x="2476157" y="1066239"/>
                    <a:pt x="2481369" y="1062528"/>
                  </a:cubicBezTo>
                  <a:lnTo>
                    <a:pt x="2536545" y="1023251"/>
                  </a:lnTo>
                  <a:cubicBezTo>
                    <a:pt x="2539151" y="1021396"/>
                    <a:pt x="2542567" y="1020467"/>
                    <a:pt x="2545983" y="1020467"/>
                  </a:cubicBezTo>
                  <a:close/>
                  <a:moveTo>
                    <a:pt x="1915353" y="1020467"/>
                  </a:moveTo>
                  <a:cubicBezTo>
                    <a:pt x="1918769" y="1020467"/>
                    <a:pt x="1922185" y="1021395"/>
                    <a:pt x="1924791" y="1023251"/>
                  </a:cubicBezTo>
                  <a:lnTo>
                    <a:pt x="1962612" y="1050173"/>
                  </a:lnTo>
                  <a:cubicBezTo>
                    <a:pt x="1967824" y="1053884"/>
                    <a:pt x="1967824" y="1059901"/>
                    <a:pt x="1962612" y="1063611"/>
                  </a:cubicBezTo>
                  <a:lnTo>
                    <a:pt x="1907436" y="1102889"/>
                  </a:lnTo>
                  <a:cubicBezTo>
                    <a:pt x="1902224" y="1106599"/>
                    <a:pt x="1893773" y="1106598"/>
                    <a:pt x="1888560" y="1102888"/>
                  </a:cubicBezTo>
                  <a:lnTo>
                    <a:pt x="1850740" y="1075966"/>
                  </a:lnTo>
                  <a:cubicBezTo>
                    <a:pt x="1845526" y="1072255"/>
                    <a:pt x="1845526" y="1066239"/>
                    <a:pt x="1850739" y="1062528"/>
                  </a:cubicBezTo>
                  <a:lnTo>
                    <a:pt x="1905915" y="1023251"/>
                  </a:lnTo>
                  <a:cubicBezTo>
                    <a:pt x="1908521" y="1021396"/>
                    <a:pt x="1911936" y="1020467"/>
                    <a:pt x="1915353" y="1020467"/>
                  </a:cubicBezTo>
                  <a:close/>
                  <a:moveTo>
                    <a:pt x="1284849" y="1020467"/>
                  </a:moveTo>
                  <a:cubicBezTo>
                    <a:pt x="1288266" y="1020467"/>
                    <a:pt x="1291682" y="1021395"/>
                    <a:pt x="1294288" y="1023251"/>
                  </a:cubicBezTo>
                  <a:lnTo>
                    <a:pt x="1332108" y="1050173"/>
                  </a:lnTo>
                  <a:cubicBezTo>
                    <a:pt x="1337321" y="1053884"/>
                    <a:pt x="1337321" y="1059901"/>
                    <a:pt x="1332108" y="1063611"/>
                  </a:cubicBezTo>
                  <a:lnTo>
                    <a:pt x="1276933" y="1102889"/>
                  </a:lnTo>
                  <a:cubicBezTo>
                    <a:pt x="1271720" y="1106599"/>
                    <a:pt x="1263269" y="1106598"/>
                    <a:pt x="1258056" y="1102888"/>
                  </a:cubicBezTo>
                  <a:lnTo>
                    <a:pt x="1220236" y="1075966"/>
                  </a:lnTo>
                  <a:cubicBezTo>
                    <a:pt x="1215023" y="1072255"/>
                    <a:pt x="1215023" y="1066239"/>
                    <a:pt x="1220235" y="1062528"/>
                  </a:cubicBezTo>
                  <a:lnTo>
                    <a:pt x="1275411" y="1023251"/>
                  </a:lnTo>
                  <a:cubicBezTo>
                    <a:pt x="1278017" y="1021396"/>
                    <a:pt x="1281433" y="1020467"/>
                    <a:pt x="1284849" y="1020467"/>
                  </a:cubicBezTo>
                  <a:close/>
                  <a:moveTo>
                    <a:pt x="655540" y="1020467"/>
                  </a:moveTo>
                  <a:cubicBezTo>
                    <a:pt x="658956" y="1020467"/>
                    <a:pt x="662372" y="1021395"/>
                    <a:pt x="664978" y="1023251"/>
                  </a:cubicBezTo>
                  <a:lnTo>
                    <a:pt x="702799" y="1050173"/>
                  </a:lnTo>
                  <a:cubicBezTo>
                    <a:pt x="708011" y="1053884"/>
                    <a:pt x="708011" y="1059901"/>
                    <a:pt x="702799" y="1063611"/>
                  </a:cubicBezTo>
                  <a:lnTo>
                    <a:pt x="647623" y="1102889"/>
                  </a:lnTo>
                  <a:cubicBezTo>
                    <a:pt x="642410" y="1106599"/>
                    <a:pt x="633959" y="1106598"/>
                    <a:pt x="628746" y="1102888"/>
                  </a:cubicBezTo>
                  <a:lnTo>
                    <a:pt x="590926" y="1075966"/>
                  </a:lnTo>
                  <a:cubicBezTo>
                    <a:pt x="585713" y="1072255"/>
                    <a:pt x="585713" y="1066239"/>
                    <a:pt x="590926" y="1062528"/>
                  </a:cubicBezTo>
                  <a:lnTo>
                    <a:pt x="646101" y="1023251"/>
                  </a:lnTo>
                  <a:cubicBezTo>
                    <a:pt x="648708" y="1021396"/>
                    <a:pt x="652123" y="1020467"/>
                    <a:pt x="655540" y="1020467"/>
                  </a:cubicBezTo>
                  <a:close/>
                  <a:moveTo>
                    <a:pt x="4013554" y="1020217"/>
                  </a:moveTo>
                  <a:cubicBezTo>
                    <a:pt x="4015494" y="1020597"/>
                    <a:pt x="4017230" y="1021504"/>
                    <a:pt x="4018302" y="1022847"/>
                  </a:cubicBezTo>
                  <a:lnTo>
                    <a:pt x="4024310" y="1030370"/>
                  </a:lnTo>
                  <a:cubicBezTo>
                    <a:pt x="4026456" y="1033057"/>
                    <a:pt x="4025136" y="1036473"/>
                    <a:pt x="4021362" y="1038000"/>
                  </a:cubicBezTo>
                  <a:lnTo>
                    <a:pt x="4011012" y="1042189"/>
                  </a:lnTo>
                  <a:cubicBezTo>
                    <a:pt x="4007237" y="1043716"/>
                    <a:pt x="4002438" y="1042777"/>
                    <a:pt x="4000293" y="1040090"/>
                  </a:cubicBezTo>
                  <a:lnTo>
                    <a:pt x="3994284" y="1032566"/>
                  </a:lnTo>
                  <a:cubicBezTo>
                    <a:pt x="3992139" y="1029880"/>
                    <a:pt x="3993460" y="1026464"/>
                    <a:pt x="3997234" y="1024937"/>
                  </a:cubicBezTo>
                  <a:lnTo>
                    <a:pt x="4007584" y="1020748"/>
                  </a:lnTo>
                  <a:cubicBezTo>
                    <a:pt x="4009471" y="1019984"/>
                    <a:pt x="4011614" y="1019838"/>
                    <a:pt x="4013554" y="1020217"/>
                  </a:cubicBezTo>
                  <a:close/>
                  <a:moveTo>
                    <a:pt x="3384244" y="1020217"/>
                  </a:moveTo>
                  <a:cubicBezTo>
                    <a:pt x="3386184" y="1020597"/>
                    <a:pt x="3387920" y="1021504"/>
                    <a:pt x="3388992" y="1022847"/>
                  </a:cubicBezTo>
                  <a:lnTo>
                    <a:pt x="3395002" y="1030370"/>
                  </a:lnTo>
                  <a:cubicBezTo>
                    <a:pt x="3397146" y="1033057"/>
                    <a:pt x="3395826" y="1036473"/>
                    <a:pt x="3392052" y="1038000"/>
                  </a:cubicBezTo>
                  <a:lnTo>
                    <a:pt x="3381702" y="1042189"/>
                  </a:lnTo>
                  <a:cubicBezTo>
                    <a:pt x="3377928" y="1043716"/>
                    <a:pt x="3373128" y="1042777"/>
                    <a:pt x="3370983" y="1040090"/>
                  </a:cubicBezTo>
                  <a:lnTo>
                    <a:pt x="3364975" y="1032566"/>
                  </a:lnTo>
                  <a:cubicBezTo>
                    <a:pt x="3362830" y="1029880"/>
                    <a:pt x="3364150" y="1026464"/>
                    <a:pt x="3367924" y="1024937"/>
                  </a:cubicBezTo>
                  <a:lnTo>
                    <a:pt x="3378274" y="1020748"/>
                  </a:lnTo>
                  <a:cubicBezTo>
                    <a:pt x="3380162" y="1019984"/>
                    <a:pt x="3382305" y="1019838"/>
                    <a:pt x="3384244" y="1020217"/>
                  </a:cubicBezTo>
                  <a:close/>
                  <a:moveTo>
                    <a:pt x="2753741" y="1020217"/>
                  </a:moveTo>
                  <a:cubicBezTo>
                    <a:pt x="2755681" y="1020597"/>
                    <a:pt x="2757417" y="1021504"/>
                    <a:pt x="2758489" y="1022847"/>
                  </a:cubicBezTo>
                  <a:lnTo>
                    <a:pt x="2764498" y="1030370"/>
                  </a:lnTo>
                  <a:cubicBezTo>
                    <a:pt x="2766643" y="1033057"/>
                    <a:pt x="2765323" y="1036473"/>
                    <a:pt x="2761548" y="1038000"/>
                  </a:cubicBezTo>
                  <a:lnTo>
                    <a:pt x="2751199" y="1042189"/>
                  </a:lnTo>
                  <a:cubicBezTo>
                    <a:pt x="2747424" y="1043716"/>
                    <a:pt x="2742625" y="1042777"/>
                    <a:pt x="2740480" y="1040090"/>
                  </a:cubicBezTo>
                  <a:lnTo>
                    <a:pt x="2734471" y="1032566"/>
                  </a:lnTo>
                  <a:cubicBezTo>
                    <a:pt x="2732326" y="1029880"/>
                    <a:pt x="2733646" y="1026464"/>
                    <a:pt x="2737420" y="1024937"/>
                  </a:cubicBezTo>
                  <a:lnTo>
                    <a:pt x="2747771" y="1020748"/>
                  </a:lnTo>
                  <a:cubicBezTo>
                    <a:pt x="2749658" y="1019984"/>
                    <a:pt x="2751801" y="1019838"/>
                    <a:pt x="2753741" y="1020217"/>
                  </a:cubicBezTo>
                  <a:close/>
                  <a:moveTo>
                    <a:pt x="2123110" y="1020217"/>
                  </a:moveTo>
                  <a:cubicBezTo>
                    <a:pt x="2125051" y="1020597"/>
                    <a:pt x="2126787" y="1021504"/>
                    <a:pt x="2127859" y="1022847"/>
                  </a:cubicBezTo>
                  <a:lnTo>
                    <a:pt x="2133867" y="1030370"/>
                  </a:lnTo>
                  <a:cubicBezTo>
                    <a:pt x="2136013" y="1033057"/>
                    <a:pt x="2134692" y="1036473"/>
                    <a:pt x="2130918" y="1038000"/>
                  </a:cubicBezTo>
                  <a:lnTo>
                    <a:pt x="2120568" y="1042189"/>
                  </a:lnTo>
                  <a:cubicBezTo>
                    <a:pt x="2116794" y="1043716"/>
                    <a:pt x="2111995" y="1042777"/>
                    <a:pt x="2109849" y="1040090"/>
                  </a:cubicBezTo>
                  <a:lnTo>
                    <a:pt x="2103841" y="1032566"/>
                  </a:lnTo>
                  <a:cubicBezTo>
                    <a:pt x="2101696" y="1029880"/>
                    <a:pt x="2103016" y="1026464"/>
                    <a:pt x="2106790" y="1024937"/>
                  </a:cubicBezTo>
                  <a:lnTo>
                    <a:pt x="2117140" y="1020748"/>
                  </a:lnTo>
                  <a:cubicBezTo>
                    <a:pt x="2119028" y="1019984"/>
                    <a:pt x="2121171" y="1019838"/>
                    <a:pt x="2123110" y="1020217"/>
                  </a:cubicBezTo>
                  <a:close/>
                  <a:moveTo>
                    <a:pt x="1492607" y="1020217"/>
                  </a:moveTo>
                  <a:cubicBezTo>
                    <a:pt x="1494547" y="1020597"/>
                    <a:pt x="1496283" y="1021504"/>
                    <a:pt x="1497356" y="1022847"/>
                  </a:cubicBezTo>
                  <a:lnTo>
                    <a:pt x="1503364" y="1030370"/>
                  </a:lnTo>
                  <a:cubicBezTo>
                    <a:pt x="1505509" y="1033057"/>
                    <a:pt x="1504189" y="1036473"/>
                    <a:pt x="1500415" y="1038000"/>
                  </a:cubicBezTo>
                  <a:lnTo>
                    <a:pt x="1490065" y="1042189"/>
                  </a:lnTo>
                  <a:cubicBezTo>
                    <a:pt x="1486290" y="1043716"/>
                    <a:pt x="1481491" y="1042777"/>
                    <a:pt x="1479346" y="1040090"/>
                  </a:cubicBezTo>
                  <a:lnTo>
                    <a:pt x="1473338" y="1032566"/>
                  </a:lnTo>
                  <a:cubicBezTo>
                    <a:pt x="1471192" y="1029880"/>
                    <a:pt x="1472513" y="1026464"/>
                    <a:pt x="1476287" y="1024937"/>
                  </a:cubicBezTo>
                  <a:lnTo>
                    <a:pt x="1486637" y="1020748"/>
                  </a:lnTo>
                  <a:cubicBezTo>
                    <a:pt x="1488524" y="1019984"/>
                    <a:pt x="1490668" y="1019838"/>
                    <a:pt x="1492607" y="1020217"/>
                  </a:cubicBezTo>
                  <a:close/>
                  <a:moveTo>
                    <a:pt x="863298" y="1020217"/>
                  </a:moveTo>
                  <a:cubicBezTo>
                    <a:pt x="865237" y="1020597"/>
                    <a:pt x="866973" y="1021504"/>
                    <a:pt x="868046" y="1022847"/>
                  </a:cubicBezTo>
                  <a:lnTo>
                    <a:pt x="874055" y="1030370"/>
                  </a:lnTo>
                  <a:cubicBezTo>
                    <a:pt x="876200" y="1033057"/>
                    <a:pt x="874879" y="1036473"/>
                    <a:pt x="871105" y="1038000"/>
                  </a:cubicBezTo>
                  <a:lnTo>
                    <a:pt x="860755" y="1042189"/>
                  </a:lnTo>
                  <a:cubicBezTo>
                    <a:pt x="856980" y="1043716"/>
                    <a:pt x="852182" y="1042777"/>
                    <a:pt x="850037" y="1040090"/>
                  </a:cubicBezTo>
                  <a:lnTo>
                    <a:pt x="844028" y="1032566"/>
                  </a:lnTo>
                  <a:cubicBezTo>
                    <a:pt x="841883" y="1029880"/>
                    <a:pt x="843203" y="1026464"/>
                    <a:pt x="846977" y="1024937"/>
                  </a:cubicBezTo>
                  <a:lnTo>
                    <a:pt x="857327" y="1020748"/>
                  </a:lnTo>
                  <a:cubicBezTo>
                    <a:pt x="859215" y="1019984"/>
                    <a:pt x="861358" y="1019838"/>
                    <a:pt x="863298" y="1020217"/>
                  </a:cubicBezTo>
                  <a:close/>
                  <a:moveTo>
                    <a:pt x="232795" y="1020217"/>
                  </a:moveTo>
                  <a:cubicBezTo>
                    <a:pt x="234734" y="1020597"/>
                    <a:pt x="236470" y="1021504"/>
                    <a:pt x="237543" y="1022847"/>
                  </a:cubicBezTo>
                  <a:lnTo>
                    <a:pt x="243551" y="1030370"/>
                  </a:lnTo>
                  <a:cubicBezTo>
                    <a:pt x="245696" y="1033057"/>
                    <a:pt x="244376" y="1036473"/>
                    <a:pt x="240601" y="1038000"/>
                  </a:cubicBezTo>
                  <a:lnTo>
                    <a:pt x="230252" y="1042189"/>
                  </a:lnTo>
                  <a:cubicBezTo>
                    <a:pt x="226477" y="1043716"/>
                    <a:pt x="221678" y="1042777"/>
                    <a:pt x="219533" y="1040090"/>
                  </a:cubicBezTo>
                  <a:lnTo>
                    <a:pt x="213525" y="1032566"/>
                  </a:lnTo>
                  <a:cubicBezTo>
                    <a:pt x="211379" y="1029880"/>
                    <a:pt x="212700" y="1026464"/>
                    <a:pt x="216474" y="1024937"/>
                  </a:cubicBezTo>
                  <a:lnTo>
                    <a:pt x="226824" y="1020748"/>
                  </a:lnTo>
                  <a:cubicBezTo>
                    <a:pt x="228711" y="1019984"/>
                    <a:pt x="230854" y="1019838"/>
                    <a:pt x="232795" y="1020217"/>
                  </a:cubicBezTo>
                  <a:close/>
                  <a:moveTo>
                    <a:pt x="4069650" y="1014962"/>
                  </a:moveTo>
                  <a:cubicBezTo>
                    <a:pt x="4072016" y="1014764"/>
                    <a:pt x="4074397" y="1014900"/>
                    <a:pt x="4076659" y="1015343"/>
                  </a:cubicBezTo>
                  <a:cubicBezTo>
                    <a:pt x="4081184" y="1016229"/>
                    <a:pt x="4085234" y="1018344"/>
                    <a:pt x="4087736" y="1021478"/>
                  </a:cubicBezTo>
                  <a:lnTo>
                    <a:pt x="4101750" y="1039026"/>
                  </a:lnTo>
                  <a:cubicBezTo>
                    <a:pt x="4106756" y="1045293"/>
                    <a:pt x="4103676" y="1053262"/>
                    <a:pt x="4094872" y="1056825"/>
                  </a:cubicBezTo>
                  <a:lnTo>
                    <a:pt x="4070728" y="1066596"/>
                  </a:lnTo>
                  <a:cubicBezTo>
                    <a:pt x="4061924" y="1070159"/>
                    <a:pt x="4050729" y="1067966"/>
                    <a:pt x="4045724" y="1061700"/>
                  </a:cubicBezTo>
                  <a:lnTo>
                    <a:pt x="4031710" y="1044151"/>
                  </a:lnTo>
                  <a:cubicBezTo>
                    <a:pt x="4026705" y="1037884"/>
                    <a:pt x="4029784" y="1029915"/>
                    <a:pt x="4038588" y="1026352"/>
                  </a:cubicBezTo>
                  <a:lnTo>
                    <a:pt x="4062734" y="1016581"/>
                  </a:lnTo>
                  <a:cubicBezTo>
                    <a:pt x="4064934" y="1015690"/>
                    <a:pt x="4067284" y="1015159"/>
                    <a:pt x="4069650" y="1014962"/>
                  </a:cubicBezTo>
                  <a:close/>
                  <a:moveTo>
                    <a:pt x="3440341" y="1014962"/>
                  </a:moveTo>
                  <a:cubicBezTo>
                    <a:pt x="3442706" y="1014764"/>
                    <a:pt x="3445087" y="1014900"/>
                    <a:pt x="3447350" y="1015343"/>
                  </a:cubicBezTo>
                  <a:cubicBezTo>
                    <a:pt x="3451874" y="1016229"/>
                    <a:pt x="3455924" y="1018344"/>
                    <a:pt x="3458426" y="1021478"/>
                  </a:cubicBezTo>
                  <a:lnTo>
                    <a:pt x="3472441" y="1039026"/>
                  </a:lnTo>
                  <a:cubicBezTo>
                    <a:pt x="3477446" y="1045293"/>
                    <a:pt x="3474366" y="1053262"/>
                    <a:pt x="3465562" y="1056825"/>
                  </a:cubicBezTo>
                  <a:lnTo>
                    <a:pt x="3441418" y="1066596"/>
                  </a:lnTo>
                  <a:cubicBezTo>
                    <a:pt x="3432614" y="1070159"/>
                    <a:pt x="3421420" y="1067966"/>
                    <a:pt x="3416415" y="1061700"/>
                  </a:cubicBezTo>
                  <a:lnTo>
                    <a:pt x="3402400" y="1044151"/>
                  </a:lnTo>
                  <a:cubicBezTo>
                    <a:pt x="3397395" y="1037884"/>
                    <a:pt x="3400475" y="1029915"/>
                    <a:pt x="3409278" y="1026352"/>
                  </a:cubicBezTo>
                  <a:lnTo>
                    <a:pt x="3433424" y="1016581"/>
                  </a:lnTo>
                  <a:cubicBezTo>
                    <a:pt x="3435625" y="1015690"/>
                    <a:pt x="3437975" y="1015159"/>
                    <a:pt x="3440341" y="1014962"/>
                  </a:cubicBezTo>
                  <a:close/>
                  <a:moveTo>
                    <a:pt x="2809837" y="1014962"/>
                  </a:moveTo>
                  <a:cubicBezTo>
                    <a:pt x="2812203" y="1014764"/>
                    <a:pt x="2814584" y="1014900"/>
                    <a:pt x="2816846" y="1015343"/>
                  </a:cubicBezTo>
                  <a:cubicBezTo>
                    <a:pt x="2821371" y="1016229"/>
                    <a:pt x="2825421" y="1018344"/>
                    <a:pt x="2827923" y="1021478"/>
                  </a:cubicBezTo>
                  <a:lnTo>
                    <a:pt x="2841937" y="1039026"/>
                  </a:lnTo>
                  <a:cubicBezTo>
                    <a:pt x="2846943" y="1045293"/>
                    <a:pt x="2843862" y="1053262"/>
                    <a:pt x="2835059" y="1056825"/>
                  </a:cubicBezTo>
                  <a:lnTo>
                    <a:pt x="2810914" y="1066596"/>
                  </a:lnTo>
                  <a:cubicBezTo>
                    <a:pt x="2802110" y="1070159"/>
                    <a:pt x="2790916" y="1067966"/>
                    <a:pt x="2785912" y="1061700"/>
                  </a:cubicBezTo>
                  <a:lnTo>
                    <a:pt x="2771897" y="1044151"/>
                  </a:lnTo>
                  <a:cubicBezTo>
                    <a:pt x="2766892" y="1037884"/>
                    <a:pt x="2769972" y="1029915"/>
                    <a:pt x="2778775" y="1026352"/>
                  </a:cubicBezTo>
                  <a:lnTo>
                    <a:pt x="2802920" y="1016581"/>
                  </a:lnTo>
                  <a:cubicBezTo>
                    <a:pt x="2805121" y="1015690"/>
                    <a:pt x="2807472" y="1015159"/>
                    <a:pt x="2809837" y="1014962"/>
                  </a:cubicBezTo>
                  <a:close/>
                  <a:moveTo>
                    <a:pt x="2179207" y="1014962"/>
                  </a:moveTo>
                  <a:cubicBezTo>
                    <a:pt x="2181572" y="1014764"/>
                    <a:pt x="2183953" y="1014900"/>
                    <a:pt x="2186216" y="1015343"/>
                  </a:cubicBezTo>
                  <a:cubicBezTo>
                    <a:pt x="2190740" y="1016229"/>
                    <a:pt x="2194790" y="1018344"/>
                    <a:pt x="2197293" y="1021478"/>
                  </a:cubicBezTo>
                  <a:lnTo>
                    <a:pt x="2211307" y="1039026"/>
                  </a:lnTo>
                  <a:cubicBezTo>
                    <a:pt x="2216312" y="1045293"/>
                    <a:pt x="2213232" y="1053262"/>
                    <a:pt x="2204428" y="1056825"/>
                  </a:cubicBezTo>
                  <a:lnTo>
                    <a:pt x="2180284" y="1066596"/>
                  </a:lnTo>
                  <a:cubicBezTo>
                    <a:pt x="2171480" y="1070159"/>
                    <a:pt x="2160286" y="1067966"/>
                    <a:pt x="2155281" y="1061700"/>
                  </a:cubicBezTo>
                  <a:lnTo>
                    <a:pt x="2141266" y="1044151"/>
                  </a:lnTo>
                  <a:cubicBezTo>
                    <a:pt x="2136261" y="1037884"/>
                    <a:pt x="2139341" y="1029915"/>
                    <a:pt x="2148145" y="1026352"/>
                  </a:cubicBezTo>
                  <a:lnTo>
                    <a:pt x="2172290" y="1016581"/>
                  </a:lnTo>
                  <a:cubicBezTo>
                    <a:pt x="2174491" y="1015690"/>
                    <a:pt x="2176841" y="1015159"/>
                    <a:pt x="2179207" y="1014962"/>
                  </a:cubicBezTo>
                  <a:close/>
                  <a:moveTo>
                    <a:pt x="1548703" y="1014962"/>
                  </a:moveTo>
                  <a:cubicBezTo>
                    <a:pt x="1551069" y="1014764"/>
                    <a:pt x="1553450" y="1014900"/>
                    <a:pt x="1555712" y="1015343"/>
                  </a:cubicBezTo>
                  <a:cubicBezTo>
                    <a:pt x="1560237" y="1016229"/>
                    <a:pt x="1564287" y="1018344"/>
                    <a:pt x="1566789" y="1021478"/>
                  </a:cubicBezTo>
                  <a:lnTo>
                    <a:pt x="1580804" y="1039026"/>
                  </a:lnTo>
                  <a:cubicBezTo>
                    <a:pt x="1585808" y="1045293"/>
                    <a:pt x="1582729" y="1053262"/>
                    <a:pt x="1573925" y="1056825"/>
                  </a:cubicBezTo>
                  <a:lnTo>
                    <a:pt x="1549781" y="1066596"/>
                  </a:lnTo>
                  <a:cubicBezTo>
                    <a:pt x="1540976" y="1070159"/>
                    <a:pt x="1529783" y="1067966"/>
                    <a:pt x="1524778" y="1061700"/>
                  </a:cubicBezTo>
                  <a:lnTo>
                    <a:pt x="1510763" y="1044151"/>
                  </a:lnTo>
                  <a:cubicBezTo>
                    <a:pt x="1505758" y="1037884"/>
                    <a:pt x="1508838" y="1029915"/>
                    <a:pt x="1517641" y="1026352"/>
                  </a:cubicBezTo>
                  <a:lnTo>
                    <a:pt x="1541787" y="1016581"/>
                  </a:lnTo>
                  <a:cubicBezTo>
                    <a:pt x="1543988" y="1015690"/>
                    <a:pt x="1546338" y="1015159"/>
                    <a:pt x="1548703" y="1014962"/>
                  </a:cubicBezTo>
                  <a:close/>
                  <a:moveTo>
                    <a:pt x="919394" y="1014962"/>
                  </a:moveTo>
                  <a:cubicBezTo>
                    <a:pt x="921759" y="1014764"/>
                    <a:pt x="924140" y="1014900"/>
                    <a:pt x="926403" y="1015343"/>
                  </a:cubicBezTo>
                  <a:cubicBezTo>
                    <a:pt x="930927" y="1016229"/>
                    <a:pt x="934977" y="1018344"/>
                    <a:pt x="937480" y="1021478"/>
                  </a:cubicBezTo>
                  <a:lnTo>
                    <a:pt x="951494" y="1039026"/>
                  </a:lnTo>
                  <a:cubicBezTo>
                    <a:pt x="956499" y="1045293"/>
                    <a:pt x="953419" y="1053262"/>
                    <a:pt x="944615" y="1056825"/>
                  </a:cubicBezTo>
                  <a:lnTo>
                    <a:pt x="920471" y="1066596"/>
                  </a:lnTo>
                  <a:cubicBezTo>
                    <a:pt x="911667" y="1070159"/>
                    <a:pt x="900473" y="1067966"/>
                    <a:pt x="895468" y="1061700"/>
                  </a:cubicBezTo>
                  <a:lnTo>
                    <a:pt x="881453" y="1044151"/>
                  </a:lnTo>
                  <a:cubicBezTo>
                    <a:pt x="876448" y="1037884"/>
                    <a:pt x="879528" y="1029915"/>
                    <a:pt x="888332" y="1026352"/>
                  </a:cubicBezTo>
                  <a:lnTo>
                    <a:pt x="912477" y="1016581"/>
                  </a:lnTo>
                  <a:cubicBezTo>
                    <a:pt x="914678" y="1015690"/>
                    <a:pt x="917028" y="1015159"/>
                    <a:pt x="919394" y="1014962"/>
                  </a:cubicBezTo>
                  <a:close/>
                  <a:moveTo>
                    <a:pt x="288891" y="1014962"/>
                  </a:moveTo>
                  <a:cubicBezTo>
                    <a:pt x="291256" y="1014764"/>
                    <a:pt x="293637" y="1014900"/>
                    <a:pt x="295899" y="1015343"/>
                  </a:cubicBezTo>
                  <a:cubicBezTo>
                    <a:pt x="300424" y="1016229"/>
                    <a:pt x="304474" y="1018344"/>
                    <a:pt x="306976" y="1021478"/>
                  </a:cubicBezTo>
                  <a:lnTo>
                    <a:pt x="320990" y="1039026"/>
                  </a:lnTo>
                  <a:cubicBezTo>
                    <a:pt x="325996" y="1045293"/>
                    <a:pt x="322915" y="1053262"/>
                    <a:pt x="314112" y="1056825"/>
                  </a:cubicBezTo>
                  <a:lnTo>
                    <a:pt x="289968" y="1066596"/>
                  </a:lnTo>
                  <a:cubicBezTo>
                    <a:pt x="281163" y="1070159"/>
                    <a:pt x="269969" y="1067966"/>
                    <a:pt x="264965" y="1061700"/>
                  </a:cubicBezTo>
                  <a:lnTo>
                    <a:pt x="250950" y="1044151"/>
                  </a:lnTo>
                  <a:cubicBezTo>
                    <a:pt x="245945" y="1037884"/>
                    <a:pt x="249025" y="1029915"/>
                    <a:pt x="257829" y="1026352"/>
                  </a:cubicBezTo>
                  <a:lnTo>
                    <a:pt x="281974" y="1016581"/>
                  </a:lnTo>
                  <a:cubicBezTo>
                    <a:pt x="284174" y="1015690"/>
                    <a:pt x="286525" y="1015159"/>
                    <a:pt x="288891" y="1014962"/>
                  </a:cubicBezTo>
                  <a:close/>
                  <a:moveTo>
                    <a:pt x="4079932" y="989167"/>
                  </a:moveTo>
                  <a:cubicBezTo>
                    <a:pt x="4081774" y="989225"/>
                    <a:pt x="4083582" y="989783"/>
                    <a:pt x="4084924" y="990827"/>
                  </a:cubicBezTo>
                  <a:lnTo>
                    <a:pt x="4090684" y="995309"/>
                  </a:lnTo>
                  <a:cubicBezTo>
                    <a:pt x="4093369" y="997397"/>
                    <a:pt x="4093167" y="1000638"/>
                    <a:pt x="4090234" y="1002549"/>
                  </a:cubicBezTo>
                  <a:lnTo>
                    <a:pt x="4083938" y="1006650"/>
                  </a:lnTo>
                  <a:cubicBezTo>
                    <a:pt x="4081004" y="1008560"/>
                    <a:pt x="4076451" y="1008416"/>
                    <a:pt x="4073767" y="1006328"/>
                  </a:cubicBezTo>
                  <a:lnTo>
                    <a:pt x="4068006" y="1001847"/>
                  </a:lnTo>
                  <a:cubicBezTo>
                    <a:pt x="4065322" y="999759"/>
                    <a:pt x="4065524" y="996517"/>
                    <a:pt x="4068458" y="994606"/>
                  </a:cubicBezTo>
                  <a:lnTo>
                    <a:pt x="4074753" y="990506"/>
                  </a:lnTo>
                  <a:cubicBezTo>
                    <a:pt x="4076220" y="989550"/>
                    <a:pt x="4078091" y="989109"/>
                    <a:pt x="4079932" y="989167"/>
                  </a:cubicBezTo>
                  <a:close/>
                  <a:moveTo>
                    <a:pt x="3450622" y="989167"/>
                  </a:moveTo>
                  <a:cubicBezTo>
                    <a:pt x="3452464" y="989225"/>
                    <a:pt x="3454273" y="989783"/>
                    <a:pt x="3455614" y="990827"/>
                  </a:cubicBezTo>
                  <a:lnTo>
                    <a:pt x="3461375" y="995309"/>
                  </a:lnTo>
                  <a:cubicBezTo>
                    <a:pt x="3464060" y="997397"/>
                    <a:pt x="3463857" y="1000638"/>
                    <a:pt x="3460924" y="1002549"/>
                  </a:cubicBezTo>
                  <a:lnTo>
                    <a:pt x="3454628" y="1006650"/>
                  </a:lnTo>
                  <a:cubicBezTo>
                    <a:pt x="3451695" y="1008560"/>
                    <a:pt x="3447142" y="1008416"/>
                    <a:pt x="3444457" y="1006328"/>
                  </a:cubicBezTo>
                  <a:lnTo>
                    <a:pt x="3438697" y="1001847"/>
                  </a:lnTo>
                  <a:cubicBezTo>
                    <a:pt x="3436012" y="999759"/>
                    <a:pt x="3436214" y="996517"/>
                    <a:pt x="3439148" y="994606"/>
                  </a:cubicBezTo>
                  <a:lnTo>
                    <a:pt x="3445444" y="990506"/>
                  </a:lnTo>
                  <a:cubicBezTo>
                    <a:pt x="3446911" y="989550"/>
                    <a:pt x="3448782" y="989109"/>
                    <a:pt x="3450622" y="989167"/>
                  </a:cubicBezTo>
                  <a:close/>
                  <a:moveTo>
                    <a:pt x="2820119" y="989167"/>
                  </a:moveTo>
                  <a:cubicBezTo>
                    <a:pt x="2821960" y="989225"/>
                    <a:pt x="2823769" y="989783"/>
                    <a:pt x="2825111" y="990827"/>
                  </a:cubicBezTo>
                  <a:lnTo>
                    <a:pt x="2830871" y="995309"/>
                  </a:lnTo>
                  <a:cubicBezTo>
                    <a:pt x="2833556" y="997397"/>
                    <a:pt x="2833354" y="1000638"/>
                    <a:pt x="2830420" y="1002549"/>
                  </a:cubicBezTo>
                  <a:lnTo>
                    <a:pt x="2824125" y="1006650"/>
                  </a:lnTo>
                  <a:cubicBezTo>
                    <a:pt x="2821192" y="1008560"/>
                    <a:pt x="2816638" y="1008416"/>
                    <a:pt x="2813953" y="1006328"/>
                  </a:cubicBezTo>
                  <a:lnTo>
                    <a:pt x="2808194" y="1001847"/>
                  </a:lnTo>
                  <a:cubicBezTo>
                    <a:pt x="2805509" y="999759"/>
                    <a:pt x="2805711" y="996517"/>
                    <a:pt x="2808644" y="994606"/>
                  </a:cubicBezTo>
                  <a:lnTo>
                    <a:pt x="2814940" y="990506"/>
                  </a:lnTo>
                  <a:cubicBezTo>
                    <a:pt x="2816407" y="989550"/>
                    <a:pt x="2818278" y="989109"/>
                    <a:pt x="2820119" y="989167"/>
                  </a:cubicBezTo>
                  <a:close/>
                  <a:moveTo>
                    <a:pt x="2189488" y="989167"/>
                  </a:moveTo>
                  <a:cubicBezTo>
                    <a:pt x="2191330" y="989225"/>
                    <a:pt x="2193139" y="989783"/>
                    <a:pt x="2194481" y="990827"/>
                  </a:cubicBezTo>
                  <a:lnTo>
                    <a:pt x="2200241" y="995309"/>
                  </a:lnTo>
                  <a:cubicBezTo>
                    <a:pt x="2202925" y="997397"/>
                    <a:pt x="2202723" y="1000638"/>
                    <a:pt x="2199790" y="1002549"/>
                  </a:cubicBezTo>
                  <a:lnTo>
                    <a:pt x="2193494" y="1006650"/>
                  </a:lnTo>
                  <a:cubicBezTo>
                    <a:pt x="2190561" y="1008560"/>
                    <a:pt x="2186007" y="1008416"/>
                    <a:pt x="2183323" y="1006328"/>
                  </a:cubicBezTo>
                  <a:lnTo>
                    <a:pt x="2177563" y="1001847"/>
                  </a:lnTo>
                  <a:cubicBezTo>
                    <a:pt x="2174878" y="999759"/>
                    <a:pt x="2175081" y="996517"/>
                    <a:pt x="2178014" y="994606"/>
                  </a:cubicBezTo>
                  <a:lnTo>
                    <a:pt x="2184310" y="990506"/>
                  </a:lnTo>
                  <a:cubicBezTo>
                    <a:pt x="2185777" y="989550"/>
                    <a:pt x="2187648" y="989109"/>
                    <a:pt x="2189488" y="989167"/>
                  </a:cubicBezTo>
                  <a:close/>
                  <a:moveTo>
                    <a:pt x="1558985" y="989167"/>
                  </a:moveTo>
                  <a:cubicBezTo>
                    <a:pt x="1560827" y="989225"/>
                    <a:pt x="1562636" y="989783"/>
                    <a:pt x="1563978" y="990827"/>
                  </a:cubicBezTo>
                  <a:lnTo>
                    <a:pt x="1569738" y="995309"/>
                  </a:lnTo>
                  <a:cubicBezTo>
                    <a:pt x="1572422" y="997397"/>
                    <a:pt x="1572220" y="1000638"/>
                    <a:pt x="1569287" y="1002549"/>
                  </a:cubicBezTo>
                  <a:lnTo>
                    <a:pt x="1562991" y="1006650"/>
                  </a:lnTo>
                  <a:cubicBezTo>
                    <a:pt x="1560058" y="1008560"/>
                    <a:pt x="1555504" y="1008416"/>
                    <a:pt x="1552820" y="1006328"/>
                  </a:cubicBezTo>
                  <a:lnTo>
                    <a:pt x="1547059" y="1001847"/>
                  </a:lnTo>
                  <a:cubicBezTo>
                    <a:pt x="1544375" y="999759"/>
                    <a:pt x="1544578" y="996517"/>
                    <a:pt x="1547511" y="994606"/>
                  </a:cubicBezTo>
                  <a:lnTo>
                    <a:pt x="1553806" y="990506"/>
                  </a:lnTo>
                  <a:cubicBezTo>
                    <a:pt x="1555274" y="989550"/>
                    <a:pt x="1557144" y="989109"/>
                    <a:pt x="1558985" y="989167"/>
                  </a:cubicBezTo>
                  <a:close/>
                  <a:moveTo>
                    <a:pt x="929676" y="989167"/>
                  </a:moveTo>
                  <a:cubicBezTo>
                    <a:pt x="931517" y="989225"/>
                    <a:pt x="933326" y="989783"/>
                    <a:pt x="934668" y="990827"/>
                  </a:cubicBezTo>
                  <a:lnTo>
                    <a:pt x="940428" y="995309"/>
                  </a:lnTo>
                  <a:cubicBezTo>
                    <a:pt x="943113" y="997397"/>
                    <a:pt x="942910" y="1000638"/>
                    <a:pt x="939977" y="1002549"/>
                  </a:cubicBezTo>
                  <a:lnTo>
                    <a:pt x="933682" y="1006650"/>
                  </a:lnTo>
                  <a:cubicBezTo>
                    <a:pt x="930748" y="1008560"/>
                    <a:pt x="926195" y="1008416"/>
                    <a:pt x="923510" y="1006328"/>
                  </a:cubicBezTo>
                  <a:lnTo>
                    <a:pt x="917750" y="1001847"/>
                  </a:lnTo>
                  <a:cubicBezTo>
                    <a:pt x="915066" y="999759"/>
                    <a:pt x="915268" y="996517"/>
                    <a:pt x="918201" y="994606"/>
                  </a:cubicBezTo>
                  <a:lnTo>
                    <a:pt x="924497" y="990506"/>
                  </a:lnTo>
                  <a:cubicBezTo>
                    <a:pt x="925964" y="989550"/>
                    <a:pt x="927835" y="989109"/>
                    <a:pt x="929676" y="989167"/>
                  </a:cubicBezTo>
                  <a:close/>
                  <a:moveTo>
                    <a:pt x="299172" y="989167"/>
                  </a:moveTo>
                  <a:cubicBezTo>
                    <a:pt x="301013" y="989225"/>
                    <a:pt x="302822" y="989783"/>
                    <a:pt x="304164" y="990827"/>
                  </a:cubicBezTo>
                  <a:lnTo>
                    <a:pt x="309925" y="995309"/>
                  </a:lnTo>
                  <a:cubicBezTo>
                    <a:pt x="312609" y="997397"/>
                    <a:pt x="312407" y="1000638"/>
                    <a:pt x="309473" y="1002549"/>
                  </a:cubicBezTo>
                  <a:lnTo>
                    <a:pt x="303178" y="1006650"/>
                  </a:lnTo>
                  <a:cubicBezTo>
                    <a:pt x="300245" y="1008560"/>
                    <a:pt x="295691" y="1008416"/>
                    <a:pt x="293006" y="1006328"/>
                  </a:cubicBezTo>
                  <a:lnTo>
                    <a:pt x="287247" y="1001847"/>
                  </a:lnTo>
                  <a:cubicBezTo>
                    <a:pt x="284562" y="999759"/>
                    <a:pt x="284764" y="996517"/>
                    <a:pt x="287697" y="994606"/>
                  </a:cubicBezTo>
                  <a:lnTo>
                    <a:pt x="293993" y="990506"/>
                  </a:lnTo>
                  <a:cubicBezTo>
                    <a:pt x="295460" y="989550"/>
                    <a:pt x="297331" y="989109"/>
                    <a:pt x="299172" y="989167"/>
                  </a:cubicBezTo>
                  <a:close/>
                  <a:moveTo>
                    <a:pt x="4038420" y="988652"/>
                  </a:moveTo>
                  <a:cubicBezTo>
                    <a:pt x="4041148" y="988781"/>
                    <a:pt x="4043806" y="989651"/>
                    <a:pt x="4045749" y="991231"/>
                  </a:cubicBezTo>
                  <a:lnTo>
                    <a:pt x="4056406" y="999898"/>
                  </a:lnTo>
                  <a:cubicBezTo>
                    <a:pt x="4060291" y="1003057"/>
                    <a:pt x="4059842" y="1007861"/>
                    <a:pt x="4055404" y="1010627"/>
                  </a:cubicBezTo>
                  <a:lnTo>
                    <a:pt x="4040062" y="1020187"/>
                  </a:lnTo>
                  <a:cubicBezTo>
                    <a:pt x="4035623" y="1022953"/>
                    <a:pt x="4028874" y="1022633"/>
                    <a:pt x="4024990" y="1019474"/>
                  </a:cubicBezTo>
                  <a:lnTo>
                    <a:pt x="4014332" y="1010807"/>
                  </a:lnTo>
                  <a:cubicBezTo>
                    <a:pt x="4010447" y="1007647"/>
                    <a:pt x="4010896" y="1002843"/>
                    <a:pt x="4015334" y="1000077"/>
                  </a:cubicBezTo>
                  <a:lnTo>
                    <a:pt x="4030677" y="990518"/>
                  </a:lnTo>
                  <a:cubicBezTo>
                    <a:pt x="4032896" y="989135"/>
                    <a:pt x="4035692" y="988523"/>
                    <a:pt x="4038420" y="988652"/>
                  </a:cubicBezTo>
                  <a:close/>
                  <a:moveTo>
                    <a:pt x="3409111" y="988652"/>
                  </a:moveTo>
                  <a:cubicBezTo>
                    <a:pt x="3411838" y="988781"/>
                    <a:pt x="3414497" y="989651"/>
                    <a:pt x="3416440" y="991231"/>
                  </a:cubicBezTo>
                  <a:lnTo>
                    <a:pt x="3427096" y="999898"/>
                  </a:lnTo>
                  <a:cubicBezTo>
                    <a:pt x="3430982" y="1003057"/>
                    <a:pt x="3430532" y="1007861"/>
                    <a:pt x="3426094" y="1010627"/>
                  </a:cubicBezTo>
                  <a:lnTo>
                    <a:pt x="3410753" y="1020187"/>
                  </a:lnTo>
                  <a:cubicBezTo>
                    <a:pt x="3406314" y="1022953"/>
                    <a:pt x="3399565" y="1022633"/>
                    <a:pt x="3395680" y="1019474"/>
                  </a:cubicBezTo>
                  <a:lnTo>
                    <a:pt x="3385023" y="1010807"/>
                  </a:lnTo>
                  <a:cubicBezTo>
                    <a:pt x="3381138" y="1007647"/>
                    <a:pt x="3381586" y="1002843"/>
                    <a:pt x="3386025" y="1000077"/>
                  </a:cubicBezTo>
                  <a:lnTo>
                    <a:pt x="3401367" y="990518"/>
                  </a:lnTo>
                  <a:cubicBezTo>
                    <a:pt x="3403586" y="989135"/>
                    <a:pt x="3406383" y="988523"/>
                    <a:pt x="3409111" y="988652"/>
                  </a:cubicBezTo>
                  <a:close/>
                  <a:moveTo>
                    <a:pt x="2778608" y="988652"/>
                  </a:moveTo>
                  <a:cubicBezTo>
                    <a:pt x="2781335" y="988781"/>
                    <a:pt x="2783994" y="989651"/>
                    <a:pt x="2785936" y="991231"/>
                  </a:cubicBezTo>
                  <a:lnTo>
                    <a:pt x="2796593" y="999898"/>
                  </a:lnTo>
                  <a:cubicBezTo>
                    <a:pt x="2800478" y="1003057"/>
                    <a:pt x="2800030" y="1007861"/>
                    <a:pt x="2795590" y="1010627"/>
                  </a:cubicBezTo>
                  <a:lnTo>
                    <a:pt x="2780249" y="1020187"/>
                  </a:lnTo>
                  <a:cubicBezTo>
                    <a:pt x="2775810" y="1022953"/>
                    <a:pt x="2769062" y="1022633"/>
                    <a:pt x="2765177" y="1019474"/>
                  </a:cubicBezTo>
                  <a:lnTo>
                    <a:pt x="2754520" y="1010807"/>
                  </a:lnTo>
                  <a:cubicBezTo>
                    <a:pt x="2750634" y="1007647"/>
                    <a:pt x="2751083" y="1002843"/>
                    <a:pt x="2755522" y="1000077"/>
                  </a:cubicBezTo>
                  <a:lnTo>
                    <a:pt x="2770864" y="990518"/>
                  </a:lnTo>
                  <a:cubicBezTo>
                    <a:pt x="2773083" y="989135"/>
                    <a:pt x="2775880" y="988523"/>
                    <a:pt x="2778608" y="988652"/>
                  </a:cubicBezTo>
                  <a:close/>
                  <a:moveTo>
                    <a:pt x="2147977" y="988652"/>
                  </a:moveTo>
                  <a:cubicBezTo>
                    <a:pt x="2150705" y="988781"/>
                    <a:pt x="2153363" y="989651"/>
                    <a:pt x="2155305" y="991231"/>
                  </a:cubicBezTo>
                  <a:lnTo>
                    <a:pt x="2165962" y="999898"/>
                  </a:lnTo>
                  <a:cubicBezTo>
                    <a:pt x="2169848" y="1003057"/>
                    <a:pt x="2169398" y="1007861"/>
                    <a:pt x="2164960" y="1010627"/>
                  </a:cubicBezTo>
                  <a:lnTo>
                    <a:pt x="2149619" y="1020187"/>
                  </a:lnTo>
                  <a:cubicBezTo>
                    <a:pt x="2145180" y="1022953"/>
                    <a:pt x="2138431" y="1022633"/>
                    <a:pt x="2134546" y="1019474"/>
                  </a:cubicBezTo>
                  <a:lnTo>
                    <a:pt x="2123889" y="1010807"/>
                  </a:lnTo>
                  <a:cubicBezTo>
                    <a:pt x="2120004" y="1007647"/>
                    <a:pt x="2120452" y="1002843"/>
                    <a:pt x="2124891" y="1000077"/>
                  </a:cubicBezTo>
                  <a:lnTo>
                    <a:pt x="2140233" y="990518"/>
                  </a:lnTo>
                  <a:cubicBezTo>
                    <a:pt x="2142452" y="989135"/>
                    <a:pt x="2145249" y="988523"/>
                    <a:pt x="2147977" y="988652"/>
                  </a:cubicBezTo>
                  <a:close/>
                  <a:moveTo>
                    <a:pt x="1517474" y="988652"/>
                  </a:moveTo>
                  <a:cubicBezTo>
                    <a:pt x="1520201" y="988781"/>
                    <a:pt x="1522859" y="989651"/>
                    <a:pt x="1524802" y="991231"/>
                  </a:cubicBezTo>
                  <a:lnTo>
                    <a:pt x="1535459" y="999898"/>
                  </a:lnTo>
                  <a:cubicBezTo>
                    <a:pt x="1539344" y="1003057"/>
                    <a:pt x="1538895" y="1007861"/>
                    <a:pt x="1534457" y="1010627"/>
                  </a:cubicBezTo>
                  <a:lnTo>
                    <a:pt x="1519115" y="1020187"/>
                  </a:lnTo>
                  <a:cubicBezTo>
                    <a:pt x="1514677" y="1022953"/>
                    <a:pt x="1507928" y="1022633"/>
                    <a:pt x="1504043" y="1019474"/>
                  </a:cubicBezTo>
                  <a:lnTo>
                    <a:pt x="1493385" y="1010807"/>
                  </a:lnTo>
                  <a:cubicBezTo>
                    <a:pt x="1489500" y="1007647"/>
                    <a:pt x="1489949" y="1002843"/>
                    <a:pt x="1494388" y="1000077"/>
                  </a:cubicBezTo>
                  <a:lnTo>
                    <a:pt x="1509730" y="990518"/>
                  </a:lnTo>
                  <a:cubicBezTo>
                    <a:pt x="1511949" y="989135"/>
                    <a:pt x="1514746" y="988523"/>
                    <a:pt x="1517474" y="988652"/>
                  </a:cubicBezTo>
                  <a:close/>
                  <a:moveTo>
                    <a:pt x="888165" y="988652"/>
                  </a:moveTo>
                  <a:cubicBezTo>
                    <a:pt x="890892" y="988781"/>
                    <a:pt x="893550" y="989651"/>
                    <a:pt x="895493" y="991231"/>
                  </a:cubicBezTo>
                  <a:lnTo>
                    <a:pt x="906150" y="999898"/>
                  </a:lnTo>
                  <a:cubicBezTo>
                    <a:pt x="910035" y="1003057"/>
                    <a:pt x="909586" y="1007861"/>
                    <a:pt x="905147" y="1010627"/>
                  </a:cubicBezTo>
                  <a:lnTo>
                    <a:pt x="889805" y="1020187"/>
                  </a:lnTo>
                  <a:cubicBezTo>
                    <a:pt x="885367" y="1022953"/>
                    <a:pt x="878618" y="1022633"/>
                    <a:pt x="874733" y="1019474"/>
                  </a:cubicBezTo>
                  <a:lnTo>
                    <a:pt x="864076" y="1010807"/>
                  </a:lnTo>
                  <a:cubicBezTo>
                    <a:pt x="860191" y="1007647"/>
                    <a:pt x="860639" y="1002843"/>
                    <a:pt x="865078" y="1000077"/>
                  </a:cubicBezTo>
                  <a:lnTo>
                    <a:pt x="880420" y="990518"/>
                  </a:lnTo>
                  <a:cubicBezTo>
                    <a:pt x="882639" y="989135"/>
                    <a:pt x="885436" y="988523"/>
                    <a:pt x="888165" y="988652"/>
                  </a:cubicBezTo>
                  <a:close/>
                  <a:moveTo>
                    <a:pt x="257661" y="988652"/>
                  </a:moveTo>
                  <a:cubicBezTo>
                    <a:pt x="260388" y="988781"/>
                    <a:pt x="263046" y="989651"/>
                    <a:pt x="264989" y="991231"/>
                  </a:cubicBezTo>
                  <a:lnTo>
                    <a:pt x="275646" y="999898"/>
                  </a:lnTo>
                  <a:cubicBezTo>
                    <a:pt x="279531" y="1003057"/>
                    <a:pt x="279083" y="1007861"/>
                    <a:pt x="274644" y="1010627"/>
                  </a:cubicBezTo>
                  <a:lnTo>
                    <a:pt x="259302" y="1020187"/>
                  </a:lnTo>
                  <a:cubicBezTo>
                    <a:pt x="254863" y="1022953"/>
                    <a:pt x="248115" y="1022633"/>
                    <a:pt x="244230" y="1019474"/>
                  </a:cubicBezTo>
                  <a:lnTo>
                    <a:pt x="233572" y="1010807"/>
                  </a:lnTo>
                  <a:cubicBezTo>
                    <a:pt x="229687" y="1007647"/>
                    <a:pt x="230136" y="1002843"/>
                    <a:pt x="234574" y="1000077"/>
                  </a:cubicBezTo>
                  <a:lnTo>
                    <a:pt x="249917" y="990518"/>
                  </a:lnTo>
                  <a:cubicBezTo>
                    <a:pt x="252136" y="989135"/>
                    <a:pt x="254933" y="988523"/>
                    <a:pt x="257661" y="988652"/>
                  </a:cubicBezTo>
                  <a:close/>
                  <a:moveTo>
                    <a:pt x="143545" y="985413"/>
                  </a:moveTo>
                  <a:lnTo>
                    <a:pt x="198194" y="1024315"/>
                  </a:lnTo>
                  <a:cubicBezTo>
                    <a:pt x="209344" y="1032252"/>
                    <a:pt x="209344" y="1045123"/>
                    <a:pt x="198194" y="1053060"/>
                  </a:cubicBezTo>
                  <a:lnTo>
                    <a:pt x="167613" y="1074828"/>
                  </a:lnTo>
                  <a:cubicBezTo>
                    <a:pt x="156463" y="1082767"/>
                    <a:pt x="138383" y="1082767"/>
                    <a:pt x="127234" y="1074828"/>
                  </a:cubicBezTo>
                  <a:lnTo>
                    <a:pt x="114555" y="1065803"/>
                  </a:lnTo>
                  <a:close/>
                  <a:moveTo>
                    <a:pt x="3889894" y="969336"/>
                  </a:moveTo>
                  <a:cubicBezTo>
                    <a:pt x="3897200" y="969336"/>
                    <a:pt x="3904508" y="971320"/>
                    <a:pt x="3910083" y="975289"/>
                  </a:cubicBezTo>
                  <a:lnTo>
                    <a:pt x="3978953" y="1024315"/>
                  </a:lnTo>
                  <a:cubicBezTo>
                    <a:pt x="3990104" y="1032252"/>
                    <a:pt x="3990104" y="1045123"/>
                    <a:pt x="3978953" y="1053060"/>
                  </a:cubicBezTo>
                  <a:lnTo>
                    <a:pt x="3948372" y="1074828"/>
                  </a:lnTo>
                  <a:cubicBezTo>
                    <a:pt x="3937223" y="1082767"/>
                    <a:pt x="3919144" y="1082767"/>
                    <a:pt x="3907994" y="1074828"/>
                  </a:cubicBezTo>
                  <a:lnTo>
                    <a:pt x="3839124" y="1025803"/>
                  </a:lnTo>
                  <a:cubicBezTo>
                    <a:pt x="3827972" y="1017865"/>
                    <a:pt x="3827972" y="1004996"/>
                    <a:pt x="3839124" y="997058"/>
                  </a:cubicBezTo>
                  <a:lnTo>
                    <a:pt x="3869703" y="975289"/>
                  </a:lnTo>
                  <a:cubicBezTo>
                    <a:pt x="3875279" y="971320"/>
                    <a:pt x="3882586" y="969336"/>
                    <a:pt x="3889894" y="969336"/>
                  </a:cubicBezTo>
                  <a:close/>
                  <a:moveTo>
                    <a:pt x="3260584" y="969336"/>
                  </a:moveTo>
                  <a:cubicBezTo>
                    <a:pt x="3267891" y="969336"/>
                    <a:pt x="3275199" y="971320"/>
                    <a:pt x="3280773" y="975289"/>
                  </a:cubicBezTo>
                  <a:lnTo>
                    <a:pt x="3349644" y="1024315"/>
                  </a:lnTo>
                  <a:cubicBezTo>
                    <a:pt x="3360794" y="1032252"/>
                    <a:pt x="3360794" y="1045123"/>
                    <a:pt x="3349644" y="1053060"/>
                  </a:cubicBezTo>
                  <a:lnTo>
                    <a:pt x="3319064" y="1074828"/>
                  </a:lnTo>
                  <a:cubicBezTo>
                    <a:pt x="3307913" y="1082767"/>
                    <a:pt x="3289834" y="1082767"/>
                    <a:pt x="3278684" y="1074828"/>
                  </a:cubicBezTo>
                  <a:lnTo>
                    <a:pt x="3209814" y="1025803"/>
                  </a:lnTo>
                  <a:cubicBezTo>
                    <a:pt x="3198662" y="1017865"/>
                    <a:pt x="3198664" y="1004996"/>
                    <a:pt x="3209814" y="997058"/>
                  </a:cubicBezTo>
                  <a:lnTo>
                    <a:pt x="3240394" y="975289"/>
                  </a:lnTo>
                  <a:cubicBezTo>
                    <a:pt x="3245969" y="971320"/>
                    <a:pt x="3253276" y="969336"/>
                    <a:pt x="3260584" y="969336"/>
                  </a:cubicBezTo>
                  <a:close/>
                  <a:moveTo>
                    <a:pt x="2630081" y="969336"/>
                  </a:moveTo>
                  <a:cubicBezTo>
                    <a:pt x="2637388" y="969336"/>
                    <a:pt x="2644695" y="971320"/>
                    <a:pt x="2650270" y="975289"/>
                  </a:cubicBezTo>
                  <a:lnTo>
                    <a:pt x="2719141" y="1024315"/>
                  </a:lnTo>
                  <a:cubicBezTo>
                    <a:pt x="2730291" y="1032252"/>
                    <a:pt x="2730291" y="1045123"/>
                    <a:pt x="2719141" y="1053060"/>
                  </a:cubicBezTo>
                  <a:lnTo>
                    <a:pt x="2688560" y="1074828"/>
                  </a:lnTo>
                  <a:cubicBezTo>
                    <a:pt x="2677410" y="1082767"/>
                    <a:pt x="2659330" y="1082767"/>
                    <a:pt x="2648180" y="1074828"/>
                  </a:cubicBezTo>
                  <a:lnTo>
                    <a:pt x="2579310" y="1025803"/>
                  </a:lnTo>
                  <a:cubicBezTo>
                    <a:pt x="2568160" y="1017865"/>
                    <a:pt x="2568160" y="1004996"/>
                    <a:pt x="2579310" y="997058"/>
                  </a:cubicBezTo>
                  <a:lnTo>
                    <a:pt x="2609890" y="975289"/>
                  </a:lnTo>
                  <a:cubicBezTo>
                    <a:pt x="2615466" y="971320"/>
                    <a:pt x="2622774" y="969336"/>
                    <a:pt x="2630081" y="969336"/>
                  </a:cubicBezTo>
                  <a:close/>
                  <a:moveTo>
                    <a:pt x="1999450" y="969336"/>
                  </a:moveTo>
                  <a:cubicBezTo>
                    <a:pt x="2006757" y="969336"/>
                    <a:pt x="2014065" y="971320"/>
                    <a:pt x="2019640" y="975289"/>
                  </a:cubicBezTo>
                  <a:lnTo>
                    <a:pt x="2088510" y="1024315"/>
                  </a:lnTo>
                  <a:cubicBezTo>
                    <a:pt x="2099660" y="1032252"/>
                    <a:pt x="2099660" y="1045123"/>
                    <a:pt x="2088510" y="1053060"/>
                  </a:cubicBezTo>
                  <a:lnTo>
                    <a:pt x="2057929" y="1074828"/>
                  </a:lnTo>
                  <a:cubicBezTo>
                    <a:pt x="2046779" y="1082767"/>
                    <a:pt x="2028700" y="1082767"/>
                    <a:pt x="2017550" y="1074828"/>
                  </a:cubicBezTo>
                  <a:lnTo>
                    <a:pt x="1948680" y="1025803"/>
                  </a:lnTo>
                  <a:cubicBezTo>
                    <a:pt x="1937529" y="1017865"/>
                    <a:pt x="1937529" y="1004996"/>
                    <a:pt x="1948680" y="997058"/>
                  </a:cubicBezTo>
                  <a:lnTo>
                    <a:pt x="1979260" y="975289"/>
                  </a:lnTo>
                  <a:cubicBezTo>
                    <a:pt x="1984835" y="971320"/>
                    <a:pt x="1992142" y="969336"/>
                    <a:pt x="1999450" y="969336"/>
                  </a:cubicBezTo>
                  <a:close/>
                  <a:moveTo>
                    <a:pt x="1368947" y="969336"/>
                  </a:moveTo>
                  <a:cubicBezTo>
                    <a:pt x="1376253" y="969336"/>
                    <a:pt x="1383561" y="971320"/>
                    <a:pt x="1389136" y="975289"/>
                  </a:cubicBezTo>
                  <a:lnTo>
                    <a:pt x="1458006" y="1024315"/>
                  </a:lnTo>
                  <a:cubicBezTo>
                    <a:pt x="1469157" y="1032252"/>
                    <a:pt x="1469157" y="1045123"/>
                    <a:pt x="1458006" y="1053060"/>
                  </a:cubicBezTo>
                  <a:lnTo>
                    <a:pt x="1427426" y="1074828"/>
                  </a:lnTo>
                  <a:cubicBezTo>
                    <a:pt x="1416276" y="1082767"/>
                    <a:pt x="1398197" y="1082767"/>
                    <a:pt x="1387047" y="1074828"/>
                  </a:cubicBezTo>
                  <a:lnTo>
                    <a:pt x="1318177" y="1025803"/>
                  </a:lnTo>
                  <a:cubicBezTo>
                    <a:pt x="1307025" y="1017865"/>
                    <a:pt x="1307026" y="1004996"/>
                    <a:pt x="1318177" y="997058"/>
                  </a:cubicBezTo>
                  <a:lnTo>
                    <a:pt x="1348756" y="975289"/>
                  </a:lnTo>
                  <a:cubicBezTo>
                    <a:pt x="1354332" y="971320"/>
                    <a:pt x="1361639" y="969336"/>
                    <a:pt x="1368947" y="969336"/>
                  </a:cubicBezTo>
                  <a:close/>
                  <a:moveTo>
                    <a:pt x="739637" y="969336"/>
                  </a:moveTo>
                  <a:cubicBezTo>
                    <a:pt x="746944" y="969336"/>
                    <a:pt x="754252" y="971320"/>
                    <a:pt x="759826" y="975289"/>
                  </a:cubicBezTo>
                  <a:lnTo>
                    <a:pt x="828697" y="1024315"/>
                  </a:lnTo>
                  <a:cubicBezTo>
                    <a:pt x="839847" y="1032252"/>
                    <a:pt x="839847" y="1045123"/>
                    <a:pt x="828697" y="1053060"/>
                  </a:cubicBezTo>
                  <a:lnTo>
                    <a:pt x="798116" y="1074828"/>
                  </a:lnTo>
                  <a:cubicBezTo>
                    <a:pt x="786966" y="1082767"/>
                    <a:pt x="768887" y="1082767"/>
                    <a:pt x="757737" y="1074828"/>
                  </a:cubicBezTo>
                  <a:lnTo>
                    <a:pt x="688867" y="1025803"/>
                  </a:lnTo>
                  <a:cubicBezTo>
                    <a:pt x="677715" y="1017865"/>
                    <a:pt x="677716" y="1004996"/>
                    <a:pt x="688867" y="997058"/>
                  </a:cubicBezTo>
                  <a:lnTo>
                    <a:pt x="719447" y="975289"/>
                  </a:lnTo>
                  <a:cubicBezTo>
                    <a:pt x="725022" y="971320"/>
                    <a:pt x="732330" y="969336"/>
                    <a:pt x="739637" y="969336"/>
                  </a:cubicBezTo>
                  <a:close/>
                  <a:moveTo>
                    <a:pt x="4340943" y="966180"/>
                  </a:moveTo>
                  <a:lnTo>
                    <a:pt x="4340943" y="1020122"/>
                  </a:lnTo>
                  <a:lnTo>
                    <a:pt x="4320832" y="1005806"/>
                  </a:lnTo>
                  <a:cubicBezTo>
                    <a:pt x="4311014" y="998817"/>
                    <a:pt x="4311014" y="987485"/>
                    <a:pt x="4320832" y="980496"/>
                  </a:cubicBezTo>
                  <a:close/>
                  <a:moveTo>
                    <a:pt x="4211743" y="962140"/>
                  </a:moveTo>
                  <a:lnTo>
                    <a:pt x="4211839" y="962154"/>
                  </a:lnTo>
                  <a:lnTo>
                    <a:pt x="4211839" y="962140"/>
                  </a:lnTo>
                  <a:lnTo>
                    <a:pt x="4211840" y="962140"/>
                  </a:lnTo>
                  <a:cubicBezTo>
                    <a:pt x="4223919" y="962140"/>
                    <a:pt x="4235998" y="965421"/>
                    <a:pt x="4245214" y="971981"/>
                  </a:cubicBezTo>
                  <a:lnTo>
                    <a:pt x="4295766" y="1007968"/>
                  </a:lnTo>
                  <a:cubicBezTo>
                    <a:pt x="4314199" y="1021089"/>
                    <a:pt x="4314199" y="1042363"/>
                    <a:pt x="4295766" y="1055484"/>
                  </a:cubicBezTo>
                  <a:lnTo>
                    <a:pt x="4245214" y="1091470"/>
                  </a:lnTo>
                  <a:cubicBezTo>
                    <a:pt x="4235998" y="1098031"/>
                    <a:pt x="4223919" y="1101311"/>
                    <a:pt x="4211840" y="1101311"/>
                  </a:cubicBezTo>
                  <a:lnTo>
                    <a:pt x="4211839" y="1101311"/>
                  </a:lnTo>
                  <a:lnTo>
                    <a:pt x="4211839" y="1101298"/>
                  </a:lnTo>
                  <a:lnTo>
                    <a:pt x="4211743" y="1101312"/>
                  </a:lnTo>
                  <a:cubicBezTo>
                    <a:pt x="4199664" y="1101312"/>
                    <a:pt x="4187584" y="1098031"/>
                    <a:pt x="4178368" y="1091470"/>
                  </a:cubicBezTo>
                  <a:lnTo>
                    <a:pt x="4127816" y="1055484"/>
                  </a:lnTo>
                  <a:cubicBezTo>
                    <a:pt x="4109384" y="1042363"/>
                    <a:pt x="4109384" y="1021089"/>
                    <a:pt x="4127816" y="1007968"/>
                  </a:cubicBezTo>
                  <a:lnTo>
                    <a:pt x="4178368" y="971982"/>
                  </a:lnTo>
                  <a:cubicBezTo>
                    <a:pt x="4187584" y="965421"/>
                    <a:pt x="4199664" y="962140"/>
                    <a:pt x="4211743" y="962140"/>
                  </a:cubicBezTo>
                  <a:close/>
                  <a:moveTo>
                    <a:pt x="3581335" y="962140"/>
                  </a:moveTo>
                  <a:lnTo>
                    <a:pt x="3581336" y="962140"/>
                  </a:lnTo>
                  <a:lnTo>
                    <a:pt x="3581885" y="962217"/>
                  </a:lnTo>
                  <a:lnTo>
                    <a:pt x="3582433" y="962140"/>
                  </a:lnTo>
                  <a:lnTo>
                    <a:pt x="3582656" y="962172"/>
                  </a:lnTo>
                  <a:lnTo>
                    <a:pt x="3582656" y="962323"/>
                  </a:lnTo>
                  <a:lnTo>
                    <a:pt x="3599098" y="964601"/>
                  </a:lnTo>
                  <a:cubicBezTo>
                    <a:pt x="3604779" y="966241"/>
                    <a:pt x="3610103" y="968701"/>
                    <a:pt x="3614711" y="971981"/>
                  </a:cubicBezTo>
                  <a:lnTo>
                    <a:pt x="3665264" y="1007968"/>
                  </a:lnTo>
                  <a:cubicBezTo>
                    <a:pt x="3683696" y="1021089"/>
                    <a:pt x="3683696" y="1042363"/>
                    <a:pt x="3665264" y="1055484"/>
                  </a:cubicBezTo>
                  <a:lnTo>
                    <a:pt x="3614711" y="1091470"/>
                  </a:lnTo>
                  <a:cubicBezTo>
                    <a:pt x="3610102" y="1094751"/>
                    <a:pt x="3604779" y="1097211"/>
                    <a:pt x="3599097" y="1098851"/>
                  </a:cubicBezTo>
                  <a:lnTo>
                    <a:pt x="3582656" y="1101128"/>
                  </a:lnTo>
                  <a:lnTo>
                    <a:pt x="3582656" y="1101281"/>
                  </a:lnTo>
                  <a:lnTo>
                    <a:pt x="3582433" y="1101312"/>
                  </a:lnTo>
                  <a:lnTo>
                    <a:pt x="3581884" y="1101235"/>
                  </a:lnTo>
                  <a:lnTo>
                    <a:pt x="3581336" y="1101311"/>
                  </a:lnTo>
                  <a:lnTo>
                    <a:pt x="3581335" y="1101311"/>
                  </a:lnTo>
                  <a:lnTo>
                    <a:pt x="3581335" y="1101159"/>
                  </a:lnTo>
                  <a:lnTo>
                    <a:pt x="3564672" y="1098851"/>
                  </a:lnTo>
                  <a:cubicBezTo>
                    <a:pt x="3558990" y="1097211"/>
                    <a:pt x="3553667" y="1094751"/>
                    <a:pt x="3549059" y="1091470"/>
                  </a:cubicBezTo>
                  <a:lnTo>
                    <a:pt x="3498506" y="1055484"/>
                  </a:lnTo>
                  <a:cubicBezTo>
                    <a:pt x="3480074" y="1042363"/>
                    <a:pt x="3480074" y="1021089"/>
                    <a:pt x="3498506" y="1007968"/>
                  </a:cubicBezTo>
                  <a:lnTo>
                    <a:pt x="3549059" y="971982"/>
                  </a:lnTo>
                  <a:cubicBezTo>
                    <a:pt x="3553667" y="968701"/>
                    <a:pt x="3558990" y="966241"/>
                    <a:pt x="3564672" y="964601"/>
                  </a:cubicBezTo>
                  <a:lnTo>
                    <a:pt x="3581335" y="962293"/>
                  </a:lnTo>
                  <a:close/>
                  <a:moveTo>
                    <a:pt x="2951930" y="962140"/>
                  </a:moveTo>
                  <a:lnTo>
                    <a:pt x="2952026" y="962154"/>
                  </a:lnTo>
                  <a:lnTo>
                    <a:pt x="2952026" y="962140"/>
                  </a:lnTo>
                  <a:lnTo>
                    <a:pt x="2952027" y="962140"/>
                  </a:lnTo>
                  <a:cubicBezTo>
                    <a:pt x="2964106" y="962140"/>
                    <a:pt x="2976186" y="965421"/>
                    <a:pt x="2985401" y="971981"/>
                  </a:cubicBezTo>
                  <a:lnTo>
                    <a:pt x="3035954" y="1007968"/>
                  </a:lnTo>
                  <a:cubicBezTo>
                    <a:pt x="3054386" y="1021089"/>
                    <a:pt x="3054386" y="1042363"/>
                    <a:pt x="3035954" y="1055484"/>
                  </a:cubicBezTo>
                  <a:lnTo>
                    <a:pt x="2985401" y="1091470"/>
                  </a:lnTo>
                  <a:cubicBezTo>
                    <a:pt x="2976185" y="1098031"/>
                    <a:pt x="2964106" y="1101311"/>
                    <a:pt x="2952027" y="1101311"/>
                  </a:cubicBezTo>
                  <a:lnTo>
                    <a:pt x="2952026" y="1101311"/>
                  </a:lnTo>
                  <a:lnTo>
                    <a:pt x="2952026" y="1101298"/>
                  </a:lnTo>
                  <a:lnTo>
                    <a:pt x="2951930" y="1101312"/>
                  </a:lnTo>
                  <a:cubicBezTo>
                    <a:pt x="2939851" y="1101312"/>
                    <a:pt x="2927771" y="1098031"/>
                    <a:pt x="2918556" y="1091470"/>
                  </a:cubicBezTo>
                  <a:lnTo>
                    <a:pt x="2868003" y="1055484"/>
                  </a:lnTo>
                  <a:cubicBezTo>
                    <a:pt x="2849570" y="1042363"/>
                    <a:pt x="2849571" y="1021089"/>
                    <a:pt x="2868003" y="1007968"/>
                  </a:cubicBezTo>
                  <a:lnTo>
                    <a:pt x="2918556" y="971982"/>
                  </a:lnTo>
                  <a:cubicBezTo>
                    <a:pt x="2927771" y="965421"/>
                    <a:pt x="2939851" y="962140"/>
                    <a:pt x="2951930" y="962140"/>
                  </a:cubicBezTo>
                  <a:close/>
                  <a:moveTo>
                    <a:pt x="2321300" y="962140"/>
                  </a:moveTo>
                  <a:lnTo>
                    <a:pt x="2321522" y="962172"/>
                  </a:lnTo>
                  <a:lnTo>
                    <a:pt x="2321522" y="962140"/>
                  </a:lnTo>
                  <a:lnTo>
                    <a:pt x="2321524" y="962140"/>
                  </a:lnTo>
                  <a:cubicBezTo>
                    <a:pt x="2333602" y="962140"/>
                    <a:pt x="2345682" y="965421"/>
                    <a:pt x="2354898" y="971981"/>
                  </a:cubicBezTo>
                  <a:lnTo>
                    <a:pt x="2405450" y="1007968"/>
                  </a:lnTo>
                  <a:cubicBezTo>
                    <a:pt x="2423882" y="1021089"/>
                    <a:pt x="2423882" y="1042363"/>
                    <a:pt x="2405450" y="1055484"/>
                  </a:cubicBezTo>
                  <a:lnTo>
                    <a:pt x="2354898" y="1091470"/>
                  </a:lnTo>
                  <a:cubicBezTo>
                    <a:pt x="2345681" y="1098031"/>
                    <a:pt x="2333602" y="1101311"/>
                    <a:pt x="2321524" y="1101311"/>
                  </a:cubicBezTo>
                  <a:lnTo>
                    <a:pt x="2321522" y="1101311"/>
                  </a:lnTo>
                  <a:lnTo>
                    <a:pt x="2321522" y="1101281"/>
                  </a:lnTo>
                  <a:lnTo>
                    <a:pt x="2321300" y="1101312"/>
                  </a:lnTo>
                  <a:cubicBezTo>
                    <a:pt x="2309220" y="1101312"/>
                    <a:pt x="2297141" y="1098031"/>
                    <a:pt x="2287925" y="1091470"/>
                  </a:cubicBezTo>
                  <a:lnTo>
                    <a:pt x="2237372" y="1055484"/>
                  </a:lnTo>
                  <a:cubicBezTo>
                    <a:pt x="2218940" y="1042363"/>
                    <a:pt x="2218940" y="1021089"/>
                    <a:pt x="2237372" y="1007968"/>
                  </a:cubicBezTo>
                  <a:lnTo>
                    <a:pt x="2287925" y="971982"/>
                  </a:lnTo>
                  <a:cubicBezTo>
                    <a:pt x="2297141" y="965421"/>
                    <a:pt x="2309220" y="962140"/>
                    <a:pt x="2321300" y="962140"/>
                  </a:cubicBezTo>
                  <a:close/>
                  <a:moveTo>
                    <a:pt x="1690796" y="962140"/>
                  </a:moveTo>
                  <a:lnTo>
                    <a:pt x="1690892" y="962154"/>
                  </a:lnTo>
                  <a:lnTo>
                    <a:pt x="1690892" y="962140"/>
                  </a:lnTo>
                  <a:lnTo>
                    <a:pt x="1690893" y="962140"/>
                  </a:lnTo>
                  <a:cubicBezTo>
                    <a:pt x="1702972" y="962140"/>
                    <a:pt x="1715052" y="965421"/>
                    <a:pt x="1724268" y="971981"/>
                  </a:cubicBezTo>
                  <a:lnTo>
                    <a:pt x="1774820" y="1007968"/>
                  </a:lnTo>
                  <a:cubicBezTo>
                    <a:pt x="1793252" y="1021089"/>
                    <a:pt x="1793252" y="1042363"/>
                    <a:pt x="1774820" y="1055484"/>
                  </a:cubicBezTo>
                  <a:lnTo>
                    <a:pt x="1724267" y="1091470"/>
                  </a:lnTo>
                  <a:cubicBezTo>
                    <a:pt x="1715051" y="1098031"/>
                    <a:pt x="1702972" y="1101311"/>
                    <a:pt x="1690893" y="1101311"/>
                  </a:cubicBezTo>
                  <a:lnTo>
                    <a:pt x="1690892" y="1101311"/>
                  </a:lnTo>
                  <a:lnTo>
                    <a:pt x="1690892" y="1101298"/>
                  </a:lnTo>
                  <a:lnTo>
                    <a:pt x="1690796" y="1101312"/>
                  </a:lnTo>
                  <a:cubicBezTo>
                    <a:pt x="1678717" y="1101312"/>
                    <a:pt x="1666638" y="1098031"/>
                    <a:pt x="1657421" y="1091470"/>
                  </a:cubicBezTo>
                  <a:lnTo>
                    <a:pt x="1606869" y="1055484"/>
                  </a:lnTo>
                  <a:cubicBezTo>
                    <a:pt x="1588437" y="1042363"/>
                    <a:pt x="1588437" y="1021089"/>
                    <a:pt x="1606869" y="1007968"/>
                  </a:cubicBezTo>
                  <a:lnTo>
                    <a:pt x="1657421" y="971982"/>
                  </a:lnTo>
                  <a:cubicBezTo>
                    <a:pt x="1666638" y="965421"/>
                    <a:pt x="1678717" y="962140"/>
                    <a:pt x="1690796" y="962140"/>
                  </a:cubicBezTo>
                  <a:close/>
                  <a:moveTo>
                    <a:pt x="1060388" y="962140"/>
                  </a:moveTo>
                  <a:lnTo>
                    <a:pt x="1060389" y="962140"/>
                  </a:lnTo>
                  <a:lnTo>
                    <a:pt x="1060938" y="962217"/>
                  </a:lnTo>
                  <a:lnTo>
                    <a:pt x="1061486" y="962140"/>
                  </a:lnTo>
                  <a:lnTo>
                    <a:pt x="1061709" y="962172"/>
                  </a:lnTo>
                  <a:lnTo>
                    <a:pt x="1061709" y="962323"/>
                  </a:lnTo>
                  <a:lnTo>
                    <a:pt x="1078151" y="964601"/>
                  </a:lnTo>
                  <a:cubicBezTo>
                    <a:pt x="1083832" y="966241"/>
                    <a:pt x="1089156" y="968701"/>
                    <a:pt x="1093764" y="971981"/>
                  </a:cubicBezTo>
                  <a:lnTo>
                    <a:pt x="1144317" y="1007968"/>
                  </a:lnTo>
                  <a:cubicBezTo>
                    <a:pt x="1162749" y="1021089"/>
                    <a:pt x="1162749" y="1042363"/>
                    <a:pt x="1144317" y="1055484"/>
                  </a:cubicBezTo>
                  <a:lnTo>
                    <a:pt x="1093764" y="1091470"/>
                  </a:lnTo>
                  <a:cubicBezTo>
                    <a:pt x="1089156" y="1094751"/>
                    <a:pt x="1083832" y="1097211"/>
                    <a:pt x="1078150" y="1098851"/>
                  </a:cubicBezTo>
                  <a:lnTo>
                    <a:pt x="1061709" y="1101128"/>
                  </a:lnTo>
                  <a:lnTo>
                    <a:pt x="1061709" y="1101281"/>
                  </a:lnTo>
                  <a:lnTo>
                    <a:pt x="1061486" y="1101312"/>
                  </a:lnTo>
                  <a:lnTo>
                    <a:pt x="1060937" y="1101235"/>
                  </a:lnTo>
                  <a:lnTo>
                    <a:pt x="1060389" y="1101311"/>
                  </a:lnTo>
                  <a:lnTo>
                    <a:pt x="1060388" y="1101311"/>
                  </a:lnTo>
                  <a:lnTo>
                    <a:pt x="1060388" y="1101159"/>
                  </a:lnTo>
                  <a:lnTo>
                    <a:pt x="1043726" y="1098851"/>
                  </a:lnTo>
                  <a:cubicBezTo>
                    <a:pt x="1038044" y="1097211"/>
                    <a:pt x="1032720" y="1094751"/>
                    <a:pt x="1028112" y="1091470"/>
                  </a:cubicBezTo>
                  <a:lnTo>
                    <a:pt x="977559" y="1055484"/>
                  </a:lnTo>
                  <a:cubicBezTo>
                    <a:pt x="959127" y="1042363"/>
                    <a:pt x="959128" y="1021089"/>
                    <a:pt x="977559" y="1007968"/>
                  </a:cubicBezTo>
                  <a:lnTo>
                    <a:pt x="1028112" y="971982"/>
                  </a:lnTo>
                  <a:cubicBezTo>
                    <a:pt x="1032720" y="968701"/>
                    <a:pt x="1038044" y="966241"/>
                    <a:pt x="1043726" y="964601"/>
                  </a:cubicBezTo>
                  <a:lnTo>
                    <a:pt x="1060388" y="962293"/>
                  </a:lnTo>
                  <a:close/>
                  <a:moveTo>
                    <a:pt x="430983" y="962140"/>
                  </a:moveTo>
                  <a:lnTo>
                    <a:pt x="431079" y="962154"/>
                  </a:lnTo>
                  <a:lnTo>
                    <a:pt x="431079" y="962140"/>
                  </a:lnTo>
                  <a:lnTo>
                    <a:pt x="431080" y="962140"/>
                  </a:lnTo>
                  <a:cubicBezTo>
                    <a:pt x="443159" y="962140"/>
                    <a:pt x="455239" y="965421"/>
                    <a:pt x="464454" y="971981"/>
                  </a:cubicBezTo>
                  <a:lnTo>
                    <a:pt x="515007" y="1007968"/>
                  </a:lnTo>
                  <a:cubicBezTo>
                    <a:pt x="533439" y="1021089"/>
                    <a:pt x="533439" y="1042363"/>
                    <a:pt x="515007" y="1055484"/>
                  </a:cubicBezTo>
                  <a:lnTo>
                    <a:pt x="464454" y="1091470"/>
                  </a:lnTo>
                  <a:cubicBezTo>
                    <a:pt x="455238" y="1098031"/>
                    <a:pt x="443159" y="1101311"/>
                    <a:pt x="431080" y="1101311"/>
                  </a:cubicBezTo>
                  <a:lnTo>
                    <a:pt x="431079" y="1101311"/>
                  </a:lnTo>
                  <a:lnTo>
                    <a:pt x="431079" y="1101298"/>
                  </a:lnTo>
                  <a:lnTo>
                    <a:pt x="430983" y="1101312"/>
                  </a:lnTo>
                  <a:cubicBezTo>
                    <a:pt x="418904" y="1101312"/>
                    <a:pt x="406825" y="1098031"/>
                    <a:pt x="397609" y="1091470"/>
                  </a:cubicBezTo>
                  <a:lnTo>
                    <a:pt x="347056" y="1055484"/>
                  </a:lnTo>
                  <a:cubicBezTo>
                    <a:pt x="328624" y="1042363"/>
                    <a:pt x="328624" y="1021089"/>
                    <a:pt x="347056" y="1007968"/>
                  </a:cubicBezTo>
                  <a:lnTo>
                    <a:pt x="397609" y="971982"/>
                  </a:lnTo>
                  <a:cubicBezTo>
                    <a:pt x="406825" y="965421"/>
                    <a:pt x="418904" y="962140"/>
                    <a:pt x="430983" y="962140"/>
                  </a:cubicBezTo>
                  <a:close/>
                  <a:moveTo>
                    <a:pt x="3743055" y="950375"/>
                  </a:moveTo>
                  <a:cubicBezTo>
                    <a:pt x="3749490" y="950375"/>
                    <a:pt x="3755923" y="952122"/>
                    <a:pt x="3760833" y="955617"/>
                  </a:cubicBezTo>
                  <a:lnTo>
                    <a:pt x="3799092" y="982852"/>
                  </a:lnTo>
                  <a:cubicBezTo>
                    <a:pt x="3808910" y="989841"/>
                    <a:pt x="3808910" y="1001174"/>
                    <a:pt x="3799092" y="1008163"/>
                  </a:cubicBezTo>
                  <a:lnTo>
                    <a:pt x="3764142" y="1033041"/>
                  </a:lnTo>
                  <a:cubicBezTo>
                    <a:pt x="3754324" y="1040031"/>
                    <a:pt x="3738406" y="1040031"/>
                    <a:pt x="3728587" y="1033041"/>
                  </a:cubicBezTo>
                  <a:lnTo>
                    <a:pt x="3690328" y="1005806"/>
                  </a:lnTo>
                  <a:cubicBezTo>
                    <a:pt x="3680510" y="998817"/>
                    <a:pt x="3680510" y="987485"/>
                    <a:pt x="3690328" y="980496"/>
                  </a:cubicBezTo>
                  <a:lnTo>
                    <a:pt x="3725277" y="955617"/>
                  </a:lnTo>
                  <a:cubicBezTo>
                    <a:pt x="3730186" y="952123"/>
                    <a:pt x="3736621" y="950375"/>
                    <a:pt x="3743055" y="950375"/>
                  </a:cubicBezTo>
                  <a:close/>
                  <a:moveTo>
                    <a:pt x="3113745" y="950375"/>
                  </a:moveTo>
                  <a:cubicBezTo>
                    <a:pt x="3120180" y="950375"/>
                    <a:pt x="3126614" y="952122"/>
                    <a:pt x="3131523" y="955617"/>
                  </a:cubicBezTo>
                  <a:lnTo>
                    <a:pt x="3169782" y="982852"/>
                  </a:lnTo>
                  <a:cubicBezTo>
                    <a:pt x="3179600" y="989841"/>
                    <a:pt x="3179600" y="1001174"/>
                    <a:pt x="3169782" y="1008163"/>
                  </a:cubicBezTo>
                  <a:lnTo>
                    <a:pt x="3134833" y="1033041"/>
                  </a:lnTo>
                  <a:cubicBezTo>
                    <a:pt x="3125015" y="1040031"/>
                    <a:pt x="3109096" y="1040031"/>
                    <a:pt x="3099278" y="1033041"/>
                  </a:cubicBezTo>
                  <a:lnTo>
                    <a:pt x="3061018" y="1005806"/>
                  </a:lnTo>
                  <a:cubicBezTo>
                    <a:pt x="3051200" y="998817"/>
                    <a:pt x="3051200" y="987485"/>
                    <a:pt x="3061018" y="980496"/>
                  </a:cubicBezTo>
                  <a:lnTo>
                    <a:pt x="3095968" y="955617"/>
                  </a:lnTo>
                  <a:cubicBezTo>
                    <a:pt x="3100876" y="952123"/>
                    <a:pt x="3107311" y="950375"/>
                    <a:pt x="3113745" y="950375"/>
                  </a:cubicBezTo>
                  <a:close/>
                  <a:moveTo>
                    <a:pt x="2483242" y="950375"/>
                  </a:moveTo>
                  <a:cubicBezTo>
                    <a:pt x="2489676" y="950375"/>
                    <a:pt x="2496110" y="952122"/>
                    <a:pt x="2501020" y="955617"/>
                  </a:cubicBezTo>
                  <a:lnTo>
                    <a:pt x="2539279" y="982852"/>
                  </a:lnTo>
                  <a:cubicBezTo>
                    <a:pt x="2549097" y="989841"/>
                    <a:pt x="2549097" y="1001174"/>
                    <a:pt x="2539279" y="1008163"/>
                  </a:cubicBezTo>
                  <a:lnTo>
                    <a:pt x="2504329" y="1033041"/>
                  </a:lnTo>
                  <a:cubicBezTo>
                    <a:pt x="2494511" y="1040031"/>
                    <a:pt x="2478592" y="1040031"/>
                    <a:pt x="2468774" y="1033041"/>
                  </a:cubicBezTo>
                  <a:lnTo>
                    <a:pt x="2430515" y="1005806"/>
                  </a:lnTo>
                  <a:cubicBezTo>
                    <a:pt x="2420697" y="998817"/>
                    <a:pt x="2420697" y="987485"/>
                    <a:pt x="2430515" y="980496"/>
                  </a:cubicBezTo>
                  <a:lnTo>
                    <a:pt x="2465465" y="955617"/>
                  </a:lnTo>
                  <a:cubicBezTo>
                    <a:pt x="2470373" y="952123"/>
                    <a:pt x="2476808" y="950375"/>
                    <a:pt x="2483242" y="950375"/>
                  </a:cubicBezTo>
                  <a:close/>
                  <a:moveTo>
                    <a:pt x="1852611" y="950375"/>
                  </a:moveTo>
                  <a:cubicBezTo>
                    <a:pt x="1859046" y="950375"/>
                    <a:pt x="1865480" y="952122"/>
                    <a:pt x="1870390" y="955617"/>
                  </a:cubicBezTo>
                  <a:lnTo>
                    <a:pt x="1908648" y="982852"/>
                  </a:lnTo>
                  <a:cubicBezTo>
                    <a:pt x="1918466" y="989841"/>
                    <a:pt x="1918466" y="1001174"/>
                    <a:pt x="1908648" y="1008163"/>
                  </a:cubicBezTo>
                  <a:lnTo>
                    <a:pt x="1873699" y="1033041"/>
                  </a:lnTo>
                  <a:cubicBezTo>
                    <a:pt x="1863881" y="1040031"/>
                    <a:pt x="1847962" y="1040031"/>
                    <a:pt x="1838144" y="1033041"/>
                  </a:cubicBezTo>
                  <a:lnTo>
                    <a:pt x="1799885" y="1005806"/>
                  </a:lnTo>
                  <a:cubicBezTo>
                    <a:pt x="1790066" y="998817"/>
                    <a:pt x="1790066" y="987485"/>
                    <a:pt x="1799885" y="980496"/>
                  </a:cubicBezTo>
                  <a:lnTo>
                    <a:pt x="1834834" y="955617"/>
                  </a:lnTo>
                  <a:cubicBezTo>
                    <a:pt x="1839743" y="952123"/>
                    <a:pt x="1846177" y="950375"/>
                    <a:pt x="1852611" y="950375"/>
                  </a:cubicBezTo>
                  <a:close/>
                  <a:moveTo>
                    <a:pt x="1222108" y="950375"/>
                  </a:moveTo>
                  <a:cubicBezTo>
                    <a:pt x="1228542" y="950375"/>
                    <a:pt x="1234977" y="952122"/>
                    <a:pt x="1239886" y="955617"/>
                  </a:cubicBezTo>
                  <a:lnTo>
                    <a:pt x="1278145" y="982852"/>
                  </a:lnTo>
                  <a:cubicBezTo>
                    <a:pt x="1287963" y="989841"/>
                    <a:pt x="1287963" y="1001174"/>
                    <a:pt x="1278145" y="1008163"/>
                  </a:cubicBezTo>
                  <a:lnTo>
                    <a:pt x="1243195" y="1033041"/>
                  </a:lnTo>
                  <a:cubicBezTo>
                    <a:pt x="1233378" y="1040031"/>
                    <a:pt x="1217459" y="1040031"/>
                    <a:pt x="1207640" y="1033041"/>
                  </a:cubicBezTo>
                  <a:lnTo>
                    <a:pt x="1169381" y="1005806"/>
                  </a:lnTo>
                  <a:cubicBezTo>
                    <a:pt x="1159563" y="998817"/>
                    <a:pt x="1159563" y="987485"/>
                    <a:pt x="1169381" y="980496"/>
                  </a:cubicBezTo>
                  <a:lnTo>
                    <a:pt x="1204330" y="955617"/>
                  </a:lnTo>
                  <a:cubicBezTo>
                    <a:pt x="1209239" y="952123"/>
                    <a:pt x="1215674" y="950375"/>
                    <a:pt x="1222108" y="950375"/>
                  </a:cubicBezTo>
                  <a:close/>
                  <a:moveTo>
                    <a:pt x="592798" y="950375"/>
                  </a:moveTo>
                  <a:cubicBezTo>
                    <a:pt x="599233" y="950375"/>
                    <a:pt x="605667" y="952122"/>
                    <a:pt x="610576" y="955617"/>
                  </a:cubicBezTo>
                  <a:lnTo>
                    <a:pt x="648835" y="982852"/>
                  </a:lnTo>
                  <a:cubicBezTo>
                    <a:pt x="658653" y="989841"/>
                    <a:pt x="658653" y="1001174"/>
                    <a:pt x="648835" y="1008163"/>
                  </a:cubicBezTo>
                  <a:lnTo>
                    <a:pt x="613886" y="1033041"/>
                  </a:lnTo>
                  <a:cubicBezTo>
                    <a:pt x="604068" y="1040031"/>
                    <a:pt x="588149" y="1040031"/>
                    <a:pt x="578331" y="1033041"/>
                  </a:cubicBezTo>
                  <a:lnTo>
                    <a:pt x="540072" y="1005806"/>
                  </a:lnTo>
                  <a:cubicBezTo>
                    <a:pt x="530253" y="998817"/>
                    <a:pt x="530253" y="987485"/>
                    <a:pt x="540072" y="980496"/>
                  </a:cubicBezTo>
                  <a:lnTo>
                    <a:pt x="575021" y="955617"/>
                  </a:lnTo>
                  <a:cubicBezTo>
                    <a:pt x="579930" y="952123"/>
                    <a:pt x="586365" y="950375"/>
                    <a:pt x="592798" y="950375"/>
                  </a:cubicBezTo>
                  <a:close/>
                  <a:moveTo>
                    <a:pt x="4282192" y="949864"/>
                  </a:moveTo>
                  <a:cubicBezTo>
                    <a:pt x="4285421" y="949774"/>
                    <a:pt x="4288698" y="950561"/>
                    <a:pt x="4291259" y="952246"/>
                  </a:cubicBezTo>
                  <a:lnTo>
                    <a:pt x="4308216" y="963403"/>
                  </a:lnTo>
                  <a:cubicBezTo>
                    <a:pt x="4313337" y="966773"/>
                    <a:pt x="4313651" y="972460"/>
                    <a:pt x="4308917" y="976106"/>
                  </a:cubicBezTo>
                  <a:lnTo>
                    <a:pt x="4298758" y="983930"/>
                  </a:lnTo>
                  <a:cubicBezTo>
                    <a:pt x="4294024" y="987576"/>
                    <a:pt x="4286034" y="987799"/>
                    <a:pt x="4280914" y="984429"/>
                  </a:cubicBezTo>
                  <a:lnTo>
                    <a:pt x="4263956" y="973272"/>
                  </a:lnTo>
                  <a:cubicBezTo>
                    <a:pt x="4258836" y="969902"/>
                    <a:pt x="4258521" y="964215"/>
                    <a:pt x="4263256" y="960569"/>
                  </a:cubicBezTo>
                  <a:lnTo>
                    <a:pt x="4273415" y="952745"/>
                  </a:lnTo>
                  <a:cubicBezTo>
                    <a:pt x="4275782" y="950923"/>
                    <a:pt x="4278962" y="949955"/>
                    <a:pt x="4282192" y="949864"/>
                  </a:cubicBezTo>
                  <a:close/>
                  <a:moveTo>
                    <a:pt x="3651688" y="949864"/>
                  </a:moveTo>
                  <a:cubicBezTo>
                    <a:pt x="3654918" y="949774"/>
                    <a:pt x="3658195" y="950561"/>
                    <a:pt x="3660756" y="952246"/>
                  </a:cubicBezTo>
                  <a:lnTo>
                    <a:pt x="3677712" y="963403"/>
                  </a:lnTo>
                  <a:cubicBezTo>
                    <a:pt x="3682833" y="966773"/>
                    <a:pt x="3683148" y="972460"/>
                    <a:pt x="3678414" y="976106"/>
                  </a:cubicBezTo>
                  <a:lnTo>
                    <a:pt x="3668254" y="983930"/>
                  </a:lnTo>
                  <a:cubicBezTo>
                    <a:pt x="3663521" y="987576"/>
                    <a:pt x="3655531" y="987799"/>
                    <a:pt x="3650410" y="984429"/>
                  </a:cubicBezTo>
                  <a:lnTo>
                    <a:pt x="3633453" y="973272"/>
                  </a:lnTo>
                  <a:cubicBezTo>
                    <a:pt x="3628332" y="969902"/>
                    <a:pt x="3628017" y="964215"/>
                    <a:pt x="3632752" y="960569"/>
                  </a:cubicBezTo>
                  <a:lnTo>
                    <a:pt x="3642911" y="952745"/>
                  </a:lnTo>
                  <a:cubicBezTo>
                    <a:pt x="3645278" y="950923"/>
                    <a:pt x="3648459" y="949955"/>
                    <a:pt x="3651688" y="949864"/>
                  </a:cubicBezTo>
                  <a:close/>
                  <a:moveTo>
                    <a:pt x="3022378" y="949864"/>
                  </a:moveTo>
                  <a:cubicBezTo>
                    <a:pt x="3025608" y="949774"/>
                    <a:pt x="3028886" y="950561"/>
                    <a:pt x="3031446" y="952246"/>
                  </a:cubicBezTo>
                  <a:lnTo>
                    <a:pt x="3048403" y="963403"/>
                  </a:lnTo>
                  <a:cubicBezTo>
                    <a:pt x="3053524" y="966773"/>
                    <a:pt x="3053838" y="972460"/>
                    <a:pt x="3049104" y="976106"/>
                  </a:cubicBezTo>
                  <a:lnTo>
                    <a:pt x="3038944" y="983930"/>
                  </a:lnTo>
                  <a:cubicBezTo>
                    <a:pt x="3034211" y="987576"/>
                    <a:pt x="3026222" y="987799"/>
                    <a:pt x="3021100" y="984429"/>
                  </a:cubicBezTo>
                  <a:lnTo>
                    <a:pt x="3004143" y="973272"/>
                  </a:lnTo>
                  <a:cubicBezTo>
                    <a:pt x="2999022" y="969902"/>
                    <a:pt x="2998708" y="964215"/>
                    <a:pt x="3003442" y="960569"/>
                  </a:cubicBezTo>
                  <a:lnTo>
                    <a:pt x="3013602" y="952745"/>
                  </a:lnTo>
                  <a:cubicBezTo>
                    <a:pt x="3015969" y="950923"/>
                    <a:pt x="3019149" y="949955"/>
                    <a:pt x="3022378" y="949864"/>
                  </a:cubicBezTo>
                  <a:close/>
                  <a:moveTo>
                    <a:pt x="2391875" y="949864"/>
                  </a:moveTo>
                  <a:cubicBezTo>
                    <a:pt x="2395104" y="949774"/>
                    <a:pt x="2398382" y="950561"/>
                    <a:pt x="2400943" y="952246"/>
                  </a:cubicBezTo>
                  <a:lnTo>
                    <a:pt x="2417900" y="963403"/>
                  </a:lnTo>
                  <a:cubicBezTo>
                    <a:pt x="2423021" y="966773"/>
                    <a:pt x="2423334" y="972460"/>
                    <a:pt x="2418601" y="976106"/>
                  </a:cubicBezTo>
                  <a:lnTo>
                    <a:pt x="2408441" y="983930"/>
                  </a:lnTo>
                  <a:cubicBezTo>
                    <a:pt x="2403708" y="987576"/>
                    <a:pt x="2395718" y="987799"/>
                    <a:pt x="2390597" y="984429"/>
                  </a:cubicBezTo>
                  <a:lnTo>
                    <a:pt x="2373640" y="973272"/>
                  </a:lnTo>
                  <a:cubicBezTo>
                    <a:pt x="2368519" y="969902"/>
                    <a:pt x="2368205" y="964215"/>
                    <a:pt x="2372939" y="960569"/>
                  </a:cubicBezTo>
                  <a:lnTo>
                    <a:pt x="2383098" y="952745"/>
                  </a:lnTo>
                  <a:cubicBezTo>
                    <a:pt x="2385465" y="950923"/>
                    <a:pt x="2388646" y="949955"/>
                    <a:pt x="2391875" y="949864"/>
                  </a:cubicBezTo>
                  <a:close/>
                  <a:moveTo>
                    <a:pt x="1761245" y="949864"/>
                  </a:moveTo>
                  <a:cubicBezTo>
                    <a:pt x="1764474" y="949774"/>
                    <a:pt x="1767752" y="950561"/>
                    <a:pt x="1770312" y="952246"/>
                  </a:cubicBezTo>
                  <a:lnTo>
                    <a:pt x="1787269" y="963403"/>
                  </a:lnTo>
                  <a:cubicBezTo>
                    <a:pt x="1792390" y="966773"/>
                    <a:pt x="1792704" y="972460"/>
                    <a:pt x="1787970" y="976106"/>
                  </a:cubicBezTo>
                  <a:lnTo>
                    <a:pt x="1777811" y="983930"/>
                  </a:lnTo>
                  <a:cubicBezTo>
                    <a:pt x="1773078" y="987576"/>
                    <a:pt x="1765088" y="987799"/>
                    <a:pt x="1759966" y="984429"/>
                  </a:cubicBezTo>
                  <a:lnTo>
                    <a:pt x="1743010" y="973272"/>
                  </a:lnTo>
                  <a:cubicBezTo>
                    <a:pt x="1737889" y="969902"/>
                    <a:pt x="1737574" y="964215"/>
                    <a:pt x="1742308" y="960569"/>
                  </a:cubicBezTo>
                  <a:lnTo>
                    <a:pt x="1752468" y="952745"/>
                  </a:lnTo>
                  <a:cubicBezTo>
                    <a:pt x="1754835" y="950923"/>
                    <a:pt x="1758016" y="949955"/>
                    <a:pt x="1761245" y="949864"/>
                  </a:cubicBezTo>
                  <a:close/>
                  <a:moveTo>
                    <a:pt x="1130741" y="949864"/>
                  </a:moveTo>
                  <a:cubicBezTo>
                    <a:pt x="1133971" y="949774"/>
                    <a:pt x="1137248" y="950561"/>
                    <a:pt x="1139809" y="952246"/>
                  </a:cubicBezTo>
                  <a:lnTo>
                    <a:pt x="1156766" y="963403"/>
                  </a:lnTo>
                  <a:cubicBezTo>
                    <a:pt x="1161886" y="966773"/>
                    <a:pt x="1162201" y="972460"/>
                    <a:pt x="1157467" y="976106"/>
                  </a:cubicBezTo>
                  <a:lnTo>
                    <a:pt x="1147307" y="983930"/>
                  </a:lnTo>
                  <a:cubicBezTo>
                    <a:pt x="1142574" y="987576"/>
                    <a:pt x="1134584" y="987799"/>
                    <a:pt x="1129463" y="984429"/>
                  </a:cubicBezTo>
                  <a:lnTo>
                    <a:pt x="1112506" y="973272"/>
                  </a:lnTo>
                  <a:cubicBezTo>
                    <a:pt x="1107385" y="969902"/>
                    <a:pt x="1107071" y="964215"/>
                    <a:pt x="1111805" y="960569"/>
                  </a:cubicBezTo>
                  <a:lnTo>
                    <a:pt x="1121964" y="952745"/>
                  </a:lnTo>
                  <a:cubicBezTo>
                    <a:pt x="1124331" y="950923"/>
                    <a:pt x="1127513" y="949955"/>
                    <a:pt x="1130741" y="949864"/>
                  </a:cubicBezTo>
                  <a:close/>
                  <a:moveTo>
                    <a:pt x="501432" y="949864"/>
                  </a:moveTo>
                  <a:cubicBezTo>
                    <a:pt x="504661" y="949774"/>
                    <a:pt x="507939" y="950561"/>
                    <a:pt x="510499" y="952246"/>
                  </a:cubicBezTo>
                  <a:lnTo>
                    <a:pt x="527456" y="963403"/>
                  </a:lnTo>
                  <a:cubicBezTo>
                    <a:pt x="532577" y="966773"/>
                    <a:pt x="532891" y="972460"/>
                    <a:pt x="528157" y="976106"/>
                  </a:cubicBezTo>
                  <a:lnTo>
                    <a:pt x="517998" y="983930"/>
                  </a:lnTo>
                  <a:cubicBezTo>
                    <a:pt x="513264" y="987576"/>
                    <a:pt x="505275" y="987799"/>
                    <a:pt x="500153" y="984429"/>
                  </a:cubicBezTo>
                  <a:lnTo>
                    <a:pt x="483196" y="973272"/>
                  </a:lnTo>
                  <a:cubicBezTo>
                    <a:pt x="478076" y="969902"/>
                    <a:pt x="477761" y="964215"/>
                    <a:pt x="482496" y="960569"/>
                  </a:cubicBezTo>
                  <a:lnTo>
                    <a:pt x="492655" y="952745"/>
                  </a:lnTo>
                  <a:cubicBezTo>
                    <a:pt x="495022" y="950923"/>
                    <a:pt x="498202" y="949955"/>
                    <a:pt x="501432" y="949864"/>
                  </a:cubicBezTo>
                  <a:close/>
                  <a:moveTo>
                    <a:pt x="3899582" y="947505"/>
                  </a:moveTo>
                  <a:cubicBezTo>
                    <a:pt x="3901422" y="947564"/>
                    <a:pt x="3903232" y="948122"/>
                    <a:pt x="3904574" y="949165"/>
                  </a:cubicBezTo>
                  <a:lnTo>
                    <a:pt x="3910334" y="953647"/>
                  </a:lnTo>
                  <a:cubicBezTo>
                    <a:pt x="3913019" y="955735"/>
                    <a:pt x="3912816" y="958977"/>
                    <a:pt x="3909883" y="960887"/>
                  </a:cubicBezTo>
                  <a:lnTo>
                    <a:pt x="3903588" y="964988"/>
                  </a:lnTo>
                  <a:cubicBezTo>
                    <a:pt x="3900654" y="966899"/>
                    <a:pt x="3896101" y="966755"/>
                    <a:pt x="3893417" y="964667"/>
                  </a:cubicBezTo>
                  <a:lnTo>
                    <a:pt x="3887656" y="960185"/>
                  </a:lnTo>
                  <a:cubicBezTo>
                    <a:pt x="3884972" y="958097"/>
                    <a:pt x="3885174" y="954855"/>
                    <a:pt x="3888107" y="952945"/>
                  </a:cubicBezTo>
                  <a:lnTo>
                    <a:pt x="3894403" y="948844"/>
                  </a:lnTo>
                  <a:cubicBezTo>
                    <a:pt x="3895869" y="947889"/>
                    <a:pt x="3897741" y="947447"/>
                    <a:pt x="3899582" y="947505"/>
                  </a:cubicBezTo>
                  <a:close/>
                  <a:moveTo>
                    <a:pt x="3270272" y="947505"/>
                  </a:moveTo>
                  <a:cubicBezTo>
                    <a:pt x="3272113" y="947564"/>
                    <a:pt x="3273922" y="948122"/>
                    <a:pt x="3275264" y="949165"/>
                  </a:cubicBezTo>
                  <a:lnTo>
                    <a:pt x="3281025" y="953647"/>
                  </a:lnTo>
                  <a:cubicBezTo>
                    <a:pt x="3283709" y="955735"/>
                    <a:pt x="3283508" y="958977"/>
                    <a:pt x="3280573" y="960887"/>
                  </a:cubicBezTo>
                  <a:lnTo>
                    <a:pt x="3274278" y="964988"/>
                  </a:lnTo>
                  <a:cubicBezTo>
                    <a:pt x="3271344" y="966899"/>
                    <a:pt x="3266791" y="966755"/>
                    <a:pt x="3264107" y="964667"/>
                  </a:cubicBezTo>
                  <a:lnTo>
                    <a:pt x="3258346" y="960185"/>
                  </a:lnTo>
                  <a:cubicBezTo>
                    <a:pt x="3255662" y="958097"/>
                    <a:pt x="3255864" y="954855"/>
                    <a:pt x="3258798" y="952945"/>
                  </a:cubicBezTo>
                  <a:lnTo>
                    <a:pt x="3265094" y="948844"/>
                  </a:lnTo>
                  <a:cubicBezTo>
                    <a:pt x="3266560" y="947889"/>
                    <a:pt x="3268432" y="947447"/>
                    <a:pt x="3270272" y="947505"/>
                  </a:cubicBezTo>
                  <a:close/>
                  <a:moveTo>
                    <a:pt x="2639769" y="947505"/>
                  </a:moveTo>
                  <a:cubicBezTo>
                    <a:pt x="2641610" y="947564"/>
                    <a:pt x="2643419" y="948122"/>
                    <a:pt x="2644761" y="949165"/>
                  </a:cubicBezTo>
                  <a:lnTo>
                    <a:pt x="2650521" y="953647"/>
                  </a:lnTo>
                  <a:cubicBezTo>
                    <a:pt x="2653206" y="955735"/>
                    <a:pt x="2653004" y="958977"/>
                    <a:pt x="2650070" y="960887"/>
                  </a:cubicBezTo>
                  <a:lnTo>
                    <a:pt x="2643775" y="964988"/>
                  </a:lnTo>
                  <a:cubicBezTo>
                    <a:pt x="2640841" y="966899"/>
                    <a:pt x="2636288" y="966755"/>
                    <a:pt x="2633604" y="964667"/>
                  </a:cubicBezTo>
                  <a:lnTo>
                    <a:pt x="2627843" y="960185"/>
                  </a:lnTo>
                  <a:cubicBezTo>
                    <a:pt x="2625159" y="958097"/>
                    <a:pt x="2625361" y="954855"/>
                    <a:pt x="2628295" y="952945"/>
                  </a:cubicBezTo>
                  <a:lnTo>
                    <a:pt x="2634590" y="948844"/>
                  </a:lnTo>
                  <a:cubicBezTo>
                    <a:pt x="2636057" y="947889"/>
                    <a:pt x="2637928" y="947447"/>
                    <a:pt x="2639769" y="947505"/>
                  </a:cubicBezTo>
                  <a:close/>
                  <a:moveTo>
                    <a:pt x="2009138" y="947505"/>
                  </a:moveTo>
                  <a:cubicBezTo>
                    <a:pt x="2010979" y="947564"/>
                    <a:pt x="2012788" y="948122"/>
                    <a:pt x="2014130" y="949165"/>
                  </a:cubicBezTo>
                  <a:lnTo>
                    <a:pt x="2019891" y="953647"/>
                  </a:lnTo>
                  <a:cubicBezTo>
                    <a:pt x="2022575" y="955735"/>
                    <a:pt x="2022373" y="958977"/>
                    <a:pt x="2019439" y="960887"/>
                  </a:cubicBezTo>
                  <a:lnTo>
                    <a:pt x="2013144" y="964988"/>
                  </a:lnTo>
                  <a:cubicBezTo>
                    <a:pt x="2010210" y="966899"/>
                    <a:pt x="2005658" y="966755"/>
                    <a:pt x="2002973" y="964667"/>
                  </a:cubicBezTo>
                  <a:lnTo>
                    <a:pt x="1997213" y="960185"/>
                  </a:lnTo>
                  <a:cubicBezTo>
                    <a:pt x="1994528" y="958097"/>
                    <a:pt x="1994730" y="954855"/>
                    <a:pt x="1997664" y="952945"/>
                  </a:cubicBezTo>
                  <a:lnTo>
                    <a:pt x="2003959" y="948844"/>
                  </a:lnTo>
                  <a:cubicBezTo>
                    <a:pt x="2005426" y="947889"/>
                    <a:pt x="2007298" y="947447"/>
                    <a:pt x="2009138" y="947505"/>
                  </a:cubicBezTo>
                  <a:close/>
                  <a:moveTo>
                    <a:pt x="1378635" y="947505"/>
                  </a:moveTo>
                  <a:cubicBezTo>
                    <a:pt x="1380475" y="947564"/>
                    <a:pt x="1382285" y="948122"/>
                    <a:pt x="1383627" y="949165"/>
                  </a:cubicBezTo>
                  <a:lnTo>
                    <a:pt x="1389388" y="953647"/>
                  </a:lnTo>
                  <a:cubicBezTo>
                    <a:pt x="1392072" y="955735"/>
                    <a:pt x="1391870" y="958977"/>
                    <a:pt x="1388936" y="960887"/>
                  </a:cubicBezTo>
                  <a:lnTo>
                    <a:pt x="1382641" y="964988"/>
                  </a:lnTo>
                  <a:cubicBezTo>
                    <a:pt x="1379707" y="966899"/>
                    <a:pt x="1375154" y="966755"/>
                    <a:pt x="1372470" y="964667"/>
                  </a:cubicBezTo>
                  <a:lnTo>
                    <a:pt x="1366709" y="960185"/>
                  </a:lnTo>
                  <a:cubicBezTo>
                    <a:pt x="1364025" y="958097"/>
                    <a:pt x="1364227" y="954855"/>
                    <a:pt x="1367160" y="952945"/>
                  </a:cubicBezTo>
                  <a:lnTo>
                    <a:pt x="1373456" y="948844"/>
                  </a:lnTo>
                  <a:cubicBezTo>
                    <a:pt x="1374923" y="947889"/>
                    <a:pt x="1376794" y="947447"/>
                    <a:pt x="1378635" y="947505"/>
                  </a:cubicBezTo>
                  <a:close/>
                  <a:moveTo>
                    <a:pt x="749326" y="947505"/>
                  </a:moveTo>
                  <a:cubicBezTo>
                    <a:pt x="751166" y="947564"/>
                    <a:pt x="752976" y="948122"/>
                    <a:pt x="754317" y="949165"/>
                  </a:cubicBezTo>
                  <a:lnTo>
                    <a:pt x="760078" y="953647"/>
                  </a:lnTo>
                  <a:cubicBezTo>
                    <a:pt x="762762" y="955735"/>
                    <a:pt x="762561" y="958977"/>
                    <a:pt x="759626" y="960887"/>
                  </a:cubicBezTo>
                  <a:lnTo>
                    <a:pt x="753331" y="964988"/>
                  </a:lnTo>
                  <a:cubicBezTo>
                    <a:pt x="750397" y="966899"/>
                    <a:pt x="745844" y="966755"/>
                    <a:pt x="743160" y="964667"/>
                  </a:cubicBezTo>
                  <a:lnTo>
                    <a:pt x="737400" y="960185"/>
                  </a:lnTo>
                  <a:cubicBezTo>
                    <a:pt x="734716" y="958097"/>
                    <a:pt x="734917" y="954855"/>
                    <a:pt x="737851" y="952945"/>
                  </a:cubicBezTo>
                  <a:lnTo>
                    <a:pt x="744146" y="948844"/>
                  </a:lnTo>
                  <a:cubicBezTo>
                    <a:pt x="745613" y="947889"/>
                    <a:pt x="747485" y="947447"/>
                    <a:pt x="749326" y="947505"/>
                  </a:cubicBezTo>
                  <a:close/>
                  <a:moveTo>
                    <a:pt x="4252383" y="933014"/>
                  </a:moveTo>
                  <a:cubicBezTo>
                    <a:pt x="4254472" y="932955"/>
                    <a:pt x="4256591" y="933464"/>
                    <a:pt x="4258248" y="934554"/>
                  </a:cubicBezTo>
                  <a:lnTo>
                    <a:pt x="4265356" y="939230"/>
                  </a:lnTo>
                  <a:cubicBezTo>
                    <a:pt x="4268668" y="941410"/>
                    <a:pt x="4268871" y="945088"/>
                    <a:pt x="4265809" y="947447"/>
                  </a:cubicBezTo>
                  <a:lnTo>
                    <a:pt x="4257276" y="954018"/>
                  </a:lnTo>
                  <a:cubicBezTo>
                    <a:pt x="4254214" y="956376"/>
                    <a:pt x="4249048" y="956520"/>
                    <a:pt x="4245734" y="954341"/>
                  </a:cubicBezTo>
                  <a:lnTo>
                    <a:pt x="4238627" y="949664"/>
                  </a:lnTo>
                  <a:cubicBezTo>
                    <a:pt x="4235314" y="947484"/>
                    <a:pt x="4235111" y="943806"/>
                    <a:pt x="4238174" y="941448"/>
                  </a:cubicBezTo>
                  <a:lnTo>
                    <a:pt x="4246706" y="934877"/>
                  </a:lnTo>
                  <a:cubicBezTo>
                    <a:pt x="4248237" y="933698"/>
                    <a:pt x="4250294" y="933072"/>
                    <a:pt x="4252383" y="933014"/>
                  </a:cubicBezTo>
                  <a:close/>
                  <a:moveTo>
                    <a:pt x="3621880" y="933014"/>
                  </a:moveTo>
                  <a:cubicBezTo>
                    <a:pt x="3623968" y="932955"/>
                    <a:pt x="3626088" y="933464"/>
                    <a:pt x="3627744" y="934554"/>
                  </a:cubicBezTo>
                  <a:lnTo>
                    <a:pt x="3634852" y="939230"/>
                  </a:lnTo>
                  <a:cubicBezTo>
                    <a:pt x="3638164" y="941410"/>
                    <a:pt x="3638368" y="945088"/>
                    <a:pt x="3635306" y="947447"/>
                  </a:cubicBezTo>
                  <a:lnTo>
                    <a:pt x="3626772" y="954018"/>
                  </a:lnTo>
                  <a:cubicBezTo>
                    <a:pt x="3623711" y="956376"/>
                    <a:pt x="3618544" y="956520"/>
                    <a:pt x="3615231" y="954341"/>
                  </a:cubicBezTo>
                  <a:lnTo>
                    <a:pt x="3608124" y="949664"/>
                  </a:lnTo>
                  <a:cubicBezTo>
                    <a:pt x="3604811" y="947484"/>
                    <a:pt x="3604608" y="943806"/>
                    <a:pt x="3607670" y="941448"/>
                  </a:cubicBezTo>
                  <a:lnTo>
                    <a:pt x="3616203" y="934877"/>
                  </a:lnTo>
                  <a:cubicBezTo>
                    <a:pt x="3617734" y="933698"/>
                    <a:pt x="3619790" y="933072"/>
                    <a:pt x="3621880" y="933014"/>
                  </a:cubicBezTo>
                  <a:close/>
                  <a:moveTo>
                    <a:pt x="2992570" y="933014"/>
                  </a:moveTo>
                  <a:cubicBezTo>
                    <a:pt x="2994659" y="932955"/>
                    <a:pt x="2996779" y="933464"/>
                    <a:pt x="2998435" y="934554"/>
                  </a:cubicBezTo>
                  <a:lnTo>
                    <a:pt x="3005542" y="939230"/>
                  </a:lnTo>
                  <a:cubicBezTo>
                    <a:pt x="3008855" y="941410"/>
                    <a:pt x="3009058" y="945088"/>
                    <a:pt x="3005996" y="947447"/>
                  </a:cubicBezTo>
                  <a:lnTo>
                    <a:pt x="2997463" y="954018"/>
                  </a:lnTo>
                  <a:cubicBezTo>
                    <a:pt x="2994401" y="956376"/>
                    <a:pt x="2989234" y="956520"/>
                    <a:pt x="2985922" y="954341"/>
                  </a:cubicBezTo>
                  <a:lnTo>
                    <a:pt x="2978814" y="949664"/>
                  </a:lnTo>
                  <a:cubicBezTo>
                    <a:pt x="2975501" y="947484"/>
                    <a:pt x="2975299" y="943806"/>
                    <a:pt x="2978361" y="941448"/>
                  </a:cubicBezTo>
                  <a:lnTo>
                    <a:pt x="2986893" y="934877"/>
                  </a:lnTo>
                  <a:cubicBezTo>
                    <a:pt x="2988424" y="933698"/>
                    <a:pt x="2990481" y="933072"/>
                    <a:pt x="2992570" y="933014"/>
                  </a:cubicBezTo>
                  <a:close/>
                  <a:moveTo>
                    <a:pt x="2362067" y="933014"/>
                  </a:moveTo>
                  <a:cubicBezTo>
                    <a:pt x="2364155" y="932955"/>
                    <a:pt x="2366275" y="933464"/>
                    <a:pt x="2367932" y="934554"/>
                  </a:cubicBezTo>
                  <a:lnTo>
                    <a:pt x="2375039" y="939230"/>
                  </a:lnTo>
                  <a:cubicBezTo>
                    <a:pt x="2378351" y="941410"/>
                    <a:pt x="2378554" y="945088"/>
                    <a:pt x="2375493" y="947447"/>
                  </a:cubicBezTo>
                  <a:lnTo>
                    <a:pt x="2366960" y="954018"/>
                  </a:lnTo>
                  <a:cubicBezTo>
                    <a:pt x="2363898" y="956376"/>
                    <a:pt x="2358731" y="956520"/>
                    <a:pt x="2355418" y="954341"/>
                  </a:cubicBezTo>
                  <a:lnTo>
                    <a:pt x="2348310" y="949664"/>
                  </a:lnTo>
                  <a:cubicBezTo>
                    <a:pt x="2344998" y="947484"/>
                    <a:pt x="2344795" y="943806"/>
                    <a:pt x="2347857" y="941448"/>
                  </a:cubicBezTo>
                  <a:lnTo>
                    <a:pt x="2356390" y="934877"/>
                  </a:lnTo>
                  <a:cubicBezTo>
                    <a:pt x="2357921" y="933698"/>
                    <a:pt x="2359978" y="933072"/>
                    <a:pt x="2362067" y="933014"/>
                  </a:cubicBezTo>
                  <a:close/>
                  <a:moveTo>
                    <a:pt x="1731436" y="933014"/>
                  </a:moveTo>
                  <a:cubicBezTo>
                    <a:pt x="1733525" y="932955"/>
                    <a:pt x="1735644" y="933464"/>
                    <a:pt x="1737301" y="934554"/>
                  </a:cubicBezTo>
                  <a:lnTo>
                    <a:pt x="1744408" y="939230"/>
                  </a:lnTo>
                  <a:cubicBezTo>
                    <a:pt x="1747721" y="941410"/>
                    <a:pt x="1747924" y="945088"/>
                    <a:pt x="1744862" y="947447"/>
                  </a:cubicBezTo>
                  <a:lnTo>
                    <a:pt x="1736329" y="954018"/>
                  </a:lnTo>
                  <a:cubicBezTo>
                    <a:pt x="1733268" y="956376"/>
                    <a:pt x="1728100" y="956520"/>
                    <a:pt x="1724788" y="954341"/>
                  </a:cubicBezTo>
                  <a:lnTo>
                    <a:pt x="1717680" y="949664"/>
                  </a:lnTo>
                  <a:cubicBezTo>
                    <a:pt x="1714368" y="947484"/>
                    <a:pt x="1714164" y="943806"/>
                    <a:pt x="1717227" y="941448"/>
                  </a:cubicBezTo>
                  <a:lnTo>
                    <a:pt x="1725759" y="934877"/>
                  </a:lnTo>
                  <a:cubicBezTo>
                    <a:pt x="1727290" y="933698"/>
                    <a:pt x="1729347" y="933072"/>
                    <a:pt x="1731436" y="933014"/>
                  </a:cubicBezTo>
                  <a:close/>
                  <a:moveTo>
                    <a:pt x="1100933" y="933014"/>
                  </a:moveTo>
                  <a:cubicBezTo>
                    <a:pt x="1103021" y="932955"/>
                    <a:pt x="1105141" y="933464"/>
                    <a:pt x="1106798" y="934554"/>
                  </a:cubicBezTo>
                  <a:lnTo>
                    <a:pt x="1113905" y="939230"/>
                  </a:lnTo>
                  <a:cubicBezTo>
                    <a:pt x="1117217" y="941410"/>
                    <a:pt x="1117421" y="945088"/>
                    <a:pt x="1114359" y="947447"/>
                  </a:cubicBezTo>
                  <a:lnTo>
                    <a:pt x="1105826" y="954018"/>
                  </a:lnTo>
                  <a:cubicBezTo>
                    <a:pt x="1102764" y="956376"/>
                    <a:pt x="1097597" y="956520"/>
                    <a:pt x="1094284" y="954341"/>
                  </a:cubicBezTo>
                  <a:lnTo>
                    <a:pt x="1087177" y="949664"/>
                  </a:lnTo>
                  <a:cubicBezTo>
                    <a:pt x="1083865" y="947484"/>
                    <a:pt x="1083661" y="943806"/>
                    <a:pt x="1086723" y="941448"/>
                  </a:cubicBezTo>
                  <a:lnTo>
                    <a:pt x="1095256" y="934877"/>
                  </a:lnTo>
                  <a:cubicBezTo>
                    <a:pt x="1096787" y="933698"/>
                    <a:pt x="1098843" y="933072"/>
                    <a:pt x="1100933" y="933014"/>
                  </a:cubicBezTo>
                  <a:close/>
                  <a:moveTo>
                    <a:pt x="471623" y="933014"/>
                  </a:moveTo>
                  <a:cubicBezTo>
                    <a:pt x="473712" y="932955"/>
                    <a:pt x="475831" y="933464"/>
                    <a:pt x="477488" y="934554"/>
                  </a:cubicBezTo>
                  <a:lnTo>
                    <a:pt x="484595" y="939230"/>
                  </a:lnTo>
                  <a:cubicBezTo>
                    <a:pt x="487908" y="941410"/>
                    <a:pt x="488111" y="945088"/>
                    <a:pt x="485049" y="947447"/>
                  </a:cubicBezTo>
                  <a:lnTo>
                    <a:pt x="476516" y="954018"/>
                  </a:lnTo>
                  <a:cubicBezTo>
                    <a:pt x="473454" y="956376"/>
                    <a:pt x="468287" y="956520"/>
                    <a:pt x="464975" y="954341"/>
                  </a:cubicBezTo>
                  <a:lnTo>
                    <a:pt x="457867" y="949664"/>
                  </a:lnTo>
                  <a:cubicBezTo>
                    <a:pt x="454555" y="947484"/>
                    <a:pt x="454352" y="943806"/>
                    <a:pt x="457413" y="941448"/>
                  </a:cubicBezTo>
                  <a:lnTo>
                    <a:pt x="465946" y="934877"/>
                  </a:lnTo>
                  <a:cubicBezTo>
                    <a:pt x="467478" y="933698"/>
                    <a:pt x="469534" y="933072"/>
                    <a:pt x="471623" y="933014"/>
                  </a:cubicBezTo>
                  <a:close/>
                  <a:moveTo>
                    <a:pt x="3909432" y="925836"/>
                  </a:moveTo>
                  <a:cubicBezTo>
                    <a:pt x="3913322" y="924903"/>
                    <a:pt x="3917536" y="926391"/>
                    <a:pt x="3918848" y="929160"/>
                  </a:cubicBezTo>
                  <a:lnTo>
                    <a:pt x="3921660" y="935101"/>
                  </a:lnTo>
                  <a:cubicBezTo>
                    <a:pt x="3922970" y="937870"/>
                    <a:pt x="3920879" y="940871"/>
                    <a:pt x="3916989" y="941804"/>
                  </a:cubicBezTo>
                  <a:lnTo>
                    <a:pt x="3906506" y="944319"/>
                  </a:lnTo>
                  <a:cubicBezTo>
                    <a:pt x="3902615" y="945252"/>
                    <a:pt x="3898400" y="943763"/>
                    <a:pt x="3897090" y="940994"/>
                  </a:cubicBezTo>
                  <a:lnTo>
                    <a:pt x="3894278" y="935053"/>
                  </a:lnTo>
                  <a:cubicBezTo>
                    <a:pt x="3892968" y="932284"/>
                    <a:pt x="3895058" y="929283"/>
                    <a:pt x="3898948" y="928350"/>
                  </a:cubicBezTo>
                  <a:close/>
                  <a:moveTo>
                    <a:pt x="3280122" y="925836"/>
                  </a:moveTo>
                  <a:cubicBezTo>
                    <a:pt x="3284012" y="924903"/>
                    <a:pt x="3288227" y="926391"/>
                    <a:pt x="3289538" y="929160"/>
                  </a:cubicBezTo>
                  <a:lnTo>
                    <a:pt x="3292350" y="935101"/>
                  </a:lnTo>
                  <a:cubicBezTo>
                    <a:pt x="3293660" y="937870"/>
                    <a:pt x="3291569" y="940871"/>
                    <a:pt x="3287680" y="941804"/>
                  </a:cubicBezTo>
                  <a:lnTo>
                    <a:pt x="3277196" y="944319"/>
                  </a:lnTo>
                  <a:cubicBezTo>
                    <a:pt x="3273306" y="945252"/>
                    <a:pt x="3269091" y="943763"/>
                    <a:pt x="3267780" y="940994"/>
                  </a:cubicBezTo>
                  <a:lnTo>
                    <a:pt x="3264968" y="935053"/>
                  </a:lnTo>
                  <a:cubicBezTo>
                    <a:pt x="3263658" y="932284"/>
                    <a:pt x="3265749" y="929283"/>
                    <a:pt x="3269638" y="928350"/>
                  </a:cubicBezTo>
                  <a:close/>
                  <a:moveTo>
                    <a:pt x="2649619" y="925836"/>
                  </a:moveTo>
                  <a:cubicBezTo>
                    <a:pt x="2653509" y="924903"/>
                    <a:pt x="2657723" y="926391"/>
                    <a:pt x="2659035" y="929160"/>
                  </a:cubicBezTo>
                  <a:lnTo>
                    <a:pt x="2661847" y="935101"/>
                  </a:lnTo>
                  <a:cubicBezTo>
                    <a:pt x="2663157" y="937870"/>
                    <a:pt x="2661066" y="940871"/>
                    <a:pt x="2657176" y="941804"/>
                  </a:cubicBezTo>
                  <a:lnTo>
                    <a:pt x="2646692" y="944319"/>
                  </a:lnTo>
                  <a:cubicBezTo>
                    <a:pt x="2642803" y="945252"/>
                    <a:pt x="2638587" y="943763"/>
                    <a:pt x="2637277" y="940994"/>
                  </a:cubicBezTo>
                  <a:lnTo>
                    <a:pt x="2634464" y="935053"/>
                  </a:lnTo>
                  <a:cubicBezTo>
                    <a:pt x="2633154" y="932284"/>
                    <a:pt x="2635245" y="929283"/>
                    <a:pt x="2639135" y="928350"/>
                  </a:cubicBezTo>
                  <a:close/>
                  <a:moveTo>
                    <a:pt x="2018988" y="925836"/>
                  </a:moveTo>
                  <a:cubicBezTo>
                    <a:pt x="2022878" y="924903"/>
                    <a:pt x="2027093" y="926391"/>
                    <a:pt x="2028404" y="929160"/>
                  </a:cubicBezTo>
                  <a:lnTo>
                    <a:pt x="2031217" y="935101"/>
                  </a:lnTo>
                  <a:cubicBezTo>
                    <a:pt x="2032526" y="937870"/>
                    <a:pt x="2030436" y="940871"/>
                    <a:pt x="2026546" y="941804"/>
                  </a:cubicBezTo>
                  <a:lnTo>
                    <a:pt x="2016062" y="944319"/>
                  </a:lnTo>
                  <a:cubicBezTo>
                    <a:pt x="2012172" y="945252"/>
                    <a:pt x="2007957" y="943763"/>
                    <a:pt x="2006646" y="940994"/>
                  </a:cubicBezTo>
                  <a:lnTo>
                    <a:pt x="2003834" y="935053"/>
                  </a:lnTo>
                  <a:cubicBezTo>
                    <a:pt x="2002524" y="932284"/>
                    <a:pt x="2004615" y="929283"/>
                    <a:pt x="2008505" y="928350"/>
                  </a:cubicBezTo>
                  <a:close/>
                  <a:moveTo>
                    <a:pt x="1388485" y="925836"/>
                  </a:moveTo>
                  <a:cubicBezTo>
                    <a:pt x="1392375" y="924903"/>
                    <a:pt x="1396590" y="926391"/>
                    <a:pt x="1397901" y="929160"/>
                  </a:cubicBezTo>
                  <a:lnTo>
                    <a:pt x="1400713" y="935101"/>
                  </a:lnTo>
                  <a:cubicBezTo>
                    <a:pt x="1402023" y="937870"/>
                    <a:pt x="1399932" y="940871"/>
                    <a:pt x="1396042" y="941804"/>
                  </a:cubicBezTo>
                  <a:lnTo>
                    <a:pt x="1385559" y="944319"/>
                  </a:lnTo>
                  <a:cubicBezTo>
                    <a:pt x="1381669" y="945252"/>
                    <a:pt x="1377453" y="943763"/>
                    <a:pt x="1376143" y="940994"/>
                  </a:cubicBezTo>
                  <a:lnTo>
                    <a:pt x="1373331" y="935053"/>
                  </a:lnTo>
                  <a:cubicBezTo>
                    <a:pt x="1372021" y="932284"/>
                    <a:pt x="1374112" y="929283"/>
                    <a:pt x="1378001" y="928350"/>
                  </a:cubicBezTo>
                  <a:close/>
                  <a:moveTo>
                    <a:pt x="759176" y="925836"/>
                  </a:moveTo>
                  <a:cubicBezTo>
                    <a:pt x="763065" y="924903"/>
                    <a:pt x="767280" y="926391"/>
                    <a:pt x="768592" y="929160"/>
                  </a:cubicBezTo>
                  <a:lnTo>
                    <a:pt x="771404" y="935101"/>
                  </a:lnTo>
                  <a:cubicBezTo>
                    <a:pt x="772714" y="937870"/>
                    <a:pt x="770622" y="940871"/>
                    <a:pt x="766733" y="941804"/>
                  </a:cubicBezTo>
                  <a:lnTo>
                    <a:pt x="756249" y="944319"/>
                  </a:lnTo>
                  <a:cubicBezTo>
                    <a:pt x="752359" y="945252"/>
                    <a:pt x="748144" y="943763"/>
                    <a:pt x="746833" y="940994"/>
                  </a:cubicBezTo>
                  <a:lnTo>
                    <a:pt x="744021" y="935053"/>
                  </a:lnTo>
                  <a:cubicBezTo>
                    <a:pt x="742711" y="932284"/>
                    <a:pt x="744802" y="929283"/>
                    <a:pt x="748692" y="928350"/>
                  </a:cubicBezTo>
                  <a:close/>
                  <a:moveTo>
                    <a:pt x="4130392" y="923485"/>
                  </a:moveTo>
                  <a:cubicBezTo>
                    <a:pt x="4135403" y="923485"/>
                    <a:pt x="4140414" y="924846"/>
                    <a:pt x="4144238" y="927568"/>
                  </a:cubicBezTo>
                  <a:lnTo>
                    <a:pt x="4165212" y="942498"/>
                  </a:lnTo>
                  <a:cubicBezTo>
                    <a:pt x="4172860" y="947942"/>
                    <a:pt x="4172860" y="956770"/>
                    <a:pt x="4165212" y="962213"/>
                  </a:cubicBezTo>
                  <a:lnTo>
                    <a:pt x="4128410" y="988411"/>
                  </a:lnTo>
                  <a:cubicBezTo>
                    <a:pt x="4120764" y="993855"/>
                    <a:pt x="4108364" y="993855"/>
                    <a:pt x="4100716" y="988411"/>
                  </a:cubicBezTo>
                  <a:lnTo>
                    <a:pt x="4079743" y="973481"/>
                  </a:lnTo>
                  <a:cubicBezTo>
                    <a:pt x="4072095" y="968036"/>
                    <a:pt x="4072095" y="959209"/>
                    <a:pt x="4079742" y="953766"/>
                  </a:cubicBezTo>
                  <a:lnTo>
                    <a:pt x="4116545" y="927568"/>
                  </a:lnTo>
                  <a:cubicBezTo>
                    <a:pt x="4120368" y="924846"/>
                    <a:pt x="4125380" y="923485"/>
                    <a:pt x="4130392" y="923485"/>
                  </a:cubicBezTo>
                  <a:close/>
                  <a:moveTo>
                    <a:pt x="3501082" y="923485"/>
                  </a:moveTo>
                  <a:cubicBezTo>
                    <a:pt x="3506093" y="923485"/>
                    <a:pt x="3511105" y="924846"/>
                    <a:pt x="3514929" y="927568"/>
                  </a:cubicBezTo>
                  <a:lnTo>
                    <a:pt x="3535902" y="942498"/>
                  </a:lnTo>
                  <a:cubicBezTo>
                    <a:pt x="3543550" y="947942"/>
                    <a:pt x="3543551" y="956770"/>
                    <a:pt x="3535903" y="962213"/>
                  </a:cubicBezTo>
                  <a:lnTo>
                    <a:pt x="3499101" y="988411"/>
                  </a:lnTo>
                  <a:cubicBezTo>
                    <a:pt x="3491454" y="993855"/>
                    <a:pt x="3479054" y="993855"/>
                    <a:pt x="3471407" y="988411"/>
                  </a:cubicBezTo>
                  <a:lnTo>
                    <a:pt x="3450433" y="973481"/>
                  </a:lnTo>
                  <a:cubicBezTo>
                    <a:pt x="3442785" y="968036"/>
                    <a:pt x="3442785" y="959209"/>
                    <a:pt x="3450433" y="953766"/>
                  </a:cubicBezTo>
                  <a:lnTo>
                    <a:pt x="3487236" y="927568"/>
                  </a:lnTo>
                  <a:cubicBezTo>
                    <a:pt x="3491059" y="924846"/>
                    <a:pt x="3496070" y="923485"/>
                    <a:pt x="3501082" y="923485"/>
                  </a:cubicBezTo>
                  <a:close/>
                  <a:moveTo>
                    <a:pt x="2870578" y="923485"/>
                  </a:moveTo>
                  <a:cubicBezTo>
                    <a:pt x="2875590" y="923485"/>
                    <a:pt x="2880602" y="924846"/>
                    <a:pt x="2884426" y="927568"/>
                  </a:cubicBezTo>
                  <a:lnTo>
                    <a:pt x="2905399" y="942498"/>
                  </a:lnTo>
                  <a:cubicBezTo>
                    <a:pt x="2913047" y="947942"/>
                    <a:pt x="2913048" y="956770"/>
                    <a:pt x="2905400" y="962213"/>
                  </a:cubicBezTo>
                  <a:lnTo>
                    <a:pt x="2868598" y="988411"/>
                  </a:lnTo>
                  <a:cubicBezTo>
                    <a:pt x="2860950" y="993855"/>
                    <a:pt x="2848551" y="993855"/>
                    <a:pt x="2840903" y="988411"/>
                  </a:cubicBezTo>
                  <a:lnTo>
                    <a:pt x="2819930" y="973481"/>
                  </a:lnTo>
                  <a:cubicBezTo>
                    <a:pt x="2812282" y="968036"/>
                    <a:pt x="2812282" y="959209"/>
                    <a:pt x="2819929" y="953766"/>
                  </a:cubicBezTo>
                  <a:lnTo>
                    <a:pt x="2856732" y="927568"/>
                  </a:lnTo>
                  <a:cubicBezTo>
                    <a:pt x="2860555" y="924846"/>
                    <a:pt x="2865567" y="923485"/>
                    <a:pt x="2870578" y="923485"/>
                  </a:cubicBezTo>
                  <a:close/>
                  <a:moveTo>
                    <a:pt x="2239948" y="923485"/>
                  </a:moveTo>
                  <a:cubicBezTo>
                    <a:pt x="2244960" y="923485"/>
                    <a:pt x="2249971" y="924846"/>
                    <a:pt x="2253795" y="927568"/>
                  </a:cubicBezTo>
                  <a:lnTo>
                    <a:pt x="2274769" y="942498"/>
                  </a:lnTo>
                  <a:cubicBezTo>
                    <a:pt x="2282417" y="947942"/>
                    <a:pt x="2282417" y="956770"/>
                    <a:pt x="2274769" y="962213"/>
                  </a:cubicBezTo>
                  <a:lnTo>
                    <a:pt x="2237967" y="988411"/>
                  </a:lnTo>
                  <a:cubicBezTo>
                    <a:pt x="2230320" y="993855"/>
                    <a:pt x="2217920" y="993855"/>
                    <a:pt x="2210273" y="988411"/>
                  </a:cubicBezTo>
                  <a:lnTo>
                    <a:pt x="2189299" y="973481"/>
                  </a:lnTo>
                  <a:cubicBezTo>
                    <a:pt x="2181651" y="968036"/>
                    <a:pt x="2181651" y="959209"/>
                    <a:pt x="2189299" y="953766"/>
                  </a:cubicBezTo>
                  <a:lnTo>
                    <a:pt x="2226101" y="927568"/>
                  </a:lnTo>
                  <a:cubicBezTo>
                    <a:pt x="2229925" y="924846"/>
                    <a:pt x="2234937" y="923485"/>
                    <a:pt x="2239948" y="923485"/>
                  </a:cubicBezTo>
                  <a:close/>
                  <a:moveTo>
                    <a:pt x="1609445" y="923485"/>
                  </a:moveTo>
                  <a:cubicBezTo>
                    <a:pt x="1614456" y="923485"/>
                    <a:pt x="1619468" y="924846"/>
                    <a:pt x="1623292" y="927568"/>
                  </a:cubicBezTo>
                  <a:lnTo>
                    <a:pt x="1644265" y="942498"/>
                  </a:lnTo>
                  <a:cubicBezTo>
                    <a:pt x="1651913" y="947942"/>
                    <a:pt x="1651914" y="956770"/>
                    <a:pt x="1644266" y="962213"/>
                  </a:cubicBezTo>
                  <a:lnTo>
                    <a:pt x="1607464" y="988411"/>
                  </a:lnTo>
                  <a:cubicBezTo>
                    <a:pt x="1599817" y="993855"/>
                    <a:pt x="1587417" y="993855"/>
                    <a:pt x="1579769" y="988411"/>
                  </a:cubicBezTo>
                  <a:lnTo>
                    <a:pt x="1558796" y="973481"/>
                  </a:lnTo>
                  <a:cubicBezTo>
                    <a:pt x="1551148" y="968036"/>
                    <a:pt x="1551148" y="959209"/>
                    <a:pt x="1558796" y="953766"/>
                  </a:cubicBezTo>
                  <a:lnTo>
                    <a:pt x="1595598" y="927568"/>
                  </a:lnTo>
                  <a:cubicBezTo>
                    <a:pt x="1599422" y="924846"/>
                    <a:pt x="1604433" y="923485"/>
                    <a:pt x="1609445" y="923485"/>
                  </a:cubicBezTo>
                  <a:close/>
                  <a:moveTo>
                    <a:pt x="980135" y="923485"/>
                  </a:moveTo>
                  <a:cubicBezTo>
                    <a:pt x="985147" y="923485"/>
                    <a:pt x="990158" y="924846"/>
                    <a:pt x="993982" y="927568"/>
                  </a:cubicBezTo>
                  <a:lnTo>
                    <a:pt x="1014955" y="942498"/>
                  </a:lnTo>
                  <a:cubicBezTo>
                    <a:pt x="1022604" y="947942"/>
                    <a:pt x="1022604" y="956770"/>
                    <a:pt x="1014956" y="962213"/>
                  </a:cubicBezTo>
                  <a:lnTo>
                    <a:pt x="978154" y="988411"/>
                  </a:lnTo>
                  <a:cubicBezTo>
                    <a:pt x="970507" y="993855"/>
                    <a:pt x="958107" y="993855"/>
                    <a:pt x="950459" y="988411"/>
                  </a:cubicBezTo>
                  <a:lnTo>
                    <a:pt x="929486" y="973481"/>
                  </a:lnTo>
                  <a:cubicBezTo>
                    <a:pt x="921839" y="968036"/>
                    <a:pt x="921839" y="959209"/>
                    <a:pt x="929486" y="953766"/>
                  </a:cubicBezTo>
                  <a:lnTo>
                    <a:pt x="966289" y="927568"/>
                  </a:lnTo>
                  <a:cubicBezTo>
                    <a:pt x="970112" y="924846"/>
                    <a:pt x="975123" y="923485"/>
                    <a:pt x="980135" y="923485"/>
                  </a:cubicBezTo>
                  <a:close/>
                  <a:moveTo>
                    <a:pt x="349631" y="923485"/>
                  </a:moveTo>
                  <a:cubicBezTo>
                    <a:pt x="354643" y="923485"/>
                    <a:pt x="359655" y="924846"/>
                    <a:pt x="363479" y="927568"/>
                  </a:cubicBezTo>
                  <a:lnTo>
                    <a:pt x="384452" y="942498"/>
                  </a:lnTo>
                  <a:cubicBezTo>
                    <a:pt x="392100" y="947942"/>
                    <a:pt x="392101" y="956770"/>
                    <a:pt x="384453" y="962213"/>
                  </a:cubicBezTo>
                  <a:lnTo>
                    <a:pt x="347651" y="988411"/>
                  </a:lnTo>
                  <a:cubicBezTo>
                    <a:pt x="340004" y="993855"/>
                    <a:pt x="327604" y="993855"/>
                    <a:pt x="319956" y="988411"/>
                  </a:cubicBezTo>
                  <a:lnTo>
                    <a:pt x="298983" y="973481"/>
                  </a:lnTo>
                  <a:cubicBezTo>
                    <a:pt x="291335" y="968036"/>
                    <a:pt x="291335" y="959209"/>
                    <a:pt x="298982" y="953766"/>
                  </a:cubicBezTo>
                  <a:lnTo>
                    <a:pt x="335785" y="927568"/>
                  </a:lnTo>
                  <a:cubicBezTo>
                    <a:pt x="339608" y="924846"/>
                    <a:pt x="344620" y="923485"/>
                    <a:pt x="349631" y="923485"/>
                  </a:cubicBezTo>
                  <a:close/>
                  <a:moveTo>
                    <a:pt x="3977258" y="914092"/>
                  </a:moveTo>
                  <a:cubicBezTo>
                    <a:pt x="3980039" y="914092"/>
                    <a:pt x="3982820" y="914846"/>
                    <a:pt x="3984940" y="916356"/>
                  </a:cubicBezTo>
                  <a:lnTo>
                    <a:pt x="4045172" y="959232"/>
                  </a:lnTo>
                  <a:cubicBezTo>
                    <a:pt x="4049413" y="962253"/>
                    <a:pt x="4049413" y="967150"/>
                    <a:pt x="4045172" y="970170"/>
                  </a:cubicBezTo>
                  <a:lnTo>
                    <a:pt x="3993657" y="1006841"/>
                  </a:lnTo>
                  <a:cubicBezTo>
                    <a:pt x="3989415" y="1009861"/>
                    <a:pt x="3982536" y="1009861"/>
                    <a:pt x="3978293" y="1006841"/>
                  </a:cubicBezTo>
                  <a:lnTo>
                    <a:pt x="3918062" y="963964"/>
                  </a:lnTo>
                  <a:cubicBezTo>
                    <a:pt x="3913820" y="960944"/>
                    <a:pt x="3913820" y="956047"/>
                    <a:pt x="3918062" y="953028"/>
                  </a:cubicBezTo>
                  <a:lnTo>
                    <a:pt x="3969576" y="916356"/>
                  </a:lnTo>
                  <a:cubicBezTo>
                    <a:pt x="3971697" y="914847"/>
                    <a:pt x="3974478" y="914092"/>
                    <a:pt x="3977258" y="914092"/>
                  </a:cubicBezTo>
                  <a:close/>
                  <a:moveTo>
                    <a:pt x="3347949" y="914092"/>
                  </a:moveTo>
                  <a:cubicBezTo>
                    <a:pt x="3350729" y="914092"/>
                    <a:pt x="3353510" y="914846"/>
                    <a:pt x="3355631" y="916356"/>
                  </a:cubicBezTo>
                  <a:lnTo>
                    <a:pt x="3415862" y="959232"/>
                  </a:lnTo>
                  <a:cubicBezTo>
                    <a:pt x="3420104" y="962253"/>
                    <a:pt x="3420104" y="967150"/>
                    <a:pt x="3415862" y="970170"/>
                  </a:cubicBezTo>
                  <a:lnTo>
                    <a:pt x="3364347" y="1006841"/>
                  </a:lnTo>
                  <a:cubicBezTo>
                    <a:pt x="3360105" y="1009861"/>
                    <a:pt x="3353226" y="1009861"/>
                    <a:pt x="3348983" y="1006841"/>
                  </a:cubicBezTo>
                  <a:lnTo>
                    <a:pt x="3288752" y="963964"/>
                  </a:lnTo>
                  <a:cubicBezTo>
                    <a:pt x="3284510" y="960944"/>
                    <a:pt x="3284510" y="956047"/>
                    <a:pt x="3288752" y="953028"/>
                  </a:cubicBezTo>
                  <a:lnTo>
                    <a:pt x="3340267" y="916356"/>
                  </a:lnTo>
                  <a:cubicBezTo>
                    <a:pt x="3342388" y="914847"/>
                    <a:pt x="3345168" y="914092"/>
                    <a:pt x="3347949" y="914092"/>
                  </a:cubicBezTo>
                  <a:close/>
                  <a:moveTo>
                    <a:pt x="2717446" y="914092"/>
                  </a:moveTo>
                  <a:cubicBezTo>
                    <a:pt x="2720226" y="914092"/>
                    <a:pt x="2723006" y="914846"/>
                    <a:pt x="2725128" y="916356"/>
                  </a:cubicBezTo>
                  <a:lnTo>
                    <a:pt x="2785358" y="959232"/>
                  </a:lnTo>
                  <a:cubicBezTo>
                    <a:pt x="2789600" y="962253"/>
                    <a:pt x="2789600" y="967150"/>
                    <a:pt x="2785358" y="970170"/>
                  </a:cubicBezTo>
                  <a:lnTo>
                    <a:pt x="2733844" y="1006841"/>
                  </a:lnTo>
                  <a:cubicBezTo>
                    <a:pt x="2729602" y="1009861"/>
                    <a:pt x="2722722" y="1009861"/>
                    <a:pt x="2718480" y="1006841"/>
                  </a:cubicBezTo>
                  <a:lnTo>
                    <a:pt x="2658249" y="963964"/>
                  </a:lnTo>
                  <a:cubicBezTo>
                    <a:pt x="2654007" y="960944"/>
                    <a:pt x="2654007" y="956047"/>
                    <a:pt x="2658249" y="953028"/>
                  </a:cubicBezTo>
                  <a:lnTo>
                    <a:pt x="2709764" y="916356"/>
                  </a:lnTo>
                  <a:cubicBezTo>
                    <a:pt x="2711884" y="914847"/>
                    <a:pt x="2714665" y="914092"/>
                    <a:pt x="2717446" y="914092"/>
                  </a:cubicBezTo>
                  <a:close/>
                  <a:moveTo>
                    <a:pt x="2086815" y="914092"/>
                  </a:moveTo>
                  <a:cubicBezTo>
                    <a:pt x="2089595" y="914092"/>
                    <a:pt x="2092376" y="914846"/>
                    <a:pt x="2094497" y="916356"/>
                  </a:cubicBezTo>
                  <a:lnTo>
                    <a:pt x="2154728" y="959232"/>
                  </a:lnTo>
                  <a:cubicBezTo>
                    <a:pt x="2158970" y="962253"/>
                    <a:pt x="2158970" y="967150"/>
                    <a:pt x="2154728" y="970170"/>
                  </a:cubicBezTo>
                  <a:lnTo>
                    <a:pt x="2103213" y="1006841"/>
                  </a:lnTo>
                  <a:cubicBezTo>
                    <a:pt x="2098971" y="1009861"/>
                    <a:pt x="2092092" y="1009861"/>
                    <a:pt x="2087849" y="1006841"/>
                  </a:cubicBezTo>
                  <a:lnTo>
                    <a:pt x="2027618" y="963964"/>
                  </a:lnTo>
                  <a:cubicBezTo>
                    <a:pt x="2023376" y="960944"/>
                    <a:pt x="2023376" y="956047"/>
                    <a:pt x="2027618" y="953028"/>
                  </a:cubicBezTo>
                  <a:lnTo>
                    <a:pt x="2079133" y="916356"/>
                  </a:lnTo>
                  <a:cubicBezTo>
                    <a:pt x="2081254" y="914847"/>
                    <a:pt x="2084034" y="914092"/>
                    <a:pt x="2086815" y="914092"/>
                  </a:cubicBezTo>
                  <a:close/>
                  <a:moveTo>
                    <a:pt x="1456312" y="914092"/>
                  </a:moveTo>
                  <a:cubicBezTo>
                    <a:pt x="1459092" y="914092"/>
                    <a:pt x="1461873" y="914846"/>
                    <a:pt x="1463994" y="916356"/>
                  </a:cubicBezTo>
                  <a:lnTo>
                    <a:pt x="1524224" y="959232"/>
                  </a:lnTo>
                  <a:cubicBezTo>
                    <a:pt x="1528466" y="962253"/>
                    <a:pt x="1528466" y="967150"/>
                    <a:pt x="1524224" y="970170"/>
                  </a:cubicBezTo>
                  <a:lnTo>
                    <a:pt x="1472710" y="1006841"/>
                  </a:lnTo>
                  <a:cubicBezTo>
                    <a:pt x="1468468" y="1009861"/>
                    <a:pt x="1461589" y="1009861"/>
                    <a:pt x="1457346" y="1006841"/>
                  </a:cubicBezTo>
                  <a:lnTo>
                    <a:pt x="1397115" y="963964"/>
                  </a:lnTo>
                  <a:cubicBezTo>
                    <a:pt x="1392873" y="960944"/>
                    <a:pt x="1392873" y="956047"/>
                    <a:pt x="1397115" y="953028"/>
                  </a:cubicBezTo>
                  <a:lnTo>
                    <a:pt x="1448629" y="916356"/>
                  </a:lnTo>
                  <a:cubicBezTo>
                    <a:pt x="1450750" y="914847"/>
                    <a:pt x="1453531" y="914092"/>
                    <a:pt x="1456312" y="914092"/>
                  </a:cubicBezTo>
                  <a:close/>
                  <a:moveTo>
                    <a:pt x="827002" y="914092"/>
                  </a:moveTo>
                  <a:cubicBezTo>
                    <a:pt x="829782" y="914092"/>
                    <a:pt x="832563" y="914846"/>
                    <a:pt x="834684" y="916356"/>
                  </a:cubicBezTo>
                  <a:lnTo>
                    <a:pt x="894915" y="959232"/>
                  </a:lnTo>
                  <a:cubicBezTo>
                    <a:pt x="899157" y="962253"/>
                    <a:pt x="899157" y="967150"/>
                    <a:pt x="894915" y="970170"/>
                  </a:cubicBezTo>
                  <a:lnTo>
                    <a:pt x="843400" y="1006841"/>
                  </a:lnTo>
                  <a:cubicBezTo>
                    <a:pt x="839158" y="1009861"/>
                    <a:pt x="832279" y="1009861"/>
                    <a:pt x="828036" y="1006841"/>
                  </a:cubicBezTo>
                  <a:lnTo>
                    <a:pt x="767806" y="963964"/>
                  </a:lnTo>
                  <a:cubicBezTo>
                    <a:pt x="763563" y="960944"/>
                    <a:pt x="763563" y="956047"/>
                    <a:pt x="767806" y="953028"/>
                  </a:cubicBezTo>
                  <a:lnTo>
                    <a:pt x="819320" y="916356"/>
                  </a:lnTo>
                  <a:cubicBezTo>
                    <a:pt x="821441" y="914847"/>
                    <a:pt x="824222" y="914092"/>
                    <a:pt x="827002" y="914092"/>
                  </a:cubicBezTo>
                  <a:close/>
                  <a:moveTo>
                    <a:pt x="196499" y="914092"/>
                  </a:moveTo>
                  <a:cubicBezTo>
                    <a:pt x="199279" y="914092"/>
                    <a:pt x="202060" y="914846"/>
                    <a:pt x="204181" y="916356"/>
                  </a:cubicBezTo>
                  <a:lnTo>
                    <a:pt x="264411" y="959232"/>
                  </a:lnTo>
                  <a:cubicBezTo>
                    <a:pt x="268653" y="962253"/>
                    <a:pt x="268653" y="967150"/>
                    <a:pt x="264411" y="970170"/>
                  </a:cubicBezTo>
                  <a:lnTo>
                    <a:pt x="212897" y="1006841"/>
                  </a:lnTo>
                  <a:cubicBezTo>
                    <a:pt x="208655" y="1009861"/>
                    <a:pt x="201775" y="1009861"/>
                    <a:pt x="197533" y="1006841"/>
                  </a:cubicBezTo>
                  <a:lnTo>
                    <a:pt x="148424" y="971881"/>
                  </a:lnTo>
                  <a:lnTo>
                    <a:pt x="161412" y="935865"/>
                  </a:lnTo>
                  <a:lnTo>
                    <a:pt x="188817" y="916356"/>
                  </a:lnTo>
                  <a:cubicBezTo>
                    <a:pt x="190937" y="914847"/>
                    <a:pt x="193718" y="914092"/>
                    <a:pt x="196499" y="914092"/>
                  </a:cubicBezTo>
                  <a:close/>
                  <a:moveTo>
                    <a:pt x="3893610" y="904144"/>
                  </a:moveTo>
                  <a:cubicBezTo>
                    <a:pt x="3895450" y="904202"/>
                    <a:pt x="3897259" y="904760"/>
                    <a:pt x="3898601" y="905803"/>
                  </a:cubicBezTo>
                  <a:lnTo>
                    <a:pt x="3904362" y="910286"/>
                  </a:lnTo>
                  <a:cubicBezTo>
                    <a:pt x="3907046" y="912374"/>
                    <a:pt x="3906844" y="915615"/>
                    <a:pt x="3903910" y="917526"/>
                  </a:cubicBezTo>
                  <a:lnTo>
                    <a:pt x="3897615" y="921626"/>
                  </a:lnTo>
                  <a:cubicBezTo>
                    <a:pt x="3894681" y="923537"/>
                    <a:pt x="3890128" y="923393"/>
                    <a:pt x="3887444" y="921305"/>
                  </a:cubicBezTo>
                  <a:lnTo>
                    <a:pt x="3881683" y="916824"/>
                  </a:lnTo>
                  <a:cubicBezTo>
                    <a:pt x="3878999" y="914735"/>
                    <a:pt x="3879202" y="911494"/>
                    <a:pt x="3882134" y="909583"/>
                  </a:cubicBezTo>
                  <a:lnTo>
                    <a:pt x="3888430" y="905483"/>
                  </a:lnTo>
                  <a:cubicBezTo>
                    <a:pt x="3889896" y="904527"/>
                    <a:pt x="3891768" y="904085"/>
                    <a:pt x="3893610" y="904144"/>
                  </a:cubicBezTo>
                  <a:close/>
                  <a:moveTo>
                    <a:pt x="3264300" y="904144"/>
                  </a:moveTo>
                  <a:cubicBezTo>
                    <a:pt x="3266140" y="904202"/>
                    <a:pt x="3267950" y="904760"/>
                    <a:pt x="3269292" y="905803"/>
                  </a:cubicBezTo>
                  <a:lnTo>
                    <a:pt x="3275052" y="910286"/>
                  </a:lnTo>
                  <a:cubicBezTo>
                    <a:pt x="3277736" y="912374"/>
                    <a:pt x="3277534" y="915615"/>
                    <a:pt x="3274600" y="917526"/>
                  </a:cubicBezTo>
                  <a:lnTo>
                    <a:pt x="3268306" y="921626"/>
                  </a:lnTo>
                  <a:cubicBezTo>
                    <a:pt x="3265371" y="923537"/>
                    <a:pt x="3260818" y="923393"/>
                    <a:pt x="3258134" y="921305"/>
                  </a:cubicBezTo>
                  <a:lnTo>
                    <a:pt x="3252374" y="916824"/>
                  </a:lnTo>
                  <a:cubicBezTo>
                    <a:pt x="3249690" y="914735"/>
                    <a:pt x="3249892" y="911494"/>
                    <a:pt x="3252825" y="909583"/>
                  </a:cubicBezTo>
                  <a:lnTo>
                    <a:pt x="3259120" y="905483"/>
                  </a:lnTo>
                  <a:cubicBezTo>
                    <a:pt x="3260588" y="904527"/>
                    <a:pt x="3262459" y="904085"/>
                    <a:pt x="3264300" y="904144"/>
                  </a:cubicBezTo>
                  <a:close/>
                  <a:moveTo>
                    <a:pt x="2633796" y="904144"/>
                  </a:moveTo>
                  <a:cubicBezTo>
                    <a:pt x="2635636" y="904202"/>
                    <a:pt x="2637446" y="904760"/>
                    <a:pt x="2638788" y="905803"/>
                  </a:cubicBezTo>
                  <a:lnTo>
                    <a:pt x="2644549" y="910286"/>
                  </a:lnTo>
                  <a:cubicBezTo>
                    <a:pt x="2647233" y="912374"/>
                    <a:pt x="2647030" y="915615"/>
                    <a:pt x="2644097" y="917526"/>
                  </a:cubicBezTo>
                  <a:lnTo>
                    <a:pt x="2637802" y="921626"/>
                  </a:lnTo>
                  <a:cubicBezTo>
                    <a:pt x="2634868" y="923537"/>
                    <a:pt x="2630315" y="923393"/>
                    <a:pt x="2627631" y="921305"/>
                  </a:cubicBezTo>
                  <a:lnTo>
                    <a:pt x="2621871" y="916824"/>
                  </a:lnTo>
                  <a:cubicBezTo>
                    <a:pt x="2619186" y="914735"/>
                    <a:pt x="2619389" y="911494"/>
                    <a:pt x="2622321" y="909583"/>
                  </a:cubicBezTo>
                  <a:lnTo>
                    <a:pt x="2628617" y="905483"/>
                  </a:lnTo>
                  <a:cubicBezTo>
                    <a:pt x="2630084" y="904527"/>
                    <a:pt x="2631955" y="904085"/>
                    <a:pt x="2633796" y="904144"/>
                  </a:cubicBezTo>
                  <a:close/>
                  <a:moveTo>
                    <a:pt x="2003166" y="904144"/>
                  </a:moveTo>
                  <a:cubicBezTo>
                    <a:pt x="2005006" y="904202"/>
                    <a:pt x="2006816" y="904760"/>
                    <a:pt x="2008157" y="905803"/>
                  </a:cubicBezTo>
                  <a:lnTo>
                    <a:pt x="2013918" y="910286"/>
                  </a:lnTo>
                  <a:cubicBezTo>
                    <a:pt x="2016602" y="912374"/>
                    <a:pt x="2016400" y="915615"/>
                    <a:pt x="2013467" y="917526"/>
                  </a:cubicBezTo>
                  <a:lnTo>
                    <a:pt x="2007171" y="921626"/>
                  </a:lnTo>
                  <a:cubicBezTo>
                    <a:pt x="2004238" y="923537"/>
                    <a:pt x="1999684" y="923393"/>
                    <a:pt x="1997000" y="921305"/>
                  </a:cubicBezTo>
                  <a:lnTo>
                    <a:pt x="1991240" y="916824"/>
                  </a:lnTo>
                  <a:cubicBezTo>
                    <a:pt x="1988556" y="914735"/>
                    <a:pt x="1988758" y="911494"/>
                    <a:pt x="1991691" y="909583"/>
                  </a:cubicBezTo>
                  <a:lnTo>
                    <a:pt x="1997987" y="905483"/>
                  </a:lnTo>
                  <a:cubicBezTo>
                    <a:pt x="1999453" y="904527"/>
                    <a:pt x="2001325" y="904085"/>
                    <a:pt x="2003166" y="904144"/>
                  </a:cubicBezTo>
                  <a:close/>
                  <a:moveTo>
                    <a:pt x="1372663" y="904144"/>
                  </a:moveTo>
                  <a:cubicBezTo>
                    <a:pt x="1374503" y="904202"/>
                    <a:pt x="1376312" y="904760"/>
                    <a:pt x="1377654" y="905803"/>
                  </a:cubicBezTo>
                  <a:lnTo>
                    <a:pt x="1383415" y="910286"/>
                  </a:lnTo>
                  <a:cubicBezTo>
                    <a:pt x="1386099" y="912374"/>
                    <a:pt x="1385897" y="915615"/>
                    <a:pt x="1382963" y="917526"/>
                  </a:cubicBezTo>
                  <a:lnTo>
                    <a:pt x="1376668" y="921626"/>
                  </a:lnTo>
                  <a:cubicBezTo>
                    <a:pt x="1373735" y="923537"/>
                    <a:pt x="1369181" y="923393"/>
                    <a:pt x="1366497" y="921305"/>
                  </a:cubicBezTo>
                  <a:lnTo>
                    <a:pt x="1360737" y="916824"/>
                  </a:lnTo>
                  <a:cubicBezTo>
                    <a:pt x="1358052" y="914735"/>
                    <a:pt x="1358255" y="911494"/>
                    <a:pt x="1361188" y="909583"/>
                  </a:cubicBezTo>
                  <a:lnTo>
                    <a:pt x="1367484" y="905483"/>
                  </a:lnTo>
                  <a:cubicBezTo>
                    <a:pt x="1368950" y="904527"/>
                    <a:pt x="1370822" y="904085"/>
                    <a:pt x="1372663" y="904144"/>
                  </a:cubicBezTo>
                  <a:close/>
                  <a:moveTo>
                    <a:pt x="743353" y="904144"/>
                  </a:moveTo>
                  <a:cubicBezTo>
                    <a:pt x="745193" y="904202"/>
                    <a:pt x="747003" y="904760"/>
                    <a:pt x="748345" y="905803"/>
                  </a:cubicBezTo>
                  <a:lnTo>
                    <a:pt x="754105" y="910286"/>
                  </a:lnTo>
                  <a:cubicBezTo>
                    <a:pt x="756789" y="912374"/>
                    <a:pt x="756587" y="915615"/>
                    <a:pt x="753653" y="917526"/>
                  </a:cubicBezTo>
                  <a:lnTo>
                    <a:pt x="747359" y="921626"/>
                  </a:lnTo>
                  <a:cubicBezTo>
                    <a:pt x="744425" y="923537"/>
                    <a:pt x="739871" y="923393"/>
                    <a:pt x="737188" y="921305"/>
                  </a:cubicBezTo>
                  <a:lnTo>
                    <a:pt x="731427" y="916824"/>
                  </a:lnTo>
                  <a:cubicBezTo>
                    <a:pt x="728743" y="914735"/>
                    <a:pt x="728945" y="911494"/>
                    <a:pt x="731878" y="909583"/>
                  </a:cubicBezTo>
                  <a:lnTo>
                    <a:pt x="738174" y="905483"/>
                  </a:lnTo>
                  <a:cubicBezTo>
                    <a:pt x="739641" y="904527"/>
                    <a:pt x="741512" y="904085"/>
                    <a:pt x="743353" y="904144"/>
                  </a:cubicBezTo>
                  <a:close/>
                  <a:moveTo>
                    <a:pt x="4151595" y="899893"/>
                  </a:moveTo>
                  <a:cubicBezTo>
                    <a:pt x="4153436" y="899951"/>
                    <a:pt x="4155246" y="900509"/>
                    <a:pt x="4156587" y="901553"/>
                  </a:cubicBezTo>
                  <a:lnTo>
                    <a:pt x="4162348" y="906035"/>
                  </a:lnTo>
                  <a:cubicBezTo>
                    <a:pt x="4165032" y="908123"/>
                    <a:pt x="4164830" y="911364"/>
                    <a:pt x="4161897" y="913275"/>
                  </a:cubicBezTo>
                  <a:lnTo>
                    <a:pt x="4155602" y="917376"/>
                  </a:lnTo>
                  <a:cubicBezTo>
                    <a:pt x="4152668" y="919286"/>
                    <a:pt x="4148114" y="919142"/>
                    <a:pt x="4145430" y="917054"/>
                  </a:cubicBezTo>
                  <a:lnTo>
                    <a:pt x="4139670" y="912573"/>
                  </a:lnTo>
                  <a:cubicBezTo>
                    <a:pt x="4136985" y="910485"/>
                    <a:pt x="4137187" y="907243"/>
                    <a:pt x="4140120" y="905332"/>
                  </a:cubicBezTo>
                  <a:lnTo>
                    <a:pt x="4146416" y="901232"/>
                  </a:lnTo>
                  <a:cubicBezTo>
                    <a:pt x="4147884" y="900276"/>
                    <a:pt x="4149754" y="899834"/>
                    <a:pt x="4151595" y="899893"/>
                  </a:cubicBezTo>
                  <a:close/>
                  <a:moveTo>
                    <a:pt x="3522285" y="899893"/>
                  </a:moveTo>
                  <a:cubicBezTo>
                    <a:pt x="3524126" y="899951"/>
                    <a:pt x="3525936" y="900509"/>
                    <a:pt x="3527277" y="901553"/>
                  </a:cubicBezTo>
                  <a:lnTo>
                    <a:pt x="3533038" y="906035"/>
                  </a:lnTo>
                  <a:cubicBezTo>
                    <a:pt x="3535722" y="908123"/>
                    <a:pt x="3535521" y="911364"/>
                    <a:pt x="3532587" y="913275"/>
                  </a:cubicBezTo>
                  <a:lnTo>
                    <a:pt x="3526292" y="917376"/>
                  </a:lnTo>
                  <a:cubicBezTo>
                    <a:pt x="3523358" y="919286"/>
                    <a:pt x="3518805" y="919142"/>
                    <a:pt x="3516120" y="917054"/>
                  </a:cubicBezTo>
                  <a:lnTo>
                    <a:pt x="3510360" y="912573"/>
                  </a:lnTo>
                  <a:cubicBezTo>
                    <a:pt x="3507676" y="910485"/>
                    <a:pt x="3507878" y="907243"/>
                    <a:pt x="3510811" y="905332"/>
                  </a:cubicBezTo>
                  <a:lnTo>
                    <a:pt x="3517107" y="901232"/>
                  </a:lnTo>
                  <a:cubicBezTo>
                    <a:pt x="3518574" y="900276"/>
                    <a:pt x="3520445" y="899834"/>
                    <a:pt x="3522285" y="899893"/>
                  </a:cubicBezTo>
                  <a:close/>
                  <a:moveTo>
                    <a:pt x="2891782" y="899893"/>
                  </a:moveTo>
                  <a:cubicBezTo>
                    <a:pt x="2893623" y="899951"/>
                    <a:pt x="2895433" y="900509"/>
                    <a:pt x="2896774" y="901553"/>
                  </a:cubicBezTo>
                  <a:lnTo>
                    <a:pt x="2902535" y="906035"/>
                  </a:lnTo>
                  <a:cubicBezTo>
                    <a:pt x="2905219" y="908123"/>
                    <a:pt x="2905017" y="911364"/>
                    <a:pt x="2902084" y="913275"/>
                  </a:cubicBezTo>
                  <a:lnTo>
                    <a:pt x="2895788" y="917376"/>
                  </a:lnTo>
                  <a:cubicBezTo>
                    <a:pt x="2892854" y="919286"/>
                    <a:pt x="2888302" y="919142"/>
                    <a:pt x="2885617" y="917054"/>
                  </a:cubicBezTo>
                  <a:lnTo>
                    <a:pt x="2879857" y="912573"/>
                  </a:lnTo>
                  <a:cubicBezTo>
                    <a:pt x="2877172" y="910485"/>
                    <a:pt x="2877374" y="907243"/>
                    <a:pt x="2880307" y="905332"/>
                  </a:cubicBezTo>
                  <a:lnTo>
                    <a:pt x="2886603" y="901232"/>
                  </a:lnTo>
                  <a:cubicBezTo>
                    <a:pt x="2888070" y="900276"/>
                    <a:pt x="2889941" y="899834"/>
                    <a:pt x="2891782" y="899893"/>
                  </a:cubicBezTo>
                  <a:close/>
                  <a:moveTo>
                    <a:pt x="2261151" y="899893"/>
                  </a:moveTo>
                  <a:cubicBezTo>
                    <a:pt x="2262992" y="899951"/>
                    <a:pt x="2264802" y="900509"/>
                    <a:pt x="2266143" y="901553"/>
                  </a:cubicBezTo>
                  <a:lnTo>
                    <a:pt x="2271904" y="906035"/>
                  </a:lnTo>
                  <a:cubicBezTo>
                    <a:pt x="2274589" y="908123"/>
                    <a:pt x="2274387" y="911364"/>
                    <a:pt x="2271454" y="913275"/>
                  </a:cubicBezTo>
                  <a:lnTo>
                    <a:pt x="2265158" y="917376"/>
                  </a:lnTo>
                  <a:cubicBezTo>
                    <a:pt x="2262224" y="919286"/>
                    <a:pt x="2257671" y="919142"/>
                    <a:pt x="2254986" y="917054"/>
                  </a:cubicBezTo>
                  <a:lnTo>
                    <a:pt x="2249226" y="912573"/>
                  </a:lnTo>
                  <a:cubicBezTo>
                    <a:pt x="2246541" y="910485"/>
                    <a:pt x="2246743" y="907243"/>
                    <a:pt x="2249677" y="905332"/>
                  </a:cubicBezTo>
                  <a:lnTo>
                    <a:pt x="2255973" y="901232"/>
                  </a:lnTo>
                  <a:cubicBezTo>
                    <a:pt x="2257440" y="900276"/>
                    <a:pt x="2259311" y="899834"/>
                    <a:pt x="2261151" y="899893"/>
                  </a:cubicBezTo>
                  <a:close/>
                  <a:moveTo>
                    <a:pt x="1630648" y="899893"/>
                  </a:moveTo>
                  <a:cubicBezTo>
                    <a:pt x="1632489" y="899951"/>
                    <a:pt x="1634299" y="900509"/>
                    <a:pt x="1635640" y="901553"/>
                  </a:cubicBezTo>
                  <a:lnTo>
                    <a:pt x="1641401" y="906035"/>
                  </a:lnTo>
                  <a:cubicBezTo>
                    <a:pt x="1644085" y="908123"/>
                    <a:pt x="1643883" y="911364"/>
                    <a:pt x="1640950" y="913275"/>
                  </a:cubicBezTo>
                  <a:lnTo>
                    <a:pt x="1634655" y="917376"/>
                  </a:lnTo>
                  <a:cubicBezTo>
                    <a:pt x="1631720" y="919286"/>
                    <a:pt x="1627168" y="919142"/>
                    <a:pt x="1624483" y="917054"/>
                  </a:cubicBezTo>
                  <a:lnTo>
                    <a:pt x="1618723" y="912573"/>
                  </a:lnTo>
                  <a:cubicBezTo>
                    <a:pt x="1616038" y="910485"/>
                    <a:pt x="1616240" y="907243"/>
                    <a:pt x="1619174" y="905332"/>
                  </a:cubicBezTo>
                  <a:lnTo>
                    <a:pt x="1625469" y="901232"/>
                  </a:lnTo>
                  <a:cubicBezTo>
                    <a:pt x="1626937" y="900276"/>
                    <a:pt x="1628808" y="899834"/>
                    <a:pt x="1630648" y="899893"/>
                  </a:cubicBezTo>
                  <a:close/>
                  <a:moveTo>
                    <a:pt x="1001339" y="899893"/>
                  </a:moveTo>
                  <a:cubicBezTo>
                    <a:pt x="1003179" y="899951"/>
                    <a:pt x="1004989" y="900509"/>
                    <a:pt x="1006331" y="901553"/>
                  </a:cubicBezTo>
                  <a:lnTo>
                    <a:pt x="1012091" y="906035"/>
                  </a:lnTo>
                  <a:cubicBezTo>
                    <a:pt x="1014775" y="908123"/>
                    <a:pt x="1014574" y="911364"/>
                    <a:pt x="1011640" y="913275"/>
                  </a:cubicBezTo>
                  <a:lnTo>
                    <a:pt x="1005345" y="917376"/>
                  </a:lnTo>
                  <a:cubicBezTo>
                    <a:pt x="1002411" y="919286"/>
                    <a:pt x="997858" y="919142"/>
                    <a:pt x="995173" y="917054"/>
                  </a:cubicBezTo>
                  <a:lnTo>
                    <a:pt x="989413" y="912573"/>
                  </a:lnTo>
                  <a:cubicBezTo>
                    <a:pt x="986729" y="910485"/>
                    <a:pt x="986931" y="907243"/>
                    <a:pt x="989864" y="905332"/>
                  </a:cubicBezTo>
                  <a:lnTo>
                    <a:pt x="996159" y="901232"/>
                  </a:lnTo>
                  <a:cubicBezTo>
                    <a:pt x="997627" y="900276"/>
                    <a:pt x="999498" y="899834"/>
                    <a:pt x="1001339" y="899893"/>
                  </a:cubicBezTo>
                  <a:close/>
                  <a:moveTo>
                    <a:pt x="370835" y="899893"/>
                  </a:moveTo>
                  <a:cubicBezTo>
                    <a:pt x="372676" y="899951"/>
                    <a:pt x="374485" y="900509"/>
                    <a:pt x="375827" y="901553"/>
                  </a:cubicBezTo>
                  <a:lnTo>
                    <a:pt x="381588" y="906035"/>
                  </a:lnTo>
                  <a:cubicBezTo>
                    <a:pt x="384272" y="908123"/>
                    <a:pt x="384070" y="911364"/>
                    <a:pt x="381137" y="913275"/>
                  </a:cubicBezTo>
                  <a:lnTo>
                    <a:pt x="374842" y="917376"/>
                  </a:lnTo>
                  <a:cubicBezTo>
                    <a:pt x="371907" y="919286"/>
                    <a:pt x="367355" y="919142"/>
                    <a:pt x="364669" y="917054"/>
                  </a:cubicBezTo>
                  <a:lnTo>
                    <a:pt x="358910" y="912573"/>
                  </a:lnTo>
                  <a:cubicBezTo>
                    <a:pt x="356225" y="910485"/>
                    <a:pt x="356428" y="907243"/>
                    <a:pt x="359360" y="905332"/>
                  </a:cubicBezTo>
                  <a:lnTo>
                    <a:pt x="365656" y="901232"/>
                  </a:lnTo>
                  <a:cubicBezTo>
                    <a:pt x="367123" y="900276"/>
                    <a:pt x="368994" y="899834"/>
                    <a:pt x="370835" y="899893"/>
                  </a:cubicBezTo>
                  <a:close/>
                  <a:moveTo>
                    <a:pt x="3581335" y="897886"/>
                  </a:moveTo>
                  <a:lnTo>
                    <a:pt x="3612747" y="917778"/>
                  </a:lnTo>
                  <a:cubicBezTo>
                    <a:pt x="3616342" y="920337"/>
                    <a:pt x="3616342" y="924486"/>
                    <a:pt x="3612747" y="927045"/>
                  </a:cubicBezTo>
                  <a:lnTo>
                    <a:pt x="3581335" y="946937"/>
                  </a:lnTo>
                  <a:lnTo>
                    <a:pt x="3553391" y="927045"/>
                  </a:lnTo>
                  <a:cubicBezTo>
                    <a:pt x="3549796" y="924486"/>
                    <a:pt x="3549796" y="920337"/>
                    <a:pt x="3553391" y="917778"/>
                  </a:cubicBezTo>
                  <a:close/>
                  <a:moveTo>
                    <a:pt x="1060388" y="897886"/>
                  </a:moveTo>
                  <a:lnTo>
                    <a:pt x="1091800" y="917778"/>
                  </a:lnTo>
                  <a:cubicBezTo>
                    <a:pt x="1095395" y="920337"/>
                    <a:pt x="1095395" y="924486"/>
                    <a:pt x="1091800" y="927045"/>
                  </a:cubicBezTo>
                  <a:lnTo>
                    <a:pt x="1060388" y="946937"/>
                  </a:lnTo>
                  <a:lnTo>
                    <a:pt x="1032444" y="927045"/>
                  </a:lnTo>
                  <a:cubicBezTo>
                    <a:pt x="1028849" y="924486"/>
                    <a:pt x="1028849" y="920337"/>
                    <a:pt x="1032444" y="917778"/>
                  </a:cubicBezTo>
                  <a:close/>
                  <a:moveTo>
                    <a:pt x="4211839" y="897036"/>
                  </a:moveTo>
                  <a:lnTo>
                    <a:pt x="4243252" y="917778"/>
                  </a:lnTo>
                  <a:cubicBezTo>
                    <a:pt x="4246846" y="920337"/>
                    <a:pt x="4246846" y="924486"/>
                    <a:pt x="4243250" y="927045"/>
                  </a:cubicBezTo>
                  <a:lnTo>
                    <a:pt x="4211839" y="949405"/>
                  </a:lnTo>
                  <a:lnTo>
                    <a:pt x="4182701" y="927045"/>
                  </a:lnTo>
                  <a:cubicBezTo>
                    <a:pt x="4179106" y="924486"/>
                    <a:pt x="4179106" y="920337"/>
                    <a:pt x="4182701" y="917778"/>
                  </a:cubicBezTo>
                  <a:close/>
                  <a:moveTo>
                    <a:pt x="2952026" y="897036"/>
                  </a:moveTo>
                  <a:lnTo>
                    <a:pt x="2983438" y="917778"/>
                  </a:lnTo>
                  <a:cubicBezTo>
                    <a:pt x="2987033" y="920337"/>
                    <a:pt x="2987033" y="924486"/>
                    <a:pt x="2983438" y="927045"/>
                  </a:cubicBezTo>
                  <a:lnTo>
                    <a:pt x="2952026" y="949405"/>
                  </a:lnTo>
                  <a:lnTo>
                    <a:pt x="2922888" y="927045"/>
                  </a:lnTo>
                  <a:cubicBezTo>
                    <a:pt x="2919293" y="924486"/>
                    <a:pt x="2919293" y="920337"/>
                    <a:pt x="2922888" y="917778"/>
                  </a:cubicBezTo>
                  <a:close/>
                  <a:moveTo>
                    <a:pt x="1690892" y="897036"/>
                  </a:moveTo>
                  <a:lnTo>
                    <a:pt x="1722304" y="917778"/>
                  </a:lnTo>
                  <a:cubicBezTo>
                    <a:pt x="1725899" y="920337"/>
                    <a:pt x="1725899" y="924486"/>
                    <a:pt x="1722304" y="927045"/>
                  </a:cubicBezTo>
                  <a:lnTo>
                    <a:pt x="1690892" y="949405"/>
                  </a:lnTo>
                  <a:lnTo>
                    <a:pt x="1661754" y="927045"/>
                  </a:lnTo>
                  <a:cubicBezTo>
                    <a:pt x="1658159" y="924486"/>
                    <a:pt x="1658159" y="920337"/>
                    <a:pt x="1661754" y="917778"/>
                  </a:cubicBezTo>
                  <a:close/>
                  <a:moveTo>
                    <a:pt x="431079" y="897036"/>
                  </a:moveTo>
                  <a:lnTo>
                    <a:pt x="462491" y="917778"/>
                  </a:lnTo>
                  <a:cubicBezTo>
                    <a:pt x="466086" y="920337"/>
                    <a:pt x="466086" y="924486"/>
                    <a:pt x="462491" y="927045"/>
                  </a:cubicBezTo>
                  <a:lnTo>
                    <a:pt x="431079" y="949405"/>
                  </a:lnTo>
                  <a:lnTo>
                    <a:pt x="401941" y="927045"/>
                  </a:lnTo>
                  <a:cubicBezTo>
                    <a:pt x="398346" y="924486"/>
                    <a:pt x="398346" y="920337"/>
                    <a:pt x="401941" y="917778"/>
                  </a:cubicBezTo>
                  <a:close/>
                  <a:moveTo>
                    <a:pt x="3817105" y="896654"/>
                  </a:moveTo>
                  <a:cubicBezTo>
                    <a:pt x="3822664" y="896653"/>
                    <a:pt x="3828223" y="898163"/>
                    <a:pt x="3832464" y="901182"/>
                  </a:cubicBezTo>
                  <a:lnTo>
                    <a:pt x="3875455" y="931786"/>
                  </a:lnTo>
                  <a:cubicBezTo>
                    <a:pt x="3883937" y="937824"/>
                    <a:pt x="3883937" y="947614"/>
                    <a:pt x="3875455" y="953653"/>
                  </a:cubicBezTo>
                  <a:lnTo>
                    <a:pt x="3845261" y="975147"/>
                  </a:lnTo>
                  <a:cubicBezTo>
                    <a:pt x="3836778" y="981185"/>
                    <a:pt x="3823024" y="981185"/>
                    <a:pt x="3814542" y="975147"/>
                  </a:cubicBezTo>
                  <a:lnTo>
                    <a:pt x="3771551" y="944544"/>
                  </a:lnTo>
                  <a:cubicBezTo>
                    <a:pt x="3763068" y="938505"/>
                    <a:pt x="3763068" y="928715"/>
                    <a:pt x="3771551" y="922676"/>
                  </a:cubicBezTo>
                  <a:lnTo>
                    <a:pt x="3801746" y="901182"/>
                  </a:lnTo>
                  <a:cubicBezTo>
                    <a:pt x="3805988" y="898163"/>
                    <a:pt x="3811546" y="896654"/>
                    <a:pt x="3817105" y="896654"/>
                  </a:cubicBezTo>
                  <a:close/>
                  <a:moveTo>
                    <a:pt x="3187796" y="896654"/>
                  </a:moveTo>
                  <a:cubicBezTo>
                    <a:pt x="3193354" y="896653"/>
                    <a:pt x="3198914" y="898163"/>
                    <a:pt x="3203155" y="901182"/>
                  </a:cubicBezTo>
                  <a:lnTo>
                    <a:pt x="3246146" y="931786"/>
                  </a:lnTo>
                  <a:cubicBezTo>
                    <a:pt x="3254628" y="937824"/>
                    <a:pt x="3254628" y="947614"/>
                    <a:pt x="3246146" y="953653"/>
                  </a:cubicBezTo>
                  <a:lnTo>
                    <a:pt x="3215951" y="975147"/>
                  </a:lnTo>
                  <a:cubicBezTo>
                    <a:pt x="3207468" y="981185"/>
                    <a:pt x="3193716" y="981185"/>
                    <a:pt x="3185232" y="975147"/>
                  </a:cubicBezTo>
                  <a:lnTo>
                    <a:pt x="3142242" y="944544"/>
                  </a:lnTo>
                  <a:cubicBezTo>
                    <a:pt x="3133759" y="938505"/>
                    <a:pt x="3133759" y="928715"/>
                    <a:pt x="3142242" y="922676"/>
                  </a:cubicBezTo>
                  <a:lnTo>
                    <a:pt x="3172436" y="901182"/>
                  </a:lnTo>
                  <a:cubicBezTo>
                    <a:pt x="3176678" y="898163"/>
                    <a:pt x="3182236" y="896654"/>
                    <a:pt x="3187796" y="896654"/>
                  </a:cubicBezTo>
                  <a:close/>
                  <a:moveTo>
                    <a:pt x="2557292" y="896654"/>
                  </a:moveTo>
                  <a:cubicBezTo>
                    <a:pt x="2562851" y="896653"/>
                    <a:pt x="2568410" y="898163"/>
                    <a:pt x="2572651" y="901182"/>
                  </a:cubicBezTo>
                  <a:lnTo>
                    <a:pt x="2615642" y="931786"/>
                  </a:lnTo>
                  <a:cubicBezTo>
                    <a:pt x="2624125" y="937824"/>
                    <a:pt x="2624125" y="947614"/>
                    <a:pt x="2615642" y="953653"/>
                  </a:cubicBezTo>
                  <a:lnTo>
                    <a:pt x="2585448" y="975147"/>
                  </a:lnTo>
                  <a:cubicBezTo>
                    <a:pt x="2576965" y="981185"/>
                    <a:pt x="2563212" y="981185"/>
                    <a:pt x="2554729" y="975147"/>
                  </a:cubicBezTo>
                  <a:lnTo>
                    <a:pt x="2511738" y="944544"/>
                  </a:lnTo>
                  <a:cubicBezTo>
                    <a:pt x="2503255" y="938505"/>
                    <a:pt x="2503255" y="928715"/>
                    <a:pt x="2511738" y="922676"/>
                  </a:cubicBezTo>
                  <a:lnTo>
                    <a:pt x="2541933" y="901182"/>
                  </a:lnTo>
                  <a:cubicBezTo>
                    <a:pt x="2546174" y="898163"/>
                    <a:pt x="2551733" y="896654"/>
                    <a:pt x="2557292" y="896654"/>
                  </a:cubicBezTo>
                  <a:close/>
                  <a:moveTo>
                    <a:pt x="1926662" y="896654"/>
                  </a:moveTo>
                  <a:cubicBezTo>
                    <a:pt x="1932220" y="896653"/>
                    <a:pt x="1937780" y="898163"/>
                    <a:pt x="1942021" y="901182"/>
                  </a:cubicBezTo>
                  <a:lnTo>
                    <a:pt x="1985012" y="931786"/>
                  </a:lnTo>
                  <a:cubicBezTo>
                    <a:pt x="1993494" y="937824"/>
                    <a:pt x="1993494" y="947614"/>
                    <a:pt x="1985012" y="953653"/>
                  </a:cubicBezTo>
                  <a:lnTo>
                    <a:pt x="1954817" y="975147"/>
                  </a:lnTo>
                  <a:cubicBezTo>
                    <a:pt x="1946335" y="981185"/>
                    <a:pt x="1932581" y="981185"/>
                    <a:pt x="1924099" y="975147"/>
                  </a:cubicBezTo>
                  <a:lnTo>
                    <a:pt x="1881107" y="944544"/>
                  </a:lnTo>
                  <a:cubicBezTo>
                    <a:pt x="1872625" y="938505"/>
                    <a:pt x="1872625" y="928715"/>
                    <a:pt x="1881107" y="922676"/>
                  </a:cubicBezTo>
                  <a:lnTo>
                    <a:pt x="1911302" y="901182"/>
                  </a:lnTo>
                  <a:cubicBezTo>
                    <a:pt x="1915544" y="898163"/>
                    <a:pt x="1921103" y="896654"/>
                    <a:pt x="1926662" y="896654"/>
                  </a:cubicBezTo>
                  <a:close/>
                  <a:moveTo>
                    <a:pt x="1296158" y="896654"/>
                  </a:moveTo>
                  <a:cubicBezTo>
                    <a:pt x="1301717" y="896653"/>
                    <a:pt x="1307276" y="898163"/>
                    <a:pt x="1311517" y="901182"/>
                  </a:cubicBezTo>
                  <a:lnTo>
                    <a:pt x="1354508" y="931786"/>
                  </a:lnTo>
                  <a:cubicBezTo>
                    <a:pt x="1362991" y="937824"/>
                    <a:pt x="1362991" y="947614"/>
                    <a:pt x="1354508" y="953653"/>
                  </a:cubicBezTo>
                  <a:lnTo>
                    <a:pt x="1324314" y="975147"/>
                  </a:lnTo>
                  <a:cubicBezTo>
                    <a:pt x="1315831" y="981185"/>
                    <a:pt x="1302078" y="981185"/>
                    <a:pt x="1293595" y="975147"/>
                  </a:cubicBezTo>
                  <a:lnTo>
                    <a:pt x="1250604" y="944544"/>
                  </a:lnTo>
                  <a:cubicBezTo>
                    <a:pt x="1242122" y="938505"/>
                    <a:pt x="1242122" y="928715"/>
                    <a:pt x="1250604" y="922676"/>
                  </a:cubicBezTo>
                  <a:lnTo>
                    <a:pt x="1280799" y="901182"/>
                  </a:lnTo>
                  <a:cubicBezTo>
                    <a:pt x="1285041" y="898163"/>
                    <a:pt x="1290599" y="896654"/>
                    <a:pt x="1296158" y="896654"/>
                  </a:cubicBezTo>
                  <a:close/>
                  <a:moveTo>
                    <a:pt x="666849" y="896654"/>
                  </a:moveTo>
                  <a:cubicBezTo>
                    <a:pt x="672408" y="896653"/>
                    <a:pt x="677967" y="898163"/>
                    <a:pt x="682208" y="901182"/>
                  </a:cubicBezTo>
                  <a:lnTo>
                    <a:pt x="725198" y="931786"/>
                  </a:lnTo>
                  <a:cubicBezTo>
                    <a:pt x="733681" y="937824"/>
                    <a:pt x="733681" y="947614"/>
                    <a:pt x="725198" y="953653"/>
                  </a:cubicBezTo>
                  <a:lnTo>
                    <a:pt x="695004" y="975147"/>
                  </a:lnTo>
                  <a:cubicBezTo>
                    <a:pt x="686521" y="981185"/>
                    <a:pt x="672769" y="981185"/>
                    <a:pt x="664286" y="975147"/>
                  </a:cubicBezTo>
                  <a:lnTo>
                    <a:pt x="621295" y="944544"/>
                  </a:lnTo>
                  <a:cubicBezTo>
                    <a:pt x="612812" y="938505"/>
                    <a:pt x="612812" y="928715"/>
                    <a:pt x="621295" y="922676"/>
                  </a:cubicBezTo>
                  <a:lnTo>
                    <a:pt x="651490" y="901182"/>
                  </a:lnTo>
                  <a:cubicBezTo>
                    <a:pt x="655731" y="898163"/>
                    <a:pt x="661290" y="896654"/>
                    <a:pt x="666849" y="896654"/>
                  </a:cubicBezTo>
                  <a:close/>
                  <a:moveTo>
                    <a:pt x="2321522" y="895418"/>
                  </a:moveTo>
                  <a:lnTo>
                    <a:pt x="2352934" y="917778"/>
                  </a:lnTo>
                  <a:cubicBezTo>
                    <a:pt x="2356529" y="920337"/>
                    <a:pt x="2356529" y="924486"/>
                    <a:pt x="2352934" y="927045"/>
                  </a:cubicBezTo>
                  <a:lnTo>
                    <a:pt x="2321522" y="949405"/>
                  </a:lnTo>
                  <a:lnTo>
                    <a:pt x="2321522" y="947877"/>
                  </a:lnTo>
                  <a:lnTo>
                    <a:pt x="2292258" y="927045"/>
                  </a:lnTo>
                  <a:cubicBezTo>
                    <a:pt x="2288662" y="924486"/>
                    <a:pt x="2288662" y="920337"/>
                    <a:pt x="2292257" y="917778"/>
                  </a:cubicBezTo>
                  <a:lnTo>
                    <a:pt x="2321522" y="896946"/>
                  </a:lnTo>
                  <a:close/>
                  <a:moveTo>
                    <a:pt x="3921858" y="893970"/>
                  </a:moveTo>
                  <a:cubicBezTo>
                    <a:pt x="3923927" y="894035"/>
                    <a:pt x="3925960" y="894662"/>
                    <a:pt x="3927470" y="895837"/>
                  </a:cubicBezTo>
                  <a:lnTo>
                    <a:pt x="3946710" y="910805"/>
                  </a:lnTo>
                  <a:cubicBezTo>
                    <a:pt x="3949728" y="913152"/>
                    <a:pt x="3949501" y="916797"/>
                    <a:pt x="3946203" y="918945"/>
                  </a:cubicBezTo>
                  <a:lnTo>
                    <a:pt x="3939126" y="923554"/>
                  </a:lnTo>
                  <a:cubicBezTo>
                    <a:pt x="3935828" y="925702"/>
                    <a:pt x="3930709" y="925541"/>
                    <a:pt x="3927692" y="923193"/>
                  </a:cubicBezTo>
                  <a:lnTo>
                    <a:pt x="3908452" y="908224"/>
                  </a:lnTo>
                  <a:cubicBezTo>
                    <a:pt x="3905434" y="905877"/>
                    <a:pt x="3905661" y="902233"/>
                    <a:pt x="3908958" y="900085"/>
                  </a:cubicBezTo>
                  <a:lnTo>
                    <a:pt x="3916035" y="895475"/>
                  </a:lnTo>
                  <a:cubicBezTo>
                    <a:pt x="3917684" y="894401"/>
                    <a:pt x="3919788" y="893904"/>
                    <a:pt x="3921858" y="893970"/>
                  </a:cubicBezTo>
                  <a:close/>
                  <a:moveTo>
                    <a:pt x="3292548" y="893970"/>
                  </a:moveTo>
                  <a:cubicBezTo>
                    <a:pt x="3294618" y="894035"/>
                    <a:pt x="3296652" y="894662"/>
                    <a:pt x="3298160" y="895837"/>
                  </a:cubicBezTo>
                  <a:lnTo>
                    <a:pt x="3317400" y="910805"/>
                  </a:lnTo>
                  <a:cubicBezTo>
                    <a:pt x="3320418" y="913152"/>
                    <a:pt x="3320191" y="916797"/>
                    <a:pt x="3316894" y="918945"/>
                  </a:cubicBezTo>
                  <a:lnTo>
                    <a:pt x="3309816" y="923554"/>
                  </a:lnTo>
                  <a:cubicBezTo>
                    <a:pt x="3306519" y="925702"/>
                    <a:pt x="3301399" y="925541"/>
                    <a:pt x="3298383" y="923193"/>
                  </a:cubicBezTo>
                  <a:lnTo>
                    <a:pt x="3279142" y="908224"/>
                  </a:lnTo>
                  <a:cubicBezTo>
                    <a:pt x="3276124" y="905877"/>
                    <a:pt x="3276352" y="902233"/>
                    <a:pt x="3279649" y="900085"/>
                  </a:cubicBezTo>
                  <a:lnTo>
                    <a:pt x="3286726" y="895475"/>
                  </a:lnTo>
                  <a:cubicBezTo>
                    <a:pt x="3288375" y="894401"/>
                    <a:pt x="3290479" y="893904"/>
                    <a:pt x="3292548" y="893970"/>
                  </a:cubicBezTo>
                  <a:close/>
                  <a:moveTo>
                    <a:pt x="2662045" y="893970"/>
                  </a:moveTo>
                  <a:cubicBezTo>
                    <a:pt x="2664114" y="894035"/>
                    <a:pt x="2666148" y="894662"/>
                    <a:pt x="2667657" y="895837"/>
                  </a:cubicBezTo>
                  <a:lnTo>
                    <a:pt x="2686897" y="910805"/>
                  </a:lnTo>
                  <a:cubicBezTo>
                    <a:pt x="2689915" y="913152"/>
                    <a:pt x="2689688" y="916797"/>
                    <a:pt x="2686390" y="918945"/>
                  </a:cubicBezTo>
                  <a:lnTo>
                    <a:pt x="2679313" y="923554"/>
                  </a:lnTo>
                  <a:cubicBezTo>
                    <a:pt x="2676015" y="925702"/>
                    <a:pt x="2670896" y="925541"/>
                    <a:pt x="2667879" y="923193"/>
                  </a:cubicBezTo>
                  <a:lnTo>
                    <a:pt x="2648639" y="908224"/>
                  </a:lnTo>
                  <a:cubicBezTo>
                    <a:pt x="2645621" y="905877"/>
                    <a:pt x="2645849" y="902233"/>
                    <a:pt x="2649145" y="900085"/>
                  </a:cubicBezTo>
                  <a:lnTo>
                    <a:pt x="2656222" y="895475"/>
                  </a:lnTo>
                  <a:cubicBezTo>
                    <a:pt x="2657872" y="894401"/>
                    <a:pt x="2659975" y="893904"/>
                    <a:pt x="2662045" y="893970"/>
                  </a:cubicBezTo>
                  <a:close/>
                  <a:moveTo>
                    <a:pt x="2031414" y="893970"/>
                  </a:moveTo>
                  <a:cubicBezTo>
                    <a:pt x="2033484" y="894035"/>
                    <a:pt x="2035517" y="894662"/>
                    <a:pt x="2037026" y="895837"/>
                  </a:cubicBezTo>
                  <a:lnTo>
                    <a:pt x="2056267" y="910805"/>
                  </a:lnTo>
                  <a:cubicBezTo>
                    <a:pt x="2059284" y="913152"/>
                    <a:pt x="2059057" y="916797"/>
                    <a:pt x="2055759" y="918945"/>
                  </a:cubicBezTo>
                  <a:lnTo>
                    <a:pt x="2048682" y="923554"/>
                  </a:lnTo>
                  <a:cubicBezTo>
                    <a:pt x="2045385" y="925702"/>
                    <a:pt x="2040265" y="925541"/>
                    <a:pt x="2037249" y="923193"/>
                  </a:cubicBezTo>
                  <a:lnTo>
                    <a:pt x="2018008" y="908224"/>
                  </a:lnTo>
                  <a:cubicBezTo>
                    <a:pt x="2014990" y="905877"/>
                    <a:pt x="2015218" y="902233"/>
                    <a:pt x="2018515" y="900085"/>
                  </a:cubicBezTo>
                  <a:lnTo>
                    <a:pt x="2025592" y="895475"/>
                  </a:lnTo>
                  <a:cubicBezTo>
                    <a:pt x="2027241" y="894401"/>
                    <a:pt x="2029345" y="893904"/>
                    <a:pt x="2031414" y="893970"/>
                  </a:cubicBezTo>
                  <a:close/>
                  <a:moveTo>
                    <a:pt x="1400911" y="893970"/>
                  </a:moveTo>
                  <a:cubicBezTo>
                    <a:pt x="1402980" y="894035"/>
                    <a:pt x="1405014" y="894662"/>
                    <a:pt x="1406523" y="895837"/>
                  </a:cubicBezTo>
                  <a:lnTo>
                    <a:pt x="1425763" y="910805"/>
                  </a:lnTo>
                  <a:cubicBezTo>
                    <a:pt x="1428781" y="913152"/>
                    <a:pt x="1428554" y="916797"/>
                    <a:pt x="1425256" y="918945"/>
                  </a:cubicBezTo>
                  <a:lnTo>
                    <a:pt x="1418179" y="923554"/>
                  </a:lnTo>
                  <a:cubicBezTo>
                    <a:pt x="1414882" y="925702"/>
                    <a:pt x="1409762" y="925541"/>
                    <a:pt x="1406745" y="923193"/>
                  </a:cubicBezTo>
                  <a:lnTo>
                    <a:pt x="1387505" y="908224"/>
                  </a:lnTo>
                  <a:cubicBezTo>
                    <a:pt x="1384487" y="905877"/>
                    <a:pt x="1384714" y="902233"/>
                    <a:pt x="1388012" y="900085"/>
                  </a:cubicBezTo>
                  <a:lnTo>
                    <a:pt x="1395089" y="895475"/>
                  </a:lnTo>
                  <a:cubicBezTo>
                    <a:pt x="1396738" y="894401"/>
                    <a:pt x="1398842" y="893904"/>
                    <a:pt x="1400911" y="893970"/>
                  </a:cubicBezTo>
                  <a:close/>
                  <a:moveTo>
                    <a:pt x="771602" y="893970"/>
                  </a:moveTo>
                  <a:cubicBezTo>
                    <a:pt x="773671" y="894035"/>
                    <a:pt x="775705" y="894662"/>
                    <a:pt x="777213" y="895837"/>
                  </a:cubicBezTo>
                  <a:lnTo>
                    <a:pt x="796454" y="910805"/>
                  </a:lnTo>
                  <a:cubicBezTo>
                    <a:pt x="799471" y="913152"/>
                    <a:pt x="799244" y="916797"/>
                    <a:pt x="795947" y="918945"/>
                  </a:cubicBezTo>
                  <a:lnTo>
                    <a:pt x="788870" y="923554"/>
                  </a:lnTo>
                  <a:cubicBezTo>
                    <a:pt x="785572" y="925702"/>
                    <a:pt x="780452" y="925541"/>
                    <a:pt x="777436" y="923193"/>
                  </a:cubicBezTo>
                  <a:lnTo>
                    <a:pt x="758195" y="908224"/>
                  </a:lnTo>
                  <a:cubicBezTo>
                    <a:pt x="755177" y="905877"/>
                    <a:pt x="755404" y="902233"/>
                    <a:pt x="758702" y="900085"/>
                  </a:cubicBezTo>
                  <a:lnTo>
                    <a:pt x="765779" y="895475"/>
                  </a:lnTo>
                  <a:cubicBezTo>
                    <a:pt x="767428" y="894401"/>
                    <a:pt x="769532" y="893904"/>
                    <a:pt x="771602" y="893970"/>
                  </a:cubicBezTo>
                  <a:close/>
                  <a:moveTo>
                    <a:pt x="3979606" y="891390"/>
                  </a:moveTo>
                  <a:cubicBezTo>
                    <a:pt x="3981447" y="891449"/>
                    <a:pt x="3983256" y="892006"/>
                    <a:pt x="3984598" y="893050"/>
                  </a:cubicBezTo>
                  <a:lnTo>
                    <a:pt x="3990358" y="897532"/>
                  </a:lnTo>
                  <a:cubicBezTo>
                    <a:pt x="3993042" y="899620"/>
                    <a:pt x="3992841" y="902862"/>
                    <a:pt x="3989906" y="904773"/>
                  </a:cubicBezTo>
                  <a:lnTo>
                    <a:pt x="3983611" y="908873"/>
                  </a:lnTo>
                  <a:cubicBezTo>
                    <a:pt x="3980678" y="910783"/>
                    <a:pt x="3976124" y="910640"/>
                    <a:pt x="3973440" y="908552"/>
                  </a:cubicBezTo>
                  <a:lnTo>
                    <a:pt x="3967680" y="904070"/>
                  </a:lnTo>
                  <a:cubicBezTo>
                    <a:pt x="3964996" y="901982"/>
                    <a:pt x="3965198" y="898740"/>
                    <a:pt x="3968131" y="896829"/>
                  </a:cubicBezTo>
                  <a:lnTo>
                    <a:pt x="3974426" y="892729"/>
                  </a:lnTo>
                  <a:cubicBezTo>
                    <a:pt x="3975893" y="891774"/>
                    <a:pt x="3977765" y="891332"/>
                    <a:pt x="3979606" y="891390"/>
                  </a:cubicBezTo>
                  <a:close/>
                  <a:moveTo>
                    <a:pt x="3350296" y="891390"/>
                  </a:moveTo>
                  <a:cubicBezTo>
                    <a:pt x="3352137" y="891449"/>
                    <a:pt x="3353946" y="892006"/>
                    <a:pt x="3355288" y="893050"/>
                  </a:cubicBezTo>
                  <a:lnTo>
                    <a:pt x="3361048" y="897532"/>
                  </a:lnTo>
                  <a:cubicBezTo>
                    <a:pt x="3363732" y="899620"/>
                    <a:pt x="3363531" y="902862"/>
                    <a:pt x="3360597" y="904773"/>
                  </a:cubicBezTo>
                  <a:lnTo>
                    <a:pt x="3354302" y="908873"/>
                  </a:lnTo>
                  <a:cubicBezTo>
                    <a:pt x="3351369" y="910783"/>
                    <a:pt x="3346814" y="910640"/>
                    <a:pt x="3344130" y="908552"/>
                  </a:cubicBezTo>
                  <a:lnTo>
                    <a:pt x="3338370" y="904070"/>
                  </a:lnTo>
                  <a:cubicBezTo>
                    <a:pt x="3335686" y="901982"/>
                    <a:pt x="3335888" y="898740"/>
                    <a:pt x="3338821" y="896829"/>
                  </a:cubicBezTo>
                  <a:lnTo>
                    <a:pt x="3345117" y="892729"/>
                  </a:lnTo>
                  <a:cubicBezTo>
                    <a:pt x="3346583" y="891774"/>
                    <a:pt x="3348456" y="891332"/>
                    <a:pt x="3350296" y="891390"/>
                  </a:cubicBezTo>
                  <a:close/>
                  <a:moveTo>
                    <a:pt x="2719792" y="891390"/>
                  </a:moveTo>
                  <a:cubicBezTo>
                    <a:pt x="2721633" y="891449"/>
                    <a:pt x="2723443" y="892006"/>
                    <a:pt x="2724785" y="893050"/>
                  </a:cubicBezTo>
                  <a:lnTo>
                    <a:pt x="2730546" y="897532"/>
                  </a:lnTo>
                  <a:cubicBezTo>
                    <a:pt x="2733229" y="899620"/>
                    <a:pt x="2733028" y="902862"/>
                    <a:pt x="2730094" y="904773"/>
                  </a:cubicBezTo>
                  <a:lnTo>
                    <a:pt x="2723798" y="908873"/>
                  </a:lnTo>
                  <a:cubicBezTo>
                    <a:pt x="2720865" y="910783"/>
                    <a:pt x="2716311" y="910640"/>
                    <a:pt x="2713627" y="908552"/>
                  </a:cubicBezTo>
                  <a:lnTo>
                    <a:pt x="2707867" y="904070"/>
                  </a:lnTo>
                  <a:cubicBezTo>
                    <a:pt x="2705183" y="901982"/>
                    <a:pt x="2705385" y="898740"/>
                    <a:pt x="2708318" y="896829"/>
                  </a:cubicBezTo>
                  <a:lnTo>
                    <a:pt x="2714614" y="892729"/>
                  </a:lnTo>
                  <a:cubicBezTo>
                    <a:pt x="2716079" y="891774"/>
                    <a:pt x="2717952" y="891332"/>
                    <a:pt x="2719792" y="891390"/>
                  </a:cubicBezTo>
                  <a:close/>
                  <a:moveTo>
                    <a:pt x="2089162" y="891390"/>
                  </a:moveTo>
                  <a:cubicBezTo>
                    <a:pt x="2091003" y="891449"/>
                    <a:pt x="2092812" y="892006"/>
                    <a:pt x="2094155" y="893050"/>
                  </a:cubicBezTo>
                  <a:lnTo>
                    <a:pt x="2099915" y="897532"/>
                  </a:lnTo>
                  <a:cubicBezTo>
                    <a:pt x="2102599" y="899620"/>
                    <a:pt x="2102397" y="902862"/>
                    <a:pt x="2099463" y="904773"/>
                  </a:cubicBezTo>
                  <a:lnTo>
                    <a:pt x="2093167" y="908873"/>
                  </a:lnTo>
                  <a:cubicBezTo>
                    <a:pt x="2090235" y="910783"/>
                    <a:pt x="2085680" y="910640"/>
                    <a:pt x="2082996" y="908552"/>
                  </a:cubicBezTo>
                  <a:lnTo>
                    <a:pt x="2077236" y="904070"/>
                  </a:lnTo>
                  <a:cubicBezTo>
                    <a:pt x="2074552" y="901982"/>
                    <a:pt x="2074754" y="898740"/>
                    <a:pt x="2077687" y="896829"/>
                  </a:cubicBezTo>
                  <a:lnTo>
                    <a:pt x="2083983" y="892729"/>
                  </a:lnTo>
                  <a:cubicBezTo>
                    <a:pt x="2085449" y="891774"/>
                    <a:pt x="2087321" y="891332"/>
                    <a:pt x="2089162" y="891390"/>
                  </a:cubicBezTo>
                  <a:close/>
                  <a:moveTo>
                    <a:pt x="1458659" y="891390"/>
                  </a:moveTo>
                  <a:cubicBezTo>
                    <a:pt x="1460500" y="891449"/>
                    <a:pt x="1462309" y="892006"/>
                    <a:pt x="1463651" y="893050"/>
                  </a:cubicBezTo>
                  <a:lnTo>
                    <a:pt x="1469411" y="897532"/>
                  </a:lnTo>
                  <a:cubicBezTo>
                    <a:pt x="1472095" y="899620"/>
                    <a:pt x="1471894" y="902862"/>
                    <a:pt x="1468960" y="904773"/>
                  </a:cubicBezTo>
                  <a:lnTo>
                    <a:pt x="1462664" y="908873"/>
                  </a:lnTo>
                  <a:cubicBezTo>
                    <a:pt x="1459731" y="910783"/>
                    <a:pt x="1455177" y="910640"/>
                    <a:pt x="1452493" y="908552"/>
                  </a:cubicBezTo>
                  <a:lnTo>
                    <a:pt x="1446733" y="904070"/>
                  </a:lnTo>
                  <a:cubicBezTo>
                    <a:pt x="1444049" y="901982"/>
                    <a:pt x="1444251" y="898740"/>
                    <a:pt x="1447184" y="896829"/>
                  </a:cubicBezTo>
                  <a:lnTo>
                    <a:pt x="1453480" y="892729"/>
                  </a:lnTo>
                  <a:cubicBezTo>
                    <a:pt x="1454946" y="891774"/>
                    <a:pt x="1456818" y="891332"/>
                    <a:pt x="1458659" y="891390"/>
                  </a:cubicBezTo>
                  <a:close/>
                  <a:moveTo>
                    <a:pt x="829349" y="891390"/>
                  </a:moveTo>
                  <a:cubicBezTo>
                    <a:pt x="831190" y="891449"/>
                    <a:pt x="833000" y="892006"/>
                    <a:pt x="834342" y="893050"/>
                  </a:cubicBezTo>
                  <a:lnTo>
                    <a:pt x="840102" y="897532"/>
                  </a:lnTo>
                  <a:cubicBezTo>
                    <a:pt x="842785" y="899620"/>
                    <a:pt x="842584" y="902862"/>
                    <a:pt x="839650" y="904773"/>
                  </a:cubicBezTo>
                  <a:lnTo>
                    <a:pt x="833355" y="908873"/>
                  </a:lnTo>
                  <a:cubicBezTo>
                    <a:pt x="830422" y="910783"/>
                    <a:pt x="825868" y="910640"/>
                    <a:pt x="823184" y="908552"/>
                  </a:cubicBezTo>
                  <a:lnTo>
                    <a:pt x="817423" y="904070"/>
                  </a:lnTo>
                  <a:cubicBezTo>
                    <a:pt x="814740" y="901982"/>
                    <a:pt x="814942" y="898740"/>
                    <a:pt x="817875" y="896829"/>
                  </a:cubicBezTo>
                  <a:lnTo>
                    <a:pt x="824170" y="892729"/>
                  </a:lnTo>
                  <a:cubicBezTo>
                    <a:pt x="825636" y="891774"/>
                    <a:pt x="827509" y="891332"/>
                    <a:pt x="829349" y="891390"/>
                  </a:cubicBezTo>
                  <a:close/>
                  <a:moveTo>
                    <a:pt x="198845" y="891390"/>
                  </a:moveTo>
                  <a:cubicBezTo>
                    <a:pt x="200686" y="891449"/>
                    <a:pt x="202496" y="892006"/>
                    <a:pt x="203838" y="893050"/>
                  </a:cubicBezTo>
                  <a:lnTo>
                    <a:pt x="209599" y="897532"/>
                  </a:lnTo>
                  <a:cubicBezTo>
                    <a:pt x="212282" y="899620"/>
                    <a:pt x="212081" y="902862"/>
                    <a:pt x="209147" y="904773"/>
                  </a:cubicBezTo>
                  <a:lnTo>
                    <a:pt x="202851" y="908873"/>
                  </a:lnTo>
                  <a:cubicBezTo>
                    <a:pt x="199918" y="910783"/>
                    <a:pt x="195364" y="910640"/>
                    <a:pt x="192680" y="908552"/>
                  </a:cubicBezTo>
                  <a:lnTo>
                    <a:pt x="186920" y="904070"/>
                  </a:lnTo>
                  <a:cubicBezTo>
                    <a:pt x="184236" y="901982"/>
                    <a:pt x="184438" y="898740"/>
                    <a:pt x="187371" y="896829"/>
                  </a:cubicBezTo>
                  <a:lnTo>
                    <a:pt x="193667" y="892729"/>
                  </a:lnTo>
                  <a:cubicBezTo>
                    <a:pt x="195133" y="891774"/>
                    <a:pt x="197005" y="891332"/>
                    <a:pt x="198845" y="891390"/>
                  </a:cubicBezTo>
                  <a:close/>
                  <a:moveTo>
                    <a:pt x="4326530" y="881453"/>
                  </a:moveTo>
                  <a:cubicBezTo>
                    <a:pt x="4330113" y="881453"/>
                    <a:pt x="4333696" y="882426"/>
                    <a:pt x="4336429" y="884372"/>
                  </a:cubicBezTo>
                  <a:lnTo>
                    <a:pt x="4340943" y="887586"/>
                  </a:lnTo>
                  <a:lnTo>
                    <a:pt x="4340943" y="951724"/>
                  </a:lnTo>
                  <a:lnTo>
                    <a:pt x="4334487" y="956320"/>
                  </a:lnTo>
                  <a:cubicBezTo>
                    <a:pt x="4329020" y="960212"/>
                    <a:pt x="4320156" y="960212"/>
                    <a:pt x="4314690" y="956320"/>
                  </a:cubicBezTo>
                  <a:lnTo>
                    <a:pt x="4275024" y="928084"/>
                  </a:lnTo>
                  <a:cubicBezTo>
                    <a:pt x="4269557" y="924193"/>
                    <a:pt x="4269557" y="917883"/>
                    <a:pt x="4275024" y="913991"/>
                  </a:cubicBezTo>
                  <a:lnTo>
                    <a:pt x="4316632" y="884372"/>
                  </a:lnTo>
                  <a:cubicBezTo>
                    <a:pt x="4319365" y="882426"/>
                    <a:pt x="4322948" y="881453"/>
                    <a:pt x="4326530" y="881453"/>
                  </a:cubicBezTo>
                  <a:close/>
                  <a:moveTo>
                    <a:pt x="3696027" y="881453"/>
                  </a:moveTo>
                  <a:cubicBezTo>
                    <a:pt x="3699610" y="881453"/>
                    <a:pt x="3703192" y="882426"/>
                    <a:pt x="3705925" y="884372"/>
                  </a:cubicBezTo>
                  <a:lnTo>
                    <a:pt x="3745591" y="912608"/>
                  </a:lnTo>
                  <a:cubicBezTo>
                    <a:pt x="3751058" y="916500"/>
                    <a:pt x="3751058" y="922810"/>
                    <a:pt x="3745591" y="926701"/>
                  </a:cubicBezTo>
                  <a:lnTo>
                    <a:pt x="3703983" y="956320"/>
                  </a:lnTo>
                  <a:cubicBezTo>
                    <a:pt x="3698517" y="960212"/>
                    <a:pt x="3689653" y="960212"/>
                    <a:pt x="3684186" y="956320"/>
                  </a:cubicBezTo>
                  <a:lnTo>
                    <a:pt x="3644520" y="928084"/>
                  </a:lnTo>
                  <a:cubicBezTo>
                    <a:pt x="3639054" y="924193"/>
                    <a:pt x="3639054" y="917883"/>
                    <a:pt x="3644520" y="913991"/>
                  </a:cubicBezTo>
                  <a:lnTo>
                    <a:pt x="3686128" y="884372"/>
                  </a:lnTo>
                  <a:cubicBezTo>
                    <a:pt x="3688861" y="882426"/>
                    <a:pt x="3692444" y="881453"/>
                    <a:pt x="3696027" y="881453"/>
                  </a:cubicBezTo>
                  <a:close/>
                  <a:moveTo>
                    <a:pt x="3066718" y="881453"/>
                  </a:moveTo>
                  <a:cubicBezTo>
                    <a:pt x="3070300" y="881453"/>
                    <a:pt x="3073883" y="882426"/>
                    <a:pt x="3076616" y="884372"/>
                  </a:cubicBezTo>
                  <a:lnTo>
                    <a:pt x="3116281" y="912608"/>
                  </a:lnTo>
                  <a:cubicBezTo>
                    <a:pt x="3121749" y="916500"/>
                    <a:pt x="3121749" y="922810"/>
                    <a:pt x="3116281" y="926701"/>
                  </a:cubicBezTo>
                  <a:lnTo>
                    <a:pt x="3074674" y="956320"/>
                  </a:lnTo>
                  <a:cubicBezTo>
                    <a:pt x="3069207" y="960212"/>
                    <a:pt x="3060343" y="960212"/>
                    <a:pt x="3054877" y="956320"/>
                  </a:cubicBezTo>
                  <a:lnTo>
                    <a:pt x="3015211" y="928084"/>
                  </a:lnTo>
                  <a:cubicBezTo>
                    <a:pt x="3009744" y="924193"/>
                    <a:pt x="3009744" y="917883"/>
                    <a:pt x="3015211" y="913991"/>
                  </a:cubicBezTo>
                  <a:lnTo>
                    <a:pt x="3056819" y="884372"/>
                  </a:lnTo>
                  <a:cubicBezTo>
                    <a:pt x="3059552" y="882426"/>
                    <a:pt x="3063134" y="881453"/>
                    <a:pt x="3066718" y="881453"/>
                  </a:cubicBezTo>
                  <a:close/>
                  <a:moveTo>
                    <a:pt x="2436214" y="881453"/>
                  </a:moveTo>
                  <a:cubicBezTo>
                    <a:pt x="2439797" y="881453"/>
                    <a:pt x="2443380" y="882426"/>
                    <a:pt x="2446112" y="884372"/>
                  </a:cubicBezTo>
                  <a:lnTo>
                    <a:pt x="2485778" y="912608"/>
                  </a:lnTo>
                  <a:cubicBezTo>
                    <a:pt x="2491245" y="916500"/>
                    <a:pt x="2491245" y="922810"/>
                    <a:pt x="2485778" y="926701"/>
                  </a:cubicBezTo>
                  <a:lnTo>
                    <a:pt x="2444170" y="956320"/>
                  </a:lnTo>
                  <a:cubicBezTo>
                    <a:pt x="2438704" y="960212"/>
                    <a:pt x="2429840" y="960212"/>
                    <a:pt x="2424373" y="956320"/>
                  </a:cubicBezTo>
                  <a:lnTo>
                    <a:pt x="2384707" y="928084"/>
                  </a:lnTo>
                  <a:cubicBezTo>
                    <a:pt x="2379240" y="924193"/>
                    <a:pt x="2379240" y="917883"/>
                    <a:pt x="2384707" y="913991"/>
                  </a:cubicBezTo>
                  <a:lnTo>
                    <a:pt x="2426315" y="884372"/>
                  </a:lnTo>
                  <a:cubicBezTo>
                    <a:pt x="2429049" y="882426"/>
                    <a:pt x="2432631" y="881453"/>
                    <a:pt x="2436214" y="881453"/>
                  </a:cubicBezTo>
                  <a:close/>
                  <a:moveTo>
                    <a:pt x="1805583" y="881453"/>
                  </a:moveTo>
                  <a:cubicBezTo>
                    <a:pt x="1809166" y="881453"/>
                    <a:pt x="1812749" y="882426"/>
                    <a:pt x="1815482" y="884372"/>
                  </a:cubicBezTo>
                  <a:lnTo>
                    <a:pt x="1855148" y="912608"/>
                  </a:lnTo>
                  <a:cubicBezTo>
                    <a:pt x="1860615" y="916500"/>
                    <a:pt x="1860615" y="922810"/>
                    <a:pt x="1855148" y="926701"/>
                  </a:cubicBezTo>
                  <a:lnTo>
                    <a:pt x="1813540" y="956320"/>
                  </a:lnTo>
                  <a:cubicBezTo>
                    <a:pt x="1808074" y="960212"/>
                    <a:pt x="1799210" y="960212"/>
                    <a:pt x="1793743" y="956320"/>
                  </a:cubicBezTo>
                  <a:lnTo>
                    <a:pt x="1754077" y="928084"/>
                  </a:lnTo>
                  <a:cubicBezTo>
                    <a:pt x="1748610" y="924193"/>
                    <a:pt x="1748610" y="917883"/>
                    <a:pt x="1754077" y="913991"/>
                  </a:cubicBezTo>
                  <a:lnTo>
                    <a:pt x="1795685" y="884372"/>
                  </a:lnTo>
                  <a:cubicBezTo>
                    <a:pt x="1798418" y="882426"/>
                    <a:pt x="1802001" y="881453"/>
                    <a:pt x="1805583" y="881453"/>
                  </a:cubicBezTo>
                  <a:close/>
                  <a:moveTo>
                    <a:pt x="1175080" y="881453"/>
                  </a:moveTo>
                  <a:cubicBezTo>
                    <a:pt x="1178663" y="881453"/>
                    <a:pt x="1182245" y="882426"/>
                    <a:pt x="1184979" y="884372"/>
                  </a:cubicBezTo>
                  <a:lnTo>
                    <a:pt x="1224644" y="912608"/>
                  </a:lnTo>
                  <a:cubicBezTo>
                    <a:pt x="1230112" y="916500"/>
                    <a:pt x="1230112" y="922810"/>
                    <a:pt x="1224644" y="926701"/>
                  </a:cubicBezTo>
                  <a:lnTo>
                    <a:pt x="1183037" y="956320"/>
                  </a:lnTo>
                  <a:cubicBezTo>
                    <a:pt x="1177570" y="960212"/>
                    <a:pt x="1168706" y="960212"/>
                    <a:pt x="1163239" y="956320"/>
                  </a:cubicBezTo>
                  <a:lnTo>
                    <a:pt x="1123573" y="928084"/>
                  </a:lnTo>
                  <a:cubicBezTo>
                    <a:pt x="1118107" y="924193"/>
                    <a:pt x="1118107" y="917883"/>
                    <a:pt x="1123573" y="913991"/>
                  </a:cubicBezTo>
                  <a:lnTo>
                    <a:pt x="1165182" y="884372"/>
                  </a:lnTo>
                  <a:cubicBezTo>
                    <a:pt x="1167914" y="882426"/>
                    <a:pt x="1171497" y="881453"/>
                    <a:pt x="1175080" y="881453"/>
                  </a:cubicBezTo>
                  <a:close/>
                  <a:moveTo>
                    <a:pt x="545771" y="881453"/>
                  </a:moveTo>
                  <a:cubicBezTo>
                    <a:pt x="549353" y="881453"/>
                    <a:pt x="552936" y="882426"/>
                    <a:pt x="555669" y="884372"/>
                  </a:cubicBezTo>
                  <a:lnTo>
                    <a:pt x="595334" y="912608"/>
                  </a:lnTo>
                  <a:cubicBezTo>
                    <a:pt x="600802" y="916500"/>
                    <a:pt x="600802" y="922810"/>
                    <a:pt x="595334" y="926701"/>
                  </a:cubicBezTo>
                  <a:lnTo>
                    <a:pt x="553727" y="956320"/>
                  </a:lnTo>
                  <a:cubicBezTo>
                    <a:pt x="548260" y="960212"/>
                    <a:pt x="539396" y="960212"/>
                    <a:pt x="533930" y="956320"/>
                  </a:cubicBezTo>
                  <a:lnTo>
                    <a:pt x="494264" y="928084"/>
                  </a:lnTo>
                  <a:cubicBezTo>
                    <a:pt x="488797" y="924193"/>
                    <a:pt x="488797" y="917883"/>
                    <a:pt x="494264" y="913991"/>
                  </a:cubicBezTo>
                  <a:lnTo>
                    <a:pt x="535872" y="884372"/>
                  </a:lnTo>
                  <a:cubicBezTo>
                    <a:pt x="538605" y="882426"/>
                    <a:pt x="542188" y="881453"/>
                    <a:pt x="545771" y="881453"/>
                  </a:cubicBezTo>
                  <a:close/>
                  <a:moveTo>
                    <a:pt x="4177976" y="871839"/>
                  </a:moveTo>
                  <a:cubicBezTo>
                    <a:pt x="4179426" y="871839"/>
                    <a:pt x="4180877" y="872233"/>
                    <a:pt x="4181984" y="873021"/>
                  </a:cubicBezTo>
                  <a:lnTo>
                    <a:pt x="4199758" y="885674"/>
                  </a:lnTo>
                  <a:cubicBezTo>
                    <a:pt x="4201972" y="887250"/>
                    <a:pt x="4201972" y="889805"/>
                    <a:pt x="4199758" y="891381"/>
                  </a:cubicBezTo>
                  <a:lnTo>
                    <a:pt x="4183948" y="902636"/>
                  </a:lnTo>
                  <a:cubicBezTo>
                    <a:pt x="4181734" y="904212"/>
                    <a:pt x="4178144" y="904212"/>
                    <a:pt x="4175930" y="902636"/>
                  </a:cubicBezTo>
                  <a:lnTo>
                    <a:pt x="4158156" y="889983"/>
                  </a:lnTo>
                  <a:cubicBezTo>
                    <a:pt x="4155942" y="888408"/>
                    <a:pt x="4155942" y="885852"/>
                    <a:pt x="4158156" y="884276"/>
                  </a:cubicBezTo>
                  <a:lnTo>
                    <a:pt x="4173966" y="873021"/>
                  </a:lnTo>
                  <a:cubicBezTo>
                    <a:pt x="4175073" y="872233"/>
                    <a:pt x="4176524" y="871839"/>
                    <a:pt x="4177976" y="871839"/>
                  </a:cubicBezTo>
                  <a:close/>
                  <a:moveTo>
                    <a:pt x="3548665" y="871839"/>
                  </a:moveTo>
                  <a:cubicBezTo>
                    <a:pt x="3550116" y="871839"/>
                    <a:pt x="3551567" y="872233"/>
                    <a:pt x="3552674" y="873021"/>
                  </a:cubicBezTo>
                  <a:lnTo>
                    <a:pt x="3570449" y="885674"/>
                  </a:lnTo>
                  <a:cubicBezTo>
                    <a:pt x="3572663" y="887250"/>
                    <a:pt x="3572663" y="889805"/>
                    <a:pt x="3570449" y="891381"/>
                  </a:cubicBezTo>
                  <a:lnTo>
                    <a:pt x="3554638" y="902636"/>
                  </a:lnTo>
                  <a:cubicBezTo>
                    <a:pt x="3552424" y="904212"/>
                    <a:pt x="3548834" y="904212"/>
                    <a:pt x="3546621" y="902636"/>
                  </a:cubicBezTo>
                  <a:lnTo>
                    <a:pt x="3528846" y="889983"/>
                  </a:lnTo>
                  <a:cubicBezTo>
                    <a:pt x="3526632" y="888408"/>
                    <a:pt x="3526632" y="885852"/>
                    <a:pt x="3528846" y="884276"/>
                  </a:cubicBezTo>
                  <a:lnTo>
                    <a:pt x="3544656" y="873021"/>
                  </a:lnTo>
                  <a:cubicBezTo>
                    <a:pt x="3545764" y="872233"/>
                    <a:pt x="3547215" y="871839"/>
                    <a:pt x="3548665" y="871839"/>
                  </a:cubicBezTo>
                  <a:close/>
                  <a:moveTo>
                    <a:pt x="2918162" y="871839"/>
                  </a:moveTo>
                  <a:cubicBezTo>
                    <a:pt x="2919613" y="871839"/>
                    <a:pt x="2921064" y="872233"/>
                    <a:pt x="2922171" y="873021"/>
                  </a:cubicBezTo>
                  <a:lnTo>
                    <a:pt x="2939946" y="885674"/>
                  </a:lnTo>
                  <a:cubicBezTo>
                    <a:pt x="2942159" y="887250"/>
                    <a:pt x="2942159" y="889805"/>
                    <a:pt x="2939946" y="891381"/>
                  </a:cubicBezTo>
                  <a:lnTo>
                    <a:pt x="2924134" y="902636"/>
                  </a:lnTo>
                  <a:cubicBezTo>
                    <a:pt x="2921921" y="904212"/>
                    <a:pt x="2918331" y="904212"/>
                    <a:pt x="2916117" y="902636"/>
                  </a:cubicBezTo>
                  <a:lnTo>
                    <a:pt x="2898343" y="889983"/>
                  </a:lnTo>
                  <a:cubicBezTo>
                    <a:pt x="2896129" y="888408"/>
                    <a:pt x="2896129" y="885852"/>
                    <a:pt x="2898343" y="884276"/>
                  </a:cubicBezTo>
                  <a:lnTo>
                    <a:pt x="2914153" y="873021"/>
                  </a:lnTo>
                  <a:cubicBezTo>
                    <a:pt x="2915260" y="872233"/>
                    <a:pt x="2916711" y="871839"/>
                    <a:pt x="2918162" y="871839"/>
                  </a:cubicBezTo>
                  <a:close/>
                  <a:moveTo>
                    <a:pt x="2287532" y="871839"/>
                  </a:moveTo>
                  <a:cubicBezTo>
                    <a:pt x="2288982" y="871839"/>
                    <a:pt x="2290433" y="872233"/>
                    <a:pt x="2291540" y="873021"/>
                  </a:cubicBezTo>
                  <a:lnTo>
                    <a:pt x="2309315" y="885674"/>
                  </a:lnTo>
                  <a:cubicBezTo>
                    <a:pt x="2311529" y="887250"/>
                    <a:pt x="2311529" y="889805"/>
                    <a:pt x="2309315" y="891381"/>
                  </a:cubicBezTo>
                  <a:lnTo>
                    <a:pt x="2293504" y="902636"/>
                  </a:lnTo>
                  <a:cubicBezTo>
                    <a:pt x="2291290" y="904212"/>
                    <a:pt x="2287700" y="904212"/>
                    <a:pt x="2285487" y="902636"/>
                  </a:cubicBezTo>
                  <a:lnTo>
                    <a:pt x="2267712" y="889983"/>
                  </a:lnTo>
                  <a:cubicBezTo>
                    <a:pt x="2265498" y="888408"/>
                    <a:pt x="2265498" y="885852"/>
                    <a:pt x="2267712" y="884276"/>
                  </a:cubicBezTo>
                  <a:lnTo>
                    <a:pt x="2283523" y="873021"/>
                  </a:lnTo>
                  <a:cubicBezTo>
                    <a:pt x="2284630" y="872233"/>
                    <a:pt x="2286081" y="871839"/>
                    <a:pt x="2287532" y="871839"/>
                  </a:cubicBezTo>
                  <a:close/>
                  <a:moveTo>
                    <a:pt x="1657028" y="871839"/>
                  </a:moveTo>
                  <a:cubicBezTo>
                    <a:pt x="1658479" y="871839"/>
                    <a:pt x="1659930" y="872233"/>
                    <a:pt x="1661037" y="873021"/>
                  </a:cubicBezTo>
                  <a:lnTo>
                    <a:pt x="1678812" y="885674"/>
                  </a:lnTo>
                  <a:cubicBezTo>
                    <a:pt x="1681025" y="887250"/>
                    <a:pt x="1681025" y="889805"/>
                    <a:pt x="1678812" y="891381"/>
                  </a:cubicBezTo>
                  <a:lnTo>
                    <a:pt x="1663001" y="902636"/>
                  </a:lnTo>
                  <a:cubicBezTo>
                    <a:pt x="1660787" y="904212"/>
                    <a:pt x="1657197" y="904212"/>
                    <a:pt x="1654984" y="902636"/>
                  </a:cubicBezTo>
                  <a:lnTo>
                    <a:pt x="1637209" y="889983"/>
                  </a:lnTo>
                  <a:cubicBezTo>
                    <a:pt x="1634995" y="888408"/>
                    <a:pt x="1634995" y="885852"/>
                    <a:pt x="1637209" y="884276"/>
                  </a:cubicBezTo>
                  <a:lnTo>
                    <a:pt x="1653020" y="873021"/>
                  </a:lnTo>
                  <a:cubicBezTo>
                    <a:pt x="1654126" y="872233"/>
                    <a:pt x="1655577" y="871839"/>
                    <a:pt x="1657028" y="871839"/>
                  </a:cubicBezTo>
                  <a:close/>
                  <a:moveTo>
                    <a:pt x="1027718" y="871839"/>
                  </a:moveTo>
                  <a:cubicBezTo>
                    <a:pt x="1029169" y="871839"/>
                    <a:pt x="1030620" y="872233"/>
                    <a:pt x="1031727" y="873021"/>
                  </a:cubicBezTo>
                  <a:lnTo>
                    <a:pt x="1049502" y="885674"/>
                  </a:lnTo>
                  <a:cubicBezTo>
                    <a:pt x="1051716" y="887250"/>
                    <a:pt x="1051716" y="889805"/>
                    <a:pt x="1049502" y="891381"/>
                  </a:cubicBezTo>
                  <a:lnTo>
                    <a:pt x="1033691" y="902636"/>
                  </a:lnTo>
                  <a:cubicBezTo>
                    <a:pt x="1031478" y="904212"/>
                    <a:pt x="1027887" y="904212"/>
                    <a:pt x="1025674" y="902636"/>
                  </a:cubicBezTo>
                  <a:lnTo>
                    <a:pt x="1007899" y="889983"/>
                  </a:lnTo>
                  <a:cubicBezTo>
                    <a:pt x="1005685" y="888408"/>
                    <a:pt x="1005685" y="885852"/>
                    <a:pt x="1007899" y="884276"/>
                  </a:cubicBezTo>
                  <a:lnTo>
                    <a:pt x="1023709" y="873021"/>
                  </a:lnTo>
                  <a:cubicBezTo>
                    <a:pt x="1024817" y="872233"/>
                    <a:pt x="1026268" y="871839"/>
                    <a:pt x="1027718" y="871839"/>
                  </a:cubicBezTo>
                  <a:close/>
                  <a:moveTo>
                    <a:pt x="397215" y="871839"/>
                  </a:moveTo>
                  <a:cubicBezTo>
                    <a:pt x="398666" y="871839"/>
                    <a:pt x="400117" y="872233"/>
                    <a:pt x="401224" y="873021"/>
                  </a:cubicBezTo>
                  <a:lnTo>
                    <a:pt x="418999" y="885674"/>
                  </a:lnTo>
                  <a:cubicBezTo>
                    <a:pt x="421212" y="887250"/>
                    <a:pt x="421212" y="889805"/>
                    <a:pt x="418999" y="891381"/>
                  </a:cubicBezTo>
                  <a:lnTo>
                    <a:pt x="403187" y="902636"/>
                  </a:lnTo>
                  <a:cubicBezTo>
                    <a:pt x="400974" y="904212"/>
                    <a:pt x="397384" y="904212"/>
                    <a:pt x="395170" y="902636"/>
                  </a:cubicBezTo>
                  <a:lnTo>
                    <a:pt x="377396" y="889983"/>
                  </a:lnTo>
                  <a:cubicBezTo>
                    <a:pt x="375182" y="888408"/>
                    <a:pt x="375182" y="885852"/>
                    <a:pt x="377396" y="884276"/>
                  </a:cubicBezTo>
                  <a:lnTo>
                    <a:pt x="393206" y="873021"/>
                  </a:lnTo>
                  <a:cubicBezTo>
                    <a:pt x="394313" y="872233"/>
                    <a:pt x="395764" y="871839"/>
                    <a:pt x="397215" y="871839"/>
                  </a:cubicBezTo>
                  <a:close/>
                  <a:moveTo>
                    <a:pt x="4057728" y="862060"/>
                  </a:moveTo>
                  <a:cubicBezTo>
                    <a:pt x="4062876" y="862027"/>
                    <a:pt x="4068040" y="863393"/>
                    <a:pt x="4072002" y="866163"/>
                  </a:cubicBezTo>
                  <a:lnTo>
                    <a:pt x="4113095" y="894897"/>
                  </a:lnTo>
                  <a:cubicBezTo>
                    <a:pt x="4121019" y="900439"/>
                    <a:pt x="4121134" y="909503"/>
                    <a:pt x="4113348" y="915145"/>
                  </a:cubicBezTo>
                  <a:lnTo>
                    <a:pt x="4075285" y="942730"/>
                  </a:lnTo>
                  <a:cubicBezTo>
                    <a:pt x="4067500" y="948371"/>
                    <a:pt x="4054766" y="948452"/>
                    <a:pt x="4046841" y="942910"/>
                  </a:cubicBezTo>
                  <a:lnTo>
                    <a:pt x="4005750" y="914177"/>
                  </a:lnTo>
                  <a:cubicBezTo>
                    <a:pt x="3997824" y="908634"/>
                    <a:pt x="3997710" y="899570"/>
                    <a:pt x="4005496" y="893929"/>
                  </a:cubicBezTo>
                  <a:lnTo>
                    <a:pt x="4043559" y="866344"/>
                  </a:lnTo>
                  <a:cubicBezTo>
                    <a:pt x="4047452" y="863523"/>
                    <a:pt x="4052581" y="862093"/>
                    <a:pt x="4057728" y="862060"/>
                  </a:cubicBezTo>
                  <a:close/>
                  <a:moveTo>
                    <a:pt x="3428419" y="862060"/>
                  </a:moveTo>
                  <a:cubicBezTo>
                    <a:pt x="3433566" y="862027"/>
                    <a:pt x="3438730" y="863393"/>
                    <a:pt x="3442693" y="866163"/>
                  </a:cubicBezTo>
                  <a:lnTo>
                    <a:pt x="3483786" y="894897"/>
                  </a:lnTo>
                  <a:cubicBezTo>
                    <a:pt x="3491710" y="900439"/>
                    <a:pt x="3491824" y="909503"/>
                    <a:pt x="3484040" y="915145"/>
                  </a:cubicBezTo>
                  <a:lnTo>
                    <a:pt x="3445975" y="942730"/>
                  </a:lnTo>
                  <a:cubicBezTo>
                    <a:pt x="3438190" y="948371"/>
                    <a:pt x="3425456" y="948452"/>
                    <a:pt x="3417531" y="942910"/>
                  </a:cubicBezTo>
                  <a:lnTo>
                    <a:pt x="3376440" y="914177"/>
                  </a:lnTo>
                  <a:cubicBezTo>
                    <a:pt x="3368515" y="908634"/>
                    <a:pt x="3368401" y="899570"/>
                    <a:pt x="3376186" y="893929"/>
                  </a:cubicBezTo>
                  <a:lnTo>
                    <a:pt x="3414250" y="866344"/>
                  </a:lnTo>
                  <a:cubicBezTo>
                    <a:pt x="3418142" y="863523"/>
                    <a:pt x="3423272" y="862093"/>
                    <a:pt x="3428419" y="862060"/>
                  </a:cubicBezTo>
                  <a:close/>
                  <a:moveTo>
                    <a:pt x="2797916" y="862060"/>
                  </a:moveTo>
                  <a:cubicBezTo>
                    <a:pt x="2803063" y="862027"/>
                    <a:pt x="2808227" y="863393"/>
                    <a:pt x="2812190" y="866163"/>
                  </a:cubicBezTo>
                  <a:lnTo>
                    <a:pt x="2853282" y="894897"/>
                  </a:lnTo>
                  <a:cubicBezTo>
                    <a:pt x="2861206" y="900439"/>
                    <a:pt x="2861320" y="909503"/>
                    <a:pt x="2853536" y="915145"/>
                  </a:cubicBezTo>
                  <a:lnTo>
                    <a:pt x="2815472" y="942730"/>
                  </a:lnTo>
                  <a:cubicBezTo>
                    <a:pt x="2807687" y="948371"/>
                    <a:pt x="2794954" y="948452"/>
                    <a:pt x="2787028" y="942910"/>
                  </a:cubicBezTo>
                  <a:lnTo>
                    <a:pt x="2745936" y="914177"/>
                  </a:lnTo>
                  <a:cubicBezTo>
                    <a:pt x="2738012" y="908634"/>
                    <a:pt x="2737898" y="899570"/>
                    <a:pt x="2745682" y="893929"/>
                  </a:cubicBezTo>
                  <a:lnTo>
                    <a:pt x="2783746" y="866344"/>
                  </a:lnTo>
                  <a:cubicBezTo>
                    <a:pt x="2787638" y="863523"/>
                    <a:pt x="2792768" y="862093"/>
                    <a:pt x="2797916" y="862060"/>
                  </a:cubicBezTo>
                  <a:close/>
                  <a:moveTo>
                    <a:pt x="2167285" y="862060"/>
                  </a:moveTo>
                  <a:cubicBezTo>
                    <a:pt x="2172432" y="862027"/>
                    <a:pt x="2177596" y="863393"/>
                    <a:pt x="2181559" y="866163"/>
                  </a:cubicBezTo>
                  <a:lnTo>
                    <a:pt x="2222651" y="894897"/>
                  </a:lnTo>
                  <a:cubicBezTo>
                    <a:pt x="2230575" y="900439"/>
                    <a:pt x="2230690" y="909503"/>
                    <a:pt x="2222905" y="915145"/>
                  </a:cubicBezTo>
                  <a:lnTo>
                    <a:pt x="2184841" y="942730"/>
                  </a:lnTo>
                  <a:cubicBezTo>
                    <a:pt x="2177057" y="948371"/>
                    <a:pt x="2164323" y="948452"/>
                    <a:pt x="2156398" y="942910"/>
                  </a:cubicBezTo>
                  <a:lnTo>
                    <a:pt x="2115306" y="914177"/>
                  </a:lnTo>
                  <a:cubicBezTo>
                    <a:pt x="2107381" y="908634"/>
                    <a:pt x="2107267" y="899570"/>
                    <a:pt x="2115052" y="893929"/>
                  </a:cubicBezTo>
                  <a:lnTo>
                    <a:pt x="2153116" y="866344"/>
                  </a:lnTo>
                  <a:cubicBezTo>
                    <a:pt x="2157008" y="863523"/>
                    <a:pt x="2162138" y="862093"/>
                    <a:pt x="2167285" y="862060"/>
                  </a:cubicBezTo>
                  <a:close/>
                  <a:moveTo>
                    <a:pt x="1536782" y="862060"/>
                  </a:moveTo>
                  <a:cubicBezTo>
                    <a:pt x="1541928" y="862027"/>
                    <a:pt x="1547093" y="863393"/>
                    <a:pt x="1551055" y="866163"/>
                  </a:cubicBezTo>
                  <a:lnTo>
                    <a:pt x="1592148" y="894897"/>
                  </a:lnTo>
                  <a:cubicBezTo>
                    <a:pt x="1600072" y="900439"/>
                    <a:pt x="1600187" y="909503"/>
                    <a:pt x="1592402" y="915145"/>
                  </a:cubicBezTo>
                  <a:lnTo>
                    <a:pt x="1554338" y="942730"/>
                  </a:lnTo>
                  <a:cubicBezTo>
                    <a:pt x="1546553" y="948371"/>
                    <a:pt x="1533820" y="948452"/>
                    <a:pt x="1525895" y="942910"/>
                  </a:cubicBezTo>
                  <a:lnTo>
                    <a:pt x="1484803" y="914177"/>
                  </a:lnTo>
                  <a:cubicBezTo>
                    <a:pt x="1476878" y="908634"/>
                    <a:pt x="1476764" y="899570"/>
                    <a:pt x="1484549" y="893929"/>
                  </a:cubicBezTo>
                  <a:lnTo>
                    <a:pt x="1522613" y="866344"/>
                  </a:lnTo>
                  <a:cubicBezTo>
                    <a:pt x="1526505" y="863523"/>
                    <a:pt x="1531634" y="862093"/>
                    <a:pt x="1536782" y="862060"/>
                  </a:cubicBezTo>
                  <a:close/>
                  <a:moveTo>
                    <a:pt x="907472" y="862060"/>
                  </a:moveTo>
                  <a:cubicBezTo>
                    <a:pt x="912619" y="862027"/>
                    <a:pt x="917784" y="863393"/>
                    <a:pt x="921746" y="866163"/>
                  </a:cubicBezTo>
                  <a:lnTo>
                    <a:pt x="962839" y="894897"/>
                  </a:lnTo>
                  <a:cubicBezTo>
                    <a:pt x="970763" y="900439"/>
                    <a:pt x="970877" y="909503"/>
                    <a:pt x="963093" y="915145"/>
                  </a:cubicBezTo>
                  <a:lnTo>
                    <a:pt x="925028" y="942730"/>
                  </a:lnTo>
                  <a:cubicBezTo>
                    <a:pt x="917244" y="948371"/>
                    <a:pt x="904510" y="948452"/>
                    <a:pt x="896584" y="942910"/>
                  </a:cubicBezTo>
                  <a:lnTo>
                    <a:pt x="855493" y="914177"/>
                  </a:lnTo>
                  <a:cubicBezTo>
                    <a:pt x="847568" y="908634"/>
                    <a:pt x="847454" y="899570"/>
                    <a:pt x="855239" y="893929"/>
                  </a:cubicBezTo>
                  <a:lnTo>
                    <a:pt x="893303" y="866344"/>
                  </a:lnTo>
                  <a:cubicBezTo>
                    <a:pt x="897195" y="863523"/>
                    <a:pt x="902325" y="862093"/>
                    <a:pt x="907472" y="862060"/>
                  </a:cubicBezTo>
                  <a:close/>
                  <a:moveTo>
                    <a:pt x="276969" y="862060"/>
                  </a:moveTo>
                  <a:cubicBezTo>
                    <a:pt x="282115" y="862027"/>
                    <a:pt x="287280" y="863393"/>
                    <a:pt x="291242" y="866163"/>
                  </a:cubicBezTo>
                  <a:lnTo>
                    <a:pt x="332335" y="894897"/>
                  </a:lnTo>
                  <a:cubicBezTo>
                    <a:pt x="340259" y="900439"/>
                    <a:pt x="340374" y="909503"/>
                    <a:pt x="332589" y="915145"/>
                  </a:cubicBezTo>
                  <a:lnTo>
                    <a:pt x="294525" y="942730"/>
                  </a:lnTo>
                  <a:cubicBezTo>
                    <a:pt x="286740" y="948371"/>
                    <a:pt x="274007" y="948452"/>
                    <a:pt x="266081" y="942910"/>
                  </a:cubicBezTo>
                  <a:lnTo>
                    <a:pt x="224990" y="914177"/>
                  </a:lnTo>
                  <a:cubicBezTo>
                    <a:pt x="217065" y="908634"/>
                    <a:pt x="216951" y="899570"/>
                    <a:pt x="224736" y="893929"/>
                  </a:cubicBezTo>
                  <a:lnTo>
                    <a:pt x="262799" y="866344"/>
                  </a:lnTo>
                  <a:cubicBezTo>
                    <a:pt x="266691" y="863523"/>
                    <a:pt x="271821" y="862093"/>
                    <a:pt x="276969" y="862060"/>
                  </a:cubicBezTo>
                  <a:close/>
                  <a:moveTo>
                    <a:pt x="3774855" y="860423"/>
                  </a:moveTo>
                  <a:cubicBezTo>
                    <a:pt x="3777158" y="860423"/>
                    <a:pt x="3779462" y="861048"/>
                    <a:pt x="3781218" y="862299"/>
                  </a:cubicBezTo>
                  <a:lnTo>
                    <a:pt x="3806714" y="880448"/>
                  </a:lnTo>
                  <a:cubicBezTo>
                    <a:pt x="3810228" y="882949"/>
                    <a:pt x="3810228" y="887005"/>
                    <a:pt x="3806714" y="889507"/>
                  </a:cubicBezTo>
                  <a:lnTo>
                    <a:pt x="3776877" y="910746"/>
                  </a:lnTo>
                  <a:cubicBezTo>
                    <a:pt x="3773364" y="913247"/>
                    <a:pt x="3767666" y="913247"/>
                    <a:pt x="3764153" y="910746"/>
                  </a:cubicBezTo>
                  <a:lnTo>
                    <a:pt x="3738657" y="892597"/>
                  </a:lnTo>
                  <a:cubicBezTo>
                    <a:pt x="3735143" y="890095"/>
                    <a:pt x="3735143" y="886039"/>
                    <a:pt x="3738657" y="883538"/>
                  </a:cubicBezTo>
                  <a:lnTo>
                    <a:pt x="3768494" y="862299"/>
                  </a:lnTo>
                  <a:cubicBezTo>
                    <a:pt x="3770250" y="861049"/>
                    <a:pt x="3772553" y="860423"/>
                    <a:pt x="3774855" y="860423"/>
                  </a:cubicBezTo>
                  <a:close/>
                  <a:moveTo>
                    <a:pt x="3145546" y="860423"/>
                  </a:moveTo>
                  <a:cubicBezTo>
                    <a:pt x="3147848" y="860423"/>
                    <a:pt x="3150152" y="861048"/>
                    <a:pt x="3151909" y="862299"/>
                  </a:cubicBezTo>
                  <a:lnTo>
                    <a:pt x="3177404" y="880448"/>
                  </a:lnTo>
                  <a:cubicBezTo>
                    <a:pt x="3180918" y="882949"/>
                    <a:pt x="3180918" y="887005"/>
                    <a:pt x="3177404" y="889507"/>
                  </a:cubicBezTo>
                  <a:lnTo>
                    <a:pt x="3147568" y="910746"/>
                  </a:lnTo>
                  <a:cubicBezTo>
                    <a:pt x="3144054" y="913247"/>
                    <a:pt x="3138356" y="913247"/>
                    <a:pt x="3134843" y="910746"/>
                  </a:cubicBezTo>
                  <a:lnTo>
                    <a:pt x="3109348" y="892597"/>
                  </a:lnTo>
                  <a:cubicBezTo>
                    <a:pt x="3105834" y="890095"/>
                    <a:pt x="3105834" y="886039"/>
                    <a:pt x="3109348" y="883538"/>
                  </a:cubicBezTo>
                  <a:lnTo>
                    <a:pt x="3139184" y="862299"/>
                  </a:lnTo>
                  <a:cubicBezTo>
                    <a:pt x="3140940" y="861049"/>
                    <a:pt x="3143244" y="860423"/>
                    <a:pt x="3145546" y="860423"/>
                  </a:cubicBezTo>
                  <a:close/>
                  <a:moveTo>
                    <a:pt x="2515043" y="860423"/>
                  </a:moveTo>
                  <a:cubicBezTo>
                    <a:pt x="2517345" y="860423"/>
                    <a:pt x="2519648" y="861048"/>
                    <a:pt x="2521405" y="862299"/>
                  </a:cubicBezTo>
                  <a:lnTo>
                    <a:pt x="2546901" y="880448"/>
                  </a:lnTo>
                  <a:cubicBezTo>
                    <a:pt x="2550414" y="882949"/>
                    <a:pt x="2550414" y="887005"/>
                    <a:pt x="2546901" y="889507"/>
                  </a:cubicBezTo>
                  <a:lnTo>
                    <a:pt x="2517064" y="910746"/>
                  </a:lnTo>
                  <a:cubicBezTo>
                    <a:pt x="2513551" y="913247"/>
                    <a:pt x="2507853" y="913247"/>
                    <a:pt x="2504340" y="910746"/>
                  </a:cubicBezTo>
                  <a:lnTo>
                    <a:pt x="2478845" y="892597"/>
                  </a:lnTo>
                  <a:cubicBezTo>
                    <a:pt x="2475330" y="890095"/>
                    <a:pt x="2475330" y="886039"/>
                    <a:pt x="2478845" y="883538"/>
                  </a:cubicBezTo>
                  <a:lnTo>
                    <a:pt x="2508680" y="862299"/>
                  </a:lnTo>
                  <a:cubicBezTo>
                    <a:pt x="2510437" y="861049"/>
                    <a:pt x="2512740" y="860423"/>
                    <a:pt x="2515043" y="860423"/>
                  </a:cubicBezTo>
                  <a:close/>
                  <a:moveTo>
                    <a:pt x="1884412" y="860423"/>
                  </a:moveTo>
                  <a:cubicBezTo>
                    <a:pt x="1886715" y="860423"/>
                    <a:pt x="1889018" y="861048"/>
                    <a:pt x="1890775" y="862299"/>
                  </a:cubicBezTo>
                  <a:lnTo>
                    <a:pt x="1916270" y="880448"/>
                  </a:lnTo>
                  <a:cubicBezTo>
                    <a:pt x="1919784" y="882949"/>
                    <a:pt x="1919784" y="887005"/>
                    <a:pt x="1916270" y="889507"/>
                  </a:cubicBezTo>
                  <a:lnTo>
                    <a:pt x="1886434" y="910746"/>
                  </a:lnTo>
                  <a:cubicBezTo>
                    <a:pt x="1882920" y="913247"/>
                    <a:pt x="1877223" y="913247"/>
                    <a:pt x="1873710" y="910746"/>
                  </a:cubicBezTo>
                  <a:lnTo>
                    <a:pt x="1848214" y="892597"/>
                  </a:lnTo>
                  <a:cubicBezTo>
                    <a:pt x="1844700" y="890095"/>
                    <a:pt x="1844700" y="886039"/>
                    <a:pt x="1848214" y="883538"/>
                  </a:cubicBezTo>
                  <a:lnTo>
                    <a:pt x="1878050" y="862299"/>
                  </a:lnTo>
                  <a:cubicBezTo>
                    <a:pt x="1879806" y="861049"/>
                    <a:pt x="1882109" y="860423"/>
                    <a:pt x="1884412" y="860423"/>
                  </a:cubicBezTo>
                  <a:close/>
                  <a:moveTo>
                    <a:pt x="1253909" y="860423"/>
                  </a:moveTo>
                  <a:cubicBezTo>
                    <a:pt x="1256212" y="860423"/>
                    <a:pt x="1258515" y="861048"/>
                    <a:pt x="1260272" y="862299"/>
                  </a:cubicBezTo>
                  <a:lnTo>
                    <a:pt x="1285767" y="880448"/>
                  </a:lnTo>
                  <a:cubicBezTo>
                    <a:pt x="1289281" y="882949"/>
                    <a:pt x="1289281" y="887005"/>
                    <a:pt x="1285767" y="889507"/>
                  </a:cubicBezTo>
                  <a:lnTo>
                    <a:pt x="1255930" y="910746"/>
                  </a:lnTo>
                  <a:cubicBezTo>
                    <a:pt x="1252417" y="913247"/>
                    <a:pt x="1246719" y="913247"/>
                    <a:pt x="1243206" y="910746"/>
                  </a:cubicBezTo>
                  <a:lnTo>
                    <a:pt x="1217710" y="892597"/>
                  </a:lnTo>
                  <a:cubicBezTo>
                    <a:pt x="1214196" y="890095"/>
                    <a:pt x="1214196" y="886039"/>
                    <a:pt x="1217710" y="883538"/>
                  </a:cubicBezTo>
                  <a:lnTo>
                    <a:pt x="1247547" y="862299"/>
                  </a:lnTo>
                  <a:cubicBezTo>
                    <a:pt x="1249303" y="861049"/>
                    <a:pt x="1251606" y="860423"/>
                    <a:pt x="1253909" y="860423"/>
                  </a:cubicBezTo>
                  <a:close/>
                  <a:moveTo>
                    <a:pt x="624599" y="860423"/>
                  </a:moveTo>
                  <a:cubicBezTo>
                    <a:pt x="626902" y="860423"/>
                    <a:pt x="629205" y="861048"/>
                    <a:pt x="630962" y="862299"/>
                  </a:cubicBezTo>
                  <a:lnTo>
                    <a:pt x="656458" y="880448"/>
                  </a:lnTo>
                  <a:cubicBezTo>
                    <a:pt x="659971" y="882949"/>
                    <a:pt x="659971" y="887005"/>
                    <a:pt x="656458" y="889507"/>
                  </a:cubicBezTo>
                  <a:lnTo>
                    <a:pt x="626621" y="910746"/>
                  </a:lnTo>
                  <a:cubicBezTo>
                    <a:pt x="623107" y="913247"/>
                    <a:pt x="617410" y="913247"/>
                    <a:pt x="613896" y="910746"/>
                  </a:cubicBezTo>
                  <a:lnTo>
                    <a:pt x="588401" y="892597"/>
                  </a:lnTo>
                  <a:cubicBezTo>
                    <a:pt x="584886" y="890095"/>
                    <a:pt x="584886" y="886039"/>
                    <a:pt x="588401" y="883538"/>
                  </a:cubicBezTo>
                  <a:lnTo>
                    <a:pt x="618237" y="862299"/>
                  </a:lnTo>
                  <a:cubicBezTo>
                    <a:pt x="619994" y="861049"/>
                    <a:pt x="622297" y="860423"/>
                    <a:pt x="624599" y="860423"/>
                  </a:cubicBezTo>
                  <a:close/>
                  <a:moveTo>
                    <a:pt x="190186" y="856072"/>
                  </a:moveTo>
                  <a:lnTo>
                    <a:pt x="197298" y="858240"/>
                  </a:lnTo>
                  <a:lnTo>
                    <a:pt x="206992" y="865305"/>
                  </a:lnTo>
                  <a:cubicBezTo>
                    <a:pt x="211509" y="868598"/>
                    <a:pt x="211422" y="873874"/>
                    <a:pt x="206797" y="877089"/>
                  </a:cubicBezTo>
                  <a:lnTo>
                    <a:pt x="181530" y="894657"/>
                  </a:lnTo>
                  <a:lnTo>
                    <a:pt x="176288" y="894613"/>
                  </a:lnTo>
                  <a:close/>
                  <a:moveTo>
                    <a:pt x="3969820" y="855729"/>
                  </a:moveTo>
                  <a:cubicBezTo>
                    <a:pt x="3972816" y="855754"/>
                    <a:pt x="3975798" y="856593"/>
                    <a:pt x="3978058" y="858240"/>
                  </a:cubicBezTo>
                  <a:lnTo>
                    <a:pt x="3987752" y="865305"/>
                  </a:lnTo>
                  <a:cubicBezTo>
                    <a:pt x="3992269" y="868598"/>
                    <a:pt x="3992182" y="873874"/>
                    <a:pt x="3987556" y="877089"/>
                  </a:cubicBezTo>
                  <a:lnTo>
                    <a:pt x="3962290" y="894657"/>
                  </a:lnTo>
                  <a:cubicBezTo>
                    <a:pt x="3957665" y="897872"/>
                    <a:pt x="3950253" y="897811"/>
                    <a:pt x="3945736" y="894518"/>
                  </a:cubicBezTo>
                  <a:lnTo>
                    <a:pt x="3936041" y="887452"/>
                  </a:lnTo>
                  <a:cubicBezTo>
                    <a:pt x="3931524" y="884160"/>
                    <a:pt x="3931612" y="878883"/>
                    <a:pt x="3936237" y="875667"/>
                  </a:cubicBezTo>
                  <a:lnTo>
                    <a:pt x="3961502" y="858101"/>
                  </a:lnTo>
                  <a:cubicBezTo>
                    <a:pt x="3963815" y="856492"/>
                    <a:pt x="3966825" y="855704"/>
                    <a:pt x="3969820" y="855729"/>
                  </a:cubicBezTo>
                  <a:close/>
                  <a:moveTo>
                    <a:pt x="3340511" y="855729"/>
                  </a:moveTo>
                  <a:cubicBezTo>
                    <a:pt x="3343507" y="855754"/>
                    <a:pt x="3346489" y="856593"/>
                    <a:pt x="3348748" y="858240"/>
                  </a:cubicBezTo>
                  <a:lnTo>
                    <a:pt x="3358442" y="865305"/>
                  </a:lnTo>
                  <a:cubicBezTo>
                    <a:pt x="3362960" y="868598"/>
                    <a:pt x="3362872" y="873874"/>
                    <a:pt x="3358248" y="877089"/>
                  </a:cubicBezTo>
                  <a:lnTo>
                    <a:pt x="3332980" y="894657"/>
                  </a:lnTo>
                  <a:cubicBezTo>
                    <a:pt x="3328356" y="897872"/>
                    <a:pt x="3320944" y="897811"/>
                    <a:pt x="3316426" y="894518"/>
                  </a:cubicBezTo>
                  <a:lnTo>
                    <a:pt x="3306732" y="887452"/>
                  </a:lnTo>
                  <a:cubicBezTo>
                    <a:pt x="3302214" y="884160"/>
                    <a:pt x="3302302" y="878883"/>
                    <a:pt x="3306927" y="875667"/>
                  </a:cubicBezTo>
                  <a:lnTo>
                    <a:pt x="3332193" y="858101"/>
                  </a:lnTo>
                  <a:cubicBezTo>
                    <a:pt x="3334506" y="856492"/>
                    <a:pt x="3337515" y="855704"/>
                    <a:pt x="3340511" y="855729"/>
                  </a:cubicBezTo>
                  <a:close/>
                  <a:moveTo>
                    <a:pt x="2710008" y="855729"/>
                  </a:moveTo>
                  <a:cubicBezTo>
                    <a:pt x="2713004" y="855754"/>
                    <a:pt x="2715985" y="856593"/>
                    <a:pt x="2718245" y="858240"/>
                  </a:cubicBezTo>
                  <a:lnTo>
                    <a:pt x="2727939" y="865305"/>
                  </a:lnTo>
                  <a:cubicBezTo>
                    <a:pt x="2732456" y="868598"/>
                    <a:pt x="2732369" y="873874"/>
                    <a:pt x="2727744" y="877089"/>
                  </a:cubicBezTo>
                  <a:lnTo>
                    <a:pt x="2702477" y="894657"/>
                  </a:lnTo>
                  <a:cubicBezTo>
                    <a:pt x="2697852" y="897872"/>
                    <a:pt x="2690441" y="897811"/>
                    <a:pt x="2685923" y="894518"/>
                  </a:cubicBezTo>
                  <a:lnTo>
                    <a:pt x="2676228" y="887452"/>
                  </a:lnTo>
                  <a:cubicBezTo>
                    <a:pt x="2671711" y="884160"/>
                    <a:pt x="2671798" y="878883"/>
                    <a:pt x="2676424" y="875667"/>
                  </a:cubicBezTo>
                  <a:lnTo>
                    <a:pt x="2701690" y="858101"/>
                  </a:lnTo>
                  <a:cubicBezTo>
                    <a:pt x="2704002" y="856492"/>
                    <a:pt x="2707012" y="855704"/>
                    <a:pt x="2710008" y="855729"/>
                  </a:cubicBezTo>
                  <a:close/>
                  <a:moveTo>
                    <a:pt x="2079377" y="855729"/>
                  </a:moveTo>
                  <a:cubicBezTo>
                    <a:pt x="2082373" y="855754"/>
                    <a:pt x="2085355" y="856593"/>
                    <a:pt x="2087614" y="858240"/>
                  </a:cubicBezTo>
                  <a:lnTo>
                    <a:pt x="2097309" y="865305"/>
                  </a:lnTo>
                  <a:cubicBezTo>
                    <a:pt x="2101826" y="868598"/>
                    <a:pt x="2101738" y="873874"/>
                    <a:pt x="2097113" y="877089"/>
                  </a:cubicBezTo>
                  <a:lnTo>
                    <a:pt x="2071847" y="894657"/>
                  </a:lnTo>
                  <a:cubicBezTo>
                    <a:pt x="2067222" y="897872"/>
                    <a:pt x="2059810" y="897811"/>
                    <a:pt x="2055292" y="894518"/>
                  </a:cubicBezTo>
                  <a:lnTo>
                    <a:pt x="2045597" y="887452"/>
                  </a:lnTo>
                  <a:cubicBezTo>
                    <a:pt x="2041080" y="884160"/>
                    <a:pt x="2041168" y="878883"/>
                    <a:pt x="2045793" y="875667"/>
                  </a:cubicBezTo>
                  <a:lnTo>
                    <a:pt x="2071059" y="858101"/>
                  </a:lnTo>
                  <a:cubicBezTo>
                    <a:pt x="2073372" y="856492"/>
                    <a:pt x="2076381" y="855704"/>
                    <a:pt x="2079377" y="855729"/>
                  </a:cubicBezTo>
                  <a:close/>
                  <a:moveTo>
                    <a:pt x="1448874" y="855729"/>
                  </a:moveTo>
                  <a:cubicBezTo>
                    <a:pt x="1451870" y="855754"/>
                    <a:pt x="1454852" y="856593"/>
                    <a:pt x="1457111" y="858240"/>
                  </a:cubicBezTo>
                  <a:lnTo>
                    <a:pt x="1466805" y="865305"/>
                  </a:lnTo>
                  <a:cubicBezTo>
                    <a:pt x="1471322" y="868598"/>
                    <a:pt x="1471235" y="873874"/>
                    <a:pt x="1466610" y="877089"/>
                  </a:cubicBezTo>
                  <a:lnTo>
                    <a:pt x="1441343" y="894657"/>
                  </a:lnTo>
                  <a:cubicBezTo>
                    <a:pt x="1436718" y="897872"/>
                    <a:pt x="1429306" y="897811"/>
                    <a:pt x="1424789" y="894518"/>
                  </a:cubicBezTo>
                  <a:lnTo>
                    <a:pt x="1415094" y="887452"/>
                  </a:lnTo>
                  <a:cubicBezTo>
                    <a:pt x="1410577" y="884160"/>
                    <a:pt x="1410665" y="878883"/>
                    <a:pt x="1415290" y="875667"/>
                  </a:cubicBezTo>
                  <a:lnTo>
                    <a:pt x="1440556" y="858101"/>
                  </a:lnTo>
                  <a:cubicBezTo>
                    <a:pt x="1442868" y="856492"/>
                    <a:pt x="1445878" y="855704"/>
                    <a:pt x="1448874" y="855729"/>
                  </a:cubicBezTo>
                  <a:close/>
                  <a:moveTo>
                    <a:pt x="819564" y="855729"/>
                  </a:moveTo>
                  <a:cubicBezTo>
                    <a:pt x="822560" y="855754"/>
                    <a:pt x="825542" y="856593"/>
                    <a:pt x="827801" y="858240"/>
                  </a:cubicBezTo>
                  <a:lnTo>
                    <a:pt x="837495" y="865305"/>
                  </a:lnTo>
                  <a:cubicBezTo>
                    <a:pt x="842012" y="868598"/>
                    <a:pt x="841926" y="873874"/>
                    <a:pt x="837300" y="877089"/>
                  </a:cubicBezTo>
                  <a:lnTo>
                    <a:pt x="812034" y="894657"/>
                  </a:lnTo>
                  <a:cubicBezTo>
                    <a:pt x="807409" y="897872"/>
                    <a:pt x="799997" y="897811"/>
                    <a:pt x="795479" y="894518"/>
                  </a:cubicBezTo>
                  <a:lnTo>
                    <a:pt x="785785" y="887452"/>
                  </a:lnTo>
                  <a:cubicBezTo>
                    <a:pt x="781268" y="884160"/>
                    <a:pt x="781355" y="878883"/>
                    <a:pt x="785980" y="875667"/>
                  </a:cubicBezTo>
                  <a:lnTo>
                    <a:pt x="811246" y="858101"/>
                  </a:lnTo>
                  <a:cubicBezTo>
                    <a:pt x="813559" y="856492"/>
                    <a:pt x="816568" y="855704"/>
                    <a:pt x="819564" y="855729"/>
                  </a:cubicBezTo>
                  <a:close/>
                  <a:moveTo>
                    <a:pt x="4192203" y="850579"/>
                  </a:moveTo>
                  <a:cubicBezTo>
                    <a:pt x="4194044" y="850638"/>
                    <a:pt x="4195853" y="851195"/>
                    <a:pt x="4197196" y="852239"/>
                  </a:cubicBezTo>
                  <a:lnTo>
                    <a:pt x="4202956" y="856721"/>
                  </a:lnTo>
                  <a:cubicBezTo>
                    <a:pt x="4205640" y="858809"/>
                    <a:pt x="4205438" y="862050"/>
                    <a:pt x="4202504" y="863962"/>
                  </a:cubicBezTo>
                  <a:lnTo>
                    <a:pt x="4196210" y="868062"/>
                  </a:lnTo>
                  <a:cubicBezTo>
                    <a:pt x="4193275" y="869973"/>
                    <a:pt x="4188722" y="869829"/>
                    <a:pt x="4186038" y="867740"/>
                  </a:cubicBezTo>
                  <a:lnTo>
                    <a:pt x="4180278" y="863259"/>
                  </a:lnTo>
                  <a:cubicBezTo>
                    <a:pt x="4177594" y="861171"/>
                    <a:pt x="4177795" y="857929"/>
                    <a:pt x="4180729" y="856019"/>
                  </a:cubicBezTo>
                  <a:lnTo>
                    <a:pt x="4187024" y="851918"/>
                  </a:lnTo>
                  <a:cubicBezTo>
                    <a:pt x="4188491" y="850963"/>
                    <a:pt x="4190362" y="850521"/>
                    <a:pt x="4192203" y="850579"/>
                  </a:cubicBezTo>
                  <a:close/>
                  <a:moveTo>
                    <a:pt x="3562893" y="850579"/>
                  </a:moveTo>
                  <a:cubicBezTo>
                    <a:pt x="3564734" y="850638"/>
                    <a:pt x="3566544" y="851195"/>
                    <a:pt x="3567886" y="852239"/>
                  </a:cubicBezTo>
                  <a:lnTo>
                    <a:pt x="3573646" y="856721"/>
                  </a:lnTo>
                  <a:cubicBezTo>
                    <a:pt x="3576330" y="858809"/>
                    <a:pt x="3576128" y="862050"/>
                    <a:pt x="3573195" y="863962"/>
                  </a:cubicBezTo>
                  <a:lnTo>
                    <a:pt x="3566899" y="868062"/>
                  </a:lnTo>
                  <a:cubicBezTo>
                    <a:pt x="3563966" y="869973"/>
                    <a:pt x="3559412" y="869829"/>
                    <a:pt x="3556728" y="867740"/>
                  </a:cubicBezTo>
                  <a:lnTo>
                    <a:pt x="3550968" y="863259"/>
                  </a:lnTo>
                  <a:cubicBezTo>
                    <a:pt x="3548284" y="861171"/>
                    <a:pt x="3548486" y="857929"/>
                    <a:pt x="3551420" y="856019"/>
                  </a:cubicBezTo>
                  <a:lnTo>
                    <a:pt x="3557715" y="851918"/>
                  </a:lnTo>
                  <a:cubicBezTo>
                    <a:pt x="3559181" y="850963"/>
                    <a:pt x="3561053" y="850521"/>
                    <a:pt x="3562893" y="850579"/>
                  </a:cubicBezTo>
                  <a:close/>
                  <a:moveTo>
                    <a:pt x="2932390" y="850579"/>
                  </a:moveTo>
                  <a:cubicBezTo>
                    <a:pt x="2934232" y="850638"/>
                    <a:pt x="2936040" y="851195"/>
                    <a:pt x="2937383" y="852239"/>
                  </a:cubicBezTo>
                  <a:lnTo>
                    <a:pt x="2943143" y="856721"/>
                  </a:lnTo>
                  <a:cubicBezTo>
                    <a:pt x="2945827" y="858809"/>
                    <a:pt x="2945624" y="862050"/>
                    <a:pt x="2942692" y="863962"/>
                  </a:cubicBezTo>
                  <a:lnTo>
                    <a:pt x="2936396" y="868062"/>
                  </a:lnTo>
                  <a:cubicBezTo>
                    <a:pt x="2933462" y="869973"/>
                    <a:pt x="2928909" y="869829"/>
                    <a:pt x="2926225" y="867740"/>
                  </a:cubicBezTo>
                  <a:lnTo>
                    <a:pt x="2920465" y="863259"/>
                  </a:lnTo>
                  <a:cubicBezTo>
                    <a:pt x="2917781" y="861171"/>
                    <a:pt x="2917982" y="857929"/>
                    <a:pt x="2920916" y="856019"/>
                  </a:cubicBezTo>
                  <a:lnTo>
                    <a:pt x="2927212" y="851918"/>
                  </a:lnTo>
                  <a:cubicBezTo>
                    <a:pt x="2928678" y="850963"/>
                    <a:pt x="2930550" y="850521"/>
                    <a:pt x="2932390" y="850579"/>
                  </a:cubicBezTo>
                  <a:close/>
                  <a:moveTo>
                    <a:pt x="2301759" y="850579"/>
                  </a:moveTo>
                  <a:cubicBezTo>
                    <a:pt x="2303601" y="850638"/>
                    <a:pt x="2305410" y="851195"/>
                    <a:pt x="2306752" y="852239"/>
                  </a:cubicBezTo>
                  <a:lnTo>
                    <a:pt x="2312513" y="856721"/>
                  </a:lnTo>
                  <a:cubicBezTo>
                    <a:pt x="2315196" y="858809"/>
                    <a:pt x="2314994" y="862050"/>
                    <a:pt x="2312061" y="863962"/>
                  </a:cubicBezTo>
                  <a:lnTo>
                    <a:pt x="2305766" y="868062"/>
                  </a:lnTo>
                  <a:cubicBezTo>
                    <a:pt x="2302832" y="869973"/>
                    <a:pt x="2298278" y="869829"/>
                    <a:pt x="2295594" y="867740"/>
                  </a:cubicBezTo>
                  <a:lnTo>
                    <a:pt x="2289834" y="863259"/>
                  </a:lnTo>
                  <a:cubicBezTo>
                    <a:pt x="2287150" y="861171"/>
                    <a:pt x="2287352" y="857929"/>
                    <a:pt x="2290285" y="856019"/>
                  </a:cubicBezTo>
                  <a:lnTo>
                    <a:pt x="2296581" y="851918"/>
                  </a:lnTo>
                  <a:cubicBezTo>
                    <a:pt x="2298047" y="850963"/>
                    <a:pt x="2299919" y="850521"/>
                    <a:pt x="2301759" y="850579"/>
                  </a:cubicBezTo>
                  <a:close/>
                  <a:moveTo>
                    <a:pt x="1671256" y="850579"/>
                  </a:moveTo>
                  <a:cubicBezTo>
                    <a:pt x="1673097" y="850638"/>
                    <a:pt x="1674906" y="851195"/>
                    <a:pt x="1676249" y="852239"/>
                  </a:cubicBezTo>
                  <a:lnTo>
                    <a:pt x="1682009" y="856721"/>
                  </a:lnTo>
                  <a:cubicBezTo>
                    <a:pt x="1684693" y="858809"/>
                    <a:pt x="1684491" y="862050"/>
                    <a:pt x="1681558" y="863962"/>
                  </a:cubicBezTo>
                  <a:lnTo>
                    <a:pt x="1675262" y="868062"/>
                  </a:lnTo>
                  <a:cubicBezTo>
                    <a:pt x="1672328" y="869973"/>
                    <a:pt x="1667775" y="869829"/>
                    <a:pt x="1665091" y="867740"/>
                  </a:cubicBezTo>
                  <a:lnTo>
                    <a:pt x="1659331" y="863259"/>
                  </a:lnTo>
                  <a:cubicBezTo>
                    <a:pt x="1656647" y="861171"/>
                    <a:pt x="1656848" y="857929"/>
                    <a:pt x="1659782" y="856019"/>
                  </a:cubicBezTo>
                  <a:lnTo>
                    <a:pt x="1666078" y="851918"/>
                  </a:lnTo>
                  <a:cubicBezTo>
                    <a:pt x="1667544" y="850963"/>
                    <a:pt x="1669416" y="850521"/>
                    <a:pt x="1671256" y="850579"/>
                  </a:cubicBezTo>
                  <a:close/>
                  <a:moveTo>
                    <a:pt x="1041946" y="850579"/>
                  </a:moveTo>
                  <a:cubicBezTo>
                    <a:pt x="1043788" y="850638"/>
                    <a:pt x="1045597" y="851195"/>
                    <a:pt x="1046939" y="852239"/>
                  </a:cubicBezTo>
                  <a:lnTo>
                    <a:pt x="1052699" y="856721"/>
                  </a:lnTo>
                  <a:cubicBezTo>
                    <a:pt x="1055384" y="858809"/>
                    <a:pt x="1055181" y="862050"/>
                    <a:pt x="1052248" y="863962"/>
                  </a:cubicBezTo>
                  <a:lnTo>
                    <a:pt x="1045952" y="868062"/>
                  </a:lnTo>
                  <a:cubicBezTo>
                    <a:pt x="1043019" y="869973"/>
                    <a:pt x="1038465" y="869829"/>
                    <a:pt x="1035781" y="867740"/>
                  </a:cubicBezTo>
                  <a:lnTo>
                    <a:pt x="1030021" y="863259"/>
                  </a:lnTo>
                  <a:cubicBezTo>
                    <a:pt x="1027337" y="861171"/>
                    <a:pt x="1027539" y="857929"/>
                    <a:pt x="1030472" y="856019"/>
                  </a:cubicBezTo>
                  <a:lnTo>
                    <a:pt x="1036769" y="851918"/>
                  </a:lnTo>
                  <a:cubicBezTo>
                    <a:pt x="1038234" y="850963"/>
                    <a:pt x="1040106" y="850521"/>
                    <a:pt x="1041946" y="850579"/>
                  </a:cubicBezTo>
                  <a:close/>
                  <a:moveTo>
                    <a:pt x="411443" y="850579"/>
                  </a:moveTo>
                  <a:cubicBezTo>
                    <a:pt x="413285" y="850638"/>
                    <a:pt x="415094" y="851195"/>
                    <a:pt x="416436" y="852239"/>
                  </a:cubicBezTo>
                  <a:lnTo>
                    <a:pt x="422196" y="856721"/>
                  </a:lnTo>
                  <a:cubicBezTo>
                    <a:pt x="424880" y="858809"/>
                    <a:pt x="424677" y="862050"/>
                    <a:pt x="421745" y="863962"/>
                  </a:cubicBezTo>
                  <a:lnTo>
                    <a:pt x="415449" y="868062"/>
                  </a:lnTo>
                  <a:cubicBezTo>
                    <a:pt x="412515" y="869973"/>
                    <a:pt x="407962" y="869829"/>
                    <a:pt x="405278" y="867740"/>
                  </a:cubicBezTo>
                  <a:lnTo>
                    <a:pt x="399518" y="863259"/>
                  </a:lnTo>
                  <a:cubicBezTo>
                    <a:pt x="396834" y="861171"/>
                    <a:pt x="397035" y="857929"/>
                    <a:pt x="399969" y="856019"/>
                  </a:cubicBezTo>
                  <a:lnTo>
                    <a:pt x="406265" y="851918"/>
                  </a:lnTo>
                  <a:cubicBezTo>
                    <a:pt x="407731" y="850963"/>
                    <a:pt x="409603" y="850521"/>
                    <a:pt x="411443" y="850579"/>
                  </a:cubicBezTo>
                  <a:close/>
                  <a:moveTo>
                    <a:pt x="4270993" y="846001"/>
                  </a:moveTo>
                  <a:cubicBezTo>
                    <a:pt x="4273691" y="846001"/>
                    <a:pt x="4276390" y="846734"/>
                    <a:pt x="4278450" y="848200"/>
                  </a:cubicBezTo>
                  <a:lnTo>
                    <a:pt x="4308325" y="869467"/>
                  </a:lnTo>
                  <a:cubicBezTo>
                    <a:pt x="4312442" y="872399"/>
                    <a:pt x="4312442" y="877151"/>
                    <a:pt x="4308325" y="880083"/>
                  </a:cubicBezTo>
                  <a:lnTo>
                    <a:pt x="4268401" y="908503"/>
                  </a:lnTo>
                  <a:cubicBezTo>
                    <a:pt x="4264283" y="911434"/>
                    <a:pt x="4257607" y="911434"/>
                    <a:pt x="4253490" y="908503"/>
                  </a:cubicBezTo>
                  <a:lnTo>
                    <a:pt x="4223613" y="887235"/>
                  </a:lnTo>
                  <a:cubicBezTo>
                    <a:pt x="4219496" y="884304"/>
                    <a:pt x="4219496" y="879551"/>
                    <a:pt x="4223613" y="876620"/>
                  </a:cubicBezTo>
                  <a:lnTo>
                    <a:pt x="4263537" y="848200"/>
                  </a:lnTo>
                  <a:cubicBezTo>
                    <a:pt x="4265596" y="846734"/>
                    <a:pt x="4268294" y="846001"/>
                    <a:pt x="4270993" y="846001"/>
                  </a:cubicBezTo>
                  <a:close/>
                  <a:moveTo>
                    <a:pt x="3640490" y="846001"/>
                  </a:moveTo>
                  <a:cubicBezTo>
                    <a:pt x="3643188" y="846001"/>
                    <a:pt x="3645886" y="846734"/>
                    <a:pt x="3647945" y="848200"/>
                  </a:cubicBezTo>
                  <a:lnTo>
                    <a:pt x="3677821" y="869467"/>
                  </a:lnTo>
                  <a:cubicBezTo>
                    <a:pt x="3681939" y="872399"/>
                    <a:pt x="3681939" y="877151"/>
                    <a:pt x="3677821" y="880083"/>
                  </a:cubicBezTo>
                  <a:lnTo>
                    <a:pt x="3637897" y="908503"/>
                  </a:lnTo>
                  <a:cubicBezTo>
                    <a:pt x="3633779" y="911434"/>
                    <a:pt x="3627104" y="911434"/>
                    <a:pt x="3622985" y="908503"/>
                  </a:cubicBezTo>
                  <a:lnTo>
                    <a:pt x="3593110" y="887235"/>
                  </a:lnTo>
                  <a:cubicBezTo>
                    <a:pt x="3588992" y="884304"/>
                    <a:pt x="3588992" y="879551"/>
                    <a:pt x="3593110" y="876620"/>
                  </a:cubicBezTo>
                  <a:lnTo>
                    <a:pt x="3633034" y="848200"/>
                  </a:lnTo>
                  <a:cubicBezTo>
                    <a:pt x="3635093" y="846734"/>
                    <a:pt x="3637791" y="846001"/>
                    <a:pt x="3640490" y="846001"/>
                  </a:cubicBezTo>
                  <a:close/>
                  <a:moveTo>
                    <a:pt x="3011180" y="846001"/>
                  </a:moveTo>
                  <a:cubicBezTo>
                    <a:pt x="3013879" y="846001"/>
                    <a:pt x="3016577" y="846734"/>
                    <a:pt x="3018636" y="848200"/>
                  </a:cubicBezTo>
                  <a:lnTo>
                    <a:pt x="3048512" y="869467"/>
                  </a:lnTo>
                  <a:cubicBezTo>
                    <a:pt x="3052630" y="872399"/>
                    <a:pt x="3052630" y="877151"/>
                    <a:pt x="3048512" y="880083"/>
                  </a:cubicBezTo>
                  <a:lnTo>
                    <a:pt x="3008588" y="908503"/>
                  </a:lnTo>
                  <a:cubicBezTo>
                    <a:pt x="3004470" y="911434"/>
                    <a:pt x="2997794" y="911434"/>
                    <a:pt x="2993676" y="908503"/>
                  </a:cubicBezTo>
                  <a:lnTo>
                    <a:pt x="2963801" y="887235"/>
                  </a:lnTo>
                  <a:cubicBezTo>
                    <a:pt x="2959682" y="884304"/>
                    <a:pt x="2959682" y="879551"/>
                    <a:pt x="2963801" y="876620"/>
                  </a:cubicBezTo>
                  <a:lnTo>
                    <a:pt x="3003724" y="848200"/>
                  </a:lnTo>
                  <a:cubicBezTo>
                    <a:pt x="3005783" y="846734"/>
                    <a:pt x="3008481" y="846001"/>
                    <a:pt x="3011180" y="846001"/>
                  </a:cubicBezTo>
                  <a:close/>
                  <a:moveTo>
                    <a:pt x="2380677" y="846001"/>
                  </a:moveTo>
                  <a:cubicBezTo>
                    <a:pt x="2383375" y="846001"/>
                    <a:pt x="2386074" y="846734"/>
                    <a:pt x="2388133" y="848200"/>
                  </a:cubicBezTo>
                  <a:lnTo>
                    <a:pt x="2418008" y="869467"/>
                  </a:lnTo>
                  <a:cubicBezTo>
                    <a:pt x="2422126" y="872399"/>
                    <a:pt x="2422126" y="877151"/>
                    <a:pt x="2418008" y="880083"/>
                  </a:cubicBezTo>
                  <a:lnTo>
                    <a:pt x="2378085" y="908503"/>
                  </a:lnTo>
                  <a:cubicBezTo>
                    <a:pt x="2373967" y="911434"/>
                    <a:pt x="2367290" y="911434"/>
                    <a:pt x="2363173" y="908503"/>
                  </a:cubicBezTo>
                  <a:lnTo>
                    <a:pt x="2333297" y="887235"/>
                  </a:lnTo>
                  <a:cubicBezTo>
                    <a:pt x="2329179" y="884304"/>
                    <a:pt x="2329179" y="879551"/>
                    <a:pt x="2333297" y="876620"/>
                  </a:cubicBezTo>
                  <a:lnTo>
                    <a:pt x="2373221" y="848200"/>
                  </a:lnTo>
                  <a:cubicBezTo>
                    <a:pt x="2375280" y="846734"/>
                    <a:pt x="2377978" y="846001"/>
                    <a:pt x="2380677" y="846001"/>
                  </a:cubicBezTo>
                  <a:close/>
                  <a:moveTo>
                    <a:pt x="1750046" y="846001"/>
                  </a:moveTo>
                  <a:cubicBezTo>
                    <a:pt x="1752744" y="846001"/>
                    <a:pt x="1755443" y="846734"/>
                    <a:pt x="1757502" y="848200"/>
                  </a:cubicBezTo>
                  <a:lnTo>
                    <a:pt x="1787378" y="869467"/>
                  </a:lnTo>
                  <a:cubicBezTo>
                    <a:pt x="1791496" y="872399"/>
                    <a:pt x="1791496" y="877151"/>
                    <a:pt x="1787378" y="880083"/>
                  </a:cubicBezTo>
                  <a:lnTo>
                    <a:pt x="1747454" y="908503"/>
                  </a:lnTo>
                  <a:cubicBezTo>
                    <a:pt x="1743336" y="911434"/>
                    <a:pt x="1736660" y="911434"/>
                    <a:pt x="1732542" y="908503"/>
                  </a:cubicBezTo>
                  <a:lnTo>
                    <a:pt x="1702666" y="887235"/>
                  </a:lnTo>
                  <a:cubicBezTo>
                    <a:pt x="1698549" y="884304"/>
                    <a:pt x="1698549" y="879551"/>
                    <a:pt x="1702666" y="876620"/>
                  </a:cubicBezTo>
                  <a:lnTo>
                    <a:pt x="1742590" y="848200"/>
                  </a:lnTo>
                  <a:cubicBezTo>
                    <a:pt x="1744649" y="846734"/>
                    <a:pt x="1747348" y="846001"/>
                    <a:pt x="1750046" y="846001"/>
                  </a:cubicBezTo>
                  <a:close/>
                  <a:moveTo>
                    <a:pt x="1119543" y="846001"/>
                  </a:moveTo>
                  <a:cubicBezTo>
                    <a:pt x="1122241" y="846001"/>
                    <a:pt x="1124940" y="846734"/>
                    <a:pt x="1126999" y="848200"/>
                  </a:cubicBezTo>
                  <a:lnTo>
                    <a:pt x="1156874" y="869467"/>
                  </a:lnTo>
                  <a:cubicBezTo>
                    <a:pt x="1160992" y="872399"/>
                    <a:pt x="1160992" y="877151"/>
                    <a:pt x="1156874" y="880083"/>
                  </a:cubicBezTo>
                  <a:lnTo>
                    <a:pt x="1116950" y="908503"/>
                  </a:lnTo>
                  <a:cubicBezTo>
                    <a:pt x="1112833" y="911434"/>
                    <a:pt x="1106157" y="911434"/>
                    <a:pt x="1102038" y="908503"/>
                  </a:cubicBezTo>
                  <a:lnTo>
                    <a:pt x="1072163" y="887235"/>
                  </a:lnTo>
                  <a:cubicBezTo>
                    <a:pt x="1068045" y="884304"/>
                    <a:pt x="1068045" y="879551"/>
                    <a:pt x="1072163" y="876620"/>
                  </a:cubicBezTo>
                  <a:lnTo>
                    <a:pt x="1112087" y="848200"/>
                  </a:lnTo>
                  <a:cubicBezTo>
                    <a:pt x="1114146" y="846734"/>
                    <a:pt x="1116844" y="846001"/>
                    <a:pt x="1119543" y="846001"/>
                  </a:cubicBezTo>
                  <a:close/>
                  <a:moveTo>
                    <a:pt x="490233" y="846001"/>
                  </a:moveTo>
                  <a:cubicBezTo>
                    <a:pt x="492932" y="846001"/>
                    <a:pt x="495631" y="846734"/>
                    <a:pt x="497689" y="848200"/>
                  </a:cubicBezTo>
                  <a:lnTo>
                    <a:pt x="527565" y="869467"/>
                  </a:lnTo>
                  <a:cubicBezTo>
                    <a:pt x="531683" y="872399"/>
                    <a:pt x="531683" y="877151"/>
                    <a:pt x="527565" y="880083"/>
                  </a:cubicBezTo>
                  <a:lnTo>
                    <a:pt x="487641" y="908503"/>
                  </a:lnTo>
                  <a:cubicBezTo>
                    <a:pt x="483523" y="911434"/>
                    <a:pt x="476847" y="911434"/>
                    <a:pt x="472729" y="908503"/>
                  </a:cubicBezTo>
                  <a:lnTo>
                    <a:pt x="442854" y="887235"/>
                  </a:lnTo>
                  <a:cubicBezTo>
                    <a:pt x="438735" y="884304"/>
                    <a:pt x="438735" y="879551"/>
                    <a:pt x="442854" y="876620"/>
                  </a:cubicBezTo>
                  <a:lnTo>
                    <a:pt x="482777" y="848200"/>
                  </a:lnTo>
                  <a:cubicBezTo>
                    <a:pt x="484836" y="846734"/>
                    <a:pt x="487534" y="846001"/>
                    <a:pt x="490233" y="846001"/>
                  </a:cubicBezTo>
                  <a:close/>
                  <a:moveTo>
                    <a:pt x="4087099" y="845478"/>
                  </a:moveTo>
                  <a:cubicBezTo>
                    <a:pt x="4088940" y="845536"/>
                    <a:pt x="4090749" y="846094"/>
                    <a:pt x="4092091" y="847138"/>
                  </a:cubicBezTo>
                  <a:lnTo>
                    <a:pt x="4097852" y="851619"/>
                  </a:lnTo>
                  <a:cubicBezTo>
                    <a:pt x="4100536" y="853708"/>
                    <a:pt x="4100334" y="856949"/>
                    <a:pt x="4097401" y="858860"/>
                  </a:cubicBezTo>
                  <a:lnTo>
                    <a:pt x="4091105" y="862961"/>
                  </a:lnTo>
                  <a:cubicBezTo>
                    <a:pt x="4088172" y="864872"/>
                    <a:pt x="4083618" y="864727"/>
                    <a:pt x="4080934" y="862639"/>
                  </a:cubicBezTo>
                  <a:lnTo>
                    <a:pt x="4075174" y="858158"/>
                  </a:lnTo>
                  <a:cubicBezTo>
                    <a:pt x="4072490" y="856070"/>
                    <a:pt x="4072692" y="852828"/>
                    <a:pt x="4075624" y="850918"/>
                  </a:cubicBezTo>
                  <a:lnTo>
                    <a:pt x="4081920" y="846817"/>
                  </a:lnTo>
                  <a:cubicBezTo>
                    <a:pt x="4083387" y="845861"/>
                    <a:pt x="4085258" y="845420"/>
                    <a:pt x="4087099" y="845478"/>
                  </a:cubicBezTo>
                  <a:close/>
                  <a:moveTo>
                    <a:pt x="3457789" y="845478"/>
                  </a:moveTo>
                  <a:cubicBezTo>
                    <a:pt x="3459630" y="845536"/>
                    <a:pt x="3461440" y="846094"/>
                    <a:pt x="3462782" y="847138"/>
                  </a:cubicBezTo>
                  <a:lnTo>
                    <a:pt x="3468542" y="851619"/>
                  </a:lnTo>
                  <a:cubicBezTo>
                    <a:pt x="3471226" y="853708"/>
                    <a:pt x="3471024" y="856949"/>
                    <a:pt x="3468091" y="858860"/>
                  </a:cubicBezTo>
                  <a:lnTo>
                    <a:pt x="3461796" y="862961"/>
                  </a:lnTo>
                  <a:cubicBezTo>
                    <a:pt x="3458862" y="864872"/>
                    <a:pt x="3454308" y="864727"/>
                    <a:pt x="3451624" y="862639"/>
                  </a:cubicBezTo>
                  <a:lnTo>
                    <a:pt x="3445864" y="858158"/>
                  </a:lnTo>
                  <a:cubicBezTo>
                    <a:pt x="3443180" y="856070"/>
                    <a:pt x="3443382" y="852828"/>
                    <a:pt x="3446314" y="850918"/>
                  </a:cubicBezTo>
                  <a:lnTo>
                    <a:pt x="3452610" y="846817"/>
                  </a:lnTo>
                  <a:cubicBezTo>
                    <a:pt x="3454078" y="845861"/>
                    <a:pt x="3455949" y="845420"/>
                    <a:pt x="3457789" y="845478"/>
                  </a:cubicBezTo>
                  <a:close/>
                  <a:moveTo>
                    <a:pt x="2827286" y="845478"/>
                  </a:moveTo>
                  <a:cubicBezTo>
                    <a:pt x="2829127" y="845536"/>
                    <a:pt x="2830936" y="846094"/>
                    <a:pt x="2832278" y="847138"/>
                  </a:cubicBezTo>
                  <a:lnTo>
                    <a:pt x="2838039" y="851619"/>
                  </a:lnTo>
                  <a:cubicBezTo>
                    <a:pt x="2840723" y="853708"/>
                    <a:pt x="2840521" y="856949"/>
                    <a:pt x="2837588" y="858860"/>
                  </a:cubicBezTo>
                  <a:lnTo>
                    <a:pt x="2831292" y="862961"/>
                  </a:lnTo>
                  <a:cubicBezTo>
                    <a:pt x="2828359" y="864872"/>
                    <a:pt x="2823805" y="864727"/>
                    <a:pt x="2821121" y="862639"/>
                  </a:cubicBezTo>
                  <a:lnTo>
                    <a:pt x="2815360" y="858158"/>
                  </a:lnTo>
                  <a:cubicBezTo>
                    <a:pt x="2812677" y="856070"/>
                    <a:pt x="2812879" y="852828"/>
                    <a:pt x="2815811" y="850918"/>
                  </a:cubicBezTo>
                  <a:lnTo>
                    <a:pt x="2822107" y="846817"/>
                  </a:lnTo>
                  <a:cubicBezTo>
                    <a:pt x="2823574" y="845861"/>
                    <a:pt x="2825446" y="845420"/>
                    <a:pt x="2827286" y="845478"/>
                  </a:cubicBezTo>
                  <a:close/>
                  <a:moveTo>
                    <a:pt x="2196655" y="845478"/>
                  </a:moveTo>
                  <a:cubicBezTo>
                    <a:pt x="2198496" y="845536"/>
                    <a:pt x="2200306" y="846094"/>
                    <a:pt x="2201647" y="847138"/>
                  </a:cubicBezTo>
                  <a:lnTo>
                    <a:pt x="2207408" y="851619"/>
                  </a:lnTo>
                  <a:cubicBezTo>
                    <a:pt x="2210092" y="853708"/>
                    <a:pt x="2209891" y="856949"/>
                    <a:pt x="2206957" y="858860"/>
                  </a:cubicBezTo>
                  <a:lnTo>
                    <a:pt x="2200661" y="862961"/>
                  </a:lnTo>
                  <a:cubicBezTo>
                    <a:pt x="2197728" y="864872"/>
                    <a:pt x="2193174" y="864727"/>
                    <a:pt x="2190490" y="862639"/>
                  </a:cubicBezTo>
                  <a:lnTo>
                    <a:pt x="2184730" y="858158"/>
                  </a:lnTo>
                  <a:cubicBezTo>
                    <a:pt x="2182046" y="856070"/>
                    <a:pt x="2182248" y="852828"/>
                    <a:pt x="2185181" y="850918"/>
                  </a:cubicBezTo>
                  <a:lnTo>
                    <a:pt x="2191477" y="846817"/>
                  </a:lnTo>
                  <a:cubicBezTo>
                    <a:pt x="2192943" y="845861"/>
                    <a:pt x="2194815" y="845420"/>
                    <a:pt x="2196655" y="845478"/>
                  </a:cubicBezTo>
                  <a:close/>
                  <a:moveTo>
                    <a:pt x="1566152" y="845478"/>
                  </a:moveTo>
                  <a:cubicBezTo>
                    <a:pt x="1567993" y="845536"/>
                    <a:pt x="1569803" y="846094"/>
                    <a:pt x="1571144" y="847138"/>
                  </a:cubicBezTo>
                  <a:lnTo>
                    <a:pt x="1576905" y="851619"/>
                  </a:lnTo>
                  <a:cubicBezTo>
                    <a:pt x="1579589" y="853708"/>
                    <a:pt x="1579387" y="856949"/>
                    <a:pt x="1576454" y="858860"/>
                  </a:cubicBezTo>
                  <a:lnTo>
                    <a:pt x="1570158" y="862961"/>
                  </a:lnTo>
                  <a:cubicBezTo>
                    <a:pt x="1567225" y="864872"/>
                    <a:pt x="1562671" y="864727"/>
                    <a:pt x="1559987" y="862639"/>
                  </a:cubicBezTo>
                  <a:lnTo>
                    <a:pt x="1554227" y="858158"/>
                  </a:lnTo>
                  <a:cubicBezTo>
                    <a:pt x="1551543" y="856070"/>
                    <a:pt x="1551745" y="852828"/>
                    <a:pt x="1554678" y="850918"/>
                  </a:cubicBezTo>
                  <a:lnTo>
                    <a:pt x="1560974" y="846817"/>
                  </a:lnTo>
                  <a:cubicBezTo>
                    <a:pt x="1562440" y="845861"/>
                    <a:pt x="1564312" y="845420"/>
                    <a:pt x="1566152" y="845478"/>
                  </a:cubicBezTo>
                  <a:close/>
                  <a:moveTo>
                    <a:pt x="936842" y="845478"/>
                  </a:moveTo>
                  <a:cubicBezTo>
                    <a:pt x="938683" y="845536"/>
                    <a:pt x="940493" y="846094"/>
                    <a:pt x="941835" y="847138"/>
                  </a:cubicBezTo>
                  <a:lnTo>
                    <a:pt x="947595" y="851619"/>
                  </a:lnTo>
                  <a:cubicBezTo>
                    <a:pt x="950279" y="853708"/>
                    <a:pt x="950077" y="856949"/>
                    <a:pt x="947144" y="858860"/>
                  </a:cubicBezTo>
                  <a:lnTo>
                    <a:pt x="940849" y="862961"/>
                  </a:lnTo>
                  <a:cubicBezTo>
                    <a:pt x="937915" y="864872"/>
                    <a:pt x="933361" y="864727"/>
                    <a:pt x="930678" y="862639"/>
                  </a:cubicBezTo>
                  <a:lnTo>
                    <a:pt x="924917" y="858158"/>
                  </a:lnTo>
                  <a:cubicBezTo>
                    <a:pt x="922233" y="856070"/>
                    <a:pt x="922435" y="852828"/>
                    <a:pt x="925368" y="850918"/>
                  </a:cubicBezTo>
                  <a:lnTo>
                    <a:pt x="931664" y="846817"/>
                  </a:lnTo>
                  <a:cubicBezTo>
                    <a:pt x="933131" y="845861"/>
                    <a:pt x="935002" y="845420"/>
                    <a:pt x="936842" y="845478"/>
                  </a:cubicBezTo>
                  <a:close/>
                  <a:moveTo>
                    <a:pt x="306339" y="845478"/>
                  </a:moveTo>
                  <a:cubicBezTo>
                    <a:pt x="308180" y="845536"/>
                    <a:pt x="309990" y="846094"/>
                    <a:pt x="311331" y="847138"/>
                  </a:cubicBezTo>
                  <a:lnTo>
                    <a:pt x="317092" y="851619"/>
                  </a:lnTo>
                  <a:cubicBezTo>
                    <a:pt x="319776" y="853708"/>
                    <a:pt x="319574" y="856949"/>
                    <a:pt x="316641" y="858860"/>
                  </a:cubicBezTo>
                  <a:lnTo>
                    <a:pt x="310345" y="862961"/>
                  </a:lnTo>
                  <a:cubicBezTo>
                    <a:pt x="307412" y="864872"/>
                    <a:pt x="302858" y="864727"/>
                    <a:pt x="300174" y="862639"/>
                  </a:cubicBezTo>
                  <a:lnTo>
                    <a:pt x="294413" y="858158"/>
                  </a:lnTo>
                  <a:cubicBezTo>
                    <a:pt x="291730" y="856070"/>
                    <a:pt x="291932" y="852828"/>
                    <a:pt x="294865" y="850918"/>
                  </a:cubicBezTo>
                  <a:lnTo>
                    <a:pt x="301160" y="846817"/>
                  </a:lnTo>
                  <a:cubicBezTo>
                    <a:pt x="302627" y="845861"/>
                    <a:pt x="304499" y="845420"/>
                    <a:pt x="306339" y="845478"/>
                  </a:cubicBezTo>
                  <a:close/>
                  <a:moveTo>
                    <a:pt x="4134524" y="844587"/>
                  </a:moveTo>
                  <a:cubicBezTo>
                    <a:pt x="4136408" y="844587"/>
                    <a:pt x="4138294" y="845099"/>
                    <a:pt x="4139732" y="846123"/>
                  </a:cubicBezTo>
                  <a:lnTo>
                    <a:pt x="4160272" y="860745"/>
                  </a:lnTo>
                  <a:cubicBezTo>
                    <a:pt x="4163148" y="862793"/>
                    <a:pt x="4163148" y="866113"/>
                    <a:pt x="4160272" y="868160"/>
                  </a:cubicBezTo>
                  <a:lnTo>
                    <a:pt x="4130468" y="889376"/>
                  </a:lnTo>
                  <a:cubicBezTo>
                    <a:pt x="4127592" y="891424"/>
                    <a:pt x="4122928" y="891424"/>
                    <a:pt x="4120052" y="889376"/>
                  </a:cubicBezTo>
                  <a:lnTo>
                    <a:pt x="4099512" y="874754"/>
                  </a:lnTo>
                  <a:cubicBezTo>
                    <a:pt x="4096635" y="872707"/>
                    <a:pt x="4096635" y="869386"/>
                    <a:pt x="4099512" y="867339"/>
                  </a:cubicBezTo>
                  <a:lnTo>
                    <a:pt x="4129315" y="846123"/>
                  </a:lnTo>
                  <a:cubicBezTo>
                    <a:pt x="4130753" y="845099"/>
                    <a:pt x="4132638" y="844587"/>
                    <a:pt x="4134524" y="844587"/>
                  </a:cubicBezTo>
                  <a:close/>
                  <a:moveTo>
                    <a:pt x="3505214" y="844587"/>
                  </a:moveTo>
                  <a:cubicBezTo>
                    <a:pt x="3507098" y="844587"/>
                    <a:pt x="3508984" y="845099"/>
                    <a:pt x="3510421" y="846123"/>
                  </a:cubicBezTo>
                  <a:lnTo>
                    <a:pt x="3530962" y="860745"/>
                  </a:lnTo>
                  <a:cubicBezTo>
                    <a:pt x="3533839" y="862793"/>
                    <a:pt x="3533839" y="866113"/>
                    <a:pt x="3530962" y="868160"/>
                  </a:cubicBezTo>
                  <a:lnTo>
                    <a:pt x="3501159" y="889376"/>
                  </a:lnTo>
                  <a:cubicBezTo>
                    <a:pt x="3498282" y="891424"/>
                    <a:pt x="3493619" y="891424"/>
                    <a:pt x="3490742" y="889376"/>
                  </a:cubicBezTo>
                  <a:lnTo>
                    <a:pt x="3470202" y="874754"/>
                  </a:lnTo>
                  <a:cubicBezTo>
                    <a:pt x="3467325" y="872707"/>
                    <a:pt x="3467325" y="869386"/>
                    <a:pt x="3470201" y="867339"/>
                  </a:cubicBezTo>
                  <a:lnTo>
                    <a:pt x="3500005" y="846123"/>
                  </a:lnTo>
                  <a:cubicBezTo>
                    <a:pt x="3501443" y="845099"/>
                    <a:pt x="3503328" y="844587"/>
                    <a:pt x="3505214" y="844587"/>
                  </a:cubicBezTo>
                  <a:close/>
                  <a:moveTo>
                    <a:pt x="2874710" y="844587"/>
                  </a:moveTo>
                  <a:cubicBezTo>
                    <a:pt x="2876595" y="844587"/>
                    <a:pt x="2878480" y="845099"/>
                    <a:pt x="2879918" y="846123"/>
                  </a:cubicBezTo>
                  <a:lnTo>
                    <a:pt x="2900459" y="860745"/>
                  </a:lnTo>
                  <a:cubicBezTo>
                    <a:pt x="2903335" y="862793"/>
                    <a:pt x="2903335" y="866113"/>
                    <a:pt x="2900459" y="868160"/>
                  </a:cubicBezTo>
                  <a:lnTo>
                    <a:pt x="2870656" y="889376"/>
                  </a:lnTo>
                  <a:cubicBezTo>
                    <a:pt x="2867779" y="891424"/>
                    <a:pt x="2863116" y="891424"/>
                    <a:pt x="2860239" y="889376"/>
                  </a:cubicBezTo>
                  <a:lnTo>
                    <a:pt x="2839699" y="874754"/>
                  </a:lnTo>
                  <a:cubicBezTo>
                    <a:pt x="2836822" y="872707"/>
                    <a:pt x="2836822" y="869386"/>
                    <a:pt x="2839698" y="867339"/>
                  </a:cubicBezTo>
                  <a:lnTo>
                    <a:pt x="2869502" y="846123"/>
                  </a:lnTo>
                  <a:cubicBezTo>
                    <a:pt x="2870940" y="845099"/>
                    <a:pt x="2872825" y="844587"/>
                    <a:pt x="2874710" y="844587"/>
                  </a:cubicBezTo>
                  <a:close/>
                  <a:moveTo>
                    <a:pt x="2244080" y="844587"/>
                  </a:moveTo>
                  <a:cubicBezTo>
                    <a:pt x="2245964" y="844587"/>
                    <a:pt x="2247850" y="845099"/>
                    <a:pt x="2249288" y="846123"/>
                  </a:cubicBezTo>
                  <a:lnTo>
                    <a:pt x="2269828" y="860745"/>
                  </a:lnTo>
                  <a:cubicBezTo>
                    <a:pt x="2272705" y="862793"/>
                    <a:pt x="2272705" y="866113"/>
                    <a:pt x="2269828" y="868160"/>
                  </a:cubicBezTo>
                  <a:lnTo>
                    <a:pt x="2240025" y="889376"/>
                  </a:lnTo>
                  <a:cubicBezTo>
                    <a:pt x="2237148" y="891424"/>
                    <a:pt x="2232485" y="891424"/>
                    <a:pt x="2229608" y="889376"/>
                  </a:cubicBezTo>
                  <a:lnTo>
                    <a:pt x="2209068" y="874754"/>
                  </a:lnTo>
                  <a:cubicBezTo>
                    <a:pt x="2206191" y="872707"/>
                    <a:pt x="2206191" y="869386"/>
                    <a:pt x="2209068" y="867339"/>
                  </a:cubicBezTo>
                  <a:lnTo>
                    <a:pt x="2238871" y="846123"/>
                  </a:lnTo>
                  <a:cubicBezTo>
                    <a:pt x="2240309" y="845099"/>
                    <a:pt x="2242194" y="844587"/>
                    <a:pt x="2244080" y="844587"/>
                  </a:cubicBezTo>
                  <a:close/>
                  <a:moveTo>
                    <a:pt x="1613577" y="844587"/>
                  </a:moveTo>
                  <a:cubicBezTo>
                    <a:pt x="1615461" y="844587"/>
                    <a:pt x="1617346" y="845099"/>
                    <a:pt x="1618785" y="846123"/>
                  </a:cubicBezTo>
                  <a:lnTo>
                    <a:pt x="1639325" y="860745"/>
                  </a:lnTo>
                  <a:cubicBezTo>
                    <a:pt x="1642201" y="862793"/>
                    <a:pt x="1642201" y="866113"/>
                    <a:pt x="1639325" y="868160"/>
                  </a:cubicBezTo>
                  <a:lnTo>
                    <a:pt x="1609521" y="889376"/>
                  </a:lnTo>
                  <a:cubicBezTo>
                    <a:pt x="1606645" y="891424"/>
                    <a:pt x="1601981" y="891424"/>
                    <a:pt x="1599105" y="889376"/>
                  </a:cubicBezTo>
                  <a:lnTo>
                    <a:pt x="1578564" y="874754"/>
                  </a:lnTo>
                  <a:cubicBezTo>
                    <a:pt x="1575688" y="872707"/>
                    <a:pt x="1575688" y="869386"/>
                    <a:pt x="1578564" y="867339"/>
                  </a:cubicBezTo>
                  <a:lnTo>
                    <a:pt x="1608367" y="846123"/>
                  </a:lnTo>
                  <a:cubicBezTo>
                    <a:pt x="1609806" y="845099"/>
                    <a:pt x="1611691" y="844587"/>
                    <a:pt x="1613577" y="844587"/>
                  </a:cubicBezTo>
                  <a:close/>
                  <a:moveTo>
                    <a:pt x="984267" y="844587"/>
                  </a:moveTo>
                  <a:cubicBezTo>
                    <a:pt x="986151" y="844587"/>
                    <a:pt x="988037" y="845099"/>
                    <a:pt x="989474" y="846123"/>
                  </a:cubicBezTo>
                  <a:lnTo>
                    <a:pt x="1010015" y="860745"/>
                  </a:lnTo>
                  <a:cubicBezTo>
                    <a:pt x="1012892" y="862793"/>
                    <a:pt x="1012892" y="866113"/>
                    <a:pt x="1010015" y="868160"/>
                  </a:cubicBezTo>
                  <a:lnTo>
                    <a:pt x="980212" y="889376"/>
                  </a:lnTo>
                  <a:cubicBezTo>
                    <a:pt x="977335" y="891424"/>
                    <a:pt x="972672" y="891424"/>
                    <a:pt x="969796" y="889376"/>
                  </a:cubicBezTo>
                  <a:lnTo>
                    <a:pt x="949255" y="874754"/>
                  </a:lnTo>
                  <a:cubicBezTo>
                    <a:pt x="946378" y="872707"/>
                    <a:pt x="946378" y="869386"/>
                    <a:pt x="949254" y="867339"/>
                  </a:cubicBezTo>
                  <a:lnTo>
                    <a:pt x="979058" y="846123"/>
                  </a:lnTo>
                  <a:cubicBezTo>
                    <a:pt x="980496" y="845099"/>
                    <a:pt x="982381" y="844587"/>
                    <a:pt x="984267" y="844587"/>
                  </a:cubicBezTo>
                  <a:close/>
                  <a:moveTo>
                    <a:pt x="353764" y="844587"/>
                  </a:moveTo>
                  <a:cubicBezTo>
                    <a:pt x="355648" y="844587"/>
                    <a:pt x="357533" y="845099"/>
                    <a:pt x="358971" y="846123"/>
                  </a:cubicBezTo>
                  <a:lnTo>
                    <a:pt x="379512" y="860745"/>
                  </a:lnTo>
                  <a:cubicBezTo>
                    <a:pt x="382388" y="862793"/>
                    <a:pt x="382388" y="866113"/>
                    <a:pt x="379512" y="868160"/>
                  </a:cubicBezTo>
                  <a:lnTo>
                    <a:pt x="349709" y="889376"/>
                  </a:lnTo>
                  <a:cubicBezTo>
                    <a:pt x="346832" y="891424"/>
                    <a:pt x="342169" y="891424"/>
                    <a:pt x="339292" y="889376"/>
                  </a:cubicBezTo>
                  <a:lnTo>
                    <a:pt x="318751" y="874754"/>
                  </a:lnTo>
                  <a:cubicBezTo>
                    <a:pt x="315875" y="872707"/>
                    <a:pt x="315875" y="869386"/>
                    <a:pt x="318751" y="867339"/>
                  </a:cubicBezTo>
                  <a:lnTo>
                    <a:pt x="348555" y="846123"/>
                  </a:lnTo>
                  <a:cubicBezTo>
                    <a:pt x="349993" y="845099"/>
                    <a:pt x="351878" y="844587"/>
                    <a:pt x="353764" y="844587"/>
                  </a:cubicBezTo>
                  <a:close/>
                  <a:moveTo>
                    <a:pt x="4231492" y="839526"/>
                  </a:moveTo>
                  <a:cubicBezTo>
                    <a:pt x="4233332" y="839585"/>
                    <a:pt x="4235142" y="840142"/>
                    <a:pt x="4236484" y="841187"/>
                  </a:cubicBezTo>
                  <a:lnTo>
                    <a:pt x="4242244" y="845668"/>
                  </a:lnTo>
                  <a:cubicBezTo>
                    <a:pt x="4244928" y="847756"/>
                    <a:pt x="4244726" y="850998"/>
                    <a:pt x="4241792" y="852908"/>
                  </a:cubicBezTo>
                  <a:lnTo>
                    <a:pt x="4235497" y="857009"/>
                  </a:lnTo>
                  <a:cubicBezTo>
                    <a:pt x="4232564" y="858920"/>
                    <a:pt x="4228010" y="858776"/>
                    <a:pt x="4225326" y="856688"/>
                  </a:cubicBezTo>
                  <a:lnTo>
                    <a:pt x="4219566" y="852206"/>
                  </a:lnTo>
                  <a:cubicBezTo>
                    <a:pt x="4216882" y="850118"/>
                    <a:pt x="4217084" y="846877"/>
                    <a:pt x="4220017" y="844966"/>
                  </a:cubicBezTo>
                  <a:lnTo>
                    <a:pt x="4226312" y="840865"/>
                  </a:lnTo>
                  <a:cubicBezTo>
                    <a:pt x="4227780" y="839910"/>
                    <a:pt x="4229651" y="839468"/>
                    <a:pt x="4231492" y="839526"/>
                  </a:cubicBezTo>
                  <a:close/>
                  <a:moveTo>
                    <a:pt x="3600988" y="839526"/>
                  </a:moveTo>
                  <a:cubicBezTo>
                    <a:pt x="3602829" y="839585"/>
                    <a:pt x="3604638" y="840142"/>
                    <a:pt x="3605980" y="841187"/>
                  </a:cubicBezTo>
                  <a:lnTo>
                    <a:pt x="3611741" y="845668"/>
                  </a:lnTo>
                  <a:cubicBezTo>
                    <a:pt x="3614425" y="847756"/>
                    <a:pt x="3614223" y="850998"/>
                    <a:pt x="3611289" y="852908"/>
                  </a:cubicBezTo>
                  <a:lnTo>
                    <a:pt x="3604994" y="857009"/>
                  </a:lnTo>
                  <a:cubicBezTo>
                    <a:pt x="3602061" y="858920"/>
                    <a:pt x="3597507" y="858776"/>
                    <a:pt x="3594822" y="856688"/>
                  </a:cubicBezTo>
                  <a:lnTo>
                    <a:pt x="3589062" y="852206"/>
                  </a:lnTo>
                  <a:cubicBezTo>
                    <a:pt x="3586378" y="850118"/>
                    <a:pt x="3586581" y="846877"/>
                    <a:pt x="3589514" y="844966"/>
                  </a:cubicBezTo>
                  <a:lnTo>
                    <a:pt x="3595809" y="840865"/>
                  </a:lnTo>
                  <a:cubicBezTo>
                    <a:pt x="3597276" y="839910"/>
                    <a:pt x="3599148" y="839468"/>
                    <a:pt x="3600988" y="839526"/>
                  </a:cubicBezTo>
                  <a:close/>
                  <a:moveTo>
                    <a:pt x="2971679" y="839526"/>
                  </a:moveTo>
                  <a:cubicBezTo>
                    <a:pt x="2973520" y="839585"/>
                    <a:pt x="2975329" y="840142"/>
                    <a:pt x="2976672" y="841187"/>
                  </a:cubicBezTo>
                  <a:lnTo>
                    <a:pt x="2982431" y="845668"/>
                  </a:lnTo>
                  <a:cubicBezTo>
                    <a:pt x="2985115" y="847756"/>
                    <a:pt x="2984913" y="850998"/>
                    <a:pt x="2981980" y="852908"/>
                  </a:cubicBezTo>
                  <a:lnTo>
                    <a:pt x="2975684" y="857009"/>
                  </a:lnTo>
                  <a:cubicBezTo>
                    <a:pt x="2972751" y="858920"/>
                    <a:pt x="2968197" y="858776"/>
                    <a:pt x="2965513" y="856688"/>
                  </a:cubicBezTo>
                  <a:lnTo>
                    <a:pt x="2959753" y="852206"/>
                  </a:lnTo>
                  <a:cubicBezTo>
                    <a:pt x="2957069" y="850118"/>
                    <a:pt x="2957271" y="846877"/>
                    <a:pt x="2960204" y="844966"/>
                  </a:cubicBezTo>
                  <a:lnTo>
                    <a:pt x="2966499" y="840865"/>
                  </a:lnTo>
                  <a:cubicBezTo>
                    <a:pt x="2967967" y="839910"/>
                    <a:pt x="2969838" y="839468"/>
                    <a:pt x="2971679" y="839526"/>
                  </a:cubicBezTo>
                  <a:close/>
                  <a:moveTo>
                    <a:pt x="2341175" y="839526"/>
                  </a:moveTo>
                  <a:cubicBezTo>
                    <a:pt x="2343016" y="839585"/>
                    <a:pt x="2344825" y="840142"/>
                    <a:pt x="2346167" y="841187"/>
                  </a:cubicBezTo>
                  <a:lnTo>
                    <a:pt x="2351928" y="845668"/>
                  </a:lnTo>
                  <a:cubicBezTo>
                    <a:pt x="2354612" y="847756"/>
                    <a:pt x="2354410" y="850998"/>
                    <a:pt x="2351476" y="852908"/>
                  </a:cubicBezTo>
                  <a:lnTo>
                    <a:pt x="2345181" y="857009"/>
                  </a:lnTo>
                  <a:cubicBezTo>
                    <a:pt x="2342248" y="858920"/>
                    <a:pt x="2337694" y="858776"/>
                    <a:pt x="2335009" y="856688"/>
                  </a:cubicBezTo>
                  <a:lnTo>
                    <a:pt x="2329249" y="852206"/>
                  </a:lnTo>
                  <a:cubicBezTo>
                    <a:pt x="2326566" y="850118"/>
                    <a:pt x="2326768" y="846877"/>
                    <a:pt x="2329700" y="844966"/>
                  </a:cubicBezTo>
                  <a:lnTo>
                    <a:pt x="2335996" y="840865"/>
                  </a:lnTo>
                  <a:cubicBezTo>
                    <a:pt x="2337463" y="839910"/>
                    <a:pt x="2339335" y="839468"/>
                    <a:pt x="2341175" y="839526"/>
                  </a:cubicBezTo>
                  <a:close/>
                  <a:moveTo>
                    <a:pt x="1710545" y="839526"/>
                  </a:moveTo>
                  <a:cubicBezTo>
                    <a:pt x="1712386" y="839585"/>
                    <a:pt x="1714195" y="840142"/>
                    <a:pt x="1715537" y="841187"/>
                  </a:cubicBezTo>
                  <a:lnTo>
                    <a:pt x="1721298" y="845668"/>
                  </a:lnTo>
                  <a:cubicBezTo>
                    <a:pt x="1723981" y="847756"/>
                    <a:pt x="1723780" y="850998"/>
                    <a:pt x="1720846" y="852908"/>
                  </a:cubicBezTo>
                  <a:lnTo>
                    <a:pt x="1714550" y="857009"/>
                  </a:lnTo>
                  <a:cubicBezTo>
                    <a:pt x="1711618" y="858920"/>
                    <a:pt x="1707063" y="858776"/>
                    <a:pt x="1704379" y="856688"/>
                  </a:cubicBezTo>
                  <a:lnTo>
                    <a:pt x="1698619" y="852206"/>
                  </a:lnTo>
                  <a:cubicBezTo>
                    <a:pt x="1695935" y="850118"/>
                    <a:pt x="1696138" y="846877"/>
                    <a:pt x="1699070" y="844966"/>
                  </a:cubicBezTo>
                  <a:lnTo>
                    <a:pt x="1705366" y="840865"/>
                  </a:lnTo>
                  <a:cubicBezTo>
                    <a:pt x="1706833" y="839910"/>
                    <a:pt x="1708704" y="839468"/>
                    <a:pt x="1710545" y="839526"/>
                  </a:cubicBezTo>
                  <a:close/>
                  <a:moveTo>
                    <a:pt x="1080041" y="839526"/>
                  </a:moveTo>
                  <a:cubicBezTo>
                    <a:pt x="1081882" y="839585"/>
                    <a:pt x="1083692" y="840142"/>
                    <a:pt x="1085034" y="841187"/>
                  </a:cubicBezTo>
                  <a:lnTo>
                    <a:pt x="1090794" y="845668"/>
                  </a:lnTo>
                  <a:cubicBezTo>
                    <a:pt x="1093478" y="847756"/>
                    <a:pt x="1093276" y="850998"/>
                    <a:pt x="1090343" y="852908"/>
                  </a:cubicBezTo>
                  <a:lnTo>
                    <a:pt x="1084047" y="857009"/>
                  </a:lnTo>
                  <a:cubicBezTo>
                    <a:pt x="1081114" y="858920"/>
                    <a:pt x="1076560" y="858776"/>
                    <a:pt x="1073876" y="856688"/>
                  </a:cubicBezTo>
                  <a:lnTo>
                    <a:pt x="1068116" y="852206"/>
                  </a:lnTo>
                  <a:cubicBezTo>
                    <a:pt x="1065431" y="850118"/>
                    <a:pt x="1065634" y="846877"/>
                    <a:pt x="1068567" y="844966"/>
                  </a:cubicBezTo>
                  <a:lnTo>
                    <a:pt x="1074862" y="840865"/>
                  </a:lnTo>
                  <a:cubicBezTo>
                    <a:pt x="1076330" y="839910"/>
                    <a:pt x="1078201" y="839468"/>
                    <a:pt x="1080041" y="839526"/>
                  </a:cubicBezTo>
                  <a:close/>
                  <a:moveTo>
                    <a:pt x="450732" y="839526"/>
                  </a:moveTo>
                  <a:cubicBezTo>
                    <a:pt x="452573" y="839585"/>
                    <a:pt x="454382" y="840142"/>
                    <a:pt x="455725" y="841187"/>
                  </a:cubicBezTo>
                  <a:lnTo>
                    <a:pt x="461484" y="845668"/>
                  </a:lnTo>
                  <a:cubicBezTo>
                    <a:pt x="464168" y="847756"/>
                    <a:pt x="463967" y="850998"/>
                    <a:pt x="461033" y="852908"/>
                  </a:cubicBezTo>
                  <a:lnTo>
                    <a:pt x="454737" y="857009"/>
                  </a:lnTo>
                  <a:cubicBezTo>
                    <a:pt x="451805" y="858920"/>
                    <a:pt x="447250" y="858776"/>
                    <a:pt x="444566" y="856688"/>
                  </a:cubicBezTo>
                  <a:lnTo>
                    <a:pt x="438806" y="852206"/>
                  </a:lnTo>
                  <a:cubicBezTo>
                    <a:pt x="436122" y="850118"/>
                    <a:pt x="436324" y="846877"/>
                    <a:pt x="439257" y="844966"/>
                  </a:cubicBezTo>
                  <a:lnTo>
                    <a:pt x="445553" y="840865"/>
                  </a:lnTo>
                  <a:cubicBezTo>
                    <a:pt x="447020" y="839910"/>
                    <a:pt x="448891" y="839468"/>
                    <a:pt x="450732" y="839526"/>
                  </a:cubicBezTo>
                  <a:close/>
                  <a:moveTo>
                    <a:pt x="4039113" y="835915"/>
                  </a:moveTo>
                  <a:cubicBezTo>
                    <a:pt x="4041146" y="835933"/>
                    <a:pt x="4043172" y="836502"/>
                    <a:pt x="4044705" y="837619"/>
                  </a:cubicBezTo>
                  <a:lnTo>
                    <a:pt x="4051286" y="842416"/>
                  </a:lnTo>
                  <a:cubicBezTo>
                    <a:pt x="4054352" y="844652"/>
                    <a:pt x="4054294" y="848233"/>
                    <a:pt x="4051153" y="850417"/>
                  </a:cubicBezTo>
                  <a:lnTo>
                    <a:pt x="4021806" y="870821"/>
                  </a:lnTo>
                  <a:cubicBezTo>
                    <a:pt x="4018665" y="873005"/>
                    <a:pt x="4013634" y="872962"/>
                    <a:pt x="4010566" y="870728"/>
                  </a:cubicBezTo>
                  <a:lnTo>
                    <a:pt x="4003986" y="865931"/>
                  </a:lnTo>
                  <a:cubicBezTo>
                    <a:pt x="4000919" y="863695"/>
                    <a:pt x="4000978" y="860113"/>
                    <a:pt x="4004118" y="857930"/>
                  </a:cubicBezTo>
                  <a:lnTo>
                    <a:pt x="4033466" y="837525"/>
                  </a:lnTo>
                  <a:cubicBezTo>
                    <a:pt x="4035036" y="836434"/>
                    <a:pt x="4037080" y="835898"/>
                    <a:pt x="4039113" y="835915"/>
                  </a:cubicBezTo>
                  <a:close/>
                  <a:moveTo>
                    <a:pt x="3409804" y="835915"/>
                  </a:moveTo>
                  <a:cubicBezTo>
                    <a:pt x="3411836" y="835933"/>
                    <a:pt x="3413862" y="836502"/>
                    <a:pt x="3415395" y="837619"/>
                  </a:cubicBezTo>
                  <a:lnTo>
                    <a:pt x="3421976" y="842416"/>
                  </a:lnTo>
                  <a:cubicBezTo>
                    <a:pt x="3425043" y="844652"/>
                    <a:pt x="3424984" y="848233"/>
                    <a:pt x="3421844" y="850417"/>
                  </a:cubicBezTo>
                  <a:lnTo>
                    <a:pt x="3392496" y="870821"/>
                  </a:lnTo>
                  <a:cubicBezTo>
                    <a:pt x="3389355" y="873005"/>
                    <a:pt x="3384324" y="872962"/>
                    <a:pt x="3381257" y="870728"/>
                  </a:cubicBezTo>
                  <a:lnTo>
                    <a:pt x="3374676" y="865931"/>
                  </a:lnTo>
                  <a:cubicBezTo>
                    <a:pt x="3371609" y="863695"/>
                    <a:pt x="3371668" y="860113"/>
                    <a:pt x="3374808" y="857930"/>
                  </a:cubicBezTo>
                  <a:lnTo>
                    <a:pt x="3404157" y="837525"/>
                  </a:lnTo>
                  <a:cubicBezTo>
                    <a:pt x="3405727" y="836434"/>
                    <a:pt x="3407770" y="835898"/>
                    <a:pt x="3409804" y="835915"/>
                  </a:cubicBezTo>
                  <a:close/>
                  <a:moveTo>
                    <a:pt x="2779300" y="835915"/>
                  </a:moveTo>
                  <a:cubicBezTo>
                    <a:pt x="2781333" y="835933"/>
                    <a:pt x="2783359" y="836502"/>
                    <a:pt x="2784892" y="837619"/>
                  </a:cubicBezTo>
                  <a:lnTo>
                    <a:pt x="2791473" y="842416"/>
                  </a:lnTo>
                  <a:cubicBezTo>
                    <a:pt x="2794540" y="844652"/>
                    <a:pt x="2794481" y="848233"/>
                    <a:pt x="2791340" y="850417"/>
                  </a:cubicBezTo>
                  <a:lnTo>
                    <a:pt x="2761992" y="870821"/>
                  </a:lnTo>
                  <a:cubicBezTo>
                    <a:pt x="2758852" y="873005"/>
                    <a:pt x="2753821" y="872962"/>
                    <a:pt x="2750754" y="870728"/>
                  </a:cubicBezTo>
                  <a:lnTo>
                    <a:pt x="2744172" y="865931"/>
                  </a:lnTo>
                  <a:cubicBezTo>
                    <a:pt x="2741106" y="863695"/>
                    <a:pt x="2741165" y="860113"/>
                    <a:pt x="2744305" y="857930"/>
                  </a:cubicBezTo>
                  <a:lnTo>
                    <a:pt x="2773654" y="837525"/>
                  </a:lnTo>
                  <a:cubicBezTo>
                    <a:pt x="2775223" y="836434"/>
                    <a:pt x="2777266" y="835898"/>
                    <a:pt x="2779300" y="835915"/>
                  </a:cubicBezTo>
                  <a:close/>
                  <a:moveTo>
                    <a:pt x="2148669" y="835915"/>
                  </a:moveTo>
                  <a:cubicBezTo>
                    <a:pt x="2150703" y="835933"/>
                    <a:pt x="2152728" y="836502"/>
                    <a:pt x="2154262" y="837619"/>
                  </a:cubicBezTo>
                  <a:lnTo>
                    <a:pt x="2160842" y="842416"/>
                  </a:lnTo>
                  <a:cubicBezTo>
                    <a:pt x="2163909" y="844652"/>
                    <a:pt x="2163850" y="848233"/>
                    <a:pt x="2160709" y="850417"/>
                  </a:cubicBezTo>
                  <a:lnTo>
                    <a:pt x="2131362" y="870821"/>
                  </a:lnTo>
                  <a:cubicBezTo>
                    <a:pt x="2128222" y="873005"/>
                    <a:pt x="2123191" y="872962"/>
                    <a:pt x="2120123" y="870728"/>
                  </a:cubicBezTo>
                  <a:lnTo>
                    <a:pt x="2113542" y="865931"/>
                  </a:lnTo>
                  <a:cubicBezTo>
                    <a:pt x="2110475" y="863695"/>
                    <a:pt x="2110534" y="860113"/>
                    <a:pt x="2113674" y="857930"/>
                  </a:cubicBezTo>
                  <a:lnTo>
                    <a:pt x="2143023" y="837525"/>
                  </a:lnTo>
                  <a:cubicBezTo>
                    <a:pt x="2144593" y="836434"/>
                    <a:pt x="2146636" y="835898"/>
                    <a:pt x="2148669" y="835915"/>
                  </a:cubicBezTo>
                  <a:close/>
                  <a:moveTo>
                    <a:pt x="1518166" y="835915"/>
                  </a:moveTo>
                  <a:cubicBezTo>
                    <a:pt x="1520199" y="835933"/>
                    <a:pt x="1522225" y="836502"/>
                    <a:pt x="1523758" y="837619"/>
                  </a:cubicBezTo>
                  <a:lnTo>
                    <a:pt x="1530339" y="842416"/>
                  </a:lnTo>
                  <a:cubicBezTo>
                    <a:pt x="1533406" y="844652"/>
                    <a:pt x="1533347" y="848233"/>
                    <a:pt x="1530206" y="850417"/>
                  </a:cubicBezTo>
                  <a:lnTo>
                    <a:pt x="1500859" y="870821"/>
                  </a:lnTo>
                  <a:cubicBezTo>
                    <a:pt x="1497718" y="873005"/>
                    <a:pt x="1492687" y="872962"/>
                    <a:pt x="1489619" y="870728"/>
                  </a:cubicBezTo>
                  <a:lnTo>
                    <a:pt x="1483039" y="865931"/>
                  </a:lnTo>
                  <a:cubicBezTo>
                    <a:pt x="1479972" y="863695"/>
                    <a:pt x="1480031" y="860113"/>
                    <a:pt x="1483171" y="857930"/>
                  </a:cubicBezTo>
                  <a:lnTo>
                    <a:pt x="1512519" y="837525"/>
                  </a:lnTo>
                  <a:cubicBezTo>
                    <a:pt x="1514090" y="836434"/>
                    <a:pt x="1516133" y="835898"/>
                    <a:pt x="1518166" y="835915"/>
                  </a:cubicBezTo>
                  <a:close/>
                  <a:moveTo>
                    <a:pt x="888857" y="835915"/>
                  </a:moveTo>
                  <a:cubicBezTo>
                    <a:pt x="890890" y="835933"/>
                    <a:pt x="892915" y="836502"/>
                    <a:pt x="894448" y="837619"/>
                  </a:cubicBezTo>
                  <a:lnTo>
                    <a:pt x="901030" y="842416"/>
                  </a:lnTo>
                  <a:cubicBezTo>
                    <a:pt x="904096" y="844652"/>
                    <a:pt x="904038" y="848233"/>
                    <a:pt x="900897" y="850417"/>
                  </a:cubicBezTo>
                  <a:lnTo>
                    <a:pt x="871549" y="870821"/>
                  </a:lnTo>
                  <a:cubicBezTo>
                    <a:pt x="868408" y="873005"/>
                    <a:pt x="863377" y="872962"/>
                    <a:pt x="860310" y="870728"/>
                  </a:cubicBezTo>
                  <a:lnTo>
                    <a:pt x="853729" y="865931"/>
                  </a:lnTo>
                  <a:cubicBezTo>
                    <a:pt x="850662" y="863695"/>
                    <a:pt x="850722" y="860113"/>
                    <a:pt x="853861" y="857930"/>
                  </a:cubicBezTo>
                  <a:lnTo>
                    <a:pt x="883210" y="837525"/>
                  </a:lnTo>
                  <a:cubicBezTo>
                    <a:pt x="884780" y="836434"/>
                    <a:pt x="886823" y="835898"/>
                    <a:pt x="888857" y="835915"/>
                  </a:cubicBezTo>
                  <a:close/>
                  <a:moveTo>
                    <a:pt x="258353" y="835915"/>
                  </a:moveTo>
                  <a:cubicBezTo>
                    <a:pt x="260386" y="835933"/>
                    <a:pt x="262411" y="836502"/>
                    <a:pt x="263945" y="837619"/>
                  </a:cubicBezTo>
                  <a:lnTo>
                    <a:pt x="270526" y="842416"/>
                  </a:lnTo>
                  <a:cubicBezTo>
                    <a:pt x="273593" y="844652"/>
                    <a:pt x="273534" y="848233"/>
                    <a:pt x="270393" y="850417"/>
                  </a:cubicBezTo>
                  <a:lnTo>
                    <a:pt x="241045" y="870821"/>
                  </a:lnTo>
                  <a:cubicBezTo>
                    <a:pt x="237905" y="873005"/>
                    <a:pt x="232874" y="872962"/>
                    <a:pt x="229807" y="870728"/>
                  </a:cubicBezTo>
                  <a:lnTo>
                    <a:pt x="223225" y="865931"/>
                  </a:lnTo>
                  <a:cubicBezTo>
                    <a:pt x="220159" y="863695"/>
                    <a:pt x="220218" y="860113"/>
                    <a:pt x="223358" y="857930"/>
                  </a:cubicBezTo>
                  <a:lnTo>
                    <a:pt x="252707" y="837525"/>
                  </a:lnTo>
                  <a:cubicBezTo>
                    <a:pt x="254276" y="836434"/>
                    <a:pt x="256319" y="835898"/>
                    <a:pt x="258353" y="835915"/>
                  </a:cubicBezTo>
                  <a:close/>
                  <a:moveTo>
                    <a:pt x="3883115" y="812494"/>
                  </a:moveTo>
                  <a:cubicBezTo>
                    <a:pt x="3885887" y="812495"/>
                    <a:pt x="3888659" y="813247"/>
                    <a:pt x="3890774" y="814752"/>
                  </a:cubicBezTo>
                  <a:lnTo>
                    <a:pt x="3942561" y="851618"/>
                  </a:lnTo>
                  <a:cubicBezTo>
                    <a:pt x="3946790" y="854629"/>
                    <a:pt x="3946791" y="859510"/>
                    <a:pt x="3942561" y="862522"/>
                  </a:cubicBezTo>
                  <a:lnTo>
                    <a:pt x="3877846" y="908589"/>
                  </a:lnTo>
                  <a:cubicBezTo>
                    <a:pt x="3873616" y="911600"/>
                    <a:pt x="3866758" y="911600"/>
                    <a:pt x="3862529" y="908589"/>
                  </a:cubicBezTo>
                  <a:lnTo>
                    <a:pt x="3810742" y="871724"/>
                  </a:lnTo>
                  <a:cubicBezTo>
                    <a:pt x="3806512" y="868713"/>
                    <a:pt x="3806512" y="863831"/>
                    <a:pt x="3810742" y="860820"/>
                  </a:cubicBezTo>
                  <a:lnTo>
                    <a:pt x="3875456" y="814752"/>
                  </a:lnTo>
                  <a:cubicBezTo>
                    <a:pt x="3877572" y="813247"/>
                    <a:pt x="3880343" y="812494"/>
                    <a:pt x="3883115" y="812494"/>
                  </a:cubicBezTo>
                  <a:close/>
                  <a:moveTo>
                    <a:pt x="3253806" y="812494"/>
                  </a:moveTo>
                  <a:cubicBezTo>
                    <a:pt x="3256578" y="812495"/>
                    <a:pt x="3259350" y="813247"/>
                    <a:pt x="3261464" y="814752"/>
                  </a:cubicBezTo>
                  <a:lnTo>
                    <a:pt x="3313251" y="851618"/>
                  </a:lnTo>
                  <a:cubicBezTo>
                    <a:pt x="3317481" y="854629"/>
                    <a:pt x="3317481" y="859510"/>
                    <a:pt x="3313251" y="862522"/>
                  </a:cubicBezTo>
                  <a:lnTo>
                    <a:pt x="3248537" y="908589"/>
                  </a:lnTo>
                  <a:cubicBezTo>
                    <a:pt x="3244307" y="911600"/>
                    <a:pt x="3237449" y="911600"/>
                    <a:pt x="3233219" y="908589"/>
                  </a:cubicBezTo>
                  <a:lnTo>
                    <a:pt x="3181432" y="871724"/>
                  </a:lnTo>
                  <a:cubicBezTo>
                    <a:pt x="3177202" y="868713"/>
                    <a:pt x="3177202" y="863831"/>
                    <a:pt x="3181432" y="860820"/>
                  </a:cubicBezTo>
                  <a:lnTo>
                    <a:pt x="3246147" y="814752"/>
                  </a:lnTo>
                  <a:cubicBezTo>
                    <a:pt x="3248262" y="813247"/>
                    <a:pt x="3251034" y="812494"/>
                    <a:pt x="3253806" y="812494"/>
                  </a:cubicBezTo>
                  <a:close/>
                  <a:moveTo>
                    <a:pt x="2623303" y="812494"/>
                  </a:moveTo>
                  <a:cubicBezTo>
                    <a:pt x="2626074" y="812495"/>
                    <a:pt x="2628846" y="813247"/>
                    <a:pt x="2630961" y="814752"/>
                  </a:cubicBezTo>
                  <a:lnTo>
                    <a:pt x="2682748" y="851618"/>
                  </a:lnTo>
                  <a:cubicBezTo>
                    <a:pt x="2686977" y="854629"/>
                    <a:pt x="2686978" y="859510"/>
                    <a:pt x="2682748" y="862522"/>
                  </a:cubicBezTo>
                  <a:lnTo>
                    <a:pt x="2618033" y="908589"/>
                  </a:lnTo>
                  <a:cubicBezTo>
                    <a:pt x="2613804" y="911600"/>
                    <a:pt x="2606946" y="911600"/>
                    <a:pt x="2602716" y="908589"/>
                  </a:cubicBezTo>
                  <a:lnTo>
                    <a:pt x="2550929" y="871724"/>
                  </a:lnTo>
                  <a:cubicBezTo>
                    <a:pt x="2546699" y="868713"/>
                    <a:pt x="2546699" y="863831"/>
                    <a:pt x="2550929" y="860820"/>
                  </a:cubicBezTo>
                  <a:lnTo>
                    <a:pt x="2615643" y="814752"/>
                  </a:lnTo>
                  <a:cubicBezTo>
                    <a:pt x="2617759" y="813247"/>
                    <a:pt x="2620531" y="812494"/>
                    <a:pt x="2623303" y="812494"/>
                  </a:cubicBezTo>
                  <a:close/>
                  <a:moveTo>
                    <a:pt x="1992672" y="812494"/>
                  </a:moveTo>
                  <a:cubicBezTo>
                    <a:pt x="1995443" y="812495"/>
                    <a:pt x="1998215" y="813247"/>
                    <a:pt x="2000330" y="814752"/>
                  </a:cubicBezTo>
                  <a:lnTo>
                    <a:pt x="2052117" y="851618"/>
                  </a:lnTo>
                  <a:cubicBezTo>
                    <a:pt x="2056347" y="854629"/>
                    <a:pt x="2056348" y="859510"/>
                    <a:pt x="2052117" y="862522"/>
                  </a:cubicBezTo>
                  <a:lnTo>
                    <a:pt x="1987403" y="908589"/>
                  </a:lnTo>
                  <a:cubicBezTo>
                    <a:pt x="1983173" y="911600"/>
                    <a:pt x="1976315" y="911600"/>
                    <a:pt x="1972085" y="908589"/>
                  </a:cubicBezTo>
                  <a:lnTo>
                    <a:pt x="1920298" y="871724"/>
                  </a:lnTo>
                  <a:cubicBezTo>
                    <a:pt x="1916068" y="868713"/>
                    <a:pt x="1916068" y="863831"/>
                    <a:pt x="1920298" y="860820"/>
                  </a:cubicBezTo>
                  <a:lnTo>
                    <a:pt x="1985013" y="814752"/>
                  </a:lnTo>
                  <a:cubicBezTo>
                    <a:pt x="1987128" y="813247"/>
                    <a:pt x="1989900" y="812494"/>
                    <a:pt x="1992672" y="812494"/>
                  </a:cubicBezTo>
                  <a:close/>
                  <a:moveTo>
                    <a:pt x="1362169" y="812494"/>
                  </a:moveTo>
                  <a:cubicBezTo>
                    <a:pt x="1364940" y="812495"/>
                    <a:pt x="1367712" y="813247"/>
                    <a:pt x="1369827" y="814752"/>
                  </a:cubicBezTo>
                  <a:lnTo>
                    <a:pt x="1421614" y="851618"/>
                  </a:lnTo>
                  <a:cubicBezTo>
                    <a:pt x="1425844" y="854629"/>
                    <a:pt x="1425844" y="859510"/>
                    <a:pt x="1421614" y="862522"/>
                  </a:cubicBezTo>
                  <a:lnTo>
                    <a:pt x="1356899" y="908589"/>
                  </a:lnTo>
                  <a:cubicBezTo>
                    <a:pt x="1352669" y="911600"/>
                    <a:pt x="1345812" y="911600"/>
                    <a:pt x="1341582" y="908589"/>
                  </a:cubicBezTo>
                  <a:lnTo>
                    <a:pt x="1289795" y="871724"/>
                  </a:lnTo>
                  <a:cubicBezTo>
                    <a:pt x="1285565" y="868713"/>
                    <a:pt x="1285565" y="863831"/>
                    <a:pt x="1289795" y="860820"/>
                  </a:cubicBezTo>
                  <a:lnTo>
                    <a:pt x="1354510" y="814752"/>
                  </a:lnTo>
                  <a:cubicBezTo>
                    <a:pt x="1356625" y="813247"/>
                    <a:pt x="1359396" y="812494"/>
                    <a:pt x="1362169" y="812494"/>
                  </a:cubicBezTo>
                  <a:close/>
                  <a:moveTo>
                    <a:pt x="732859" y="812494"/>
                  </a:moveTo>
                  <a:cubicBezTo>
                    <a:pt x="735630" y="812495"/>
                    <a:pt x="738403" y="813247"/>
                    <a:pt x="740517" y="814752"/>
                  </a:cubicBezTo>
                  <a:lnTo>
                    <a:pt x="792304" y="851618"/>
                  </a:lnTo>
                  <a:cubicBezTo>
                    <a:pt x="796534" y="854629"/>
                    <a:pt x="796534" y="859510"/>
                    <a:pt x="792304" y="862522"/>
                  </a:cubicBezTo>
                  <a:lnTo>
                    <a:pt x="727590" y="908589"/>
                  </a:lnTo>
                  <a:cubicBezTo>
                    <a:pt x="723360" y="911600"/>
                    <a:pt x="716502" y="911600"/>
                    <a:pt x="712273" y="908589"/>
                  </a:cubicBezTo>
                  <a:lnTo>
                    <a:pt x="660485" y="871724"/>
                  </a:lnTo>
                  <a:cubicBezTo>
                    <a:pt x="656256" y="868713"/>
                    <a:pt x="656256" y="863831"/>
                    <a:pt x="660485" y="860820"/>
                  </a:cubicBezTo>
                  <a:lnTo>
                    <a:pt x="725200" y="814752"/>
                  </a:lnTo>
                  <a:cubicBezTo>
                    <a:pt x="727315" y="813247"/>
                    <a:pt x="730087" y="812494"/>
                    <a:pt x="732859" y="812494"/>
                  </a:cubicBezTo>
                  <a:close/>
                  <a:moveTo>
                    <a:pt x="4337280" y="810799"/>
                  </a:moveTo>
                  <a:lnTo>
                    <a:pt x="4340943" y="811879"/>
                  </a:lnTo>
                  <a:lnTo>
                    <a:pt x="4340943" y="875682"/>
                  </a:lnTo>
                  <a:lnTo>
                    <a:pt x="4298952" y="845790"/>
                  </a:lnTo>
                  <a:cubicBezTo>
                    <a:pt x="4294724" y="842781"/>
                    <a:pt x="4294724" y="837902"/>
                    <a:pt x="4298952" y="834892"/>
                  </a:cubicBezTo>
                  <a:lnTo>
                    <a:pt x="4329626" y="813056"/>
                  </a:lnTo>
                  <a:cubicBezTo>
                    <a:pt x="4331740" y="811552"/>
                    <a:pt x="4334510" y="810799"/>
                    <a:pt x="4337280" y="810799"/>
                  </a:cubicBezTo>
                  <a:close/>
                  <a:moveTo>
                    <a:pt x="3706777" y="810799"/>
                  </a:moveTo>
                  <a:cubicBezTo>
                    <a:pt x="3709547" y="810799"/>
                    <a:pt x="3712318" y="811552"/>
                    <a:pt x="3714432" y="813056"/>
                  </a:cubicBezTo>
                  <a:lnTo>
                    <a:pt x="3759437" y="845094"/>
                  </a:lnTo>
                  <a:cubicBezTo>
                    <a:pt x="3763665" y="848104"/>
                    <a:pt x="3763665" y="852983"/>
                    <a:pt x="3759437" y="855992"/>
                  </a:cubicBezTo>
                  <a:lnTo>
                    <a:pt x="3728763" y="877828"/>
                  </a:lnTo>
                  <a:cubicBezTo>
                    <a:pt x="3724535" y="880837"/>
                    <a:pt x="3717681" y="880837"/>
                    <a:pt x="3713454" y="877828"/>
                  </a:cubicBezTo>
                  <a:lnTo>
                    <a:pt x="3668448" y="845790"/>
                  </a:lnTo>
                  <a:cubicBezTo>
                    <a:pt x="3664220" y="842781"/>
                    <a:pt x="3664220" y="837902"/>
                    <a:pt x="3668448" y="834892"/>
                  </a:cubicBezTo>
                  <a:lnTo>
                    <a:pt x="3699122" y="813056"/>
                  </a:lnTo>
                  <a:cubicBezTo>
                    <a:pt x="3701236" y="811552"/>
                    <a:pt x="3704006" y="810799"/>
                    <a:pt x="3706777" y="810799"/>
                  </a:cubicBezTo>
                  <a:close/>
                  <a:moveTo>
                    <a:pt x="3077467" y="810799"/>
                  </a:moveTo>
                  <a:cubicBezTo>
                    <a:pt x="3080238" y="810799"/>
                    <a:pt x="3083008" y="811552"/>
                    <a:pt x="3085122" y="813056"/>
                  </a:cubicBezTo>
                  <a:lnTo>
                    <a:pt x="3130128" y="845094"/>
                  </a:lnTo>
                  <a:cubicBezTo>
                    <a:pt x="3134355" y="848104"/>
                    <a:pt x="3134355" y="852983"/>
                    <a:pt x="3130128" y="855992"/>
                  </a:cubicBezTo>
                  <a:lnTo>
                    <a:pt x="3099454" y="877828"/>
                  </a:lnTo>
                  <a:cubicBezTo>
                    <a:pt x="3095226" y="880837"/>
                    <a:pt x="3088371" y="880837"/>
                    <a:pt x="3084144" y="877828"/>
                  </a:cubicBezTo>
                  <a:lnTo>
                    <a:pt x="3039138" y="845790"/>
                  </a:lnTo>
                  <a:cubicBezTo>
                    <a:pt x="3034911" y="842781"/>
                    <a:pt x="3034911" y="837902"/>
                    <a:pt x="3039138" y="834892"/>
                  </a:cubicBezTo>
                  <a:lnTo>
                    <a:pt x="3069812" y="813056"/>
                  </a:lnTo>
                  <a:cubicBezTo>
                    <a:pt x="3071926" y="811552"/>
                    <a:pt x="3074697" y="810799"/>
                    <a:pt x="3077467" y="810799"/>
                  </a:cubicBezTo>
                  <a:close/>
                  <a:moveTo>
                    <a:pt x="2446964" y="810799"/>
                  </a:moveTo>
                  <a:cubicBezTo>
                    <a:pt x="2449735" y="810799"/>
                    <a:pt x="2452505" y="811552"/>
                    <a:pt x="2454619" y="813056"/>
                  </a:cubicBezTo>
                  <a:lnTo>
                    <a:pt x="2499624" y="845094"/>
                  </a:lnTo>
                  <a:cubicBezTo>
                    <a:pt x="2503852" y="848104"/>
                    <a:pt x="2503852" y="852983"/>
                    <a:pt x="2499624" y="855992"/>
                  </a:cubicBezTo>
                  <a:lnTo>
                    <a:pt x="2468950" y="877828"/>
                  </a:lnTo>
                  <a:cubicBezTo>
                    <a:pt x="2464723" y="880837"/>
                    <a:pt x="2457868" y="880837"/>
                    <a:pt x="2453641" y="877828"/>
                  </a:cubicBezTo>
                  <a:lnTo>
                    <a:pt x="2408635" y="845790"/>
                  </a:lnTo>
                  <a:cubicBezTo>
                    <a:pt x="2404408" y="842781"/>
                    <a:pt x="2404408" y="837902"/>
                    <a:pt x="2408635" y="834892"/>
                  </a:cubicBezTo>
                  <a:lnTo>
                    <a:pt x="2439309" y="813056"/>
                  </a:lnTo>
                  <a:cubicBezTo>
                    <a:pt x="2441423" y="811552"/>
                    <a:pt x="2444193" y="810799"/>
                    <a:pt x="2446964" y="810799"/>
                  </a:cubicBezTo>
                  <a:close/>
                  <a:moveTo>
                    <a:pt x="1816333" y="810799"/>
                  </a:moveTo>
                  <a:cubicBezTo>
                    <a:pt x="1819104" y="810799"/>
                    <a:pt x="1821875" y="811552"/>
                    <a:pt x="1823988" y="813056"/>
                  </a:cubicBezTo>
                  <a:lnTo>
                    <a:pt x="1868994" y="845094"/>
                  </a:lnTo>
                  <a:cubicBezTo>
                    <a:pt x="1873222" y="848104"/>
                    <a:pt x="1873222" y="852983"/>
                    <a:pt x="1868994" y="855992"/>
                  </a:cubicBezTo>
                  <a:lnTo>
                    <a:pt x="1838320" y="877828"/>
                  </a:lnTo>
                  <a:cubicBezTo>
                    <a:pt x="1834092" y="880837"/>
                    <a:pt x="1827238" y="880837"/>
                    <a:pt x="1823010" y="877828"/>
                  </a:cubicBezTo>
                  <a:lnTo>
                    <a:pt x="1778005" y="845790"/>
                  </a:lnTo>
                  <a:cubicBezTo>
                    <a:pt x="1773777" y="842781"/>
                    <a:pt x="1773777" y="837902"/>
                    <a:pt x="1778005" y="834892"/>
                  </a:cubicBezTo>
                  <a:lnTo>
                    <a:pt x="1808679" y="813056"/>
                  </a:lnTo>
                  <a:cubicBezTo>
                    <a:pt x="1810793" y="811552"/>
                    <a:pt x="1813563" y="810799"/>
                    <a:pt x="1816333" y="810799"/>
                  </a:cubicBezTo>
                  <a:close/>
                  <a:moveTo>
                    <a:pt x="1185830" y="810799"/>
                  </a:moveTo>
                  <a:cubicBezTo>
                    <a:pt x="1188601" y="810799"/>
                    <a:pt x="1191371" y="811552"/>
                    <a:pt x="1193485" y="813056"/>
                  </a:cubicBezTo>
                  <a:lnTo>
                    <a:pt x="1238490" y="845094"/>
                  </a:lnTo>
                  <a:cubicBezTo>
                    <a:pt x="1242718" y="848104"/>
                    <a:pt x="1242718" y="852983"/>
                    <a:pt x="1238490" y="855992"/>
                  </a:cubicBezTo>
                  <a:lnTo>
                    <a:pt x="1207817" y="877828"/>
                  </a:lnTo>
                  <a:cubicBezTo>
                    <a:pt x="1203588" y="880837"/>
                    <a:pt x="1196734" y="880837"/>
                    <a:pt x="1192507" y="877828"/>
                  </a:cubicBezTo>
                  <a:lnTo>
                    <a:pt x="1147501" y="845790"/>
                  </a:lnTo>
                  <a:cubicBezTo>
                    <a:pt x="1143273" y="842781"/>
                    <a:pt x="1143273" y="837902"/>
                    <a:pt x="1147501" y="834892"/>
                  </a:cubicBezTo>
                  <a:lnTo>
                    <a:pt x="1178175" y="813056"/>
                  </a:lnTo>
                  <a:cubicBezTo>
                    <a:pt x="1180289" y="811552"/>
                    <a:pt x="1183059" y="810799"/>
                    <a:pt x="1185830" y="810799"/>
                  </a:cubicBezTo>
                  <a:close/>
                  <a:moveTo>
                    <a:pt x="556520" y="810799"/>
                  </a:moveTo>
                  <a:cubicBezTo>
                    <a:pt x="559291" y="810799"/>
                    <a:pt x="562061" y="811552"/>
                    <a:pt x="564176" y="813056"/>
                  </a:cubicBezTo>
                  <a:lnTo>
                    <a:pt x="609181" y="845094"/>
                  </a:lnTo>
                  <a:cubicBezTo>
                    <a:pt x="613408" y="848104"/>
                    <a:pt x="613408" y="852983"/>
                    <a:pt x="609181" y="855992"/>
                  </a:cubicBezTo>
                  <a:lnTo>
                    <a:pt x="578507" y="877828"/>
                  </a:lnTo>
                  <a:cubicBezTo>
                    <a:pt x="574279" y="880837"/>
                    <a:pt x="567424" y="880837"/>
                    <a:pt x="563197" y="877828"/>
                  </a:cubicBezTo>
                  <a:lnTo>
                    <a:pt x="518191" y="845790"/>
                  </a:lnTo>
                  <a:cubicBezTo>
                    <a:pt x="513964" y="842781"/>
                    <a:pt x="513964" y="837902"/>
                    <a:pt x="518191" y="834892"/>
                  </a:cubicBezTo>
                  <a:lnTo>
                    <a:pt x="548866" y="813056"/>
                  </a:lnTo>
                  <a:cubicBezTo>
                    <a:pt x="550979" y="811552"/>
                    <a:pt x="553750" y="810799"/>
                    <a:pt x="556520" y="810799"/>
                  </a:cubicBezTo>
                  <a:close/>
                  <a:moveTo>
                    <a:pt x="4267316" y="809574"/>
                  </a:moveTo>
                  <a:cubicBezTo>
                    <a:pt x="4269616" y="809548"/>
                    <a:pt x="4271928" y="810147"/>
                    <a:pt x="4273710" y="811377"/>
                  </a:cubicBezTo>
                  <a:lnTo>
                    <a:pt x="4281358" y="816653"/>
                  </a:lnTo>
                  <a:cubicBezTo>
                    <a:pt x="4284920" y="819110"/>
                    <a:pt x="4285009" y="823160"/>
                    <a:pt x="4281556" y="825696"/>
                  </a:cubicBezTo>
                  <a:lnTo>
                    <a:pt x="4260728" y="840993"/>
                  </a:lnTo>
                  <a:cubicBezTo>
                    <a:pt x="4257275" y="843530"/>
                    <a:pt x="4251586" y="843593"/>
                    <a:pt x="4248024" y="841134"/>
                  </a:cubicBezTo>
                  <a:lnTo>
                    <a:pt x="4240377" y="835859"/>
                  </a:lnTo>
                  <a:cubicBezTo>
                    <a:pt x="4236814" y="833400"/>
                    <a:pt x="4236725" y="829351"/>
                    <a:pt x="4240178" y="826815"/>
                  </a:cubicBezTo>
                  <a:lnTo>
                    <a:pt x="4261005" y="811518"/>
                  </a:lnTo>
                  <a:cubicBezTo>
                    <a:pt x="4262732" y="810250"/>
                    <a:pt x="4265018" y="809600"/>
                    <a:pt x="4267316" y="809574"/>
                  </a:cubicBezTo>
                  <a:close/>
                  <a:moveTo>
                    <a:pt x="3636813" y="809574"/>
                  </a:moveTo>
                  <a:cubicBezTo>
                    <a:pt x="3639112" y="809548"/>
                    <a:pt x="3641425" y="810147"/>
                    <a:pt x="3643207" y="811377"/>
                  </a:cubicBezTo>
                  <a:lnTo>
                    <a:pt x="3650854" y="816653"/>
                  </a:lnTo>
                  <a:cubicBezTo>
                    <a:pt x="3654416" y="819110"/>
                    <a:pt x="3654506" y="823160"/>
                    <a:pt x="3651051" y="825696"/>
                  </a:cubicBezTo>
                  <a:lnTo>
                    <a:pt x="3630225" y="840993"/>
                  </a:lnTo>
                  <a:cubicBezTo>
                    <a:pt x="3626771" y="843530"/>
                    <a:pt x="3621083" y="843593"/>
                    <a:pt x="3617520" y="841134"/>
                  </a:cubicBezTo>
                  <a:lnTo>
                    <a:pt x="3609874" y="835859"/>
                  </a:lnTo>
                  <a:cubicBezTo>
                    <a:pt x="3606310" y="833400"/>
                    <a:pt x="3606221" y="829351"/>
                    <a:pt x="3609676" y="826815"/>
                  </a:cubicBezTo>
                  <a:lnTo>
                    <a:pt x="3630502" y="811518"/>
                  </a:lnTo>
                  <a:cubicBezTo>
                    <a:pt x="3632229" y="810250"/>
                    <a:pt x="3634514" y="809600"/>
                    <a:pt x="3636813" y="809574"/>
                  </a:cubicBezTo>
                  <a:close/>
                  <a:moveTo>
                    <a:pt x="3007503" y="809574"/>
                  </a:moveTo>
                  <a:cubicBezTo>
                    <a:pt x="3009803" y="809548"/>
                    <a:pt x="3012115" y="810147"/>
                    <a:pt x="3013897" y="811377"/>
                  </a:cubicBezTo>
                  <a:lnTo>
                    <a:pt x="3021544" y="816653"/>
                  </a:lnTo>
                  <a:cubicBezTo>
                    <a:pt x="3025107" y="819110"/>
                    <a:pt x="3025196" y="823160"/>
                    <a:pt x="3021742" y="825696"/>
                  </a:cubicBezTo>
                  <a:lnTo>
                    <a:pt x="3000915" y="840993"/>
                  </a:lnTo>
                  <a:cubicBezTo>
                    <a:pt x="2997462" y="843530"/>
                    <a:pt x="2991774" y="843593"/>
                    <a:pt x="2988211" y="841134"/>
                  </a:cubicBezTo>
                  <a:lnTo>
                    <a:pt x="2980564" y="835859"/>
                  </a:lnTo>
                  <a:cubicBezTo>
                    <a:pt x="2977001" y="833400"/>
                    <a:pt x="2976912" y="829351"/>
                    <a:pt x="2980366" y="826815"/>
                  </a:cubicBezTo>
                  <a:lnTo>
                    <a:pt x="3001192" y="811518"/>
                  </a:lnTo>
                  <a:cubicBezTo>
                    <a:pt x="3002919" y="810250"/>
                    <a:pt x="3005205" y="809600"/>
                    <a:pt x="3007503" y="809574"/>
                  </a:cubicBezTo>
                  <a:close/>
                  <a:moveTo>
                    <a:pt x="2377000" y="809574"/>
                  </a:moveTo>
                  <a:cubicBezTo>
                    <a:pt x="2379299" y="809548"/>
                    <a:pt x="2381612" y="810147"/>
                    <a:pt x="2383394" y="811377"/>
                  </a:cubicBezTo>
                  <a:lnTo>
                    <a:pt x="2391041" y="816653"/>
                  </a:lnTo>
                  <a:cubicBezTo>
                    <a:pt x="2394603" y="819110"/>
                    <a:pt x="2394692" y="823160"/>
                    <a:pt x="2391239" y="825696"/>
                  </a:cubicBezTo>
                  <a:lnTo>
                    <a:pt x="2370412" y="840993"/>
                  </a:lnTo>
                  <a:cubicBezTo>
                    <a:pt x="2366959" y="843530"/>
                    <a:pt x="2361270" y="843593"/>
                    <a:pt x="2357707" y="841134"/>
                  </a:cubicBezTo>
                  <a:lnTo>
                    <a:pt x="2350061" y="835859"/>
                  </a:lnTo>
                  <a:cubicBezTo>
                    <a:pt x="2346497" y="833400"/>
                    <a:pt x="2346409" y="829351"/>
                    <a:pt x="2349862" y="826815"/>
                  </a:cubicBezTo>
                  <a:lnTo>
                    <a:pt x="2370689" y="811518"/>
                  </a:lnTo>
                  <a:cubicBezTo>
                    <a:pt x="2372416" y="810250"/>
                    <a:pt x="2374701" y="809600"/>
                    <a:pt x="2377000" y="809574"/>
                  </a:cubicBezTo>
                  <a:close/>
                  <a:moveTo>
                    <a:pt x="1746369" y="809574"/>
                  </a:moveTo>
                  <a:cubicBezTo>
                    <a:pt x="1748669" y="809548"/>
                    <a:pt x="1750982" y="810147"/>
                    <a:pt x="1752763" y="811377"/>
                  </a:cubicBezTo>
                  <a:lnTo>
                    <a:pt x="1760410" y="816653"/>
                  </a:lnTo>
                  <a:cubicBezTo>
                    <a:pt x="1763973" y="819110"/>
                    <a:pt x="1764062" y="823160"/>
                    <a:pt x="1760608" y="825696"/>
                  </a:cubicBezTo>
                  <a:lnTo>
                    <a:pt x="1739781" y="840993"/>
                  </a:lnTo>
                  <a:cubicBezTo>
                    <a:pt x="1736328" y="843530"/>
                    <a:pt x="1730639" y="843593"/>
                    <a:pt x="1727076" y="841134"/>
                  </a:cubicBezTo>
                  <a:lnTo>
                    <a:pt x="1719430" y="835859"/>
                  </a:lnTo>
                  <a:cubicBezTo>
                    <a:pt x="1715867" y="833400"/>
                    <a:pt x="1715778" y="829351"/>
                    <a:pt x="1719232" y="826815"/>
                  </a:cubicBezTo>
                  <a:lnTo>
                    <a:pt x="1740058" y="811518"/>
                  </a:lnTo>
                  <a:cubicBezTo>
                    <a:pt x="1741785" y="810250"/>
                    <a:pt x="1744071" y="809600"/>
                    <a:pt x="1746369" y="809574"/>
                  </a:cubicBezTo>
                  <a:close/>
                  <a:moveTo>
                    <a:pt x="1115866" y="809574"/>
                  </a:moveTo>
                  <a:cubicBezTo>
                    <a:pt x="1118165" y="809548"/>
                    <a:pt x="1120478" y="810147"/>
                    <a:pt x="1122260" y="811377"/>
                  </a:cubicBezTo>
                  <a:lnTo>
                    <a:pt x="1129907" y="816653"/>
                  </a:lnTo>
                  <a:cubicBezTo>
                    <a:pt x="1133469" y="819110"/>
                    <a:pt x="1133559" y="823160"/>
                    <a:pt x="1130105" y="825696"/>
                  </a:cubicBezTo>
                  <a:lnTo>
                    <a:pt x="1109278" y="840993"/>
                  </a:lnTo>
                  <a:cubicBezTo>
                    <a:pt x="1105825" y="843530"/>
                    <a:pt x="1100136" y="843593"/>
                    <a:pt x="1096573" y="841134"/>
                  </a:cubicBezTo>
                  <a:lnTo>
                    <a:pt x="1088927" y="835859"/>
                  </a:lnTo>
                  <a:cubicBezTo>
                    <a:pt x="1085364" y="833400"/>
                    <a:pt x="1085274" y="829351"/>
                    <a:pt x="1088729" y="826815"/>
                  </a:cubicBezTo>
                  <a:lnTo>
                    <a:pt x="1109555" y="811518"/>
                  </a:lnTo>
                  <a:cubicBezTo>
                    <a:pt x="1111282" y="810250"/>
                    <a:pt x="1113567" y="809600"/>
                    <a:pt x="1115866" y="809574"/>
                  </a:cubicBezTo>
                  <a:close/>
                  <a:moveTo>
                    <a:pt x="486557" y="809574"/>
                  </a:moveTo>
                  <a:cubicBezTo>
                    <a:pt x="488856" y="809548"/>
                    <a:pt x="491169" y="810147"/>
                    <a:pt x="492950" y="811377"/>
                  </a:cubicBezTo>
                  <a:lnTo>
                    <a:pt x="500597" y="816653"/>
                  </a:lnTo>
                  <a:cubicBezTo>
                    <a:pt x="504160" y="819110"/>
                    <a:pt x="504249" y="823160"/>
                    <a:pt x="500795" y="825696"/>
                  </a:cubicBezTo>
                  <a:lnTo>
                    <a:pt x="479969" y="840993"/>
                  </a:lnTo>
                  <a:cubicBezTo>
                    <a:pt x="476515" y="843530"/>
                    <a:pt x="470827" y="843593"/>
                    <a:pt x="467264" y="841134"/>
                  </a:cubicBezTo>
                  <a:lnTo>
                    <a:pt x="459617" y="835859"/>
                  </a:lnTo>
                  <a:cubicBezTo>
                    <a:pt x="456054" y="833400"/>
                    <a:pt x="455965" y="829351"/>
                    <a:pt x="459419" y="826815"/>
                  </a:cubicBezTo>
                  <a:lnTo>
                    <a:pt x="480245" y="811518"/>
                  </a:lnTo>
                  <a:cubicBezTo>
                    <a:pt x="481972" y="810250"/>
                    <a:pt x="484258" y="809600"/>
                    <a:pt x="486557" y="809574"/>
                  </a:cubicBezTo>
                  <a:close/>
                  <a:moveTo>
                    <a:pt x="4160999" y="809382"/>
                  </a:moveTo>
                  <a:lnTo>
                    <a:pt x="4189371" y="809383"/>
                  </a:lnTo>
                  <a:cubicBezTo>
                    <a:pt x="4198141" y="809383"/>
                    <a:pt x="4205250" y="814443"/>
                    <a:pt x="4205250" y="820686"/>
                  </a:cubicBezTo>
                  <a:lnTo>
                    <a:pt x="4205250" y="834082"/>
                  </a:lnTo>
                  <a:cubicBezTo>
                    <a:pt x="4205250" y="840324"/>
                    <a:pt x="4198141" y="845385"/>
                    <a:pt x="4189372" y="845384"/>
                  </a:cubicBezTo>
                  <a:lnTo>
                    <a:pt x="4160999" y="845384"/>
                  </a:lnTo>
                  <a:cubicBezTo>
                    <a:pt x="4152230" y="845385"/>
                    <a:pt x="4145121" y="840324"/>
                    <a:pt x="4145121" y="834082"/>
                  </a:cubicBezTo>
                  <a:lnTo>
                    <a:pt x="4145121" y="820685"/>
                  </a:lnTo>
                  <a:cubicBezTo>
                    <a:pt x="4145121" y="814443"/>
                    <a:pt x="4152230" y="809383"/>
                    <a:pt x="4160999" y="809382"/>
                  </a:cubicBezTo>
                  <a:close/>
                  <a:moveTo>
                    <a:pt x="3531689" y="809382"/>
                  </a:moveTo>
                  <a:lnTo>
                    <a:pt x="3560062" y="809383"/>
                  </a:lnTo>
                  <a:cubicBezTo>
                    <a:pt x="3568831" y="809383"/>
                    <a:pt x="3575940" y="814443"/>
                    <a:pt x="3575940" y="820686"/>
                  </a:cubicBezTo>
                  <a:lnTo>
                    <a:pt x="3575940" y="834082"/>
                  </a:lnTo>
                  <a:cubicBezTo>
                    <a:pt x="3575940" y="840324"/>
                    <a:pt x="3568831" y="845385"/>
                    <a:pt x="3560062" y="845384"/>
                  </a:cubicBezTo>
                  <a:lnTo>
                    <a:pt x="3531689" y="845384"/>
                  </a:lnTo>
                  <a:cubicBezTo>
                    <a:pt x="3522920" y="845385"/>
                    <a:pt x="3515812" y="840324"/>
                    <a:pt x="3515812" y="834082"/>
                  </a:cubicBezTo>
                  <a:lnTo>
                    <a:pt x="3515812" y="820685"/>
                  </a:lnTo>
                  <a:cubicBezTo>
                    <a:pt x="3515812" y="814443"/>
                    <a:pt x="3522920" y="809383"/>
                    <a:pt x="3531689" y="809382"/>
                  </a:cubicBezTo>
                  <a:close/>
                  <a:moveTo>
                    <a:pt x="2901186" y="809382"/>
                  </a:moveTo>
                  <a:lnTo>
                    <a:pt x="2929558" y="809383"/>
                  </a:lnTo>
                  <a:cubicBezTo>
                    <a:pt x="2938328" y="809383"/>
                    <a:pt x="2945436" y="814443"/>
                    <a:pt x="2945436" y="820686"/>
                  </a:cubicBezTo>
                  <a:lnTo>
                    <a:pt x="2945436" y="834082"/>
                  </a:lnTo>
                  <a:cubicBezTo>
                    <a:pt x="2945437" y="840324"/>
                    <a:pt x="2938328" y="845385"/>
                    <a:pt x="2929559" y="845384"/>
                  </a:cubicBezTo>
                  <a:lnTo>
                    <a:pt x="2901186" y="845384"/>
                  </a:lnTo>
                  <a:cubicBezTo>
                    <a:pt x="2892417" y="845385"/>
                    <a:pt x="2885308" y="840324"/>
                    <a:pt x="2885308" y="834082"/>
                  </a:cubicBezTo>
                  <a:lnTo>
                    <a:pt x="2885308" y="820685"/>
                  </a:lnTo>
                  <a:cubicBezTo>
                    <a:pt x="2885308" y="814443"/>
                    <a:pt x="2892417" y="809383"/>
                    <a:pt x="2901186" y="809382"/>
                  </a:cubicBezTo>
                  <a:close/>
                  <a:moveTo>
                    <a:pt x="2270555" y="809382"/>
                  </a:moveTo>
                  <a:lnTo>
                    <a:pt x="2298928" y="809383"/>
                  </a:lnTo>
                  <a:cubicBezTo>
                    <a:pt x="2307697" y="809383"/>
                    <a:pt x="2314806" y="814443"/>
                    <a:pt x="2314806" y="820686"/>
                  </a:cubicBezTo>
                  <a:lnTo>
                    <a:pt x="2314806" y="834082"/>
                  </a:lnTo>
                  <a:cubicBezTo>
                    <a:pt x="2314807" y="840324"/>
                    <a:pt x="2307697" y="845385"/>
                    <a:pt x="2298928" y="845384"/>
                  </a:cubicBezTo>
                  <a:lnTo>
                    <a:pt x="2270555" y="845384"/>
                  </a:lnTo>
                  <a:cubicBezTo>
                    <a:pt x="2261787" y="845385"/>
                    <a:pt x="2254678" y="840324"/>
                    <a:pt x="2254678" y="834082"/>
                  </a:cubicBezTo>
                  <a:lnTo>
                    <a:pt x="2254678" y="820685"/>
                  </a:lnTo>
                  <a:cubicBezTo>
                    <a:pt x="2254678" y="814443"/>
                    <a:pt x="2261787" y="809383"/>
                    <a:pt x="2270555" y="809382"/>
                  </a:cubicBezTo>
                  <a:close/>
                  <a:moveTo>
                    <a:pt x="1640052" y="809382"/>
                  </a:moveTo>
                  <a:lnTo>
                    <a:pt x="1668424" y="809383"/>
                  </a:lnTo>
                  <a:cubicBezTo>
                    <a:pt x="1677194" y="809383"/>
                    <a:pt x="1684303" y="814443"/>
                    <a:pt x="1684303" y="820686"/>
                  </a:cubicBezTo>
                  <a:lnTo>
                    <a:pt x="1684303" y="834082"/>
                  </a:lnTo>
                  <a:cubicBezTo>
                    <a:pt x="1684303" y="840324"/>
                    <a:pt x="1677194" y="845385"/>
                    <a:pt x="1668425" y="845384"/>
                  </a:cubicBezTo>
                  <a:lnTo>
                    <a:pt x="1640052" y="845384"/>
                  </a:lnTo>
                  <a:cubicBezTo>
                    <a:pt x="1631283" y="845385"/>
                    <a:pt x="1624174" y="840324"/>
                    <a:pt x="1624174" y="834082"/>
                  </a:cubicBezTo>
                  <a:lnTo>
                    <a:pt x="1624174" y="820685"/>
                  </a:lnTo>
                  <a:cubicBezTo>
                    <a:pt x="1624174" y="814443"/>
                    <a:pt x="1631283" y="809383"/>
                    <a:pt x="1640052" y="809382"/>
                  </a:cubicBezTo>
                  <a:close/>
                  <a:moveTo>
                    <a:pt x="1010742" y="809382"/>
                  </a:moveTo>
                  <a:lnTo>
                    <a:pt x="1039115" y="809383"/>
                  </a:lnTo>
                  <a:cubicBezTo>
                    <a:pt x="1047884" y="809383"/>
                    <a:pt x="1054993" y="814443"/>
                    <a:pt x="1054993" y="820686"/>
                  </a:cubicBezTo>
                  <a:lnTo>
                    <a:pt x="1054993" y="834082"/>
                  </a:lnTo>
                  <a:cubicBezTo>
                    <a:pt x="1054993" y="840324"/>
                    <a:pt x="1047884" y="845385"/>
                    <a:pt x="1039115" y="845384"/>
                  </a:cubicBezTo>
                  <a:lnTo>
                    <a:pt x="1010742" y="845384"/>
                  </a:lnTo>
                  <a:cubicBezTo>
                    <a:pt x="1001974" y="845385"/>
                    <a:pt x="994865" y="840324"/>
                    <a:pt x="994865" y="834082"/>
                  </a:cubicBezTo>
                  <a:lnTo>
                    <a:pt x="994865" y="820685"/>
                  </a:lnTo>
                  <a:cubicBezTo>
                    <a:pt x="994865" y="814443"/>
                    <a:pt x="1001974" y="809383"/>
                    <a:pt x="1010742" y="809382"/>
                  </a:cubicBezTo>
                  <a:close/>
                  <a:moveTo>
                    <a:pt x="380239" y="809382"/>
                  </a:moveTo>
                  <a:lnTo>
                    <a:pt x="408611" y="809383"/>
                  </a:lnTo>
                  <a:cubicBezTo>
                    <a:pt x="417381" y="809383"/>
                    <a:pt x="424489" y="814443"/>
                    <a:pt x="424489" y="820686"/>
                  </a:cubicBezTo>
                  <a:lnTo>
                    <a:pt x="424489" y="834082"/>
                  </a:lnTo>
                  <a:cubicBezTo>
                    <a:pt x="424490" y="840324"/>
                    <a:pt x="417381" y="845385"/>
                    <a:pt x="408612" y="845384"/>
                  </a:cubicBezTo>
                  <a:lnTo>
                    <a:pt x="380239" y="845384"/>
                  </a:lnTo>
                  <a:cubicBezTo>
                    <a:pt x="371470" y="845385"/>
                    <a:pt x="364361" y="840324"/>
                    <a:pt x="364361" y="834082"/>
                  </a:cubicBezTo>
                  <a:lnTo>
                    <a:pt x="364361" y="820685"/>
                  </a:lnTo>
                  <a:cubicBezTo>
                    <a:pt x="364361" y="814443"/>
                    <a:pt x="371470" y="809383"/>
                    <a:pt x="380239" y="809382"/>
                  </a:cubicBezTo>
                  <a:close/>
                  <a:moveTo>
                    <a:pt x="3867407" y="774970"/>
                  </a:moveTo>
                  <a:cubicBezTo>
                    <a:pt x="3869076" y="774991"/>
                    <a:pt x="3870735" y="775465"/>
                    <a:pt x="3871986" y="776388"/>
                  </a:cubicBezTo>
                  <a:lnTo>
                    <a:pt x="3892704" y="791668"/>
                  </a:lnTo>
                  <a:cubicBezTo>
                    <a:pt x="3895206" y="793514"/>
                    <a:pt x="3895132" y="796454"/>
                    <a:pt x="3892540" y="798235"/>
                  </a:cubicBezTo>
                  <a:lnTo>
                    <a:pt x="3885429" y="803121"/>
                  </a:lnTo>
                  <a:cubicBezTo>
                    <a:pt x="3882836" y="804902"/>
                    <a:pt x="3878706" y="804850"/>
                    <a:pt x="3876204" y="803004"/>
                  </a:cubicBezTo>
                  <a:lnTo>
                    <a:pt x="3855486" y="787724"/>
                  </a:lnTo>
                  <a:cubicBezTo>
                    <a:pt x="3852985" y="785879"/>
                    <a:pt x="3853057" y="782939"/>
                    <a:pt x="3855650" y="781157"/>
                  </a:cubicBezTo>
                  <a:lnTo>
                    <a:pt x="3862760" y="776272"/>
                  </a:lnTo>
                  <a:cubicBezTo>
                    <a:pt x="3864057" y="775381"/>
                    <a:pt x="3865738" y="774949"/>
                    <a:pt x="3867407" y="774970"/>
                  </a:cubicBezTo>
                  <a:close/>
                  <a:moveTo>
                    <a:pt x="3238097" y="774970"/>
                  </a:moveTo>
                  <a:lnTo>
                    <a:pt x="3242676" y="776388"/>
                  </a:lnTo>
                  <a:lnTo>
                    <a:pt x="3263394" y="791668"/>
                  </a:lnTo>
                  <a:cubicBezTo>
                    <a:pt x="3265896" y="793514"/>
                    <a:pt x="3265823" y="796454"/>
                    <a:pt x="3263230" y="798235"/>
                  </a:cubicBezTo>
                  <a:lnTo>
                    <a:pt x="3256120" y="803121"/>
                  </a:lnTo>
                  <a:cubicBezTo>
                    <a:pt x="3253527" y="804902"/>
                    <a:pt x="3249396" y="804850"/>
                    <a:pt x="3246894" y="803004"/>
                  </a:cubicBezTo>
                  <a:lnTo>
                    <a:pt x="3226176" y="787724"/>
                  </a:lnTo>
                  <a:cubicBezTo>
                    <a:pt x="3223674" y="785879"/>
                    <a:pt x="3223748" y="782939"/>
                    <a:pt x="3226340" y="781157"/>
                  </a:cubicBezTo>
                  <a:lnTo>
                    <a:pt x="3233451" y="776272"/>
                  </a:lnTo>
                  <a:cubicBezTo>
                    <a:pt x="3234748" y="775381"/>
                    <a:pt x="3236428" y="774949"/>
                    <a:pt x="3238097" y="774970"/>
                  </a:cubicBezTo>
                  <a:close/>
                  <a:moveTo>
                    <a:pt x="2607594" y="774970"/>
                  </a:moveTo>
                  <a:cubicBezTo>
                    <a:pt x="2609264" y="774991"/>
                    <a:pt x="2610922" y="775465"/>
                    <a:pt x="2612173" y="776388"/>
                  </a:cubicBezTo>
                  <a:lnTo>
                    <a:pt x="2632890" y="791668"/>
                  </a:lnTo>
                  <a:cubicBezTo>
                    <a:pt x="2635393" y="793514"/>
                    <a:pt x="2635319" y="796454"/>
                    <a:pt x="2632727" y="798235"/>
                  </a:cubicBezTo>
                  <a:lnTo>
                    <a:pt x="2625616" y="803121"/>
                  </a:lnTo>
                  <a:cubicBezTo>
                    <a:pt x="2623024" y="804902"/>
                    <a:pt x="2618893" y="804850"/>
                    <a:pt x="2616391" y="803004"/>
                  </a:cubicBezTo>
                  <a:lnTo>
                    <a:pt x="2595673" y="787724"/>
                  </a:lnTo>
                  <a:cubicBezTo>
                    <a:pt x="2593172" y="785879"/>
                    <a:pt x="2593244" y="782939"/>
                    <a:pt x="2595837" y="781157"/>
                  </a:cubicBezTo>
                  <a:lnTo>
                    <a:pt x="2602948" y="776272"/>
                  </a:lnTo>
                  <a:cubicBezTo>
                    <a:pt x="2604244" y="775381"/>
                    <a:pt x="2605925" y="774949"/>
                    <a:pt x="2607594" y="774970"/>
                  </a:cubicBezTo>
                  <a:close/>
                  <a:moveTo>
                    <a:pt x="1976964" y="774970"/>
                  </a:moveTo>
                  <a:lnTo>
                    <a:pt x="1981543" y="776388"/>
                  </a:lnTo>
                  <a:lnTo>
                    <a:pt x="2002260" y="791668"/>
                  </a:lnTo>
                  <a:cubicBezTo>
                    <a:pt x="2004762" y="793514"/>
                    <a:pt x="2004689" y="796454"/>
                    <a:pt x="2002096" y="798235"/>
                  </a:cubicBezTo>
                  <a:lnTo>
                    <a:pt x="1994986" y="803121"/>
                  </a:lnTo>
                  <a:cubicBezTo>
                    <a:pt x="1992393" y="804902"/>
                    <a:pt x="1988262" y="804850"/>
                    <a:pt x="1985760" y="803004"/>
                  </a:cubicBezTo>
                  <a:lnTo>
                    <a:pt x="1965043" y="787724"/>
                  </a:lnTo>
                  <a:cubicBezTo>
                    <a:pt x="1962541" y="785879"/>
                    <a:pt x="1962613" y="782939"/>
                    <a:pt x="1965206" y="781157"/>
                  </a:cubicBezTo>
                  <a:lnTo>
                    <a:pt x="1972317" y="776272"/>
                  </a:lnTo>
                  <a:cubicBezTo>
                    <a:pt x="1973613" y="775381"/>
                    <a:pt x="1975294" y="774949"/>
                    <a:pt x="1976964" y="774970"/>
                  </a:cubicBezTo>
                  <a:close/>
                  <a:moveTo>
                    <a:pt x="1346460" y="774970"/>
                  </a:moveTo>
                  <a:cubicBezTo>
                    <a:pt x="1348130" y="774991"/>
                    <a:pt x="1349788" y="775465"/>
                    <a:pt x="1351039" y="776388"/>
                  </a:cubicBezTo>
                  <a:lnTo>
                    <a:pt x="1371757" y="791668"/>
                  </a:lnTo>
                  <a:cubicBezTo>
                    <a:pt x="1374259" y="793514"/>
                    <a:pt x="1374186" y="796454"/>
                    <a:pt x="1371593" y="798235"/>
                  </a:cubicBezTo>
                  <a:lnTo>
                    <a:pt x="1364482" y="803121"/>
                  </a:lnTo>
                  <a:cubicBezTo>
                    <a:pt x="1361890" y="804902"/>
                    <a:pt x="1357759" y="804850"/>
                    <a:pt x="1355257" y="803004"/>
                  </a:cubicBezTo>
                  <a:lnTo>
                    <a:pt x="1334540" y="787724"/>
                  </a:lnTo>
                  <a:cubicBezTo>
                    <a:pt x="1332037" y="785879"/>
                    <a:pt x="1332110" y="782939"/>
                    <a:pt x="1334703" y="781157"/>
                  </a:cubicBezTo>
                  <a:lnTo>
                    <a:pt x="1341814" y="776272"/>
                  </a:lnTo>
                  <a:cubicBezTo>
                    <a:pt x="1343110" y="775381"/>
                    <a:pt x="1344791" y="774949"/>
                    <a:pt x="1346460" y="774970"/>
                  </a:cubicBezTo>
                  <a:close/>
                  <a:moveTo>
                    <a:pt x="717150" y="774970"/>
                  </a:moveTo>
                  <a:lnTo>
                    <a:pt x="721729" y="776388"/>
                  </a:lnTo>
                  <a:lnTo>
                    <a:pt x="742447" y="791668"/>
                  </a:lnTo>
                  <a:cubicBezTo>
                    <a:pt x="744950" y="793514"/>
                    <a:pt x="744876" y="796454"/>
                    <a:pt x="742284" y="798235"/>
                  </a:cubicBezTo>
                  <a:lnTo>
                    <a:pt x="735172" y="803121"/>
                  </a:lnTo>
                  <a:cubicBezTo>
                    <a:pt x="732580" y="804902"/>
                    <a:pt x="728450" y="804850"/>
                    <a:pt x="725948" y="803004"/>
                  </a:cubicBezTo>
                  <a:lnTo>
                    <a:pt x="705230" y="787724"/>
                  </a:lnTo>
                  <a:cubicBezTo>
                    <a:pt x="702728" y="785879"/>
                    <a:pt x="702801" y="782939"/>
                    <a:pt x="705393" y="781157"/>
                  </a:cubicBezTo>
                  <a:lnTo>
                    <a:pt x="712504" y="776272"/>
                  </a:lnTo>
                  <a:cubicBezTo>
                    <a:pt x="713800" y="775381"/>
                    <a:pt x="715481" y="774949"/>
                    <a:pt x="717150" y="774970"/>
                  </a:cubicBezTo>
                  <a:close/>
                  <a:moveTo>
                    <a:pt x="222208" y="767272"/>
                  </a:moveTo>
                  <a:lnTo>
                    <a:pt x="226472" y="768529"/>
                  </a:lnTo>
                  <a:lnTo>
                    <a:pt x="259703" y="792185"/>
                  </a:lnTo>
                  <a:cubicBezTo>
                    <a:pt x="262732" y="794341"/>
                    <a:pt x="265003" y="796832"/>
                    <a:pt x="266518" y="799491"/>
                  </a:cubicBezTo>
                  <a:lnTo>
                    <a:pt x="268178" y="805565"/>
                  </a:lnTo>
                  <a:lnTo>
                    <a:pt x="268697" y="805565"/>
                  </a:lnTo>
                  <a:lnTo>
                    <a:pt x="268790" y="805905"/>
                  </a:lnTo>
                  <a:lnTo>
                    <a:pt x="268437" y="806512"/>
                  </a:lnTo>
                  <a:lnTo>
                    <a:pt x="268790" y="807802"/>
                  </a:lnTo>
                  <a:lnTo>
                    <a:pt x="267686" y="807802"/>
                  </a:lnTo>
                  <a:lnTo>
                    <a:pt x="259703" y="821522"/>
                  </a:lnTo>
                  <a:lnTo>
                    <a:pt x="226472" y="845178"/>
                  </a:lnTo>
                  <a:cubicBezTo>
                    <a:pt x="220414" y="849490"/>
                    <a:pt x="212474" y="851646"/>
                    <a:pt x="204534" y="851646"/>
                  </a:cubicBezTo>
                  <a:lnTo>
                    <a:pt x="193008" y="848248"/>
                  </a:lnTo>
                  <a:close/>
                  <a:moveTo>
                    <a:pt x="4321488" y="762624"/>
                  </a:moveTo>
                  <a:cubicBezTo>
                    <a:pt x="4323296" y="762551"/>
                    <a:pt x="4325154" y="762729"/>
                    <a:pt x="4326966" y="763190"/>
                  </a:cubicBezTo>
                  <a:lnTo>
                    <a:pt x="4340943" y="766749"/>
                  </a:lnTo>
                  <a:lnTo>
                    <a:pt x="4340943" y="798876"/>
                  </a:lnTo>
                  <a:lnTo>
                    <a:pt x="4332632" y="801675"/>
                  </a:lnTo>
                  <a:lnTo>
                    <a:pt x="4310466" y="796032"/>
                  </a:lnTo>
                  <a:cubicBezTo>
                    <a:pt x="4303217" y="794186"/>
                    <a:pt x="4299442" y="788506"/>
                    <a:pt x="4302034" y="783346"/>
                  </a:cubicBezTo>
                  <a:lnTo>
                    <a:pt x="4309145" y="769192"/>
                  </a:lnTo>
                  <a:cubicBezTo>
                    <a:pt x="4311090" y="765322"/>
                    <a:pt x="4316064" y="762843"/>
                    <a:pt x="4321488" y="762624"/>
                  </a:cubicBezTo>
                  <a:close/>
                  <a:moveTo>
                    <a:pt x="3690984" y="762624"/>
                  </a:moveTo>
                  <a:cubicBezTo>
                    <a:pt x="3692792" y="762551"/>
                    <a:pt x="3694650" y="762729"/>
                    <a:pt x="3696462" y="763190"/>
                  </a:cubicBezTo>
                  <a:lnTo>
                    <a:pt x="3718628" y="768834"/>
                  </a:lnTo>
                  <a:cubicBezTo>
                    <a:pt x="3725878" y="770679"/>
                    <a:pt x="3729653" y="776359"/>
                    <a:pt x="3727060" y="781519"/>
                  </a:cubicBezTo>
                  <a:lnTo>
                    <a:pt x="3719950" y="795673"/>
                  </a:lnTo>
                  <a:cubicBezTo>
                    <a:pt x="3717357" y="800833"/>
                    <a:pt x="3709378" y="803521"/>
                    <a:pt x="3702129" y="801675"/>
                  </a:cubicBezTo>
                  <a:lnTo>
                    <a:pt x="3679962" y="796032"/>
                  </a:lnTo>
                  <a:cubicBezTo>
                    <a:pt x="3672713" y="794186"/>
                    <a:pt x="3668939" y="788506"/>
                    <a:pt x="3671531" y="783346"/>
                  </a:cubicBezTo>
                  <a:lnTo>
                    <a:pt x="3678642" y="769192"/>
                  </a:lnTo>
                  <a:cubicBezTo>
                    <a:pt x="3680586" y="765322"/>
                    <a:pt x="3685561" y="762843"/>
                    <a:pt x="3690984" y="762624"/>
                  </a:cubicBezTo>
                  <a:close/>
                  <a:moveTo>
                    <a:pt x="3061675" y="762624"/>
                  </a:moveTo>
                  <a:cubicBezTo>
                    <a:pt x="3063482" y="762551"/>
                    <a:pt x="3065340" y="762729"/>
                    <a:pt x="3067153" y="763190"/>
                  </a:cubicBezTo>
                  <a:lnTo>
                    <a:pt x="3089319" y="768834"/>
                  </a:lnTo>
                  <a:cubicBezTo>
                    <a:pt x="3096569" y="770679"/>
                    <a:pt x="3100343" y="776359"/>
                    <a:pt x="3097751" y="781519"/>
                  </a:cubicBezTo>
                  <a:lnTo>
                    <a:pt x="3090640" y="795673"/>
                  </a:lnTo>
                  <a:cubicBezTo>
                    <a:pt x="3088048" y="800833"/>
                    <a:pt x="3080069" y="803521"/>
                    <a:pt x="3072820" y="801675"/>
                  </a:cubicBezTo>
                  <a:lnTo>
                    <a:pt x="3050653" y="796032"/>
                  </a:lnTo>
                  <a:cubicBezTo>
                    <a:pt x="3043404" y="794186"/>
                    <a:pt x="3039628" y="788506"/>
                    <a:pt x="3042222" y="783346"/>
                  </a:cubicBezTo>
                  <a:lnTo>
                    <a:pt x="3049332" y="769192"/>
                  </a:lnTo>
                  <a:cubicBezTo>
                    <a:pt x="3051276" y="765322"/>
                    <a:pt x="3056251" y="762843"/>
                    <a:pt x="3061675" y="762624"/>
                  </a:cubicBezTo>
                  <a:close/>
                  <a:moveTo>
                    <a:pt x="2431171" y="762624"/>
                  </a:moveTo>
                  <a:cubicBezTo>
                    <a:pt x="2432979" y="762551"/>
                    <a:pt x="2434837" y="762729"/>
                    <a:pt x="2436649" y="763190"/>
                  </a:cubicBezTo>
                  <a:lnTo>
                    <a:pt x="2458815" y="768834"/>
                  </a:lnTo>
                  <a:cubicBezTo>
                    <a:pt x="2466065" y="770679"/>
                    <a:pt x="2469840" y="776359"/>
                    <a:pt x="2467247" y="781519"/>
                  </a:cubicBezTo>
                  <a:lnTo>
                    <a:pt x="2460136" y="795673"/>
                  </a:lnTo>
                  <a:cubicBezTo>
                    <a:pt x="2457544" y="800833"/>
                    <a:pt x="2449565" y="803521"/>
                    <a:pt x="2442316" y="801675"/>
                  </a:cubicBezTo>
                  <a:lnTo>
                    <a:pt x="2420149" y="796032"/>
                  </a:lnTo>
                  <a:cubicBezTo>
                    <a:pt x="2412900" y="794186"/>
                    <a:pt x="2409125" y="788506"/>
                    <a:pt x="2411718" y="783346"/>
                  </a:cubicBezTo>
                  <a:lnTo>
                    <a:pt x="2418829" y="769192"/>
                  </a:lnTo>
                  <a:cubicBezTo>
                    <a:pt x="2420773" y="765322"/>
                    <a:pt x="2425747" y="762843"/>
                    <a:pt x="2431171" y="762624"/>
                  </a:cubicBezTo>
                  <a:close/>
                  <a:moveTo>
                    <a:pt x="1800541" y="762624"/>
                  </a:moveTo>
                  <a:cubicBezTo>
                    <a:pt x="1802349" y="762551"/>
                    <a:pt x="1804206" y="762729"/>
                    <a:pt x="1806019" y="763190"/>
                  </a:cubicBezTo>
                  <a:lnTo>
                    <a:pt x="1828185" y="768834"/>
                  </a:lnTo>
                  <a:cubicBezTo>
                    <a:pt x="1835435" y="770679"/>
                    <a:pt x="1839210" y="776359"/>
                    <a:pt x="1836617" y="781519"/>
                  </a:cubicBezTo>
                  <a:lnTo>
                    <a:pt x="1829506" y="795673"/>
                  </a:lnTo>
                  <a:cubicBezTo>
                    <a:pt x="1826913" y="800833"/>
                    <a:pt x="1818935" y="803521"/>
                    <a:pt x="1811686" y="801675"/>
                  </a:cubicBezTo>
                  <a:lnTo>
                    <a:pt x="1789519" y="796032"/>
                  </a:lnTo>
                  <a:cubicBezTo>
                    <a:pt x="1782270" y="794186"/>
                    <a:pt x="1778495" y="788506"/>
                    <a:pt x="1781087" y="783346"/>
                  </a:cubicBezTo>
                  <a:lnTo>
                    <a:pt x="1788198" y="769192"/>
                  </a:lnTo>
                  <a:cubicBezTo>
                    <a:pt x="1790143" y="765322"/>
                    <a:pt x="1795117" y="762843"/>
                    <a:pt x="1800541" y="762624"/>
                  </a:cubicBezTo>
                  <a:close/>
                  <a:moveTo>
                    <a:pt x="1170037" y="762624"/>
                  </a:moveTo>
                  <a:cubicBezTo>
                    <a:pt x="1171845" y="762551"/>
                    <a:pt x="1173703" y="762729"/>
                    <a:pt x="1175516" y="763190"/>
                  </a:cubicBezTo>
                  <a:lnTo>
                    <a:pt x="1197682" y="768834"/>
                  </a:lnTo>
                  <a:cubicBezTo>
                    <a:pt x="1204931" y="770679"/>
                    <a:pt x="1208706" y="776359"/>
                    <a:pt x="1206114" y="781519"/>
                  </a:cubicBezTo>
                  <a:lnTo>
                    <a:pt x="1199003" y="795673"/>
                  </a:lnTo>
                  <a:cubicBezTo>
                    <a:pt x="1196410" y="800833"/>
                    <a:pt x="1188432" y="803521"/>
                    <a:pt x="1181182" y="801675"/>
                  </a:cubicBezTo>
                  <a:lnTo>
                    <a:pt x="1159016" y="796032"/>
                  </a:lnTo>
                  <a:cubicBezTo>
                    <a:pt x="1151766" y="794186"/>
                    <a:pt x="1147991" y="788506"/>
                    <a:pt x="1150584" y="783346"/>
                  </a:cubicBezTo>
                  <a:lnTo>
                    <a:pt x="1157695" y="769192"/>
                  </a:lnTo>
                  <a:cubicBezTo>
                    <a:pt x="1159640" y="765322"/>
                    <a:pt x="1164614" y="762843"/>
                    <a:pt x="1170037" y="762624"/>
                  </a:cubicBezTo>
                  <a:close/>
                  <a:moveTo>
                    <a:pt x="540728" y="762624"/>
                  </a:moveTo>
                  <a:cubicBezTo>
                    <a:pt x="542536" y="762551"/>
                    <a:pt x="544393" y="762729"/>
                    <a:pt x="546206" y="763190"/>
                  </a:cubicBezTo>
                  <a:lnTo>
                    <a:pt x="568372" y="768834"/>
                  </a:lnTo>
                  <a:cubicBezTo>
                    <a:pt x="575622" y="770679"/>
                    <a:pt x="579396" y="776359"/>
                    <a:pt x="576804" y="781519"/>
                  </a:cubicBezTo>
                  <a:lnTo>
                    <a:pt x="569693" y="795673"/>
                  </a:lnTo>
                  <a:cubicBezTo>
                    <a:pt x="567101" y="800833"/>
                    <a:pt x="559122" y="803521"/>
                    <a:pt x="551873" y="801675"/>
                  </a:cubicBezTo>
                  <a:lnTo>
                    <a:pt x="529706" y="796032"/>
                  </a:lnTo>
                  <a:cubicBezTo>
                    <a:pt x="522457" y="794186"/>
                    <a:pt x="518682" y="788506"/>
                    <a:pt x="521275" y="783346"/>
                  </a:cubicBezTo>
                  <a:lnTo>
                    <a:pt x="528386" y="769192"/>
                  </a:lnTo>
                  <a:cubicBezTo>
                    <a:pt x="530330" y="765322"/>
                    <a:pt x="535304" y="762843"/>
                    <a:pt x="540728" y="762624"/>
                  </a:cubicBezTo>
                  <a:close/>
                  <a:moveTo>
                    <a:pt x="3985294" y="762061"/>
                  </a:moveTo>
                  <a:cubicBezTo>
                    <a:pt x="3993234" y="762061"/>
                    <a:pt x="4001174" y="764218"/>
                    <a:pt x="4007232" y="768529"/>
                  </a:cubicBezTo>
                  <a:lnTo>
                    <a:pt x="4040462" y="792185"/>
                  </a:lnTo>
                  <a:cubicBezTo>
                    <a:pt x="4043491" y="794341"/>
                    <a:pt x="4045764" y="796832"/>
                    <a:pt x="4047278" y="799491"/>
                  </a:cubicBezTo>
                  <a:lnTo>
                    <a:pt x="4048938" y="805565"/>
                  </a:lnTo>
                  <a:lnTo>
                    <a:pt x="4049456" y="805565"/>
                  </a:lnTo>
                  <a:cubicBezTo>
                    <a:pt x="4049488" y="805678"/>
                    <a:pt x="4049518" y="805792"/>
                    <a:pt x="4049550" y="805905"/>
                  </a:cubicBezTo>
                  <a:lnTo>
                    <a:pt x="4049196" y="806511"/>
                  </a:lnTo>
                  <a:lnTo>
                    <a:pt x="4049550" y="807802"/>
                  </a:lnTo>
                  <a:lnTo>
                    <a:pt x="4048446" y="807802"/>
                  </a:lnTo>
                  <a:lnTo>
                    <a:pt x="4040462" y="821522"/>
                  </a:lnTo>
                  <a:lnTo>
                    <a:pt x="4007232" y="845178"/>
                  </a:lnTo>
                  <a:cubicBezTo>
                    <a:pt x="3995116" y="853803"/>
                    <a:pt x="3975472" y="853803"/>
                    <a:pt x="3963356" y="845178"/>
                  </a:cubicBezTo>
                  <a:lnTo>
                    <a:pt x="3930126" y="821522"/>
                  </a:lnTo>
                  <a:lnTo>
                    <a:pt x="3922142" y="807802"/>
                  </a:lnTo>
                  <a:lnTo>
                    <a:pt x="3921038" y="807802"/>
                  </a:lnTo>
                  <a:lnTo>
                    <a:pt x="3921391" y="806511"/>
                  </a:lnTo>
                  <a:lnTo>
                    <a:pt x="3921038" y="805905"/>
                  </a:lnTo>
                  <a:cubicBezTo>
                    <a:pt x="3921069" y="805792"/>
                    <a:pt x="3921101" y="805678"/>
                    <a:pt x="3921132" y="805565"/>
                  </a:cubicBezTo>
                  <a:lnTo>
                    <a:pt x="3921650" y="805565"/>
                  </a:lnTo>
                  <a:lnTo>
                    <a:pt x="3923310" y="799491"/>
                  </a:lnTo>
                  <a:cubicBezTo>
                    <a:pt x="3924825" y="796832"/>
                    <a:pt x="3927096" y="794341"/>
                    <a:pt x="3930126" y="792185"/>
                  </a:cubicBezTo>
                  <a:lnTo>
                    <a:pt x="3963356" y="768530"/>
                  </a:lnTo>
                  <a:cubicBezTo>
                    <a:pt x="3969413" y="764218"/>
                    <a:pt x="3977354" y="762061"/>
                    <a:pt x="3985294" y="762061"/>
                  </a:cubicBezTo>
                  <a:close/>
                  <a:moveTo>
                    <a:pt x="3795388" y="762061"/>
                  </a:moveTo>
                  <a:cubicBezTo>
                    <a:pt x="3803328" y="762061"/>
                    <a:pt x="3811269" y="764217"/>
                    <a:pt x="3817326" y="768529"/>
                  </a:cubicBezTo>
                  <a:lnTo>
                    <a:pt x="3850558" y="792184"/>
                  </a:lnTo>
                  <a:lnTo>
                    <a:pt x="3858343" y="805565"/>
                  </a:lnTo>
                  <a:lnTo>
                    <a:pt x="3859552" y="805565"/>
                  </a:lnTo>
                  <a:cubicBezTo>
                    <a:pt x="3859582" y="805678"/>
                    <a:pt x="3859613" y="805792"/>
                    <a:pt x="3859644" y="805905"/>
                  </a:cubicBezTo>
                  <a:lnTo>
                    <a:pt x="3859093" y="806854"/>
                  </a:lnTo>
                  <a:lnTo>
                    <a:pt x="3859644" y="807802"/>
                  </a:lnTo>
                  <a:lnTo>
                    <a:pt x="3858541" y="807802"/>
                  </a:lnTo>
                  <a:lnTo>
                    <a:pt x="3850558" y="821522"/>
                  </a:lnTo>
                  <a:lnTo>
                    <a:pt x="3817326" y="845177"/>
                  </a:lnTo>
                  <a:cubicBezTo>
                    <a:pt x="3805211" y="853802"/>
                    <a:pt x="3785566" y="853802"/>
                    <a:pt x="3773451" y="845177"/>
                  </a:cubicBezTo>
                  <a:lnTo>
                    <a:pt x="3740220" y="821522"/>
                  </a:lnTo>
                  <a:lnTo>
                    <a:pt x="3732236" y="807802"/>
                  </a:lnTo>
                  <a:lnTo>
                    <a:pt x="3731133" y="807802"/>
                  </a:lnTo>
                  <a:lnTo>
                    <a:pt x="3731685" y="806854"/>
                  </a:lnTo>
                  <a:lnTo>
                    <a:pt x="3731133" y="805905"/>
                  </a:lnTo>
                  <a:cubicBezTo>
                    <a:pt x="3731164" y="805792"/>
                    <a:pt x="3731195" y="805678"/>
                    <a:pt x="3731226" y="805565"/>
                  </a:cubicBezTo>
                  <a:lnTo>
                    <a:pt x="3732434" y="805565"/>
                  </a:lnTo>
                  <a:lnTo>
                    <a:pt x="3740220" y="792184"/>
                  </a:lnTo>
                  <a:lnTo>
                    <a:pt x="3773451" y="768529"/>
                  </a:lnTo>
                  <a:cubicBezTo>
                    <a:pt x="3779508" y="764217"/>
                    <a:pt x="3787448" y="762061"/>
                    <a:pt x="3795388" y="762061"/>
                  </a:cubicBezTo>
                  <a:close/>
                  <a:moveTo>
                    <a:pt x="3355984" y="762061"/>
                  </a:moveTo>
                  <a:cubicBezTo>
                    <a:pt x="3363924" y="762061"/>
                    <a:pt x="3371865" y="764218"/>
                    <a:pt x="3377922" y="768529"/>
                  </a:cubicBezTo>
                  <a:lnTo>
                    <a:pt x="3411153" y="792185"/>
                  </a:lnTo>
                  <a:cubicBezTo>
                    <a:pt x="3414182" y="794341"/>
                    <a:pt x="3416454" y="796832"/>
                    <a:pt x="3417968" y="799491"/>
                  </a:cubicBezTo>
                  <a:lnTo>
                    <a:pt x="3419628" y="805565"/>
                  </a:lnTo>
                  <a:lnTo>
                    <a:pt x="3420147" y="805565"/>
                  </a:lnTo>
                  <a:cubicBezTo>
                    <a:pt x="3420178" y="805678"/>
                    <a:pt x="3420209" y="805792"/>
                    <a:pt x="3420240" y="805905"/>
                  </a:cubicBezTo>
                  <a:lnTo>
                    <a:pt x="3419887" y="806511"/>
                  </a:lnTo>
                  <a:lnTo>
                    <a:pt x="3420240" y="807802"/>
                  </a:lnTo>
                  <a:lnTo>
                    <a:pt x="3419136" y="807802"/>
                  </a:lnTo>
                  <a:lnTo>
                    <a:pt x="3411153" y="821522"/>
                  </a:lnTo>
                  <a:lnTo>
                    <a:pt x="3377922" y="845178"/>
                  </a:lnTo>
                  <a:cubicBezTo>
                    <a:pt x="3365806" y="853803"/>
                    <a:pt x="3346162" y="853803"/>
                    <a:pt x="3334046" y="845178"/>
                  </a:cubicBezTo>
                  <a:lnTo>
                    <a:pt x="3300816" y="821522"/>
                  </a:lnTo>
                  <a:lnTo>
                    <a:pt x="3292832" y="807802"/>
                  </a:lnTo>
                  <a:lnTo>
                    <a:pt x="3291729" y="807802"/>
                  </a:lnTo>
                  <a:lnTo>
                    <a:pt x="3292082" y="806511"/>
                  </a:lnTo>
                  <a:lnTo>
                    <a:pt x="3291729" y="805905"/>
                  </a:lnTo>
                  <a:cubicBezTo>
                    <a:pt x="3291760" y="805792"/>
                    <a:pt x="3291791" y="805678"/>
                    <a:pt x="3291822" y="805565"/>
                  </a:cubicBezTo>
                  <a:lnTo>
                    <a:pt x="3292340" y="805565"/>
                  </a:lnTo>
                  <a:lnTo>
                    <a:pt x="3294000" y="799491"/>
                  </a:lnTo>
                  <a:cubicBezTo>
                    <a:pt x="3295515" y="796832"/>
                    <a:pt x="3297787" y="794341"/>
                    <a:pt x="3300816" y="792185"/>
                  </a:cubicBezTo>
                  <a:lnTo>
                    <a:pt x="3334046" y="768530"/>
                  </a:lnTo>
                  <a:cubicBezTo>
                    <a:pt x="3340104" y="764218"/>
                    <a:pt x="3348044" y="762061"/>
                    <a:pt x="3355984" y="762061"/>
                  </a:cubicBezTo>
                  <a:close/>
                  <a:moveTo>
                    <a:pt x="3166079" y="762061"/>
                  </a:moveTo>
                  <a:cubicBezTo>
                    <a:pt x="3174019" y="762061"/>
                    <a:pt x="3181959" y="764217"/>
                    <a:pt x="3188017" y="768529"/>
                  </a:cubicBezTo>
                  <a:lnTo>
                    <a:pt x="3221247" y="792184"/>
                  </a:lnTo>
                  <a:lnTo>
                    <a:pt x="3229033" y="805565"/>
                  </a:lnTo>
                  <a:lnTo>
                    <a:pt x="3230242" y="805565"/>
                  </a:lnTo>
                  <a:cubicBezTo>
                    <a:pt x="3230273" y="805678"/>
                    <a:pt x="3230304" y="805792"/>
                    <a:pt x="3230335" y="805905"/>
                  </a:cubicBezTo>
                  <a:lnTo>
                    <a:pt x="3229783" y="806854"/>
                  </a:lnTo>
                  <a:lnTo>
                    <a:pt x="3230335" y="807802"/>
                  </a:lnTo>
                  <a:lnTo>
                    <a:pt x="3229232" y="807802"/>
                  </a:lnTo>
                  <a:lnTo>
                    <a:pt x="3221247" y="821522"/>
                  </a:lnTo>
                  <a:lnTo>
                    <a:pt x="3188017" y="845177"/>
                  </a:lnTo>
                  <a:cubicBezTo>
                    <a:pt x="3175902" y="853802"/>
                    <a:pt x="3156257" y="853802"/>
                    <a:pt x="3144141" y="845177"/>
                  </a:cubicBezTo>
                  <a:lnTo>
                    <a:pt x="3110911" y="821522"/>
                  </a:lnTo>
                  <a:lnTo>
                    <a:pt x="3102927" y="807802"/>
                  </a:lnTo>
                  <a:lnTo>
                    <a:pt x="3101824" y="807802"/>
                  </a:lnTo>
                  <a:lnTo>
                    <a:pt x="3102376" y="806854"/>
                  </a:lnTo>
                  <a:lnTo>
                    <a:pt x="3101824" y="805905"/>
                  </a:lnTo>
                  <a:cubicBezTo>
                    <a:pt x="3101854" y="805792"/>
                    <a:pt x="3101885" y="805678"/>
                    <a:pt x="3101916" y="805565"/>
                  </a:cubicBezTo>
                  <a:lnTo>
                    <a:pt x="3103125" y="805565"/>
                  </a:lnTo>
                  <a:lnTo>
                    <a:pt x="3110911" y="792184"/>
                  </a:lnTo>
                  <a:lnTo>
                    <a:pt x="3144141" y="768529"/>
                  </a:lnTo>
                  <a:cubicBezTo>
                    <a:pt x="3150199" y="764217"/>
                    <a:pt x="3158139" y="762061"/>
                    <a:pt x="3166079" y="762061"/>
                  </a:cubicBezTo>
                  <a:close/>
                  <a:moveTo>
                    <a:pt x="2725481" y="762061"/>
                  </a:moveTo>
                  <a:cubicBezTo>
                    <a:pt x="2733421" y="762061"/>
                    <a:pt x="2741361" y="764218"/>
                    <a:pt x="2747419" y="768529"/>
                  </a:cubicBezTo>
                  <a:lnTo>
                    <a:pt x="2780650" y="792185"/>
                  </a:lnTo>
                  <a:cubicBezTo>
                    <a:pt x="2783679" y="794341"/>
                    <a:pt x="2785950" y="796832"/>
                    <a:pt x="2787465" y="799491"/>
                  </a:cubicBezTo>
                  <a:lnTo>
                    <a:pt x="2789125" y="805565"/>
                  </a:lnTo>
                  <a:lnTo>
                    <a:pt x="2789644" y="805565"/>
                  </a:lnTo>
                  <a:cubicBezTo>
                    <a:pt x="2789675" y="805678"/>
                    <a:pt x="2789706" y="805792"/>
                    <a:pt x="2789737" y="805905"/>
                  </a:cubicBezTo>
                  <a:lnTo>
                    <a:pt x="2789384" y="806512"/>
                  </a:lnTo>
                  <a:lnTo>
                    <a:pt x="2789737" y="807802"/>
                  </a:lnTo>
                  <a:lnTo>
                    <a:pt x="2788633" y="807802"/>
                  </a:lnTo>
                  <a:lnTo>
                    <a:pt x="2780650" y="821522"/>
                  </a:lnTo>
                  <a:lnTo>
                    <a:pt x="2747419" y="845178"/>
                  </a:lnTo>
                  <a:cubicBezTo>
                    <a:pt x="2735303" y="853803"/>
                    <a:pt x="2715659" y="853803"/>
                    <a:pt x="2703543" y="845178"/>
                  </a:cubicBezTo>
                  <a:lnTo>
                    <a:pt x="2670313" y="821522"/>
                  </a:lnTo>
                  <a:lnTo>
                    <a:pt x="2662329" y="807802"/>
                  </a:lnTo>
                  <a:lnTo>
                    <a:pt x="2661226" y="807802"/>
                  </a:lnTo>
                  <a:lnTo>
                    <a:pt x="2661579" y="806511"/>
                  </a:lnTo>
                  <a:lnTo>
                    <a:pt x="2661226" y="805905"/>
                  </a:lnTo>
                  <a:lnTo>
                    <a:pt x="2661319" y="805565"/>
                  </a:lnTo>
                  <a:lnTo>
                    <a:pt x="2661837" y="805565"/>
                  </a:lnTo>
                  <a:lnTo>
                    <a:pt x="2663497" y="799491"/>
                  </a:lnTo>
                  <a:cubicBezTo>
                    <a:pt x="2665012" y="796832"/>
                    <a:pt x="2667284" y="794341"/>
                    <a:pt x="2670313" y="792185"/>
                  </a:cubicBezTo>
                  <a:lnTo>
                    <a:pt x="2703543" y="768530"/>
                  </a:lnTo>
                  <a:cubicBezTo>
                    <a:pt x="2709601" y="764218"/>
                    <a:pt x="2717541" y="762061"/>
                    <a:pt x="2725481" y="762061"/>
                  </a:cubicBezTo>
                  <a:close/>
                  <a:moveTo>
                    <a:pt x="2535575" y="762061"/>
                  </a:moveTo>
                  <a:cubicBezTo>
                    <a:pt x="2543516" y="762061"/>
                    <a:pt x="2551456" y="764217"/>
                    <a:pt x="2557514" y="768529"/>
                  </a:cubicBezTo>
                  <a:lnTo>
                    <a:pt x="2590744" y="792184"/>
                  </a:lnTo>
                  <a:lnTo>
                    <a:pt x="2598530" y="805565"/>
                  </a:lnTo>
                  <a:lnTo>
                    <a:pt x="2599739" y="805565"/>
                  </a:lnTo>
                  <a:cubicBezTo>
                    <a:pt x="2599770" y="805678"/>
                    <a:pt x="2599801" y="805792"/>
                    <a:pt x="2599831" y="805905"/>
                  </a:cubicBezTo>
                  <a:lnTo>
                    <a:pt x="2599280" y="806854"/>
                  </a:lnTo>
                  <a:lnTo>
                    <a:pt x="2599831" y="807802"/>
                  </a:lnTo>
                  <a:lnTo>
                    <a:pt x="2598728" y="807802"/>
                  </a:lnTo>
                  <a:lnTo>
                    <a:pt x="2590744" y="821522"/>
                  </a:lnTo>
                  <a:lnTo>
                    <a:pt x="2557514" y="845177"/>
                  </a:lnTo>
                  <a:cubicBezTo>
                    <a:pt x="2545398" y="853802"/>
                    <a:pt x="2525753" y="853802"/>
                    <a:pt x="2513638" y="845177"/>
                  </a:cubicBezTo>
                  <a:lnTo>
                    <a:pt x="2480407" y="821522"/>
                  </a:lnTo>
                  <a:lnTo>
                    <a:pt x="2472424" y="807802"/>
                  </a:lnTo>
                  <a:lnTo>
                    <a:pt x="2471320" y="807802"/>
                  </a:lnTo>
                  <a:lnTo>
                    <a:pt x="2471872" y="806854"/>
                  </a:lnTo>
                  <a:lnTo>
                    <a:pt x="2471320" y="805905"/>
                  </a:lnTo>
                  <a:cubicBezTo>
                    <a:pt x="2471351" y="805792"/>
                    <a:pt x="2471382" y="805678"/>
                    <a:pt x="2471413" y="805565"/>
                  </a:cubicBezTo>
                  <a:lnTo>
                    <a:pt x="2472622" y="805565"/>
                  </a:lnTo>
                  <a:lnTo>
                    <a:pt x="2480407" y="792184"/>
                  </a:lnTo>
                  <a:lnTo>
                    <a:pt x="2513638" y="768529"/>
                  </a:lnTo>
                  <a:cubicBezTo>
                    <a:pt x="2519696" y="764217"/>
                    <a:pt x="2527635" y="762061"/>
                    <a:pt x="2535575" y="762061"/>
                  </a:cubicBezTo>
                  <a:close/>
                  <a:moveTo>
                    <a:pt x="2094851" y="762061"/>
                  </a:moveTo>
                  <a:cubicBezTo>
                    <a:pt x="2102791" y="762061"/>
                    <a:pt x="2110731" y="764218"/>
                    <a:pt x="2116789" y="768529"/>
                  </a:cubicBezTo>
                  <a:lnTo>
                    <a:pt x="2150019" y="792185"/>
                  </a:lnTo>
                  <a:cubicBezTo>
                    <a:pt x="2153048" y="794341"/>
                    <a:pt x="2155320" y="796832"/>
                    <a:pt x="2156834" y="799491"/>
                  </a:cubicBezTo>
                  <a:lnTo>
                    <a:pt x="2158494" y="805565"/>
                  </a:lnTo>
                  <a:lnTo>
                    <a:pt x="2159013" y="805565"/>
                  </a:lnTo>
                  <a:cubicBezTo>
                    <a:pt x="2159044" y="805678"/>
                    <a:pt x="2159075" y="805792"/>
                    <a:pt x="2159106" y="805905"/>
                  </a:cubicBezTo>
                  <a:lnTo>
                    <a:pt x="2158753" y="806511"/>
                  </a:lnTo>
                  <a:lnTo>
                    <a:pt x="2159106" y="807802"/>
                  </a:lnTo>
                  <a:lnTo>
                    <a:pt x="2158003" y="807802"/>
                  </a:lnTo>
                  <a:lnTo>
                    <a:pt x="2150019" y="821522"/>
                  </a:lnTo>
                  <a:lnTo>
                    <a:pt x="2116789" y="845178"/>
                  </a:lnTo>
                  <a:cubicBezTo>
                    <a:pt x="2104672" y="853803"/>
                    <a:pt x="2085029" y="853803"/>
                    <a:pt x="2072912" y="845178"/>
                  </a:cubicBezTo>
                  <a:lnTo>
                    <a:pt x="2039682" y="821522"/>
                  </a:lnTo>
                  <a:lnTo>
                    <a:pt x="2031698" y="807802"/>
                  </a:lnTo>
                  <a:lnTo>
                    <a:pt x="2030595" y="807802"/>
                  </a:lnTo>
                  <a:lnTo>
                    <a:pt x="2030948" y="806511"/>
                  </a:lnTo>
                  <a:lnTo>
                    <a:pt x="2030595" y="805905"/>
                  </a:lnTo>
                  <a:cubicBezTo>
                    <a:pt x="2030626" y="805792"/>
                    <a:pt x="2030657" y="805678"/>
                    <a:pt x="2030688" y="805565"/>
                  </a:cubicBezTo>
                  <a:lnTo>
                    <a:pt x="2031207" y="805565"/>
                  </a:lnTo>
                  <a:lnTo>
                    <a:pt x="2032867" y="799491"/>
                  </a:lnTo>
                  <a:cubicBezTo>
                    <a:pt x="2034382" y="796832"/>
                    <a:pt x="2036653" y="794341"/>
                    <a:pt x="2039682" y="792185"/>
                  </a:cubicBezTo>
                  <a:lnTo>
                    <a:pt x="2072912" y="768530"/>
                  </a:lnTo>
                  <a:cubicBezTo>
                    <a:pt x="2078970" y="764218"/>
                    <a:pt x="2086910" y="762061"/>
                    <a:pt x="2094851" y="762061"/>
                  </a:cubicBezTo>
                  <a:close/>
                  <a:moveTo>
                    <a:pt x="1904945" y="762061"/>
                  </a:moveTo>
                  <a:cubicBezTo>
                    <a:pt x="1912885" y="762061"/>
                    <a:pt x="1920826" y="764217"/>
                    <a:pt x="1926883" y="768529"/>
                  </a:cubicBezTo>
                  <a:lnTo>
                    <a:pt x="1960114" y="792184"/>
                  </a:lnTo>
                  <a:lnTo>
                    <a:pt x="1967900" y="805565"/>
                  </a:lnTo>
                  <a:lnTo>
                    <a:pt x="1969108" y="805565"/>
                  </a:lnTo>
                  <a:cubicBezTo>
                    <a:pt x="1969139" y="805678"/>
                    <a:pt x="1969170" y="805792"/>
                    <a:pt x="1969201" y="805905"/>
                  </a:cubicBezTo>
                  <a:lnTo>
                    <a:pt x="1968649" y="806854"/>
                  </a:lnTo>
                  <a:lnTo>
                    <a:pt x="1969201" y="807802"/>
                  </a:lnTo>
                  <a:lnTo>
                    <a:pt x="1968098" y="807802"/>
                  </a:lnTo>
                  <a:lnTo>
                    <a:pt x="1960114" y="821522"/>
                  </a:lnTo>
                  <a:lnTo>
                    <a:pt x="1926883" y="845177"/>
                  </a:lnTo>
                  <a:cubicBezTo>
                    <a:pt x="1914767" y="853802"/>
                    <a:pt x="1895123" y="853802"/>
                    <a:pt x="1883007" y="845177"/>
                  </a:cubicBezTo>
                  <a:lnTo>
                    <a:pt x="1849777" y="821522"/>
                  </a:lnTo>
                  <a:lnTo>
                    <a:pt x="1841793" y="807802"/>
                  </a:lnTo>
                  <a:lnTo>
                    <a:pt x="1840690" y="807802"/>
                  </a:lnTo>
                  <a:lnTo>
                    <a:pt x="1841242" y="806854"/>
                  </a:lnTo>
                  <a:lnTo>
                    <a:pt x="1840690" y="805905"/>
                  </a:lnTo>
                  <a:cubicBezTo>
                    <a:pt x="1840721" y="805792"/>
                    <a:pt x="1840752" y="805678"/>
                    <a:pt x="1840783" y="805565"/>
                  </a:cubicBezTo>
                  <a:lnTo>
                    <a:pt x="1841991" y="805565"/>
                  </a:lnTo>
                  <a:lnTo>
                    <a:pt x="1849777" y="792184"/>
                  </a:lnTo>
                  <a:lnTo>
                    <a:pt x="1883007" y="768529"/>
                  </a:lnTo>
                  <a:cubicBezTo>
                    <a:pt x="1889065" y="764217"/>
                    <a:pt x="1897005" y="762061"/>
                    <a:pt x="1904945" y="762061"/>
                  </a:cubicBezTo>
                  <a:close/>
                  <a:moveTo>
                    <a:pt x="1464348" y="762061"/>
                  </a:moveTo>
                  <a:cubicBezTo>
                    <a:pt x="1472287" y="762061"/>
                    <a:pt x="1480227" y="764218"/>
                    <a:pt x="1486286" y="768529"/>
                  </a:cubicBezTo>
                  <a:lnTo>
                    <a:pt x="1519516" y="792185"/>
                  </a:lnTo>
                  <a:cubicBezTo>
                    <a:pt x="1522544" y="794341"/>
                    <a:pt x="1524816" y="796832"/>
                    <a:pt x="1526331" y="799491"/>
                  </a:cubicBezTo>
                  <a:lnTo>
                    <a:pt x="1527991" y="805565"/>
                  </a:lnTo>
                  <a:lnTo>
                    <a:pt x="1528510" y="805565"/>
                  </a:lnTo>
                  <a:cubicBezTo>
                    <a:pt x="1528541" y="805678"/>
                    <a:pt x="1528572" y="805792"/>
                    <a:pt x="1528602" y="805905"/>
                  </a:cubicBezTo>
                  <a:lnTo>
                    <a:pt x="1528250" y="806511"/>
                  </a:lnTo>
                  <a:lnTo>
                    <a:pt x="1528602" y="807802"/>
                  </a:lnTo>
                  <a:lnTo>
                    <a:pt x="1527499" y="807802"/>
                  </a:lnTo>
                  <a:lnTo>
                    <a:pt x="1519516" y="821522"/>
                  </a:lnTo>
                  <a:lnTo>
                    <a:pt x="1486286" y="845178"/>
                  </a:lnTo>
                  <a:cubicBezTo>
                    <a:pt x="1474169" y="853803"/>
                    <a:pt x="1454525" y="853803"/>
                    <a:pt x="1442409" y="845178"/>
                  </a:cubicBezTo>
                  <a:lnTo>
                    <a:pt x="1409179" y="821522"/>
                  </a:lnTo>
                  <a:lnTo>
                    <a:pt x="1401195" y="807802"/>
                  </a:lnTo>
                  <a:lnTo>
                    <a:pt x="1400092" y="807802"/>
                  </a:lnTo>
                  <a:lnTo>
                    <a:pt x="1400445" y="806511"/>
                  </a:lnTo>
                  <a:lnTo>
                    <a:pt x="1400092" y="805905"/>
                  </a:lnTo>
                  <a:lnTo>
                    <a:pt x="1400185" y="805565"/>
                  </a:lnTo>
                  <a:lnTo>
                    <a:pt x="1400704" y="805565"/>
                  </a:lnTo>
                  <a:lnTo>
                    <a:pt x="1402363" y="799491"/>
                  </a:lnTo>
                  <a:cubicBezTo>
                    <a:pt x="1403878" y="796832"/>
                    <a:pt x="1406150" y="794341"/>
                    <a:pt x="1409179" y="792185"/>
                  </a:cubicBezTo>
                  <a:lnTo>
                    <a:pt x="1442409" y="768530"/>
                  </a:lnTo>
                  <a:cubicBezTo>
                    <a:pt x="1448467" y="764218"/>
                    <a:pt x="1456407" y="762061"/>
                    <a:pt x="1464348" y="762061"/>
                  </a:cubicBezTo>
                  <a:close/>
                  <a:moveTo>
                    <a:pt x="1274442" y="762061"/>
                  </a:moveTo>
                  <a:cubicBezTo>
                    <a:pt x="1282381" y="762061"/>
                    <a:pt x="1290322" y="764217"/>
                    <a:pt x="1296380" y="768529"/>
                  </a:cubicBezTo>
                  <a:lnTo>
                    <a:pt x="1329611" y="792184"/>
                  </a:lnTo>
                  <a:lnTo>
                    <a:pt x="1337396" y="805565"/>
                  </a:lnTo>
                  <a:lnTo>
                    <a:pt x="1338605" y="805565"/>
                  </a:lnTo>
                  <a:cubicBezTo>
                    <a:pt x="1338635" y="805678"/>
                    <a:pt x="1338666" y="805792"/>
                    <a:pt x="1338697" y="805905"/>
                  </a:cubicBezTo>
                  <a:lnTo>
                    <a:pt x="1338146" y="806854"/>
                  </a:lnTo>
                  <a:lnTo>
                    <a:pt x="1338697" y="807802"/>
                  </a:lnTo>
                  <a:lnTo>
                    <a:pt x="1337594" y="807802"/>
                  </a:lnTo>
                  <a:lnTo>
                    <a:pt x="1329611" y="821522"/>
                  </a:lnTo>
                  <a:lnTo>
                    <a:pt x="1296380" y="845177"/>
                  </a:lnTo>
                  <a:cubicBezTo>
                    <a:pt x="1284264" y="853802"/>
                    <a:pt x="1264620" y="853802"/>
                    <a:pt x="1252504" y="845177"/>
                  </a:cubicBezTo>
                  <a:lnTo>
                    <a:pt x="1219273" y="821522"/>
                  </a:lnTo>
                  <a:lnTo>
                    <a:pt x="1211289" y="807802"/>
                  </a:lnTo>
                  <a:lnTo>
                    <a:pt x="1210186" y="807802"/>
                  </a:lnTo>
                  <a:lnTo>
                    <a:pt x="1210738" y="806854"/>
                  </a:lnTo>
                  <a:lnTo>
                    <a:pt x="1210186" y="805905"/>
                  </a:lnTo>
                  <a:cubicBezTo>
                    <a:pt x="1210218" y="805792"/>
                    <a:pt x="1210248" y="805678"/>
                    <a:pt x="1210279" y="805565"/>
                  </a:cubicBezTo>
                  <a:lnTo>
                    <a:pt x="1211487" y="805565"/>
                  </a:lnTo>
                  <a:lnTo>
                    <a:pt x="1219273" y="792184"/>
                  </a:lnTo>
                  <a:lnTo>
                    <a:pt x="1252504" y="768529"/>
                  </a:lnTo>
                  <a:cubicBezTo>
                    <a:pt x="1258562" y="764217"/>
                    <a:pt x="1266502" y="762061"/>
                    <a:pt x="1274442" y="762061"/>
                  </a:cubicBezTo>
                  <a:close/>
                  <a:moveTo>
                    <a:pt x="835038" y="762061"/>
                  </a:moveTo>
                  <a:cubicBezTo>
                    <a:pt x="842978" y="762061"/>
                    <a:pt x="850918" y="764218"/>
                    <a:pt x="856976" y="768529"/>
                  </a:cubicBezTo>
                  <a:lnTo>
                    <a:pt x="890206" y="792185"/>
                  </a:lnTo>
                  <a:cubicBezTo>
                    <a:pt x="893235" y="794341"/>
                    <a:pt x="895507" y="796832"/>
                    <a:pt x="897021" y="799491"/>
                  </a:cubicBezTo>
                  <a:lnTo>
                    <a:pt x="898682" y="805565"/>
                  </a:lnTo>
                  <a:lnTo>
                    <a:pt x="899200" y="805565"/>
                  </a:lnTo>
                  <a:cubicBezTo>
                    <a:pt x="899231" y="805678"/>
                    <a:pt x="899262" y="805792"/>
                    <a:pt x="899293" y="805905"/>
                  </a:cubicBezTo>
                  <a:lnTo>
                    <a:pt x="898941" y="806511"/>
                  </a:lnTo>
                  <a:lnTo>
                    <a:pt x="899293" y="807802"/>
                  </a:lnTo>
                  <a:lnTo>
                    <a:pt x="898190" y="807802"/>
                  </a:lnTo>
                  <a:lnTo>
                    <a:pt x="890206" y="821522"/>
                  </a:lnTo>
                  <a:lnTo>
                    <a:pt x="856976" y="845178"/>
                  </a:lnTo>
                  <a:cubicBezTo>
                    <a:pt x="844859" y="853803"/>
                    <a:pt x="825216" y="853803"/>
                    <a:pt x="813099" y="845178"/>
                  </a:cubicBezTo>
                  <a:lnTo>
                    <a:pt x="779869" y="821522"/>
                  </a:lnTo>
                  <a:lnTo>
                    <a:pt x="771885" y="807802"/>
                  </a:lnTo>
                  <a:lnTo>
                    <a:pt x="770782" y="807802"/>
                  </a:lnTo>
                  <a:lnTo>
                    <a:pt x="771135" y="806511"/>
                  </a:lnTo>
                  <a:lnTo>
                    <a:pt x="770782" y="805905"/>
                  </a:lnTo>
                  <a:cubicBezTo>
                    <a:pt x="770813" y="805792"/>
                    <a:pt x="770844" y="805678"/>
                    <a:pt x="770876" y="805565"/>
                  </a:cubicBezTo>
                  <a:lnTo>
                    <a:pt x="771394" y="805565"/>
                  </a:lnTo>
                  <a:lnTo>
                    <a:pt x="773054" y="799491"/>
                  </a:lnTo>
                  <a:cubicBezTo>
                    <a:pt x="774568" y="796832"/>
                    <a:pt x="776840" y="794341"/>
                    <a:pt x="779869" y="792185"/>
                  </a:cubicBezTo>
                  <a:lnTo>
                    <a:pt x="813099" y="768530"/>
                  </a:lnTo>
                  <a:cubicBezTo>
                    <a:pt x="819157" y="764218"/>
                    <a:pt x="827097" y="762061"/>
                    <a:pt x="835038" y="762061"/>
                  </a:cubicBezTo>
                  <a:close/>
                  <a:moveTo>
                    <a:pt x="645132" y="762061"/>
                  </a:moveTo>
                  <a:cubicBezTo>
                    <a:pt x="653072" y="762061"/>
                    <a:pt x="661012" y="764217"/>
                    <a:pt x="667071" y="768529"/>
                  </a:cubicBezTo>
                  <a:lnTo>
                    <a:pt x="700301" y="792184"/>
                  </a:lnTo>
                  <a:lnTo>
                    <a:pt x="708086" y="805565"/>
                  </a:lnTo>
                  <a:lnTo>
                    <a:pt x="709295" y="805565"/>
                  </a:lnTo>
                  <a:cubicBezTo>
                    <a:pt x="709326" y="805678"/>
                    <a:pt x="709357" y="805792"/>
                    <a:pt x="709388" y="805905"/>
                  </a:cubicBezTo>
                  <a:lnTo>
                    <a:pt x="708837" y="806854"/>
                  </a:lnTo>
                  <a:lnTo>
                    <a:pt x="709388" y="807802"/>
                  </a:lnTo>
                  <a:lnTo>
                    <a:pt x="708285" y="807802"/>
                  </a:lnTo>
                  <a:lnTo>
                    <a:pt x="700301" y="821522"/>
                  </a:lnTo>
                  <a:lnTo>
                    <a:pt x="667071" y="845177"/>
                  </a:lnTo>
                  <a:cubicBezTo>
                    <a:pt x="654955" y="853802"/>
                    <a:pt x="635310" y="853802"/>
                    <a:pt x="623194" y="845177"/>
                  </a:cubicBezTo>
                  <a:lnTo>
                    <a:pt x="589964" y="821522"/>
                  </a:lnTo>
                  <a:lnTo>
                    <a:pt x="581980" y="807802"/>
                  </a:lnTo>
                  <a:lnTo>
                    <a:pt x="580877" y="807802"/>
                  </a:lnTo>
                  <a:lnTo>
                    <a:pt x="581429" y="806854"/>
                  </a:lnTo>
                  <a:lnTo>
                    <a:pt x="580877" y="805905"/>
                  </a:lnTo>
                  <a:cubicBezTo>
                    <a:pt x="580908" y="805792"/>
                    <a:pt x="580939" y="805678"/>
                    <a:pt x="580970" y="805565"/>
                  </a:cubicBezTo>
                  <a:lnTo>
                    <a:pt x="582178" y="805565"/>
                  </a:lnTo>
                  <a:lnTo>
                    <a:pt x="589964" y="792184"/>
                  </a:lnTo>
                  <a:lnTo>
                    <a:pt x="623194" y="768529"/>
                  </a:lnTo>
                  <a:cubicBezTo>
                    <a:pt x="629252" y="764217"/>
                    <a:pt x="637192" y="762061"/>
                    <a:pt x="645132" y="762061"/>
                  </a:cubicBezTo>
                  <a:close/>
                  <a:moveTo>
                    <a:pt x="4043485" y="755474"/>
                  </a:moveTo>
                  <a:cubicBezTo>
                    <a:pt x="4045425" y="755853"/>
                    <a:pt x="4047160" y="756760"/>
                    <a:pt x="4048234" y="758103"/>
                  </a:cubicBezTo>
                  <a:lnTo>
                    <a:pt x="4054242" y="765626"/>
                  </a:lnTo>
                  <a:cubicBezTo>
                    <a:pt x="4056387" y="768313"/>
                    <a:pt x="4055067" y="771728"/>
                    <a:pt x="4051292" y="773256"/>
                  </a:cubicBezTo>
                  <a:lnTo>
                    <a:pt x="4040942" y="777445"/>
                  </a:lnTo>
                  <a:cubicBezTo>
                    <a:pt x="4037168" y="778972"/>
                    <a:pt x="4032369" y="778032"/>
                    <a:pt x="4030224" y="775346"/>
                  </a:cubicBezTo>
                  <a:lnTo>
                    <a:pt x="4024216" y="767823"/>
                  </a:lnTo>
                  <a:cubicBezTo>
                    <a:pt x="4022070" y="765137"/>
                    <a:pt x="4023390" y="761720"/>
                    <a:pt x="4027164" y="760193"/>
                  </a:cubicBezTo>
                  <a:lnTo>
                    <a:pt x="4037515" y="756004"/>
                  </a:lnTo>
                  <a:cubicBezTo>
                    <a:pt x="4039402" y="755240"/>
                    <a:pt x="4041545" y="755093"/>
                    <a:pt x="4043485" y="755474"/>
                  </a:cubicBezTo>
                  <a:close/>
                  <a:moveTo>
                    <a:pt x="3414176" y="755474"/>
                  </a:moveTo>
                  <a:cubicBezTo>
                    <a:pt x="3416115" y="755853"/>
                    <a:pt x="3417852" y="756760"/>
                    <a:pt x="3418924" y="758103"/>
                  </a:cubicBezTo>
                  <a:lnTo>
                    <a:pt x="3424932" y="765626"/>
                  </a:lnTo>
                  <a:cubicBezTo>
                    <a:pt x="3427078" y="768313"/>
                    <a:pt x="3425757" y="771728"/>
                    <a:pt x="3421983" y="773256"/>
                  </a:cubicBezTo>
                  <a:lnTo>
                    <a:pt x="3411632" y="777445"/>
                  </a:lnTo>
                  <a:cubicBezTo>
                    <a:pt x="3407858" y="778972"/>
                    <a:pt x="3403060" y="778032"/>
                    <a:pt x="3400914" y="775346"/>
                  </a:cubicBezTo>
                  <a:lnTo>
                    <a:pt x="3394906" y="767823"/>
                  </a:lnTo>
                  <a:cubicBezTo>
                    <a:pt x="3392760" y="765137"/>
                    <a:pt x="3394081" y="761720"/>
                    <a:pt x="3397854" y="760193"/>
                  </a:cubicBezTo>
                  <a:lnTo>
                    <a:pt x="3408206" y="756004"/>
                  </a:lnTo>
                  <a:cubicBezTo>
                    <a:pt x="3410092" y="755240"/>
                    <a:pt x="3412236" y="755093"/>
                    <a:pt x="3414176" y="755474"/>
                  </a:cubicBezTo>
                  <a:close/>
                  <a:moveTo>
                    <a:pt x="2783672" y="755474"/>
                  </a:moveTo>
                  <a:cubicBezTo>
                    <a:pt x="2785612" y="755853"/>
                    <a:pt x="2787348" y="756760"/>
                    <a:pt x="2788421" y="758103"/>
                  </a:cubicBezTo>
                  <a:lnTo>
                    <a:pt x="2794428" y="765626"/>
                  </a:lnTo>
                  <a:cubicBezTo>
                    <a:pt x="2796574" y="768313"/>
                    <a:pt x="2795254" y="771728"/>
                    <a:pt x="2791479" y="773256"/>
                  </a:cubicBezTo>
                  <a:lnTo>
                    <a:pt x="2781129" y="777445"/>
                  </a:lnTo>
                  <a:cubicBezTo>
                    <a:pt x="2777355" y="778972"/>
                    <a:pt x="2772556" y="778032"/>
                    <a:pt x="2770410" y="775346"/>
                  </a:cubicBezTo>
                  <a:lnTo>
                    <a:pt x="2764403" y="767823"/>
                  </a:lnTo>
                  <a:cubicBezTo>
                    <a:pt x="2762257" y="765137"/>
                    <a:pt x="2763577" y="761720"/>
                    <a:pt x="2767351" y="760193"/>
                  </a:cubicBezTo>
                  <a:lnTo>
                    <a:pt x="2777702" y="756004"/>
                  </a:lnTo>
                  <a:cubicBezTo>
                    <a:pt x="2779589" y="755240"/>
                    <a:pt x="2781733" y="755093"/>
                    <a:pt x="2783672" y="755474"/>
                  </a:cubicBezTo>
                  <a:close/>
                  <a:moveTo>
                    <a:pt x="2153041" y="755474"/>
                  </a:moveTo>
                  <a:cubicBezTo>
                    <a:pt x="2154981" y="755853"/>
                    <a:pt x="2156717" y="756760"/>
                    <a:pt x="2157791" y="758103"/>
                  </a:cubicBezTo>
                  <a:lnTo>
                    <a:pt x="2163798" y="765626"/>
                  </a:lnTo>
                  <a:cubicBezTo>
                    <a:pt x="2165944" y="768313"/>
                    <a:pt x="2164623" y="771728"/>
                    <a:pt x="2160849" y="773256"/>
                  </a:cubicBezTo>
                  <a:lnTo>
                    <a:pt x="2150498" y="777445"/>
                  </a:lnTo>
                  <a:cubicBezTo>
                    <a:pt x="2146725" y="778972"/>
                    <a:pt x="2141925" y="778032"/>
                    <a:pt x="2139780" y="775346"/>
                  </a:cubicBezTo>
                  <a:lnTo>
                    <a:pt x="2133772" y="767823"/>
                  </a:lnTo>
                  <a:cubicBezTo>
                    <a:pt x="2131627" y="765137"/>
                    <a:pt x="2132947" y="761720"/>
                    <a:pt x="2136721" y="760193"/>
                  </a:cubicBezTo>
                  <a:lnTo>
                    <a:pt x="2147072" y="756004"/>
                  </a:lnTo>
                  <a:cubicBezTo>
                    <a:pt x="2148959" y="755240"/>
                    <a:pt x="2151102" y="755093"/>
                    <a:pt x="2153041" y="755474"/>
                  </a:cubicBezTo>
                  <a:close/>
                  <a:moveTo>
                    <a:pt x="1522538" y="755474"/>
                  </a:moveTo>
                  <a:cubicBezTo>
                    <a:pt x="1524478" y="755853"/>
                    <a:pt x="1526214" y="756760"/>
                    <a:pt x="1527287" y="758103"/>
                  </a:cubicBezTo>
                  <a:lnTo>
                    <a:pt x="1533295" y="765626"/>
                  </a:lnTo>
                  <a:cubicBezTo>
                    <a:pt x="1535440" y="768313"/>
                    <a:pt x="1534120" y="771728"/>
                    <a:pt x="1530346" y="773256"/>
                  </a:cubicBezTo>
                  <a:lnTo>
                    <a:pt x="1519995" y="777445"/>
                  </a:lnTo>
                  <a:cubicBezTo>
                    <a:pt x="1516221" y="778972"/>
                    <a:pt x="1511422" y="778032"/>
                    <a:pt x="1509277" y="775346"/>
                  </a:cubicBezTo>
                  <a:lnTo>
                    <a:pt x="1503269" y="767823"/>
                  </a:lnTo>
                  <a:cubicBezTo>
                    <a:pt x="1501124" y="765137"/>
                    <a:pt x="1502444" y="761720"/>
                    <a:pt x="1506217" y="760193"/>
                  </a:cubicBezTo>
                  <a:lnTo>
                    <a:pt x="1516568" y="756004"/>
                  </a:lnTo>
                  <a:cubicBezTo>
                    <a:pt x="1518455" y="755240"/>
                    <a:pt x="1520599" y="755093"/>
                    <a:pt x="1522538" y="755474"/>
                  </a:cubicBezTo>
                  <a:close/>
                  <a:moveTo>
                    <a:pt x="893229" y="755474"/>
                  </a:moveTo>
                  <a:cubicBezTo>
                    <a:pt x="895168" y="755853"/>
                    <a:pt x="896904" y="756760"/>
                    <a:pt x="897977" y="758103"/>
                  </a:cubicBezTo>
                  <a:lnTo>
                    <a:pt x="903985" y="765626"/>
                  </a:lnTo>
                  <a:cubicBezTo>
                    <a:pt x="906131" y="768313"/>
                    <a:pt x="904811" y="771728"/>
                    <a:pt x="901036" y="773256"/>
                  </a:cubicBezTo>
                  <a:lnTo>
                    <a:pt x="890685" y="777445"/>
                  </a:lnTo>
                  <a:cubicBezTo>
                    <a:pt x="886912" y="778972"/>
                    <a:pt x="882113" y="778032"/>
                    <a:pt x="879967" y="775346"/>
                  </a:cubicBezTo>
                  <a:lnTo>
                    <a:pt x="873960" y="767823"/>
                  </a:lnTo>
                  <a:cubicBezTo>
                    <a:pt x="871814" y="765137"/>
                    <a:pt x="873134" y="761720"/>
                    <a:pt x="876908" y="760193"/>
                  </a:cubicBezTo>
                  <a:lnTo>
                    <a:pt x="887259" y="756004"/>
                  </a:lnTo>
                  <a:cubicBezTo>
                    <a:pt x="889146" y="755240"/>
                    <a:pt x="891289" y="755093"/>
                    <a:pt x="893229" y="755474"/>
                  </a:cubicBezTo>
                  <a:close/>
                  <a:moveTo>
                    <a:pt x="262725" y="755474"/>
                  </a:moveTo>
                  <a:cubicBezTo>
                    <a:pt x="264665" y="755853"/>
                    <a:pt x="266401" y="756760"/>
                    <a:pt x="267474" y="758103"/>
                  </a:cubicBezTo>
                  <a:lnTo>
                    <a:pt x="273481" y="765626"/>
                  </a:lnTo>
                  <a:cubicBezTo>
                    <a:pt x="275627" y="768313"/>
                    <a:pt x="274307" y="771728"/>
                    <a:pt x="270532" y="773256"/>
                  </a:cubicBezTo>
                  <a:lnTo>
                    <a:pt x="260182" y="777445"/>
                  </a:lnTo>
                  <a:cubicBezTo>
                    <a:pt x="256408" y="778972"/>
                    <a:pt x="251609" y="778032"/>
                    <a:pt x="249463" y="775346"/>
                  </a:cubicBezTo>
                  <a:lnTo>
                    <a:pt x="243456" y="767823"/>
                  </a:lnTo>
                  <a:cubicBezTo>
                    <a:pt x="241310" y="765137"/>
                    <a:pt x="242631" y="761720"/>
                    <a:pt x="246404" y="760193"/>
                  </a:cubicBezTo>
                  <a:lnTo>
                    <a:pt x="256755" y="756004"/>
                  </a:lnTo>
                  <a:cubicBezTo>
                    <a:pt x="258642" y="755240"/>
                    <a:pt x="260786" y="755093"/>
                    <a:pt x="262725" y="755474"/>
                  </a:cubicBezTo>
                  <a:close/>
                  <a:moveTo>
                    <a:pt x="4080356" y="753210"/>
                  </a:moveTo>
                  <a:lnTo>
                    <a:pt x="4108129" y="753210"/>
                  </a:lnTo>
                  <a:cubicBezTo>
                    <a:pt x="4118256" y="753210"/>
                    <a:pt x="4126466" y="759054"/>
                    <a:pt x="4126466" y="766263"/>
                  </a:cubicBezTo>
                  <a:lnTo>
                    <a:pt x="4126466" y="805565"/>
                  </a:lnTo>
                  <a:lnTo>
                    <a:pt x="4126466" y="807802"/>
                  </a:lnTo>
                  <a:lnTo>
                    <a:pt x="4126466" y="829754"/>
                  </a:lnTo>
                  <a:cubicBezTo>
                    <a:pt x="4126466" y="836962"/>
                    <a:pt x="4118256" y="842807"/>
                    <a:pt x="4108129" y="842807"/>
                  </a:cubicBezTo>
                  <a:lnTo>
                    <a:pt x="4080356" y="842807"/>
                  </a:lnTo>
                  <a:cubicBezTo>
                    <a:pt x="4070228" y="842807"/>
                    <a:pt x="4062019" y="836962"/>
                    <a:pt x="4062019" y="829754"/>
                  </a:cubicBezTo>
                  <a:lnTo>
                    <a:pt x="4062019" y="807802"/>
                  </a:lnTo>
                  <a:lnTo>
                    <a:pt x="4062019" y="805565"/>
                  </a:lnTo>
                  <a:lnTo>
                    <a:pt x="4062019" y="766263"/>
                  </a:lnTo>
                  <a:cubicBezTo>
                    <a:pt x="4062019" y="759054"/>
                    <a:pt x="4070228" y="753210"/>
                    <a:pt x="4080356" y="753210"/>
                  </a:cubicBezTo>
                  <a:close/>
                  <a:moveTo>
                    <a:pt x="3451045" y="753210"/>
                  </a:moveTo>
                  <a:lnTo>
                    <a:pt x="3478819" y="753210"/>
                  </a:lnTo>
                  <a:cubicBezTo>
                    <a:pt x="3488946" y="753210"/>
                    <a:pt x="3497156" y="759054"/>
                    <a:pt x="3497156" y="766263"/>
                  </a:cubicBezTo>
                  <a:lnTo>
                    <a:pt x="3497156" y="805565"/>
                  </a:lnTo>
                  <a:lnTo>
                    <a:pt x="3497156" y="807802"/>
                  </a:lnTo>
                  <a:lnTo>
                    <a:pt x="3497156" y="829754"/>
                  </a:lnTo>
                  <a:cubicBezTo>
                    <a:pt x="3497156" y="836962"/>
                    <a:pt x="3488946" y="842807"/>
                    <a:pt x="3478819" y="842807"/>
                  </a:cubicBezTo>
                  <a:lnTo>
                    <a:pt x="3451046" y="842807"/>
                  </a:lnTo>
                  <a:cubicBezTo>
                    <a:pt x="3440918" y="842807"/>
                    <a:pt x="3432709" y="836962"/>
                    <a:pt x="3432709" y="829754"/>
                  </a:cubicBezTo>
                  <a:lnTo>
                    <a:pt x="3432709" y="807802"/>
                  </a:lnTo>
                  <a:lnTo>
                    <a:pt x="3432709" y="805565"/>
                  </a:lnTo>
                  <a:lnTo>
                    <a:pt x="3432709" y="766263"/>
                  </a:lnTo>
                  <a:cubicBezTo>
                    <a:pt x="3432709" y="759054"/>
                    <a:pt x="3440918" y="753210"/>
                    <a:pt x="3451045" y="753210"/>
                  </a:cubicBezTo>
                  <a:close/>
                  <a:moveTo>
                    <a:pt x="2820542" y="753210"/>
                  </a:moveTo>
                  <a:lnTo>
                    <a:pt x="2848316" y="753210"/>
                  </a:lnTo>
                  <a:cubicBezTo>
                    <a:pt x="2858443" y="753210"/>
                    <a:pt x="2866652" y="759054"/>
                    <a:pt x="2866652" y="766263"/>
                  </a:cubicBezTo>
                  <a:lnTo>
                    <a:pt x="2866652" y="805565"/>
                  </a:lnTo>
                  <a:lnTo>
                    <a:pt x="2866652" y="807802"/>
                  </a:lnTo>
                  <a:lnTo>
                    <a:pt x="2866652" y="829754"/>
                  </a:lnTo>
                  <a:cubicBezTo>
                    <a:pt x="2866652" y="836962"/>
                    <a:pt x="2858443" y="842807"/>
                    <a:pt x="2848316" y="842807"/>
                  </a:cubicBezTo>
                  <a:lnTo>
                    <a:pt x="2820543" y="842807"/>
                  </a:lnTo>
                  <a:cubicBezTo>
                    <a:pt x="2810416" y="842807"/>
                    <a:pt x="2802206" y="836962"/>
                    <a:pt x="2802206" y="829754"/>
                  </a:cubicBezTo>
                  <a:lnTo>
                    <a:pt x="2802206" y="807802"/>
                  </a:lnTo>
                  <a:lnTo>
                    <a:pt x="2802206" y="805565"/>
                  </a:lnTo>
                  <a:lnTo>
                    <a:pt x="2802206" y="766263"/>
                  </a:lnTo>
                  <a:cubicBezTo>
                    <a:pt x="2802206" y="759054"/>
                    <a:pt x="2810416" y="753210"/>
                    <a:pt x="2820542" y="753210"/>
                  </a:cubicBezTo>
                  <a:close/>
                  <a:moveTo>
                    <a:pt x="2189912" y="753210"/>
                  </a:moveTo>
                  <a:lnTo>
                    <a:pt x="2217686" y="753210"/>
                  </a:lnTo>
                  <a:cubicBezTo>
                    <a:pt x="2227812" y="753210"/>
                    <a:pt x="2236022" y="759054"/>
                    <a:pt x="2236022" y="766263"/>
                  </a:cubicBezTo>
                  <a:lnTo>
                    <a:pt x="2236022" y="805565"/>
                  </a:lnTo>
                  <a:lnTo>
                    <a:pt x="2236022" y="807802"/>
                  </a:lnTo>
                  <a:lnTo>
                    <a:pt x="2236022" y="829754"/>
                  </a:lnTo>
                  <a:cubicBezTo>
                    <a:pt x="2236022" y="836962"/>
                    <a:pt x="2227812" y="842807"/>
                    <a:pt x="2217686" y="842807"/>
                  </a:cubicBezTo>
                  <a:lnTo>
                    <a:pt x="2189913" y="842807"/>
                  </a:lnTo>
                  <a:cubicBezTo>
                    <a:pt x="2179785" y="842807"/>
                    <a:pt x="2171575" y="836962"/>
                    <a:pt x="2171575" y="829754"/>
                  </a:cubicBezTo>
                  <a:lnTo>
                    <a:pt x="2171575" y="807802"/>
                  </a:lnTo>
                  <a:lnTo>
                    <a:pt x="2171575" y="805565"/>
                  </a:lnTo>
                  <a:lnTo>
                    <a:pt x="2171575" y="766263"/>
                  </a:lnTo>
                  <a:cubicBezTo>
                    <a:pt x="2171575" y="759054"/>
                    <a:pt x="2179785" y="753210"/>
                    <a:pt x="2189912" y="753210"/>
                  </a:cubicBezTo>
                  <a:close/>
                  <a:moveTo>
                    <a:pt x="1559409" y="753210"/>
                  </a:moveTo>
                  <a:lnTo>
                    <a:pt x="1587182" y="753210"/>
                  </a:lnTo>
                  <a:cubicBezTo>
                    <a:pt x="1597309" y="753210"/>
                    <a:pt x="1605519" y="759054"/>
                    <a:pt x="1605519" y="766263"/>
                  </a:cubicBezTo>
                  <a:lnTo>
                    <a:pt x="1605519" y="805565"/>
                  </a:lnTo>
                  <a:lnTo>
                    <a:pt x="1605519" y="807802"/>
                  </a:lnTo>
                  <a:lnTo>
                    <a:pt x="1605519" y="829754"/>
                  </a:lnTo>
                  <a:cubicBezTo>
                    <a:pt x="1605519" y="836962"/>
                    <a:pt x="1597309" y="842807"/>
                    <a:pt x="1587182" y="842807"/>
                  </a:cubicBezTo>
                  <a:lnTo>
                    <a:pt x="1559409" y="842807"/>
                  </a:lnTo>
                  <a:cubicBezTo>
                    <a:pt x="1549282" y="842807"/>
                    <a:pt x="1541072" y="836962"/>
                    <a:pt x="1541072" y="829754"/>
                  </a:cubicBezTo>
                  <a:lnTo>
                    <a:pt x="1541072" y="807802"/>
                  </a:lnTo>
                  <a:lnTo>
                    <a:pt x="1541072" y="805565"/>
                  </a:lnTo>
                  <a:lnTo>
                    <a:pt x="1541072" y="766263"/>
                  </a:lnTo>
                  <a:cubicBezTo>
                    <a:pt x="1541072" y="759054"/>
                    <a:pt x="1549282" y="753210"/>
                    <a:pt x="1559409" y="753210"/>
                  </a:cubicBezTo>
                  <a:close/>
                  <a:moveTo>
                    <a:pt x="930099" y="753210"/>
                  </a:moveTo>
                  <a:lnTo>
                    <a:pt x="957872" y="753210"/>
                  </a:lnTo>
                  <a:cubicBezTo>
                    <a:pt x="967999" y="753210"/>
                    <a:pt x="976209" y="759054"/>
                    <a:pt x="976209" y="766263"/>
                  </a:cubicBezTo>
                  <a:lnTo>
                    <a:pt x="976209" y="805565"/>
                  </a:lnTo>
                  <a:lnTo>
                    <a:pt x="976209" y="807802"/>
                  </a:lnTo>
                  <a:lnTo>
                    <a:pt x="976209" y="829754"/>
                  </a:lnTo>
                  <a:cubicBezTo>
                    <a:pt x="976209" y="836962"/>
                    <a:pt x="967999" y="842807"/>
                    <a:pt x="957872" y="842807"/>
                  </a:cubicBezTo>
                  <a:lnTo>
                    <a:pt x="930099" y="842807"/>
                  </a:lnTo>
                  <a:cubicBezTo>
                    <a:pt x="919972" y="842807"/>
                    <a:pt x="911762" y="836962"/>
                    <a:pt x="911762" y="829754"/>
                  </a:cubicBezTo>
                  <a:lnTo>
                    <a:pt x="911762" y="807802"/>
                  </a:lnTo>
                  <a:lnTo>
                    <a:pt x="911762" y="805565"/>
                  </a:lnTo>
                  <a:lnTo>
                    <a:pt x="911762" y="766263"/>
                  </a:lnTo>
                  <a:cubicBezTo>
                    <a:pt x="911762" y="759054"/>
                    <a:pt x="919972" y="753210"/>
                    <a:pt x="930099" y="753210"/>
                  </a:cubicBezTo>
                  <a:close/>
                  <a:moveTo>
                    <a:pt x="299595" y="753210"/>
                  </a:moveTo>
                  <a:lnTo>
                    <a:pt x="327369" y="753210"/>
                  </a:lnTo>
                  <a:cubicBezTo>
                    <a:pt x="337496" y="753210"/>
                    <a:pt x="345705" y="759054"/>
                    <a:pt x="345705" y="766263"/>
                  </a:cubicBezTo>
                  <a:lnTo>
                    <a:pt x="345705" y="805565"/>
                  </a:lnTo>
                  <a:lnTo>
                    <a:pt x="345705" y="807802"/>
                  </a:lnTo>
                  <a:lnTo>
                    <a:pt x="345705" y="829754"/>
                  </a:lnTo>
                  <a:cubicBezTo>
                    <a:pt x="345705" y="836962"/>
                    <a:pt x="337496" y="842807"/>
                    <a:pt x="327369" y="842807"/>
                  </a:cubicBezTo>
                  <a:lnTo>
                    <a:pt x="299596" y="842807"/>
                  </a:lnTo>
                  <a:cubicBezTo>
                    <a:pt x="289469" y="842807"/>
                    <a:pt x="281259" y="836962"/>
                    <a:pt x="281259" y="829754"/>
                  </a:cubicBezTo>
                  <a:lnTo>
                    <a:pt x="281259" y="807802"/>
                  </a:lnTo>
                  <a:lnTo>
                    <a:pt x="281259" y="805565"/>
                  </a:lnTo>
                  <a:lnTo>
                    <a:pt x="281259" y="766263"/>
                  </a:lnTo>
                  <a:cubicBezTo>
                    <a:pt x="281259" y="759054"/>
                    <a:pt x="289469" y="753210"/>
                    <a:pt x="299595" y="753210"/>
                  </a:cubicBezTo>
                  <a:close/>
                  <a:moveTo>
                    <a:pt x="3905683" y="750854"/>
                  </a:moveTo>
                  <a:cubicBezTo>
                    <a:pt x="3908697" y="750854"/>
                    <a:pt x="3911710" y="751672"/>
                    <a:pt x="3914009" y="753310"/>
                  </a:cubicBezTo>
                  <a:lnTo>
                    <a:pt x="3933742" y="767357"/>
                  </a:lnTo>
                  <a:cubicBezTo>
                    <a:pt x="3938341" y="770630"/>
                    <a:pt x="3938341" y="775937"/>
                    <a:pt x="3933742" y="779211"/>
                  </a:cubicBezTo>
                  <a:lnTo>
                    <a:pt x="3921131" y="788187"/>
                  </a:lnTo>
                  <a:cubicBezTo>
                    <a:pt x="3916533" y="791461"/>
                    <a:pt x="3909078" y="791461"/>
                    <a:pt x="3904480" y="788187"/>
                  </a:cubicBezTo>
                  <a:lnTo>
                    <a:pt x="3884746" y="774140"/>
                  </a:lnTo>
                  <a:cubicBezTo>
                    <a:pt x="3880148" y="770867"/>
                    <a:pt x="3880148" y="765560"/>
                    <a:pt x="3884746" y="762286"/>
                  </a:cubicBezTo>
                  <a:lnTo>
                    <a:pt x="3897357" y="753310"/>
                  </a:lnTo>
                  <a:cubicBezTo>
                    <a:pt x="3899656" y="751673"/>
                    <a:pt x="3902670" y="750854"/>
                    <a:pt x="3905683" y="750854"/>
                  </a:cubicBezTo>
                  <a:close/>
                  <a:moveTo>
                    <a:pt x="3276374" y="750854"/>
                  </a:moveTo>
                  <a:cubicBezTo>
                    <a:pt x="3279387" y="750854"/>
                    <a:pt x="3282400" y="751672"/>
                    <a:pt x="3284699" y="753310"/>
                  </a:cubicBezTo>
                  <a:lnTo>
                    <a:pt x="3304433" y="767357"/>
                  </a:lnTo>
                  <a:cubicBezTo>
                    <a:pt x="3309031" y="770630"/>
                    <a:pt x="3309031" y="775937"/>
                    <a:pt x="3304432" y="779211"/>
                  </a:cubicBezTo>
                  <a:lnTo>
                    <a:pt x="3291822" y="788187"/>
                  </a:lnTo>
                  <a:cubicBezTo>
                    <a:pt x="3287224" y="791461"/>
                    <a:pt x="3279769" y="791461"/>
                    <a:pt x="3275170" y="788187"/>
                  </a:cubicBezTo>
                  <a:lnTo>
                    <a:pt x="3255436" y="774140"/>
                  </a:lnTo>
                  <a:cubicBezTo>
                    <a:pt x="3250839" y="770867"/>
                    <a:pt x="3250839" y="765560"/>
                    <a:pt x="3255436" y="762286"/>
                  </a:cubicBezTo>
                  <a:lnTo>
                    <a:pt x="3268047" y="753310"/>
                  </a:lnTo>
                  <a:cubicBezTo>
                    <a:pt x="3270347" y="751673"/>
                    <a:pt x="3273360" y="750854"/>
                    <a:pt x="3276374" y="750854"/>
                  </a:cubicBezTo>
                  <a:close/>
                  <a:moveTo>
                    <a:pt x="2645870" y="750854"/>
                  </a:moveTo>
                  <a:cubicBezTo>
                    <a:pt x="2648884" y="750854"/>
                    <a:pt x="2651897" y="751672"/>
                    <a:pt x="2654196" y="753310"/>
                  </a:cubicBezTo>
                  <a:lnTo>
                    <a:pt x="2673930" y="767357"/>
                  </a:lnTo>
                  <a:cubicBezTo>
                    <a:pt x="2678528" y="770630"/>
                    <a:pt x="2678528" y="775937"/>
                    <a:pt x="2673929" y="779211"/>
                  </a:cubicBezTo>
                  <a:lnTo>
                    <a:pt x="2661318" y="788187"/>
                  </a:lnTo>
                  <a:cubicBezTo>
                    <a:pt x="2656720" y="791461"/>
                    <a:pt x="2649266" y="791461"/>
                    <a:pt x="2644667" y="788187"/>
                  </a:cubicBezTo>
                  <a:lnTo>
                    <a:pt x="2624933" y="774140"/>
                  </a:lnTo>
                  <a:cubicBezTo>
                    <a:pt x="2620335" y="770867"/>
                    <a:pt x="2620335" y="765560"/>
                    <a:pt x="2624933" y="762286"/>
                  </a:cubicBezTo>
                  <a:lnTo>
                    <a:pt x="2637544" y="753310"/>
                  </a:lnTo>
                  <a:cubicBezTo>
                    <a:pt x="2639844" y="751673"/>
                    <a:pt x="2642857" y="750854"/>
                    <a:pt x="2645870" y="750854"/>
                  </a:cubicBezTo>
                  <a:close/>
                  <a:moveTo>
                    <a:pt x="2015240" y="750854"/>
                  </a:moveTo>
                  <a:cubicBezTo>
                    <a:pt x="2018254" y="750854"/>
                    <a:pt x="2021266" y="751672"/>
                    <a:pt x="2023565" y="753310"/>
                  </a:cubicBezTo>
                  <a:lnTo>
                    <a:pt x="2043299" y="767357"/>
                  </a:lnTo>
                  <a:cubicBezTo>
                    <a:pt x="2047897" y="770630"/>
                    <a:pt x="2047897" y="775937"/>
                    <a:pt x="2043299" y="779211"/>
                  </a:cubicBezTo>
                  <a:lnTo>
                    <a:pt x="2030688" y="788187"/>
                  </a:lnTo>
                  <a:cubicBezTo>
                    <a:pt x="2026090" y="791461"/>
                    <a:pt x="2018635" y="791461"/>
                    <a:pt x="2014036" y="788187"/>
                  </a:cubicBezTo>
                  <a:lnTo>
                    <a:pt x="1994303" y="774140"/>
                  </a:lnTo>
                  <a:cubicBezTo>
                    <a:pt x="1989705" y="770867"/>
                    <a:pt x="1989705" y="765560"/>
                    <a:pt x="1994303" y="762286"/>
                  </a:cubicBezTo>
                  <a:lnTo>
                    <a:pt x="2006914" y="753310"/>
                  </a:lnTo>
                  <a:cubicBezTo>
                    <a:pt x="2009213" y="751673"/>
                    <a:pt x="2012226" y="750854"/>
                    <a:pt x="2015240" y="750854"/>
                  </a:cubicBezTo>
                  <a:close/>
                  <a:moveTo>
                    <a:pt x="1384736" y="750854"/>
                  </a:moveTo>
                  <a:cubicBezTo>
                    <a:pt x="1387750" y="750854"/>
                    <a:pt x="1390763" y="751672"/>
                    <a:pt x="1393062" y="753310"/>
                  </a:cubicBezTo>
                  <a:lnTo>
                    <a:pt x="1412795" y="767357"/>
                  </a:lnTo>
                  <a:cubicBezTo>
                    <a:pt x="1417394" y="770630"/>
                    <a:pt x="1417394" y="775937"/>
                    <a:pt x="1412795" y="779211"/>
                  </a:cubicBezTo>
                  <a:lnTo>
                    <a:pt x="1400185" y="788187"/>
                  </a:lnTo>
                  <a:cubicBezTo>
                    <a:pt x="1395586" y="791461"/>
                    <a:pt x="1388131" y="791461"/>
                    <a:pt x="1383533" y="788187"/>
                  </a:cubicBezTo>
                  <a:lnTo>
                    <a:pt x="1363800" y="774140"/>
                  </a:lnTo>
                  <a:cubicBezTo>
                    <a:pt x="1359202" y="770867"/>
                    <a:pt x="1359202" y="765560"/>
                    <a:pt x="1363800" y="762286"/>
                  </a:cubicBezTo>
                  <a:lnTo>
                    <a:pt x="1376411" y="753310"/>
                  </a:lnTo>
                  <a:cubicBezTo>
                    <a:pt x="1378709" y="751673"/>
                    <a:pt x="1381723" y="750854"/>
                    <a:pt x="1384736" y="750854"/>
                  </a:cubicBezTo>
                  <a:close/>
                  <a:moveTo>
                    <a:pt x="755427" y="750854"/>
                  </a:moveTo>
                  <a:cubicBezTo>
                    <a:pt x="758440" y="750854"/>
                    <a:pt x="761453" y="751672"/>
                    <a:pt x="763752" y="753310"/>
                  </a:cubicBezTo>
                  <a:lnTo>
                    <a:pt x="783486" y="767357"/>
                  </a:lnTo>
                  <a:cubicBezTo>
                    <a:pt x="788084" y="770630"/>
                    <a:pt x="788084" y="775937"/>
                    <a:pt x="783485" y="779211"/>
                  </a:cubicBezTo>
                  <a:lnTo>
                    <a:pt x="770875" y="788187"/>
                  </a:lnTo>
                  <a:cubicBezTo>
                    <a:pt x="766277" y="791461"/>
                    <a:pt x="758822" y="791461"/>
                    <a:pt x="754224" y="788187"/>
                  </a:cubicBezTo>
                  <a:lnTo>
                    <a:pt x="734490" y="774140"/>
                  </a:lnTo>
                  <a:cubicBezTo>
                    <a:pt x="729892" y="770867"/>
                    <a:pt x="729892" y="765560"/>
                    <a:pt x="734490" y="762286"/>
                  </a:cubicBezTo>
                  <a:lnTo>
                    <a:pt x="747101" y="753310"/>
                  </a:lnTo>
                  <a:cubicBezTo>
                    <a:pt x="749400" y="751673"/>
                    <a:pt x="752413" y="750854"/>
                    <a:pt x="755427" y="750854"/>
                  </a:cubicBezTo>
                  <a:close/>
                  <a:moveTo>
                    <a:pt x="230629" y="743921"/>
                  </a:moveTo>
                  <a:lnTo>
                    <a:pt x="234249" y="746591"/>
                  </a:lnTo>
                  <a:cubicBezTo>
                    <a:pt x="236751" y="748437"/>
                    <a:pt x="236678" y="751377"/>
                    <a:pt x="234086" y="753158"/>
                  </a:cubicBezTo>
                  <a:lnTo>
                    <a:pt x="226975" y="758044"/>
                  </a:lnTo>
                  <a:lnTo>
                    <a:pt x="225543" y="758026"/>
                  </a:lnTo>
                  <a:close/>
                  <a:moveTo>
                    <a:pt x="4003566" y="740110"/>
                  </a:moveTo>
                  <a:cubicBezTo>
                    <a:pt x="4005236" y="740131"/>
                    <a:pt x="4006894" y="740606"/>
                    <a:pt x="4008145" y="741529"/>
                  </a:cubicBezTo>
                  <a:lnTo>
                    <a:pt x="4015009" y="746591"/>
                  </a:lnTo>
                  <a:cubicBezTo>
                    <a:pt x="4017512" y="748437"/>
                    <a:pt x="4017438" y="751377"/>
                    <a:pt x="4014846" y="753158"/>
                  </a:cubicBezTo>
                  <a:lnTo>
                    <a:pt x="4007734" y="758044"/>
                  </a:lnTo>
                  <a:cubicBezTo>
                    <a:pt x="4005141" y="759825"/>
                    <a:pt x="4001011" y="759773"/>
                    <a:pt x="3998509" y="757928"/>
                  </a:cubicBezTo>
                  <a:lnTo>
                    <a:pt x="3991645" y="752865"/>
                  </a:lnTo>
                  <a:cubicBezTo>
                    <a:pt x="3989144" y="751020"/>
                    <a:pt x="3989216" y="748079"/>
                    <a:pt x="3991808" y="746298"/>
                  </a:cubicBezTo>
                  <a:lnTo>
                    <a:pt x="3998920" y="741413"/>
                  </a:lnTo>
                  <a:cubicBezTo>
                    <a:pt x="4000216" y="740522"/>
                    <a:pt x="4001897" y="740089"/>
                    <a:pt x="4003566" y="740110"/>
                  </a:cubicBezTo>
                  <a:close/>
                  <a:moveTo>
                    <a:pt x="3374257" y="740110"/>
                  </a:moveTo>
                  <a:cubicBezTo>
                    <a:pt x="3375926" y="740131"/>
                    <a:pt x="3377585" y="740606"/>
                    <a:pt x="3378836" y="741529"/>
                  </a:cubicBezTo>
                  <a:lnTo>
                    <a:pt x="3385699" y="746591"/>
                  </a:lnTo>
                  <a:cubicBezTo>
                    <a:pt x="3388202" y="748437"/>
                    <a:pt x="3388128" y="751377"/>
                    <a:pt x="3385536" y="753158"/>
                  </a:cubicBezTo>
                  <a:lnTo>
                    <a:pt x="3378425" y="758044"/>
                  </a:lnTo>
                  <a:cubicBezTo>
                    <a:pt x="3375832" y="759825"/>
                    <a:pt x="3371702" y="759773"/>
                    <a:pt x="3369199" y="757928"/>
                  </a:cubicBezTo>
                  <a:lnTo>
                    <a:pt x="3362336" y="752865"/>
                  </a:lnTo>
                  <a:cubicBezTo>
                    <a:pt x="3359834" y="751020"/>
                    <a:pt x="3359907" y="748079"/>
                    <a:pt x="3362499" y="746298"/>
                  </a:cubicBezTo>
                  <a:lnTo>
                    <a:pt x="3369610" y="741413"/>
                  </a:lnTo>
                  <a:cubicBezTo>
                    <a:pt x="3370906" y="740522"/>
                    <a:pt x="3372587" y="740089"/>
                    <a:pt x="3374257" y="740110"/>
                  </a:cubicBezTo>
                  <a:close/>
                  <a:moveTo>
                    <a:pt x="2743754" y="740110"/>
                  </a:moveTo>
                  <a:cubicBezTo>
                    <a:pt x="2745423" y="740131"/>
                    <a:pt x="2747081" y="740606"/>
                    <a:pt x="2748333" y="741529"/>
                  </a:cubicBezTo>
                  <a:lnTo>
                    <a:pt x="2755196" y="746591"/>
                  </a:lnTo>
                  <a:cubicBezTo>
                    <a:pt x="2757698" y="748437"/>
                    <a:pt x="2757625" y="751377"/>
                    <a:pt x="2755033" y="753158"/>
                  </a:cubicBezTo>
                  <a:lnTo>
                    <a:pt x="2747922" y="758044"/>
                  </a:lnTo>
                  <a:cubicBezTo>
                    <a:pt x="2745329" y="759825"/>
                    <a:pt x="2741198" y="759773"/>
                    <a:pt x="2738696" y="757928"/>
                  </a:cubicBezTo>
                  <a:lnTo>
                    <a:pt x="2731832" y="752865"/>
                  </a:lnTo>
                  <a:cubicBezTo>
                    <a:pt x="2729330" y="751020"/>
                    <a:pt x="2729404" y="748079"/>
                    <a:pt x="2731996" y="746298"/>
                  </a:cubicBezTo>
                  <a:lnTo>
                    <a:pt x="2739106" y="741413"/>
                  </a:lnTo>
                  <a:cubicBezTo>
                    <a:pt x="2740403" y="740522"/>
                    <a:pt x="2742084" y="740089"/>
                    <a:pt x="2743754" y="740110"/>
                  </a:cubicBezTo>
                  <a:close/>
                  <a:moveTo>
                    <a:pt x="2113123" y="740110"/>
                  </a:moveTo>
                  <a:cubicBezTo>
                    <a:pt x="2114792" y="740131"/>
                    <a:pt x="2116451" y="740606"/>
                    <a:pt x="2117702" y="741529"/>
                  </a:cubicBezTo>
                  <a:lnTo>
                    <a:pt x="2124566" y="746591"/>
                  </a:lnTo>
                  <a:cubicBezTo>
                    <a:pt x="2127068" y="748437"/>
                    <a:pt x="2126995" y="751377"/>
                    <a:pt x="2124402" y="753158"/>
                  </a:cubicBezTo>
                  <a:lnTo>
                    <a:pt x="2117291" y="758044"/>
                  </a:lnTo>
                  <a:cubicBezTo>
                    <a:pt x="2114698" y="759825"/>
                    <a:pt x="2110568" y="759773"/>
                    <a:pt x="2108065" y="757928"/>
                  </a:cubicBezTo>
                  <a:lnTo>
                    <a:pt x="2101202" y="752865"/>
                  </a:lnTo>
                  <a:cubicBezTo>
                    <a:pt x="2098700" y="751020"/>
                    <a:pt x="2098773" y="748079"/>
                    <a:pt x="2101365" y="746298"/>
                  </a:cubicBezTo>
                  <a:lnTo>
                    <a:pt x="2108476" y="741413"/>
                  </a:lnTo>
                  <a:cubicBezTo>
                    <a:pt x="2109773" y="740522"/>
                    <a:pt x="2111453" y="740089"/>
                    <a:pt x="2113123" y="740110"/>
                  </a:cubicBezTo>
                  <a:close/>
                  <a:moveTo>
                    <a:pt x="1482620" y="740110"/>
                  </a:moveTo>
                  <a:cubicBezTo>
                    <a:pt x="1484289" y="740131"/>
                    <a:pt x="1485948" y="740606"/>
                    <a:pt x="1487199" y="741529"/>
                  </a:cubicBezTo>
                  <a:lnTo>
                    <a:pt x="1494062" y="746591"/>
                  </a:lnTo>
                  <a:cubicBezTo>
                    <a:pt x="1496565" y="748437"/>
                    <a:pt x="1496492" y="751377"/>
                    <a:pt x="1493899" y="753158"/>
                  </a:cubicBezTo>
                  <a:lnTo>
                    <a:pt x="1486788" y="758044"/>
                  </a:lnTo>
                  <a:cubicBezTo>
                    <a:pt x="1484195" y="759825"/>
                    <a:pt x="1480064" y="759773"/>
                    <a:pt x="1477562" y="757928"/>
                  </a:cubicBezTo>
                  <a:lnTo>
                    <a:pt x="1470698" y="752865"/>
                  </a:lnTo>
                  <a:cubicBezTo>
                    <a:pt x="1468197" y="751020"/>
                    <a:pt x="1468270" y="748079"/>
                    <a:pt x="1470862" y="746298"/>
                  </a:cubicBezTo>
                  <a:lnTo>
                    <a:pt x="1477973" y="741413"/>
                  </a:lnTo>
                  <a:cubicBezTo>
                    <a:pt x="1479269" y="740522"/>
                    <a:pt x="1480950" y="740089"/>
                    <a:pt x="1482620" y="740110"/>
                  </a:cubicBezTo>
                  <a:close/>
                  <a:moveTo>
                    <a:pt x="853310" y="740110"/>
                  </a:moveTo>
                  <a:cubicBezTo>
                    <a:pt x="854979" y="740131"/>
                    <a:pt x="856638" y="740606"/>
                    <a:pt x="857889" y="741529"/>
                  </a:cubicBezTo>
                  <a:lnTo>
                    <a:pt x="864752" y="746591"/>
                  </a:lnTo>
                  <a:cubicBezTo>
                    <a:pt x="867255" y="748437"/>
                    <a:pt x="867182" y="751377"/>
                    <a:pt x="864589" y="753158"/>
                  </a:cubicBezTo>
                  <a:lnTo>
                    <a:pt x="857478" y="758044"/>
                  </a:lnTo>
                  <a:cubicBezTo>
                    <a:pt x="854885" y="759825"/>
                    <a:pt x="850755" y="759773"/>
                    <a:pt x="848252" y="757928"/>
                  </a:cubicBezTo>
                  <a:lnTo>
                    <a:pt x="841389" y="752865"/>
                  </a:lnTo>
                  <a:cubicBezTo>
                    <a:pt x="838887" y="751020"/>
                    <a:pt x="838960" y="748079"/>
                    <a:pt x="841552" y="746298"/>
                  </a:cubicBezTo>
                  <a:lnTo>
                    <a:pt x="848663" y="741413"/>
                  </a:lnTo>
                  <a:cubicBezTo>
                    <a:pt x="849960" y="740522"/>
                    <a:pt x="851640" y="740089"/>
                    <a:pt x="853310" y="740110"/>
                  </a:cubicBezTo>
                  <a:close/>
                  <a:moveTo>
                    <a:pt x="4311513" y="739736"/>
                  </a:moveTo>
                  <a:cubicBezTo>
                    <a:pt x="4313354" y="739794"/>
                    <a:pt x="4315164" y="740352"/>
                    <a:pt x="4316506" y="741396"/>
                  </a:cubicBezTo>
                  <a:lnTo>
                    <a:pt x="4322266" y="745877"/>
                  </a:lnTo>
                  <a:cubicBezTo>
                    <a:pt x="4324950" y="747966"/>
                    <a:pt x="4324748" y="751207"/>
                    <a:pt x="4321815" y="753118"/>
                  </a:cubicBezTo>
                  <a:lnTo>
                    <a:pt x="4315519" y="757218"/>
                  </a:lnTo>
                  <a:cubicBezTo>
                    <a:pt x="4312586" y="759129"/>
                    <a:pt x="4308032" y="758985"/>
                    <a:pt x="4305348" y="756897"/>
                  </a:cubicBezTo>
                  <a:lnTo>
                    <a:pt x="4299588" y="752416"/>
                  </a:lnTo>
                  <a:cubicBezTo>
                    <a:pt x="4296904" y="750327"/>
                    <a:pt x="4297106" y="747086"/>
                    <a:pt x="4300038" y="745176"/>
                  </a:cubicBezTo>
                  <a:lnTo>
                    <a:pt x="4306334" y="741075"/>
                  </a:lnTo>
                  <a:cubicBezTo>
                    <a:pt x="4307801" y="740120"/>
                    <a:pt x="4309673" y="739678"/>
                    <a:pt x="4311513" y="739736"/>
                  </a:cubicBezTo>
                  <a:close/>
                  <a:moveTo>
                    <a:pt x="3681010" y="739736"/>
                  </a:moveTo>
                  <a:cubicBezTo>
                    <a:pt x="3682850" y="739794"/>
                    <a:pt x="3684660" y="740352"/>
                    <a:pt x="3686002" y="741396"/>
                  </a:cubicBezTo>
                  <a:lnTo>
                    <a:pt x="3691762" y="745877"/>
                  </a:lnTo>
                  <a:cubicBezTo>
                    <a:pt x="3694447" y="747966"/>
                    <a:pt x="3694244" y="751207"/>
                    <a:pt x="3691312" y="753118"/>
                  </a:cubicBezTo>
                  <a:lnTo>
                    <a:pt x="3685016" y="757218"/>
                  </a:lnTo>
                  <a:cubicBezTo>
                    <a:pt x="3682082" y="759129"/>
                    <a:pt x="3677529" y="758985"/>
                    <a:pt x="3674845" y="756897"/>
                  </a:cubicBezTo>
                  <a:lnTo>
                    <a:pt x="3669084" y="752416"/>
                  </a:lnTo>
                  <a:cubicBezTo>
                    <a:pt x="3666400" y="750327"/>
                    <a:pt x="3666602" y="747086"/>
                    <a:pt x="3669535" y="745176"/>
                  </a:cubicBezTo>
                  <a:lnTo>
                    <a:pt x="3675831" y="741075"/>
                  </a:lnTo>
                  <a:cubicBezTo>
                    <a:pt x="3677298" y="740120"/>
                    <a:pt x="3679170" y="739678"/>
                    <a:pt x="3681010" y="739736"/>
                  </a:cubicBezTo>
                  <a:close/>
                  <a:moveTo>
                    <a:pt x="3051700" y="739736"/>
                  </a:moveTo>
                  <a:cubicBezTo>
                    <a:pt x="3053541" y="739794"/>
                    <a:pt x="3055351" y="740352"/>
                    <a:pt x="3056693" y="741396"/>
                  </a:cubicBezTo>
                  <a:lnTo>
                    <a:pt x="3062453" y="745877"/>
                  </a:lnTo>
                  <a:cubicBezTo>
                    <a:pt x="3065137" y="747966"/>
                    <a:pt x="3064935" y="751207"/>
                    <a:pt x="3062002" y="753118"/>
                  </a:cubicBezTo>
                  <a:lnTo>
                    <a:pt x="3055706" y="757218"/>
                  </a:lnTo>
                  <a:cubicBezTo>
                    <a:pt x="3052773" y="759129"/>
                    <a:pt x="3048219" y="758985"/>
                    <a:pt x="3045535" y="756897"/>
                  </a:cubicBezTo>
                  <a:lnTo>
                    <a:pt x="3039775" y="752416"/>
                  </a:lnTo>
                  <a:cubicBezTo>
                    <a:pt x="3037091" y="750327"/>
                    <a:pt x="3037293" y="747086"/>
                    <a:pt x="3040226" y="745176"/>
                  </a:cubicBezTo>
                  <a:lnTo>
                    <a:pt x="3046521" y="741075"/>
                  </a:lnTo>
                  <a:cubicBezTo>
                    <a:pt x="3047988" y="740120"/>
                    <a:pt x="3049860" y="739678"/>
                    <a:pt x="3051700" y="739736"/>
                  </a:cubicBezTo>
                  <a:close/>
                  <a:moveTo>
                    <a:pt x="2421197" y="739736"/>
                  </a:moveTo>
                  <a:cubicBezTo>
                    <a:pt x="2423038" y="739794"/>
                    <a:pt x="2424847" y="740352"/>
                    <a:pt x="2426189" y="741396"/>
                  </a:cubicBezTo>
                  <a:lnTo>
                    <a:pt x="2431950" y="745877"/>
                  </a:lnTo>
                  <a:cubicBezTo>
                    <a:pt x="2434634" y="747966"/>
                    <a:pt x="2434432" y="751207"/>
                    <a:pt x="2431498" y="753118"/>
                  </a:cubicBezTo>
                  <a:lnTo>
                    <a:pt x="2425203" y="757218"/>
                  </a:lnTo>
                  <a:cubicBezTo>
                    <a:pt x="2422270" y="759129"/>
                    <a:pt x="2417716" y="758985"/>
                    <a:pt x="2415032" y="756897"/>
                  </a:cubicBezTo>
                  <a:lnTo>
                    <a:pt x="2409271" y="752416"/>
                  </a:lnTo>
                  <a:cubicBezTo>
                    <a:pt x="2406588" y="750327"/>
                    <a:pt x="2406790" y="747086"/>
                    <a:pt x="2409722" y="745176"/>
                  </a:cubicBezTo>
                  <a:lnTo>
                    <a:pt x="2416018" y="741075"/>
                  </a:lnTo>
                  <a:cubicBezTo>
                    <a:pt x="2417484" y="740120"/>
                    <a:pt x="2419356" y="739678"/>
                    <a:pt x="2421197" y="739736"/>
                  </a:cubicBezTo>
                  <a:close/>
                  <a:moveTo>
                    <a:pt x="1790566" y="739736"/>
                  </a:moveTo>
                  <a:cubicBezTo>
                    <a:pt x="1792407" y="739794"/>
                    <a:pt x="1794217" y="740352"/>
                    <a:pt x="1795559" y="741396"/>
                  </a:cubicBezTo>
                  <a:lnTo>
                    <a:pt x="1801319" y="745877"/>
                  </a:lnTo>
                  <a:cubicBezTo>
                    <a:pt x="1804003" y="747966"/>
                    <a:pt x="1803801" y="751207"/>
                    <a:pt x="1800868" y="753118"/>
                  </a:cubicBezTo>
                  <a:lnTo>
                    <a:pt x="1794572" y="757218"/>
                  </a:lnTo>
                  <a:cubicBezTo>
                    <a:pt x="1791639" y="759129"/>
                    <a:pt x="1787086" y="758985"/>
                    <a:pt x="1784401" y="756897"/>
                  </a:cubicBezTo>
                  <a:lnTo>
                    <a:pt x="1778641" y="752416"/>
                  </a:lnTo>
                  <a:cubicBezTo>
                    <a:pt x="1775957" y="750327"/>
                    <a:pt x="1776159" y="747086"/>
                    <a:pt x="1779092" y="745176"/>
                  </a:cubicBezTo>
                  <a:lnTo>
                    <a:pt x="1785388" y="741075"/>
                  </a:lnTo>
                  <a:cubicBezTo>
                    <a:pt x="1786854" y="740120"/>
                    <a:pt x="1788726" y="739678"/>
                    <a:pt x="1790566" y="739736"/>
                  </a:cubicBezTo>
                  <a:close/>
                  <a:moveTo>
                    <a:pt x="1160063" y="739736"/>
                  </a:moveTo>
                  <a:cubicBezTo>
                    <a:pt x="1161904" y="739794"/>
                    <a:pt x="1163714" y="740352"/>
                    <a:pt x="1165056" y="741396"/>
                  </a:cubicBezTo>
                  <a:lnTo>
                    <a:pt x="1170816" y="745877"/>
                  </a:lnTo>
                  <a:cubicBezTo>
                    <a:pt x="1173500" y="747966"/>
                    <a:pt x="1173298" y="751207"/>
                    <a:pt x="1170365" y="753118"/>
                  </a:cubicBezTo>
                  <a:lnTo>
                    <a:pt x="1164069" y="757218"/>
                  </a:lnTo>
                  <a:cubicBezTo>
                    <a:pt x="1161136" y="759129"/>
                    <a:pt x="1156582" y="758985"/>
                    <a:pt x="1153898" y="756897"/>
                  </a:cubicBezTo>
                  <a:lnTo>
                    <a:pt x="1148137" y="752416"/>
                  </a:lnTo>
                  <a:cubicBezTo>
                    <a:pt x="1145453" y="750327"/>
                    <a:pt x="1145656" y="747086"/>
                    <a:pt x="1148588" y="745176"/>
                  </a:cubicBezTo>
                  <a:lnTo>
                    <a:pt x="1154884" y="741075"/>
                  </a:lnTo>
                  <a:cubicBezTo>
                    <a:pt x="1156351" y="740120"/>
                    <a:pt x="1158223" y="739678"/>
                    <a:pt x="1160063" y="739736"/>
                  </a:cubicBezTo>
                  <a:close/>
                  <a:moveTo>
                    <a:pt x="530753" y="739736"/>
                  </a:moveTo>
                  <a:cubicBezTo>
                    <a:pt x="532594" y="739794"/>
                    <a:pt x="534404" y="740352"/>
                    <a:pt x="535746" y="741396"/>
                  </a:cubicBezTo>
                  <a:lnTo>
                    <a:pt x="541506" y="745877"/>
                  </a:lnTo>
                  <a:cubicBezTo>
                    <a:pt x="544190" y="747966"/>
                    <a:pt x="543988" y="751207"/>
                    <a:pt x="541055" y="753118"/>
                  </a:cubicBezTo>
                  <a:lnTo>
                    <a:pt x="534759" y="757218"/>
                  </a:lnTo>
                  <a:cubicBezTo>
                    <a:pt x="531826" y="759129"/>
                    <a:pt x="527272" y="758985"/>
                    <a:pt x="524589" y="756897"/>
                  </a:cubicBezTo>
                  <a:lnTo>
                    <a:pt x="518828" y="752416"/>
                  </a:lnTo>
                  <a:cubicBezTo>
                    <a:pt x="516144" y="750327"/>
                    <a:pt x="516346" y="747086"/>
                    <a:pt x="519279" y="745176"/>
                  </a:cubicBezTo>
                  <a:lnTo>
                    <a:pt x="525574" y="741075"/>
                  </a:lnTo>
                  <a:cubicBezTo>
                    <a:pt x="527041" y="740120"/>
                    <a:pt x="528913" y="739678"/>
                    <a:pt x="530753" y="739736"/>
                  </a:cubicBezTo>
                  <a:close/>
                  <a:moveTo>
                    <a:pt x="4065674" y="730758"/>
                  </a:moveTo>
                  <a:cubicBezTo>
                    <a:pt x="4067344" y="730779"/>
                    <a:pt x="4069002" y="731253"/>
                    <a:pt x="4070253" y="732176"/>
                  </a:cubicBezTo>
                  <a:lnTo>
                    <a:pt x="4077116" y="737238"/>
                  </a:lnTo>
                  <a:cubicBezTo>
                    <a:pt x="4079618" y="739084"/>
                    <a:pt x="4079545" y="742024"/>
                    <a:pt x="4076953" y="743806"/>
                  </a:cubicBezTo>
                  <a:lnTo>
                    <a:pt x="4069842" y="748691"/>
                  </a:lnTo>
                  <a:cubicBezTo>
                    <a:pt x="4067250" y="750472"/>
                    <a:pt x="4063120" y="750421"/>
                    <a:pt x="4060616" y="748575"/>
                  </a:cubicBezTo>
                  <a:lnTo>
                    <a:pt x="4053753" y="743513"/>
                  </a:lnTo>
                  <a:cubicBezTo>
                    <a:pt x="4051250" y="741667"/>
                    <a:pt x="4051324" y="738727"/>
                    <a:pt x="4053916" y="736946"/>
                  </a:cubicBezTo>
                  <a:lnTo>
                    <a:pt x="4061026" y="732059"/>
                  </a:lnTo>
                  <a:cubicBezTo>
                    <a:pt x="4062324" y="731169"/>
                    <a:pt x="4064004" y="730737"/>
                    <a:pt x="4065674" y="730758"/>
                  </a:cubicBezTo>
                  <a:close/>
                  <a:moveTo>
                    <a:pt x="3436364" y="730758"/>
                  </a:moveTo>
                  <a:cubicBezTo>
                    <a:pt x="3438034" y="730779"/>
                    <a:pt x="3439692" y="731253"/>
                    <a:pt x="3440944" y="732176"/>
                  </a:cubicBezTo>
                  <a:lnTo>
                    <a:pt x="3447807" y="737238"/>
                  </a:lnTo>
                  <a:cubicBezTo>
                    <a:pt x="3450309" y="739084"/>
                    <a:pt x="3450236" y="742024"/>
                    <a:pt x="3447644" y="743806"/>
                  </a:cubicBezTo>
                  <a:lnTo>
                    <a:pt x="3440533" y="748691"/>
                  </a:lnTo>
                  <a:cubicBezTo>
                    <a:pt x="3437940" y="750472"/>
                    <a:pt x="3433810" y="750421"/>
                    <a:pt x="3431306" y="748575"/>
                  </a:cubicBezTo>
                  <a:lnTo>
                    <a:pt x="3424444" y="743513"/>
                  </a:lnTo>
                  <a:cubicBezTo>
                    <a:pt x="3421941" y="741667"/>
                    <a:pt x="3422014" y="738727"/>
                    <a:pt x="3424607" y="736946"/>
                  </a:cubicBezTo>
                  <a:lnTo>
                    <a:pt x="3431718" y="732059"/>
                  </a:lnTo>
                  <a:cubicBezTo>
                    <a:pt x="3433014" y="731169"/>
                    <a:pt x="3434695" y="730737"/>
                    <a:pt x="3436364" y="730758"/>
                  </a:cubicBezTo>
                  <a:close/>
                  <a:moveTo>
                    <a:pt x="2805861" y="730758"/>
                  </a:moveTo>
                  <a:cubicBezTo>
                    <a:pt x="2807530" y="730779"/>
                    <a:pt x="2809189" y="731253"/>
                    <a:pt x="2810440" y="732176"/>
                  </a:cubicBezTo>
                  <a:lnTo>
                    <a:pt x="2817303" y="737238"/>
                  </a:lnTo>
                  <a:cubicBezTo>
                    <a:pt x="2819806" y="739084"/>
                    <a:pt x="2819732" y="742024"/>
                    <a:pt x="2817140" y="743806"/>
                  </a:cubicBezTo>
                  <a:lnTo>
                    <a:pt x="2810029" y="748691"/>
                  </a:lnTo>
                  <a:cubicBezTo>
                    <a:pt x="2807436" y="750472"/>
                    <a:pt x="2803306" y="750421"/>
                    <a:pt x="2800803" y="748575"/>
                  </a:cubicBezTo>
                  <a:lnTo>
                    <a:pt x="2793940" y="743513"/>
                  </a:lnTo>
                  <a:cubicBezTo>
                    <a:pt x="2791437" y="741667"/>
                    <a:pt x="2791511" y="738727"/>
                    <a:pt x="2794103" y="736946"/>
                  </a:cubicBezTo>
                  <a:lnTo>
                    <a:pt x="2801214" y="732059"/>
                  </a:lnTo>
                  <a:cubicBezTo>
                    <a:pt x="2802511" y="731169"/>
                    <a:pt x="2804191" y="730737"/>
                    <a:pt x="2805861" y="730758"/>
                  </a:cubicBezTo>
                  <a:close/>
                  <a:moveTo>
                    <a:pt x="2175231" y="730758"/>
                  </a:moveTo>
                  <a:cubicBezTo>
                    <a:pt x="2176900" y="730779"/>
                    <a:pt x="2178558" y="731253"/>
                    <a:pt x="2179809" y="732176"/>
                  </a:cubicBezTo>
                  <a:lnTo>
                    <a:pt x="2186673" y="737238"/>
                  </a:lnTo>
                  <a:cubicBezTo>
                    <a:pt x="2189175" y="739084"/>
                    <a:pt x="2189102" y="742024"/>
                    <a:pt x="2186510" y="743806"/>
                  </a:cubicBezTo>
                  <a:lnTo>
                    <a:pt x="2179399" y="748691"/>
                  </a:lnTo>
                  <a:cubicBezTo>
                    <a:pt x="2176806" y="750472"/>
                    <a:pt x="2172676" y="750421"/>
                    <a:pt x="2170173" y="748575"/>
                  </a:cubicBezTo>
                  <a:lnTo>
                    <a:pt x="2163310" y="743513"/>
                  </a:lnTo>
                  <a:cubicBezTo>
                    <a:pt x="2160807" y="741667"/>
                    <a:pt x="2160880" y="738727"/>
                    <a:pt x="2163473" y="736946"/>
                  </a:cubicBezTo>
                  <a:lnTo>
                    <a:pt x="2170583" y="732059"/>
                  </a:lnTo>
                  <a:cubicBezTo>
                    <a:pt x="2171880" y="731169"/>
                    <a:pt x="2173561" y="730737"/>
                    <a:pt x="2175231" y="730758"/>
                  </a:cubicBezTo>
                  <a:close/>
                  <a:moveTo>
                    <a:pt x="1544727" y="730758"/>
                  </a:moveTo>
                  <a:cubicBezTo>
                    <a:pt x="1546397" y="730779"/>
                    <a:pt x="1548055" y="731253"/>
                    <a:pt x="1549306" y="732176"/>
                  </a:cubicBezTo>
                  <a:lnTo>
                    <a:pt x="1556170" y="737238"/>
                  </a:lnTo>
                  <a:cubicBezTo>
                    <a:pt x="1558672" y="739084"/>
                    <a:pt x="1558598" y="742024"/>
                    <a:pt x="1556006" y="743806"/>
                  </a:cubicBezTo>
                  <a:lnTo>
                    <a:pt x="1548895" y="748691"/>
                  </a:lnTo>
                  <a:cubicBezTo>
                    <a:pt x="1546303" y="750472"/>
                    <a:pt x="1542172" y="750421"/>
                    <a:pt x="1539669" y="748575"/>
                  </a:cubicBezTo>
                  <a:lnTo>
                    <a:pt x="1532806" y="743513"/>
                  </a:lnTo>
                  <a:cubicBezTo>
                    <a:pt x="1530304" y="741667"/>
                    <a:pt x="1530377" y="738727"/>
                    <a:pt x="1532970" y="736946"/>
                  </a:cubicBezTo>
                  <a:lnTo>
                    <a:pt x="1540080" y="732059"/>
                  </a:lnTo>
                  <a:cubicBezTo>
                    <a:pt x="1541377" y="731169"/>
                    <a:pt x="1543058" y="730737"/>
                    <a:pt x="1544727" y="730758"/>
                  </a:cubicBezTo>
                  <a:close/>
                  <a:moveTo>
                    <a:pt x="915418" y="730758"/>
                  </a:moveTo>
                  <a:cubicBezTo>
                    <a:pt x="917087" y="730779"/>
                    <a:pt x="918745" y="731253"/>
                    <a:pt x="919997" y="732176"/>
                  </a:cubicBezTo>
                  <a:lnTo>
                    <a:pt x="926860" y="737238"/>
                  </a:lnTo>
                  <a:cubicBezTo>
                    <a:pt x="929362" y="739084"/>
                    <a:pt x="929289" y="742024"/>
                    <a:pt x="926697" y="743806"/>
                  </a:cubicBezTo>
                  <a:lnTo>
                    <a:pt x="919586" y="748691"/>
                  </a:lnTo>
                  <a:cubicBezTo>
                    <a:pt x="916993" y="750472"/>
                    <a:pt x="912863" y="750421"/>
                    <a:pt x="910360" y="748575"/>
                  </a:cubicBezTo>
                  <a:lnTo>
                    <a:pt x="903497" y="743513"/>
                  </a:lnTo>
                  <a:cubicBezTo>
                    <a:pt x="900994" y="741667"/>
                    <a:pt x="901068" y="738727"/>
                    <a:pt x="903660" y="736946"/>
                  </a:cubicBezTo>
                  <a:lnTo>
                    <a:pt x="910771" y="732059"/>
                  </a:lnTo>
                  <a:cubicBezTo>
                    <a:pt x="912067" y="731169"/>
                    <a:pt x="913748" y="730737"/>
                    <a:pt x="915418" y="730758"/>
                  </a:cubicBezTo>
                  <a:close/>
                  <a:moveTo>
                    <a:pt x="284914" y="730758"/>
                  </a:moveTo>
                  <a:cubicBezTo>
                    <a:pt x="286584" y="730779"/>
                    <a:pt x="288242" y="731253"/>
                    <a:pt x="289493" y="732176"/>
                  </a:cubicBezTo>
                  <a:lnTo>
                    <a:pt x="296357" y="737238"/>
                  </a:lnTo>
                  <a:cubicBezTo>
                    <a:pt x="298858" y="739084"/>
                    <a:pt x="298785" y="742024"/>
                    <a:pt x="296193" y="743806"/>
                  </a:cubicBezTo>
                  <a:lnTo>
                    <a:pt x="289082" y="748691"/>
                  </a:lnTo>
                  <a:cubicBezTo>
                    <a:pt x="286490" y="750472"/>
                    <a:pt x="282359" y="750421"/>
                    <a:pt x="279856" y="748575"/>
                  </a:cubicBezTo>
                  <a:lnTo>
                    <a:pt x="272993" y="743513"/>
                  </a:lnTo>
                  <a:cubicBezTo>
                    <a:pt x="270490" y="741667"/>
                    <a:pt x="270564" y="738727"/>
                    <a:pt x="273156" y="736946"/>
                  </a:cubicBezTo>
                  <a:lnTo>
                    <a:pt x="280267" y="732059"/>
                  </a:lnTo>
                  <a:cubicBezTo>
                    <a:pt x="281564" y="731169"/>
                    <a:pt x="283244" y="730737"/>
                    <a:pt x="284914" y="730758"/>
                  </a:cubicBezTo>
                  <a:close/>
                  <a:moveTo>
                    <a:pt x="3844021" y="722404"/>
                  </a:moveTo>
                  <a:cubicBezTo>
                    <a:pt x="3848302" y="722404"/>
                    <a:pt x="3852582" y="723567"/>
                    <a:pt x="3855847" y="725891"/>
                  </a:cubicBezTo>
                  <a:lnTo>
                    <a:pt x="3873760" y="738642"/>
                  </a:lnTo>
                  <a:cubicBezTo>
                    <a:pt x="3880292" y="743292"/>
                    <a:pt x="3880292" y="750831"/>
                    <a:pt x="3873760" y="755480"/>
                  </a:cubicBezTo>
                  <a:lnTo>
                    <a:pt x="3854932" y="768882"/>
                  </a:lnTo>
                  <a:cubicBezTo>
                    <a:pt x="3848402" y="773531"/>
                    <a:pt x="3837812" y="773531"/>
                    <a:pt x="3831281" y="768882"/>
                  </a:cubicBezTo>
                  <a:lnTo>
                    <a:pt x="3813368" y="756130"/>
                  </a:lnTo>
                  <a:cubicBezTo>
                    <a:pt x="3806837" y="751481"/>
                    <a:pt x="3806836" y="743943"/>
                    <a:pt x="3813368" y="739293"/>
                  </a:cubicBezTo>
                  <a:lnTo>
                    <a:pt x="3832196" y="725891"/>
                  </a:lnTo>
                  <a:cubicBezTo>
                    <a:pt x="3835460" y="723566"/>
                    <a:pt x="3839741" y="722404"/>
                    <a:pt x="3844021" y="722404"/>
                  </a:cubicBezTo>
                  <a:close/>
                  <a:moveTo>
                    <a:pt x="3214711" y="722404"/>
                  </a:moveTo>
                  <a:cubicBezTo>
                    <a:pt x="3218992" y="722404"/>
                    <a:pt x="3223272" y="723567"/>
                    <a:pt x="3226538" y="725891"/>
                  </a:cubicBezTo>
                  <a:lnTo>
                    <a:pt x="3244450" y="738642"/>
                  </a:lnTo>
                  <a:cubicBezTo>
                    <a:pt x="3250982" y="743292"/>
                    <a:pt x="3250982" y="750831"/>
                    <a:pt x="3244450" y="755480"/>
                  </a:cubicBezTo>
                  <a:lnTo>
                    <a:pt x="3225624" y="768882"/>
                  </a:lnTo>
                  <a:cubicBezTo>
                    <a:pt x="3219093" y="773531"/>
                    <a:pt x="3208502" y="773531"/>
                    <a:pt x="3201972" y="768882"/>
                  </a:cubicBezTo>
                  <a:lnTo>
                    <a:pt x="3184059" y="756130"/>
                  </a:lnTo>
                  <a:cubicBezTo>
                    <a:pt x="3177527" y="751481"/>
                    <a:pt x="3177527" y="743943"/>
                    <a:pt x="3184059" y="739293"/>
                  </a:cubicBezTo>
                  <a:lnTo>
                    <a:pt x="3202886" y="725891"/>
                  </a:lnTo>
                  <a:cubicBezTo>
                    <a:pt x="3206151" y="723566"/>
                    <a:pt x="3210431" y="722404"/>
                    <a:pt x="3214711" y="722404"/>
                  </a:cubicBezTo>
                  <a:close/>
                  <a:moveTo>
                    <a:pt x="2584208" y="722404"/>
                  </a:moveTo>
                  <a:cubicBezTo>
                    <a:pt x="2588488" y="722404"/>
                    <a:pt x="2592769" y="723567"/>
                    <a:pt x="2596034" y="725891"/>
                  </a:cubicBezTo>
                  <a:lnTo>
                    <a:pt x="2613947" y="738642"/>
                  </a:lnTo>
                  <a:cubicBezTo>
                    <a:pt x="2620479" y="743292"/>
                    <a:pt x="2620479" y="750831"/>
                    <a:pt x="2613947" y="755480"/>
                  </a:cubicBezTo>
                  <a:lnTo>
                    <a:pt x="2595120" y="768882"/>
                  </a:lnTo>
                  <a:cubicBezTo>
                    <a:pt x="2588590" y="773531"/>
                    <a:pt x="2577999" y="773531"/>
                    <a:pt x="2571468" y="768882"/>
                  </a:cubicBezTo>
                  <a:lnTo>
                    <a:pt x="2553555" y="756130"/>
                  </a:lnTo>
                  <a:cubicBezTo>
                    <a:pt x="2547024" y="751481"/>
                    <a:pt x="2547023" y="743943"/>
                    <a:pt x="2553555" y="739293"/>
                  </a:cubicBezTo>
                  <a:lnTo>
                    <a:pt x="2572383" y="725891"/>
                  </a:lnTo>
                  <a:cubicBezTo>
                    <a:pt x="2575648" y="723566"/>
                    <a:pt x="2579928" y="722404"/>
                    <a:pt x="2584208" y="722404"/>
                  </a:cubicBezTo>
                  <a:close/>
                  <a:moveTo>
                    <a:pt x="1953578" y="722404"/>
                  </a:moveTo>
                  <a:cubicBezTo>
                    <a:pt x="1957858" y="722404"/>
                    <a:pt x="1962138" y="723567"/>
                    <a:pt x="1965404" y="725891"/>
                  </a:cubicBezTo>
                  <a:lnTo>
                    <a:pt x="1983317" y="738642"/>
                  </a:lnTo>
                  <a:cubicBezTo>
                    <a:pt x="1989848" y="743292"/>
                    <a:pt x="1989848" y="750831"/>
                    <a:pt x="1983317" y="755480"/>
                  </a:cubicBezTo>
                  <a:lnTo>
                    <a:pt x="1964489" y="768882"/>
                  </a:lnTo>
                  <a:cubicBezTo>
                    <a:pt x="1957959" y="773531"/>
                    <a:pt x="1947369" y="773531"/>
                    <a:pt x="1940837" y="768882"/>
                  </a:cubicBezTo>
                  <a:lnTo>
                    <a:pt x="1922925" y="756130"/>
                  </a:lnTo>
                  <a:cubicBezTo>
                    <a:pt x="1916394" y="751481"/>
                    <a:pt x="1916393" y="743943"/>
                    <a:pt x="1922925" y="739293"/>
                  </a:cubicBezTo>
                  <a:lnTo>
                    <a:pt x="1941752" y="725891"/>
                  </a:lnTo>
                  <a:cubicBezTo>
                    <a:pt x="1945017" y="723566"/>
                    <a:pt x="1949298" y="722404"/>
                    <a:pt x="1953578" y="722404"/>
                  </a:cubicBezTo>
                  <a:close/>
                  <a:moveTo>
                    <a:pt x="1323074" y="722404"/>
                  </a:moveTo>
                  <a:cubicBezTo>
                    <a:pt x="1327355" y="722404"/>
                    <a:pt x="1331635" y="723567"/>
                    <a:pt x="1334900" y="725891"/>
                  </a:cubicBezTo>
                  <a:lnTo>
                    <a:pt x="1352813" y="738642"/>
                  </a:lnTo>
                  <a:cubicBezTo>
                    <a:pt x="1359345" y="743292"/>
                    <a:pt x="1359345" y="750831"/>
                    <a:pt x="1352813" y="755480"/>
                  </a:cubicBezTo>
                  <a:lnTo>
                    <a:pt x="1333986" y="768882"/>
                  </a:lnTo>
                  <a:cubicBezTo>
                    <a:pt x="1327455" y="773531"/>
                    <a:pt x="1316865" y="773531"/>
                    <a:pt x="1310334" y="768882"/>
                  </a:cubicBezTo>
                  <a:lnTo>
                    <a:pt x="1292422" y="756130"/>
                  </a:lnTo>
                  <a:cubicBezTo>
                    <a:pt x="1285890" y="751481"/>
                    <a:pt x="1285890" y="743943"/>
                    <a:pt x="1292422" y="739293"/>
                  </a:cubicBezTo>
                  <a:lnTo>
                    <a:pt x="1311249" y="725891"/>
                  </a:lnTo>
                  <a:cubicBezTo>
                    <a:pt x="1314514" y="723566"/>
                    <a:pt x="1318794" y="722404"/>
                    <a:pt x="1323074" y="722404"/>
                  </a:cubicBezTo>
                  <a:close/>
                  <a:moveTo>
                    <a:pt x="693765" y="722404"/>
                  </a:moveTo>
                  <a:cubicBezTo>
                    <a:pt x="698045" y="722404"/>
                    <a:pt x="702325" y="723567"/>
                    <a:pt x="705591" y="725891"/>
                  </a:cubicBezTo>
                  <a:lnTo>
                    <a:pt x="723504" y="738642"/>
                  </a:lnTo>
                  <a:cubicBezTo>
                    <a:pt x="730035" y="743292"/>
                    <a:pt x="730035" y="750831"/>
                    <a:pt x="723504" y="755480"/>
                  </a:cubicBezTo>
                  <a:lnTo>
                    <a:pt x="704677" y="768882"/>
                  </a:lnTo>
                  <a:cubicBezTo>
                    <a:pt x="698146" y="773531"/>
                    <a:pt x="687556" y="773531"/>
                    <a:pt x="681025" y="768882"/>
                  </a:cubicBezTo>
                  <a:lnTo>
                    <a:pt x="663112" y="756130"/>
                  </a:lnTo>
                  <a:cubicBezTo>
                    <a:pt x="656580" y="751481"/>
                    <a:pt x="656580" y="743943"/>
                    <a:pt x="663112" y="739293"/>
                  </a:cubicBezTo>
                  <a:lnTo>
                    <a:pt x="681939" y="725891"/>
                  </a:lnTo>
                  <a:cubicBezTo>
                    <a:pt x="685204" y="723566"/>
                    <a:pt x="689484" y="722404"/>
                    <a:pt x="693765" y="722404"/>
                  </a:cubicBezTo>
                  <a:close/>
                  <a:moveTo>
                    <a:pt x="4166935" y="720848"/>
                  </a:moveTo>
                  <a:lnTo>
                    <a:pt x="4211966" y="720848"/>
                  </a:lnTo>
                  <a:lnTo>
                    <a:pt x="4211966" y="720849"/>
                  </a:lnTo>
                  <a:lnTo>
                    <a:pt x="4256872" y="720849"/>
                  </a:lnTo>
                  <a:cubicBezTo>
                    <a:pt x="4274515" y="720848"/>
                    <a:pt x="4288817" y="731030"/>
                    <a:pt x="4288817" y="743590"/>
                  </a:cubicBezTo>
                  <a:lnTo>
                    <a:pt x="4288817" y="778036"/>
                  </a:lnTo>
                  <a:cubicBezTo>
                    <a:pt x="4288817" y="790596"/>
                    <a:pt x="4274514" y="800778"/>
                    <a:pt x="4256872" y="800778"/>
                  </a:cubicBezTo>
                  <a:lnTo>
                    <a:pt x="4211966" y="800778"/>
                  </a:lnTo>
                  <a:lnTo>
                    <a:pt x="4211839" y="800778"/>
                  </a:lnTo>
                  <a:lnTo>
                    <a:pt x="4166934" y="800778"/>
                  </a:lnTo>
                  <a:cubicBezTo>
                    <a:pt x="4149292" y="800778"/>
                    <a:pt x="4134988" y="790596"/>
                    <a:pt x="4134988" y="778036"/>
                  </a:cubicBezTo>
                  <a:cubicBezTo>
                    <a:pt x="4134988" y="766554"/>
                    <a:pt x="4134988" y="755072"/>
                    <a:pt x="4134988" y="743590"/>
                  </a:cubicBezTo>
                  <a:cubicBezTo>
                    <a:pt x="4134988" y="731030"/>
                    <a:pt x="4149292" y="720849"/>
                    <a:pt x="4166935" y="720848"/>
                  </a:cubicBezTo>
                  <a:close/>
                  <a:moveTo>
                    <a:pt x="3537626" y="720848"/>
                  </a:moveTo>
                  <a:lnTo>
                    <a:pt x="3582656" y="720848"/>
                  </a:lnTo>
                  <a:lnTo>
                    <a:pt x="3582656" y="720849"/>
                  </a:lnTo>
                  <a:lnTo>
                    <a:pt x="3626368" y="720849"/>
                  </a:lnTo>
                  <a:cubicBezTo>
                    <a:pt x="3644011" y="720848"/>
                    <a:pt x="3658314" y="731030"/>
                    <a:pt x="3658314" y="743590"/>
                  </a:cubicBezTo>
                  <a:lnTo>
                    <a:pt x="3658314" y="778036"/>
                  </a:lnTo>
                  <a:cubicBezTo>
                    <a:pt x="3658314" y="790596"/>
                    <a:pt x="3644010" y="800778"/>
                    <a:pt x="3626368" y="800778"/>
                  </a:cubicBezTo>
                  <a:lnTo>
                    <a:pt x="3582656" y="800778"/>
                  </a:lnTo>
                  <a:lnTo>
                    <a:pt x="3581335" y="800778"/>
                  </a:lnTo>
                  <a:lnTo>
                    <a:pt x="3537625" y="800778"/>
                  </a:lnTo>
                  <a:cubicBezTo>
                    <a:pt x="3519981" y="800778"/>
                    <a:pt x="3505678" y="790596"/>
                    <a:pt x="3505678" y="778036"/>
                  </a:cubicBezTo>
                  <a:cubicBezTo>
                    <a:pt x="3505678" y="766554"/>
                    <a:pt x="3505679" y="755072"/>
                    <a:pt x="3505680" y="743590"/>
                  </a:cubicBezTo>
                  <a:cubicBezTo>
                    <a:pt x="3505680" y="731030"/>
                    <a:pt x="3519981" y="720849"/>
                    <a:pt x="3537626" y="720848"/>
                  </a:cubicBezTo>
                  <a:close/>
                  <a:moveTo>
                    <a:pt x="2907122" y="720848"/>
                  </a:moveTo>
                  <a:lnTo>
                    <a:pt x="2952152" y="720848"/>
                  </a:lnTo>
                  <a:lnTo>
                    <a:pt x="2952152" y="720849"/>
                  </a:lnTo>
                  <a:lnTo>
                    <a:pt x="2997058" y="720849"/>
                  </a:lnTo>
                  <a:cubicBezTo>
                    <a:pt x="3014701" y="720848"/>
                    <a:pt x="3029004" y="731030"/>
                    <a:pt x="3029004" y="743590"/>
                  </a:cubicBezTo>
                  <a:lnTo>
                    <a:pt x="3029004" y="778036"/>
                  </a:lnTo>
                  <a:cubicBezTo>
                    <a:pt x="3029004" y="790596"/>
                    <a:pt x="3014701" y="800778"/>
                    <a:pt x="2997058" y="800778"/>
                  </a:cubicBezTo>
                  <a:lnTo>
                    <a:pt x="2952152" y="800778"/>
                  </a:lnTo>
                  <a:lnTo>
                    <a:pt x="2952026" y="800778"/>
                  </a:lnTo>
                  <a:lnTo>
                    <a:pt x="2907122" y="800778"/>
                  </a:lnTo>
                  <a:cubicBezTo>
                    <a:pt x="2889478" y="800778"/>
                    <a:pt x="2875175" y="790596"/>
                    <a:pt x="2875175" y="778036"/>
                  </a:cubicBezTo>
                  <a:cubicBezTo>
                    <a:pt x="2875175" y="766554"/>
                    <a:pt x="2875176" y="755072"/>
                    <a:pt x="2875176" y="743590"/>
                  </a:cubicBezTo>
                  <a:cubicBezTo>
                    <a:pt x="2875176" y="731030"/>
                    <a:pt x="2889478" y="720849"/>
                    <a:pt x="2907122" y="720848"/>
                  </a:cubicBezTo>
                  <a:close/>
                  <a:moveTo>
                    <a:pt x="2276492" y="720848"/>
                  </a:moveTo>
                  <a:lnTo>
                    <a:pt x="2321522" y="720848"/>
                  </a:lnTo>
                  <a:lnTo>
                    <a:pt x="2321522" y="720849"/>
                  </a:lnTo>
                  <a:lnTo>
                    <a:pt x="2366555" y="720849"/>
                  </a:lnTo>
                  <a:cubicBezTo>
                    <a:pt x="2384198" y="720848"/>
                    <a:pt x="2398500" y="731030"/>
                    <a:pt x="2398500" y="743590"/>
                  </a:cubicBezTo>
                  <a:lnTo>
                    <a:pt x="2398500" y="778036"/>
                  </a:lnTo>
                  <a:cubicBezTo>
                    <a:pt x="2398500" y="790596"/>
                    <a:pt x="2384198" y="800778"/>
                    <a:pt x="2366555" y="800778"/>
                  </a:cubicBezTo>
                  <a:lnTo>
                    <a:pt x="2321522" y="800778"/>
                  </a:lnTo>
                  <a:lnTo>
                    <a:pt x="2276491" y="800778"/>
                  </a:lnTo>
                  <a:cubicBezTo>
                    <a:pt x="2258848" y="800778"/>
                    <a:pt x="2244545" y="790596"/>
                    <a:pt x="2244545" y="778036"/>
                  </a:cubicBezTo>
                  <a:cubicBezTo>
                    <a:pt x="2244545" y="766554"/>
                    <a:pt x="2244545" y="755072"/>
                    <a:pt x="2244545" y="743590"/>
                  </a:cubicBezTo>
                  <a:cubicBezTo>
                    <a:pt x="2244545" y="731030"/>
                    <a:pt x="2258848" y="720849"/>
                    <a:pt x="2276492" y="720848"/>
                  </a:cubicBezTo>
                  <a:close/>
                  <a:moveTo>
                    <a:pt x="1645988" y="720848"/>
                  </a:moveTo>
                  <a:lnTo>
                    <a:pt x="1691019" y="720848"/>
                  </a:lnTo>
                  <a:lnTo>
                    <a:pt x="1691019" y="720849"/>
                  </a:lnTo>
                  <a:lnTo>
                    <a:pt x="1735925" y="720849"/>
                  </a:lnTo>
                  <a:cubicBezTo>
                    <a:pt x="1753568" y="720848"/>
                    <a:pt x="1767870" y="731030"/>
                    <a:pt x="1767870" y="743590"/>
                  </a:cubicBezTo>
                  <a:lnTo>
                    <a:pt x="1767870" y="778036"/>
                  </a:lnTo>
                  <a:cubicBezTo>
                    <a:pt x="1767870" y="790596"/>
                    <a:pt x="1753567" y="800778"/>
                    <a:pt x="1735925" y="800778"/>
                  </a:cubicBezTo>
                  <a:lnTo>
                    <a:pt x="1691019" y="800778"/>
                  </a:lnTo>
                  <a:lnTo>
                    <a:pt x="1690892" y="800778"/>
                  </a:lnTo>
                  <a:lnTo>
                    <a:pt x="1645988" y="800778"/>
                  </a:lnTo>
                  <a:cubicBezTo>
                    <a:pt x="1628345" y="800778"/>
                    <a:pt x="1614041" y="790596"/>
                    <a:pt x="1614041" y="778036"/>
                  </a:cubicBezTo>
                  <a:cubicBezTo>
                    <a:pt x="1614042" y="766554"/>
                    <a:pt x="1614042" y="755072"/>
                    <a:pt x="1614042" y="743590"/>
                  </a:cubicBezTo>
                  <a:cubicBezTo>
                    <a:pt x="1614042" y="731030"/>
                    <a:pt x="1628345" y="720849"/>
                    <a:pt x="1645988" y="720848"/>
                  </a:cubicBezTo>
                  <a:close/>
                  <a:moveTo>
                    <a:pt x="1016679" y="720848"/>
                  </a:moveTo>
                  <a:lnTo>
                    <a:pt x="1061709" y="720848"/>
                  </a:lnTo>
                  <a:lnTo>
                    <a:pt x="1061709" y="720849"/>
                  </a:lnTo>
                  <a:lnTo>
                    <a:pt x="1105421" y="720849"/>
                  </a:lnTo>
                  <a:cubicBezTo>
                    <a:pt x="1123064" y="720848"/>
                    <a:pt x="1137367" y="731030"/>
                    <a:pt x="1137367" y="743590"/>
                  </a:cubicBezTo>
                  <a:lnTo>
                    <a:pt x="1137367" y="778036"/>
                  </a:lnTo>
                  <a:cubicBezTo>
                    <a:pt x="1137367" y="790596"/>
                    <a:pt x="1123064" y="800778"/>
                    <a:pt x="1105421" y="800778"/>
                  </a:cubicBezTo>
                  <a:lnTo>
                    <a:pt x="1061709" y="800778"/>
                  </a:lnTo>
                  <a:lnTo>
                    <a:pt x="1060388" y="800778"/>
                  </a:lnTo>
                  <a:lnTo>
                    <a:pt x="1016678" y="800778"/>
                  </a:lnTo>
                  <a:cubicBezTo>
                    <a:pt x="999034" y="800778"/>
                    <a:pt x="984732" y="790596"/>
                    <a:pt x="984732" y="778036"/>
                  </a:cubicBezTo>
                  <a:cubicBezTo>
                    <a:pt x="984732" y="766554"/>
                    <a:pt x="984732" y="755072"/>
                    <a:pt x="984733" y="743590"/>
                  </a:cubicBezTo>
                  <a:cubicBezTo>
                    <a:pt x="984733" y="731030"/>
                    <a:pt x="999034" y="720849"/>
                    <a:pt x="1016679" y="720848"/>
                  </a:cubicBezTo>
                  <a:close/>
                  <a:moveTo>
                    <a:pt x="386175" y="720848"/>
                  </a:moveTo>
                  <a:lnTo>
                    <a:pt x="431205" y="720848"/>
                  </a:lnTo>
                  <a:lnTo>
                    <a:pt x="431205" y="720849"/>
                  </a:lnTo>
                  <a:lnTo>
                    <a:pt x="476111" y="720849"/>
                  </a:lnTo>
                  <a:cubicBezTo>
                    <a:pt x="493754" y="720848"/>
                    <a:pt x="508057" y="731030"/>
                    <a:pt x="508057" y="743590"/>
                  </a:cubicBezTo>
                  <a:lnTo>
                    <a:pt x="508057" y="778036"/>
                  </a:lnTo>
                  <a:cubicBezTo>
                    <a:pt x="508057" y="790596"/>
                    <a:pt x="493754" y="800778"/>
                    <a:pt x="476111" y="800778"/>
                  </a:cubicBezTo>
                  <a:lnTo>
                    <a:pt x="431205" y="800778"/>
                  </a:lnTo>
                  <a:lnTo>
                    <a:pt x="431079" y="800778"/>
                  </a:lnTo>
                  <a:lnTo>
                    <a:pt x="386175" y="800778"/>
                  </a:lnTo>
                  <a:cubicBezTo>
                    <a:pt x="368531" y="800778"/>
                    <a:pt x="354228" y="790596"/>
                    <a:pt x="354228" y="778036"/>
                  </a:cubicBezTo>
                  <a:cubicBezTo>
                    <a:pt x="354229" y="766554"/>
                    <a:pt x="354229" y="755072"/>
                    <a:pt x="354229" y="743590"/>
                  </a:cubicBezTo>
                  <a:cubicBezTo>
                    <a:pt x="354229" y="731030"/>
                    <a:pt x="368531" y="720849"/>
                    <a:pt x="386175" y="720848"/>
                  </a:cubicBezTo>
                  <a:close/>
                  <a:moveTo>
                    <a:pt x="3953458" y="717690"/>
                  </a:moveTo>
                  <a:cubicBezTo>
                    <a:pt x="3957206" y="717690"/>
                    <a:pt x="3960952" y="718708"/>
                    <a:pt x="3963811" y="720742"/>
                  </a:cubicBezTo>
                  <a:lnTo>
                    <a:pt x="3979491" y="731904"/>
                  </a:lnTo>
                  <a:cubicBezTo>
                    <a:pt x="3985208" y="735975"/>
                    <a:pt x="3985208" y="742573"/>
                    <a:pt x="3979490" y="746644"/>
                  </a:cubicBezTo>
                  <a:lnTo>
                    <a:pt x="3959587" y="760812"/>
                  </a:lnTo>
                  <a:cubicBezTo>
                    <a:pt x="3953869" y="764882"/>
                    <a:pt x="3944600" y="764882"/>
                    <a:pt x="3938883" y="760812"/>
                  </a:cubicBezTo>
                  <a:lnTo>
                    <a:pt x="3923202" y="749650"/>
                  </a:lnTo>
                  <a:cubicBezTo>
                    <a:pt x="3917485" y="745580"/>
                    <a:pt x="3917485" y="738981"/>
                    <a:pt x="3923202" y="734911"/>
                  </a:cubicBezTo>
                  <a:lnTo>
                    <a:pt x="3943106" y="720742"/>
                  </a:lnTo>
                  <a:cubicBezTo>
                    <a:pt x="3945965" y="718707"/>
                    <a:pt x="3949712" y="717690"/>
                    <a:pt x="3953458" y="717690"/>
                  </a:cubicBezTo>
                  <a:close/>
                  <a:moveTo>
                    <a:pt x="3324148" y="717690"/>
                  </a:moveTo>
                  <a:cubicBezTo>
                    <a:pt x="3327896" y="717690"/>
                    <a:pt x="3331642" y="718708"/>
                    <a:pt x="3334501" y="720742"/>
                  </a:cubicBezTo>
                  <a:lnTo>
                    <a:pt x="3350181" y="731904"/>
                  </a:lnTo>
                  <a:cubicBezTo>
                    <a:pt x="3355899" y="735975"/>
                    <a:pt x="3355899" y="742573"/>
                    <a:pt x="3350181" y="746644"/>
                  </a:cubicBezTo>
                  <a:lnTo>
                    <a:pt x="3330277" y="760812"/>
                  </a:lnTo>
                  <a:cubicBezTo>
                    <a:pt x="3324560" y="764882"/>
                    <a:pt x="3315290" y="764882"/>
                    <a:pt x="3309573" y="760812"/>
                  </a:cubicBezTo>
                  <a:lnTo>
                    <a:pt x="3293892" y="749650"/>
                  </a:lnTo>
                  <a:cubicBezTo>
                    <a:pt x="3288175" y="745580"/>
                    <a:pt x="3288175" y="738981"/>
                    <a:pt x="3293892" y="734911"/>
                  </a:cubicBezTo>
                  <a:lnTo>
                    <a:pt x="3313796" y="720742"/>
                  </a:lnTo>
                  <a:cubicBezTo>
                    <a:pt x="3316655" y="718707"/>
                    <a:pt x="3320402" y="717690"/>
                    <a:pt x="3324148" y="717690"/>
                  </a:cubicBezTo>
                  <a:close/>
                  <a:moveTo>
                    <a:pt x="2693646" y="717690"/>
                  </a:moveTo>
                  <a:cubicBezTo>
                    <a:pt x="2697392" y="717690"/>
                    <a:pt x="2701139" y="718708"/>
                    <a:pt x="2703998" y="720742"/>
                  </a:cubicBezTo>
                  <a:lnTo>
                    <a:pt x="2719678" y="731904"/>
                  </a:lnTo>
                  <a:cubicBezTo>
                    <a:pt x="2725395" y="735975"/>
                    <a:pt x="2725395" y="742573"/>
                    <a:pt x="2719678" y="746644"/>
                  </a:cubicBezTo>
                  <a:lnTo>
                    <a:pt x="2699774" y="760812"/>
                  </a:lnTo>
                  <a:cubicBezTo>
                    <a:pt x="2694057" y="764882"/>
                    <a:pt x="2684787" y="764882"/>
                    <a:pt x="2679070" y="760812"/>
                  </a:cubicBezTo>
                  <a:lnTo>
                    <a:pt x="2663389" y="749650"/>
                  </a:lnTo>
                  <a:cubicBezTo>
                    <a:pt x="2657672" y="745580"/>
                    <a:pt x="2657672" y="738981"/>
                    <a:pt x="2663389" y="734911"/>
                  </a:cubicBezTo>
                  <a:lnTo>
                    <a:pt x="2683293" y="720742"/>
                  </a:lnTo>
                  <a:cubicBezTo>
                    <a:pt x="2686152" y="718707"/>
                    <a:pt x="2689899" y="717690"/>
                    <a:pt x="2693646" y="717690"/>
                  </a:cubicBezTo>
                  <a:close/>
                  <a:moveTo>
                    <a:pt x="2063015" y="717690"/>
                  </a:moveTo>
                  <a:cubicBezTo>
                    <a:pt x="2066761" y="717690"/>
                    <a:pt x="2070508" y="718708"/>
                    <a:pt x="2073367" y="720742"/>
                  </a:cubicBezTo>
                  <a:lnTo>
                    <a:pt x="2089047" y="731904"/>
                  </a:lnTo>
                  <a:cubicBezTo>
                    <a:pt x="2094765" y="735975"/>
                    <a:pt x="2094765" y="742573"/>
                    <a:pt x="2089047" y="746644"/>
                  </a:cubicBezTo>
                  <a:lnTo>
                    <a:pt x="2069144" y="760812"/>
                  </a:lnTo>
                  <a:cubicBezTo>
                    <a:pt x="2063426" y="764882"/>
                    <a:pt x="2054157" y="764882"/>
                    <a:pt x="2048439" y="760812"/>
                  </a:cubicBezTo>
                  <a:lnTo>
                    <a:pt x="2032759" y="749650"/>
                  </a:lnTo>
                  <a:cubicBezTo>
                    <a:pt x="2027041" y="745580"/>
                    <a:pt x="2027041" y="738981"/>
                    <a:pt x="2032759" y="734911"/>
                  </a:cubicBezTo>
                  <a:lnTo>
                    <a:pt x="2052662" y="720742"/>
                  </a:lnTo>
                  <a:cubicBezTo>
                    <a:pt x="2055521" y="718707"/>
                    <a:pt x="2059268" y="717690"/>
                    <a:pt x="2063015" y="717690"/>
                  </a:cubicBezTo>
                  <a:close/>
                  <a:moveTo>
                    <a:pt x="1432512" y="717690"/>
                  </a:moveTo>
                  <a:cubicBezTo>
                    <a:pt x="1436258" y="717690"/>
                    <a:pt x="1440005" y="718708"/>
                    <a:pt x="1442864" y="720742"/>
                  </a:cubicBezTo>
                  <a:lnTo>
                    <a:pt x="1458544" y="731904"/>
                  </a:lnTo>
                  <a:cubicBezTo>
                    <a:pt x="1464262" y="735975"/>
                    <a:pt x="1464262" y="742573"/>
                    <a:pt x="1458544" y="746644"/>
                  </a:cubicBezTo>
                  <a:lnTo>
                    <a:pt x="1438640" y="760812"/>
                  </a:lnTo>
                  <a:cubicBezTo>
                    <a:pt x="1432923" y="764882"/>
                    <a:pt x="1423654" y="764882"/>
                    <a:pt x="1417936" y="760812"/>
                  </a:cubicBezTo>
                  <a:lnTo>
                    <a:pt x="1402256" y="749650"/>
                  </a:lnTo>
                  <a:cubicBezTo>
                    <a:pt x="1396538" y="745580"/>
                    <a:pt x="1396538" y="738981"/>
                    <a:pt x="1402256" y="734911"/>
                  </a:cubicBezTo>
                  <a:lnTo>
                    <a:pt x="1422159" y="720742"/>
                  </a:lnTo>
                  <a:cubicBezTo>
                    <a:pt x="1425018" y="718707"/>
                    <a:pt x="1428765" y="717690"/>
                    <a:pt x="1432512" y="717690"/>
                  </a:cubicBezTo>
                  <a:close/>
                  <a:moveTo>
                    <a:pt x="803202" y="717690"/>
                  </a:moveTo>
                  <a:cubicBezTo>
                    <a:pt x="806949" y="717690"/>
                    <a:pt x="810695" y="718708"/>
                    <a:pt x="813554" y="720742"/>
                  </a:cubicBezTo>
                  <a:lnTo>
                    <a:pt x="829235" y="731904"/>
                  </a:lnTo>
                  <a:cubicBezTo>
                    <a:pt x="834952" y="735975"/>
                    <a:pt x="834952" y="742573"/>
                    <a:pt x="829234" y="746644"/>
                  </a:cubicBezTo>
                  <a:lnTo>
                    <a:pt x="809331" y="760812"/>
                  </a:lnTo>
                  <a:cubicBezTo>
                    <a:pt x="803613" y="764882"/>
                    <a:pt x="794344" y="764882"/>
                    <a:pt x="788626" y="760812"/>
                  </a:cubicBezTo>
                  <a:lnTo>
                    <a:pt x="772946" y="749650"/>
                  </a:lnTo>
                  <a:cubicBezTo>
                    <a:pt x="767228" y="745580"/>
                    <a:pt x="767228" y="738981"/>
                    <a:pt x="772946" y="734911"/>
                  </a:cubicBezTo>
                  <a:lnTo>
                    <a:pt x="792849" y="720742"/>
                  </a:lnTo>
                  <a:cubicBezTo>
                    <a:pt x="795709" y="718707"/>
                    <a:pt x="799455" y="717690"/>
                    <a:pt x="803202" y="717690"/>
                  </a:cubicBezTo>
                  <a:close/>
                  <a:moveTo>
                    <a:pt x="4106551" y="703027"/>
                  </a:moveTo>
                  <a:cubicBezTo>
                    <a:pt x="4109577" y="702706"/>
                    <a:pt x="4112774" y="703207"/>
                    <a:pt x="4115428" y="704605"/>
                  </a:cubicBezTo>
                  <a:lnTo>
                    <a:pt x="4129980" y="712274"/>
                  </a:lnTo>
                  <a:cubicBezTo>
                    <a:pt x="4135286" y="715070"/>
                    <a:pt x="4136402" y="720399"/>
                    <a:pt x="4132474" y="724176"/>
                  </a:cubicBezTo>
                  <a:lnTo>
                    <a:pt x="4116225" y="739800"/>
                  </a:lnTo>
                  <a:cubicBezTo>
                    <a:pt x="4112298" y="743578"/>
                    <a:pt x="4104811" y="744373"/>
                    <a:pt x="4099505" y="741577"/>
                  </a:cubicBezTo>
                  <a:lnTo>
                    <a:pt x="4084952" y="733907"/>
                  </a:lnTo>
                  <a:cubicBezTo>
                    <a:pt x="4079647" y="731111"/>
                    <a:pt x="4078530" y="725782"/>
                    <a:pt x="4082458" y="722005"/>
                  </a:cubicBezTo>
                  <a:lnTo>
                    <a:pt x="4098708" y="706380"/>
                  </a:lnTo>
                  <a:cubicBezTo>
                    <a:pt x="4100672" y="704492"/>
                    <a:pt x="4103526" y="703349"/>
                    <a:pt x="4106551" y="703027"/>
                  </a:cubicBezTo>
                  <a:close/>
                  <a:moveTo>
                    <a:pt x="3477242" y="703027"/>
                  </a:moveTo>
                  <a:cubicBezTo>
                    <a:pt x="3480267" y="702706"/>
                    <a:pt x="3483465" y="703207"/>
                    <a:pt x="3486118" y="704605"/>
                  </a:cubicBezTo>
                  <a:lnTo>
                    <a:pt x="3500670" y="712274"/>
                  </a:lnTo>
                  <a:cubicBezTo>
                    <a:pt x="3505976" y="715070"/>
                    <a:pt x="3507093" y="720399"/>
                    <a:pt x="3503165" y="724176"/>
                  </a:cubicBezTo>
                  <a:lnTo>
                    <a:pt x="3486915" y="739800"/>
                  </a:lnTo>
                  <a:cubicBezTo>
                    <a:pt x="3482987" y="743578"/>
                    <a:pt x="3475502" y="744373"/>
                    <a:pt x="3470196" y="741577"/>
                  </a:cubicBezTo>
                  <a:lnTo>
                    <a:pt x="3455644" y="733907"/>
                  </a:lnTo>
                  <a:cubicBezTo>
                    <a:pt x="3450337" y="731111"/>
                    <a:pt x="3449220" y="725782"/>
                    <a:pt x="3453149" y="722005"/>
                  </a:cubicBezTo>
                  <a:lnTo>
                    <a:pt x="3469398" y="706380"/>
                  </a:lnTo>
                  <a:cubicBezTo>
                    <a:pt x="3471362" y="704492"/>
                    <a:pt x="3474216" y="703349"/>
                    <a:pt x="3477242" y="703027"/>
                  </a:cubicBezTo>
                  <a:close/>
                  <a:moveTo>
                    <a:pt x="2846738" y="703027"/>
                  </a:moveTo>
                  <a:cubicBezTo>
                    <a:pt x="2849764" y="702706"/>
                    <a:pt x="2852962" y="703207"/>
                    <a:pt x="2855615" y="704605"/>
                  </a:cubicBezTo>
                  <a:lnTo>
                    <a:pt x="2870167" y="712274"/>
                  </a:lnTo>
                  <a:cubicBezTo>
                    <a:pt x="2875473" y="715070"/>
                    <a:pt x="2876590" y="720399"/>
                    <a:pt x="2872662" y="724176"/>
                  </a:cubicBezTo>
                  <a:lnTo>
                    <a:pt x="2856412" y="739800"/>
                  </a:lnTo>
                  <a:cubicBezTo>
                    <a:pt x="2852484" y="743578"/>
                    <a:pt x="2844998" y="744373"/>
                    <a:pt x="2839692" y="741577"/>
                  </a:cubicBezTo>
                  <a:lnTo>
                    <a:pt x="2825140" y="733907"/>
                  </a:lnTo>
                  <a:cubicBezTo>
                    <a:pt x="2819834" y="731111"/>
                    <a:pt x="2818717" y="725782"/>
                    <a:pt x="2822645" y="722005"/>
                  </a:cubicBezTo>
                  <a:lnTo>
                    <a:pt x="2838895" y="706380"/>
                  </a:lnTo>
                  <a:cubicBezTo>
                    <a:pt x="2840859" y="704492"/>
                    <a:pt x="2843712" y="703349"/>
                    <a:pt x="2846738" y="703027"/>
                  </a:cubicBezTo>
                  <a:close/>
                  <a:moveTo>
                    <a:pt x="2216107" y="703027"/>
                  </a:moveTo>
                  <a:cubicBezTo>
                    <a:pt x="2219134" y="702706"/>
                    <a:pt x="2222331" y="703207"/>
                    <a:pt x="2224984" y="704605"/>
                  </a:cubicBezTo>
                  <a:lnTo>
                    <a:pt x="2239536" y="712274"/>
                  </a:lnTo>
                  <a:cubicBezTo>
                    <a:pt x="2244842" y="715070"/>
                    <a:pt x="2245959" y="720399"/>
                    <a:pt x="2242031" y="724176"/>
                  </a:cubicBezTo>
                  <a:lnTo>
                    <a:pt x="2225781" y="739800"/>
                  </a:lnTo>
                  <a:cubicBezTo>
                    <a:pt x="2221854" y="743578"/>
                    <a:pt x="2214367" y="744373"/>
                    <a:pt x="2209061" y="741577"/>
                  </a:cubicBezTo>
                  <a:lnTo>
                    <a:pt x="2194509" y="733907"/>
                  </a:lnTo>
                  <a:cubicBezTo>
                    <a:pt x="2189204" y="731111"/>
                    <a:pt x="2188086" y="725782"/>
                    <a:pt x="2192015" y="722005"/>
                  </a:cubicBezTo>
                  <a:lnTo>
                    <a:pt x="2208265" y="706380"/>
                  </a:lnTo>
                  <a:cubicBezTo>
                    <a:pt x="2210228" y="704492"/>
                    <a:pt x="2213082" y="703349"/>
                    <a:pt x="2216107" y="703027"/>
                  </a:cubicBezTo>
                  <a:close/>
                  <a:moveTo>
                    <a:pt x="1585604" y="703027"/>
                  </a:moveTo>
                  <a:cubicBezTo>
                    <a:pt x="1588631" y="702706"/>
                    <a:pt x="1591828" y="703207"/>
                    <a:pt x="1594481" y="704605"/>
                  </a:cubicBezTo>
                  <a:lnTo>
                    <a:pt x="1609033" y="712274"/>
                  </a:lnTo>
                  <a:cubicBezTo>
                    <a:pt x="1614339" y="715070"/>
                    <a:pt x="1615456" y="720399"/>
                    <a:pt x="1611528" y="724176"/>
                  </a:cubicBezTo>
                  <a:lnTo>
                    <a:pt x="1595278" y="739800"/>
                  </a:lnTo>
                  <a:cubicBezTo>
                    <a:pt x="1591350" y="743578"/>
                    <a:pt x="1583864" y="744373"/>
                    <a:pt x="1578558" y="741577"/>
                  </a:cubicBezTo>
                  <a:lnTo>
                    <a:pt x="1564006" y="733907"/>
                  </a:lnTo>
                  <a:cubicBezTo>
                    <a:pt x="1558701" y="731111"/>
                    <a:pt x="1557583" y="725782"/>
                    <a:pt x="1561512" y="722005"/>
                  </a:cubicBezTo>
                  <a:lnTo>
                    <a:pt x="1577761" y="706380"/>
                  </a:lnTo>
                  <a:cubicBezTo>
                    <a:pt x="1579725" y="704492"/>
                    <a:pt x="1582579" y="703349"/>
                    <a:pt x="1585604" y="703027"/>
                  </a:cubicBezTo>
                  <a:close/>
                  <a:moveTo>
                    <a:pt x="956295" y="703027"/>
                  </a:moveTo>
                  <a:cubicBezTo>
                    <a:pt x="959321" y="702706"/>
                    <a:pt x="962518" y="703207"/>
                    <a:pt x="965171" y="704605"/>
                  </a:cubicBezTo>
                  <a:lnTo>
                    <a:pt x="979723" y="712274"/>
                  </a:lnTo>
                  <a:cubicBezTo>
                    <a:pt x="985029" y="715070"/>
                    <a:pt x="986146" y="720399"/>
                    <a:pt x="982218" y="724176"/>
                  </a:cubicBezTo>
                  <a:lnTo>
                    <a:pt x="965968" y="739800"/>
                  </a:lnTo>
                  <a:cubicBezTo>
                    <a:pt x="962040" y="743578"/>
                    <a:pt x="954555" y="744373"/>
                    <a:pt x="949248" y="741577"/>
                  </a:cubicBezTo>
                  <a:lnTo>
                    <a:pt x="934696" y="733907"/>
                  </a:lnTo>
                  <a:cubicBezTo>
                    <a:pt x="929390" y="731111"/>
                    <a:pt x="928273" y="725782"/>
                    <a:pt x="932202" y="722005"/>
                  </a:cubicBezTo>
                  <a:lnTo>
                    <a:pt x="948451" y="706380"/>
                  </a:lnTo>
                  <a:cubicBezTo>
                    <a:pt x="950415" y="704492"/>
                    <a:pt x="953269" y="703349"/>
                    <a:pt x="956295" y="703027"/>
                  </a:cubicBezTo>
                  <a:close/>
                  <a:moveTo>
                    <a:pt x="325791" y="703027"/>
                  </a:moveTo>
                  <a:cubicBezTo>
                    <a:pt x="328817" y="702706"/>
                    <a:pt x="332015" y="703207"/>
                    <a:pt x="334667" y="704605"/>
                  </a:cubicBezTo>
                  <a:lnTo>
                    <a:pt x="349220" y="712274"/>
                  </a:lnTo>
                  <a:cubicBezTo>
                    <a:pt x="354526" y="715070"/>
                    <a:pt x="355643" y="720399"/>
                    <a:pt x="351715" y="724176"/>
                  </a:cubicBezTo>
                  <a:lnTo>
                    <a:pt x="335465" y="739800"/>
                  </a:lnTo>
                  <a:cubicBezTo>
                    <a:pt x="331537" y="743578"/>
                    <a:pt x="324051" y="744373"/>
                    <a:pt x="318745" y="741577"/>
                  </a:cubicBezTo>
                  <a:lnTo>
                    <a:pt x="304193" y="733907"/>
                  </a:lnTo>
                  <a:cubicBezTo>
                    <a:pt x="298887" y="731111"/>
                    <a:pt x="297770" y="725782"/>
                    <a:pt x="301698" y="722005"/>
                  </a:cubicBezTo>
                  <a:lnTo>
                    <a:pt x="317948" y="706380"/>
                  </a:lnTo>
                  <a:cubicBezTo>
                    <a:pt x="319911" y="704492"/>
                    <a:pt x="322766" y="703349"/>
                    <a:pt x="325791" y="703027"/>
                  </a:cubicBezTo>
                  <a:close/>
                  <a:moveTo>
                    <a:pt x="4176676" y="698075"/>
                  </a:moveTo>
                  <a:cubicBezTo>
                    <a:pt x="4178518" y="698133"/>
                    <a:pt x="4180327" y="698691"/>
                    <a:pt x="4181669" y="699735"/>
                  </a:cubicBezTo>
                  <a:lnTo>
                    <a:pt x="4187429" y="704216"/>
                  </a:lnTo>
                  <a:cubicBezTo>
                    <a:pt x="4190114" y="706305"/>
                    <a:pt x="4189911" y="709546"/>
                    <a:pt x="4186978" y="711457"/>
                  </a:cubicBezTo>
                  <a:lnTo>
                    <a:pt x="4180683" y="715558"/>
                  </a:lnTo>
                  <a:cubicBezTo>
                    <a:pt x="4177750" y="717468"/>
                    <a:pt x="4173195" y="717325"/>
                    <a:pt x="4170510" y="715236"/>
                  </a:cubicBezTo>
                  <a:lnTo>
                    <a:pt x="4164750" y="710755"/>
                  </a:lnTo>
                  <a:cubicBezTo>
                    <a:pt x="4162067" y="708667"/>
                    <a:pt x="4162270" y="705425"/>
                    <a:pt x="4165202" y="703514"/>
                  </a:cubicBezTo>
                  <a:lnTo>
                    <a:pt x="4171498" y="699413"/>
                  </a:lnTo>
                  <a:cubicBezTo>
                    <a:pt x="4172964" y="698458"/>
                    <a:pt x="4174836" y="698017"/>
                    <a:pt x="4176676" y="698075"/>
                  </a:cubicBezTo>
                  <a:close/>
                  <a:moveTo>
                    <a:pt x="3547367" y="698075"/>
                  </a:moveTo>
                  <a:cubicBezTo>
                    <a:pt x="3549208" y="698133"/>
                    <a:pt x="3551018" y="698691"/>
                    <a:pt x="3552360" y="699735"/>
                  </a:cubicBezTo>
                  <a:lnTo>
                    <a:pt x="3558119" y="704216"/>
                  </a:lnTo>
                  <a:cubicBezTo>
                    <a:pt x="3560804" y="706305"/>
                    <a:pt x="3560602" y="709546"/>
                    <a:pt x="3557668" y="711457"/>
                  </a:cubicBezTo>
                  <a:lnTo>
                    <a:pt x="3551373" y="715558"/>
                  </a:lnTo>
                  <a:cubicBezTo>
                    <a:pt x="3548440" y="717468"/>
                    <a:pt x="3543885" y="717325"/>
                    <a:pt x="3541201" y="715236"/>
                  </a:cubicBezTo>
                  <a:lnTo>
                    <a:pt x="3535442" y="710755"/>
                  </a:lnTo>
                  <a:cubicBezTo>
                    <a:pt x="3532757" y="708667"/>
                    <a:pt x="3532959" y="705425"/>
                    <a:pt x="3535892" y="703514"/>
                  </a:cubicBezTo>
                  <a:lnTo>
                    <a:pt x="3542188" y="699413"/>
                  </a:lnTo>
                  <a:cubicBezTo>
                    <a:pt x="3543654" y="698458"/>
                    <a:pt x="3545526" y="698017"/>
                    <a:pt x="3547367" y="698075"/>
                  </a:cubicBezTo>
                  <a:close/>
                  <a:moveTo>
                    <a:pt x="2916864" y="698075"/>
                  </a:moveTo>
                  <a:cubicBezTo>
                    <a:pt x="2918705" y="698133"/>
                    <a:pt x="2920514" y="698691"/>
                    <a:pt x="2921857" y="699735"/>
                  </a:cubicBezTo>
                  <a:lnTo>
                    <a:pt x="2927616" y="704216"/>
                  </a:lnTo>
                  <a:cubicBezTo>
                    <a:pt x="2930300" y="706305"/>
                    <a:pt x="2930098" y="709546"/>
                    <a:pt x="2927165" y="711457"/>
                  </a:cubicBezTo>
                  <a:lnTo>
                    <a:pt x="2920870" y="715558"/>
                  </a:lnTo>
                  <a:cubicBezTo>
                    <a:pt x="2917936" y="717468"/>
                    <a:pt x="2913382" y="717325"/>
                    <a:pt x="2910698" y="715236"/>
                  </a:cubicBezTo>
                  <a:lnTo>
                    <a:pt x="2904938" y="710755"/>
                  </a:lnTo>
                  <a:cubicBezTo>
                    <a:pt x="2902254" y="708667"/>
                    <a:pt x="2902456" y="705425"/>
                    <a:pt x="2905390" y="703514"/>
                  </a:cubicBezTo>
                  <a:lnTo>
                    <a:pt x="2911684" y="699413"/>
                  </a:lnTo>
                  <a:cubicBezTo>
                    <a:pt x="2913151" y="698458"/>
                    <a:pt x="2915023" y="698017"/>
                    <a:pt x="2916864" y="698075"/>
                  </a:cubicBezTo>
                  <a:close/>
                  <a:moveTo>
                    <a:pt x="2286233" y="698075"/>
                  </a:moveTo>
                  <a:cubicBezTo>
                    <a:pt x="2288074" y="698133"/>
                    <a:pt x="2289884" y="698691"/>
                    <a:pt x="2291226" y="699735"/>
                  </a:cubicBezTo>
                  <a:lnTo>
                    <a:pt x="2296986" y="704216"/>
                  </a:lnTo>
                  <a:cubicBezTo>
                    <a:pt x="2299670" y="706305"/>
                    <a:pt x="2299468" y="709546"/>
                    <a:pt x="2296534" y="711457"/>
                  </a:cubicBezTo>
                  <a:lnTo>
                    <a:pt x="2290239" y="715558"/>
                  </a:lnTo>
                  <a:cubicBezTo>
                    <a:pt x="2287306" y="717468"/>
                    <a:pt x="2282752" y="717325"/>
                    <a:pt x="2280067" y="715236"/>
                  </a:cubicBezTo>
                  <a:lnTo>
                    <a:pt x="2274307" y="710755"/>
                  </a:lnTo>
                  <a:cubicBezTo>
                    <a:pt x="2271623" y="708667"/>
                    <a:pt x="2271825" y="705425"/>
                    <a:pt x="2274758" y="703514"/>
                  </a:cubicBezTo>
                  <a:lnTo>
                    <a:pt x="2281054" y="699413"/>
                  </a:lnTo>
                  <a:cubicBezTo>
                    <a:pt x="2282520" y="698458"/>
                    <a:pt x="2284392" y="698017"/>
                    <a:pt x="2286233" y="698075"/>
                  </a:cubicBezTo>
                  <a:close/>
                  <a:moveTo>
                    <a:pt x="1655730" y="698075"/>
                  </a:moveTo>
                  <a:cubicBezTo>
                    <a:pt x="1657571" y="698133"/>
                    <a:pt x="1659380" y="698691"/>
                    <a:pt x="1660722" y="699735"/>
                  </a:cubicBezTo>
                  <a:lnTo>
                    <a:pt x="1666482" y="704216"/>
                  </a:lnTo>
                  <a:cubicBezTo>
                    <a:pt x="1669167" y="706305"/>
                    <a:pt x="1668964" y="709546"/>
                    <a:pt x="1666031" y="711457"/>
                  </a:cubicBezTo>
                  <a:lnTo>
                    <a:pt x="1659736" y="715558"/>
                  </a:lnTo>
                  <a:cubicBezTo>
                    <a:pt x="1656803" y="717468"/>
                    <a:pt x="1652248" y="717325"/>
                    <a:pt x="1649564" y="715236"/>
                  </a:cubicBezTo>
                  <a:lnTo>
                    <a:pt x="1643804" y="710755"/>
                  </a:lnTo>
                  <a:cubicBezTo>
                    <a:pt x="1641120" y="708667"/>
                    <a:pt x="1641322" y="705425"/>
                    <a:pt x="1644255" y="703514"/>
                  </a:cubicBezTo>
                  <a:lnTo>
                    <a:pt x="1650551" y="699413"/>
                  </a:lnTo>
                  <a:cubicBezTo>
                    <a:pt x="1652017" y="698458"/>
                    <a:pt x="1653889" y="698017"/>
                    <a:pt x="1655730" y="698075"/>
                  </a:cubicBezTo>
                  <a:close/>
                  <a:moveTo>
                    <a:pt x="1026420" y="698075"/>
                  </a:moveTo>
                  <a:cubicBezTo>
                    <a:pt x="1028261" y="698133"/>
                    <a:pt x="1030071" y="698691"/>
                    <a:pt x="1031413" y="699735"/>
                  </a:cubicBezTo>
                  <a:lnTo>
                    <a:pt x="1037172" y="704216"/>
                  </a:lnTo>
                  <a:cubicBezTo>
                    <a:pt x="1039857" y="706305"/>
                    <a:pt x="1039655" y="709546"/>
                    <a:pt x="1036722" y="711457"/>
                  </a:cubicBezTo>
                  <a:lnTo>
                    <a:pt x="1030426" y="715558"/>
                  </a:lnTo>
                  <a:cubicBezTo>
                    <a:pt x="1027493" y="717468"/>
                    <a:pt x="1022938" y="717325"/>
                    <a:pt x="1020254" y="715236"/>
                  </a:cubicBezTo>
                  <a:lnTo>
                    <a:pt x="1014495" y="710755"/>
                  </a:lnTo>
                  <a:cubicBezTo>
                    <a:pt x="1011810" y="708667"/>
                    <a:pt x="1012012" y="705425"/>
                    <a:pt x="1014946" y="703514"/>
                  </a:cubicBezTo>
                  <a:lnTo>
                    <a:pt x="1021241" y="699413"/>
                  </a:lnTo>
                  <a:cubicBezTo>
                    <a:pt x="1022707" y="698458"/>
                    <a:pt x="1024579" y="698017"/>
                    <a:pt x="1026420" y="698075"/>
                  </a:cubicBezTo>
                  <a:close/>
                  <a:moveTo>
                    <a:pt x="395917" y="698075"/>
                  </a:moveTo>
                  <a:cubicBezTo>
                    <a:pt x="397758" y="698133"/>
                    <a:pt x="399567" y="698691"/>
                    <a:pt x="400910" y="699735"/>
                  </a:cubicBezTo>
                  <a:lnTo>
                    <a:pt x="406669" y="704216"/>
                  </a:lnTo>
                  <a:cubicBezTo>
                    <a:pt x="409353" y="706305"/>
                    <a:pt x="409151" y="709546"/>
                    <a:pt x="406218" y="711457"/>
                  </a:cubicBezTo>
                  <a:lnTo>
                    <a:pt x="399923" y="715558"/>
                  </a:lnTo>
                  <a:cubicBezTo>
                    <a:pt x="396989" y="717468"/>
                    <a:pt x="392435" y="717325"/>
                    <a:pt x="389751" y="715236"/>
                  </a:cubicBezTo>
                  <a:lnTo>
                    <a:pt x="383991" y="710755"/>
                  </a:lnTo>
                  <a:cubicBezTo>
                    <a:pt x="381307" y="708667"/>
                    <a:pt x="381509" y="705425"/>
                    <a:pt x="384443" y="703514"/>
                  </a:cubicBezTo>
                  <a:lnTo>
                    <a:pt x="390738" y="699413"/>
                  </a:lnTo>
                  <a:cubicBezTo>
                    <a:pt x="392204" y="698458"/>
                    <a:pt x="394076" y="698017"/>
                    <a:pt x="395917" y="698075"/>
                  </a:cubicBezTo>
                  <a:close/>
                  <a:moveTo>
                    <a:pt x="4254182" y="698074"/>
                  </a:moveTo>
                  <a:cubicBezTo>
                    <a:pt x="4256024" y="698132"/>
                    <a:pt x="4257834" y="698690"/>
                    <a:pt x="4259176" y="699734"/>
                  </a:cubicBezTo>
                  <a:lnTo>
                    <a:pt x="4264936" y="704216"/>
                  </a:lnTo>
                  <a:cubicBezTo>
                    <a:pt x="4267620" y="706304"/>
                    <a:pt x="4267418" y="709545"/>
                    <a:pt x="4264484" y="711456"/>
                  </a:cubicBezTo>
                  <a:lnTo>
                    <a:pt x="4258188" y="715557"/>
                  </a:lnTo>
                  <a:cubicBezTo>
                    <a:pt x="4255255" y="717467"/>
                    <a:pt x="4250702" y="717324"/>
                    <a:pt x="4248018" y="715236"/>
                  </a:cubicBezTo>
                  <a:lnTo>
                    <a:pt x="4242258" y="710754"/>
                  </a:lnTo>
                  <a:cubicBezTo>
                    <a:pt x="4239574" y="708666"/>
                    <a:pt x="4239776" y="705424"/>
                    <a:pt x="4242709" y="703514"/>
                  </a:cubicBezTo>
                  <a:lnTo>
                    <a:pt x="4249004" y="699413"/>
                  </a:lnTo>
                  <a:cubicBezTo>
                    <a:pt x="4250470" y="698458"/>
                    <a:pt x="4252342" y="698016"/>
                    <a:pt x="4254182" y="698074"/>
                  </a:cubicBezTo>
                  <a:close/>
                  <a:moveTo>
                    <a:pt x="3623679" y="698074"/>
                  </a:moveTo>
                  <a:cubicBezTo>
                    <a:pt x="3625520" y="698132"/>
                    <a:pt x="3627330" y="698690"/>
                    <a:pt x="3628672" y="699734"/>
                  </a:cubicBezTo>
                  <a:lnTo>
                    <a:pt x="3634432" y="704216"/>
                  </a:lnTo>
                  <a:cubicBezTo>
                    <a:pt x="3637116" y="706304"/>
                    <a:pt x="3636914" y="709545"/>
                    <a:pt x="3633981" y="711456"/>
                  </a:cubicBezTo>
                  <a:lnTo>
                    <a:pt x="3627685" y="715557"/>
                  </a:lnTo>
                  <a:cubicBezTo>
                    <a:pt x="3624752" y="717467"/>
                    <a:pt x="3620198" y="717324"/>
                    <a:pt x="3617514" y="715236"/>
                  </a:cubicBezTo>
                  <a:lnTo>
                    <a:pt x="3611754" y="710754"/>
                  </a:lnTo>
                  <a:cubicBezTo>
                    <a:pt x="3609070" y="708666"/>
                    <a:pt x="3609272" y="705424"/>
                    <a:pt x="3612205" y="703514"/>
                  </a:cubicBezTo>
                  <a:lnTo>
                    <a:pt x="3618500" y="699413"/>
                  </a:lnTo>
                  <a:cubicBezTo>
                    <a:pt x="3619967" y="698458"/>
                    <a:pt x="3621839" y="698016"/>
                    <a:pt x="3623679" y="698074"/>
                  </a:cubicBezTo>
                  <a:close/>
                  <a:moveTo>
                    <a:pt x="2994370" y="698074"/>
                  </a:moveTo>
                  <a:cubicBezTo>
                    <a:pt x="2996210" y="698132"/>
                    <a:pt x="2998020" y="698690"/>
                    <a:pt x="2999362" y="699734"/>
                  </a:cubicBezTo>
                  <a:lnTo>
                    <a:pt x="3005123" y="704216"/>
                  </a:lnTo>
                  <a:cubicBezTo>
                    <a:pt x="3007807" y="706304"/>
                    <a:pt x="3007605" y="709545"/>
                    <a:pt x="3004671" y="711456"/>
                  </a:cubicBezTo>
                  <a:lnTo>
                    <a:pt x="2998376" y="715557"/>
                  </a:lnTo>
                  <a:cubicBezTo>
                    <a:pt x="2995442" y="717467"/>
                    <a:pt x="2990889" y="717324"/>
                    <a:pt x="2988205" y="715236"/>
                  </a:cubicBezTo>
                  <a:lnTo>
                    <a:pt x="2982445" y="710754"/>
                  </a:lnTo>
                  <a:cubicBezTo>
                    <a:pt x="2979761" y="708666"/>
                    <a:pt x="2979963" y="705424"/>
                    <a:pt x="2982896" y="703514"/>
                  </a:cubicBezTo>
                  <a:lnTo>
                    <a:pt x="2989191" y="699413"/>
                  </a:lnTo>
                  <a:cubicBezTo>
                    <a:pt x="2990657" y="698458"/>
                    <a:pt x="2992529" y="698016"/>
                    <a:pt x="2994370" y="698074"/>
                  </a:cubicBezTo>
                  <a:close/>
                  <a:moveTo>
                    <a:pt x="2363866" y="698074"/>
                  </a:moveTo>
                  <a:cubicBezTo>
                    <a:pt x="2365707" y="698132"/>
                    <a:pt x="2367517" y="698690"/>
                    <a:pt x="2368859" y="699734"/>
                  </a:cubicBezTo>
                  <a:lnTo>
                    <a:pt x="2374619" y="704216"/>
                  </a:lnTo>
                  <a:cubicBezTo>
                    <a:pt x="2377303" y="706304"/>
                    <a:pt x="2377101" y="709545"/>
                    <a:pt x="2374168" y="711456"/>
                  </a:cubicBezTo>
                  <a:lnTo>
                    <a:pt x="2367872" y="715557"/>
                  </a:lnTo>
                  <a:cubicBezTo>
                    <a:pt x="2364939" y="717467"/>
                    <a:pt x="2360385" y="717324"/>
                    <a:pt x="2357701" y="715236"/>
                  </a:cubicBezTo>
                  <a:lnTo>
                    <a:pt x="2351941" y="710754"/>
                  </a:lnTo>
                  <a:cubicBezTo>
                    <a:pt x="2349257" y="708666"/>
                    <a:pt x="2349459" y="705424"/>
                    <a:pt x="2352392" y="703514"/>
                  </a:cubicBezTo>
                  <a:lnTo>
                    <a:pt x="2358688" y="699413"/>
                  </a:lnTo>
                  <a:cubicBezTo>
                    <a:pt x="2360154" y="698458"/>
                    <a:pt x="2362026" y="698016"/>
                    <a:pt x="2363866" y="698074"/>
                  </a:cubicBezTo>
                  <a:close/>
                  <a:moveTo>
                    <a:pt x="1733236" y="698074"/>
                  </a:moveTo>
                  <a:cubicBezTo>
                    <a:pt x="1735077" y="698132"/>
                    <a:pt x="1736887" y="698690"/>
                    <a:pt x="1738229" y="699734"/>
                  </a:cubicBezTo>
                  <a:lnTo>
                    <a:pt x="1743989" y="704216"/>
                  </a:lnTo>
                  <a:cubicBezTo>
                    <a:pt x="1746673" y="706304"/>
                    <a:pt x="1746470" y="709545"/>
                    <a:pt x="1743537" y="711456"/>
                  </a:cubicBezTo>
                  <a:lnTo>
                    <a:pt x="1737242" y="715557"/>
                  </a:lnTo>
                  <a:cubicBezTo>
                    <a:pt x="1734308" y="717467"/>
                    <a:pt x="1729755" y="717324"/>
                    <a:pt x="1727071" y="715236"/>
                  </a:cubicBezTo>
                  <a:lnTo>
                    <a:pt x="1721310" y="710754"/>
                  </a:lnTo>
                  <a:cubicBezTo>
                    <a:pt x="1718627" y="708666"/>
                    <a:pt x="1718828" y="705424"/>
                    <a:pt x="1721762" y="703514"/>
                  </a:cubicBezTo>
                  <a:lnTo>
                    <a:pt x="1728057" y="699413"/>
                  </a:lnTo>
                  <a:cubicBezTo>
                    <a:pt x="1729524" y="698458"/>
                    <a:pt x="1731396" y="698016"/>
                    <a:pt x="1733236" y="698074"/>
                  </a:cubicBezTo>
                  <a:close/>
                  <a:moveTo>
                    <a:pt x="1102733" y="698074"/>
                  </a:moveTo>
                  <a:cubicBezTo>
                    <a:pt x="1104573" y="698132"/>
                    <a:pt x="1106383" y="698690"/>
                    <a:pt x="1107725" y="699734"/>
                  </a:cubicBezTo>
                  <a:lnTo>
                    <a:pt x="1113485" y="704216"/>
                  </a:lnTo>
                  <a:cubicBezTo>
                    <a:pt x="1116170" y="706304"/>
                    <a:pt x="1115967" y="709545"/>
                    <a:pt x="1113034" y="711456"/>
                  </a:cubicBezTo>
                  <a:lnTo>
                    <a:pt x="1106739" y="715557"/>
                  </a:lnTo>
                  <a:cubicBezTo>
                    <a:pt x="1103805" y="717467"/>
                    <a:pt x="1099252" y="717324"/>
                    <a:pt x="1096567" y="715236"/>
                  </a:cubicBezTo>
                  <a:lnTo>
                    <a:pt x="1090807" y="710754"/>
                  </a:lnTo>
                  <a:cubicBezTo>
                    <a:pt x="1088123" y="708666"/>
                    <a:pt x="1088325" y="705424"/>
                    <a:pt x="1091258" y="703514"/>
                  </a:cubicBezTo>
                  <a:lnTo>
                    <a:pt x="1097553" y="699413"/>
                  </a:lnTo>
                  <a:cubicBezTo>
                    <a:pt x="1099020" y="698458"/>
                    <a:pt x="1100892" y="698016"/>
                    <a:pt x="1102733" y="698074"/>
                  </a:cubicBezTo>
                  <a:close/>
                  <a:moveTo>
                    <a:pt x="473423" y="698074"/>
                  </a:moveTo>
                  <a:cubicBezTo>
                    <a:pt x="475263" y="698132"/>
                    <a:pt x="477073" y="698690"/>
                    <a:pt x="478415" y="699734"/>
                  </a:cubicBezTo>
                  <a:lnTo>
                    <a:pt x="484176" y="704216"/>
                  </a:lnTo>
                  <a:cubicBezTo>
                    <a:pt x="486860" y="706304"/>
                    <a:pt x="486657" y="709545"/>
                    <a:pt x="483724" y="711456"/>
                  </a:cubicBezTo>
                  <a:lnTo>
                    <a:pt x="477429" y="715557"/>
                  </a:lnTo>
                  <a:cubicBezTo>
                    <a:pt x="474495" y="717467"/>
                    <a:pt x="469942" y="717324"/>
                    <a:pt x="467258" y="715236"/>
                  </a:cubicBezTo>
                  <a:lnTo>
                    <a:pt x="461497" y="710754"/>
                  </a:lnTo>
                  <a:cubicBezTo>
                    <a:pt x="458814" y="708666"/>
                    <a:pt x="459016" y="705424"/>
                    <a:pt x="461949" y="703514"/>
                  </a:cubicBezTo>
                  <a:lnTo>
                    <a:pt x="468244" y="699413"/>
                  </a:lnTo>
                  <a:cubicBezTo>
                    <a:pt x="469710" y="698458"/>
                    <a:pt x="471582" y="698016"/>
                    <a:pt x="473423" y="698074"/>
                  </a:cubicBezTo>
                  <a:close/>
                  <a:moveTo>
                    <a:pt x="3888859" y="696083"/>
                  </a:moveTo>
                  <a:cubicBezTo>
                    <a:pt x="3892166" y="696125"/>
                    <a:pt x="3895450" y="697064"/>
                    <a:pt x="3897928" y="698892"/>
                  </a:cubicBezTo>
                  <a:lnTo>
                    <a:pt x="3919476" y="714785"/>
                  </a:lnTo>
                  <a:cubicBezTo>
                    <a:pt x="3924431" y="718440"/>
                    <a:pt x="3924286" y="724263"/>
                    <a:pt x="3919152" y="727790"/>
                  </a:cubicBezTo>
                  <a:lnTo>
                    <a:pt x="3905069" y="737466"/>
                  </a:lnTo>
                  <a:cubicBezTo>
                    <a:pt x="3899935" y="740994"/>
                    <a:pt x="3891755" y="740891"/>
                    <a:pt x="3886799" y="737236"/>
                  </a:cubicBezTo>
                  <a:lnTo>
                    <a:pt x="3865251" y="721343"/>
                  </a:lnTo>
                  <a:cubicBezTo>
                    <a:pt x="3860295" y="717688"/>
                    <a:pt x="3860440" y="711865"/>
                    <a:pt x="3865574" y="708337"/>
                  </a:cubicBezTo>
                  <a:lnTo>
                    <a:pt x="3879657" y="698661"/>
                  </a:lnTo>
                  <a:cubicBezTo>
                    <a:pt x="3882224" y="696897"/>
                    <a:pt x="3885553" y="696041"/>
                    <a:pt x="3888859" y="696083"/>
                  </a:cubicBezTo>
                  <a:close/>
                  <a:moveTo>
                    <a:pt x="3259550" y="696083"/>
                  </a:moveTo>
                  <a:cubicBezTo>
                    <a:pt x="3262856" y="696125"/>
                    <a:pt x="3266140" y="697064"/>
                    <a:pt x="3268618" y="698892"/>
                  </a:cubicBezTo>
                  <a:lnTo>
                    <a:pt x="3290166" y="714785"/>
                  </a:lnTo>
                  <a:cubicBezTo>
                    <a:pt x="3295121" y="718440"/>
                    <a:pt x="3294977" y="724263"/>
                    <a:pt x="3289842" y="727790"/>
                  </a:cubicBezTo>
                  <a:lnTo>
                    <a:pt x="3275760" y="737466"/>
                  </a:lnTo>
                  <a:cubicBezTo>
                    <a:pt x="3270625" y="740994"/>
                    <a:pt x="3262445" y="740891"/>
                    <a:pt x="3257490" y="737236"/>
                  </a:cubicBezTo>
                  <a:lnTo>
                    <a:pt x="3235941" y="721343"/>
                  </a:lnTo>
                  <a:cubicBezTo>
                    <a:pt x="3230986" y="717688"/>
                    <a:pt x="3231130" y="711865"/>
                    <a:pt x="3236264" y="708337"/>
                  </a:cubicBezTo>
                  <a:lnTo>
                    <a:pt x="3250348" y="698661"/>
                  </a:lnTo>
                  <a:cubicBezTo>
                    <a:pt x="3252914" y="696897"/>
                    <a:pt x="3256244" y="696041"/>
                    <a:pt x="3259550" y="696083"/>
                  </a:cubicBezTo>
                  <a:close/>
                  <a:moveTo>
                    <a:pt x="2629046" y="696083"/>
                  </a:moveTo>
                  <a:cubicBezTo>
                    <a:pt x="2632353" y="696125"/>
                    <a:pt x="2635636" y="697064"/>
                    <a:pt x="2638114" y="698892"/>
                  </a:cubicBezTo>
                  <a:lnTo>
                    <a:pt x="2659663" y="714785"/>
                  </a:lnTo>
                  <a:cubicBezTo>
                    <a:pt x="2664618" y="718440"/>
                    <a:pt x="2664473" y="724263"/>
                    <a:pt x="2659339" y="727790"/>
                  </a:cubicBezTo>
                  <a:lnTo>
                    <a:pt x="2645257" y="737466"/>
                  </a:lnTo>
                  <a:cubicBezTo>
                    <a:pt x="2640121" y="740994"/>
                    <a:pt x="2631942" y="740891"/>
                    <a:pt x="2626986" y="737236"/>
                  </a:cubicBezTo>
                  <a:lnTo>
                    <a:pt x="2605438" y="721343"/>
                  </a:lnTo>
                  <a:cubicBezTo>
                    <a:pt x="2600482" y="717688"/>
                    <a:pt x="2600627" y="711865"/>
                    <a:pt x="2605761" y="708337"/>
                  </a:cubicBezTo>
                  <a:lnTo>
                    <a:pt x="2619844" y="698661"/>
                  </a:lnTo>
                  <a:cubicBezTo>
                    <a:pt x="2622411" y="696897"/>
                    <a:pt x="2625740" y="696041"/>
                    <a:pt x="2629046" y="696083"/>
                  </a:cubicBezTo>
                  <a:close/>
                  <a:moveTo>
                    <a:pt x="1998415" y="696083"/>
                  </a:moveTo>
                  <a:cubicBezTo>
                    <a:pt x="2001722" y="696125"/>
                    <a:pt x="2005006" y="697064"/>
                    <a:pt x="2007484" y="698892"/>
                  </a:cubicBezTo>
                  <a:lnTo>
                    <a:pt x="2029032" y="714785"/>
                  </a:lnTo>
                  <a:cubicBezTo>
                    <a:pt x="2033988" y="718440"/>
                    <a:pt x="2033843" y="724263"/>
                    <a:pt x="2028709" y="727790"/>
                  </a:cubicBezTo>
                  <a:lnTo>
                    <a:pt x="2014626" y="737466"/>
                  </a:lnTo>
                  <a:cubicBezTo>
                    <a:pt x="2009491" y="740994"/>
                    <a:pt x="2001311" y="740891"/>
                    <a:pt x="1996355" y="737236"/>
                  </a:cubicBezTo>
                  <a:lnTo>
                    <a:pt x="1974808" y="721343"/>
                  </a:lnTo>
                  <a:cubicBezTo>
                    <a:pt x="1969852" y="717688"/>
                    <a:pt x="1969996" y="711865"/>
                    <a:pt x="1975131" y="708337"/>
                  </a:cubicBezTo>
                  <a:lnTo>
                    <a:pt x="1989213" y="698661"/>
                  </a:lnTo>
                  <a:cubicBezTo>
                    <a:pt x="1991781" y="696897"/>
                    <a:pt x="1995110" y="696041"/>
                    <a:pt x="1998415" y="696083"/>
                  </a:cubicBezTo>
                  <a:close/>
                  <a:moveTo>
                    <a:pt x="1367912" y="696083"/>
                  </a:moveTo>
                  <a:cubicBezTo>
                    <a:pt x="1371219" y="696125"/>
                    <a:pt x="1374503" y="697064"/>
                    <a:pt x="1376981" y="698892"/>
                  </a:cubicBezTo>
                  <a:lnTo>
                    <a:pt x="1398529" y="714785"/>
                  </a:lnTo>
                  <a:cubicBezTo>
                    <a:pt x="1403484" y="718440"/>
                    <a:pt x="1403339" y="724263"/>
                    <a:pt x="1398205" y="727790"/>
                  </a:cubicBezTo>
                  <a:lnTo>
                    <a:pt x="1384122" y="737466"/>
                  </a:lnTo>
                  <a:cubicBezTo>
                    <a:pt x="1378988" y="740994"/>
                    <a:pt x="1370808" y="740891"/>
                    <a:pt x="1365852" y="737236"/>
                  </a:cubicBezTo>
                  <a:lnTo>
                    <a:pt x="1344304" y="721343"/>
                  </a:lnTo>
                  <a:cubicBezTo>
                    <a:pt x="1339348" y="717688"/>
                    <a:pt x="1339493" y="711865"/>
                    <a:pt x="1344628" y="708337"/>
                  </a:cubicBezTo>
                  <a:lnTo>
                    <a:pt x="1358710" y="698661"/>
                  </a:lnTo>
                  <a:cubicBezTo>
                    <a:pt x="1361277" y="696897"/>
                    <a:pt x="1364606" y="696041"/>
                    <a:pt x="1367912" y="696083"/>
                  </a:cubicBezTo>
                  <a:close/>
                  <a:moveTo>
                    <a:pt x="738602" y="696083"/>
                  </a:moveTo>
                  <a:cubicBezTo>
                    <a:pt x="741909" y="696125"/>
                    <a:pt x="745193" y="697064"/>
                    <a:pt x="747671" y="698892"/>
                  </a:cubicBezTo>
                  <a:lnTo>
                    <a:pt x="769219" y="714785"/>
                  </a:lnTo>
                  <a:cubicBezTo>
                    <a:pt x="774175" y="718440"/>
                    <a:pt x="774029" y="724263"/>
                    <a:pt x="768896" y="727790"/>
                  </a:cubicBezTo>
                  <a:lnTo>
                    <a:pt x="754813" y="737466"/>
                  </a:lnTo>
                  <a:cubicBezTo>
                    <a:pt x="749678" y="740994"/>
                    <a:pt x="741498" y="740891"/>
                    <a:pt x="736543" y="737236"/>
                  </a:cubicBezTo>
                  <a:lnTo>
                    <a:pt x="714994" y="721343"/>
                  </a:lnTo>
                  <a:cubicBezTo>
                    <a:pt x="710039" y="717688"/>
                    <a:pt x="710183" y="711865"/>
                    <a:pt x="715318" y="708337"/>
                  </a:cubicBezTo>
                  <a:lnTo>
                    <a:pt x="729401" y="698661"/>
                  </a:lnTo>
                  <a:cubicBezTo>
                    <a:pt x="731967" y="696897"/>
                    <a:pt x="735297" y="696041"/>
                    <a:pt x="738602" y="696083"/>
                  </a:cubicBezTo>
                  <a:close/>
                  <a:moveTo>
                    <a:pt x="4208460" y="687297"/>
                  </a:moveTo>
                  <a:lnTo>
                    <a:pt x="4211839" y="687297"/>
                  </a:lnTo>
                  <a:lnTo>
                    <a:pt x="4218901" y="687297"/>
                  </a:lnTo>
                  <a:cubicBezTo>
                    <a:pt x="4224956" y="687297"/>
                    <a:pt x="4229865" y="690792"/>
                    <a:pt x="4229865" y="695103"/>
                  </a:cubicBezTo>
                  <a:cubicBezTo>
                    <a:pt x="4229866" y="698351"/>
                    <a:pt x="4229866" y="701599"/>
                    <a:pt x="4229866" y="704848"/>
                  </a:cubicBezTo>
                  <a:cubicBezTo>
                    <a:pt x="4229865" y="709158"/>
                    <a:pt x="4224956" y="712653"/>
                    <a:pt x="4218902" y="712653"/>
                  </a:cubicBezTo>
                  <a:lnTo>
                    <a:pt x="4211839" y="712653"/>
                  </a:lnTo>
                  <a:lnTo>
                    <a:pt x="4211839" y="712653"/>
                  </a:lnTo>
                  <a:lnTo>
                    <a:pt x="4208461" y="712653"/>
                  </a:lnTo>
                  <a:cubicBezTo>
                    <a:pt x="4202406" y="712653"/>
                    <a:pt x="4197496" y="709159"/>
                    <a:pt x="4197496" y="704848"/>
                  </a:cubicBezTo>
                  <a:lnTo>
                    <a:pt x="4197496" y="695102"/>
                  </a:lnTo>
                  <a:cubicBezTo>
                    <a:pt x="4197496" y="690791"/>
                    <a:pt x="4202406" y="687297"/>
                    <a:pt x="4208460" y="687297"/>
                  </a:cubicBezTo>
                  <a:close/>
                  <a:moveTo>
                    <a:pt x="3579151" y="687297"/>
                  </a:moveTo>
                  <a:lnTo>
                    <a:pt x="3581335" y="687297"/>
                  </a:lnTo>
                  <a:lnTo>
                    <a:pt x="3588397" y="687297"/>
                  </a:lnTo>
                  <a:cubicBezTo>
                    <a:pt x="3594453" y="687297"/>
                    <a:pt x="3599362" y="690792"/>
                    <a:pt x="3599362" y="695103"/>
                  </a:cubicBezTo>
                  <a:cubicBezTo>
                    <a:pt x="3599362" y="698351"/>
                    <a:pt x="3599362" y="701599"/>
                    <a:pt x="3599362" y="704848"/>
                  </a:cubicBezTo>
                  <a:cubicBezTo>
                    <a:pt x="3599362" y="709158"/>
                    <a:pt x="3594453" y="712653"/>
                    <a:pt x="3588398" y="712653"/>
                  </a:cubicBezTo>
                  <a:lnTo>
                    <a:pt x="3581335" y="712653"/>
                  </a:lnTo>
                  <a:lnTo>
                    <a:pt x="3581335" y="712653"/>
                  </a:lnTo>
                  <a:lnTo>
                    <a:pt x="3579152" y="712653"/>
                  </a:lnTo>
                  <a:cubicBezTo>
                    <a:pt x="3573096" y="712653"/>
                    <a:pt x="3568187" y="709159"/>
                    <a:pt x="3568187" y="704848"/>
                  </a:cubicBezTo>
                  <a:lnTo>
                    <a:pt x="3568187" y="695102"/>
                  </a:lnTo>
                  <a:cubicBezTo>
                    <a:pt x="3568187" y="690791"/>
                    <a:pt x="3573096" y="687297"/>
                    <a:pt x="3579151" y="687297"/>
                  </a:cubicBezTo>
                  <a:close/>
                  <a:moveTo>
                    <a:pt x="2948647" y="687297"/>
                  </a:moveTo>
                  <a:lnTo>
                    <a:pt x="2952026" y="687297"/>
                  </a:lnTo>
                  <a:lnTo>
                    <a:pt x="2959088" y="687297"/>
                  </a:lnTo>
                  <a:cubicBezTo>
                    <a:pt x="2965144" y="687297"/>
                    <a:pt x="2970053" y="690792"/>
                    <a:pt x="2970053" y="695103"/>
                  </a:cubicBezTo>
                  <a:cubicBezTo>
                    <a:pt x="2970053" y="698351"/>
                    <a:pt x="2970053" y="701599"/>
                    <a:pt x="2970053" y="704848"/>
                  </a:cubicBezTo>
                  <a:cubicBezTo>
                    <a:pt x="2970053" y="709158"/>
                    <a:pt x="2965144" y="712653"/>
                    <a:pt x="2959088" y="712653"/>
                  </a:cubicBezTo>
                  <a:lnTo>
                    <a:pt x="2952026" y="712653"/>
                  </a:lnTo>
                  <a:lnTo>
                    <a:pt x="2952026" y="712653"/>
                  </a:lnTo>
                  <a:lnTo>
                    <a:pt x="2948648" y="712653"/>
                  </a:lnTo>
                  <a:cubicBezTo>
                    <a:pt x="2942592" y="712653"/>
                    <a:pt x="2937683" y="709159"/>
                    <a:pt x="2937683" y="704848"/>
                  </a:cubicBezTo>
                  <a:lnTo>
                    <a:pt x="2937683" y="695102"/>
                  </a:lnTo>
                  <a:cubicBezTo>
                    <a:pt x="2937683" y="690791"/>
                    <a:pt x="2942592" y="687297"/>
                    <a:pt x="2948647" y="687297"/>
                  </a:cubicBezTo>
                  <a:close/>
                  <a:moveTo>
                    <a:pt x="2318017" y="687297"/>
                  </a:moveTo>
                  <a:lnTo>
                    <a:pt x="2321522" y="687297"/>
                  </a:lnTo>
                  <a:lnTo>
                    <a:pt x="2328584" y="687297"/>
                  </a:lnTo>
                  <a:cubicBezTo>
                    <a:pt x="2334640" y="687297"/>
                    <a:pt x="2339549" y="690792"/>
                    <a:pt x="2339549" y="695103"/>
                  </a:cubicBezTo>
                  <a:cubicBezTo>
                    <a:pt x="2339549" y="698351"/>
                    <a:pt x="2339549" y="701599"/>
                    <a:pt x="2339549" y="704848"/>
                  </a:cubicBezTo>
                  <a:cubicBezTo>
                    <a:pt x="2339549" y="709158"/>
                    <a:pt x="2334640" y="712653"/>
                    <a:pt x="2328585" y="712653"/>
                  </a:cubicBezTo>
                  <a:lnTo>
                    <a:pt x="2321522" y="712653"/>
                  </a:lnTo>
                  <a:lnTo>
                    <a:pt x="2321522" y="712653"/>
                  </a:lnTo>
                  <a:lnTo>
                    <a:pt x="2318017" y="712653"/>
                  </a:lnTo>
                  <a:cubicBezTo>
                    <a:pt x="2311962" y="712653"/>
                    <a:pt x="2307053" y="709159"/>
                    <a:pt x="2307053" y="704848"/>
                  </a:cubicBezTo>
                  <a:lnTo>
                    <a:pt x="2307053" y="695102"/>
                  </a:lnTo>
                  <a:cubicBezTo>
                    <a:pt x="2307053" y="690791"/>
                    <a:pt x="2311962" y="687297"/>
                    <a:pt x="2318017" y="687297"/>
                  </a:cubicBezTo>
                  <a:close/>
                  <a:moveTo>
                    <a:pt x="1687513" y="687297"/>
                  </a:moveTo>
                  <a:lnTo>
                    <a:pt x="1690892" y="687297"/>
                  </a:lnTo>
                  <a:lnTo>
                    <a:pt x="1697954" y="687297"/>
                  </a:lnTo>
                  <a:cubicBezTo>
                    <a:pt x="1704009" y="687297"/>
                    <a:pt x="1708918" y="690792"/>
                    <a:pt x="1708918" y="695103"/>
                  </a:cubicBezTo>
                  <a:cubicBezTo>
                    <a:pt x="1708919" y="698351"/>
                    <a:pt x="1708919" y="701599"/>
                    <a:pt x="1708919" y="704848"/>
                  </a:cubicBezTo>
                  <a:cubicBezTo>
                    <a:pt x="1708918" y="709158"/>
                    <a:pt x="1704009" y="712653"/>
                    <a:pt x="1697955" y="712653"/>
                  </a:cubicBezTo>
                  <a:lnTo>
                    <a:pt x="1690892" y="712653"/>
                  </a:lnTo>
                  <a:lnTo>
                    <a:pt x="1690892" y="712653"/>
                  </a:lnTo>
                  <a:lnTo>
                    <a:pt x="1687514" y="712653"/>
                  </a:lnTo>
                  <a:cubicBezTo>
                    <a:pt x="1681459" y="712653"/>
                    <a:pt x="1676550" y="709159"/>
                    <a:pt x="1676550" y="704848"/>
                  </a:cubicBezTo>
                  <a:lnTo>
                    <a:pt x="1676550" y="695102"/>
                  </a:lnTo>
                  <a:cubicBezTo>
                    <a:pt x="1676550" y="690791"/>
                    <a:pt x="1681459" y="687297"/>
                    <a:pt x="1687513" y="687297"/>
                  </a:cubicBezTo>
                  <a:close/>
                  <a:moveTo>
                    <a:pt x="1058204" y="687297"/>
                  </a:moveTo>
                  <a:lnTo>
                    <a:pt x="1060388" y="687297"/>
                  </a:lnTo>
                  <a:lnTo>
                    <a:pt x="1067451" y="687297"/>
                  </a:lnTo>
                  <a:cubicBezTo>
                    <a:pt x="1073506" y="687297"/>
                    <a:pt x="1078415" y="690792"/>
                    <a:pt x="1078415" y="695103"/>
                  </a:cubicBezTo>
                  <a:cubicBezTo>
                    <a:pt x="1078415" y="698351"/>
                    <a:pt x="1078415" y="701599"/>
                    <a:pt x="1078416" y="704848"/>
                  </a:cubicBezTo>
                  <a:cubicBezTo>
                    <a:pt x="1078415" y="709158"/>
                    <a:pt x="1073506" y="712653"/>
                    <a:pt x="1067451" y="712653"/>
                  </a:cubicBezTo>
                  <a:lnTo>
                    <a:pt x="1060388" y="712653"/>
                  </a:lnTo>
                  <a:lnTo>
                    <a:pt x="1060388" y="712653"/>
                  </a:lnTo>
                  <a:lnTo>
                    <a:pt x="1058205" y="712653"/>
                  </a:lnTo>
                  <a:cubicBezTo>
                    <a:pt x="1052149" y="712653"/>
                    <a:pt x="1047240" y="709159"/>
                    <a:pt x="1047240" y="704848"/>
                  </a:cubicBezTo>
                  <a:lnTo>
                    <a:pt x="1047240" y="695102"/>
                  </a:lnTo>
                  <a:cubicBezTo>
                    <a:pt x="1047240" y="690791"/>
                    <a:pt x="1052149" y="687297"/>
                    <a:pt x="1058204" y="687297"/>
                  </a:cubicBezTo>
                  <a:close/>
                  <a:moveTo>
                    <a:pt x="427701" y="687297"/>
                  </a:moveTo>
                  <a:lnTo>
                    <a:pt x="431079" y="687297"/>
                  </a:lnTo>
                  <a:lnTo>
                    <a:pt x="438141" y="687297"/>
                  </a:lnTo>
                  <a:cubicBezTo>
                    <a:pt x="444197" y="687297"/>
                    <a:pt x="449106" y="690792"/>
                    <a:pt x="449106" y="695103"/>
                  </a:cubicBezTo>
                  <a:cubicBezTo>
                    <a:pt x="449106" y="698351"/>
                    <a:pt x="449106" y="701599"/>
                    <a:pt x="449106" y="704848"/>
                  </a:cubicBezTo>
                  <a:cubicBezTo>
                    <a:pt x="449106" y="709158"/>
                    <a:pt x="444197" y="712653"/>
                    <a:pt x="438141" y="712653"/>
                  </a:cubicBezTo>
                  <a:lnTo>
                    <a:pt x="431079" y="712653"/>
                  </a:lnTo>
                  <a:lnTo>
                    <a:pt x="431079" y="712653"/>
                  </a:lnTo>
                  <a:lnTo>
                    <a:pt x="427701" y="712653"/>
                  </a:lnTo>
                  <a:cubicBezTo>
                    <a:pt x="421645" y="712653"/>
                    <a:pt x="416736" y="709159"/>
                    <a:pt x="416736" y="704848"/>
                  </a:cubicBezTo>
                  <a:lnTo>
                    <a:pt x="416736" y="695102"/>
                  </a:lnTo>
                  <a:cubicBezTo>
                    <a:pt x="416736" y="690791"/>
                    <a:pt x="421645" y="687297"/>
                    <a:pt x="427701" y="687297"/>
                  </a:cubicBezTo>
                  <a:close/>
                  <a:moveTo>
                    <a:pt x="3912720" y="677669"/>
                  </a:moveTo>
                  <a:cubicBezTo>
                    <a:pt x="3914560" y="677727"/>
                    <a:pt x="3916370" y="678285"/>
                    <a:pt x="3917712" y="679329"/>
                  </a:cubicBezTo>
                  <a:lnTo>
                    <a:pt x="3923472" y="683810"/>
                  </a:lnTo>
                  <a:cubicBezTo>
                    <a:pt x="3926156" y="685899"/>
                    <a:pt x="3925954" y="689140"/>
                    <a:pt x="3923020" y="691051"/>
                  </a:cubicBezTo>
                  <a:lnTo>
                    <a:pt x="3916725" y="695152"/>
                  </a:lnTo>
                  <a:cubicBezTo>
                    <a:pt x="3913792" y="697062"/>
                    <a:pt x="3909238" y="696919"/>
                    <a:pt x="3906554" y="694830"/>
                  </a:cubicBezTo>
                  <a:lnTo>
                    <a:pt x="3900794" y="690349"/>
                  </a:lnTo>
                  <a:cubicBezTo>
                    <a:pt x="3898110" y="688261"/>
                    <a:pt x="3898312" y="685020"/>
                    <a:pt x="3901246" y="683109"/>
                  </a:cubicBezTo>
                  <a:lnTo>
                    <a:pt x="3907540" y="679008"/>
                  </a:lnTo>
                  <a:cubicBezTo>
                    <a:pt x="3909007" y="678053"/>
                    <a:pt x="3910879" y="677611"/>
                    <a:pt x="3912720" y="677669"/>
                  </a:cubicBezTo>
                  <a:close/>
                  <a:moveTo>
                    <a:pt x="3283410" y="677669"/>
                  </a:moveTo>
                  <a:cubicBezTo>
                    <a:pt x="3285250" y="677727"/>
                    <a:pt x="3287060" y="678285"/>
                    <a:pt x="3288402" y="679329"/>
                  </a:cubicBezTo>
                  <a:lnTo>
                    <a:pt x="3294163" y="683810"/>
                  </a:lnTo>
                  <a:cubicBezTo>
                    <a:pt x="3296846" y="685899"/>
                    <a:pt x="3296644" y="689140"/>
                    <a:pt x="3293711" y="691051"/>
                  </a:cubicBezTo>
                  <a:lnTo>
                    <a:pt x="3287416" y="695152"/>
                  </a:lnTo>
                  <a:cubicBezTo>
                    <a:pt x="3284482" y="697062"/>
                    <a:pt x="3279929" y="696919"/>
                    <a:pt x="3277245" y="694830"/>
                  </a:cubicBezTo>
                  <a:lnTo>
                    <a:pt x="3271484" y="690349"/>
                  </a:lnTo>
                  <a:cubicBezTo>
                    <a:pt x="3268800" y="688261"/>
                    <a:pt x="3269003" y="685020"/>
                    <a:pt x="3271936" y="683109"/>
                  </a:cubicBezTo>
                  <a:lnTo>
                    <a:pt x="3278231" y="679008"/>
                  </a:lnTo>
                  <a:cubicBezTo>
                    <a:pt x="3279698" y="678053"/>
                    <a:pt x="3281570" y="677611"/>
                    <a:pt x="3283410" y="677669"/>
                  </a:cubicBezTo>
                  <a:close/>
                  <a:moveTo>
                    <a:pt x="2652907" y="677669"/>
                  </a:moveTo>
                  <a:cubicBezTo>
                    <a:pt x="2654747" y="677727"/>
                    <a:pt x="2656557" y="678285"/>
                    <a:pt x="2657899" y="679329"/>
                  </a:cubicBezTo>
                  <a:lnTo>
                    <a:pt x="2663659" y="683810"/>
                  </a:lnTo>
                  <a:cubicBezTo>
                    <a:pt x="2666343" y="685899"/>
                    <a:pt x="2666141" y="689140"/>
                    <a:pt x="2663208" y="691051"/>
                  </a:cubicBezTo>
                  <a:lnTo>
                    <a:pt x="2656913" y="695152"/>
                  </a:lnTo>
                  <a:cubicBezTo>
                    <a:pt x="2653978" y="697062"/>
                    <a:pt x="2649426" y="696919"/>
                    <a:pt x="2646741" y="694830"/>
                  </a:cubicBezTo>
                  <a:lnTo>
                    <a:pt x="2640981" y="690349"/>
                  </a:lnTo>
                  <a:cubicBezTo>
                    <a:pt x="2638297" y="688261"/>
                    <a:pt x="2638500" y="685020"/>
                    <a:pt x="2641432" y="683109"/>
                  </a:cubicBezTo>
                  <a:lnTo>
                    <a:pt x="2647727" y="679008"/>
                  </a:lnTo>
                  <a:cubicBezTo>
                    <a:pt x="2649194" y="678053"/>
                    <a:pt x="2651066" y="677611"/>
                    <a:pt x="2652907" y="677669"/>
                  </a:cubicBezTo>
                  <a:close/>
                  <a:moveTo>
                    <a:pt x="2022276" y="677669"/>
                  </a:moveTo>
                  <a:cubicBezTo>
                    <a:pt x="2024117" y="677727"/>
                    <a:pt x="2025926" y="678285"/>
                    <a:pt x="2027268" y="679329"/>
                  </a:cubicBezTo>
                  <a:lnTo>
                    <a:pt x="2033029" y="683810"/>
                  </a:lnTo>
                  <a:cubicBezTo>
                    <a:pt x="2035713" y="685899"/>
                    <a:pt x="2035510" y="689140"/>
                    <a:pt x="2032577" y="691051"/>
                  </a:cubicBezTo>
                  <a:lnTo>
                    <a:pt x="2026282" y="695152"/>
                  </a:lnTo>
                  <a:cubicBezTo>
                    <a:pt x="2023348" y="697062"/>
                    <a:pt x="2018795" y="696919"/>
                    <a:pt x="2016111" y="694830"/>
                  </a:cubicBezTo>
                  <a:lnTo>
                    <a:pt x="2010351" y="690349"/>
                  </a:lnTo>
                  <a:cubicBezTo>
                    <a:pt x="2007667" y="688261"/>
                    <a:pt x="2007869" y="685020"/>
                    <a:pt x="2010802" y="683109"/>
                  </a:cubicBezTo>
                  <a:lnTo>
                    <a:pt x="2017097" y="679008"/>
                  </a:lnTo>
                  <a:cubicBezTo>
                    <a:pt x="2018564" y="678053"/>
                    <a:pt x="2020435" y="677611"/>
                    <a:pt x="2022276" y="677669"/>
                  </a:cubicBezTo>
                  <a:close/>
                  <a:moveTo>
                    <a:pt x="1391773" y="677669"/>
                  </a:moveTo>
                  <a:cubicBezTo>
                    <a:pt x="1393613" y="677727"/>
                    <a:pt x="1395423" y="678285"/>
                    <a:pt x="1396765" y="679329"/>
                  </a:cubicBezTo>
                  <a:lnTo>
                    <a:pt x="1402525" y="683810"/>
                  </a:lnTo>
                  <a:cubicBezTo>
                    <a:pt x="1405210" y="685899"/>
                    <a:pt x="1405007" y="689140"/>
                    <a:pt x="1402074" y="691051"/>
                  </a:cubicBezTo>
                  <a:lnTo>
                    <a:pt x="1395779" y="695152"/>
                  </a:lnTo>
                  <a:cubicBezTo>
                    <a:pt x="1392845" y="697062"/>
                    <a:pt x="1388291" y="696919"/>
                    <a:pt x="1385608" y="694830"/>
                  </a:cubicBezTo>
                  <a:lnTo>
                    <a:pt x="1379847" y="690349"/>
                  </a:lnTo>
                  <a:cubicBezTo>
                    <a:pt x="1377163" y="688261"/>
                    <a:pt x="1377365" y="685020"/>
                    <a:pt x="1380299" y="683109"/>
                  </a:cubicBezTo>
                  <a:lnTo>
                    <a:pt x="1386594" y="679008"/>
                  </a:lnTo>
                  <a:cubicBezTo>
                    <a:pt x="1388060" y="678053"/>
                    <a:pt x="1389932" y="677611"/>
                    <a:pt x="1391773" y="677669"/>
                  </a:cubicBezTo>
                  <a:close/>
                  <a:moveTo>
                    <a:pt x="762463" y="677669"/>
                  </a:moveTo>
                  <a:cubicBezTo>
                    <a:pt x="764304" y="677727"/>
                    <a:pt x="766113" y="678285"/>
                    <a:pt x="767455" y="679329"/>
                  </a:cubicBezTo>
                  <a:lnTo>
                    <a:pt x="773216" y="683810"/>
                  </a:lnTo>
                  <a:cubicBezTo>
                    <a:pt x="775900" y="685899"/>
                    <a:pt x="775698" y="689140"/>
                    <a:pt x="772764" y="691051"/>
                  </a:cubicBezTo>
                  <a:lnTo>
                    <a:pt x="766469" y="695152"/>
                  </a:lnTo>
                  <a:cubicBezTo>
                    <a:pt x="763535" y="697062"/>
                    <a:pt x="758982" y="696919"/>
                    <a:pt x="756298" y="694830"/>
                  </a:cubicBezTo>
                  <a:lnTo>
                    <a:pt x="750538" y="690349"/>
                  </a:lnTo>
                  <a:cubicBezTo>
                    <a:pt x="747853" y="688261"/>
                    <a:pt x="748056" y="685020"/>
                    <a:pt x="750989" y="683109"/>
                  </a:cubicBezTo>
                  <a:lnTo>
                    <a:pt x="757284" y="679008"/>
                  </a:lnTo>
                  <a:cubicBezTo>
                    <a:pt x="758751" y="678053"/>
                    <a:pt x="760623" y="677611"/>
                    <a:pt x="762463" y="677669"/>
                  </a:cubicBezTo>
                  <a:close/>
                  <a:moveTo>
                    <a:pt x="4340943" y="669573"/>
                  </a:moveTo>
                  <a:lnTo>
                    <a:pt x="4340943" y="748533"/>
                  </a:lnTo>
                  <a:lnTo>
                    <a:pt x="4299898" y="719314"/>
                  </a:lnTo>
                  <a:cubicBezTo>
                    <a:pt x="4291937" y="713647"/>
                    <a:pt x="4291937" y="704459"/>
                    <a:pt x="4299898" y="698792"/>
                  </a:cubicBezTo>
                  <a:close/>
                  <a:moveTo>
                    <a:pt x="259743" y="663187"/>
                  </a:moveTo>
                  <a:lnTo>
                    <a:pt x="283974" y="673748"/>
                  </a:lnTo>
                  <a:cubicBezTo>
                    <a:pt x="297114" y="679475"/>
                    <a:pt x="301244" y="691701"/>
                    <a:pt x="293198" y="701056"/>
                  </a:cubicBezTo>
                  <a:lnTo>
                    <a:pt x="271132" y="726711"/>
                  </a:lnTo>
                  <a:cubicBezTo>
                    <a:pt x="267109" y="731388"/>
                    <a:pt x="260804" y="734462"/>
                    <a:pt x="253862" y="735650"/>
                  </a:cubicBezTo>
                  <a:lnTo>
                    <a:pt x="234401" y="733461"/>
                  </a:lnTo>
                  <a:close/>
                  <a:moveTo>
                    <a:pt x="3741572" y="653423"/>
                  </a:moveTo>
                  <a:cubicBezTo>
                    <a:pt x="3746789" y="653423"/>
                    <a:pt x="3752006" y="654840"/>
                    <a:pt x="3755986" y="657673"/>
                  </a:cubicBezTo>
                  <a:lnTo>
                    <a:pt x="3819412" y="702824"/>
                  </a:lnTo>
                  <a:cubicBezTo>
                    <a:pt x="3827374" y="708491"/>
                    <a:pt x="3827374" y="717679"/>
                    <a:pt x="3819412" y="723346"/>
                  </a:cubicBezTo>
                  <a:lnTo>
                    <a:pt x="3761650" y="764465"/>
                  </a:lnTo>
                  <a:cubicBezTo>
                    <a:pt x="3753689" y="770132"/>
                    <a:pt x="3740781" y="770132"/>
                    <a:pt x="3732820" y="764465"/>
                  </a:cubicBezTo>
                  <a:lnTo>
                    <a:pt x="3669394" y="719314"/>
                  </a:lnTo>
                  <a:cubicBezTo>
                    <a:pt x="3661434" y="713647"/>
                    <a:pt x="3661434" y="704459"/>
                    <a:pt x="3669394" y="698792"/>
                  </a:cubicBezTo>
                  <a:lnTo>
                    <a:pt x="3727156" y="657673"/>
                  </a:lnTo>
                  <a:cubicBezTo>
                    <a:pt x="3731137" y="654840"/>
                    <a:pt x="3736354" y="653423"/>
                    <a:pt x="3741572" y="653423"/>
                  </a:cubicBezTo>
                  <a:close/>
                  <a:moveTo>
                    <a:pt x="3112262" y="653423"/>
                  </a:moveTo>
                  <a:cubicBezTo>
                    <a:pt x="3117479" y="653423"/>
                    <a:pt x="3122696" y="654840"/>
                    <a:pt x="3126677" y="657673"/>
                  </a:cubicBezTo>
                  <a:lnTo>
                    <a:pt x="3190102" y="702824"/>
                  </a:lnTo>
                  <a:cubicBezTo>
                    <a:pt x="3198064" y="708491"/>
                    <a:pt x="3198064" y="717679"/>
                    <a:pt x="3190102" y="723346"/>
                  </a:cubicBezTo>
                  <a:lnTo>
                    <a:pt x="3132340" y="764465"/>
                  </a:lnTo>
                  <a:cubicBezTo>
                    <a:pt x="3124380" y="770132"/>
                    <a:pt x="3111472" y="770132"/>
                    <a:pt x="3103510" y="764465"/>
                  </a:cubicBezTo>
                  <a:lnTo>
                    <a:pt x="3040086" y="719314"/>
                  </a:lnTo>
                  <a:cubicBezTo>
                    <a:pt x="3032124" y="713647"/>
                    <a:pt x="3032124" y="704459"/>
                    <a:pt x="3040084" y="698792"/>
                  </a:cubicBezTo>
                  <a:lnTo>
                    <a:pt x="3097847" y="657673"/>
                  </a:lnTo>
                  <a:cubicBezTo>
                    <a:pt x="3101827" y="654840"/>
                    <a:pt x="3107045" y="653423"/>
                    <a:pt x="3112262" y="653423"/>
                  </a:cubicBezTo>
                  <a:close/>
                  <a:moveTo>
                    <a:pt x="2481759" y="653423"/>
                  </a:moveTo>
                  <a:cubicBezTo>
                    <a:pt x="2486976" y="653423"/>
                    <a:pt x="2492193" y="654840"/>
                    <a:pt x="2496174" y="657673"/>
                  </a:cubicBezTo>
                  <a:lnTo>
                    <a:pt x="2559599" y="702824"/>
                  </a:lnTo>
                  <a:cubicBezTo>
                    <a:pt x="2567560" y="708491"/>
                    <a:pt x="2567560" y="717679"/>
                    <a:pt x="2559599" y="723346"/>
                  </a:cubicBezTo>
                  <a:lnTo>
                    <a:pt x="2501837" y="764465"/>
                  </a:lnTo>
                  <a:cubicBezTo>
                    <a:pt x="2493876" y="770132"/>
                    <a:pt x="2480969" y="770132"/>
                    <a:pt x="2473007" y="764465"/>
                  </a:cubicBezTo>
                  <a:lnTo>
                    <a:pt x="2409582" y="719314"/>
                  </a:lnTo>
                  <a:cubicBezTo>
                    <a:pt x="2401620" y="713647"/>
                    <a:pt x="2401620" y="704459"/>
                    <a:pt x="2409581" y="698792"/>
                  </a:cubicBezTo>
                  <a:lnTo>
                    <a:pt x="2467343" y="657673"/>
                  </a:lnTo>
                  <a:cubicBezTo>
                    <a:pt x="2471324" y="654840"/>
                    <a:pt x="2476541" y="653423"/>
                    <a:pt x="2481759" y="653423"/>
                  </a:cubicBezTo>
                  <a:close/>
                  <a:moveTo>
                    <a:pt x="1851129" y="653423"/>
                  </a:moveTo>
                  <a:cubicBezTo>
                    <a:pt x="1856346" y="653423"/>
                    <a:pt x="1861563" y="654840"/>
                    <a:pt x="1865543" y="657673"/>
                  </a:cubicBezTo>
                  <a:lnTo>
                    <a:pt x="1928969" y="702824"/>
                  </a:lnTo>
                  <a:cubicBezTo>
                    <a:pt x="1936930" y="708491"/>
                    <a:pt x="1936930" y="717679"/>
                    <a:pt x="1928969" y="723346"/>
                  </a:cubicBezTo>
                  <a:lnTo>
                    <a:pt x="1871206" y="764465"/>
                  </a:lnTo>
                  <a:cubicBezTo>
                    <a:pt x="1863245" y="770132"/>
                    <a:pt x="1850338" y="770132"/>
                    <a:pt x="1842376" y="764465"/>
                  </a:cubicBezTo>
                  <a:lnTo>
                    <a:pt x="1778951" y="719314"/>
                  </a:lnTo>
                  <a:cubicBezTo>
                    <a:pt x="1770990" y="713647"/>
                    <a:pt x="1770990" y="704459"/>
                    <a:pt x="1778951" y="698792"/>
                  </a:cubicBezTo>
                  <a:lnTo>
                    <a:pt x="1836713" y="657673"/>
                  </a:lnTo>
                  <a:cubicBezTo>
                    <a:pt x="1840693" y="654840"/>
                    <a:pt x="1845911" y="653423"/>
                    <a:pt x="1851129" y="653423"/>
                  </a:cubicBezTo>
                  <a:close/>
                  <a:moveTo>
                    <a:pt x="1220625" y="653423"/>
                  </a:moveTo>
                  <a:cubicBezTo>
                    <a:pt x="1225842" y="653423"/>
                    <a:pt x="1231059" y="654840"/>
                    <a:pt x="1235040" y="657673"/>
                  </a:cubicBezTo>
                  <a:lnTo>
                    <a:pt x="1298465" y="702824"/>
                  </a:lnTo>
                  <a:cubicBezTo>
                    <a:pt x="1306427" y="708491"/>
                    <a:pt x="1306427" y="717679"/>
                    <a:pt x="1298465" y="723346"/>
                  </a:cubicBezTo>
                  <a:lnTo>
                    <a:pt x="1240703" y="764465"/>
                  </a:lnTo>
                  <a:cubicBezTo>
                    <a:pt x="1232742" y="770132"/>
                    <a:pt x="1219834" y="770132"/>
                    <a:pt x="1211873" y="764465"/>
                  </a:cubicBezTo>
                  <a:lnTo>
                    <a:pt x="1148448" y="719314"/>
                  </a:lnTo>
                  <a:cubicBezTo>
                    <a:pt x="1140487" y="713647"/>
                    <a:pt x="1140487" y="704459"/>
                    <a:pt x="1148447" y="698792"/>
                  </a:cubicBezTo>
                  <a:lnTo>
                    <a:pt x="1206209" y="657673"/>
                  </a:lnTo>
                  <a:cubicBezTo>
                    <a:pt x="1210190" y="654840"/>
                    <a:pt x="1215408" y="653423"/>
                    <a:pt x="1220625" y="653423"/>
                  </a:cubicBezTo>
                  <a:close/>
                  <a:moveTo>
                    <a:pt x="591315" y="653423"/>
                  </a:moveTo>
                  <a:cubicBezTo>
                    <a:pt x="596532" y="653423"/>
                    <a:pt x="601750" y="654840"/>
                    <a:pt x="605730" y="657673"/>
                  </a:cubicBezTo>
                  <a:lnTo>
                    <a:pt x="669155" y="702824"/>
                  </a:lnTo>
                  <a:cubicBezTo>
                    <a:pt x="677117" y="708491"/>
                    <a:pt x="677117" y="717679"/>
                    <a:pt x="669155" y="723346"/>
                  </a:cubicBezTo>
                  <a:lnTo>
                    <a:pt x="611394" y="764465"/>
                  </a:lnTo>
                  <a:cubicBezTo>
                    <a:pt x="603433" y="770132"/>
                    <a:pt x="590525" y="770132"/>
                    <a:pt x="582563" y="764465"/>
                  </a:cubicBezTo>
                  <a:lnTo>
                    <a:pt x="519138" y="719314"/>
                  </a:lnTo>
                  <a:cubicBezTo>
                    <a:pt x="511177" y="713647"/>
                    <a:pt x="511177" y="704459"/>
                    <a:pt x="519138" y="698792"/>
                  </a:cubicBezTo>
                  <a:lnTo>
                    <a:pt x="576899" y="657673"/>
                  </a:lnTo>
                  <a:cubicBezTo>
                    <a:pt x="580880" y="654840"/>
                    <a:pt x="586098" y="653423"/>
                    <a:pt x="591315" y="653423"/>
                  </a:cubicBezTo>
                  <a:close/>
                  <a:moveTo>
                    <a:pt x="3982895" y="643395"/>
                  </a:moveTo>
                  <a:cubicBezTo>
                    <a:pt x="3985548" y="643128"/>
                    <a:pt x="3988262" y="643131"/>
                    <a:pt x="3990950" y="643419"/>
                  </a:cubicBezTo>
                  <a:cubicBezTo>
                    <a:pt x="3994534" y="643802"/>
                    <a:pt x="3998071" y="644692"/>
                    <a:pt x="4001355" y="646124"/>
                  </a:cubicBezTo>
                  <a:lnTo>
                    <a:pt x="4064734" y="673748"/>
                  </a:lnTo>
                  <a:cubicBezTo>
                    <a:pt x="4077874" y="679475"/>
                    <a:pt x="4082004" y="691701"/>
                    <a:pt x="4073958" y="701056"/>
                  </a:cubicBezTo>
                  <a:lnTo>
                    <a:pt x="4051892" y="726711"/>
                  </a:lnTo>
                  <a:cubicBezTo>
                    <a:pt x="4043846" y="736065"/>
                    <a:pt x="4026671" y="739005"/>
                    <a:pt x="4013530" y="733277"/>
                  </a:cubicBezTo>
                  <a:lnTo>
                    <a:pt x="3950154" y="705653"/>
                  </a:lnTo>
                  <a:cubicBezTo>
                    <a:pt x="3937013" y="699926"/>
                    <a:pt x="3932882" y="687700"/>
                    <a:pt x="3940928" y="678345"/>
                  </a:cubicBezTo>
                  <a:lnTo>
                    <a:pt x="3962995" y="652691"/>
                  </a:lnTo>
                  <a:cubicBezTo>
                    <a:pt x="3967521" y="647429"/>
                    <a:pt x="3974935" y="644197"/>
                    <a:pt x="3982895" y="643395"/>
                  </a:cubicBezTo>
                  <a:close/>
                  <a:moveTo>
                    <a:pt x="3353586" y="643395"/>
                  </a:moveTo>
                  <a:cubicBezTo>
                    <a:pt x="3356238" y="643128"/>
                    <a:pt x="3358953" y="643131"/>
                    <a:pt x="3361640" y="643419"/>
                  </a:cubicBezTo>
                  <a:cubicBezTo>
                    <a:pt x="3365224" y="643802"/>
                    <a:pt x="3368762" y="644692"/>
                    <a:pt x="3372046" y="646124"/>
                  </a:cubicBezTo>
                  <a:lnTo>
                    <a:pt x="3435424" y="673748"/>
                  </a:lnTo>
                  <a:cubicBezTo>
                    <a:pt x="3448564" y="679475"/>
                    <a:pt x="3452694" y="691701"/>
                    <a:pt x="3444649" y="701056"/>
                  </a:cubicBezTo>
                  <a:lnTo>
                    <a:pt x="3422582" y="726711"/>
                  </a:lnTo>
                  <a:cubicBezTo>
                    <a:pt x="3414536" y="736065"/>
                    <a:pt x="3397361" y="739005"/>
                    <a:pt x="3384221" y="733277"/>
                  </a:cubicBezTo>
                  <a:lnTo>
                    <a:pt x="3320844" y="705653"/>
                  </a:lnTo>
                  <a:cubicBezTo>
                    <a:pt x="3307704" y="699926"/>
                    <a:pt x="3303573" y="687700"/>
                    <a:pt x="3311619" y="678345"/>
                  </a:cubicBezTo>
                  <a:lnTo>
                    <a:pt x="3333685" y="652691"/>
                  </a:lnTo>
                  <a:cubicBezTo>
                    <a:pt x="3338211" y="647429"/>
                    <a:pt x="3345625" y="644197"/>
                    <a:pt x="3353586" y="643395"/>
                  </a:cubicBezTo>
                  <a:close/>
                  <a:moveTo>
                    <a:pt x="2723082" y="643395"/>
                  </a:moveTo>
                  <a:cubicBezTo>
                    <a:pt x="2725735" y="643128"/>
                    <a:pt x="2728449" y="643131"/>
                    <a:pt x="2731138" y="643419"/>
                  </a:cubicBezTo>
                  <a:cubicBezTo>
                    <a:pt x="2734721" y="643802"/>
                    <a:pt x="2738258" y="644692"/>
                    <a:pt x="2741543" y="646124"/>
                  </a:cubicBezTo>
                  <a:lnTo>
                    <a:pt x="2804921" y="673748"/>
                  </a:lnTo>
                  <a:cubicBezTo>
                    <a:pt x="2818061" y="679475"/>
                    <a:pt x="2822191" y="691701"/>
                    <a:pt x="2814145" y="701056"/>
                  </a:cubicBezTo>
                  <a:lnTo>
                    <a:pt x="2792079" y="726711"/>
                  </a:lnTo>
                  <a:cubicBezTo>
                    <a:pt x="2784033" y="736065"/>
                    <a:pt x="2766858" y="739005"/>
                    <a:pt x="2753718" y="733277"/>
                  </a:cubicBezTo>
                  <a:lnTo>
                    <a:pt x="2690340" y="705653"/>
                  </a:lnTo>
                  <a:cubicBezTo>
                    <a:pt x="2677200" y="699926"/>
                    <a:pt x="2673070" y="687700"/>
                    <a:pt x="2681115" y="678345"/>
                  </a:cubicBezTo>
                  <a:lnTo>
                    <a:pt x="2703182" y="652691"/>
                  </a:lnTo>
                  <a:cubicBezTo>
                    <a:pt x="2707708" y="647429"/>
                    <a:pt x="2715122" y="644197"/>
                    <a:pt x="2723082" y="643395"/>
                  </a:cubicBezTo>
                  <a:close/>
                  <a:moveTo>
                    <a:pt x="2092451" y="643395"/>
                  </a:moveTo>
                  <a:cubicBezTo>
                    <a:pt x="2095105" y="643128"/>
                    <a:pt x="2097819" y="643131"/>
                    <a:pt x="2100506" y="643419"/>
                  </a:cubicBezTo>
                  <a:cubicBezTo>
                    <a:pt x="2104090" y="643802"/>
                    <a:pt x="2107627" y="644692"/>
                    <a:pt x="2110912" y="646124"/>
                  </a:cubicBezTo>
                  <a:lnTo>
                    <a:pt x="2174290" y="673748"/>
                  </a:lnTo>
                  <a:cubicBezTo>
                    <a:pt x="2187430" y="679475"/>
                    <a:pt x="2191561" y="691701"/>
                    <a:pt x="2183515" y="701056"/>
                  </a:cubicBezTo>
                  <a:lnTo>
                    <a:pt x="2161448" y="726711"/>
                  </a:lnTo>
                  <a:cubicBezTo>
                    <a:pt x="2153402" y="736065"/>
                    <a:pt x="2136228" y="739005"/>
                    <a:pt x="2123087" y="733277"/>
                  </a:cubicBezTo>
                  <a:lnTo>
                    <a:pt x="2059710" y="705653"/>
                  </a:lnTo>
                  <a:cubicBezTo>
                    <a:pt x="2046569" y="699926"/>
                    <a:pt x="2042439" y="687700"/>
                    <a:pt x="2050485" y="678345"/>
                  </a:cubicBezTo>
                  <a:lnTo>
                    <a:pt x="2072552" y="652691"/>
                  </a:lnTo>
                  <a:cubicBezTo>
                    <a:pt x="2077077" y="647429"/>
                    <a:pt x="2084492" y="644197"/>
                    <a:pt x="2092451" y="643395"/>
                  </a:cubicBezTo>
                  <a:close/>
                  <a:moveTo>
                    <a:pt x="1461948" y="643395"/>
                  </a:moveTo>
                  <a:cubicBezTo>
                    <a:pt x="1464602" y="643128"/>
                    <a:pt x="1467315" y="643131"/>
                    <a:pt x="1470003" y="643419"/>
                  </a:cubicBezTo>
                  <a:cubicBezTo>
                    <a:pt x="1473587" y="643802"/>
                    <a:pt x="1477124" y="644692"/>
                    <a:pt x="1480409" y="646124"/>
                  </a:cubicBezTo>
                  <a:lnTo>
                    <a:pt x="1543787" y="673748"/>
                  </a:lnTo>
                  <a:cubicBezTo>
                    <a:pt x="1556927" y="679475"/>
                    <a:pt x="1561057" y="691701"/>
                    <a:pt x="1553012" y="701056"/>
                  </a:cubicBezTo>
                  <a:lnTo>
                    <a:pt x="1530945" y="726711"/>
                  </a:lnTo>
                  <a:cubicBezTo>
                    <a:pt x="1522899" y="736065"/>
                    <a:pt x="1505724" y="739005"/>
                    <a:pt x="1492583" y="733277"/>
                  </a:cubicBezTo>
                  <a:lnTo>
                    <a:pt x="1429207" y="705653"/>
                  </a:lnTo>
                  <a:cubicBezTo>
                    <a:pt x="1416066" y="699926"/>
                    <a:pt x="1411936" y="687700"/>
                    <a:pt x="1419982" y="678345"/>
                  </a:cubicBezTo>
                  <a:lnTo>
                    <a:pt x="1442048" y="652691"/>
                  </a:lnTo>
                  <a:cubicBezTo>
                    <a:pt x="1446574" y="647429"/>
                    <a:pt x="1453988" y="644197"/>
                    <a:pt x="1461948" y="643395"/>
                  </a:cubicBezTo>
                  <a:close/>
                  <a:moveTo>
                    <a:pt x="832639" y="643395"/>
                  </a:moveTo>
                  <a:cubicBezTo>
                    <a:pt x="835292" y="643128"/>
                    <a:pt x="838005" y="643131"/>
                    <a:pt x="840694" y="643419"/>
                  </a:cubicBezTo>
                  <a:cubicBezTo>
                    <a:pt x="844277" y="643802"/>
                    <a:pt x="847815" y="644692"/>
                    <a:pt x="851099" y="646124"/>
                  </a:cubicBezTo>
                  <a:lnTo>
                    <a:pt x="914477" y="673748"/>
                  </a:lnTo>
                  <a:cubicBezTo>
                    <a:pt x="927617" y="679475"/>
                    <a:pt x="931748" y="691701"/>
                    <a:pt x="923702" y="701056"/>
                  </a:cubicBezTo>
                  <a:lnTo>
                    <a:pt x="901636" y="726711"/>
                  </a:lnTo>
                  <a:cubicBezTo>
                    <a:pt x="893589" y="736065"/>
                    <a:pt x="876415" y="739005"/>
                    <a:pt x="863274" y="733277"/>
                  </a:cubicBezTo>
                  <a:lnTo>
                    <a:pt x="799897" y="705653"/>
                  </a:lnTo>
                  <a:cubicBezTo>
                    <a:pt x="786757" y="699926"/>
                    <a:pt x="782626" y="687700"/>
                    <a:pt x="790672" y="678345"/>
                  </a:cubicBezTo>
                  <a:lnTo>
                    <a:pt x="812738" y="652691"/>
                  </a:lnTo>
                  <a:cubicBezTo>
                    <a:pt x="817264" y="647429"/>
                    <a:pt x="824678" y="644197"/>
                    <a:pt x="832639" y="643395"/>
                  </a:cubicBezTo>
                  <a:close/>
                  <a:moveTo>
                    <a:pt x="3932181" y="637515"/>
                  </a:moveTo>
                  <a:cubicBezTo>
                    <a:pt x="3934967" y="637757"/>
                    <a:pt x="3937622" y="638756"/>
                    <a:pt x="3939487" y="640453"/>
                  </a:cubicBezTo>
                  <a:lnTo>
                    <a:pt x="3947494" y="647739"/>
                  </a:lnTo>
                  <a:cubicBezTo>
                    <a:pt x="3951225" y="651135"/>
                    <a:pt x="3950383" y="656040"/>
                    <a:pt x="3945613" y="658696"/>
                  </a:cubicBezTo>
                  <a:lnTo>
                    <a:pt x="3934830" y="664701"/>
                  </a:lnTo>
                  <a:cubicBezTo>
                    <a:pt x="3930061" y="667357"/>
                    <a:pt x="3923170" y="666757"/>
                    <a:pt x="3919439" y="663362"/>
                  </a:cubicBezTo>
                  <a:lnTo>
                    <a:pt x="3911432" y="656076"/>
                  </a:lnTo>
                  <a:cubicBezTo>
                    <a:pt x="3907702" y="652681"/>
                    <a:pt x="3908543" y="647775"/>
                    <a:pt x="3913314" y="645119"/>
                  </a:cubicBezTo>
                  <a:lnTo>
                    <a:pt x="3924096" y="639115"/>
                  </a:lnTo>
                  <a:cubicBezTo>
                    <a:pt x="3926480" y="637787"/>
                    <a:pt x="3929396" y="637273"/>
                    <a:pt x="3932181" y="637515"/>
                  </a:cubicBezTo>
                  <a:close/>
                  <a:moveTo>
                    <a:pt x="3302872" y="637515"/>
                  </a:moveTo>
                  <a:cubicBezTo>
                    <a:pt x="3305657" y="637757"/>
                    <a:pt x="3308312" y="638756"/>
                    <a:pt x="3310178" y="640453"/>
                  </a:cubicBezTo>
                  <a:lnTo>
                    <a:pt x="3318184" y="647739"/>
                  </a:lnTo>
                  <a:cubicBezTo>
                    <a:pt x="3321916" y="651135"/>
                    <a:pt x="3321073" y="656040"/>
                    <a:pt x="3316304" y="658696"/>
                  </a:cubicBezTo>
                  <a:lnTo>
                    <a:pt x="3305521" y="664701"/>
                  </a:lnTo>
                  <a:cubicBezTo>
                    <a:pt x="3300752" y="667357"/>
                    <a:pt x="3293860" y="666757"/>
                    <a:pt x="3290129" y="663362"/>
                  </a:cubicBezTo>
                  <a:lnTo>
                    <a:pt x="3282123" y="656076"/>
                  </a:lnTo>
                  <a:cubicBezTo>
                    <a:pt x="3278392" y="652681"/>
                    <a:pt x="3279234" y="647775"/>
                    <a:pt x="3284004" y="645119"/>
                  </a:cubicBezTo>
                  <a:lnTo>
                    <a:pt x="3294786" y="639115"/>
                  </a:lnTo>
                  <a:cubicBezTo>
                    <a:pt x="3297171" y="637787"/>
                    <a:pt x="3300086" y="637273"/>
                    <a:pt x="3302872" y="637515"/>
                  </a:cubicBezTo>
                  <a:close/>
                  <a:moveTo>
                    <a:pt x="2672368" y="637515"/>
                  </a:moveTo>
                  <a:cubicBezTo>
                    <a:pt x="2675154" y="637757"/>
                    <a:pt x="2677809" y="638756"/>
                    <a:pt x="2679675" y="640453"/>
                  </a:cubicBezTo>
                  <a:lnTo>
                    <a:pt x="2687681" y="647739"/>
                  </a:lnTo>
                  <a:cubicBezTo>
                    <a:pt x="2691412" y="651135"/>
                    <a:pt x="2690570" y="656040"/>
                    <a:pt x="2685800" y="658696"/>
                  </a:cubicBezTo>
                  <a:lnTo>
                    <a:pt x="2675018" y="664701"/>
                  </a:lnTo>
                  <a:cubicBezTo>
                    <a:pt x="2670248" y="667357"/>
                    <a:pt x="2663357" y="666757"/>
                    <a:pt x="2659626" y="663362"/>
                  </a:cubicBezTo>
                  <a:lnTo>
                    <a:pt x="2651619" y="656076"/>
                  </a:lnTo>
                  <a:cubicBezTo>
                    <a:pt x="2647889" y="652681"/>
                    <a:pt x="2648730" y="647775"/>
                    <a:pt x="2653500" y="645119"/>
                  </a:cubicBezTo>
                  <a:lnTo>
                    <a:pt x="2664283" y="639115"/>
                  </a:lnTo>
                  <a:cubicBezTo>
                    <a:pt x="2666668" y="637787"/>
                    <a:pt x="2669583" y="637273"/>
                    <a:pt x="2672368" y="637515"/>
                  </a:cubicBezTo>
                  <a:close/>
                  <a:moveTo>
                    <a:pt x="2041737" y="637515"/>
                  </a:moveTo>
                  <a:cubicBezTo>
                    <a:pt x="2044523" y="637757"/>
                    <a:pt x="2047179" y="638756"/>
                    <a:pt x="2049044" y="640453"/>
                  </a:cubicBezTo>
                  <a:lnTo>
                    <a:pt x="2057050" y="647739"/>
                  </a:lnTo>
                  <a:cubicBezTo>
                    <a:pt x="2060781" y="651135"/>
                    <a:pt x="2059939" y="656040"/>
                    <a:pt x="2055170" y="658696"/>
                  </a:cubicBezTo>
                  <a:lnTo>
                    <a:pt x="2044387" y="664701"/>
                  </a:lnTo>
                  <a:cubicBezTo>
                    <a:pt x="2039618" y="667357"/>
                    <a:pt x="2032727" y="666757"/>
                    <a:pt x="2028996" y="663362"/>
                  </a:cubicBezTo>
                  <a:lnTo>
                    <a:pt x="2020989" y="656076"/>
                  </a:lnTo>
                  <a:cubicBezTo>
                    <a:pt x="2017258" y="652681"/>
                    <a:pt x="2018100" y="647775"/>
                    <a:pt x="2022870" y="645119"/>
                  </a:cubicBezTo>
                  <a:lnTo>
                    <a:pt x="2033652" y="639115"/>
                  </a:lnTo>
                  <a:cubicBezTo>
                    <a:pt x="2036037" y="637787"/>
                    <a:pt x="2038952" y="637273"/>
                    <a:pt x="2041737" y="637515"/>
                  </a:cubicBezTo>
                  <a:close/>
                  <a:moveTo>
                    <a:pt x="1411234" y="637515"/>
                  </a:moveTo>
                  <a:cubicBezTo>
                    <a:pt x="1414020" y="637757"/>
                    <a:pt x="1416675" y="638756"/>
                    <a:pt x="1418540" y="640453"/>
                  </a:cubicBezTo>
                  <a:lnTo>
                    <a:pt x="1426547" y="647739"/>
                  </a:lnTo>
                  <a:cubicBezTo>
                    <a:pt x="1430279" y="651135"/>
                    <a:pt x="1429436" y="656040"/>
                    <a:pt x="1424666" y="658696"/>
                  </a:cubicBezTo>
                  <a:lnTo>
                    <a:pt x="1413883" y="664701"/>
                  </a:lnTo>
                  <a:cubicBezTo>
                    <a:pt x="1409114" y="667357"/>
                    <a:pt x="1402223" y="666757"/>
                    <a:pt x="1398492" y="663362"/>
                  </a:cubicBezTo>
                  <a:lnTo>
                    <a:pt x="1390486" y="656076"/>
                  </a:lnTo>
                  <a:cubicBezTo>
                    <a:pt x="1386755" y="652681"/>
                    <a:pt x="1387597" y="647775"/>
                    <a:pt x="1392367" y="645119"/>
                  </a:cubicBezTo>
                  <a:lnTo>
                    <a:pt x="1403149" y="639115"/>
                  </a:lnTo>
                  <a:cubicBezTo>
                    <a:pt x="1405534" y="637787"/>
                    <a:pt x="1408449" y="637273"/>
                    <a:pt x="1411234" y="637515"/>
                  </a:cubicBezTo>
                  <a:close/>
                  <a:moveTo>
                    <a:pt x="781925" y="637515"/>
                  </a:moveTo>
                  <a:cubicBezTo>
                    <a:pt x="784710" y="637757"/>
                    <a:pt x="787365" y="638756"/>
                    <a:pt x="789231" y="640453"/>
                  </a:cubicBezTo>
                  <a:lnTo>
                    <a:pt x="797237" y="647739"/>
                  </a:lnTo>
                  <a:cubicBezTo>
                    <a:pt x="800969" y="651135"/>
                    <a:pt x="800126" y="656040"/>
                    <a:pt x="795357" y="658696"/>
                  </a:cubicBezTo>
                  <a:lnTo>
                    <a:pt x="784574" y="664701"/>
                  </a:lnTo>
                  <a:cubicBezTo>
                    <a:pt x="779805" y="667357"/>
                    <a:pt x="772914" y="666757"/>
                    <a:pt x="769183" y="663362"/>
                  </a:cubicBezTo>
                  <a:lnTo>
                    <a:pt x="761176" y="656076"/>
                  </a:lnTo>
                  <a:cubicBezTo>
                    <a:pt x="757445" y="652681"/>
                    <a:pt x="758287" y="647775"/>
                    <a:pt x="763057" y="645119"/>
                  </a:cubicBezTo>
                  <a:lnTo>
                    <a:pt x="773839" y="639115"/>
                  </a:lnTo>
                  <a:cubicBezTo>
                    <a:pt x="776224" y="637787"/>
                    <a:pt x="779139" y="637273"/>
                    <a:pt x="781925" y="637515"/>
                  </a:cubicBezTo>
                  <a:close/>
                  <a:moveTo>
                    <a:pt x="3864354" y="637482"/>
                  </a:moveTo>
                  <a:cubicBezTo>
                    <a:pt x="3869876" y="637963"/>
                    <a:pt x="3875142" y="639943"/>
                    <a:pt x="3878841" y="643309"/>
                  </a:cubicBezTo>
                  <a:lnTo>
                    <a:pt x="3894716" y="657755"/>
                  </a:lnTo>
                  <a:cubicBezTo>
                    <a:pt x="3902114" y="664487"/>
                    <a:pt x="3900444" y="674214"/>
                    <a:pt x="3890988" y="679480"/>
                  </a:cubicBezTo>
                  <a:lnTo>
                    <a:pt x="3856922" y="698449"/>
                  </a:lnTo>
                  <a:cubicBezTo>
                    <a:pt x="3847465" y="703715"/>
                    <a:pt x="3833802" y="702527"/>
                    <a:pt x="3826404" y="695795"/>
                  </a:cubicBezTo>
                  <a:lnTo>
                    <a:pt x="3810528" y="681348"/>
                  </a:lnTo>
                  <a:cubicBezTo>
                    <a:pt x="3803132" y="674616"/>
                    <a:pt x="3804800" y="664890"/>
                    <a:pt x="3814257" y="659624"/>
                  </a:cubicBezTo>
                  <a:lnTo>
                    <a:pt x="3848323" y="640654"/>
                  </a:lnTo>
                  <a:cubicBezTo>
                    <a:pt x="3853052" y="638021"/>
                    <a:pt x="3858832" y="637002"/>
                    <a:pt x="3864354" y="637482"/>
                  </a:cubicBezTo>
                  <a:close/>
                  <a:moveTo>
                    <a:pt x="3235044" y="637482"/>
                  </a:moveTo>
                  <a:cubicBezTo>
                    <a:pt x="3240567" y="637963"/>
                    <a:pt x="3245832" y="639943"/>
                    <a:pt x="3249531" y="643309"/>
                  </a:cubicBezTo>
                  <a:lnTo>
                    <a:pt x="3265406" y="657755"/>
                  </a:lnTo>
                  <a:cubicBezTo>
                    <a:pt x="3272804" y="664487"/>
                    <a:pt x="3271135" y="674214"/>
                    <a:pt x="3261678" y="679480"/>
                  </a:cubicBezTo>
                  <a:lnTo>
                    <a:pt x="3227612" y="698449"/>
                  </a:lnTo>
                  <a:cubicBezTo>
                    <a:pt x="3218156" y="703715"/>
                    <a:pt x="3204492" y="702527"/>
                    <a:pt x="3197095" y="695795"/>
                  </a:cubicBezTo>
                  <a:lnTo>
                    <a:pt x="3181219" y="681348"/>
                  </a:lnTo>
                  <a:cubicBezTo>
                    <a:pt x="3173822" y="674616"/>
                    <a:pt x="3175491" y="664890"/>
                    <a:pt x="3184948" y="659624"/>
                  </a:cubicBezTo>
                  <a:lnTo>
                    <a:pt x="3219014" y="640654"/>
                  </a:lnTo>
                  <a:cubicBezTo>
                    <a:pt x="3223742" y="638021"/>
                    <a:pt x="3229522" y="637002"/>
                    <a:pt x="3235044" y="637482"/>
                  </a:cubicBezTo>
                  <a:close/>
                  <a:moveTo>
                    <a:pt x="2604541" y="637482"/>
                  </a:moveTo>
                  <a:cubicBezTo>
                    <a:pt x="2610063" y="637963"/>
                    <a:pt x="2615329" y="639943"/>
                    <a:pt x="2619028" y="643309"/>
                  </a:cubicBezTo>
                  <a:lnTo>
                    <a:pt x="2634903" y="657755"/>
                  </a:lnTo>
                  <a:cubicBezTo>
                    <a:pt x="2642300" y="664487"/>
                    <a:pt x="2640631" y="674214"/>
                    <a:pt x="2631175" y="679480"/>
                  </a:cubicBezTo>
                  <a:lnTo>
                    <a:pt x="2597109" y="698449"/>
                  </a:lnTo>
                  <a:cubicBezTo>
                    <a:pt x="2587652" y="703715"/>
                    <a:pt x="2573988" y="702527"/>
                    <a:pt x="2566591" y="695795"/>
                  </a:cubicBezTo>
                  <a:lnTo>
                    <a:pt x="2550715" y="681348"/>
                  </a:lnTo>
                  <a:cubicBezTo>
                    <a:pt x="2543318" y="674616"/>
                    <a:pt x="2544988" y="664890"/>
                    <a:pt x="2554444" y="659624"/>
                  </a:cubicBezTo>
                  <a:lnTo>
                    <a:pt x="2588510" y="640654"/>
                  </a:lnTo>
                  <a:cubicBezTo>
                    <a:pt x="2593238" y="638021"/>
                    <a:pt x="2599019" y="637002"/>
                    <a:pt x="2604541" y="637482"/>
                  </a:cubicBezTo>
                  <a:close/>
                  <a:moveTo>
                    <a:pt x="1973910" y="637482"/>
                  </a:moveTo>
                  <a:cubicBezTo>
                    <a:pt x="1979433" y="637963"/>
                    <a:pt x="1984698" y="639943"/>
                    <a:pt x="1988398" y="643309"/>
                  </a:cubicBezTo>
                  <a:lnTo>
                    <a:pt x="2004273" y="657755"/>
                  </a:lnTo>
                  <a:cubicBezTo>
                    <a:pt x="2011670" y="664487"/>
                    <a:pt x="2010001" y="674214"/>
                    <a:pt x="2000544" y="679480"/>
                  </a:cubicBezTo>
                  <a:lnTo>
                    <a:pt x="1966479" y="698449"/>
                  </a:lnTo>
                  <a:cubicBezTo>
                    <a:pt x="1957022" y="703715"/>
                    <a:pt x="1943358" y="702527"/>
                    <a:pt x="1935961" y="695795"/>
                  </a:cubicBezTo>
                  <a:lnTo>
                    <a:pt x="1920085" y="681348"/>
                  </a:lnTo>
                  <a:cubicBezTo>
                    <a:pt x="1912688" y="674616"/>
                    <a:pt x="1914357" y="664890"/>
                    <a:pt x="1923814" y="659624"/>
                  </a:cubicBezTo>
                  <a:lnTo>
                    <a:pt x="1957880" y="640654"/>
                  </a:lnTo>
                  <a:cubicBezTo>
                    <a:pt x="1962608" y="638021"/>
                    <a:pt x="1968388" y="637002"/>
                    <a:pt x="1973910" y="637482"/>
                  </a:cubicBezTo>
                  <a:close/>
                  <a:moveTo>
                    <a:pt x="1343407" y="637482"/>
                  </a:moveTo>
                  <a:cubicBezTo>
                    <a:pt x="1348930" y="637963"/>
                    <a:pt x="1354195" y="639943"/>
                    <a:pt x="1357894" y="643309"/>
                  </a:cubicBezTo>
                  <a:lnTo>
                    <a:pt x="1373769" y="657755"/>
                  </a:lnTo>
                  <a:cubicBezTo>
                    <a:pt x="1381167" y="664487"/>
                    <a:pt x="1379498" y="674214"/>
                    <a:pt x="1370041" y="679480"/>
                  </a:cubicBezTo>
                  <a:lnTo>
                    <a:pt x="1335975" y="698449"/>
                  </a:lnTo>
                  <a:cubicBezTo>
                    <a:pt x="1326518" y="703715"/>
                    <a:pt x="1312855" y="702527"/>
                    <a:pt x="1305457" y="695795"/>
                  </a:cubicBezTo>
                  <a:lnTo>
                    <a:pt x="1289582" y="681348"/>
                  </a:lnTo>
                  <a:cubicBezTo>
                    <a:pt x="1282185" y="674616"/>
                    <a:pt x="1283854" y="664890"/>
                    <a:pt x="1293310" y="659624"/>
                  </a:cubicBezTo>
                  <a:lnTo>
                    <a:pt x="1327376" y="640654"/>
                  </a:lnTo>
                  <a:cubicBezTo>
                    <a:pt x="1332105" y="638021"/>
                    <a:pt x="1337885" y="637002"/>
                    <a:pt x="1343407" y="637482"/>
                  </a:cubicBezTo>
                  <a:close/>
                  <a:moveTo>
                    <a:pt x="714098" y="637482"/>
                  </a:moveTo>
                  <a:cubicBezTo>
                    <a:pt x="719620" y="637963"/>
                    <a:pt x="724885" y="639943"/>
                    <a:pt x="728584" y="643309"/>
                  </a:cubicBezTo>
                  <a:lnTo>
                    <a:pt x="744459" y="657755"/>
                  </a:lnTo>
                  <a:cubicBezTo>
                    <a:pt x="751857" y="664487"/>
                    <a:pt x="750188" y="674214"/>
                    <a:pt x="740732" y="679480"/>
                  </a:cubicBezTo>
                  <a:lnTo>
                    <a:pt x="706666" y="698449"/>
                  </a:lnTo>
                  <a:cubicBezTo>
                    <a:pt x="697209" y="703715"/>
                    <a:pt x="683545" y="702527"/>
                    <a:pt x="676148" y="695795"/>
                  </a:cubicBezTo>
                  <a:lnTo>
                    <a:pt x="660272" y="681348"/>
                  </a:lnTo>
                  <a:cubicBezTo>
                    <a:pt x="652875" y="674616"/>
                    <a:pt x="654544" y="664890"/>
                    <a:pt x="664001" y="659624"/>
                  </a:cubicBezTo>
                  <a:lnTo>
                    <a:pt x="698067" y="640654"/>
                  </a:lnTo>
                  <a:cubicBezTo>
                    <a:pt x="702795" y="638021"/>
                    <a:pt x="708575" y="637002"/>
                    <a:pt x="714098" y="637482"/>
                  </a:cubicBezTo>
                  <a:close/>
                  <a:moveTo>
                    <a:pt x="271302" y="631131"/>
                  </a:moveTo>
                  <a:lnTo>
                    <a:pt x="273375" y="632278"/>
                  </a:lnTo>
                  <a:lnTo>
                    <a:pt x="279382" y="639802"/>
                  </a:lnTo>
                  <a:cubicBezTo>
                    <a:pt x="281528" y="642487"/>
                    <a:pt x="280208" y="645904"/>
                    <a:pt x="276434" y="647431"/>
                  </a:cubicBezTo>
                  <a:lnTo>
                    <a:pt x="266083" y="651620"/>
                  </a:lnTo>
                  <a:lnTo>
                    <a:pt x="264057" y="651223"/>
                  </a:lnTo>
                  <a:close/>
                  <a:moveTo>
                    <a:pt x="4289214" y="629701"/>
                  </a:moveTo>
                  <a:cubicBezTo>
                    <a:pt x="4292013" y="629701"/>
                    <a:pt x="4294811" y="630461"/>
                    <a:pt x="4296946" y="631981"/>
                  </a:cubicBezTo>
                  <a:lnTo>
                    <a:pt x="4327928" y="654036"/>
                  </a:lnTo>
                  <a:cubicBezTo>
                    <a:pt x="4332199" y="657076"/>
                    <a:pt x="4332198" y="662004"/>
                    <a:pt x="4327928" y="665044"/>
                  </a:cubicBezTo>
                  <a:lnTo>
                    <a:pt x="4284721" y="695802"/>
                  </a:lnTo>
                  <a:cubicBezTo>
                    <a:pt x="4280450" y="698841"/>
                    <a:pt x="4273527" y="698842"/>
                    <a:pt x="4269257" y="695802"/>
                  </a:cubicBezTo>
                  <a:lnTo>
                    <a:pt x="4238274" y="673747"/>
                  </a:lnTo>
                  <a:cubicBezTo>
                    <a:pt x="4234004" y="670707"/>
                    <a:pt x="4234004" y="665779"/>
                    <a:pt x="4238274" y="662739"/>
                  </a:cubicBezTo>
                  <a:lnTo>
                    <a:pt x="4281482" y="631981"/>
                  </a:lnTo>
                  <a:cubicBezTo>
                    <a:pt x="4283617" y="630461"/>
                    <a:pt x="4286416" y="629701"/>
                    <a:pt x="4289214" y="629701"/>
                  </a:cubicBezTo>
                  <a:close/>
                  <a:moveTo>
                    <a:pt x="3658710" y="629701"/>
                  </a:moveTo>
                  <a:cubicBezTo>
                    <a:pt x="3661510" y="629701"/>
                    <a:pt x="3664308" y="630461"/>
                    <a:pt x="3666443" y="631981"/>
                  </a:cubicBezTo>
                  <a:lnTo>
                    <a:pt x="3697425" y="654036"/>
                  </a:lnTo>
                  <a:cubicBezTo>
                    <a:pt x="3701695" y="657076"/>
                    <a:pt x="3701694" y="662004"/>
                    <a:pt x="3697425" y="665044"/>
                  </a:cubicBezTo>
                  <a:lnTo>
                    <a:pt x="3654217" y="695802"/>
                  </a:lnTo>
                  <a:cubicBezTo>
                    <a:pt x="3649946" y="698841"/>
                    <a:pt x="3643023" y="698842"/>
                    <a:pt x="3638753" y="695802"/>
                  </a:cubicBezTo>
                  <a:lnTo>
                    <a:pt x="3607771" y="673747"/>
                  </a:lnTo>
                  <a:cubicBezTo>
                    <a:pt x="3603501" y="670707"/>
                    <a:pt x="3603501" y="665779"/>
                    <a:pt x="3607771" y="662739"/>
                  </a:cubicBezTo>
                  <a:lnTo>
                    <a:pt x="3650978" y="631981"/>
                  </a:lnTo>
                  <a:cubicBezTo>
                    <a:pt x="3653114" y="630461"/>
                    <a:pt x="3655912" y="629701"/>
                    <a:pt x="3658710" y="629701"/>
                  </a:cubicBezTo>
                  <a:close/>
                  <a:moveTo>
                    <a:pt x="3029401" y="629701"/>
                  </a:moveTo>
                  <a:cubicBezTo>
                    <a:pt x="3032200" y="629701"/>
                    <a:pt x="3034998" y="630461"/>
                    <a:pt x="3037133" y="631981"/>
                  </a:cubicBezTo>
                  <a:lnTo>
                    <a:pt x="3068115" y="654036"/>
                  </a:lnTo>
                  <a:cubicBezTo>
                    <a:pt x="3072386" y="657076"/>
                    <a:pt x="3072385" y="662004"/>
                    <a:pt x="3068115" y="665044"/>
                  </a:cubicBezTo>
                  <a:lnTo>
                    <a:pt x="3024908" y="695802"/>
                  </a:lnTo>
                  <a:cubicBezTo>
                    <a:pt x="3020638" y="698841"/>
                    <a:pt x="3013714" y="698842"/>
                    <a:pt x="3009444" y="695802"/>
                  </a:cubicBezTo>
                  <a:lnTo>
                    <a:pt x="2978461" y="673747"/>
                  </a:lnTo>
                  <a:cubicBezTo>
                    <a:pt x="2974191" y="670707"/>
                    <a:pt x="2974191" y="665779"/>
                    <a:pt x="2978461" y="662739"/>
                  </a:cubicBezTo>
                  <a:lnTo>
                    <a:pt x="3021669" y="631981"/>
                  </a:lnTo>
                  <a:cubicBezTo>
                    <a:pt x="3023804" y="630461"/>
                    <a:pt x="3026602" y="629701"/>
                    <a:pt x="3029401" y="629701"/>
                  </a:cubicBezTo>
                  <a:close/>
                  <a:moveTo>
                    <a:pt x="2398898" y="629701"/>
                  </a:moveTo>
                  <a:cubicBezTo>
                    <a:pt x="2401697" y="629701"/>
                    <a:pt x="2404495" y="630461"/>
                    <a:pt x="2406630" y="631981"/>
                  </a:cubicBezTo>
                  <a:lnTo>
                    <a:pt x="2437612" y="654036"/>
                  </a:lnTo>
                  <a:cubicBezTo>
                    <a:pt x="2441882" y="657076"/>
                    <a:pt x="2441882" y="662004"/>
                    <a:pt x="2437612" y="665044"/>
                  </a:cubicBezTo>
                  <a:lnTo>
                    <a:pt x="2394404" y="695802"/>
                  </a:lnTo>
                  <a:cubicBezTo>
                    <a:pt x="2390134" y="698841"/>
                    <a:pt x="2383211" y="698842"/>
                    <a:pt x="2378940" y="695802"/>
                  </a:cubicBezTo>
                  <a:lnTo>
                    <a:pt x="2347958" y="673747"/>
                  </a:lnTo>
                  <a:cubicBezTo>
                    <a:pt x="2343688" y="670707"/>
                    <a:pt x="2343688" y="665779"/>
                    <a:pt x="2347958" y="662739"/>
                  </a:cubicBezTo>
                  <a:lnTo>
                    <a:pt x="2391166" y="631981"/>
                  </a:lnTo>
                  <a:cubicBezTo>
                    <a:pt x="2393301" y="630461"/>
                    <a:pt x="2396099" y="629701"/>
                    <a:pt x="2398898" y="629701"/>
                  </a:cubicBezTo>
                  <a:close/>
                  <a:moveTo>
                    <a:pt x="1768267" y="629701"/>
                  </a:moveTo>
                  <a:cubicBezTo>
                    <a:pt x="1771066" y="629701"/>
                    <a:pt x="1773864" y="630461"/>
                    <a:pt x="1775999" y="631981"/>
                  </a:cubicBezTo>
                  <a:lnTo>
                    <a:pt x="1806982" y="654036"/>
                  </a:lnTo>
                  <a:cubicBezTo>
                    <a:pt x="1811252" y="657076"/>
                    <a:pt x="1811251" y="662004"/>
                    <a:pt x="1806982" y="665044"/>
                  </a:cubicBezTo>
                  <a:lnTo>
                    <a:pt x="1763774" y="695802"/>
                  </a:lnTo>
                  <a:cubicBezTo>
                    <a:pt x="1759503" y="698841"/>
                    <a:pt x="1752580" y="698842"/>
                    <a:pt x="1748310" y="695802"/>
                  </a:cubicBezTo>
                  <a:lnTo>
                    <a:pt x="1717327" y="673747"/>
                  </a:lnTo>
                  <a:cubicBezTo>
                    <a:pt x="1713058" y="670707"/>
                    <a:pt x="1713058" y="665779"/>
                    <a:pt x="1717327" y="662739"/>
                  </a:cubicBezTo>
                  <a:lnTo>
                    <a:pt x="1760535" y="631981"/>
                  </a:lnTo>
                  <a:cubicBezTo>
                    <a:pt x="1762670" y="630461"/>
                    <a:pt x="1765469" y="629701"/>
                    <a:pt x="1768267" y="629701"/>
                  </a:cubicBezTo>
                  <a:close/>
                  <a:moveTo>
                    <a:pt x="1137763" y="629701"/>
                  </a:moveTo>
                  <a:cubicBezTo>
                    <a:pt x="1140563" y="629701"/>
                    <a:pt x="1143361" y="630461"/>
                    <a:pt x="1145496" y="631981"/>
                  </a:cubicBezTo>
                  <a:lnTo>
                    <a:pt x="1176478" y="654036"/>
                  </a:lnTo>
                  <a:cubicBezTo>
                    <a:pt x="1180749" y="657076"/>
                    <a:pt x="1180748" y="662004"/>
                    <a:pt x="1176478" y="665044"/>
                  </a:cubicBezTo>
                  <a:lnTo>
                    <a:pt x="1133270" y="695802"/>
                  </a:lnTo>
                  <a:cubicBezTo>
                    <a:pt x="1129000" y="698841"/>
                    <a:pt x="1122077" y="698842"/>
                    <a:pt x="1117806" y="695802"/>
                  </a:cubicBezTo>
                  <a:lnTo>
                    <a:pt x="1086824" y="673747"/>
                  </a:lnTo>
                  <a:cubicBezTo>
                    <a:pt x="1082554" y="670707"/>
                    <a:pt x="1082554" y="665779"/>
                    <a:pt x="1086824" y="662739"/>
                  </a:cubicBezTo>
                  <a:lnTo>
                    <a:pt x="1130031" y="631981"/>
                  </a:lnTo>
                  <a:cubicBezTo>
                    <a:pt x="1132167" y="630461"/>
                    <a:pt x="1134965" y="629701"/>
                    <a:pt x="1137763" y="629701"/>
                  </a:cubicBezTo>
                  <a:close/>
                  <a:moveTo>
                    <a:pt x="508454" y="629701"/>
                  </a:moveTo>
                  <a:cubicBezTo>
                    <a:pt x="511253" y="629701"/>
                    <a:pt x="514051" y="630461"/>
                    <a:pt x="516186" y="631981"/>
                  </a:cubicBezTo>
                  <a:lnTo>
                    <a:pt x="547169" y="654036"/>
                  </a:lnTo>
                  <a:cubicBezTo>
                    <a:pt x="551439" y="657076"/>
                    <a:pt x="551438" y="662004"/>
                    <a:pt x="547169" y="665044"/>
                  </a:cubicBezTo>
                  <a:lnTo>
                    <a:pt x="503961" y="695802"/>
                  </a:lnTo>
                  <a:cubicBezTo>
                    <a:pt x="499691" y="698841"/>
                    <a:pt x="492767" y="698842"/>
                    <a:pt x="488497" y="695802"/>
                  </a:cubicBezTo>
                  <a:lnTo>
                    <a:pt x="457515" y="673747"/>
                  </a:lnTo>
                  <a:cubicBezTo>
                    <a:pt x="453244" y="670707"/>
                    <a:pt x="453244" y="665779"/>
                    <a:pt x="457515" y="662739"/>
                  </a:cubicBezTo>
                  <a:lnTo>
                    <a:pt x="500722" y="631981"/>
                  </a:lnTo>
                  <a:cubicBezTo>
                    <a:pt x="502857" y="630461"/>
                    <a:pt x="505656" y="629701"/>
                    <a:pt x="508454" y="629701"/>
                  </a:cubicBezTo>
                  <a:close/>
                  <a:moveTo>
                    <a:pt x="4049386" y="629648"/>
                  </a:moveTo>
                  <a:cubicBezTo>
                    <a:pt x="4051325" y="630028"/>
                    <a:pt x="4053062" y="630935"/>
                    <a:pt x="4054134" y="632278"/>
                  </a:cubicBezTo>
                  <a:lnTo>
                    <a:pt x="4060142" y="639802"/>
                  </a:lnTo>
                  <a:cubicBezTo>
                    <a:pt x="4062288" y="642487"/>
                    <a:pt x="4060967" y="645904"/>
                    <a:pt x="4057194" y="647431"/>
                  </a:cubicBezTo>
                  <a:lnTo>
                    <a:pt x="4046843" y="651620"/>
                  </a:lnTo>
                  <a:cubicBezTo>
                    <a:pt x="4043068" y="653147"/>
                    <a:pt x="4038270" y="652207"/>
                    <a:pt x="4036124" y="649521"/>
                  </a:cubicBezTo>
                  <a:lnTo>
                    <a:pt x="4030116" y="641998"/>
                  </a:lnTo>
                  <a:cubicBezTo>
                    <a:pt x="4027971" y="639312"/>
                    <a:pt x="4029291" y="635895"/>
                    <a:pt x="4033064" y="634368"/>
                  </a:cubicBezTo>
                  <a:lnTo>
                    <a:pt x="4043416" y="630179"/>
                  </a:lnTo>
                  <a:cubicBezTo>
                    <a:pt x="4045302" y="629416"/>
                    <a:pt x="4047446" y="629268"/>
                    <a:pt x="4049386" y="629648"/>
                  </a:cubicBezTo>
                  <a:close/>
                  <a:moveTo>
                    <a:pt x="3420076" y="629648"/>
                  </a:moveTo>
                  <a:cubicBezTo>
                    <a:pt x="3422016" y="630028"/>
                    <a:pt x="3423752" y="630935"/>
                    <a:pt x="3424824" y="632278"/>
                  </a:cubicBezTo>
                  <a:lnTo>
                    <a:pt x="3430832" y="639802"/>
                  </a:lnTo>
                  <a:cubicBezTo>
                    <a:pt x="3432978" y="642487"/>
                    <a:pt x="3431658" y="645904"/>
                    <a:pt x="3427884" y="647431"/>
                  </a:cubicBezTo>
                  <a:lnTo>
                    <a:pt x="3417533" y="651620"/>
                  </a:lnTo>
                  <a:cubicBezTo>
                    <a:pt x="3413759" y="653147"/>
                    <a:pt x="3408960" y="652207"/>
                    <a:pt x="3406814" y="649521"/>
                  </a:cubicBezTo>
                  <a:lnTo>
                    <a:pt x="3400807" y="641998"/>
                  </a:lnTo>
                  <a:cubicBezTo>
                    <a:pt x="3398661" y="639312"/>
                    <a:pt x="3399982" y="635895"/>
                    <a:pt x="3403755" y="634368"/>
                  </a:cubicBezTo>
                  <a:lnTo>
                    <a:pt x="3414106" y="630179"/>
                  </a:lnTo>
                  <a:cubicBezTo>
                    <a:pt x="3415993" y="629416"/>
                    <a:pt x="3418136" y="629268"/>
                    <a:pt x="3420076" y="629648"/>
                  </a:cubicBezTo>
                  <a:close/>
                  <a:moveTo>
                    <a:pt x="2789573" y="629648"/>
                  </a:moveTo>
                  <a:cubicBezTo>
                    <a:pt x="2791512" y="630028"/>
                    <a:pt x="2793249" y="630935"/>
                    <a:pt x="2794321" y="632278"/>
                  </a:cubicBezTo>
                  <a:lnTo>
                    <a:pt x="2800329" y="639802"/>
                  </a:lnTo>
                  <a:cubicBezTo>
                    <a:pt x="2802474" y="642487"/>
                    <a:pt x="2801154" y="645904"/>
                    <a:pt x="2797381" y="647431"/>
                  </a:cubicBezTo>
                  <a:lnTo>
                    <a:pt x="2787030" y="651620"/>
                  </a:lnTo>
                  <a:cubicBezTo>
                    <a:pt x="2783256" y="653147"/>
                    <a:pt x="2778456" y="652207"/>
                    <a:pt x="2776311" y="649521"/>
                  </a:cubicBezTo>
                  <a:lnTo>
                    <a:pt x="2770303" y="641998"/>
                  </a:lnTo>
                  <a:cubicBezTo>
                    <a:pt x="2768158" y="639312"/>
                    <a:pt x="2769478" y="635895"/>
                    <a:pt x="2773252" y="634368"/>
                  </a:cubicBezTo>
                  <a:lnTo>
                    <a:pt x="2783603" y="630179"/>
                  </a:lnTo>
                  <a:cubicBezTo>
                    <a:pt x="2785489" y="629416"/>
                    <a:pt x="2787632" y="629268"/>
                    <a:pt x="2789573" y="629648"/>
                  </a:cubicBezTo>
                  <a:close/>
                  <a:moveTo>
                    <a:pt x="2158942" y="629648"/>
                  </a:moveTo>
                  <a:cubicBezTo>
                    <a:pt x="2160882" y="630028"/>
                    <a:pt x="2162618" y="630935"/>
                    <a:pt x="2163691" y="632278"/>
                  </a:cubicBezTo>
                  <a:lnTo>
                    <a:pt x="2169698" y="639802"/>
                  </a:lnTo>
                  <a:cubicBezTo>
                    <a:pt x="2171844" y="642487"/>
                    <a:pt x="2170524" y="645904"/>
                    <a:pt x="2166750" y="647431"/>
                  </a:cubicBezTo>
                  <a:lnTo>
                    <a:pt x="2156399" y="651620"/>
                  </a:lnTo>
                  <a:cubicBezTo>
                    <a:pt x="2152625" y="653147"/>
                    <a:pt x="2147826" y="652207"/>
                    <a:pt x="2145680" y="649521"/>
                  </a:cubicBezTo>
                  <a:lnTo>
                    <a:pt x="2139673" y="641998"/>
                  </a:lnTo>
                  <a:cubicBezTo>
                    <a:pt x="2137527" y="639312"/>
                    <a:pt x="2138847" y="635895"/>
                    <a:pt x="2142621" y="634368"/>
                  </a:cubicBezTo>
                  <a:lnTo>
                    <a:pt x="2152973" y="630179"/>
                  </a:lnTo>
                  <a:cubicBezTo>
                    <a:pt x="2154859" y="629416"/>
                    <a:pt x="2157002" y="629268"/>
                    <a:pt x="2158942" y="629648"/>
                  </a:cubicBezTo>
                  <a:close/>
                  <a:moveTo>
                    <a:pt x="1528439" y="629648"/>
                  </a:moveTo>
                  <a:cubicBezTo>
                    <a:pt x="1530378" y="630028"/>
                    <a:pt x="1532114" y="630935"/>
                    <a:pt x="1533188" y="632278"/>
                  </a:cubicBezTo>
                  <a:lnTo>
                    <a:pt x="1539195" y="639802"/>
                  </a:lnTo>
                  <a:cubicBezTo>
                    <a:pt x="1541341" y="642487"/>
                    <a:pt x="1540021" y="645904"/>
                    <a:pt x="1536247" y="647431"/>
                  </a:cubicBezTo>
                  <a:lnTo>
                    <a:pt x="1525896" y="651620"/>
                  </a:lnTo>
                  <a:cubicBezTo>
                    <a:pt x="1522122" y="653147"/>
                    <a:pt x="1517323" y="652207"/>
                    <a:pt x="1515177" y="649521"/>
                  </a:cubicBezTo>
                  <a:lnTo>
                    <a:pt x="1509170" y="641998"/>
                  </a:lnTo>
                  <a:cubicBezTo>
                    <a:pt x="1507024" y="639312"/>
                    <a:pt x="1508344" y="635895"/>
                    <a:pt x="1512118" y="634368"/>
                  </a:cubicBezTo>
                  <a:lnTo>
                    <a:pt x="1522469" y="630179"/>
                  </a:lnTo>
                  <a:cubicBezTo>
                    <a:pt x="1524356" y="629416"/>
                    <a:pt x="1526498" y="629268"/>
                    <a:pt x="1528439" y="629648"/>
                  </a:cubicBezTo>
                  <a:close/>
                  <a:moveTo>
                    <a:pt x="899129" y="629648"/>
                  </a:moveTo>
                  <a:cubicBezTo>
                    <a:pt x="901069" y="630028"/>
                    <a:pt x="902805" y="630935"/>
                    <a:pt x="903878" y="632278"/>
                  </a:cubicBezTo>
                  <a:lnTo>
                    <a:pt x="909885" y="639802"/>
                  </a:lnTo>
                  <a:cubicBezTo>
                    <a:pt x="912031" y="642487"/>
                    <a:pt x="910711" y="645904"/>
                    <a:pt x="906937" y="647431"/>
                  </a:cubicBezTo>
                  <a:lnTo>
                    <a:pt x="896586" y="651620"/>
                  </a:lnTo>
                  <a:cubicBezTo>
                    <a:pt x="892812" y="653147"/>
                    <a:pt x="888013" y="652207"/>
                    <a:pt x="885868" y="649521"/>
                  </a:cubicBezTo>
                  <a:lnTo>
                    <a:pt x="879860" y="641998"/>
                  </a:lnTo>
                  <a:cubicBezTo>
                    <a:pt x="877714" y="639312"/>
                    <a:pt x="879035" y="635895"/>
                    <a:pt x="882808" y="634368"/>
                  </a:cubicBezTo>
                  <a:lnTo>
                    <a:pt x="893159" y="630179"/>
                  </a:lnTo>
                  <a:cubicBezTo>
                    <a:pt x="895046" y="629416"/>
                    <a:pt x="897189" y="629268"/>
                    <a:pt x="899129" y="629648"/>
                  </a:cubicBezTo>
                  <a:close/>
                  <a:moveTo>
                    <a:pt x="4340943" y="626879"/>
                  </a:moveTo>
                  <a:lnTo>
                    <a:pt x="4340943" y="650637"/>
                  </a:lnTo>
                  <a:lnTo>
                    <a:pt x="4331100" y="643631"/>
                  </a:lnTo>
                  <a:lnTo>
                    <a:pt x="4331100" y="633886"/>
                  </a:lnTo>
                  <a:close/>
                  <a:moveTo>
                    <a:pt x="3711562" y="626081"/>
                  </a:moveTo>
                  <a:lnTo>
                    <a:pt x="3724556" y="626081"/>
                  </a:lnTo>
                  <a:cubicBezTo>
                    <a:pt x="3730612" y="626081"/>
                    <a:pt x="3735521" y="629575"/>
                    <a:pt x="3735521" y="633886"/>
                  </a:cubicBezTo>
                  <a:cubicBezTo>
                    <a:pt x="3735521" y="637135"/>
                    <a:pt x="3735521" y="640383"/>
                    <a:pt x="3735521" y="643631"/>
                  </a:cubicBezTo>
                  <a:cubicBezTo>
                    <a:pt x="3735521" y="647942"/>
                    <a:pt x="3730612" y="651436"/>
                    <a:pt x="3724556" y="651436"/>
                  </a:cubicBezTo>
                  <a:lnTo>
                    <a:pt x="3711562" y="651437"/>
                  </a:lnTo>
                  <a:cubicBezTo>
                    <a:pt x="3705506" y="651437"/>
                    <a:pt x="3700598" y="647942"/>
                    <a:pt x="3700598" y="643631"/>
                  </a:cubicBezTo>
                  <a:lnTo>
                    <a:pt x="3700598" y="633886"/>
                  </a:lnTo>
                  <a:cubicBezTo>
                    <a:pt x="3700598" y="629575"/>
                    <a:pt x="3705506" y="626081"/>
                    <a:pt x="3711562" y="626081"/>
                  </a:cubicBezTo>
                  <a:close/>
                  <a:moveTo>
                    <a:pt x="3082252" y="626081"/>
                  </a:moveTo>
                  <a:lnTo>
                    <a:pt x="3095247" y="626081"/>
                  </a:lnTo>
                  <a:cubicBezTo>
                    <a:pt x="3101303" y="626081"/>
                    <a:pt x="3106212" y="629575"/>
                    <a:pt x="3106212" y="633886"/>
                  </a:cubicBezTo>
                  <a:cubicBezTo>
                    <a:pt x="3106212" y="637135"/>
                    <a:pt x="3106212" y="640383"/>
                    <a:pt x="3106211" y="643631"/>
                  </a:cubicBezTo>
                  <a:cubicBezTo>
                    <a:pt x="3106212" y="647942"/>
                    <a:pt x="3101303" y="651436"/>
                    <a:pt x="3095247" y="651436"/>
                  </a:cubicBezTo>
                  <a:lnTo>
                    <a:pt x="3082252" y="651437"/>
                  </a:lnTo>
                  <a:cubicBezTo>
                    <a:pt x="3076197" y="651437"/>
                    <a:pt x="3071288" y="647942"/>
                    <a:pt x="3071288" y="643631"/>
                  </a:cubicBezTo>
                  <a:lnTo>
                    <a:pt x="3071288" y="633886"/>
                  </a:lnTo>
                  <a:cubicBezTo>
                    <a:pt x="3071288" y="629575"/>
                    <a:pt x="3076197" y="626081"/>
                    <a:pt x="3082252" y="626081"/>
                  </a:cubicBezTo>
                  <a:close/>
                  <a:moveTo>
                    <a:pt x="2451749" y="626081"/>
                  </a:moveTo>
                  <a:lnTo>
                    <a:pt x="2464744" y="626081"/>
                  </a:lnTo>
                  <a:cubicBezTo>
                    <a:pt x="2470800" y="626081"/>
                    <a:pt x="2475708" y="629575"/>
                    <a:pt x="2475708" y="633886"/>
                  </a:cubicBezTo>
                  <a:cubicBezTo>
                    <a:pt x="2475708" y="637135"/>
                    <a:pt x="2475708" y="640383"/>
                    <a:pt x="2475708" y="643631"/>
                  </a:cubicBezTo>
                  <a:cubicBezTo>
                    <a:pt x="2475708" y="647942"/>
                    <a:pt x="2470800" y="651436"/>
                    <a:pt x="2464744" y="651436"/>
                  </a:cubicBezTo>
                  <a:lnTo>
                    <a:pt x="2451749" y="651437"/>
                  </a:lnTo>
                  <a:cubicBezTo>
                    <a:pt x="2445694" y="651437"/>
                    <a:pt x="2440784" y="647942"/>
                    <a:pt x="2440784" y="643631"/>
                  </a:cubicBezTo>
                  <a:lnTo>
                    <a:pt x="2440784" y="633886"/>
                  </a:lnTo>
                  <a:cubicBezTo>
                    <a:pt x="2440784" y="629575"/>
                    <a:pt x="2445694" y="626081"/>
                    <a:pt x="2451749" y="626081"/>
                  </a:cubicBezTo>
                  <a:close/>
                  <a:moveTo>
                    <a:pt x="1821118" y="626081"/>
                  </a:moveTo>
                  <a:lnTo>
                    <a:pt x="1834113" y="626081"/>
                  </a:lnTo>
                  <a:cubicBezTo>
                    <a:pt x="1840169" y="626081"/>
                    <a:pt x="1845078" y="629575"/>
                    <a:pt x="1845078" y="633886"/>
                  </a:cubicBezTo>
                  <a:cubicBezTo>
                    <a:pt x="1845078" y="637135"/>
                    <a:pt x="1845078" y="640383"/>
                    <a:pt x="1845077" y="643631"/>
                  </a:cubicBezTo>
                  <a:cubicBezTo>
                    <a:pt x="1845078" y="647942"/>
                    <a:pt x="1840169" y="651436"/>
                    <a:pt x="1834113" y="651436"/>
                  </a:cubicBezTo>
                  <a:lnTo>
                    <a:pt x="1821119" y="651437"/>
                  </a:lnTo>
                  <a:cubicBezTo>
                    <a:pt x="1815063" y="651437"/>
                    <a:pt x="1810154" y="647942"/>
                    <a:pt x="1810154" y="643631"/>
                  </a:cubicBezTo>
                  <a:lnTo>
                    <a:pt x="1810154" y="633886"/>
                  </a:lnTo>
                  <a:cubicBezTo>
                    <a:pt x="1810154" y="629575"/>
                    <a:pt x="1815063" y="626081"/>
                    <a:pt x="1821118" y="626081"/>
                  </a:cubicBezTo>
                  <a:close/>
                  <a:moveTo>
                    <a:pt x="1190615" y="626081"/>
                  </a:moveTo>
                  <a:lnTo>
                    <a:pt x="1203609" y="626081"/>
                  </a:lnTo>
                  <a:cubicBezTo>
                    <a:pt x="1209666" y="626081"/>
                    <a:pt x="1214575" y="629575"/>
                    <a:pt x="1214575" y="633886"/>
                  </a:cubicBezTo>
                  <a:cubicBezTo>
                    <a:pt x="1214575" y="637135"/>
                    <a:pt x="1214574" y="640383"/>
                    <a:pt x="1214574" y="643631"/>
                  </a:cubicBezTo>
                  <a:cubicBezTo>
                    <a:pt x="1214575" y="647942"/>
                    <a:pt x="1209666" y="651436"/>
                    <a:pt x="1203609" y="651436"/>
                  </a:cubicBezTo>
                  <a:lnTo>
                    <a:pt x="1190616" y="651437"/>
                  </a:lnTo>
                  <a:cubicBezTo>
                    <a:pt x="1184560" y="651437"/>
                    <a:pt x="1179651" y="647942"/>
                    <a:pt x="1179651" y="643631"/>
                  </a:cubicBezTo>
                  <a:lnTo>
                    <a:pt x="1179651" y="633886"/>
                  </a:lnTo>
                  <a:cubicBezTo>
                    <a:pt x="1179651" y="629575"/>
                    <a:pt x="1184560" y="626081"/>
                    <a:pt x="1190615" y="626081"/>
                  </a:cubicBezTo>
                  <a:close/>
                  <a:moveTo>
                    <a:pt x="561305" y="626081"/>
                  </a:moveTo>
                  <a:lnTo>
                    <a:pt x="574300" y="626081"/>
                  </a:lnTo>
                  <a:cubicBezTo>
                    <a:pt x="580356" y="626081"/>
                    <a:pt x="585265" y="629575"/>
                    <a:pt x="585265" y="633886"/>
                  </a:cubicBezTo>
                  <a:cubicBezTo>
                    <a:pt x="585265" y="637135"/>
                    <a:pt x="585265" y="640383"/>
                    <a:pt x="585265" y="643631"/>
                  </a:cubicBezTo>
                  <a:cubicBezTo>
                    <a:pt x="585265" y="647942"/>
                    <a:pt x="580356" y="651436"/>
                    <a:pt x="574300" y="651436"/>
                  </a:cubicBezTo>
                  <a:lnTo>
                    <a:pt x="561306" y="651437"/>
                  </a:lnTo>
                  <a:cubicBezTo>
                    <a:pt x="555250" y="651437"/>
                    <a:pt x="550341" y="647942"/>
                    <a:pt x="550341" y="643631"/>
                  </a:cubicBezTo>
                  <a:lnTo>
                    <a:pt x="550341" y="633886"/>
                  </a:lnTo>
                  <a:cubicBezTo>
                    <a:pt x="550341" y="629575"/>
                    <a:pt x="555250" y="626081"/>
                    <a:pt x="561305" y="626081"/>
                  </a:cubicBezTo>
                  <a:close/>
                  <a:moveTo>
                    <a:pt x="4116446" y="618332"/>
                  </a:moveTo>
                  <a:cubicBezTo>
                    <a:pt x="4122652" y="618161"/>
                    <a:pt x="4128947" y="619676"/>
                    <a:pt x="4133864" y="622916"/>
                  </a:cubicBezTo>
                  <a:lnTo>
                    <a:pt x="4183648" y="655726"/>
                  </a:lnTo>
                  <a:cubicBezTo>
                    <a:pt x="4193481" y="662207"/>
                    <a:pt x="4194072" y="673136"/>
                    <a:pt x="4184968" y="680136"/>
                  </a:cubicBezTo>
                  <a:lnTo>
                    <a:pt x="4160001" y="699333"/>
                  </a:lnTo>
                  <a:cubicBezTo>
                    <a:pt x="4150898" y="706333"/>
                    <a:pt x="4135546" y="706754"/>
                    <a:pt x="4125712" y="700273"/>
                  </a:cubicBezTo>
                  <a:lnTo>
                    <a:pt x="4075928" y="667463"/>
                  </a:lnTo>
                  <a:cubicBezTo>
                    <a:pt x="4066094" y="660982"/>
                    <a:pt x="4065504" y="650054"/>
                    <a:pt x="4074608" y="643055"/>
                  </a:cubicBezTo>
                  <a:lnTo>
                    <a:pt x="4099576" y="623856"/>
                  </a:lnTo>
                  <a:cubicBezTo>
                    <a:pt x="4104127" y="620356"/>
                    <a:pt x="4110241" y="618501"/>
                    <a:pt x="4116446" y="618332"/>
                  </a:cubicBezTo>
                  <a:close/>
                  <a:moveTo>
                    <a:pt x="3487136" y="618332"/>
                  </a:moveTo>
                  <a:cubicBezTo>
                    <a:pt x="3493342" y="618161"/>
                    <a:pt x="3499638" y="619676"/>
                    <a:pt x="3504554" y="622916"/>
                  </a:cubicBezTo>
                  <a:lnTo>
                    <a:pt x="3554338" y="655726"/>
                  </a:lnTo>
                  <a:cubicBezTo>
                    <a:pt x="3564171" y="662207"/>
                    <a:pt x="3564763" y="673136"/>
                    <a:pt x="3555659" y="680136"/>
                  </a:cubicBezTo>
                  <a:lnTo>
                    <a:pt x="3530691" y="699333"/>
                  </a:lnTo>
                  <a:cubicBezTo>
                    <a:pt x="3521588" y="706333"/>
                    <a:pt x="3506236" y="706754"/>
                    <a:pt x="3496402" y="700273"/>
                  </a:cubicBezTo>
                  <a:lnTo>
                    <a:pt x="3446618" y="667463"/>
                  </a:lnTo>
                  <a:cubicBezTo>
                    <a:pt x="3436786" y="660982"/>
                    <a:pt x="3436194" y="650054"/>
                    <a:pt x="3445298" y="643055"/>
                  </a:cubicBezTo>
                  <a:lnTo>
                    <a:pt x="3470266" y="623856"/>
                  </a:lnTo>
                  <a:cubicBezTo>
                    <a:pt x="3474818" y="620356"/>
                    <a:pt x="3480932" y="618501"/>
                    <a:pt x="3487136" y="618332"/>
                  </a:cubicBezTo>
                  <a:close/>
                  <a:moveTo>
                    <a:pt x="2856633" y="618332"/>
                  </a:moveTo>
                  <a:cubicBezTo>
                    <a:pt x="2862838" y="618161"/>
                    <a:pt x="2869135" y="619676"/>
                    <a:pt x="2874052" y="622916"/>
                  </a:cubicBezTo>
                  <a:lnTo>
                    <a:pt x="2923835" y="655726"/>
                  </a:lnTo>
                  <a:cubicBezTo>
                    <a:pt x="2933668" y="662207"/>
                    <a:pt x="2934259" y="673136"/>
                    <a:pt x="2925156" y="680136"/>
                  </a:cubicBezTo>
                  <a:lnTo>
                    <a:pt x="2900188" y="699333"/>
                  </a:lnTo>
                  <a:cubicBezTo>
                    <a:pt x="2891084" y="706333"/>
                    <a:pt x="2875733" y="706754"/>
                    <a:pt x="2865899" y="700273"/>
                  </a:cubicBezTo>
                  <a:lnTo>
                    <a:pt x="2816116" y="667463"/>
                  </a:lnTo>
                  <a:cubicBezTo>
                    <a:pt x="2806282" y="660982"/>
                    <a:pt x="2805690" y="650054"/>
                    <a:pt x="2814795" y="643055"/>
                  </a:cubicBezTo>
                  <a:lnTo>
                    <a:pt x="2839762" y="623856"/>
                  </a:lnTo>
                  <a:cubicBezTo>
                    <a:pt x="2844314" y="620356"/>
                    <a:pt x="2850428" y="618501"/>
                    <a:pt x="2856633" y="618332"/>
                  </a:cubicBezTo>
                  <a:close/>
                  <a:moveTo>
                    <a:pt x="2226003" y="618332"/>
                  </a:moveTo>
                  <a:cubicBezTo>
                    <a:pt x="2232208" y="618161"/>
                    <a:pt x="2238504" y="619676"/>
                    <a:pt x="2243420" y="622916"/>
                  </a:cubicBezTo>
                  <a:lnTo>
                    <a:pt x="2293204" y="655726"/>
                  </a:lnTo>
                  <a:cubicBezTo>
                    <a:pt x="2303038" y="662207"/>
                    <a:pt x="2303629" y="673136"/>
                    <a:pt x="2294525" y="680136"/>
                  </a:cubicBezTo>
                  <a:lnTo>
                    <a:pt x="2269557" y="699333"/>
                  </a:lnTo>
                  <a:cubicBezTo>
                    <a:pt x="2260454" y="706333"/>
                    <a:pt x="2245102" y="706754"/>
                    <a:pt x="2235269" y="700273"/>
                  </a:cubicBezTo>
                  <a:lnTo>
                    <a:pt x="2185485" y="667463"/>
                  </a:lnTo>
                  <a:cubicBezTo>
                    <a:pt x="2175651" y="660982"/>
                    <a:pt x="2175060" y="650054"/>
                    <a:pt x="2184164" y="643055"/>
                  </a:cubicBezTo>
                  <a:lnTo>
                    <a:pt x="2209132" y="623856"/>
                  </a:lnTo>
                  <a:cubicBezTo>
                    <a:pt x="2213684" y="620356"/>
                    <a:pt x="2219797" y="618501"/>
                    <a:pt x="2226003" y="618332"/>
                  </a:cubicBezTo>
                  <a:close/>
                  <a:moveTo>
                    <a:pt x="1595499" y="618332"/>
                  </a:moveTo>
                  <a:cubicBezTo>
                    <a:pt x="1601705" y="618161"/>
                    <a:pt x="1608000" y="619676"/>
                    <a:pt x="1612917" y="622916"/>
                  </a:cubicBezTo>
                  <a:lnTo>
                    <a:pt x="1662701" y="655726"/>
                  </a:lnTo>
                  <a:cubicBezTo>
                    <a:pt x="1672534" y="662207"/>
                    <a:pt x="1673125" y="673136"/>
                    <a:pt x="1664022" y="680136"/>
                  </a:cubicBezTo>
                  <a:lnTo>
                    <a:pt x="1639054" y="699333"/>
                  </a:lnTo>
                  <a:cubicBezTo>
                    <a:pt x="1629950" y="706333"/>
                    <a:pt x="1614599" y="706754"/>
                    <a:pt x="1604765" y="700273"/>
                  </a:cubicBezTo>
                  <a:lnTo>
                    <a:pt x="1554981" y="667463"/>
                  </a:lnTo>
                  <a:cubicBezTo>
                    <a:pt x="1545148" y="660982"/>
                    <a:pt x="1544557" y="650054"/>
                    <a:pt x="1553661" y="643055"/>
                  </a:cubicBezTo>
                  <a:lnTo>
                    <a:pt x="1578628" y="623856"/>
                  </a:lnTo>
                  <a:cubicBezTo>
                    <a:pt x="1583180" y="620356"/>
                    <a:pt x="1589294" y="618501"/>
                    <a:pt x="1595499" y="618332"/>
                  </a:cubicBezTo>
                  <a:close/>
                  <a:moveTo>
                    <a:pt x="966189" y="618332"/>
                  </a:moveTo>
                  <a:cubicBezTo>
                    <a:pt x="972395" y="618161"/>
                    <a:pt x="978691" y="619676"/>
                    <a:pt x="983608" y="622916"/>
                  </a:cubicBezTo>
                  <a:lnTo>
                    <a:pt x="1033391" y="655726"/>
                  </a:lnTo>
                  <a:cubicBezTo>
                    <a:pt x="1043224" y="662207"/>
                    <a:pt x="1043816" y="673136"/>
                    <a:pt x="1034712" y="680136"/>
                  </a:cubicBezTo>
                  <a:lnTo>
                    <a:pt x="1009744" y="699333"/>
                  </a:lnTo>
                  <a:cubicBezTo>
                    <a:pt x="1000641" y="706333"/>
                    <a:pt x="985290" y="706754"/>
                    <a:pt x="975456" y="700273"/>
                  </a:cubicBezTo>
                  <a:lnTo>
                    <a:pt x="925672" y="667463"/>
                  </a:lnTo>
                  <a:cubicBezTo>
                    <a:pt x="915839" y="660982"/>
                    <a:pt x="915247" y="650054"/>
                    <a:pt x="924351" y="643055"/>
                  </a:cubicBezTo>
                  <a:lnTo>
                    <a:pt x="949319" y="623856"/>
                  </a:lnTo>
                  <a:cubicBezTo>
                    <a:pt x="953871" y="620356"/>
                    <a:pt x="959985" y="618501"/>
                    <a:pt x="966189" y="618332"/>
                  </a:cubicBezTo>
                  <a:close/>
                  <a:moveTo>
                    <a:pt x="335686" y="618332"/>
                  </a:moveTo>
                  <a:cubicBezTo>
                    <a:pt x="341891" y="618161"/>
                    <a:pt x="348188" y="619676"/>
                    <a:pt x="353105" y="622916"/>
                  </a:cubicBezTo>
                  <a:lnTo>
                    <a:pt x="402888" y="655726"/>
                  </a:lnTo>
                  <a:cubicBezTo>
                    <a:pt x="412721" y="662207"/>
                    <a:pt x="413312" y="673136"/>
                    <a:pt x="404209" y="680136"/>
                  </a:cubicBezTo>
                  <a:lnTo>
                    <a:pt x="379241" y="699333"/>
                  </a:lnTo>
                  <a:cubicBezTo>
                    <a:pt x="370137" y="706333"/>
                    <a:pt x="354786" y="706754"/>
                    <a:pt x="344953" y="700273"/>
                  </a:cubicBezTo>
                  <a:lnTo>
                    <a:pt x="295168" y="667463"/>
                  </a:lnTo>
                  <a:cubicBezTo>
                    <a:pt x="285335" y="660982"/>
                    <a:pt x="284744" y="650054"/>
                    <a:pt x="293848" y="643055"/>
                  </a:cubicBezTo>
                  <a:lnTo>
                    <a:pt x="318815" y="623856"/>
                  </a:lnTo>
                  <a:cubicBezTo>
                    <a:pt x="323368" y="620356"/>
                    <a:pt x="329481" y="618501"/>
                    <a:pt x="335686" y="618332"/>
                  </a:cubicBezTo>
                  <a:close/>
                  <a:moveTo>
                    <a:pt x="3873304" y="613902"/>
                  </a:moveTo>
                  <a:cubicBezTo>
                    <a:pt x="3875146" y="613960"/>
                    <a:pt x="3876955" y="614518"/>
                    <a:pt x="3878297" y="615562"/>
                  </a:cubicBezTo>
                  <a:lnTo>
                    <a:pt x="3884057" y="620044"/>
                  </a:lnTo>
                  <a:cubicBezTo>
                    <a:pt x="3886741" y="622132"/>
                    <a:pt x="3886539" y="625373"/>
                    <a:pt x="3883606" y="627284"/>
                  </a:cubicBezTo>
                  <a:lnTo>
                    <a:pt x="3877310" y="631385"/>
                  </a:lnTo>
                  <a:cubicBezTo>
                    <a:pt x="3874377" y="633296"/>
                    <a:pt x="3869824" y="633151"/>
                    <a:pt x="3867140" y="631063"/>
                  </a:cubicBezTo>
                  <a:lnTo>
                    <a:pt x="3861379" y="626582"/>
                  </a:lnTo>
                  <a:cubicBezTo>
                    <a:pt x="3858695" y="624493"/>
                    <a:pt x="3858897" y="621252"/>
                    <a:pt x="3861830" y="619341"/>
                  </a:cubicBezTo>
                  <a:lnTo>
                    <a:pt x="3868125" y="615241"/>
                  </a:lnTo>
                  <a:cubicBezTo>
                    <a:pt x="3869593" y="614285"/>
                    <a:pt x="3871464" y="613844"/>
                    <a:pt x="3873304" y="613902"/>
                  </a:cubicBezTo>
                  <a:close/>
                  <a:moveTo>
                    <a:pt x="3243995" y="613902"/>
                  </a:moveTo>
                  <a:cubicBezTo>
                    <a:pt x="3245836" y="613960"/>
                    <a:pt x="3247646" y="614518"/>
                    <a:pt x="3248988" y="615562"/>
                  </a:cubicBezTo>
                  <a:lnTo>
                    <a:pt x="3254748" y="620044"/>
                  </a:lnTo>
                  <a:cubicBezTo>
                    <a:pt x="3257432" y="622132"/>
                    <a:pt x="3257230" y="625373"/>
                    <a:pt x="3254296" y="627284"/>
                  </a:cubicBezTo>
                  <a:lnTo>
                    <a:pt x="3248001" y="631385"/>
                  </a:lnTo>
                  <a:cubicBezTo>
                    <a:pt x="3245068" y="633296"/>
                    <a:pt x="3240514" y="633151"/>
                    <a:pt x="3237830" y="631063"/>
                  </a:cubicBezTo>
                  <a:lnTo>
                    <a:pt x="3232070" y="626582"/>
                  </a:lnTo>
                  <a:cubicBezTo>
                    <a:pt x="3229386" y="624493"/>
                    <a:pt x="3229588" y="621252"/>
                    <a:pt x="3232520" y="619341"/>
                  </a:cubicBezTo>
                  <a:lnTo>
                    <a:pt x="3238816" y="615241"/>
                  </a:lnTo>
                  <a:cubicBezTo>
                    <a:pt x="3240284" y="614285"/>
                    <a:pt x="3242154" y="613844"/>
                    <a:pt x="3243995" y="613902"/>
                  </a:cubicBezTo>
                  <a:close/>
                  <a:moveTo>
                    <a:pt x="2613491" y="613902"/>
                  </a:moveTo>
                  <a:cubicBezTo>
                    <a:pt x="2615332" y="613960"/>
                    <a:pt x="2617142" y="614518"/>
                    <a:pt x="2618484" y="615562"/>
                  </a:cubicBezTo>
                  <a:lnTo>
                    <a:pt x="2624244" y="620044"/>
                  </a:lnTo>
                  <a:cubicBezTo>
                    <a:pt x="2626929" y="622132"/>
                    <a:pt x="2626727" y="625373"/>
                    <a:pt x="2623793" y="627284"/>
                  </a:cubicBezTo>
                  <a:lnTo>
                    <a:pt x="2617498" y="631385"/>
                  </a:lnTo>
                  <a:cubicBezTo>
                    <a:pt x="2614565" y="633296"/>
                    <a:pt x="2610010" y="633151"/>
                    <a:pt x="2607327" y="631063"/>
                  </a:cubicBezTo>
                  <a:lnTo>
                    <a:pt x="2601566" y="626582"/>
                  </a:lnTo>
                  <a:cubicBezTo>
                    <a:pt x="2598883" y="624493"/>
                    <a:pt x="2599085" y="621252"/>
                    <a:pt x="2602017" y="619341"/>
                  </a:cubicBezTo>
                  <a:lnTo>
                    <a:pt x="2608312" y="615241"/>
                  </a:lnTo>
                  <a:cubicBezTo>
                    <a:pt x="2609780" y="614285"/>
                    <a:pt x="2611651" y="613844"/>
                    <a:pt x="2613491" y="613902"/>
                  </a:cubicBezTo>
                  <a:close/>
                  <a:moveTo>
                    <a:pt x="1982861" y="613902"/>
                  </a:moveTo>
                  <a:cubicBezTo>
                    <a:pt x="1984702" y="613960"/>
                    <a:pt x="1986512" y="614518"/>
                    <a:pt x="1987853" y="615562"/>
                  </a:cubicBezTo>
                  <a:lnTo>
                    <a:pt x="1993614" y="620044"/>
                  </a:lnTo>
                  <a:cubicBezTo>
                    <a:pt x="1996298" y="622132"/>
                    <a:pt x="1996096" y="625373"/>
                    <a:pt x="1993162" y="627284"/>
                  </a:cubicBezTo>
                  <a:lnTo>
                    <a:pt x="1986867" y="631385"/>
                  </a:lnTo>
                  <a:cubicBezTo>
                    <a:pt x="1983934" y="633296"/>
                    <a:pt x="1979380" y="633151"/>
                    <a:pt x="1976696" y="631063"/>
                  </a:cubicBezTo>
                  <a:lnTo>
                    <a:pt x="1970936" y="626582"/>
                  </a:lnTo>
                  <a:cubicBezTo>
                    <a:pt x="1968251" y="624493"/>
                    <a:pt x="1968454" y="621252"/>
                    <a:pt x="1971387" y="619341"/>
                  </a:cubicBezTo>
                  <a:lnTo>
                    <a:pt x="1977682" y="615241"/>
                  </a:lnTo>
                  <a:cubicBezTo>
                    <a:pt x="1979150" y="614285"/>
                    <a:pt x="1981021" y="613844"/>
                    <a:pt x="1982861" y="613902"/>
                  </a:cubicBezTo>
                  <a:close/>
                  <a:moveTo>
                    <a:pt x="1352358" y="613902"/>
                  </a:moveTo>
                  <a:cubicBezTo>
                    <a:pt x="1354199" y="613960"/>
                    <a:pt x="1356008" y="614518"/>
                    <a:pt x="1357350" y="615562"/>
                  </a:cubicBezTo>
                  <a:lnTo>
                    <a:pt x="1363110" y="620044"/>
                  </a:lnTo>
                  <a:cubicBezTo>
                    <a:pt x="1365794" y="622132"/>
                    <a:pt x="1365592" y="625373"/>
                    <a:pt x="1362659" y="627284"/>
                  </a:cubicBezTo>
                  <a:lnTo>
                    <a:pt x="1356364" y="631385"/>
                  </a:lnTo>
                  <a:cubicBezTo>
                    <a:pt x="1353430" y="633296"/>
                    <a:pt x="1348877" y="633151"/>
                    <a:pt x="1346193" y="631063"/>
                  </a:cubicBezTo>
                  <a:lnTo>
                    <a:pt x="1340432" y="626582"/>
                  </a:lnTo>
                  <a:cubicBezTo>
                    <a:pt x="1337748" y="624493"/>
                    <a:pt x="1337950" y="621252"/>
                    <a:pt x="1340884" y="619341"/>
                  </a:cubicBezTo>
                  <a:lnTo>
                    <a:pt x="1347179" y="615241"/>
                  </a:lnTo>
                  <a:cubicBezTo>
                    <a:pt x="1348646" y="614285"/>
                    <a:pt x="1350518" y="613844"/>
                    <a:pt x="1352358" y="613902"/>
                  </a:cubicBezTo>
                  <a:close/>
                  <a:moveTo>
                    <a:pt x="723048" y="613902"/>
                  </a:moveTo>
                  <a:cubicBezTo>
                    <a:pt x="724889" y="613960"/>
                    <a:pt x="726699" y="614518"/>
                    <a:pt x="728041" y="615562"/>
                  </a:cubicBezTo>
                  <a:lnTo>
                    <a:pt x="733801" y="620044"/>
                  </a:lnTo>
                  <a:cubicBezTo>
                    <a:pt x="736485" y="622132"/>
                    <a:pt x="736283" y="625373"/>
                    <a:pt x="733350" y="627284"/>
                  </a:cubicBezTo>
                  <a:lnTo>
                    <a:pt x="727054" y="631385"/>
                  </a:lnTo>
                  <a:cubicBezTo>
                    <a:pt x="724121" y="633296"/>
                    <a:pt x="719567" y="633151"/>
                    <a:pt x="716884" y="631063"/>
                  </a:cubicBezTo>
                  <a:lnTo>
                    <a:pt x="711123" y="626582"/>
                  </a:lnTo>
                  <a:cubicBezTo>
                    <a:pt x="708439" y="624493"/>
                    <a:pt x="708641" y="621252"/>
                    <a:pt x="711574" y="619341"/>
                  </a:cubicBezTo>
                  <a:lnTo>
                    <a:pt x="717869" y="615241"/>
                  </a:lnTo>
                  <a:cubicBezTo>
                    <a:pt x="719337" y="614285"/>
                    <a:pt x="721208" y="613844"/>
                    <a:pt x="723048" y="613902"/>
                  </a:cubicBezTo>
                  <a:close/>
                  <a:moveTo>
                    <a:pt x="4317486" y="610501"/>
                  </a:moveTo>
                  <a:cubicBezTo>
                    <a:pt x="4319326" y="610559"/>
                    <a:pt x="4321135" y="611117"/>
                    <a:pt x="4322477" y="612161"/>
                  </a:cubicBezTo>
                  <a:lnTo>
                    <a:pt x="4328238" y="616643"/>
                  </a:lnTo>
                  <a:cubicBezTo>
                    <a:pt x="4330922" y="618731"/>
                    <a:pt x="4330720" y="621972"/>
                    <a:pt x="4327787" y="623883"/>
                  </a:cubicBezTo>
                  <a:lnTo>
                    <a:pt x="4321492" y="627984"/>
                  </a:lnTo>
                  <a:cubicBezTo>
                    <a:pt x="4318557" y="629894"/>
                    <a:pt x="4314004" y="629750"/>
                    <a:pt x="4311320" y="627663"/>
                  </a:cubicBezTo>
                  <a:lnTo>
                    <a:pt x="4305559" y="623181"/>
                  </a:lnTo>
                  <a:cubicBezTo>
                    <a:pt x="4302876" y="621093"/>
                    <a:pt x="4303077" y="617851"/>
                    <a:pt x="4306010" y="615940"/>
                  </a:cubicBezTo>
                  <a:lnTo>
                    <a:pt x="4312306" y="611840"/>
                  </a:lnTo>
                  <a:cubicBezTo>
                    <a:pt x="4313774" y="610885"/>
                    <a:pt x="4315645" y="610443"/>
                    <a:pt x="4317486" y="610501"/>
                  </a:cubicBezTo>
                  <a:close/>
                  <a:moveTo>
                    <a:pt x="3686982" y="610501"/>
                  </a:moveTo>
                  <a:cubicBezTo>
                    <a:pt x="3688822" y="610559"/>
                    <a:pt x="3690632" y="611117"/>
                    <a:pt x="3691974" y="612161"/>
                  </a:cubicBezTo>
                  <a:lnTo>
                    <a:pt x="3697734" y="616643"/>
                  </a:lnTo>
                  <a:cubicBezTo>
                    <a:pt x="3700418" y="618731"/>
                    <a:pt x="3700216" y="621972"/>
                    <a:pt x="3697284" y="623883"/>
                  </a:cubicBezTo>
                  <a:lnTo>
                    <a:pt x="3690988" y="627984"/>
                  </a:lnTo>
                  <a:cubicBezTo>
                    <a:pt x="3688054" y="629894"/>
                    <a:pt x="3683501" y="629750"/>
                    <a:pt x="3680816" y="627663"/>
                  </a:cubicBezTo>
                  <a:lnTo>
                    <a:pt x="3675056" y="623181"/>
                  </a:lnTo>
                  <a:cubicBezTo>
                    <a:pt x="3672372" y="621093"/>
                    <a:pt x="3672574" y="617851"/>
                    <a:pt x="3675507" y="615940"/>
                  </a:cubicBezTo>
                  <a:lnTo>
                    <a:pt x="3681803" y="611840"/>
                  </a:lnTo>
                  <a:cubicBezTo>
                    <a:pt x="3683270" y="610885"/>
                    <a:pt x="3685141" y="610443"/>
                    <a:pt x="3686982" y="610501"/>
                  </a:cubicBezTo>
                  <a:close/>
                  <a:moveTo>
                    <a:pt x="3057672" y="610501"/>
                  </a:moveTo>
                  <a:cubicBezTo>
                    <a:pt x="3059514" y="610559"/>
                    <a:pt x="3061322" y="611117"/>
                    <a:pt x="3062664" y="612161"/>
                  </a:cubicBezTo>
                  <a:lnTo>
                    <a:pt x="3068425" y="616643"/>
                  </a:lnTo>
                  <a:cubicBezTo>
                    <a:pt x="3071109" y="618731"/>
                    <a:pt x="3070906" y="621972"/>
                    <a:pt x="3067974" y="623883"/>
                  </a:cubicBezTo>
                  <a:lnTo>
                    <a:pt x="3061678" y="627984"/>
                  </a:lnTo>
                  <a:cubicBezTo>
                    <a:pt x="3058744" y="629894"/>
                    <a:pt x="3054191" y="629750"/>
                    <a:pt x="3051507" y="627663"/>
                  </a:cubicBezTo>
                  <a:lnTo>
                    <a:pt x="3045746" y="623181"/>
                  </a:lnTo>
                  <a:cubicBezTo>
                    <a:pt x="3043063" y="621093"/>
                    <a:pt x="3043264" y="617851"/>
                    <a:pt x="3046197" y="615940"/>
                  </a:cubicBezTo>
                  <a:lnTo>
                    <a:pt x="3052493" y="611840"/>
                  </a:lnTo>
                  <a:cubicBezTo>
                    <a:pt x="3053960" y="610885"/>
                    <a:pt x="3055832" y="610443"/>
                    <a:pt x="3057672" y="610501"/>
                  </a:cubicBezTo>
                  <a:close/>
                  <a:moveTo>
                    <a:pt x="2427169" y="610501"/>
                  </a:moveTo>
                  <a:cubicBezTo>
                    <a:pt x="2429010" y="610559"/>
                    <a:pt x="2430819" y="611117"/>
                    <a:pt x="2432161" y="612161"/>
                  </a:cubicBezTo>
                  <a:lnTo>
                    <a:pt x="2437921" y="616643"/>
                  </a:lnTo>
                  <a:cubicBezTo>
                    <a:pt x="2440605" y="618731"/>
                    <a:pt x="2440403" y="621972"/>
                    <a:pt x="2437471" y="623883"/>
                  </a:cubicBezTo>
                  <a:lnTo>
                    <a:pt x="2431175" y="627984"/>
                  </a:lnTo>
                  <a:cubicBezTo>
                    <a:pt x="2428241" y="629894"/>
                    <a:pt x="2423688" y="629750"/>
                    <a:pt x="2421004" y="627663"/>
                  </a:cubicBezTo>
                  <a:lnTo>
                    <a:pt x="2415243" y="623181"/>
                  </a:lnTo>
                  <a:cubicBezTo>
                    <a:pt x="2412559" y="621093"/>
                    <a:pt x="2412761" y="617851"/>
                    <a:pt x="2415694" y="615940"/>
                  </a:cubicBezTo>
                  <a:lnTo>
                    <a:pt x="2421990" y="611840"/>
                  </a:lnTo>
                  <a:cubicBezTo>
                    <a:pt x="2423457" y="610885"/>
                    <a:pt x="2425328" y="610443"/>
                    <a:pt x="2427169" y="610501"/>
                  </a:cubicBezTo>
                  <a:close/>
                  <a:moveTo>
                    <a:pt x="1796538" y="610501"/>
                  </a:moveTo>
                  <a:cubicBezTo>
                    <a:pt x="1798379" y="610559"/>
                    <a:pt x="1800188" y="611117"/>
                    <a:pt x="1801530" y="612161"/>
                  </a:cubicBezTo>
                  <a:lnTo>
                    <a:pt x="1807291" y="616643"/>
                  </a:lnTo>
                  <a:cubicBezTo>
                    <a:pt x="1809975" y="618731"/>
                    <a:pt x="1809773" y="621972"/>
                    <a:pt x="1806840" y="623883"/>
                  </a:cubicBezTo>
                  <a:lnTo>
                    <a:pt x="1800544" y="627984"/>
                  </a:lnTo>
                  <a:cubicBezTo>
                    <a:pt x="1797610" y="629894"/>
                    <a:pt x="1793058" y="629750"/>
                    <a:pt x="1790373" y="627663"/>
                  </a:cubicBezTo>
                  <a:lnTo>
                    <a:pt x="1784612" y="623181"/>
                  </a:lnTo>
                  <a:cubicBezTo>
                    <a:pt x="1781929" y="621093"/>
                    <a:pt x="1782130" y="617851"/>
                    <a:pt x="1785063" y="615940"/>
                  </a:cubicBezTo>
                  <a:lnTo>
                    <a:pt x="1791359" y="611840"/>
                  </a:lnTo>
                  <a:cubicBezTo>
                    <a:pt x="1792826" y="610885"/>
                    <a:pt x="1794698" y="610443"/>
                    <a:pt x="1796538" y="610501"/>
                  </a:cubicBezTo>
                  <a:close/>
                  <a:moveTo>
                    <a:pt x="1166035" y="610501"/>
                  </a:moveTo>
                  <a:cubicBezTo>
                    <a:pt x="1167876" y="610559"/>
                    <a:pt x="1169685" y="611117"/>
                    <a:pt x="1171027" y="612161"/>
                  </a:cubicBezTo>
                  <a:lnTo>
                    <a:pt x="1176787" y="616643"/>
                  </a:lnTo>
                  <a:cubicBezTo>
                    <a:pt x="1179472" y="618731"/>
                    <a:pt x="1179269" y="621972"/>
                    <a:pt x="1176337" y="623883"/>
                  </a:cubicBezTo>
                  <a:lnTo>
                    <a:pt x="1170041" y="627984"/>
                  </a:lnTo>
                  <a:cubicBezTo>
                    <a:pt x="1167107" y="629894"/>
                    <a:pt x="1162554" y="629750"/>
                    <a:pt x="1159870" y="627663"/>
                  </a:cubicBezTo>
                  <a:lnTo>
                    <a:pt x="1154109" y="623181"/>
                  </a:lnTo>
                  <a:cubicBezTo>
                    <a:pt x="1151425" y="621093"/>
                    <a:pt x="1151627" y="617851"/>
                    <a:pt x="1154560" y="615940"/>
                  </a:cubicBezTo>
                  <a:lnTo>
                    <a:pt x="1160856" y="611840"/>
                  </a:lnTo>
                  <a:cubicBezTo>
                    <a:pt x="1162323" y="610885"/>
                    <a:pt x="1164194" y="610443"/>
                    <a:pt x="1166035" y="610501"/>
                  </a:cubicBezTo>
                  <a:close/>
                  <a:moveTo>
                    <a:pt x="536726" y="610501"/>
                  </a:moveTo>
                  <a:cubicBezTo>
                    <a:pt x="538567" y="610559"/>
                    <a:pt x="540376" y="611117"/>
                    <a:pt x="541717" y="612161"/>
                  </a:cubicBezTo>
                  <a:lnTo>
                    <a:pt x="547478" y="616643"/>
                  </a:lnTo>
                  <a:cubicBezTo>
                    <a:pt x="550162" y="618731"/>
                    <a:pt x="549960" y="621972"/>
                    <a:pt x="547027" y="623883"/>
                  </a:cubicBezTo>
                  <a:lnTo>
                    <a:pt x="540731" y="627984"/>
                  </a:lnTo>
                  <a:cubicBezTo>
                    <a:pt x="537798" y="629894"/>
                    <a:pt x="533244" y="629750"/>
                    <a:pt x="530560" y="627663"/>
                  </a:cubicBezTo>
                  <a:lnTo>
                    <a:pt x="524799" y="623181"/>
                  </a:lnTo>
                  <a:cubicBezTo>
                    <a:pt x="522116" y="621093"/>
                    <a:pt x="522317" y="617851"/>
                    <a:pt x="525250" y="615940"/>
                  </a:cubicBezTo>
                  <a:lnTo>
                    <a:pt x="531546" y="611840"/>
                  </a:lnTo>
                  <a:cubicBezTo>
                    <a:pt x="533013" y="610885"/>
                    <a:pt x="534885" y="610443"/>
                    <a:pt x="536726" y="610501"/>
                  </a:cubicBezTo>
                  <a:close/>
                  <a:moveTo>
                    <a:pt x="4013338" y="602334"/>
                  </a:moveTo>
                  <a:cubicBezTo>
                    <a:pt x="4016066" y="602463"/>
                    <a:pt x="4018724" y="603333"/>
                    <a:pt x="4020667" y="604913"/>
                  </a:cubicBezTo>
                  <a:lnTo>
                    <a:pt x="4031324" y="613580"/>
                  </a:lnTo>
                  <a:cubicBezTo>
                    <a:pt x="4035209" y="616739"/>
                    <a:pt x="4034760" y="621544"/>
                    <a:pt x="4030322" y="624310"/>
                  </a:cubicBezTo>
                  <a:lnTo>
                    <a:pt x="4014980" y="633869"/>
                  </a:lnTo>
                  <a:cubicBezTo>
                    <a:pt x="4010541" y="636635"/>
                    <a:pt x="4003792" y="636316"/>
                    <a:pt x="3999906" y="633155"/>
                  </a:cubicBezTo>
                  <a:lnTo>
                    <a:pt x="3989250" y="624489"/>
                  </a:lnTo>
                  <a:cubicBezTo>
                    <a:pt x="3985365" y="621329"/>
                    <a:pt x="3985814" y="616525"/>
                    <a:pt x="3990252" y="613760"/>
                  </a:cubicBezTo>
                  <a:lnTo>
                    <a:pt x="4005594" y="604200"/>
                  </a:lnTo>
                  <a:cubicBezTo>
                    <a:pt x="4007814" y="602817"/>
                    <a:pt x="4010610" y="602206"/>
                    <a:pt x="4013338" y="602334"/>
                  </a:cubicBezTo>
                  <a:close/>
                  <a:moveTo>
                    <a:pt x="3384028" y="602334"/>
                  </a:moveTo>
                  <a:cubicBezTo>
                    <a:pt x="3386756" y="602463"/>
                    <a:pt x="3389414" y="603333"/>
                    <a:pt x="3391358" y="604913"/>
                  </a:cubicBezTo>
                  <a:lnTo>
                    <a:pt x="3402014" y="613580"/>
                  </a:lnTo>
                  <a:cubicBezTo>
                    <a:pt x="3405900" y="616739"/>
                    <a:pt x="3405450" y="621544"/>
                    <a:pt x="3401012" y="624310"/>
                  </a:cubicBezTo>
                  <a:lnTo>
                    <a:pt x="3385670" y="633869"/>
                  </a:lnTo>
                  <a:cubicBezTo>
                    <a:pt x="3381232" y="636635"/>
                    <a:pt x="3374483" y="636316"/>
                    <a:pt x="3370597" y="633155"/>
                  </a:cubicBezTo>
                  <a:lnTo>
                    <a:pt x="3359940" y="624489"/>
                  </a:lnTo>
                  <a:cubicBezTo>
                    <a:pt x="3356056" y="621329"/>
                    <a:pt x="3356504" y="616525"/>
                    <a:pt x="3360942" y="613760"/>
                  </a:cubicBezTo>
                  <a:lnTo>
                    <a:pt x="3376284" y="604200"/>
                  </a:lnTo>
                  <a:cubicBezTo>
                    <a:pt x="3378504" y="602817"/>
                    <a:pt x="3381301" y="602206"/>
                    <a:pt x="3384028" y="602334"/>
                  </a:cubicBezTo>
                  <a:close/>
                  <a:moveTo>
                    <a:pt x="2753525" y="602334"/>
                  </a:moveTo>
                  <a:cubicBezTo>
                    <a:pt x="2756253" y="602463"/>
                    <a:pt x="2758911" y="603333"/>
                    <a:pt x="2760854" y="604913"/>
                  </a:cubicBezTo>
                  <a:lnTo>
                    <a:pt x="2771511" y="613580"/>
                  </a:lnTo>
                  <a:cubicBezTo>
                    <a:pt x="2775396" y="616739"/>
                    <a:pt x="2774947" y="621544"/>
                    <a:pt x="2770509" y="624310"/>
                  </a:cubicBezTo>
                  <a:lnTo>
                    <a:pt x="2755167" y="633869"/>
                  </a:lnTo>
                  <a:cubicBezTo>
                    <a:pt x="2750728" y="636635"/>
                    <a:pt x="2743979" y="636316"/>
                    <a:pt x="2740094" y="633155"/>
                  </a:cubicBezTo>
                  <a:lnTo>
                    <a:pt x="2729437" y="624489"/>
                  </a:lnTo>
                  <a:cubicBezTo>
                    <a:pt x="2725552" y="621329"/>
                    <a:pt x="2726001" y="616525"/>
                    <a:pt x="2730440" y="613760"/>
                  </a:cubicBezTo>
                  <a:lnTo>
                    <a:pt x="2745781" y="604200"/>
                  </a:lnTo>
                  <a:cubicBezTo>
                    <a:pt x="2748000" y="602817"/>
                    <a:pt x="2750798" y="602206"/>
                    <a:pt x="2753525" y="602334"/>
                  </a:cubicBezTo>
                  <a:close/>
                  <a:moveTo>
                    <a:pt x="2122895" y="602334"/>
                  </a:moveTo>
                  <a:cubicBezTo>
                    <a:pt x="2125623" y="602463"/>
                    <a:pt x="2128281" y="603333"/>
                    <a:pt x="2130224" y="604913"/>
                  </a:cubicBezTo>
                  <a:lnTo>
                    <a:pt x="2140880" y="613580"/>
                  </a:lnTo>
                  <a:cubicBezTo>
                    <a:pt x="2144766" y="616739"/>
                    <a:pt x="2144316" y="621544"/>
                    <a:pt x="2139878" y="624310"/>
                  </a:cubicBezTo>
                  <a:lnTo>
                    <a:pt x="2124536" y="633869"/>
                  </a:lnTo>
                  <a:cubicBezTo>
                    <a:pt x="2120098" y="636635"/>
                    <a:pt x="2113349" y="636316"/>
                    <a:pt x="2109463" y="633155"/>
                  </a:cubicBezTo>
                  <a:lnTo>
                    <a:pt x="2098807" y="624489"/>
                  </a:lnTo>
                  <a:cubicBezTo>
                    <a:pt x="2094921" y="621329"/>
                    <a:pt x="2095370" y="616525"/>
                    <a:pt x="2099809" y="613760"/>
                  </a:cubicBezTo>
                  <a:lnTo>
                    <a:pt x="2115150" y="604200"/>
                  </a:lnTo>
                  <a:cubicBezTo>
                    <a:pt x="2117370" y="602817"/>
                    <a:pt x="2120167" y="602206"/>
                    <a:pt x="2122895" y="602334"/>
                  </a:cubicBezTo>
                  <a:close/>
                  <a:moveTo>
                    <a:pt x="1492391" y="602334"/>
                  </a:moveTo>
                  <a:cubicBezTo>
                    <a:pt x="1495119" y="602463"/>
                    <a:pt x="1497777" y="603333"/>
                    <a:pt x="1499720" y="604913"/>
                  </a:cubicBezTo>
                  <a:lnTo>
                    <a:pt x="1510377" y="613580"/>
                  </a:lnTo>
                  <a:cubicBezTo>
                    <a:pt x="1514262" y="616739"/>
                    <a:pt x="1513813" y="621544"/>
                    <a:pt x="1509375" y="624310"/>
                  </a:cubicBezTo>
                  <a:lnTo>
                    <a:pt x="1494033" y="633869"/>
                  </a:lnTo>
                  <a:cubicBezTo>
                    <a:pt x="1489595" y="636635"/>
                    <a:pt x="1482846" y="636316"/>
                    <a:pt x="1478959" y="633155"/>
                  </a:cubicBezTo>
                  <a:lnTo>
                    <a:pt x="1468303" y="624489"/>
                  </a:lnTo>
                  <a:cubicBezTo>
                    <a:pt x="1464418" y="621329"/>
                    <a:pt x="1464867" y="616525"/>
                    <a:pt x="1469305" y="613760"/>
                  </a:cubicBezTo>
                  <a:lnTo>
                    <a:pt x="1484647" y="604200"/>
                  </a:lnTo>
                  <a:cubicBezTo>
                    <a:pt x="1486867" y="602817"/>
                    <a:pt x="1489664" y="602206"/>
                    <a:pt x="1492391" y="602334"/>
                  </a:cubicBezTo>
                  <a:close/>
                  <a:moveTo>
                    <a:pt x="863081" y="602334"/>
                  </a:moveTo>
                  <a:cubicBezTo>
                    <a:pt x="865809" y="602463"/>
                    <a:pt x="868468" y="603333"/>
                    <a:pt x="870411" y="604913"/>
                  </a:cubicBezTo>
                  <a:lnTo>
                    <a:pt x="881067" y="613580"/>
                  </a:lnTo>
                  <a:cubicBezTo>
                    <a:pt x="884953" y="616739"/>
                    <a:pt x="884504" y="621544"/>
                    <a:pt x="880065" y="624310"/>
                  </a:cubicBezTo>
                  <a:lnTo>
                    <a:pt x="864724" y="633869"/>
                  </a:lnTo>
                  <a:cubicBezTo>
                    <a:pt x="860285" y="636635"/>
                    <a:pt x="853536" y="636316"/>
                    <a:pt x="849650" y="633155"/>
                  </a:cubicBezTo>
                  <a:lnTo>
                    <a:pt x="838994" y="624489"/>
                  </a:lnTo>
                  <a:cubicBezTo>
                    <a:pt x="835109" y="621329"/>
                    <a:pt x="835557" y="616525"/>
                    <a:pt x="839996" y="613760"/>
                  </a:cubicBezTo>
                  <a:lnTo>
                    <a:pt x="855337" y="604200"/>
                  </a:lnTo>
                  <a:cubicBezTo>
                    <a:pt x="857557" y="602817"/>
                    <a:pt x="860354" y="602206"/>
                    <a:pt x="863081" y="602334"/>
                  </a:cubicBezTo>
                  <a:close/>
                  <a:moveTo>
                    <a:pt x="4320779" y="596900"/>
                  </a:moveTo>
                  <a:lnTo>
                    <a:pt x="4340943" y="596900"/>
                  </a:lnTo>
                  <a:lnTo>
                    <a:pt x="4340943" y="616800"/>
                  </a:lnTo>
                  <a:lnTo>
                    <a:pt x="4320779" y="602447"/>
                  </a:lnTo>
                  <a:close/>
                  <a:moveTo>
                    <a:pt x="4120892" y="596900"/>
                  </a:moveTo>
                  <a:lnTo>
                    <a:pt x="4302690" y="596900"/>
                  </a:lnTo>
                  <a:lnTo>
                    <a:pt x="4295766" y="608800"/>
                  </a:lnTo>
                  <a:lnTo>
                    <a:pt x="4245214" y="644786"/>
                  </a:lnTo>
                  <a:cubicBezTo>
                    <a:pt x="4235998" y="651347"/>
                    <a:pt x="4223919" y="654627"/>
                    <a:pt x="4211840" y="654627"/>
                  </a:cubicBezTo>
                  <a:lnTo>
                    <a:pt x="4211839" y="654627"/>
                  </a:lnTo>
                  <a:lnTo>
                    <a:pt x="4211839" y="654614"/>
                  </a:lnTo>
                  <a:lnTo>
                    <a:pt x="4211743" y="654627"/>
                  </a:lnTo>
                  <a:cubicBezTo>
                    <a:pt x="4199664" y="654627"/>
                    <a:pt x="4187584" y="651347"/>
                    <a:pt x="4178368" y="644786"/>
                  </a:cubicBezTo>
                  <a:lnTo>
                    <a:pt x="4127816" y="608800"/>
                  </a:lnTo>
                  <a:close/>
                  <a:moveTo>
                    <a:pt x="4031929" y="596900"/>
                  </a:moveTo>
                  <a:lnTo>
                    <a:pt x="4099989" y="596900"/>
                  </a:lnTo>
                  <a:lnTo>
                    <a:pt x="4094872" y="610140"/>
                  </a:lnTo>
                  <a:lnTo>
                    <a:pt x="4070728" y="619912"/>
                  </a:lnTo>
                  <a:cubicBezTo>
                    <a:pt x="4061924" y="623474"/>
                    <a:pt x="4050729" y="621282"/>
                    <a:pt x="4045724" y="615015"/>
                  </a:cubicBezTo>
                  <a:lnTo>
                    <a:pt x="4031710" y="597467"/>
                  </a:lnTo>
                  <a:close/>
                  <a:moveTo>
                    <a:pt x="3864103" y="596900"/>
                  </a:moveTo>
                  <a:lnTo>
                    <a:pt x="3978953" y="596900"/>
                  </a:lnTo>
                  <a:lnTo>
                    <a:pt x="3978953" y="606376"/>
                  </a:lnTo>
                  <a:lnTo>
                    <a:pt x="3948372" y="628144"/>
                  </a:lnTo>
                  <a:cubicBezTo>
                    <a:pt x="3937223" y="636082"/>
                    <a:pt x="3919144" y="636082"/>
                    <a:pt x="3907994" y="628144"/>
                  </a:cubicBezTo>
                  <a:close/>
                  <a:moveTo>
                    <a:pt x="3767794" y="596900"/>
                  </a:moveTo>
                  <a:lnTo>
                    <a:pt x="3843799" y="596900"/>
                  </a:lnTo>
                  <a:lnTo>
                    <a:pt x="3853055" y="603489"/>
                  </a:lnTo>
                  <a:cubicBezTo>
                    <a:pt x="3858268" y="607200"/>
                    <a:pt x="3858268" y="613216"/>
                    <a:pt x="3853055" y="616927"/>
                  </a:cubicBezTo>
                  <a:lnTo>
                    <a:pt x="3797880" y="656204"/>
                  </a:lnTo>
                  <a:cubicBezTo>
                    <a:pt x="3792667" y="659915"/>
                    <a:pt x="3784216" y="659914"/>
                    <a:pt x="3779003" y="656204"/>
                  </a:cubicBezTo>
                  <a:lnTo>
                    <a:pt x="3741183" y="629281"/>
                  </a:lnTo>
                  <a:cubicBezTo>
                    <a:pt x="3735970" y="625570"/>
                    <a:pt x="3735970" y="619555"/>
                    <a:pt x="3741182" y="615844"/>
                  </a:cubicBezTo>
                  <a:close/>
                  <a:moveTo>
                    <a:pt x="3690276" y="596900"/>
                  </a:moveTo>
                  <a:lnTo>
                    <a:pt x="3732857" y="596900"/>
                  </a:lnTo>
                  <a:lnTo>
                    <a:pt x="3736664" y="599610"/>
                  </a:lnTo>
                  <a:cubicBezTo>
                    <a:pt x="3741032" y="602720"/>
                    <a:pt x="3741032" y="607760"/>
                    <a:pt x="3736664" y="610869"/>
                  </a:cubicBezTo>
                  <a:lnTo>
                    <a:pt x="3727293" y="617540"/>
                  </a:lnTo>
                  <a:cubicBezTo>
                    <a:pt x="3722926" y="620649"/>
                    <a:pt x="3715846" y="620649"/>
                    <a:pt x="3711478" y="617540"/>
                  </a:cubicBezTo>
                  <a:lnTo>
                    <a:pt x="3690276" y="602447"/>
                  </a:lnTo>
                  <a:close/>
                  <a:moveTo>
                    <a:pt x="3491582" y="596900"/>
                  </a:moveTo>
                  <a:lnTo>
                    <a:pt x="3672188" y="596900"/>
                  </a:lnTo>
                  <a:lnTo>
                    <a:pt x="3665264" y="608800"/>
                  </a:lnTo>
                  <a:lnTo>
                    <a:pt x="3614711" y="644786"/>
                  </a:lnTo>
                  <a:cubicBezTo>
                    <a:pt x="3610102" y="648066"/>
                    <a:pt x="3604779" y="650527"/>
                    <a:pt x="3599097" y="652167"/>
                  </a:cubicBezTo>
                  <a:lnTo>
                    <a:pt x="3582656" y="654444"/>
                  </a:lnTo>
                  <a:lnTo>
                    <a:pt x="3582656" y="654596"/>
                  </a:lnTo>
                  <a:lnTo>
                    <a:pt x="3582433" y="654627"/>
                  </a:lnTo>
                  <a:lnTo>
                    <a:pt x="3581884" y="654551"/>
                  </a:lnTo>
                  <a:lnTo>
                    <a:pt x="3581336" y="654627"/>
                  </a:lnTo>
                  <a:lnTo>
                    <a:pt x="3581335" y="654627"/>
                  </a:lnTo>
                  <a:lnTo>
                    <a:pt x="3581335" y="654475"/>
                  </a:lnTo>
                  <a:lnTo>
                    <a:pt x="3564672" y="652167"/>
                  </a:lnTo>
                  <a:cubicBezTo>
                    <a:pt x="3558990" y="650527"/>
                    <a:pt x="3553667" y="648067"/>
                    <a:pt x="3549059" y="644786"/>
                  </a:cubicBezTo>
                  <a:lnTo>
                    <a:pt x="3498506" y="608800"/>
                  </a:lnTo>
                  <a:close/>
                  <a:moveTo>
                    <a:pt x="3402619" y="596900"/>
                  </a:moveTo>
                  <a:lnTo>
                    <a:pt x="3470679" y="596900"/>
                  </a:lnTo>
                  <a:lnTo>
                    <a:pt x="3465562" y="610140"/>
                  </a:lnTo>
                  <a:lnTo>
                    <a:pt x="3441418" y="619912"/>
                  </a:lnTo>
                  <a:cubicBezTo>
                    <a:pt x="3432614" y="623474"/>
                    <a:pt x="3421420" y="621282"/>
                    <a:pt x="3416415" y="615015"/>
                  </a:cubicBezTo>
                  <a:lnTo>
                    <a:pt x="3402400" y="597467"/>
                  </a:lnTo>
                  <a:close/>
                  <a:moveTo>
                    <a:pt x="3234793" y="596900"/>
                  </a:moveTo>
                  <a:lnTo>
                    <a:pt x="3349644" y="596900"/>
                  </a:lnTo>
                  <a:lnTo>
                    <a:pt x="3349644" y="606376"/>
                  </a:lnTo>
                  <a:lnTo>
                    <a:pt x="3319064" y="628144"/>
                  </a:lnTo>
                  <a:cubicBezTo>
                    <a:pt x="3307913" y="636082"/>
                    <a:pt x="3289834" y="636082"/>
                    <a:pt x="3278684" y="628144"/>
                  </a:cubicBezTo>
                  <a:close/>
                  <a:moveTo>
                    <a:pt x="3138484" y="596900"/>
                  </a:moveTo>
                  <a:lnTo>
                    <a:pt x="3214490" y="596900"/>
                  </a:lnTo>
                  <a:lnTo>
                    <a:pt x="3223746" y="603489"/>
                  </a:lnTo>
                  <a:cubicBezTo>
                    <a:pt x="3228958" y="607200"/>
                    <a:pt x="3228958" y="613216"/>
                    <a:pt x="3223746" y="616927"/>
                  </a:cubicBezTo>
                  <a:lnTo>
                    <a:pt x="3168570" y="656204"/>
                  </a:lnTo>
                  <a:cubicBezTo>
                    <a:pt x="3163357" y="659915"/>
                    <a:pt x="3154906" y="659914"/>
                    <a:pt x="3149693" y="656204"/>
                  </a:cubicBezTo>
                  <a:lnTo>
                    <a:pt x="3111873" y="629281"/>
                  </a:lnTo>
                  <a:cubicBezTo>
                    <a:pt x="3106660" y="625570"/>
                    <a:pt x="3106660" y="619555"/>
                    <a:pt x="3111873" y="615844"/>
                  </a:cubicBezTo>
                  <a:close/>
                  <a:moveTo>
                    <a:pt x="3060966" y="596900"/>
                  </a:moveTo>
                  <a:lnTo>
                    <a:pt x="3103548" y="596900"/>
                  </a:lnTo>
                  <a:lnTo>
                    <a:pt x="3107355" y="599610"/>
                  </a:lnTo>
                  <a:cubicBezTo>
                    <a:pt x="3111723" y="602720"/>
                    <a:pt x="3111723" y="607760"/>
                    <a:pt x="3107355" y="610869"/>
                  </a:cubicBezTo>
                  <a:lnTo>
                    <a:pt x="3097983" y="617540"/>
                  </a:lnTo>
                  <a:cubicBezTo>
                    <a:pt x="3093617" y="620649"/>
                    <a:pt x="3086536" y="620649"/>
                    <a:pt x="3082169" y="617540"/>
                  </a:cubicBezTo>
                  <a:lnTo>
                    <a:pt x="3060966" y="602447"/>
                  </a:lnTo>
                  <a:close/>
                  <a:moveTo>
                    <a:pt x="2861079" y="596900"/>
                  </a:moveTo>
                  <a:lnTo>
                    <a:pt x="3042878" y="596900"/>
                  </a:lnTo>
                  <a:lnTo>
                    <a:pt x="3035954" y="608800"/>
                  </a:lnTo>
                  <a:lnTo>
                    <a:pt x="2985401" y="644786"/>
                  </a:lnTo>
                  <a:cubicBezTo>
                    <a:pt x="2976185" y="651347"/>
                    <a:pt x="2964106" y="654627"/>
                    <a:pt x="2952027" y="654627"/>
                  </a:cubicBezTo>
                  <a:lnTo>
                    <a:pt x="2952026" y="654627"/>
                  </a:lnTo>
                  <a:lnTo>
                    <a:pt x="2952026" y="654614"/>
                  </a:lnTo>
                  <a:lnTo>
                    <a:pt x="2951930" y="654627"/>
                  </a:lnTo>
                  <a:cubicBezTo>
                    <a:pt x="2939851" y="654627"/>
                    <a:pt x="2927771" y="651347"/>
                    <a:pt x="2918556" y="644786"/>
                  </a:cubicBezTo>
                  <a:lnTo>
                    <a:pt x="2868003" y="608800"/>
                  </a:lnTo>
                  <a:close/>
                  <a:moveTo>
                    <a:pt x="2447741" y="582186"/>
                  </a:moveTo>
                  <a:cubicBezTo>
                    <a:pt x="2450603" y="582186"/>
                    <a:pt x="2453465" y="582963"/>
                    <a:pt x="2455649" y="584517"/>
                  </a:cubicBezTo>
                  <a:lnTo>
                    <a:pt x="2476851" y="599610"/>
                  </a:lnTo>
                  <a:cubicBezTo>
                    <a:pt x="2481219" y="602720"/>
                    <a:pt x="2481219" y="607760"/>
                    <a:pt x="2476851" y="610869"/>
                  </a:cubicBezTo>
                  <a:lnTo>
                    <a:pt x="2467480" y="617540"/>
                  </a:lnTo>
                  <a:cubicBezTo>
                    <a:pt x="2463113" y="620649"/>
                    <a:pt x="2456032" y="620649"/>
                    <a:pt x="2451665" y="617540"/>
                  </a:cubicBezTo>
                  <a:lnTo>
                    <a:pt x="2430463" y="602447"/>
                  </a:lnTo>
                  <a:cubicBezTo>
                    <a:pt x="2426095" y="599337"/>
                    <a:pt x="2426095" y="594297"/>
                    <a:pt x="2430463" y="591189"/>
                  </a:cubicBezTo>
                  <a:lnTo>
                    <a:pt x="2439834" y="584517"/>
                  </a:lnTo>
                  <a:cubicBezTo>
                    <a:pt x="2442018" y="582963"/>
                    <a:pt x="2444880" y="582186"/>
                    <a:pt x="2447741" y="582186"/>
                  </a:cubicBezTo>
                  <a:close/>
                  <a:moveTo>
                    <a:pt x="1817111" y="582186"/>
                  </a:moveTo>
                  <a:cubicBezTo>
                    <a:pt x="1819973" y="582186"/>
                    <a:pt x="1822835" y="582963"/>
                    <a:pt x="1825019" y="584517"/>
                  </a:cubicBezTo>
                  <a:lnTo>
                    <a:pt x="1846221" y="599610"/>
                  </a:lnTo>
                  <a:cubicBezTo>
                    <a:pt x="1850589" y="602720"/>
                    <a:pt x="1850589" y="607760"/>
                    <a:pt x="1846221" y="610869"/>
                  </a:cubicBezTo>
                  <a:lnTo>
                    <a:pt x="1836849" y="617540"/>
                  </a:lnTo>
                  <a:cubicBezTo>
                    <a:pt x="1832483" y="620649"/>
                    <a:pt x="1825402" y="620649"/>
                    <a:pt x="1821035" y="617540"/>
                  </a:cubicBezTo>
                  <a:lnTo>
                    <a:pt x="1799832" y="602447"/>
                  </a:lnTo>
                  <a:cubicBezTo>
                    <a:pt x="1795465" y="599337"/>
                    <a:pt x="1795465" y="594297"/>
                    <a:pt x="1799832" y="591189"/>
                  </a:cubicBezTo>
                  <a:lnTo>
                    <a:pt x="1809204" y="584517"/>
                  </a:lnTo>
                  <a:cubicBezTo>
                    <a:pt x="1811387" y="582963"/>
                    <a:pt x="1814249" y="582186"/>
                    <a:pt x="1817111" y="582186"/>
                  </a:cubicBezTo>
                  <a:close/>
                  <a:moveTo>
                    <a:pt x="1186608" y="582186"/>
                  </a:moveTo>
                  <a:cubicBezTo>
                    <a:pt x="1189469" y="582186"/>
                    <a:pt x="1192332" y="582963"/>
                    <a:pt x="1194515" y="584517"/>
                  </a:cubicBezTo>
                  <a:lnTo>
                    <a:pt x="1215718" y="599610"/>
                  </a:lnTo>
                  <a:cubicBezTo>
                    <a:pt x="1220086" y="602720"/>
                    <a:pt x="1220086" y="607760"/>
                    <a:pt x="1215718" y="610869"/>
                  </a:cubicBezTo>
                  <a:lnTo>
                    <a:pt x="1206347" y="617540"/>
                  </a:lnTo>
                  <a:cubicBezTo>
                    <a:pt x="1201980" y="620649"/>
                    <a:pt x="1194899" y="620649"/>
                    <a:pt x="1190532" y="617540"/>
                  </a:cubicBezTo>
                  <a:lnTo>
                    <a:pt x="1169329" y="602447"/>
                  </a:lnTo>
                  <a:cubicBezTo>
                    <a:pt x="1164962" y="599337"/>
                    <a:pt x="1164962" y="594297"/>
                    <a:pt x="1169329" y="591189"/>
                  </a:cubicBezTo>
                  <a:lnTo>
                    <a:pt x="1178701" y="584517"/>
                  </a:lnTo>
                  <a:cubicBezTo>
                    <a:pt x="1180884" y="582963"/>
                    <a:pt x="1183746" y="582186"/>
                    <a:pt x="1186608" y="582186"/>
                  </a:cubicBezTo>
                  <a:close/>
                  <a:moveTo>
                    <a:pt x="557298" y="582186"/>
                  </a:moveTo>
                  <a:cubicBezTo>
                    <a:pt x="560159" y="582186"/>
                    <a:pt x="563022" y="582963"/>
                    <a:pt x="565206" y="584517"/>
                  </a:cubicBezTo>
                  <a:lnTo>
                    <a:pt x="586408" y="599610"/>
                  </a:lnTo>
                  <a:cubicBezTo>
                    <a:pt x="590776" y="602720"/>
                    <a:pt x="590776" y="607760"/>
                    <a:pt x="586408" y="610869"/>
                  </a:cubicBezTo>
                  <a:lnTo>
                    <a:pt x="577037" y="617540"/>
                  </a:lnTo>
                  <a:cubicBezTo>
                    <a:pt x="572670" y="620649"/>
                    <a:pt x="565589" y="620649"/>
                    <a:pt x="561222" y="617540"/>
                  </a:cubicBezTo>
                  <a:lnTo>
                    <a:pt x="540020" y="602447"/>
                  </a:lnTo>
                  <a:cubicBezTo>
                    <a:pt x="535652" y="599337"/>
                    <a:pt x="535652" y="594297"/>
                    <a:pt x="540020" y="591189"/>
                  </a:cubicBezTo>
                  <a:lnTo>
                    <a:pt x="549391" y="584517"/>
                  </a:lnTo>
                  <a:cubicBezTo>
                    <a:pt x="551575" y="582963"/>
                    <a:pt x="554436" y="582186"/>
                    <a:pt x="557298" y="582186"/>
                  </a:cubicBezTo>
                  <a:close/>
                  <a:moveTo>
                    <a:pt x="2545983" y="573783"/>
                  </a:moveTo>
                  <a:cubicBezTo>
                    <a:pt x="2549399" y="573783"/>
                    <a:pt x="2552815" y="574711"/>
                    <a:pt x="2555422" y="576567"/>
                  </a:cubicBezTo>
                  <a:lnTo>
                    <a:pt x="2593242" y="603489"/>
                  </a:lnTo>
                  <a:cubicBezTo>
                    <a:pt x="2598454" y="607200"/>
                    <a:pt x="2598454" y="613216"/>
                    <a:pt x="2593242" y="616927"/>
                  </a:cubicBezTo>
                  <a:lnTo>
                    <a:pt x="2538067" y="656204"/>
                  </a:lnTo>
                  <a:cubicBezTo>
                    <a:pt x="2532854" y="659915"/>
                    <a:pt x="2524403" y="659914"/>
                    <a:pt x="2519190" y="656204"/>
                  </a:cubicBezTo>
                  <a:lnTo>
                    <a:pt x="2481370" y="629281"/>
                  </a:lnTo>
                  <a:cubicBezTo>
                    <a:pt x="2476157" y="625570"/>
                    <a:pt x="2476157" y="619555"/>
                    <a:pt x="2481369" y="615844"/>
                  </a:cubicBezTo>
                  <a:lnTo>
                    <a:pt x="2536545" y="576567"/>
                  </a:lnTo>
                  <a:cubicBezTo>
                    <a:pt x="2539151" y="574711"/>
                    <a:pt x="2542567" y="573783"/>
                    <a:pt x="2545983" y="573783"/>
                  </a:cubicBezTo>
                  <a:close/>
                  <a:moveTo>
                    <a:pt x="1915353" y="573783"/>
                  </a:moveTo>
                  <a:cubicBezTo>
                    <a:pt x="1918769" y="573783"/>
                    <a:pt x="1922185" y="574711"/>
                    <a:pt x="1924791" y="576567"/>
                  </a:cubicBezTo>
                  <a:lnTo>
                    <a:pt x="1962612" y="603489"/>
                  </a:lnTo>
                  <a:cubicBezTo>
                    <a:pt x="1967824" y="607200"/>
                    <a:pt x="1967824" y="613216"/>
                    <a:pt x="1962612" y="616927"/>
                  </a:cubicBezTo>
                  <a:lnTo>
                    <a:pt x="1907436" y="656204"/>
                  </a:lnTo>
                  <a:cubicBezTo>
                    <a:pt x="1902224" y="659915"/>
                    <a:pt x="1893773" y="659914"/>
                    <a:pt x="1888560" y="656204"/>
                  </a:cubicBezTo>
                  <a:lnTo>
                    <a:pt x="1850740" y="629281"/>
                  </a:lnTo>
                  <a:cubicBezTo>
                    <a:pt x="1845526" y="625570"/>
                    <a:pt x="1845526" y="619555"/>
                    <a:pt x="1850739" y="615844"/>
                  </a:cubicBezTo>
                  <a:lnTo>
                    <a:pt x="1905915" y="576567"/>
                  </a:lnTo>
                  <a:cubicBezTo>
                    <a:pt x="1908521" y="574711"/>
                    <a:pt x="1911936" y="573783"/>
                    <a:pt x="1915353" y="573783"/>
                  </a:cubicBezTo>
                  <a:close/>
                  <a:moveTo>
                    <a:pt x="1284849" y="573783"/>
                  </a:moveTo>
                  <a:cubicBezTo>
                    <a:pt x="1288266" y="573783"/>
                    <a:pt x="1291682" y="574711"/>
                    <a:pt x="1294288" y="576567"/>
                  </a:cubicBezTo>
                  <a:lnTo>
                    <a:pt x="1332108" y="603489"/>
                  </a:lnTo>
                  <a:cubicBezTo>
                    <a:pt x="1337321" y="607200"/>
                    <a:pt x="1337321" y="613216"/>
                    <a:pt x="1332108" y="616927"/>
                  </a:cubicBezTo>
                  <a:lnTo>
                    <a:pt x="1276933" y="656204"/>
                  </a:lnTo>
                  <a:cubicBezTo>
                    <a:pt x="1271720" y="659915"/>
                    <a:pt x="1263269" y="659914"/>
                    <a:pt x="1258056" y="656204"/>
                  </a:cubicBezTo>
                  <a:lnTo>
                    <a:pt x="1220236" y="629281"/>
                  </a:lnTo>
                  <a:cubicBezTo>
                    <a:pt x="1215023" y="625570"/>
                    <a:pt x="1215023" y="619555"/>
                    <a:pt x="1220235" y="615844"/>
                  </a:cubicBezTo>
                  <a:lnTo>
                    <a:pt x="1275411" y="576567"/>
                  </a:lnTo>
                  <a:cubicBezTo>
                    <a:pt x="1278017" y="574711"/>
                    <a:pt x="1281433" y="573783"/>
                    <a:pt x="1284849" y="573783"/>
                  </a:cubicBezTo>
                  <a:close/>
                  <a:moveTo>
                    <a:pt x="655540" y="573783"/>
                  </a:moveTo>
                  <a:cubicBezTo>
                    <a:pt x="658956" y="573783"/>
                    <a:pt x="662372" y="574711"/>
                    <a:pt x="664978" y="576567"/>
                  </a:cubicBezTo>
                  <a:lnTo>
                    <a:pt x="702799" y="603489"/>
                  </a:lnTo>
                  <a:cubicBezTo>
                    <a:pt x="708011" y="607200"/>
                    <a:pt x="708011" y="613216"/>
                    <a:pt x="702799" y="616927"/>
                  </a:cubicBezTo>
                  <a:lnTo>
                    <a:pt x="647623" y="656204"/>
                  </a:lnTo>
                  <a:cubicBezTo>
                    <a:pt x="642410" y="659915"/>
                    <a:pt x="633959" y="659914"/>
                    <a:pt x="628746" y="656204"/>
                  </a:cubicBezTo>
                  <a:lnTo>
                    <a:pt x="590926" y="629281"/>
                  </a:lnTo>
                  <a:cubicBezTo>
                    <a:pt x="585713" y="625570"/>
                    <a:pt x="585713" y="619555"/>
                    <a:pt x="590926" y="615844"/>
                  </a:cubicBezTo>
                  <a:lnTo>
                    <a:pt x="646101" y="576567"/>
                  </a:lnTo>
                  <a:cubicBezTo>
                    <a:pt x="648708" y="574711"/>
                    <a:pt x="652123" y="573783"/>
                    <a:pt x="655540" y="573783"/>
                  </a:cubicBezTo>
                  <a:close/>
                  <a:moveTo>
                    <a:pt x="2753741" y="573533"/>
                  </a:moveTo>
                  <a:cubicBezTo>
                    <a:pt x="2755681" y="573913"/>
                    <a:pt x="2757417" y="574819"/>
                    <a:pt x="2758489" y="576163"/>
                  </a:cubicBezTo>
                  <a:lnTo>
                    <a:pt x="2764498" y="583686"/>
                  </a:lnTo>
                  <a:cubicBezTo>
                    <a:pt x="2766643" y="586373"/>
                    <a:pt x="2765323" y="589788"/>
                    <a:pt x="2761548" y="591316"/>
                  </a:cubicBezTo>
                  <a:lnTo>
                    <a:pt x="2751199" y="595505"/>
                  </a:lnTo>
                  <a:cubicBezTo>
                    <a:pt x="2747424" y="597032"/>
                    <a:pt x="2742625" y="596092"/>
                    <a:pt x="2740480" y="593406"/>
                  </a:cubicBezTo>
                  <a:lnTo>
                    <a:pt x="2734471" y="585882"/>
                  </a:lnTo>
                  <a:cubicBezTo>
                    <a:pt x="2732326" y="583196"/>
                    <a:pt x="2733646" y="579780"/>
                    <a:pt x="2737420" y="578253"/>
                  </a:cubicBezTo>
                  <a:lnTo>
                    <a:pt x="2747771" y="574064"/>
                  </a:lnTo>
                  <a:cubicBezTo>
                    <a:pt x="2749658" y="573300"/>
                    <a:pt x="2751801" y="573154"/>
                    <a:pt x="2753741" y="573533"/>
                  </a:cubicBezTo>
                  <a:close/>
                  <a:moveTo>
                    <a:pt x="2123110" y="573533"/>
                  </a:moveTo>
                  <a:cubicBezTo>
                    <a:pt x="2125051" y="573913"/>
                    <a:pt x="2126787" y="574819"/>
                    <a:pt x="2127859" y="576163"/>
                  </a:cubicBezTo>
                  <a:lnTo>
                    <a:pt x="2133867" y="583686"/>
                  </a:lnTo>
                  <a:cubicBezTo>
                    <a:pt x="2136013" y="586373"/>
                    <a:pt x="2134692" y="589788"/>
                    <a:pt x="2130918" y="591316"/>
                  </a:cubicBezTo>
                  <a:lnTo>
                    <a:pt x="2120568" y="595505"/>
                  </a:lnTo>
                  <a:cubicBezTo>
                    <a:pt x="2116794" y="597032"/>
                    <a:pt x="2111995" y="596092"/>
                    <a:pt x="2109849" y="593406"/>
                  </a:cubicBezTo>
                  <a:lnTo>
                    <a:pt x="2103841" y="585882"/>
                  </a:lnTo>
                  <a:cubicBezTo>
                    <a:pt x="2101696" y="583196"/>
                    <a:pt x="2103016" y="579780"/>
                    <a:pt x="2106790" y="578253"/>
                  </a:cubicBezTo>
                  <a:lnTo>
                    <a:pt x="2117140" y="574064"/>
                  </a:lnTo>
                  <a:cubicBezTo>
                    <a:pt x="2119028" y="573300"/>
                    <a:pt x="2121171" y="573154"/>
                    <a:pt x="2123110" y="573533"/>
                  </a:cubicBezTo>
                  <a:close/>
                  <a:moveTo>
                    <a:pt x="1492607" y="573533"/>
                  </a:moveTo>
                  <a:cubicBezTo>
                    <a:pt x="1494547" y="573913"/>
                    <a:pt x="1496283" y="574819"/>
                    <a:pt x="1497356" y="576163"/>
                  </a:cubicBezTo>
                  <a:lnTo>
                    <a:pt x="1503364" y="583686"/>
                  </a:lnTo>
                  <a:cubicBezTo>
                    <a:pt x="1505509" y="586373"/>
                    <a:pt x="1504189" y="589788"/>
                    <a:pt x="1500415" y="591316"/>
                  </a:cubicBezTo>
                  <a:lnTo>
                    <a:pt x="1490065" y="595505"/>
                  </a:lnTo>
                  <a:cubicBezTo>
                    <a:pt x="1486290" y="597032"/>
                    <a:pt x="1481491" y="596092"/>
                    <a:pt x="1479346" y="593406"/>
                  </a:cubicBezTo>
                  <a:lnTo>
                    <a:pt x="1473338" y="585882"/>
                  </a:lnTo>
                  <a:cubicBezTo>
                    <a:pt x="1471192" y="583196"/>
                    <a:pt x="1472513" y="579780"/>
                    <a:pt x="1476287" y="578253"/>
                  </a:cubicBezTo>
                  <a:lnTo>
                    <a:pt x="1486637" y="574064"/>
                  </a:lnTo>
                  <a:cubicBezTo>
                    <a:pt x="1488524" y="573300"/>
                    <a:pt x="1490668" y="573154"/>
                    <a:pt x="1492607" y="573533"/>
                  </a:cubicBezTo>
                  <a:close/>
                  <a:moveTo>
                    <a:pt x="863298" y="573533"/>
                  </a:moveTo>
                  <a:cubicBezTo>
                    <a:pt x="865237" y="573913"/>
                    <a:pt x="866973" y="574819"/>
                    <a:pt x="868046" y="576163"/>
                  </a:cubicBezTo>
                  <a:lnTo>
                    <a:pt x="874055" y="583686"/>
                  </a:lnTo>
                  <a:cubicBezTo>
                    <a:pt x="876200" y="586373"/>
                    <a:pt x="874879" y="589788"/>
                    <a:pt x="871105" y="591316"/>
                  </a:cubicBezTo>
                  <a:lnTo>
                    <a:pt x="860755" y="595505"/>
                  </a:lnTo>
                  <a:cubicBezTo>
                    <a:pt x="856980" y="597032"/>
                    <a:pt x="852182" y="596092"/>
                    <a:pt x="850037" y="593406"/>
                  </a:cubicBezTo>
                  <a:lnTo>
                    <a:pt x="844028" y="585882"/>
                  </a:lnTo>
                  <a:cubicBezTo>
                    <a:pt x="841883" y="583196"/>
                    <a:pt x="843203" y="579780"/>
                    <a:pt x="846977" y="578253"/>
                  </a:cubicBezTo>
                  <a:lnTo>
                    <a:pt x="857327" y="574064"/>
                  </a:lnTo>
                  <a:cubicBezTo>
                    <a:pt x="859215" y="573300"/>
                    <a:pt x="861358" y="573154"/>
                    <a:pt x="863298" y="573533"/>
                  </a:cubicBezTo>
                  <a:close/>
                  <a:moveTo>
                    <a:pt x="293870" y="568549"/>
                  </a:moveTo>
                  <a:lnTo>
                    <a:pt x="295899" y="568659"/>
                  </a:lnTo>
                  <a:cubicBezTo>
                    <a:pt x="300424" y="569545"/>
                    <a:pt x="304474" y="571660"/>
                    <a:pt x="306976" y="574794"/>
                  </a:cubicBezTo>
                  <a:lnTo>
                    <a:pt x="320990" y="592342"/>
                  </a:lnTo>
                  <a:cubicBezTo>
                    <a:pt x="325996" y="598609"/>
                    <a:pt x="322915" y="606578"/>
                    <a:pt x="314112" y="610140"/>
                  </a:cubicBezTo>
                  <a:lnTo>
                    <a:pt x="289968" y="619912"/>
                  </a:lnTo>
                  <a:cubicBezTo>
                    <a:pt x="285566" y="621693"/>
                    <a:pt x="280566" y="622036"/>
                    <a:pt x="276041" y="621150"/>
                  </a:cubicBezTo>
                  <a:lnTo>
                    <a:pt x="275091" y="620623"/>
                  </a:lnTo>
                  <a:close/>
                  <a:moveTo>
                    <a:pt x="2809837" y="568277"/>
                  </a:moveTo>
                  <a:cubicBezTo>
                    <a:pt x="2812203" y="568080"/>
                    <a:pt x="2814584" y="568216"/>
                    <a:pt x="2816846" y="568659"/>
                  </a:cubicBezTo>
                  <a:cubicBezTo>
                    <a:pt x="2821371" y="569545"/>
                    <a:pt x="2825421" y="571660"/>
                    <a:pt x="2827923" y="574794"/>
                  </a:cubicBezTo>
                  <a:lnTo>
                    <a:pt x="2841937" y="592342"/>
                  </a:lnTo>
                  <a:cubicBezTo>
                    <a:pt x="2846943" y="598609"/>
                    <a:pt x="2843862" y="606578"/>
                    <a:pt x="2835059" y="610140"/>
                  </a:cubicBezTo>
                  <a:lnTo>
                    <a:pt x="2810914" y="619912"/>
                  </a:lnTo>
                  <a:cubicBezTo>
                    <a:pt x="2802110" y="623474"/>
                    <a:pt x="2790916" y="621282"/>
                    <a:pt x="2785912" y="615015"/>
                  </a:cubicBezTo>
                  <a:lnTo>
                    <a:pt x="2771897" y="597467"/>
                  </a:lnTo>
                  <a:cubicBezTo>
                    <a:pt x="2766892" y="591200"/>
                    <a:pt x="2769972" y="583231"/>
                    <a:pt x="2778775" y="579668"/>
                  </a:cubicBezTo>
                  <a:lnTo>
                    <a:pt x="2802920" y="569897"/>
                  </a:lnTo>
                  <a:cubicBezTo>
                    <a:pt x="2805121" y="569006"/>
                    <a:pt x="2807472" y="568475"/>
                    <a:pt x="2809837" y="568277"/>
                  </a:cubicBezTo>
                  <a:close/>
                  <a:moveTo>
                    <a:pt x="2179207" y="568277"/>
                  </a:moveTo>
                  <a:cubicBezTo>
                    <a:pt x="2181572" y="568080"/>
                    <a:pt x="2183953" y="568216"/>
                    <a:pt x="2186216" y="568659"/>
                  </a:cubicBezTo>
                  <a:cubicBezTo>
                    <a:pt x="2190740" y="569545"/>
                    <a:pt x="2194790" y="571660"/>
                    <a:pt x="2197293" y="574794"/>
                  </a:cubicBezTo>
                  <a:lnTo>
                    <a:pt x="2211307" y="592342"/>
                  </a:lnTo>
                  <a:cubicBezTo>
                    <a:pt x="2216312" y="598609"/>
                    <a:pt x="2213232" y="606578"/>
                    <a:pt x="2204428" y="610140"/>
                  </a:cubicBezTo>
                  <a:lnTo>
                    <a:pt x="2180284" y="619912"/>
                  </a:lnTo>
                  <a:cubicBezTo>
                    <a:pt x="2171480" y="623474"/>
                    <a:pt x="2160286" y="621282"/>
                    <a:pt x="2155281" y="615015"/>
                  </a:cubicBezTo>
                  <a:lnTo>
                    <a:pt x="2141266" y="597467"/>
                  </a:lnTo>
                  <a:cubicBezTo>
                    <a:pt x="2136261" y="591200"/>
                    <a:pt x="2139341" y="583231"/>
                    <a:pt x="2148145" y="579668"/>
                  </a:cubicBezTo>
                  <a:lnTo>
                    <a:pt x="2172290" y="569897"/>
                  </a:lnTo>
                  <a:cubicBezTo>
                    <a:pt x="2174491" y="569006"/>
                    <a:pt x="2176841" y="568475"/>
                    <a:pt x="2179207" y="568277"/>
                  </a:cubicBezTo>
                  <a:close/>
                  <a:moveTo>
                    <a:pt x="1548703" y="568277"/>
                  </a:moveTo>
                  <a:cubicBezTo>
                    <a:pt x="1551069" y="568080"/>
                    <a:pt x="1553450" y="568216"/>
                    <a:pt x="1555712" y="568659"/>
                  </a:cubicBezTo>
                  <a:cubicBezTo>
                    <a:pt x="1560237" y="569545"/>
                    <a:pt x="1564287" y="571660"/>
                    <a:pt x="1566789" y="574794"/>
                  </a:cubicBezTo>
                  <a:lnTo>
                    <a:pt x="1580804" y="592342"/>
                  </a:lnTo>
                  <a:cubicBezTo>
                    <a:pt x="1585808" y="598609"/>
                    <a:pt x="1582729" y="606578"/>
                    <a:pt x="1573925" y="610140"/>
                  </a:cubicBezTo>
                  <a:lnTo>
                    <a:pt x="1549781" y="619912"/>
                  </a:lnTo>
                  <a:cubicBezTo>
                    <a:pt x="1540976" y="623474"/>
                    <a:pt x="1529783" y="621282"/>
                    <a:pt x="1524778" y="615015"/>
                  </a:cubicBezTo>
                  <a:lnTo>
                    <a:pt x="1510763" y="597467"/>
                  </a:lnTo>
                  <a:cubicBezTo>
                    <a:pt x="1505758" y="591200"/>
                    <a:pt x="1508838" y="583231"/>
                    <a:pt x="1517641" y="579668"/>
                  </a:cubicBezTo>
                  <a:lnTo>
                    <a:pt x="1541787" y="569897"/>
                  </a:lnTo>
                  <a:cubicBezTo>
                    <a:pt x="1543988" y="569006"/>
                    <a:pt x="1546338" y="568475"/>
                    <a:pt x="1548703" y="568277"/>
                  </a:cubicBezTo>
                  <a:close/>
                  <a:moveTo>
                    <a:pt x="919394" y="568277"/>
                  </a:moveTo>
                  <a:cubicBezTo>
                    <a:pt x="921759" y="568080"/>
                    <a:pt x="924140" y="568216"/>
                    <a:pt x="926403" y="568659"/>
                  </a:cubicBezTo>
                  <a:cubicBezTo>
                    <a:pt x="930927" y="569545"/>
                    <a:pt x="934977" y="571660"/>
                    <a:pt x="937480" y="574794"/>
                  </a:cubicBezTo>
                  <a:lnTo>
                    <a:pt x="951494" y="592342"/>
                  </a:lnTo>
                  <a:cubicBezTo>
                    <a:pt x="956499" y="598609"/>
                    <a:pt x="953419" y="606578"/>
                    <a:pt x="944615" y="610140"/>
                  </a:cubicBezTo>
                  <a:lnTo>
                    <a:pt x="920471" y="619912"/>
                  </a:lnTo>
                  <a:cubicBezTo>
                    <a:pt x="911667" y="623474"/>
                    <a:pt x="900473" y="621282"/>
                    <a:pt x="895468" y="615015"/>
                  </a:cubicBezTo>
                  <a:lnTo>
                    <a:pt x="881453" y="597467"/>
                  </a:lnTo>
                  <a:cubicBezTo>
                    <a:pt x="876448" y="591200"/>
                    <a:pt x="879528" y="583231"/>
                    <a:pt x="888332" y="579668"/>
                  </a:cubicBezTo>
                  <a:lnTo>
                    <a:pt x="912477" y="569897"/>
                  </a:lnTo>
                  <a:cubicBezTo>
                    <a:pt x="914678" y="569006"/>
                    <a:pt x="917028" y="568475"/>
                    <a:pt x="919394" y="568277"/>
                  </a:cubicBezTo>
                  <a:close/>
                  <a:moveTo>
                    <a:pt x="302831" y="543699"/>
                  </a:moveTo>
                  <a:lnTo>
                    <a:pt x="304164" y="544143"/>
                  </a:lnTo>
                  <a:lnTo>
                    <a:pt x="309925" y="548624"/>
                  </a:lnTo>
                  <a:cubicBezTo>
                    <a:pt x="312609" y="550713"/>
                    <a:pt x="312407" y="553954"/>
                    <a:pt x="309473" y="555865"/>
                  </a:cubicBezTo>
                  <a:lnTo>
                    <a:pt x="303178" y="559966"/>
                  </a:lnTo>
                  <a:lnTo>
                    <a:pt x="297035" y="559772"/>
                  </a:lnTo>
                  <a:close/>
                  <a:moveTo>
                    <a:pt x="2820119" y="542482"/>
                  </a:moveTo>
                  <a:cubicBezTo>
                    <a:pt x="2821960" y="542541"/>
                    <a:pt x="2823769" y="543099"/>
                    <a:pt x="2825111" y="544143"/>
                  </a:cubicBezTo>
                  <a:lnTo>
                    <a:pt x="2830871" y="548624"/>
                  </a:lnTo>
                  <a:cubicBezTo>
                    <a:pt x="2833556" y="550713"/>
                    <a:pt x="2833354" y="553954"/>
                    <a:pt x="2830420" y="555865"/>
                  </a:cubicBezTo>
                  <a:lnTo>
                    <a:pt x="2824125" y="559966"/>
                  </a:lnTo>
                  <a:cubicBezTo>
                    <a:pt x="2821192" y="561876"/>
                    <a:pt x="2816638" y="561732"/>
                    <a:pt x="2813953" y="559644"/>
                  </a:cubicBezTo>
                  <a:lnTo>
                    <a:pt x="2808194" y="555163"/>
                  </a:lnTo>
                  <a:cubicBezTo>
                    <a:pt x="2805509" y="553075"/>
                    <a:pt x="2805711" y="549833"/>
                    <a:pt x="2808644" y="547922"/>
                  </a:cubicBezTo>
                  <a:lnTo>
                    <a:pt x="2814940" y="543822"/>
                  </a:lnTo>
                  <a:cubicBezTo>
                    <a:pt x="2816407" y="542866"/>
                    <a:pt x="2818278" y="542425"/>
                    <a:pt x="2820119" y="542482"/>
                  </a:cubicBezTo>
                  <a:close/>
                  <a:moveTo>
                    <a:pt x="2189488" y="542482"/>
                  </a:moveTo>
                  <a:cubicBezTo>
                    <a:pt x="2191330" y="542541"/>
                    <a:pt x="2193139" y="543099"/>
                    <a:pt x="2194481" y="544143"/>
                  </a:cubicBezTo>
                  <a:lnTo>
                    <a:pt x="2200241" y="548624"/>
                  </a:lnTo>
                  <a:cubicBezTo>
                    <a:pt x="2202925" y="550713"/>
                    <a:pt x="2202723" y="553954"/>
                    <a:pt x="2199790" y="555865"/>
                  </a:cubicBezTo>
                  <a:lnTo>
                    <a:pt x="2193494" y="559966"/>
                  </a:lnTo>
                  <a:cubicBezTo>
                    <a:pt x="2190561" y="561876"/>
                    <a:pt x="2186007" y="561732"/>
                    <a:pt x="2183323" y="559644"/>
                  </a:cubicBezTo>
                  <a:lnTo>
                    <a:pt x="2177563" y="555163"/>
                  </a:lnTo>
                  <a:cubicBezTo>
                    <a:pt x="2174878" y="553075"/>
                    <a:pt x="2175081" y="549833"/>
                    <a:pt x="2178014" y="547922"/>
                  </a:cubicBezTo>
                  <a:lnTo>
                    <a:pt x="2184310" y="543822"/>
                  </a:lnTo>
                  <a:cubicBezTo>
                    <a:pt x="2185777" y="542866"/>
                    <a:pt x="2187648" y="542425"/>
                    <a:pt x="2189488" y="542482"/>
                  </a:cubicBezTo>
                  <a:close/>
                  <a:moveTo>
                    <a:pt x="1558985" y="542482"/>
                  </a:moveTo>
                  <a:cubicBezTo>
                    <a:pt x="1560827" y="542541"/>
                    <a:pt x="1562636" y="543099"/>
                    <a:pt x="1563978" y="544143"/>
                  </a:cubicBezTo>
                  <a:lnTo>
                    <a:pt x="1569738" y="548624"/>
                  </a:lnTo>
                  <a:cubicBezTo>
                    <a:pt x="1572422" y="550713"/>
                    <a:pt x="1572220" y="553954"/>
                    <a:pt x="1569287" y="555865"/>
                  </a:cubicBezTo>
                  <a:lnTo>
                    <a:pt x="1562991" y="559966"/>
                  </a:lnTo>
                  <a:cubicBezTo>
                    <a:pt x="1560058" y="561876"/>
                    <a:pt x="1555504" y="561732"/>
                    <a:pt x="1552820" y="559644"/>
                  </a:cubicBezTo>
                  <a:lnTo>
                    <a:pt x="1547059" y="555163"/>
                  </a:lnTo>
                  <a:cubicBezTo>
                    <a:pt x="1544375" y="553075"/>
                    <a:pt x="1544578" y="549833"/>
                    <a:pt x="1547511" y="547922"/>
                  </a:cubicBezTo>
                  <a:lnTo>
                    <a:pt x="1553806" y="543822"/>
                  </a:lnTo>
                  <a:cubicBezTo>
                    <a:pt x="1555274" y="542866"/>
                    <a:pt x="1557144" y="542425"/>
                    <a:pt x="1558985" y="542482"/>
                  </a:cubicBezTo>
                  <a:close/>
                  <a:moveTo>
                    <a:pt x="929676" y="542482"/>
                  </a:moveTo>
                  <a:cubicBezTo>
                    <a:pt x="931517" y="542541"/>
                    <a:pt x="933326" y="543099"/>
                    <a:pt x="934668" y="544143"/>
                  </a:cubicBezTo>
                  <a:lnTo>
                    <a:pt x="940428" y="548624"/>
                  </a:lnTo>
                  <a:cubicBezTo>
                    <a:pt x="943113" y="550713"/>
                    <a:pt x="942910" y="553954"/>
                    <a:pt x="939977" y="555865"/>
                  </a:cubicBezTo>
                  <a:lnTo>
                    <a:pt x="933682" y="559966"/>
                  </a:lnTo>
                  <a:cubicBezTo>
                    <a:pt x="930748" y="561876"/>
                    <a:pt x="926195" y="561732"/>
                    <a:pt x="923510" y="559644"/>
                  </a:cubicBezTo>
                  <a:lnTo>
                    <a:pt x="917750" y="555163"/>
                  </a:lnTo>
                  <a:cubicBezTo>
                    <a:pt x="915066" y="553075"/>
                    <a:pt x="915268" y="549833"/>
                    <a:pt x="918201" y="547922"/>
                  </a:cubicBezTo>
                  <a:lnTo>
                    <a:pt x="924497" y="543822"/>
                  </a:lnTo>
                  <a:cubicBezTo>
                    <a:pt x="925964" y="542866"/>
                    <a:pt x="927835" y="542425"/>
                    <a:pt x="929676" y="542482"/>
                  </a:cubicBezTo>
                  <a:close/>
                  <a:moveTo>
                    <a:pt x="2778608" y="541968"/>
                  </a:moveTo>
                  <a:cubicBezTo>
                    <a:pt x="2781335" y="542097"/>
                    <a:pt x="2783994" y="542967"/>
                    <a:pt x="2785936" y="544547"/>
                  </a:cubicBezTo>
                  <a:lnTo>
                    <a:pt x="2796593" y="553214"/>
                  </a:lnTo>
                  <a:cubicBezTo>
                    <a:pt x="2800478" y="556373"/>
                    <a:pt x="2800030" y="561177"/>
                    <a:pt x="2795590" y="563943"/>
                  </a:cubicBezTo>
                  <a:lnTo>
                    <a:pt x="2780249" y="573503"/>
                  </a:lnTo>
                  <a:cubicBezTo>
                    <a:pt x="2775810" y="576269"/>
                    <a:pt x="2769062" y="575949"/>
                    <a:pt x="2765177" y="572790"/>
                  </a:cubicBezTo>
                  <a:lnTo>
                    <a:pt x="2754520" y="564123"/>
                  </a:lnTo>
                  <a:cubicBezTo>
                    <a:pt x="2750634" y="560963"/>
                    <a:pt x="2751083" y="556159"/>
                    <a:pt x="2755522" y="553393"/>
                  </a:cubicBezTo>
                  <a:lnTo>
                    <a:pt x="2770864" y="543833"/>
                  </a:lnTo>
                  <a:cubicBezTo>
                    <a:pt x="2773083" y="542450"/>
                    <a:pt x="2775880" y="541839"/>
                    <a:pt x="2778608" y="541968"/>
                  </a:cubicBezTo>
                  <a:close/>
                  <a:moveTo>
                    <a:pt x="2147977" y="541968"/>
                  </a:moveTo>
                  <a:cubicBezTo>
                    <a:pt x="2150705" y="542097"/>
                    <a:pt x="2153363" y="542967"/>
                    <a:pt x="2155305" y="544547"/>
                  </a:cubicBezTo>
                  <a:lnTo>
                    <a:pt x="2165962" y="553214"/>
                  </a:lnTo>
                  <a:cubicBezTo>
                    <a:pt x="2169848" y="556373"/>
                    <a:pt x="2169398" y="561177"/>
                    <a:pt x="2164960" y="563943"/>
                  </a:cubicBezTo>
                  <a:lnTo>
                    <a:pt x="2149619" y="573503"/>
                  </a:lnTo>
                  <a:cubicBezTo>
                    <a:pt x="2145180" y="576269"/>
                    <a:pt x="2138431" y="575949"/>
                    <a:pt x="2134546" y="572790"/>
                  </a:cubicBezTo>
                  <a:lnTo>
                    <a:pt x="2123889" y="564123"/>
                  </a:lnTo>
                  <a:cubicBezTo>
                    <a:pt x="2120004" y="560963"/>
                    <a:pt x="2120452" y="556159"/>
                    <a:pt x="2124891" y="553393"/>
                  </a:cubicBezTo>
                  <a:lnTo>
                    <a:pt x="2140233" y="543833"/>
                  </a:lnTo>
                  <a:cubicBezTo>
                    <a:pt x="2142452" y="542450"/>
                    <a:pt x="2145249" y="541839"/>
                    <a:pt x="2147977" y="541968"/>
                  </a:cubicBezTo>
                  <a:close/>
                  <a:moveTo>
                    <a:pt x="1517474" y="541968"/>
                  </a:moveTo>
                  <a:cubicBezTo>
                    <a:pt x="1520201" y="542097"/>
                    <a:pt x="1522859" y="542967"/>
                    <a:pt x="1524802" y="544547"/>
                  </a:cubicBezTo>
                  <a:lnTo>
                    <a:pt x="1535459" y="553214"/>
                  </a:lnTo>
                  <a:cubicBezTo>
                    <a:pt x="1539344" y="556373"/>
                    <a:pt x="1538895" y="561177"/>
                    <a:pt x="1534457" y="563943"/>
                  </a:cubicBezTo>
                  <a:lnTo>
                    <a:pt x="1519115" y="573503"/>
                  </a:lnTo>
                  <a:cubicBezTo>
                    <a:pt x="1514677" y="576269"/>
                    <a:pt x="1507928" y="575949"/>
                    <a:pt x="1504043" y="572790"/>
                  </a:cubicBezTo>
                  <a:lnTo>
                    <a:pt x="1493385" y="564123"/>
                  </a:lnTo>
                  <a:cubicBezTo>
                    <a:pt x="1489500" y="560963"/>
                    <a:pt x="1489949" y="556159"/>
                    <a:pt x="1494388" y="553393"/>
                  </a:cubicBezTo>
                  <a:lnTo>
                    <a:pt x="1509730" y="543833"/>
                  </a:lnTo>
                  <a:cubicBezTo>
                    <a:pt x="1511949" y="542450"/>
                    <a:pt x="1514746" y="541839"/>
                    <a:pt x="1517474" y="541968"/>
                  </a:cubicBezTo>
                  <a:close/>
                  <a:moveTo>
                    <a:pt x="888165" y="541968"/>
                  </a:moveTo>
                  <a:cubicBezTo>
                    <a:pt x="890892" y="542097"/>
                    <a:pt x="893550" y="542967"/>
                    <a:pt x="895493" y="544547"/>
                  </a:cubicBezTo>
                  <a:lnTo>
                    <a:pt x="906150" y="553214"/>
                  </a:lnTo>
                  <a:cubicBezTo>
                    <a:pt x="910035" y="556373"/>
                    <a:pt x="909586" y="561177"/>
                    <a:pt x="905147" y="563943"/>
                  </a:cubicBezTo>
                  <a:lnTo>
                    <a:pt x="889805" y="573503"/>
                  </a:lnTo>
                  <a:cubicBezTo>
                    <a:pt x="885367" y="576269"/>
                    <a:pt x="878618" y="575949"/>
                    <a:pt x="874733" y="572790"/>
                  </a:cubicBezTo>
                  <a:lnTo>
                    <a:pt x="864076" y="564123"/>
                  </a:lnTo>
                  <a:cubicBezTo>
                    <a:pt x="860191" y="560963"/>
                    <a:pt x="860639" y="556159"/>
                    <a:pt x="865078" y="553393"/>
                  </a:cubicBezTo>
                  <a:lnTo>
                    <a:pt x="880420" y="543833"/>
                  </a:lnTo>
                  <a:cubicBezTo>
                    <a:pt x="882639" y="542450"/>
                    <a:pt x="885436" y="541839"/>
                    <a:pt x="888165" y="541968"/>
                  </a:cubicBezTo>
                  <a:close/>
                  <a:moveTo>
                    <a:pt x="2630081" y="522652"/>
                  </a:moveTo>
                  <a:cubicBezTo>
                    <a:pt x="2637388" y="522651"/>
                    <a:pt x="2644695" y="524636"/>
                    <a:pt x="2650270" y="528605"/>
                  </a:cubicBezTo>
                  <a:lnTo>
                    <a:pt x="2719141" y="577631"/>
                  </a:lnTo>
                  <a:cubicBezTo>
                    <a:pt x="2730291" y="585568"/>
                    <a:pt x="2730291" y="598438"/>
                    <a:pt x="2719141" y="606376"/>
                  </a:cubicBezTo>
                  <a:lnTo>
                    <a:pt x="2688560" y="628144"/>
                  </a:lnTo>
                  <a:cubicBezTo>
                    <a:pt x="2677410" y="636082"/>
                    <a:pt x="2659330" y="636082"/>
                    <a:pt x="2648180" y="628144"/>
                  </a:cubicBezTo>
                  <a:lnTo>
                    <a:pt x="2579310" y="579119"/>
                  </a:lnTo>
                  <a:cubicBezTo>
                    <a:pt x="2568160" y="571181"/>
                    <a:pt x="2568160" y="558312"/>
                    <a:pt x="2579310" y="550374"/>
                  </a:cubicBezTo>
                  <a:lnTo>
                    <a:pt x="2609890" y="528605"/>
                  </a:lnTo>
                  <a:cubicBezTo>
                    <a:pt x="2615466" y="524636"/>
                    <a:pt x="2622774" y="522652"/>
                    <a:pt x="2630081" y="522652"/>
                  </a:cubicBezTo>
                  <a:close/>
                  <a:moveTo>
                    <a:pt x="1999450" y="522652"/>
                  </a:moveTo>
                  <a:cubicBezTo>
                    <a:pt x="2006757" y="522651"/>
                    <a:pt x="2014065" y="524636"/>
                    <a:pt x="2019640" y="528605"/>
                  </a:cubicBezTo>
                  <a:lnTo>
                    <a:pt x="2088510" y="577631"/>
                  </a:lnTo>
                  <a:cubicBezTo>
                    <a:pt x="2099660" y="585568"/>
                    <a:pt x="2099660" y="598438"/>
                    <a:pt x="2088510" y="606376"/>
                  </a:cubicBezTo>
                  <a:lnTo>
                    <a:pt x="2057929" y="628144"/>
                  </a:lnTo>
                  <a:cubicBezTo>
                    <a:pt x="2046779" y="636082"/>
                    <a:pt x="2028700" y="636082"/>
                    <a:pt x="2017550" y="628144"/>
                  </a:cubicBezTo>
                  <a:lnTo>
                    <a:pt x="1948680" y="579119"/>
                  </a:lnTo>
                  <a:cubicBezTo>
                    <a:pt x="1937529" y="571181"/>
                    <a:pt x="1937529" y="558312"/>
                    <a:pt x="1948680" y="550374"/>
                  </a:cubicBezTo>
                  <a:lnTo>
                    <a:pt x="1979260" y="528605"/>
                  </a:lnTo>
                  <a:cubicBezTo>
                    <a:pt x="1984835" y="524636"/>
                    <a:pt x="1992142" y="522652"/>
                    <a:pt x="1999450" y="522652"/>
                  </a:cubicBezTo>
                  <a:close/>
                  <a:moveTo>
                    <a:pt x="1368947" y="522652"/>
                  </a:moveTo>
                  <a:cubicBezTo>
                    <a:pt x="1376253" y="522651"/>
                    <a:pt x="1383561" y="524636"/>
                    <a:pt x="1389136" y="528605"/>
                  </a:cubicBezTo>
                  <a:lnTo>
                    <a:pt x="1458006" y="577631"/>
                  </a:lnTo>
                  <a:cubicBezTo>
                    <a:pt x="1469157" y="585568"/>
                    <a:pt x="1469157" y="598438"/>
                    <a:pt x="1458006" y="606376"/>
                  </a:cubicBezTo>
                  <a:lnTo>
                    <a:pt x="1427426" y="628144"/>
                  </a:lnTo>
                  <a:cubicBezTo>
                    <a:pt x="1416276" y="636082"/>
                    <a:pt x="1398197" y="636082"/>
                    <a:pt x="1387047" y="628144"/>
                  </a:cubicBezTo>
                  <a:lnTo>
                    <a:pt x="1318177" y="579119"/>
                  </a:lnTo>
                  <a:cubicBezTo>
                    <a:pt x="1307025" y="571181"/>
                    <a:pt x="1307026" y="558312"/>
                    <a:pt x="1318177" y="550374"/>
                  </a:cubicBezTo>
                  <a:lnTo>
                    <a:pt x="1348756" y="528605"/>
                  </a:lnTo>
                  <a:cubicBezTo>
                    <a:pt x="1354332" y="524636"/>
                    <a:pt x="1361639" y="522652"/>
                    <a:pt x="1368947" y="522652"/>
                  </a:cubicBezTo>
                  <a:close/>
                  <a:moveTo>
                    <a:pt x="739637" y="522652"/>
                  </a:moveTo>
                  <a:cubicBezTo>
                    <a:pt x="746944" y="522651"/>
                    <a:pt x="754252" y="524636"/>
                    <a:pt x="759826" y="528605"/>
                  </a:cubicBezTo>
                  <a:lnTo>
                    <a:pt x="828697" y="577631"/>
                  </a:lnTo>
                  <a:cubicBezTo>
                    <a:pt x="839847" y="585568"/>
                    <a:pt x="839847" y="598438"/>
                    <a:pt x="828697" y="606376"/>
                  </a:cubicBezTo>
                  <a:lnTo>
                    <a:pt x="798116" y="628144"/>
                  </a:lnTo>
                  <a:cubicBezTo>
                    <a:pt x="786966" y="636082"/>
                    <a:pt x="768887" y="636082"/>
                    <a:pt x="757737" y="628144"/>
                  </a:cubicBezTo>
                  <a:lnTo>
                    <a:pt x="688867" y="579119"/>
                  </a:lnTo>
                  <a:cubicBezTo>
                    <a:pt x="677715" y="571181"/>
                    <a:pt x="677716" y="558312"/>
                    <a:pt x="688867" y="550374"/>
                  </a:cubicBezTo>
                  <a:lnTo>
                    <a:pt x="719447" y="528605"/>
                  </a:lnTo>
                  <a:cubicBezTo>
                    <a:pt x="725022" y="524636"/>
                    <a:pt x="732330" y="522652"/>
                    <a:pt x="739637" y="522652"/>
                  </a:cubicBezTo>
                  <a:close/>
                  <a:moveTo>
                    <a:pt x="2321300" y="515456"/>
                  </a:moveTo>
                  <a:lnTo>
                    <a:pt x="2321522" y="515487"/>
                  </a:lnTo>
                  <a:lnTo>
                    <a:pt x="2321522" y="515456"/>
                  </a:lnTo>
                  <a:lnTo>
                    <a:pt x="2321524" y="515456"/>
                  </a:lnTo>
                  <a:cubicBezTo>
                    <a:pt x="2333602" y="515456"/>
                    <a:pt x="2345682" y="518737"/>
                    <a:pt x="2354898" y="525297"/>
                  </a:cubicBezTo>
                  <a:lnTo>
                    <a:pt x="2405450" y="561283"/>
                  </a:lnTo>
                  <a:cubicBezTo>
                    <a:pt x="2423882" y="574404"/>
                    <a:pt x="2423882" y="595678"/>
                    <a:pt x="2405450" y="608800"/>
                  </a:cubicBezTo>
                  <a:lnTo>
                    <a:pt x="2354898" y="644786"/>
                  </a:lnTo>
                  <a:cubicBezTo>
                    <a:pt x="2345681" y="651347"/>
                    <a:pt x="2333602" y="654627"/>
                    <a:pt x="2321524" y="654627"/>
                  </a:cubicBezTo>
                  <a:lnTo>
                    <a:pt x="2321522" y="654627"/>
                  </a:lnTo>
                  <a:lnTo>
                    <a:pt x="2321522" y="654596"/>
                  </a:lnTo>
                  <a:lnTo>
                    <a:pt x="2321300" y="654627"/>
                  </a:lnTo>
                  <a:cubicBezTo>
                    <a:pt x="2309220" y="654627"/>
                    <a:pt x="2297141" y="651347"/>
                    <a:pt x="2287925" y="644786"/>
                  </a:cubicBezTo>
                  <a:lnTo>
                    <a:pt x="2237372" y="608800"/>
                  </a:lnTo>
                  <a:cubicBezTo>
                    <a:pt x="2218940" y="595679"/>
                    <a:pt x="2218940" y="574405"/>
                    <a:pt x="2237372" y="561284"/>
                  </a:cubicBezTo>
                  <a:lnTo>
                    <a:pt x="2287925" y="525298"/>
                  </a:lnTo>
                  <a:cubicBezTo>
                    <a:pt x="2297141" y="518737"/>
                    <a:pt x="2309220" y="515456"/>
                    <a:pt x="2321300" y="515456"/>
                  </a:cubicBezTo>
                  <a:close/>
                  <a:moveTo>
                    <a:pt x="1690796" y="515456"/>
                  </a:moveTo>
                  <a:lnTo>
                    <a:pt x="1690892" y="515470"/>
                  </a:lnTo>
                  <a:lnTo>
                    <a:pt x="1690892" y="515456"/>
                  </a:lnTo>
                  <a:lnTo>
                    <a:pt x="1690893" y="515456"/>
                  </a:lnTo>
                  <a:cubicBezTo>
                    <a:pt x="1702972" y="515456"/>
                    <a:pt x="1715052" y="518737"/>
                    <a:pt x="1724268" y="525297"/>
                  </a:cubicBezTo>
                  <a:lnTo>
                    <a:pt x="1774820" y="561283"/>
                  </a:lnTo>
                  <a:cubicBezTo>
                    <a:pt x="1793252" y="574404"/>
                    <a:pt x="1793252" y="595678"/>
                    <a:pt x="1774820" y="608800"/>
                  </a:cubicBezTo>
                  <a:lnTo>
                    <a:pt x="1724267" y="644786"/>
                  </a:lnTo>
                  <a:cubicBezTo>
                    <a:pt x="1715051" y="651347"/>
                    <a:pt x="1702972" y="654627"/>
                    <a:pt x="1690893" y="654627"/>
                  </a:cubicBezTo>
                  <a:lnTo>
                    <a:pt x="1690892" y="654627"/>
                  </a:lnTo>
                  <a:lnTo>
                    <a:pt x="1690892" y="654614"/>
                  </a:lnTo>
                  <a:lnTo>
                    <a:pt x="1690796" y="654627"/>
                  </a:lnTo>
                  <a:cubicBezTo>
                    <a:pt x="1678717" y="654627"/>
                    <a:pt x="1666638" y="651347"/>
                    <a:pt x="1657421" y="644786"/>
                  </a:cubicBezTo>
                  <a:lnTo>
                    <a:pt x="1606869" y="608800"/>
                  </a:lnTo>
                  <a:cubicBezTo>
                    <a:pt x="1588437" y="595679"/>
                    <a:pt x="1588437" y="574405"/>
                    <a:pt x="1606869" y="561284"/>
                  </a:cubicBezTo>
                  <a:lnTo>
                    <a:pt x="1657421" y="525298"/>
                  </a:lnTo>
                  <a:cubicBezTo>
                    <a:pt x="1666638" y="518737"/>
                    <a:pt x="1678717" y="515456"/>
                    <a:pt x="1690796" y="515456"/>
                  </a:cubicBezTo>
                  <a:close/>
                  <a:moveTo>
                    <a:pt x="1060388" y="515456"/>
                  </a:moveTo>
                  <a:lnTo>
                    <a:pt x="1060389" y="515456"/>
                  </a:lnTo>
                  <a:lnTo>
                    <a:pt x="1060938" y="515532"/>
                  </a:lnTo>
                  <a:lnTo>
                    <a:pt x="1061486" y="515456"/>
                  </a:lnTo>
                  <a:lnTo>
                    <a:pt x="1061709" y="515487"/>
                  </a:lnTo>
                  <a:lnTo>
                    <a:pt x="1061709" y="515639"/>
                  </a:lnTo>
                  <a:lnTo>
                    <a:pt x="1078151" y="517916"/>
                  </a:lnTo>
                  <a:cubicBezTo>
                    <a:pt x="1083832" y="519557"/>
                    <a:pt x="1089156" y="522017"/>
                    <a:pt x="1093764" y="525297"/>
                  </a:cubicBezTo>
                  <a:lnTo>
                    <a:pt x="1144317" y="561283"/>
                  </a:lnTo>
                  <a:cubicBezTo>
                    <a:pt x="1162749" y="574404"/>
                    <a:pt x="1162749" y="595678"/>
                    <a:pt x="1144317" y="608800"/>
                  </a:cubicBezTo>
                  <a:lnTo>
                    <a:pt x="1093764" y="644786"/>
                  </a:lnTo>
                  <a:cubicBezTo>
                    <a:pt x="1089156" y="648066"/>
                    <a:pt x="1083832" y="650527"/>
                    <a:pt x="1078150" y="652167"/>
                  </a:cubicBezTo>
                  <a:lnTo>
                    <a:pt x="1061709" y="654444"/>
                  </a:lnTo>
                  <a:lnTo>
                    <a:pt x="1061709" y="654596"/>
                  </a:lnTo>
                  <a:lnTo>
                    <a:pt x="1061486" y="654627"/>
                  </a:lnTo>
                  <a:lnTo>
                    <a:pt x="1060937" y="654551"/>
                  </a:lnTo>
                  <a:lnTo>
                    <a:pt x="1060389" y="654627"/>
                  </a:lnTo>
                  <a:lnTo>
                    <a:pt x="1060388" y="654627"/>
                  </a:lnTo>
                  <a:lnTo>
                    <a:pt x="1060388" y="654475"/>
                  </a:lnTo>
                  <a:lnTo>
                    <a:pt x="1043726" y="652167"/>
                  </a:lnTo>
                  <a:cubicBezTo>
                    <a:pt x="1038044" y="650527"/>
                    <a:pt x="1032720" y="648067"/>
                    <a:pt x="1028112" y="644786"/>
                  </a:cubicBezTo>
                  <a:lnTo>
                    <a:pt x="977559" y="608800"/>
                  </a:lnTo>
                  <a:cubicBezTo>
                    <a:pt x="959127" y="595679"/>
                    <a:pt x="959128" y="574405"/>
                    <a:pt x="977559" y="561284"/>
                  </a:cubicBezTo>
                  <a:lnTo>
                    <a:pt x="1028112" y="525298"/>
                  </a:lnTo>
                  <a:cubicBezTo>
                    <a:pt x="1032720" y="522017"/>
                    <a:pt x="1038044" y="519557"/>
                    <a:pt x="1043726" y="517917"/>
                  </a:cubicBezTo>
                  <a:lnTo>
                    <a:pt x="1060388" y="515608"/>
                  </a:lnTo>
                  <a:close/>
                  <a:moveTo>
                    <a:pt x="430983" y="515456"/>
                  </a:moveTo>
                  <a:lnTo>
                    <a:pt x="431079" y="515470"/>
                  </a:lnTo>
                  <a:lnTo>
                    <a:pt x="431079" y="515456"/>
                  </a:lnTo>
                  <a:lnTo>
                    <a:pt x="431080" y="515456"/>
                  </a:lnTo>
                  <a:cubicBezTo>
                    <a:pt x="443159" y="515456"/>
                    <a:pt x="455239" y="518737"/>
                    <a:pt x="464454" y="525297"/>
                  </a:cubicBezTo>
                  <a:lnTo>
                    <a:pt x="515007" y="561283"/>
                  </a:lnTo>
                  <a:cubicBezTo>
                    <a:pt x="533439" y="574404"/>
                    <a:pt x="533439" y="595678"/>
                    <a:pt x="515007" y="608800"/>
                  </a:cubicBezTo>
                  <a:lnTo>
                    <a:pt x="464454" y="644786"/>
                  </a:lnTo>
                  <a:cubicBezTo>
                    <a:pt x="455238" y="651347"/>
                    <a:pt x="443159" y="654627"/>
                    <a:pt x="431080" y="654627"/>
                  </a:cubicBezTo>
                  <a:lnTo>
                    <a:pt x="431079" y="654627"/>
                  </a:lnTo>
                  <a:lnTo>
                    <a:pt x="431079" y="654614"/>
                  </a:lnTo>
                  <a:lnTo>
                    <a:pt x="430983" y="654627"/>
                  </a:lnTo>
                  <a:cubicBezTo>
                    <a:pt x="418904" y="654627"/>
                    <a:pt x="406825" y="651347"/>
                    <a:pt x="397609" y="644786"/>
                  </a:cubicBezTo>
                  <a:lnTo>
                    <a:pt x="347056" y="608800"/>
                  </a:lnTo>
                  <a:cubicBezTo>
                    <a:pt x="328624" y="595679"/>
                    <a:pt x="328624" y="574405"/>
                    <a:pt x="347056" y="561284"/>
                  </a:cubicBezTo>
                  <a:lnTo>
                    <a:pt x="397609" y="525298"/>
                  </a:lnTo>
                  <a:cubicBezTo>
                    <a:pt x="406825" y="518737"/>
                    <a:pt x="418904" y="515456"/>
                    <a:pt x="430983" y="515456"/>
                  </a:cubicBezTo>
                  <a:close/>
                  <a:moveTo>
                    <a:pt x="2823200" y="504754"/>
                  </a:moveTo>
                  <a:lnTo>
                    <a:pt x="2835024" y="537541"/>
                  </a:lnTo>
                  <a:lnTo>
                    <a:pt x="2819930" y="526796"/>
                  </a:lnTo>
                  <a:cubicBezTo>
                    <a:pt x="2812282" y="521352"/>
                    <a:pt x="2812282" y="512526"/>
                    <a:pt x="2819929" y="507082"/>
                  </a:cubicBezTo>
                  <a:close/>
                  <a:moveTo>
                    <a:pt x="2483242" y="503691"/>
                  </a:moveTo>
                  <a:cubicBezTo>
                    <a:pt x="2489676" y="503691"/>
                    <a:pt x="2496110" y="505438"/>
                    <a:pt x="2501020" y="508933"/>
                  </a:cubicBezTo>
                  <a:lnTo>
                    <a:pt x="2539279" y="536167"/>
                  </a:lnTo>
                  <a:cubicBezTo>
                    <a:pt x="2549097" y="543157"/>
                    <a:pt x="2549097" y="554489"/>
                    <a:pt x="2539279" y="561478"/>
                  </a:cubicBezTo>
                  <a:lnTo>
                    <a:pt x="2504329" y="586357"/>
                  </a:lnTo>
                  <a:cubicBezTo>
                    <a:pt x="2494511" y="593346"/>
                    <a:pt x="2478592" y="593346"/>
                    <a:pt x="2468774" y="586357"/>
                  </a:cubicBezTo>
                  <a:lnTo>
                    <a:pt x="2430515" y="559122"/>
                  </a:lnTo>
                  <a:cubicBezTo>
                    <a:pt x="2420697" y="552133"/>
                    <a:pt x="2420697" y="540801"/>
                    <a:pt x="2430515" y="533812"/>
                  </a:cubicBezTo>
                  <a:lnTo>
                    <a:pt x="2465465" y="508933"/>
                  </a:lnTo>
                  <a:cubicBezTo>
                    <a:pt x="2470373" y="505438"/>
                    <a:pt x="2476808" y="503691"/>
                    <a:pt x="2483242" y="503691"/>
                  </a:cubicBezTo>
                  <a:close/>
                  <a:moveTo>
                    <a:pt x="1852611" y="503691"/>
                  </a:moveTo>
                  <a:cubicBezTo>
                    <a:pt x="1859046" y="503691"/>
                    <a:pt x="1865480" y="505438"/>
                    <a:pt x="1870390" y="508933"/>
                  </a:cubicBezTo>
                  <a:lnTo>
                    <a:pt x="1908648" y="536167"/>
                  </a:lnTo>
                  <a:cubicBezTo>
                    <a:pt x="1918466" y="543157"/>
                    <a:pt x="1918466" y="554489"/>
                    <a:pt x="1908648" y="561478"/>
                  </a:cubicBezTo>
                  <a:lnTo>
                    <a:pt x="1873699" y="586357"/>
                  </a:lnTo>
                  <a:cubicBezTo>
                    <a:pt x="1863881" y="593346"/>
                    <a:pt x="1847962" y="593346"/>
                    <a:pt x="1838144" y="586357"/>
                  </a:cubicBezTo>
                  <a:lnTo>
                    <a:pt x="1799885" y="559122"/>
                  </a:lnTo>
                  <a:cubicBezTo>
                    <a:pt x="1790066" y="552133"/>
                    <a:pt x="1790066" y="540801"/>
                    <a:pt x="1799885" y="533812"/>
                  </a:cubicBezTo>
                  <a:lnTo>
                    <a:pt x="1834834" y="508933"/>
                  </a:lnTo>
                  <a:cubicBezTo>
                    <a:pt x="1839743" y="505438"/>
                    <a:pt x="1846177" y="503691"/>
                    <a:pt x="1852611" y="503691"/>
                  </a:cubicBezTo>
                  <a:close/>
                  <a:moveTo>
                    <a:pt x="1222108" y="503691"/>
                  </a:moveTo>
                  <a:cubicBezTo>
                    <a:pt x="1228542" y="503691"/>
                    <a:pt x="1234977" y="505438"/>
                    <a:pt x="1239886" y="508933"/>
                  </a:cubicBezTo>
                  <a:lnTo>
                    <a:pt x="1278145" y="536167"/>
                  </a:lnTo>
                  <a:cubicBezTo>
                    <a:pt x="1287963" y="543157"/>
                    <a:pt x="1287963" y="554489"/>
                    <a:pt x="1278145" y="561478"/>
                  </a:cubicBezTo>
                  <a:lnTo>
                    <a:pt x="1243195" y="586357"/>
                  </a:lnTo>
                  <a:cubicBezTo>
                    <a:pt x="1233378" y="593346"/>
                    <a:pt x="1217459" y="593346"/>
                    <a:pt x="1207640" y="586357"/>
                  </a:cubicBezTo>
                  <a:lnTo>
                    <a:pt x="1169381" y="559122"/>
                  </a:lnTo>
                  <a:cubicBezTo>
                    <a:pt x="1159563" y="552133"/>
                    <a:pt x="1159563" y="540801"/>
                    <a:pt x="1169381" y="533812"/>
                  </a:cubicBezTo>
                  <a:lnTo>
                    <a:pt x="1204330" y="508933"/>
                  </a:lnTo>
                  <a:cubicBezTo>
                    <a:pt x="1209239" y="505438"/>
                    <a:pt x="1215674" y="503691"/>
                    <a:pt x="1222108" y="503691"/>
                  </a:cubicBezTo>
                  <a:close/>
                  <a:moveTo>
                    <a:pt x="592798" y="503691"/>
                  </a:moveTo>
                  <a:cubicBezTo>
                    <a:pt x="599233" y="503691"/>
                    <a:pt x="605667" y="505438"/>
                    <a:pt x="610576" y="508933"/>
                  </a:cubicBezTo>
                  <a:lnTo>
                    <a:pt x="648835" y="536167"/>
                  </a:lnTo>
                  <a:cubicBezTo>
                    <a:pt x="658653" y="543157"/>
                    <a:pt x="658653" y="554489"/>
                    <a:pt x="648835" y="561478"/>
                  </a:cubicBezTo>
                  <a:lnTo>
                    <a:pt x="613886" y="586357"/>
                  </a:lnTo>
                  <a:cubicBezTo>
                    <a:pt x="604068" y="593346"/>
                    <a:pt x="588149" y="593346"/>
                    <a:pt x="578331" y="586357"/>
                  </a:cubicBezTo>
                  <a:lnTo>
                    <a:pt x="540072" y="559122"/>
                  </a:lnTo>
                  <a:cubicBezTo>
                    <a:pt x="530253" y="552133"/>
                    <a:pt x="530253" y="540801"/>
                    <a:pt x="540072" y="533812"/>
                  </a:cubicBezTo>
                  <a:lnTo>
                    <a:pt x="575021" y="508933"/>
                  </a:lnTo>
                  <a:cubicBezTo>
                    <a:pt x="579930" y="505438"/>
                    <a:pt x="586365" y="503691"/>
                    <a:pt x="592798" y="503691"/>
                  </a:cubicBezTo>
                  <a:close/>
                  <a:moveTo>
                    <a:pt x="2391875" y="503180"/>
                  </a:moveTo>
                  <a:cubicBezTo>
                    <a:pt x="2395104" y="503090"/>
                    <a:pt x="2398382" y="503877"/>
                    <a:pt x="2400943" y="505561"/>
                  </a:cubicBezTo>
                  <a:lnTo>
                    <a:pt x="2417900" y="516719"/>
                  </a:lnTo>
                  <a:cubicBezTo>
                    <a:pt x="2423021" y="520089"/>
                    <a:pt x="2423334" y="525776"/>
                    <a:pt x="2418601" y="529422"/>
                  </a:cubicBezTo>
                  <a:lnTo>
                    <a:pt x="2408441" y="537246"/>
                  </a:lnTo>
                  <a:cubicBezTo>
                    <a:pt x="2403708" y="540892"/>
                    <a:pt x="2395718" y="541115"/>
                    <a:pt x="2390597" y="537745"/>
                  </a:cubicBezTo>
                  <a:lnTo>
                    <a:pt x="2373640" y="526588"/>
                  </a:lnTo>
                  <a:cubicBezTo>
                    <a:pt x="2368519" y="523218"/>
                    <a:pt x="2368205" y="517530"/>
                    <a:pt x="2372939" y="513885"/>
                  </a:cubicBezTo>
                  <a:lnTo>
                    <a:pt x="2383098" y="506061"/>
                  </a:lnTo>
                  <a:cubicBezTo>
                    <a:pt x="2385465" y="504238"/>
                    <a:pt x="2388646" y="503271"/>
                    <a:pt x="2391875" y="503180"/>
                  </a:cubicBezTo>
                  <a:close/>
                  <a:moveTo>
                    <a:pt x="1761245" y="503180"/>
                  </a:moveTo>
                  <a:cubicBezTo>
                    <a:pt x="1764474" y="503090"/>
                    <a:pt x="1767752" y="503877"/>
                    <a:pt x="1770312" y="505561"/>
                  </a:cubicBezTo>
                  <a:lnTo>
                    <a:pt x="1787269" y="516719"/>
                  </a:lnTo>
                  <a:cubicBezTo>
                    <a:pt x="1792390" y="520089"/>
                    <a:pt x="1792704" y="525776"/>
                    <a:pt x="1787970" y="529422"/>
                  </a:cubicBezTo>
                  <a:lnTo>
                    <a:pt x="1777811" y="537246"/>
                  </a:lnTo>
                  <a:cubicBezTo>
                    <a:pt x="1773078" y="540892"/>
                    <a:pt x="1765088" y="541115"/>
                    <a:pt x="1759966" y="537745"/>
                  </a:cubicBezTo>
                  <a:lnTo>
                    <a:pt x="1743010" y="526588"/>
                  </a:lnTo>
                  <a:cubicBezTo>
                    <a:pt x="1737889" y="523218"/>
                    <a:pt x="1737574" y="517530"/>
                    <a:pt x="1742308" y="513885"/>
                  </a:cubicBezTo>
                  <a:lnTo>
                    <a:pt x="1752468" y="506061"/>
                  </a:lnTo>
                  <a:cubicBezTo>
                    <a:pt x="1754835" y="504238"/>
                    <a:pt x="1758016" y="503271"/>
                    <a:pt x="1761245" y="503180"/>
                  </a:cubicBezTo>
                  <a:close/>
                  <a:moveTo>
                    <a:pt x="1130741" y="503180"/>
                  </a:moveTo>
                  <a:cubicBezTo>
                    <a:pt x="1133971" y="503090"/>
                    <a:pt x="1137248" y="503877"/>
                    <a:pt x="1139809" y="505561"/>
                  </a:cubicBezTo>
                  <a:lnTo>
                    <a:pt x="1156766" y="516719"/>
                  </a:lnTo>
                  <a:cubicBezTo>
                    <a:pt x="1161886" y="520089"/>
                    <a:pt x="1162201" y="525776"/>
                    <a:pt x="1157467" y="529422"/>
                  </a:cubicBezTo>
                  <a:lnTo>
                    <a:pt x="1147307" y="537246"/>
                  </a:lnTo>
                  <a:cubicBezTo>
                    <a:pt x="1142574" y="540892"/>
                    <a:pt x="1134584" y="541115"/>
                    <a:pt x="1129463" y="537745"/>
                  </a:cubicBezTo>
                  <a:lnTo>
                    <a:pt x="1112506" y="526588"/>
                  </a:lnTo>
                  <a:cubicBezTo>
                    <a:pt x="1107385" y="523218"/>
                    <a:pt x="1107071" y="517530"/>
                    <a:pt x="1111805" y="513885"/>
                  </a:cubicBezTo>
                  <a:lnTo>
                    <a:pt x="1121964" y="506061"/>
                  </a:lnTo>
                  <a:cubicBezTo>
                    <a:pt x="1124331" y="504238"/>
                    <a:pt x="1127513" y="503271"/>
                    <a:pt x="1130741" y="503180"/>
                  </a:cubicBezTo>
                  <a:close/>
                  <a:moveTo>
                    <a:pt x="501432" y="503180"/>
                  </a:moveTo>
                  <a:cubicBezTo>
                    <a:pt x="504661" y="503090"/>
                    <a:pt x="507939" y="503877"/>
                    <a:pt x="510499" y="505561"/>
                  </a:cubicBezTo>
                  <a:lnTo>
                    <a:pt x="527456" y="516719"/>
                  </a:lnTo>
                  <a:cubicBezTo>
                    <a:pt x="532577" y="520089"/>
                    <a:pt x="532891" y="525776"/>
                    <a:pt x="528157" y="529422"/>
                  </a:cubicBezTo>
                  <a:lnTo>
                    <a:pt x="517998" y="537246"/>
                  </a:lnTo>
                  <a:cubicBezTo>
                    <a:pt x="513264" y="540892"/>
                    <a:pt x="505275" y="541115"/>
                    <a:pt x="500153" y="537745"/>
                  </a:cubicBezTo>
                  <a:lnTo>
                    <a:pt x="483196" y="526588"/>
                  </a:lnTo>
                  <a:cubicBezTo>
                    <a:pt x="478076" y="523218"/>
                    <a:pt x="477761" y="517530"/>
                    <a:pt x="482496" y="513885"/>
                  </a:cubicBezTo>
                  <a:lnTo>
                    <a:pt x="492655" y="506061"/>
                  </a:lnTo>
                  <a:cubicBezTo>
                    <a:pt x="495022" y="504238"/>
                    <a:pt x="498202" y="503271"/>
                    <a:pt x="501432" y="503180"/>
                  </a:cubicBezTo>
                  <a:close/>
                  <a:moveTo>
                    <a:pt x="2639769" y="500821"/>
                  </a:moveTo>
                  <a:cubicBezTo>
                    <a:pt x="2641610" y="500879"/>
                    <a:pt x="2643419" y="501438"/>
                    <a:pt x="2644761" y="502481"/>
                  </a:cubicBezTo>
                  <a:lnTo>
                    <a:pt x="2650521" y="506963"/>
                  </a:lnTo>
                  <a:cubicBezTo>
                    <a:pt x="2653206" y="509051"/>
                    <a:pt x="2653004" y="512292"/>
                    <a:pt x="2650070" y="514203"/>
                  </a:cubicBezTo>
                  <a:lnTo>
                    <a:pt x="2643775" y="518304"/>
                  </a:lnTo>
                  <a:cubicBezTo>
                    <a:pt x="2640841" y="520215"/>
                    <a:pt x="2636288" y="520071"/>
                    <a:pt x="2633604" y="517983"/>
                  </a:cubicBezTo>
                  <a:lnTo>
                    <a:pt x="2627843" y="513501"/>
                  </a:lnTo>
                  <a:cubicBezTo>
                    <a:pt x="2625159" y="511413"/>
                    <a:pt x="2625361" y="508172"/>
                    <a:pt x="2628295" y="506261"/>
                  </a:cubicBezTo>
                  <a:lnTo>
                    <a:pt x="2634590" y="502160"/>
                  </a:lnTo>
                  <a:cubicBezTo>
                    <a:pt x="2636057" y="501205"/>
                    <a:pt x="2637928" y="500763"/>
                    <a:pt x="2639769" y="500821"/>
                  </a:cubicBezTo>
                  <a:close/>
                  <a:moveTo>
                    <a:pt x="2009138" y="500821"/>
                  </a:moveTo>
                  <a:cubicBezTo>
                    <a:pt x="2010979" y="500879"/>
                    <a:pt x="2012788" y="501438"/>
                    <a:pt x="2014130" y="502481"/>
                  </a:cubicBezTo>
                  <a:lnTo>
                    <a:pt x="2019891" y="506963"/>
                  </a:lnTo>
                  <a:cubicBezTo>
                    <a:pt x="2022575" y="509051"/>
                    <a:pt x="2022373" y="512292"/>
                    <a:pt x="2019439" y="514203"/>
                  </a:cubicBezTo>
                  <a:lnTo>
                    <a:pt x="2013144" y="518304"/>
                  </a:lnTo>
                  <a:cubicBezTo>
                    <a:pt x="2010210" y="520215"/>
                    <a:pt x="2005658" y="520071"/>
                    <a:pt x="2002973" y="517983"/>
                  </a:cubicBezTo>
                  <a:lnTo>
                    <a:pt x="1997213" y="513501"/>
                  </a:lnTo>
                  <a:cubicBezTo>
                    <a:pt x="1994528" y="511413"/>
                    <a:pt x="1994730" y="508172"/>
                    <a:pt x="1997664" y="506261"/>
                  </a:cubicBezTo>
                  <a:lnTo>
                    <a:pt x="2003959" y="502160"/>
                  </a:lnTo>
                  <a:cubicBezTo>
                    <a:pt x="2005426" y="501205"/>
                    <a:pt x="2007298" y="500763"/>
                    <a:pt x="2009138" y="500821"/>
                  </a:cubicBezTo>
                  <a:close/>
                  <a:moveTo>
                    <a:pt x="1378635" y="500821"/>
                  </a:moveTo>
                  <a:cubicBezTo>
                    <a:pt x="1380475" y="500879"/>
                    <a:pt x="1382285" y="501438"/>
                    <a:pt x="1383627" y="502481"/>
                  </a:cubicBezTo>
                  <a:lnTo>
                    <a:pt x="1389388" y="506963"/>
                  </a:lnTo>
                  <a:cubicBezTo>
                    <a:pt x="1392072" y="509051"/>
                    <a:pt x="1391870" y="512292"/>
                    <a:pt x="1388936" y="514203"/>
                  </a:cubicBezTo>
                  <a:lnTo>
                    <a:pt x="1382641" y="518304"/>
                  </a:lnTo>
                  <a:cubicBezTo>
                    <a:pt x="1379707" y="520215"/>
                    <a:pt x="1375154" y="520071"/>
                    <a:pt x="1372470" y="517983"/>
                  </a:cubicBezTo>
                  <a:lnTo>
                    <a:pt x="1366709" y="513501"/>
                  </a:lnTo>
                  <a:cubicBezTo>
                    <a:pt x="1364025" y="511413"/>
                    <a:pt x="1364227" y="508172"/>
                    <a:pt x="1367160" y="506261"/>
                  </a:cubicBezTo>
                  <a:lnTo>
                    <a:pt x="1373456" y="502160"/>
                  </a:lnTo>
                  <a:cubicBezTo>
                    <a:pt x="1374923" y="501205"/>
                    <a:pt x="1376794" y="500763"/>
                    <a:pt x="1378635" y="500821"/>
                  </a:cubicBezTo>
                  <a:close/>
                  <a:moveTo>
                    <a:pt x="749326" y="500821"/>
                  </a:moveTo>
                  <a:cubicBezTo>
                    <a:pt x="751166" y="500879"/>
                    <a:pt x="752976" y="501438"/>
                    <a:pt x="754317" y="502481"/>
                  </a:cubicBezTo>
                  <a:lnTo>
                    <a:pt x="760078" y="506963"/>
                  </a:lnTo>
                  <a:cubicBezTo>
                    <a:pt x="762762" y="509051"/>
                    <a:pt x="762561" y="512292"/>
                    <a:pt x="759626" y="514203"/>
                  </a:cubicBezTo>
                  <a:lnTo>
                    <a:pt x="753331" y="518304"/>
                  </a:lnTo>
                  <a:cubicBezTo>
                    <a:pt x="750397" y="520215"/>
                    <a:pt x="745844" y="520071"/>
                    <a:pt x="743160" y="517983"/>
                  </a:cubicBezTo>
                  <a:lnTo>
                    <a:pt x="737400" y="513501"/>
                  </a:lnTo>
                  <a:cubicBezTo>
                    <a:pt x="734716" y="511413"/>
                    <a:pt x="734917" y="508172"/>
                    <a:pt x="737851" y="506261"/>
                  </a:cubicBezTo>
                  <a:lnTo>
                    <a:pt x="744146" y="502160"/>
                  </a:lnTo>
                  <a:cubicBezTo>
                    <a:pt x="745613" y="501205"/>
                    <a:pt x="747485" y="500763"/>
                    <a:pt x="749326" y="500821"/>
                  </a:cubicBezTo>
                  <a:close/>
                  <a:moveTo>
                    <a:pt x="2362067" y="486329"/>
                  </a:moveTo>
                  <a:cubicBezTo>
                    <a:pt x="2364155" y="486271"/>
                    <a:pt x="2366275" y="486780"/>
                    <a:pt x="2367932" y="487870"/>
                  </a:cubicBezTo>
                  <a:lnTo>
                    <a:pt x="2375039" y="492546"/>
                  </a:lnTo>
                  <a:cubicBezTo>
                    <a:pt x="2378351" y="494726"/>
                    <a:pt x="2378554" y="498404"/>
                    <a:pt x="2375493" y="500763"/>
                  </a:cubicBezTo>
                  <a:lnTo>
                    <a:pt x="2366960" y="507333"/>
                  </a:lnTo>
                  <a:cubicBezTo>
                    <a:pt x="2363898" y="509691"/>
                    <a:pt x="2358731" y="509836"/>
                    <a:pt x="2355418" y="507657"/>
                  </a:cubicBezTo>
                  <a:lnTo>
                    <a:pt x="2348310" y="502979"/>
                  </a:lnTo>
                  <a:cubicBezTo>
                    <a:pt x="2344998" y="500800"/>
                    <a:pt x="2344795" y="497122"/>
                    <a:pt x="2347857" y="494764"/>
                  </a:cubicBezTo>
                  <a:lnTo>
                    <a:pt x="2356390" y="488193"/>
                  </a:lnTo>
                  <a:cubicBezTo>
                    <a:pt x="2357921" y="487014"/>
                    <a:pt x="2359978" y="486388"/>
                    <a:pt x="2362067" y="486329"/>
                  </a:cubicBezTo>
                  <a:close/>
                  <a:moveTo>
                    <a:pt x="1731436" y="486329"/>
                  </a:moveTo>
                  <a:cubicBezTo>
                    <a:pt x="1733525" y="486271"/>
                    <a:pt x="1735644" y="486780"/>
                    <a:pt x="1737301" y="487870"/>
                  </a:cubicBezTo>
                  <a:lnTo>
                    <a:pt x="1744408" y="492546"/>
                  </a:lnTo>
                  <a:cubicBezTo>
                    <a:pt x="1747721" y="494726"/>
                    <a:pt x="1747924" y="498404"/>
                    <a:pt x="1744862" y="500763"/>
                  </a:cubicBezTo>
                  <a:lnTo>
                    <a:pt x="1736329" y="507333"/>
                  </a:lnTo>
                  <a:cubicBezTo>
                    <a:pt x="1733268" y="509691"/>
                    <a:pt x="1728100" y="509836"/>
                    <a:pt x="1724788" y="507657"/>
                  </a:cubicBezTo>
                  <a:lnTo>
                    <a:pt x="1717680" y="502979"/>
                  </a:lnTo>
                  <a:cubicBezTo>
                    <a:pt x="1714368" y="500800"/>
                    <a:pt x="1714164" y="497122"/>
                    <a:pt x="1717227" y="494764"/>
                  </a:cubicBezTo>
                  <a:lnTo>
                    <a:pt x="1725759" y="488193"/>
                  </a:lnTo>
                  <a:cubicBezTo>
                    <a:pt x="1727290" y="487014"/>
                    <a:pt x="1729347" y="486388"/>
                    <a:pt x="1731436" y="486329"/>
                  </a:cubicBezTo>
                  <a:close/>
                  <a:moveTo>
                    <a:pt x="1100933" y="486329"/>
                  </a:moveTo>
                  <a:cubicBezTo>
                    <a:pt x="1103021" y="486271"/>
                    <a:pt x="1105141" y="486780"/>
                    <a:pt x="1106798" y="487870"/>
                  </a:cubicBezTo>
                  <a:lnTo>
                    <a:pt x="1113905" y="492546"/>
                  </a:lnTo>
                  <a:cubicBezTo>
                    <a:pt x="1117217" y="494726"/>
                    <a:pt x="1117421" y="498404"/>
                    <a:pt x="1114359" y="500763"/>
                  </a:cubicBezTo>
                  <a:lnTo>
                    <a:pt x="1105826" y="507333"/>
                  </a:lnTo>
                  <a:cubicBezTo>
                    <a:pt x="1102764" y="509691"/>
                    <a:pt x="1097597" y="509836"/>
                    <a:pt x="1094284" y="507657"/>
                  </a:cubicBezTo>
                  <a:lnTo>
                    <a:pt x="1087177" y="502979"/>
                  </a:lnTo>
                  <a:cubicBezTo>
                    <a:pt x="1083865" y="500800"/>
                    <a:pt x="1083661" y="497122"/>
                    <a:pt x="1086723" y="494764"/>
                  </a:cubicBezTo>
                  <a:lnTo>
                    <a:pt x="1095256" y="488193"/>
                  </a:lnTo>
                  <a:cubicBezTo>
                    <a:pt x="1096787" y="487014"/>
                    <a:pt x="1098843" y="486388"/>
                    <a:pt x="1100933" y="486329"/>
                  </a:cubicBezTo>
                  <a:close/>
                  <a:moveTo>
                    <a:pt x="471623" y="486329"/>
                  </a:moveTo>
                  <a:cubicBezTo>
                    <a:pt x="473712" y="486271"/>
                    <a:pt x="475831" y="486780"/>
                    <a:pt x="477488" y="487870"/>
                  </a:cubicBezTo>
                  <a:lnTo>
                    <a:pt x="484595" y="492546"/>
                  </a:lnTo>
                  <a:cubicBezTo>
                    <a:pt x="487908" y="494726"/>
                    <a:pt x="488111" y="498404"/>
                    <a:pt x="485049" y="500763"/>
                  </a:cubicBezTo>
                  <a:lnTo>
                    <a:pt x="476516" y="507333"/>
                  </a:lnTo>
                  <a:cubicBezTo>
                    <a:pt x="473454" y="509691"/>
                    <a:pt x="468287" y="509836"/>
                    <a:pt x="464975" y="507657"/>
                  </a:cubicBezTo>
                  <a:lnTo>
                    <a:pt x="457867" y="502979"/>
                  </a:lnTo>
                  <a:cubicBezTo>
                    <a:pt x="454555" y="500800"/>
                    <a:pt x="454352" y="497122"/>
                    <a:pt x="457413" y="494764"/>
                  </a:cubicBezTo>
                  <a:lnTo>
                    <a:pt x="465946" y="488193"/>
                  </a:lnTo>
                  <a:cubicBezTo>
                    <a:pt x="467478" y="487014"/>
                    <a:pt x="469534" y="486388"/>
                    <a:pt x="471623" y="486329"/>
                  </a:cubicBezTo>
                  <a:close/>
                  <a:moveTo>
                    <a:pt x="2649619" y="479151"/>
                  </a:moveTo>
                  <a:cubicBezTo>
                    <a:pt x="2653509" y="478218"/>
                    <a:pt x="2657723" y="479707"/>
                    <a:pt x="2659035" y="482476"/>
                  </a:cubicBezTo>
                  <a:lnTo>
                    <a:pt x="2661847" y="488417"/>
                  </a:lnTo>
                  <a:cubicBezTo>
                    <a:pt x="2663157" y="491186"/>
                    <a:pt x="2661066" y="494187"/>
                    <a:pt x="2657176" y="495120"/>
                  </a:cubicBezTo>
                  <a:lnTo>
                    <a:pt x="2646692" y="497634"/>
                  </a:lnTo>
                  <a:cubicBezTo>
                    <a:pt x="2642803" y="498568"/>
                    <a:pt x="2638587" y="497079"/>
                    <a:pt x="2637277" y="494310"/>
                  </a:cubicBezTo>
                  <a:lnTo>
                    <a:pt x="2634464" y="488369"/>
                  </a:lnTo>
                  <a:cubicBezTo>
                    <a:pt x="2633154" y="485600"/>
                    <a:pt x="2635245" y="482599"/>
                    <a:pt x="2639135" y="481666"/>
                  </a:cubicBezTo>
                  <a:close/>
                  <a:moveTo>
                    <a:pt x="2018988" y="479151"/>
                  </a:moveTo>
                  <a:cubicBezTo>
                    <a:pt x="2022878" y="478218"/>
                    <a:pt x="2027093" y="479707"/>
                    <a:pt x="2028404" y="482476"/>
                  </a:cubicBezTo>
                  <a:lnTo>
                    <a:pt x="2031217" y="488417"/>
                  </a:lnTo>
                  <a:cubicBezTo>
                    <a:pt x="2032526" y="491186"/>
                    <a:pt x="2030436" y="494187"/>
                    <a:pt x="2026546" y="495120"/>
                  </a:cubicBezTo>
                  <a:lnTo>
                    <a:pt x="2016062" y="497634"/>
                  </a:lnTo>
                  <a:cubicBezTo>
                    <a:pt x="2012172" y="498568"/>
                    <a:pt x="2007957" y="497079"/>
                    <a:pt x="2006646" y="494310"/>
                  </a:cubicBezTo>
                  <a:lnTo>
                    <a:pt x="2003834" y="488369"/>
                  </a:lnTo>
                  <a:cubicBezTo>
                    <a:pt x="2002524" y="485600"/>
                    <a:pt x="2004615" y="482599"/>
                    <a:pt x="2008505" y="481666"/>
                  </a:cubicBezTo>
                  <a:close/>
                  <a:moveTo>
                    <a:pt x="1388485" y="479151"/>
                  </a:moveTo>
                  <a:cubicBezTo>
                    <a:pt x="1392375" y="478218"/>
                    <a:pt x="1396590" y="479707"/>
                    <a:pt x="1397901" y="482476"/>
                  </a:cubicBezTo>
                  <a:lnTo>
                    <a:pt x="1400713" y="488417"/>
                  </a:lnTo>
                  <a:cubicBezTo>
                    <a:pt x="1402023" y="491186"/>
                    <a:pt x="1399932" y="494187"/>
                    <a:pt x="1396042" y="495120"/>
                  </a:cubicBezTo>
                  <a:lnTo>
                    <a:pt x="1385559" y="497634"/>
                  </a:lnTo>
                  <a:cubicBezTo>
                    <a:pt x="1381669" y="498568"/>
                    <a:pt x="1377453" y="497079"/>
                    <a:pt x="1376143" y="494310"/>
                  </a:cubicBezTo>
                  <a:lnTo>
                    <a:pt x="1373331" y="488369"/>
                  </a:lnTo>
                  <a:cubicBezTo>
                    <a:pt x="1372021" y="485600"/>
                    <a:pt x="1374112" y="482599"/>
                    <a:pt x="1378001" y="481666"/>
                  </a:cubicBezTo>
                  <a:close/>
                  <a:moveTo>
                    <a:pt x="759176" y="479151"/>
                  </a:moveTo>
                  <a:cubicBezTo>
                    <a:pt x="763065" y="478218"/>
                    <a:pt x="767280" y="479707"/>
                    <a:pt x="768592" y="482476"/>
                  </a:cubicBezTo>
                  <a:lnTo>
                    <a:pt x="771404" y="488417"/>
                  </a:lnTo>
                  <a:cubicBezTo>
                    <a:pt x="772714" y="491186"/>
                    <a:pt x="770622" y="494187"/>
                    <a:pt x="766733" y="495120"/>
                  </a:cubicBezTo>
                  <a:lnTo>
                    <a:pt x="756249" y="497634"/>
                  </a:lnTo>
                  <a:cubicBezTo>
                    <a:pt x="752359" y="498568"/>
                    <a:pt x="748144" y="497079"/>
                    <a:pt x="746833" y="494310"/>
                  </a:cubicBezTo>
                  <a:lnTo>
                    <a:pt x="744021" y="488369"/>
                  </a:lnTo>
                  <a:cubicBezTo>
                    <a:pt x="742711" y="485600"/>
                    <a:pt x="744802" y="482599"/>
                    <a:pt x="748692" y="481666"/>
                  </a:cubicBezTo>
                  <a:close/>
                  <a:moveTo>
                    <a:pt x="2239948" y="476801"/>
                  </a:moveTo>
                  <a:cubicBezTo>
                    <a:pt x="2244960" y="476801"/>
                    <a:pt x="2249971" y="478162"/>
                    <a:pt x="2253795" y="480884"/>
                  </a:cubicBezTo>
                  <a:lnTo>
                    <a:pt x="2274769" y="495814"/>
                  </a:lnTo>
                  <a:cubicBezTo>
                    <a:pt x="2282417" y="501258"/>
                    <a:pt x="2282417" y="510085"/>
                    <a:pt x="2274769" y="515529"/>
                  </a:cubicBezTo>
                  <a:lnTo>
                    <a:pt x="2237967" y="541727"/>
                  </a:lnTo>
                  <a:cubicBezTo>
                    <a:pt x="2230320" y="547171"/>
                    <a:pt x="2217920" y="547171"/>
                    <a:pt x="2210273" y="541727"/>
                  </a:cubicBezTo>
                  <a:lnTo>
                    <a:pt x="2189299" y="526796"/>
                  </a:lnTo>
                  <a:cubicBezTo>
                    <a:pt x="2181651" y="521352"/>
                    <a:pt x="2181651" y="512526"/>
                    <a:pt x="2189299" y="507082"/>
                  </a:cubicBezTo>
                  <a:lnTo>
                    <a:pt x="2226101" y="480884"/>
                  </a:lnTo>
                  <a:cubicBezTo>
                    <a:pt x="2229925" y="478162"/>
                    <a:pt x="2234937" y="476801"/>
                    <a:pt x="2239948" y="476801"/>
                  </a:cubicBezTo>
                  <a:close/>
                  <a:moveTo>
                    <a:pt x="1609445" y="476801"/>
                  </a:moveTo>
                  <a:cubicBezTo>
                    <a:pt x="1614456" y="476801"/>
                    <a:pt x="1619468" y="478162"/>
                    <a:pt x="1623292" y="480884"/>
                  </a:cubicBezTo>
                  <a:lnTo>
                    <a:pt x="1644265" y="495814"/>
                  </a:lnTo>
                  <a:cubicBezTo>
                    <a:pt x="1651913" y="501258"/>
                    <a:pt x="1651914" y="510085"/>
                    <a:pt x="1644266" y="515529"/>
                  </a:cubicBezTo>
                  <a:lnTo>
                    <a:pt x="1607464" y="541727"/>
                  </a:lnTo>
                  <a:cubicBezTo>
                    <a:pt x="1599817" y="547171"/>
                    <a:pt x="1587417" y="547171"/>
                    <a:pt x="1579769" y="541727"/>
                  </a:cubicBezTo>
                  <a:lnTo>
                    <a:pt x="1558796" y="526796"/>
                  </a:lnTo>
                  <a:cubicBezTo>
                    <a:pt x="1551148" y="521352"/>
                    <a:pt x="1551148" y="512526"/>
                    <a:pt x="1558796" y="507082"/>
                  </a:cubicBezTo>
                  <a:lnTo>
                    <a:pt x="1595598" y="480884"/>
                  </a:lnTo>
                  <a:cubicBezTo>
                    <a:pt x="1599422" y="478162"/>
                    <a:pt x="1604433" y="476801"/>
                    <a:pt x="1609445" y="476801"/>
                  </a:cubicBezTo>
                  <a:close/>
                  <a:moveTo>
                    <a:pt x="980135" y="476801"/>
                  </a:moveTo>
                  <a:cubicBezTo>
                    <a:pt x="985147" y="476801"/>
                    <a:pt x="990158" y="478162"/>
                    <a:pt x="993982" y="480884"/>
                  </a:cubicBezTo>
                  <a:lnTo>
                    <a:pt x="1014955" y="495814"/>
                  </a:lnTo>
                  <a:cubicBezTo>
                    <a:pt x="1022604" y="501258"/>
                    <a:pt x="1022604" y="510085"/>
                    <a:pt x="1014956" y="515529"/>
                  </a:cubicBezTo>
                  <a:lnTo>
                    <a:pt x="978154" y="541727"/>
                  </a:lnTo>
                  <a:cubicBezTo>
                    <a:pt x="970507" y="547171"/>
                    <a:pt x="958107" y="547171"/>
                    <a:pt x="950459" y="541727"/>
                  </a:cubicBezTo>
                  <a:lnTo>
                    <a:pt x="929486" y="526796"/>
                  </a:lnTo>
                  <a:cubicBezTo>
                    <a:pt x="921839" y="521352"/>
                    <a:pt x="921839" y="512526"/>
                    <a:pt x="929486" y="507082"/>
                  </a:cubicBezTo>
                  <a:lnTo>
                    <a:pt x="966289" y="480884"/>
                  </a:lnTo>
                  <a:cubicBezTo>
                    <a:pt x="970112" y="478162"/>
                    <a:pt x="975123" y="476801"/>
                    <a:pt x="980135" y="476801"/>
                  </a:cubicBezTo>
                  <a:close/>
                  <a:moveTo>
                    <a:pt x="349631" y="476801"/>
                  </a:moveTo>
                  <a:cubicBezTo>
                    <a:pt x="354643" y="476801"/>
                    <a:pt x="359655" y="478162"/>
                    <a:pt x="363479" y="480884"/>
                  </a:cubicBezTo>
                  <a:lnTo>
                    <a:pt x="384452" y="495814"/>
                  </a:lnTo>
                  <a:cubicBezTo>
                    <a:pt x="392100" y="501258"/>
                    <a:pt x="392101" y="510085"/>
                    <a:pt x="384453" y="515529"/>
                  </a:cubicBezTo>
                  <a:lnTo>
                    <a:pt x="347651" y="541727"/>
                  </a:lnTo>
                  <a:cubicBezTo>
                    <a:pt x="340004" y="547171"/>
                    <a:pt x="327604" y="547171"/>
                    <a:pt x="319956" y="541727"/>
                  </a:cubicBezTo>
                  <a:lnTo>
                    <a:pt x="306895" y="532429"/>
                  </a:lnTo>
                  <a:lnTo>
                    <a:pt x="321925" y="490750"/>
                  </a:lnTo>
                  <a:lnTo>
                    <a:pt x="335785" y="480884"/>
                  </a:lnTo>
                  <a:cubicBezTo>
                    <a:pt x="339608" y="478162"/>
                    <a:pt x="344620" y="476801"/>
                    <a:pt x="349631" y="476801"/>
                  </a:cubicBezTo>
                  <a:close/>
                  <a:moveTo>
                    <a:pt x="2717446" y="467408"/>
                  </a:moveTo>
                  <a:cubicBezTo>
                    <a:pt x="2720226" y="467408"/>
                    <a:pt x="2723006" y="468162"/>
                    <a:pt x="2725128" y="469673"/>
                  </a:cubicBezTo>
                  <a:lnTo>
                    <a:pt x="2785358" y="512548"/>
                  </a:lnTo>
                  <a:cubicBezTo>
                    <a:pt x="2789600" y="515569"/>
                    <a:pt x="2789600" y="520465"/>
                    <a:pt x="2785358" y="523485"/>
                  </a:cubicBezTo>
                  <a:lnTo>
                    <a:pt x="2733844" y="560156"/>
                  </a:lnTo>
                  <a:cubicBezTo>
                    <a:pt x="2729602" y="563176"/>
                    <a:pt x="2722722" y="563176"/>
                    <a:pt x="2718480" y="560156"/>
                  </a:cubicBezTo>
                  <a:lnTo>
                    <a:pt x="2658249" y="517280"/>
                  </a:lnTo>
                  <a:cubicBezTo>
                    <a:pt x="2654007" y="514260"/>
                    <a:pt x="2654007" y="509363"/>
                    <a:pt x="2658249" y="506343"/>
                  </a:cubicBezTo>
                  <a:lnTo>
                    <a:pt x="2709764" y="469673"/>
                  </a:lnTo>
                  <a:cubicBezTo>
                    <a:pt x="2711884" y="468163"/>
                    <a:pt x="2714665" y="467408"/>
                    <a:pt x="2717446" y="467408"/>
                  </a:cubicBezTo>
                  <a:close/>
                  <a:moveTo>
                    <a:pt x="2086815" y="467408"/>
                  </a:moveTo>
                  <a:cubicBezTo>
                    <a:pt x="2089595" y="467408"/>
                    <a:pt x="2092376" y="468162"/>
                    <a:pt x="2094497" y="469673"/>
                  </a:cubicBezTo>
                  <a:lnTo>
                    <a:pt x="2154728" y="512548"/>
                  </a:lnTo>
                  <a:cubicBezTo>
                    <a:pt x="2158970" y="515569"/>
                    <a:pt x="2158970" y="520465"/>
                    <a:pt x="2154728" y="523485"/>
                  </a:cubicBezTo>
                  <a:lnTo>
                    <a:pt x="2103213" y="560156"/>
                  </a:lnTo>
                  <a:cubicBezTo>
                    <a:pt x="2098971" y="563176"/>
                    <a:pt x="2092092" y="563176"/>
                    <a:pt x="2087849" y="560156"/>
                  </a:cubicBezTo>
                  <a:lnTo>
                    <a:pt x="2027618" y="517280"/>
                  </a:lnTo>
                  <a:cubicBezTo>
                    <a:pt x="2023376" y="514260"/>
                    <a:pt x="2023376" y="509363"/>
                    <a:pt x="2027618" y="506343"/>
                  </a:cubicBezTo>
                  <a:lnTo>
                    <a:pt x="2079133" y="469673"/>
                  </a:lnTo>
                  <a:cubicBezTo>
                    <a:pt x="2081254" y="468163"/>
                    <a:pt x="2084034" y="467408"/>
                    <a:pt x="2086815" y="467408"/>
                  </a:cubicBezTo>
                  <a:close/>
                  <a:moveTo>
                    <a:pt x="1456312" y="467408"/>
                  </a:moveTo>
                  <a:cubicBezTo>
                    <a:pt x="1459092" y="467408"/>
                    <a:pt x="1461873" y="468162"/>
                    <a:pt x="1463994" y="469673"/>
                  </a:cubicBezTo>
                  <a:lnTo>
                    <a:pt x="1524224" y="512548"/>
                  </a:lnTo>
                  <a:cubicBezTo>
                    <a:pt x="1528466" y="515569"/>
                    <a:pt x="1528466" y="520465"/>
                    <a:pt x="1524224" y="523485"/>
                  </a:cubicBezTo>
                  <a:lnTo>
                    <a:pt x="1472710" y="560156"/>
                  </a:lnTo>
                  <a:cubicBezTo>
                    <a:pt x="1468468" y="563176"/>
                    <a:pt x="1461589" y="563176"/>
                    <a:pt x="1457346" y="560156"/>
                  </a:cubicBezTo>
                  <a:lnTo>
                    <a:pt x="1397115" y="517280"/>
                  </a:lnTo>
                  <a:cubicBezTo>
                    <a:pt x="1392873" y="514260"/>
                    <a:pt x="1392873" y="509363"/>
                    <a:pt x="1397115" y="506343"/>
                  </a:cubicBezTo>
                  <a:lnTo>
                    <a:pt x="1448629" y="469673"/>
                  </a:lnTo>
                  <a:cubicBezTo>
                    <a:pt x="1450750" y="468163"/>
                    <a:pt x="1453531" y="467408"/>
                    <a:pt x="1456312" y="467408"/>
                  </a:cubicBezTo>
                  <a:close/>
                  <a:moveTo>
                    <a:pt x="827002" y="467408"/>
                  </a:moveTo>
                  <a:cubicBezTo>
                    <a:pt x="829782" y="467408"/>
                    <a:pt x="832563" y="468162"/>
                    <a:pt x="834684" y="469673"/>
                  </a:cubicBezTo>
                  <a:lnTo>
                    <a:pt x="894915" y="512548"/>
                  </a:lnTo>
                  <a:cubicBezTo>
                    <a:pt x="899157" y="515569"/>
                    <a:pt x="899157" y="520465"/>
                    <a:pt x="894915" y="523485"/>
                  </a:cubicBezTo>
                  <a:lnTo>
                    <a:pt x="843400" y="560156"/>
                  </a:lnTo>
                  <a:cubicBezTo>
                    <a:pt x="839158" y="563176"/>
                    <a:pt x="832279" y="563176"/>
                    <a:pt x="828036" y="560156"/>
                  </a:cubicBezTo>
                  <a:lnTo>
                    <a:pt x="767806" y="517280"/>
                  </a:lnTo>
                  <a:cubicBezTo>
                    <a:pt x="763563" y="514260"/>
                    <a:pt x="763563" y="509363"/>
                    <a:pt x="767806" y="506343"/>
                  </a:cubicBezTo>
                  <a:lnTo>
                    <a:pt x="819320" y="469673"/>
                  </a:lnTo>
                  <a:cubicBezTo>
                    <a:pt x="821441" y="468163"/>
                    <a:pt x="824222" y="467408"/>
                    <a:pt x="827002" y="467408"/>
                  </a:cubicBezTo>
                  <a:close/>
                  <a:moveTo>
                    <a:pt x="332501" y="461422"/>
                  </a:moveTo>
                  <a:lnTo>
                    <a:pt x="332589" y="468461"/>
                  </a:lnTo>
                  <a:lnTo>
                    <a:pt x="329033" y="471038"/>
                  </a:lnTo>
                  <a:close/>
                  <a:moveTo>
                    <a:pt x="2633796" y="457460"/>
                  </a:moveTo>
                  <a:cubicBezTo>
                    <a:pt x="2635636" y="457518"/>
                    <a:pt x="2637446" y="458076"/>
                    <a:pt x="2638788" y="459119"/>
                  </a:cubicBezTo>
                  <a:lnTo>
                    <a:pt x="2644549" y="463601"/>
                  </a:lnTo>
                  <a:cubicBezTo>
                    <a:pt x="2647233" y="465689"/>
                    <a:pt x="2647030" y="468931"/>
                    <a:pt x="2644097" y="470841"/>
                  </a:cubicBezTo>
                  <a:lnTo>
                    <a:pt x="2637802" y="474942"/>
                  </a:lnTo>
                  <a:cubicBezTo>
                    <a:pt x="2634868" y="476853"/>
                    <a:pt x="2630315" y="476709"/>
                    <a:pt x="2627631" y="474621"/>
                  </a:cubicBezTo>
                  <a:lnTo>
                    <a:pt x="2621871" y="470140"/>
                  </a:lnTo>
                  <a:cubicBezTo>
                    <a:pt x="2619186" y="468051"/>
                    <a:pt x="2619389" y="464810"/>
                    <a:pt x="2622321" y="462899"/>
                  </a:cubicBezTo>
                  <a:lnTo>
                    <a:pt x="2628617" y="458798"/>
                  </a:lnTo>
                  <a:cubicBezTo>
                    <a:pt x="2630084" y="457843"/>
                    <a:pt x="2631955" y="457401"/>
                    <a:pt x="2633796" y="457460"/>
                  </a:cubicBezTo>
                  <a:close/>
                  <a:moveTo>
                    <a:pt x="2003166" y="457460"/>
                  </a:moveTo>
                  <a:cubicBezTo>
                    <a:pt x="2005006" y="457518"/>
                    <a:pt x="2006816" y="458076"/>
                    <a:pt x="2008157" y="459119"/>
                  </a:cubicBezTo>
                  <a:lnTo>
                    <a:pt x="2013918" y="463601"/>
                  </a:lnTo>
                  <a:cubicBezTo>
                    <a:pt x="2016602" y="465689"/>
                    <a:pt x="2016400" y="468931"/>
                    <a:pt x="2013467" y="470841"/>
                  </a:cubicBezTo>
                  <a:lnTo>
                    <a:pt x="2007171" y="474942"/>
                  </a:lnTo>
                  <a:cubicBezTo>
                    <a:pt x="2004238" y="476853"/>
                    <a:pt x="1999684" y="476709"/>
                    <a:pt x="1997000" y="474621"/>
                  </a:cubicBezTo>
                  <a:lnTo>
                    <a:pt x="1991240" y="470140"/>
                  </a:lnTo>
                  <a:cubicBezTo>
                    <a:pt x="1988556" y="468051"/>
                    <a:pt x="1988758" y="464810"/>
                    <a:pt x="1991691" y="462899"/>
                  </a:cubicBezTo>
                  <a:lnTo>
                    <a:pt x="1997987" y="458798"/>
                  </a:lnTo>
                  <a:cubicBezTo>
                    <a:pt x="1999453" y="457843"/>
                    <a:pt x="2001325" y="457401"/>
                    <a:pt x="2003166" y="457460"/>
                  </a:cubicBezTo>
                  <a:close/>
                  <a:moveTo>
                    <a:pt x="1372663" y="457460"/>
                  </a:moveTo>
                  <a:cubicBezTo>
                    <a:pt x="1374503" y="457518"/>
                    <a:pt x="1376312" y="458076"/>
                    <a:pt x="1377654" y="459119"/>
                  </a:cubicBezTo>
                  <a:lnTo>
                    <a:pt x="1383415" y="463601"/>
                  </a:lnTo>
                  <a:cubicBezTo>
                    <a:pt x="1386099" y="465689"/>
                    <a:pt x="1385897" y="468931"/>
                    <a:pt x="1382963" y="470841"/>
                  </a:cubicBezTo>
                  <a:lnTo>
                    <a:pt x="1376668" y="474942"/>
                  </a:lnTo>
                  <a:cubicBezTo>
                    <a:pt x="1373735" y="476853"/>
                    <a:pt x="1369181" y="476709"/>
                    <a:pt x="1366497" y="474621"/>
                  </a:cubicBezTo>
                  <a:lnTo>
                    <a:pt x="1360737" y="470140"/>
                  </a:lnTo>
                  <a:cubicBezTo>
                    <a:pt x="1358052" y="468051"/>
                    <a:pt x="1358255" y="464810"/>
                    <a:pt x="1361188" y="462899"/>
                  </a:cubicBezTo>
                  <a:lnTo>
                    <a:pt x="1367484" y="458798"/>
                  </a:lnTo>
                  <a:cubicBezTo>
                    <a:pt x="1368950" y="457843"/>
                    <a:pt x="1370822" y="457401"/>
                    <a:pt x="1372663" y="457460"/>
                  </a:cubicBezTo>
                  <a:close/>
                  <a:moveTo>
                    <a:pt x="743353" y="457460"/>
                  </a:moveTo>
                  <a:cubicBezTo>
                    <a:pt x="745193" y="457518"/>
                    <a:pt x="747003" y="458076"/>
                    <a:pt x="748345" y="459119"/>
                  </a:cubicBezTo>
                  <a:lnTo>
                    <a:pt x="754105" y="463601"/>
                  </a:lnTo>
                  <a:cubicBezTo>
                    <a:pt x="756789" y="465689"/>
                    <a:pt x="756587" y="468931"/>
                    <a:pt x="753653" y="470841"/>
                  </a:cubicBezTo>
                  <a:lnTo>
                    <a:pt x="747359" y="474942"/>
                  </a:lnTo>
                  <a:cubicBezTo>
                    <a:pt x="744425" y="476853"/>
                    <a:pt x="739871" y="476709"/>
                    <a:pt x="737188" y="474621"/>
                  </a:cubicBezTo>
                  <a:lnTo>
                    <a:pt x="731427" y="470140"/>
                  </a:lnTo>
                  <a:cubicBezTo>
                    <a:pt x="728743" y="468051"/>
                    <a:pt x="728945" y="464810"/>
                    <a:pt x="731878" y="462899"/>
                  </a:cubicBezTo>
                  <a:lnTo>
                    <a:pt x="738174" y="458798"/>
                  </a:lnTo>
                  <a:cubicBezTo>
                    <a:pt x="739641" y="457843"/>
                    <a:pt x="741512" y="457401"/>
                    <a:pt x="743353" y="457460"/>
                  </a:cubicBezTo>
                  <a:close/>
                  <a:moveTo>
                    <a:pt x="2261151" y="453209"/>
                  </a:moveTo>
                  <a:cubicBezTo>
                    <a:pt x="2262992" y="453267"/>
                    <a:pt x="2264802" y="453825"/>
                    <a:pt x="2266143" y="454869"/>
                  </a:cubicBezTo>
                  <a:lnTo>
                    <a:pt x="2271904" y="459351"/>
                  </a:lnTo>
                  <a:cubicBezTo>
                    <a:pt x="2274589" y="461439"/>
                    <a:pt x="2274387" y="464680"/>
                    <a:pt x="2271454" y="466591"/>
                  </a:cubicBezTo>
                  <a:lnTo>
                    <a:pt x="2265158" y="470691"/>
                  </a:lnTo>
                  <a:cubicBezTo>
                    <a:pt x="2262224" y="472602"/>
                    <a:pt x="2257671" y="472458"/>
                    <a:pt x="2254986" y="470370"/>
                  </a:cubicBezTo>
                  <a:lnTo>
                    <a:pt x="2249226" y="465889"/>
                  </a:lnTo>
                  <a:cubicBezTo>
                    <a:pt x="2246541" y="463800"/>
                    <a:pt x="2246743" y="460559"/>
                    <a:pt x="2249677" y="458648"/>
                  </a:cubicBezTo>
                  <a:lnTo>
                    <a:pt x="2255973" y="454548"/>
                  </a:lnTo>
                  <a:cubicBezTo>
                    <a:pt x="2257440" y="453592"/>
                    <a:pt x="2259311" y="453150"/>
                    <a:pt x="2261151" y="453209"/>
                  </a:cubicBezTo>
                  <a:close/>
                  <a:moveTo>
                    <a:pt x="1630648" y="453209"/>
                  </a:moveTo>
                  <a:cubicBezTo>
                    <a:pt x="1632489" y="453267"/>
                    <a:pt x="1634299" y="453825"/>
                    <a:pt x="1635640" y="454869"/>
                  </a:cubicBezTo>
                  <a:lnTo>
                    <a:pt x="1641401" y="459351"/>
                  </a:lnTo>
                  <a:cubicBezTo>
                    <a:pt x="1644085" y="461439"/>
                    <a:pt x="1643883" y="464680"/>
                    <a:pt x="1640950" y="466591"/>
                  </a:cubicBezTo>
                  <a:lnTo>
                    <a:pt x="1634655" y="470691"/>
                  </a:lnTo>
                  <a:cubicBezTo>
                    <a:pt x="1631720" y="472602"/>
                    <a:pt x="1627168" y="472458"/>
                    <a:pt x="1624483" y="470370"/>
                  </a:cubicBezTo>
                  <a:lnTo>
                    <a:pt x="1618723" y="465889"/>
                  </a:lnTo>
                  <a:cubicBezTo>
                    <a:pt x="1616038" y="463800"/>
                    <a:pt x="1616240" y="460559"/>
                    <a:pt x="1619174" y="458648"/>
                  </a:cubicBezTo>
                  <a:lnTo>
                    <a:pt x="1625469" y="454548"/>
                  </a:lnTo>
                  <a:cubicBezTo>
                    <a:pt x="1626937" y="453592"/>
                    <a:pt x="1628808" y="453150"/>
                    <a:pt x="1630648" y="453209"/>
                  </a:cubicBezTo>
                  <a:close/>
                  <a:moveTo>
                    <a:pt x="1001339" y="453209"/>
                  </a:moveTo>
                  <a:cubicBezTo>
                    <a:pt x="1003179" y="453267"/>
                    <a:pt x="1004989" y="453825"/>
                    <a:pt x="1006331" y="454869"/>
                  </a:cubicBezTo>
                  <a:lnTo>
                    <a:pt x="1012091" y="459351"/>
                  </a:lnTo>
                  <a:cubicBezTo>
                    <a:pt x="1014775" y="461439"/>
                    <a:pt x="1014574" y="464680"/>
                    <a:pt x="1011640" y="466591"/>
                  </a:cubicBezTo>
                  <a:lnTo>
                    <a:pt x="1005345" y="470691"/>
                  </a:lnTo>
                  <a:cubicBezTo>
                    <a:pt x="1002411" y="472602"/>
                    <a:pt x="997858" y="472458"/>
                    <a:pt x="995173" y="470370"/>
                  </a:cubicBezTo>
                  <a:lnTo>
                    <a:pt x="989413" y="465889"/>
                  </a:lnTo>
                  <a:cubicBezTo>
                    <a:pt x="986729" y="463800"/>
                    <a:pt x="986931" y="460559"/>
                    <a:pt x="989864" y="458648"/>
                  </a:cubicBezTo>
                  <a:lnTo>
                    <a:pt x="996159" y="454548"/>
                  </a:lnTo>
                  <a:cubicBezTo>
                    <a:pt x="997627" y="453592"/>
                    <a:pt x="999498" y="453150"/>
                    <a:pt x="1001339" y="453209"/>
                  </a:cubicBezTo>
                  <a:close/>
                  <a:moveTo>
                    <a:pt x="370835" y="453209"/>
                  </a:moveTo>
                  <a:cubicBezTo>
                    <a:pt x="372676" y="453267"/>
                    <a:pt x="374485" y="453825"/>
                    <a:pt x="375827" y="454869"/>
                  </a:cubicBezTo>
                  <a:lnTo>
                    <a:pt x="381588" y="459351"/>
                  </a:lnTo>
                  <a:cubicBezTo>
                    <a:pt x="384272" y="461439"/>
                    <a:pt x="384070" y="464680"/>
                    <a:pt x="381137" y="466591"/>
                  </a:cubicBezTo>
                  <a:lnTo>
                    <a:pt x="374842" y="470691"/>
                  </a:lnTo>
                  <a:cubicBezTo>
                    <a:pt x="371907" y="472602"/>
                    <a:pt x="367355" y="472458"/>
                    <a:pt x="364669" y="470370"/>
                  </a:cubicBezTo>
                  <a:lnTo>
                    <a:pt x="358910" y="465889"/>
                  </a:lnTo>
                  <a:cubicBezTo>
                    <a:pt x="356225" y="463800"/>
                    <a:pt x="356428" y="460559"/>
                    <a:pt x="359360" y="458648"/>
                  </a:cubicBezTo>
                  <a:lnTo>
                    <a:pt x="365656" y="454548"/>
                  </a:lnTo>
                  <a:cubicBezTo>
                    <a:pt x="367123" y="453592"/>
                    <a:pt x="368994" y="453150"/>
                    <a:pt x="370835" y="453209"/>
                  </a:cubicBezTo>
                  <a:close/>
                  <a:moveTo>
                    <a:pt x="1060388" y="451202"/>
                  </a:moveTo>
                  <a:lnTo>
                    <a:pt x="1091800" y="471094"/>
                  </a:lnTo>
                  <a:cubicBezTo>
                    <a:pt x="1095395" y="473653"/>
                    <a:pt x="1095395" y="477802"/>
                    <a:pt x="1091800" y="480361"/>
                  </a:cubicBezTo>
                  <a:lnTo>
                    <a:pt x="1060388" y="500253"/>
                  </a:lnTo>
                  <a:lnTo>
                    <a:pt x="1032444" y="480361"/>
                  </a:lnTo>
                  <a:cubicBezTo>
                    <a:pt x="1028849" y="477802"/>
                    <a:pt x="1028849" y="473653"/>
                    <a:pt x="1032444" y="471094"/>
                  </a:cubicBezTo>
                  <a:close/>
                  <a:moveTo>
                    <a:pt x="1690892" y="450352"/>
                  </a:moveTo>
                  <a:lnTo>
                    <a:pt x="1722304" y="471094"/>
                  </a:lnTo>
                  <a:cubicBezTo>
                    <a:pt x="1725899" y="473653"/>
                    <a:pt x="1725899" y="477802"/>
                    <a:pt x="1722304" y="480361"/>
                  </a:cubicBezTo>
                  <a:lnTo>
                    <a:pt x="1690892" y="502722"/>
                  </a:lnTo>
                  <a:lnTo>
                    <a:pt x="1661754" y="480361"/>
                  </a:lnTo>
                  <a:cubicBezTo>
                    <a:pt x="1658159" y="477802"/>
                    <a:pt x="1658159" y="473653"/>
                    <a:pt x="1661754" y="471094"/>
                  </a:cubicBezTo>
                  <a:close/>
                  <a:moveTo>
                    <a:pt x="431079" y="450352"/>
                  </a:moveTo>
                  <a:lnTo>
                    <a:pt x="462491" y="471094"/>
                  </a:lnTo>
                  <a:cubicBezTo>
                    <a:pt x="466086" y="473653"/>
                    <a:pt x="466086" y="477802"/>
                    <a:pt x="462491" y="480361"/>
                  </a:cubicBezTo>
                  <a:lnTo>
                    <a:pt x="431079" y="502722"/>
                  </a:lnTo>
                  <a:lnTo>
                    <a:pt x="401941" y="480361"/>
                  </a:lnTo>
                  <a:cubicBezTo>
                    <a:pt x="398346" y="477802"/>
                    <a:pt x="398346" y="473653"/>
                    <a:pt x="401941" y="471094"/>
                  </a:cubicBezTo>
                  <a:close/>
                  <a:moveTo>
                    <a:pt x="2557292" y="449969"/>
                  </a:moveTo>
                  <a:cubicBezTo>
                    <a:pt x="2562851" y="449969"/>
                    <a:pt x="2568410" y="451479"/>
                    <a:pt x="2572651" y="454498"/>
                  </a:cubicBezTo>
                  <a:lnTo>
                    <a:pt x="2615642" y="485101"/>
                  </a:lnTo>
                  <a:cubicBezTo>
                    <a:pt x="2624125" y="491140"/>
                    <a:pt x="2624125" y="500930"/>
                    <a:pt x="2615642" y="506969"/>
                  </a:cubicBezTo>
                  <a:lnTo>
                    <a:pt x="2585448" y="528463"/>
                  </a:lnTo>
                  <a:cubicBezTo>
                    <a:pt x="2576965" y="534501"/>
                    <a:pt x="2563212" y="534501"/>
                    <a:pt x="2554729" y="528463"/>
                  </a:cubicBezTo>
                  <a:lnTo>
                    <a:pt x="2511738" y="497859"/>
                  </a:lnTo>
                  <a:cubicBezTo>
                    <a:pt x="2503255" y="491821"/>
                    <a:pt x="2503255" y="482031"/>
                    <a:pt x="2511738" y="475992"/>
                  </a:cubicBezTo>
                  <a:lnTo>
                    <a:pt x="2541933" y="454498"/>
                  </a:lnTo>
                  <a:cubicBezTo>
                    <a:pt x="2546174" y="451478"/>
                    <a:pt x="2551733" y="449969"/>
                    <a:pt x="2557292" y="449969"/>
                  </a:cubicBezTo>
                  <a:close/>
                  <a:moveTo>
                    <a:pt x="1926662" y="449969"/>
                  </a:moveTo>
                  <a:cubicBezTo>
                    <a:pt x="1932220" y="449969"/>
                    <a:pt x="1937780" y="451479"/>
                    <a:pt x="1942021" y="454498"/>
                  </a:cubicBezTo>
                  <a:lnTo>
                    <a:pt x="1985012" y="485101"/>
                  </a:lnTo>
                  <a:cubicBezTo>
                    <a:pt x="1993494" y="491140"/>
                    <a:pt x="1993494" y="500930"/>
                    <a:pt x="1985012" y="506969"/>
                  </a:cubicBezTo>
                  <a:lnTo>
                    <a:pt x="1954817" y="528463"/>
                  </a:lnTo>
                  <a:cubicBezTo>
                    <a:pt x="1946335" y="534501"/>
                    <a:pt x="1932581" y="534501"/>
                    <a:pt x="1924099" y="528463"/>
                  </a:cubicBezTo>
                  <a:lnTo>
                    <a:pt x="1881107" y="497859"/>
                  </a:lnTo>
                  <a:cubicBezTo>
                    <a:pt x="1872625" y="491821"/>
                    <a:pt x="1872625" y="482031"/>
                    <a:pt x="1881107" y="475992"/>
                  </a:cubicBezTo>
                  <a:lnTo>
                    <a:pt x="1911302" y="454498"/>
                  </a:lnTo>
                  <a:cubicBezTo>
                    <a:pt x="1915544" y="451478"/>
                    <a:pt x="1921103" y="449969"/>
                    <a:pt x="1926662" y="449969"/>
                  </a:cubicBezTo>
                  <a:close/>
                  <a:moveTo>
                    <a:pt x="1296158" y="449969"/>
                  </a:moveTo>
                  <a:cubicBezTo>
                    <a:pt x="1301717" y="449969"/>
                    <a:pt x="1307276" y="451479"/>
                    <a:pt x="1311517" y="454498"/>
                  </a:cubicBezTo>
                  <a:lnTo>
                    <a:pt x="1354508" y="485101"/>
                  </a:lnTo>
                  <a:cubicBezTo>
                    <a:pt x="1362991" y="491140"/>
                    <a:pt x="1362991" y="500930"/>
                    <a:pt x="1354508" y="506969"/>
                  </a:cubicBezTo>
                  <a:lnTo>
                    <a:pt x="1324314" y="528463"/>
                  </a:lnTo>
                  <a:cubicBezTo>
                    <a:pt x="1315831" y="534501"/>
                    <a:pt x="1302078" y="534501"/>
                    <a:pt x="1293595" y="528463"/>
                  </a:cubicBezTo>
                  <a:lnTo>
                    <a:pt x="1250604" y="497859"/>
                  </a:lnTo>
                  <a:cubicBezTo>
                    <a:pt x="1242122" y="491821"/>
                    <a:pt x="1242122" y="482031"/>
                    <a:pt x="1250604" y="475992"/>
                  </a:cubicBezTo>
                  <a:lnTo>
                    <a:pt x="1280799" y="454498"/>
                  </a:lnTo>
                  <a:cubicBezTo>
                    <a:pt x="1285041" y="451478"/>
                    <a:pt x="1290599" y="449969"/>
                    <a:pt x="1296158" y="449969"/>
                  </a:cubicBezTo>
                  <a:close/>
                  <a:moveTo>
                    <a:pt x="666849" y="449969"/>
                  </a:moveTo>
                  <a:cubicBezTo>
                    <a:pt x="672408" y="449969"/>
                    <a:pt x="677967" y="451479"/>
                    <a:pt x="682208" y="454498"/>
                  </a:cubicBezTo>
                  <a:lnTo>
                    <a:pt x="725198" y="485101"/>
                  </a:lnTo>
                  <a:cubicBezTo>
                    <a:pt x="733681" y="491140"/>
                    <a:pt x="733681" y="500930"/>
                    <a:pt x="725198" y="506969"/>
                  </a:cubicBezTo>
                  <a:lnTo>
                    <a:pt x="695004" y="528463"/>
                  </a:lnTo>
                  <a:cubicBezTo>
                    <a:pt x="686521" y="534501"/>
                    <a:pt x="672769" y="534501"/>
                    <a:pt x="664286" y="528463"/>
                  </a:cubicBezTo>
                  <a:lnTo>
                    <a:pt x="621295" y="497859"/>
                  </a:lnTo>
                  <a:cubicBezTo>
                    <a:pt x="612812" y="491821"/>
                    <a:pt x="612812" y="482031"/>
                    <a:pt x="621295" y="475992"/>
                  </a:cubicBezTo>
                  <a:lnTo>
                    <a:pt x="651490" y="454498"/>
                  </a:lnTo>
                  <a:cubicBezTo>
                    <a:pt x="655731" y="451478"/>
                    <a:pt x="661290" y="449969"/>
                    <a:pt x="666849" y="449969"/>
                  </a:cubicBezTo>
                  <a:close/>
                  <a:moveTo>
                    <a:pt x="2321522" y="448733"/>
                  </a:moveTo>
                  <a:lnTo>
                    <a:pt x="2352934" y="471094"/>
                  </a:lnTo>
                  <a:cubicBezTo>
                    <a:pt x="2356529" y="473653"/>
                    <a:pt x="2356529" y="477802"/>
                    <a:pt x="2352934" y="480361"/>
                  </a:cubicBezTo>
                  <a:lnTo>
                    <a:pt x="2321522" y="502722"/>
                  </a:lnTo>
                  <a:lnTo>
                    <a:pt x="2292258" y="480361"/>
                  </a:lnTo>
                  <a:cubicBezTo>
                    <a:pt x="2288662" y="477802"/>
                    <a:pt x="2288662" y="473653"/>
                    <a:pt x="2292257" y="471094"/>
                  </a:cubicBezTo>
                  <a:lnTo>
                    <a:pt x="2321522" y="450261"/>
                  </a:lnTo>
                  <a:close/>
                  <a:moveTo>
                    <a:pt x="2662045" y="447285"/>
                  </a:moveTo>
                  <a:cubicBezTo>
                    <a:pt x="2664114" y="447351"/>
                    <a:pt x="2666148" y="447978"/>
                    <a:pt x="2667657" y="449152"/>
                  </a:cubicBezTo>
                  <a:lnTo>
                    <a:pt x="2686897" y="464121"/>
                  </a:lnTo>
                  <a:cubicBezTo>
                    <a:pt x="2689915" y="466468"/>
                    <a:pt x="2689688" y="470112"/>
                    <a:pt x="2686390" y="472260"/>
                  </a:cubicBezTo>
                  <a:lnTo>
                    <a:pt x="2679313" y="476870"/>
                  </a:lnTo>
                  <a:cubicBezTo>
                    <a:pt x="2676015" y="479018"/>
                    <a:pt x="2670896" y="478857"/>
                    <a:pt x="2667879" y="476509"/>
                  </a:cubicBezTo>
                  <a:lnTo>
                    <a:pt x="2648639" y="461540"/>
                  </a:lnTo>
                  <a:cubicBezTo>
                    <a:pt x="2645621" y="459193"/>
                    <a:pt x="2645849" y="455549"/>
                    <a:pt x="2649145" y="453401"/>
                  </a:cubicBezTo>
                  <a:lnTo>
                    <a:pt x="2656222" y="448791"/>
                  </a:lnTo>
                  <a:cubicBezTo>
                    <a:pt x="2657872" y="447717"/>
                    <a:pt x="2659975" y="447220"/>
                    <a:pt x="2662045" y="447285"/>
                  </a:cubicBezTo>
                  <a:close/>
                  <a:moveTo>
                    <a:pt x="2031414" y="447285"/>
                  </a:moveTo>
                  <a:cubicBezTo>
                    <a:pt x="2033484" y="447351"/>
                    <a:pt x="2035517" y="447978"/>
                    <a:pt x="2037026" y="449152"/>
                  </a:cubicBezTo>
                  <a:lnTo>
                    <a:pt x="2056267" y="464121"/>
                  </a:lnTo>
                  <a:cubicBezTo>
                    <a:pt x="2059284" y="466468"/>
                    <a:pt x="2059057" y="470112"/>
                    <a:pt x="2055759" y="472260"/>
                  </a:cubicBezTo>
                  <a:lnTo>
                    <a:pt x="2048682" y="476870"/>
                  </a:lnTo>
                  <a:cubicBezTo>
                    <a:pt x="2045385" y="479018"/>
                    <a:pt x="2040265" y="478857"/>
                    <a:pt x="2037249" y="476509"/>
                  </a:cubicBezTo>
                  <a:lnTo>
                    <a:pt x="2018008" y="461540"/>
                  </a:lnTo>
                  <a:cubicBezTo>
                    <a:pt x="2014990" y="459193"/>
                    <a:pt x="2015218" y="455549"/>
                    <a:pt x="2018515" y="453401"/>
                  </a:cubicBezTo>
                  <a:lnTo>
                    <a:pt x="2025592" y="448791"/>
                  </a:lnTo>
                  <a:cubicBezTo>
                    <a:pt x="2027241" y="447717"/>
                    <a:pt x="2029345" y="447220"/>
                    <a:pt x="2031414" y="447285"/>
                  </a:cubicBezTo>
                  <a:close/>
                  <a:moveTo>
                    <a:pt x="1400911" y="447285"/>
                  </a:moveTo>
                  <a:cubicBezTo>
                    <a:pt x="1402980" y="447351"/>
                    <a:pt x="1405014" y="447978"/>
                    <a:pt x="1406523" y="449152"/>
                  </a:cubicBezTo>
                  <a:lnTo>
                    <a:pt x="1425763" y="464121"/>
                  </a:lnTo>
                  <a:cubicBezTo>
                    <a:pt x="1428781" y="466468"/>
                    <a:pt x="1428554" y="470112"/>
                    <a:pt x="1425256" y="472260"/>
                  </a:cubicBezTo>
                  <a:lnTo>
                    <a:pt x="1418179" y="476870"/>
                  </a:lnTo>
                  <a:cubicBezTo>
                    <a:pt x="1414882" y="479018"/>
                    <a:pt x="1409762" y="478857"/>
                    <a:pt x="1406745" y="476509"/>
                  </a:cubicBezTo>
                  <a:lnTo>
                    <a:pt x="1387505" y="461540"/>
                  </a:lnTo>
                  <a:cubicBezTo>
                    <a:pt x="1384487" y="459193"/>
                    <a:pt x="1384714" y="455549"/>
                    <a:pt x="1388012" y="453401"/>
                  </a:cubicBezTo>
                  <a:lnTo>
                    <a:pt x="1395089" y="448791"/>
                  </a:lnTo>
                  <a:cubicBezTo>
                    <a:pt x="1396738" y="447717"/>
                    <a:pt x="1398842" y="447220"/>
                    <a:pt x="1400911" y="447285"/>
                  </a:cubicBezTo>
                  <a:close/>
                  <a:moveTo>
                    <a:pt x="771602" y="447285"/>
                  </a:moveTo>
                  <a:cubicBezTo>
                    <a:pt x="773671" y="447351"/>
                    <a:pt x="775705" y="447978"/>
                    <a:pt x="777213" y="449152"/>
                  </a:cubicBezTo>
                  <a:lnTo>
                    <a:pt x="796454" y="464121"/>
                  </a:lnTo>
                  <a:cubicBezTo>
                    <a:pt x="799471" y="466468"/>
                    <a:pt x="799244" y="470112"/>
                    <a:pt x="795947" y="472260"/>
                  </a:cubicBezTo>
                  <a:lnTo>
                    <a:pt x="788870" y="476870"/>
                  </a:lnTo>
                  <a:cubicBezTo>
                    <a:pt x="785572" y="479018"/>
                    <a:pt x="780452" y="478857"/>
                    <a:pt x="777436" y="476509"/>
                  </a:cubicBezTo>
                  <a:lnTo>
                    <a:pt x="758195" y="461540"/>
                  </a:lnTo>
                  <a:cubicBezTo>
                    <a:pt x="755177" y="459193"/>
                    <a:pt x="755404" y="455549"/>
                    <a:pt x="758702" y="453401"/>
                  </a:cubicBezTo>
                  <a:lnTo>
                    <a:pt x="765779" y="448791"/>
                  </a:lnTo>
                  <a:cubicBezTo>
                    <a:pt x="767428" y="447717"/>
                    <a:pt x="769532" y="447220"/>
                    <a:pt x="771602" y="447285"/>
                  </a:cubicBezTo>
                  <a:close/>
                  <a:moveTo>
                    <a:pt x="2719792" y="444706"/>
                  </a:moveTo>
                  <a:cubicBezTo>
                    <a:pt x="2721633" y="444764"/>
                    <a:pt x="2723443" y="445322"/>
                    <a:pt x="2724785" y="446366"/>
                  </a:cubicBezTo>
                  <a:lnTo>
                    <a:pt x="2730546" y="450848"/>
                  </a:lnTo>
                  <a:cubicBezTo>
                    <a:pt x="2733229" y="452936"/>
                    <a:pt x="2733028" y="456177"/>
                    <a:pt x="2730094" y="458088"/>
                  </a:cubicBezTo>
                  <a:lnTo>
                    <a:pt x="2723798" y="462188"/>
                  </a:lnTo>
                  <a:cubicBezTo>
                    <a:pt x="2720865" y="464099"/>
                    <a:pt x="2716311" y="463955"/>
                    <a:pt x="2713627" y="461868"/>
                  </a:cubicBezTo>
                  <a:lnTo>
                    <a:pt x="2707867" y="457386"/>
                  </a:lnTo>
                  <a:cubicBezTo>
                    <a:pt x="2705183" y="455298"/>
                    <a:pt x="2705385" y="452056"/>
                    <a:pt x="2708318" y="450145"/>
                  </a:cubicBezTo>
                  <a:lnTo>
                    <a:pt x="2714614" y="446045"/>
                  </a:lnTo>
                  <a:cubicBezTo>
                    <a:pt x="2716079" y="445090"/>
                    <a:pt x="2717952" y="444648"/>
                    <a:pt x="2719792" y="444706"/>
                  </a:cubicBezTo>
                  <a:close/>
                  <a:moveTo>
                    <a:pt x="2089162" y="444706"/>
                  </a:moveTo>
                  <a:cubicBezTo>
                    <a:pt x="2091003" y="444764"/>
                    <a:pt x="2092812" y="445322"/>
                    <a:pt x="2094155" y="446366"/>
                  </a:cubicBezTo>
                  <a:lnTo>
                    <a:pt x="2099915" y="450848"/>
                  </a:lnTo>
                  <a:cubicBezTo>
                    <a:pt x="2102599" y="452936"/>
                    <a:pt x="2102397" y="456177"/>
                    <a:pt x="2099463" y="458088"/>
                  </a:cubicBezTo>
                  <a:lnTo>
                    <a:pt x="2093167" y="462188"/>
                  </a:lnTo>
                  <a:cubicBezTo>
                    <a:pt x="2090235" y="464099"/>
                    <a:pt x="2085680" y="463955"/>
                    <a:pt x="2082996" y="461868"/>
                  </a:cubicBezTo>
                  <a:lnTo>
                    <a:pt x="2077236" y="457386"/>
                  </a:lnTo>
                  <a:cubicBezTo>
                    <a:pt x="2074552" y="455298"/>
                    <a:pt x="2074754" y="452056"/>
                    <a:pt x="2077687" y="450145"/>
                  </a:cubicBezTo>
                  <a:lnTo>
                    <a:pt x="2083983" y="446045"/>
                  </a:lnTo>
                  <a:cubicBezTo>
                    <a:pt x="2085449" y="445090"/>
                    <a:pt x="2087321" y="444648"/>
                    <a:pt x="2089162" y="444706"/>
                  </a:cubicBezTo>
                  <a:close/>
                  <a:moveTo>
                    <a:pt x="1458659" y="444706"/>
                  </a:moveTo>
                  <a:cubicBezTo>
                    <a:pt x="1460500" y="444764"/>
                    <a:pt x="1462309" y="445322"/>
                    <a:pt x="1463651" y="446366"/>
                  </a:cubicBezTo>
                  <a:lnTo>
                    <a:pt x="1469411" y="450848"/>
                  </a:lnTo>
                  <a:cubicBezTo>
                    <a:pt x="1472095" y="452936"/>
                    <a:pt x="1471894" y="456177"/>
                    <a:pt x="1468960" y="458088"/>
                  </a:cubicBezTo>
                  <a:lnTo>
                    <a:pt x="1462664" y="462188"/>
                  </a:lnTo>
                  <a:cubicBezTo>
                    <a:pt x="1459731" y="464099"/>
                    <a:pt x="1455177" y="463955"/>
                    <a:pt x="1452493" y="461868"/>
                  </a:cubicBezTo>
                  <a:lnTo>
                    <a:pt x="1446733" y="457386"/>
                  </a:lnTo>
                  <a:cubicBezTo>
                    <a:pt x="1444049" y="455298"/>
                    <a:pt x="1444251" y="452056"/>
                    <a:pt x="1447184" y="450145"/>
                  </a:cubicBezTo>
                  <a:lnTo>
                    <a:pt x="1453480" y="446045"/>
                  </a:lnTo>
                  <a:cubicBezTo>
                    <a:pt x="1454946" y="445090"/>
                    <a:pt x="1456818" y="444648"/>
                    <a:pt x="1458659" y="444706"/>
                  </a:cubicBezTo>
                  <a:close/>
                  <a:moveTo>
                    <a:pt x="829349" y="444706"/>
                  </a:moveTo>
                  <a:cubicBezTo>
                    <a:pt x="831190" y="444764"/>
                    <a:pt x="833000" y="445322"/>
                    <a:pt x="834342" y="446366"/>
                  </a:cubicBezTo>
                  <a:lnTo>
                    <a:pt x="840102" y="450848"/>
                  </a:lnTo>
                  <a:cubicBezTo>
                    <a:pt x="842785" y="452936"/>
                    <a:pt x="842584" y="456177"/>
                    <a:pt x="839650" y="458088"/>
                  </a:cubicBezTo>
                  <a:lnTo>
                    <a:pt x="833355" y="462188"/>
                  </a:lnTo>
                  <a:cubicBezTo>
                    <a:pt x="830422" y="464099"/>
                    <a:pt x="825868" y="463955"/>
                    <a:pt x="823184" y="461868"/>
                  </a:cubicBezTo>
                  <a:lnTo>
                    <a:pt x="817423" y="457386"/>
                  </a:lnTo>
                  <a:cubicBezTo>
                    <a:pt x="814740" y="455298"/>
                    <a:pt x="814942" y="452056"/>
                    <a:pt x="817875" y="450145"/>
                  </a:cubicBezTo>
                  <a:lnTo>
                    <a:pt x="824170" y="446045"/>
                  </a:lnTo>
                  <a:cubicBezTo>
                    <a:pt x="825636" y="445090"/>
                    <a:pt x="827509" y="444648"/>
                    <a:pt x="829349" y="444706"/>
                  </a:cubicBezTo>
                  <a:close/>
                  <a:moveTo>
                    <a:pt x="2436214" y="434769"/>
                  </a:moveTo>
                  <a:cubicBezTo>
                    <a:pt x="2439797" y="434769"/>
                    <a:pt x="2443380" y="435742"/>
                    <a:pt x="2446112" y="437688"/>
                  </a:cubicBezTo>
                  <a:lnTo>
                    <a:pt x="2485778" y="465924"/>
                  </a:lnTo>
                  <a:cubicBezTo>
                    <a:pt x="2491245" y="469816"/>
                    <a:pt x="2491245" y="476126"/>
                    <a:pt x="2485778" y="480017"/>
                  </a:cubicBezTo>
                  <a:lnTo>
                    <a:pt x="2444170" y="509636"/>
                  </a:lnTo>
                  <a:cubicBezTo>
                    <a:pt x="2438704" y="513528"/>
                    <a:pt x="2429840" y="513528"/>
                    <a:pt x="2424373" y="509636"/>
                  </a:cubicBezTo>
                  <a:lnTo>
                    <a:pt x="2384707" y="481400"/>
                  </a:lnTo>
                  <a:cubicBezTo>
                    <a:pt x="2379240" y="477508"/>
                    <a:pt x="2379240" y="471199"/>
                    <a:pt x="2384707" y="467306"/>
                  </a:cubicBezTo>
                  <a:lnTo>
                    <a:pt x="2426315" y="437688"/>
                  </a:lnTo>
                  <a:cubicBezTo>
                    <a:pt x="2429049" y="435742"/>
                    <a:pt x="2432631" y="434769"/>
                    <a:pt x="2436214" y="434769"/>
                  </a:cubicBezTo>
                  <a:close/>
                  <a:moveTo>
                    <a:pt x="1805583" y="434769"/>
                  </a:moveTo>
                  <a:cubicBezTo>
                    <a:pt x="1809166" y="434769"/>
                    <a:pt x="1812749" y="435742"/>
                    <a:pt x="1815482" y="437688"/>
                  </a:cubicBezTo>
                  <a:lnTo>
                    <a:pt x="1855148" y="465924"/>
                  </a:lnTo>
                  <a:cubicBezTo>
                    <a:pt x="1860615" y="469816"/>
                    <a:pt x="1860615" y="476126"/>
                    <a:pt x="1855148" y="480017"/>
                  </a:cubicBezTo>
                  <a:lnTo>
                    <a:pt x="1813540" y="509636"/>
                  </a:lnTo>
                  <a:cubicBezTo>
                    <a:pt x="1808074" y="513528"/>
                    <a:pt x="1799210" y="513528"/>
                    <a:pt x="1793743" y="509636"/>
                  </a:cubicBezTo>
                  <a:lnTo>
                    <a:pt x="1754077" y="481400"/>
                  </a:lnTo>
                  <a:cubicBezTo>
                    <a:pt x="1748610" y="477508"/>
                    <a:pt x="1748610" y="471199"/>
                    <a:pt x="1754077" y="467306"/>
                  </a:cubicBezTo>
                  <a:lnTo>
                    <a:pt x="1795685" y="437688"/>
                  </a:lnTo>
                  <a:cubicBezTo>
                    <a:pt x="1798418" y="435742"/>
                    <a:pt x="1802001" y="434769"/>
                    <a:pt x="1805583" y="434769"/>
                  </a:cubicBezTo>
                  <a:close/>
                  <a:moveTo>
                    <a:pt x="1175080" y="434769"/>
                  </a:moveTo>
                  <a:cubicBezTo>
                    <a:pt x="1178663" y="434769"/>
                    <a:pt x="1182245" y="435742"/>
                    <a:pt x="1184979" y="437688"/>
                  </a:cubicBezTo>
                  <a:lnTo>
                    <a:pt x="1224644" y="465924"/>
                  </a:lnTo>
                  <a:cubicBezTo>
                    <a:pt x="1230112" y="469816"/>
                    <a:pt x="1230112" y="476126"/>
                    <a:pt x="1224644" y="480017"/>
                  </a:cubicBezTo>
                  <a:lnTo>
                    <a:pt x="1183037" y="509636"/>
                  </a:lnTo>
                  <a:cubicBezTo>
                    <a:pt x="1177570" y="513528"/>
                    <a:pt x="1168706" y="513528"/>
                    <a:pt x="1163239" y="509636"/>
                  </a:cubicBezTo>
                  <a:lnTo>
                    <a:pt x="1123573" y="481400"/>
                  </a:lnTo>
                  <a:cubicBezTo>
                    <a:pt x="1118107" y="477508"/>
                    <a:pt x="1118107" y="471199"/>
                    <a:pt x="1123573" y="467306"/>
                  </a:cubicBezTo>
                  <a:lnTo>
                    <a:pt x="1165182" y="437688"/>
                  </a:lnTo>
                  <a:cubicBezTo>
                    <a:pt x="1167914" y="435742"/>
                    <a:pt x="1171497" y="434769"/>
                    <a:pt x="1175080" y="434769"/>
                  </a:cubicBezTo>
                  <a:close/>
                  <a:moveTo>
                    <a:pt x="545771" y="434769"/>
                  </a:moveTo>
                  <a:cubicBezTo>
                    <a:pt x="549353" y="434769"/>
                    <a:pt x="552936" y="435742"/>
                    <a:pt x="555669" y="437688"/>
                  </a:cubicBezTo>
                  <a:lnTo>
                    <a:pt x="595334" y="465924"/>
                  </a:lnTo>
                  <a:cubicBezTo>
                    <a:pt x="600802" y="469816"/>
                    <a:pt x="600802" y="476126"/>
                    <a:pt x="595334" y="480017"/>
                  </a:cubicBezTo>
                  <a:lnTo>
                    <a:pt x="553727" y="509636"/>
                  </a:lnTo>
                  <a:cubicBezTo>
                    <a:pt x="548260" y="513528"/>
                    <a:pt x="539396" y="513528"/>
                    <a:pt x="533930" y="509636"/>
                  </a:cubicBezTo>
                  <a:lnTo>
                    <a:pt x="494264" y="481400"/>
                  </a:lnTo>
                  <a:cubicBezTo>
                    <a:pt x="488797" y="477508"/>
                    <a:pt x="488797" y="471199"/>
                    <a:pt x="494264" y="467306"/>
                  </a:cubicBezTo>
                  <a:lnTo>
                    <a:pt x="535872" y="437688"/>
                  </a:lnTo>
                  <a:cubicBezTo>
                    <a:pt x="538605" y="435742"/>
                    <a:pt x="542188" y="434769"/>
                    <a:pt x="545771" y="434769"/>
                  </a:cubicBezTo>
                  <a:close/>
                  <a:moveTo>
                    <a:pt x="2287532" y="425155"/>
                  </a:moveTo>
                  <a:cubicBezTo>
                    <a:pt x="2288982" y="425155"/>
                    <a:pt x="2290433" y="425549"/>
                    <a:pt x="2291540" y="426337"/>
                  </a:cubicBezTo>
                  <a:lnTo>
                    <a:pt x="2309315" y="438989"/>
                  </a:lnTo>
                  <a:cubicBezTo>
                    <a:pt x="2311529" y="440566"/>
                    <a:pt x="2311529" y="443121"/>
                    <a:pt x="2309315" y="444697"/>
                  </a:cubicBezTo>
                  <a:lnTo>
                    <a:pt x="2293504" y="455952"/>
                  </a:lnTo>
                  <a:cubicBezTo>
                    <a:pt x="2291290" y="457528"/>
                    <a:pt x="2287700" y="457528"/>
                    <a:pt x="2285487" y="455952"/>
                  </a:cubicBezTo>
                  <a:lnTo>
                    <a:pt x="2267712" y="443299"/>
                  </a:lnTo>
                  <a:cubicBezTo>
                    <a:pt x="2265498" y="441723"/>
                    <a:pt x="2265498" y="439167"/>
                    <a:pt x="2267712" y="437592"/>
                  </a:cubicBezTo>
                  <a:lnTo>
                    <a:pt x="2283523" y="426337"/>
                  </a:lnTo>
                  <a:cubicBezTo>
                    <a:pt x="2284630" y="425549"/>
                    <a:pt x="2286081" y="425155"/>
                    <a:pt x="2287532" y="425155"/>
                  </a:cubicBezTo>
                  <a:close/>
                  <a:moveTo>
                    <a:pt x="1657028" y="425155"/>
                  </a:moveTo>
                  <a:cubicBezTo>
                    <a:pt x="1658479" y="425155"/>
                    <a:pt x="1659930" y="425549"/>
                    <a:pt x="1661037" y="426337"/>
                  </a:cubicBezTo>
                  <a:lnTo>
                    <a:pt x="1678812" y="438989"/>
                  </a:lnTo>
                  <a:cubicBezTo>
                    <a:pt x="1681025" y="440566"/>
                    <a:pt x="1681025" y="443121"/>
                    <a:pt x="1678812" y="444697"/>
                  </a:cubicBezTo>
                  <a:lnTo>
                    <a:pt x="1663001" y="455952"/>
                  </a:lnTo>
                  <a:cubicBezTo>
                    <a:pt x="1660787" y="457528"/>
                    <a:pt x="1657197" y="457528"/>
                    <a:pt x="1654984" y="455952"/>
                  </a:cubicBezTo>
                  <a:lnTo>
                    <a:pt x="1637209" y="443299"/>
                  </a:lnTo>
                  <a:cubicBezTo>
                    <a:pt x="1634995" y="441723"/>
                    <a:pt x="1634995" y="439167"/>
                    <a:pt x="1637209" y="437592"/>
                  </a:cubicBezTo>
                  <a:lnTo>
                    <a:pt x="1653020" y="426337"/>
                  </a:lnTo>
                  <a:cubicBezTo>
                    <a:pt x="1654126" y="425549"/>
                    <a:pt x="1655577" y="425155"/>
                    <a:pt x="1657028" y="425155"/>
                  </a:cubicBezTo>
                  <a:close/>
                  <a:moveTo>
                    <a:pt x="1027718" y="425155"/>
                  </a:moveTo>
                  <a:cubicBezTo>
                    <a:pt x="1029169" y="425155"/>
                    <a:pt x="1030620" y="425549"/>
                    <a:pt x="1031727" y="426337"/>
                  </a:cubicBezTo>
                  <a:lnTo>
                    <a:pt x="1049502" y="438989"/>
                  </a:lnTo>
                  <a:cubicBezTo>
                    <a:pt x="1051716" y="440566"/>
                    <a:pt x="1051716" y="443121"/>
                    <a:pt x="1049502" y="444697"/>
                  </a:cubicBezTo>
                  <a:lnTo>
                    <a:pt x="1033691" y="455952"/>
                  </a:lnTo>
                  <a:cubicBezTo>
                    <a:pt x="1031478" y="457528"/>
                    <a:pt x="1027887" y="457528"/>
                    <a:pt x="1025674" y="455952"/>
                  </a:cubicBezTo>
                  <a:lnTo>
                    <a:pt x="1007899" y="443299"/>
                  </a:lnTo>
                  <a:cubicBezTo>
                    <a:pt x="1005685" y="441723"/>
                    <a:pt x="1005685" y="439167"/>
                    <a:pt x="1007899" y="437592"/>
                  </a:cubicBezTo>
                  <a:lnTo>
                    <a:pt x="1023709" y="426337"/>
                  </a:lnTo>
                  <a:cubicBezTo>
                    <a:pt x="1024817" y="425549"/>
                    <a:pt x="1026268" y="425155"/>
                    <a:pt x="1027718" y="425155"/>
                  </a:cubicBezTo>
                  <a:close/>
                  <a:moveTo>
                    <a:pt x="397215" y="425155"/>
                  </a:moveTo>
                  <a:cubicBezTo>
                    <a:pt x="398666" y="425155"/>
                    <a:pt x="400117" y="425549"/>
                    <a:pt x="401224" y="426337"/>
                  </a:cubicBezTo>
                  <a:lnTo>
                    <a:pt x="418999" y="438989"/>
                  </a:lnTo>
                  <a:cubicBezTo>
                    <a:pt x="421212" y="440566"/>
                    <a:pt x="421212" y="443121"/>
                    <a:pt x="418999" y="444697"/>
                  </a:cubicBezTo>
                  <a:lnTo>
                    <a:pt x="403187" y="455952"/>
                  </a:lnTo>
                  <a:cubicBezTo>
                    <a:pt x="400974" y="457528"/>
                    <a:pt x="397384" y="457528"/>
                    <a:pt x="395170" y="455952"/>
                  </a:cubicBezTo>
                  <a:lnTo>
                    <a:pt x="377396" y="443299"/>
                  </a:lnTo>
                  <a:cubicBezTo>
                    <a:pt x="375182" y="441723"/>
                    <a:pt x="375182" y="439167"/>
                    <a:pt x="377396" y="437592"/>
                  </a:cubicBezTo>
                  <a:lnTo>
                    <a:pt x="393206" y="426337"/>
                  </a:lnTo>
                  <a:cubicBezTo>
                    <a:pt x="394313" y="425549"/>
                    <a:pt x="395764" y="425155"/>
                    <a:pt x="397215" y="425155"/>
                  </a:cubicBezTo>
                  <a:close/>
                  <a:moveTo>
                    <a:pt x="2791652" y="417269"/>
                  </a:moveTo>
                  <a:lnTo>
                    <a:pt x="2819109" y="493409"/>
                  </a:lnTo>
                  <a:lnTo>
                    <a:pt x="2815472" y="496045"/>
                  </a:lnTo>
                  <a:cubicBezTo>
                    <a:pt x="2807687" y="501687"/>
                    <a:pt x="2794954" y="501768"/>
                    <a:pt x="2787028" y="496226"/>
                  </a:cubicBezTo>
                  <a:lnTo>
                    <a:pt x="2745936" y="467492"/>
                  </a:lnTo>
                  <a:cubicBezTo>
                    <a:pt x="2738012" y="461951"/>
                    <a:pt x="2737898" y="452886"/>
                    <a:pt x="2745682" y="447244"/>
                  </a:cubicBezTo>
                  <a:lnTo>
                    <a:pt x="2783746" y="419659"/>
                  </a:lnTo>
                  <a:close/>
                  <a:moveTo>
                    <a:pt x="2167285" y="415375"/>
                  </a:moveTo>
                  <a:cubicBezTo>
                    <a:pt x="2172432" y="415343"/>
                    <a:pt x="2177596" y="416709"/>
                    <a:pt x="2181559" y="419479"/>
                  </a:cubicBezTo>
                  <a:lnTo>
                    <a:pt x="2222651" y="448213"/>
                  </a:lnTo>
                  <a:cubicBezTo>
                    <a:pt x="2230575" y="453754"/>
                    <a:pt x="2230690" y="462819"/>
                    <a:pt x="2222905" y="468461"/>
                  </a:cubicBezTo>
                  <a:lnTo>
                    <a:pt x="2184841" y="496045"/>
                  </a:lnTo>
                  <a:cubicBezTo>
                    <a:pt x="2177057" y="501687"/>
                    <a:pt x="2164323" y="501768"/>
                    <a:pt x="2156398" y="496226"/>
                  </a:cubicBezTo>
                  <a:lnTo>
                    <a:pt x="2115306" y="467492"/>
                  </a:lnTo>
                  <a:cubicBezTo>
                    <a:pt x="2107381" y="461951"/>
                    <a:pt x="2107267" y="452886"/>
                    <a:pt x="2115052" y="447244"/>
                  </a:cubicBezTo>
                  <a:lnTo>
                    <a:pt x="2153116" y="419659"/>
                  </a:lnTo>
                  <a:cubicBezTo>
                    <a:pt x="2157008" y="416839"/>
                    <a:pt x="2162138" y="415408"/>
                    <a:pt x="2167285" y="415375"/>
                  </a:cubicBezTo>
                  <a:close/>
                  <a:moveTo>
                    <a:pt x="1536782" y="415375"/>
                  </a:moveTo>
                  <a:cubicBezTo>
                    <a:pt x="1541928" y="415343"/>
                    <a:pt x="1547093" y="416709"/>
                    <a:pt x="1551055" y="419479"/>
                  </a:cubicBezTo>
                  <a:lnTo>
                    <a:pt x="1592148" y="448213"/>
                  </a:lnTo>
                  <a:cubicBezTo>
                    <a:pt x="1600072" y="453754"/>
                    <a:pt x="1600187" y="462819"/>
                    <a:pt x="1592402" y="468461"/>
                  </a:cubicBezTo>
                  <a:lnTo>
                    <a:pt x="1554338" y="496045"/>
                  </a:lnTo>
                  <a:cubicBezTo>
                    <a:pt x="1546553" y="501687"/>
                    <a:pt x="1533820" y="501768"/>
                    <a:pt x="1525895" y="496226"/>
                  </a:cubicBezTo>
                  <a:lnTo>
                    <a:pt x="1484803" y="467492"/>
                  </a:lnTo>
                  <a:cubicBezTo>
                    <a:pt x="1476878" y="461951"/>
                    <a:pt x="1476764" y="452886"/>
                    <a:pt x="1484549" y="447244"/>
                  </a:cubicBezTo>
                  <a:lnTo>
                    <a:pt x="1522613" y="419659"/>
                  </a:lnTo>
                  <a:cubicBezTo>
                    <a:pt x="1526505" y="416839"/>
                    <a:pt x="1531634" y="415408"/>
                    <a:pt x="1536782" y="415375"/>
                  </a:cubicBezTo>
                  <a:close/>
                  <a:moveTo>
                    <a:pt x="907472" y="415375"/>
                  </a:moveTo>
                  <a:cubicBezTo>
                    <a:pt x="912619" y="415343"/>
                    <a:pt x="917784" y="416709"/>
                    <a:pt x="921746" y="419479"/>
                  </a:cubicBezTo>
                  <a:lnTo>
                    <a:pt x="962839" y="448213"/>
                  </a:lnTo>
                  <a:cubicBezTo>
                    <a:pt x="970763" y="453754"/>
                    <a:pt x="970877" y="462819"/>
                    <a:pt x="963093" y="468461"/>
                  </a:cubicBezTo>
                  <a:lnTo>
                    <a:pt x="925028" y="496045"/>
                  </a:lnTo>
                  <a:cubicBezTo>
                    <a:pt x="917244" y="501687"/>
                    <a:pt x="904510" y="501768"/>
                    <a:pt x="896584" y="496226"/>
                  </a:cubicBezTo>
                  <a:lnTo>
                    <a:pt x="855493" y="467492"/>
                  </a:lnTo>
                  <a:cubicBezTo>
                    <a:pt x="847568" y="461951"/>
                    <a:pt x="847454" y="452886"/>
                    <a:pt x="855239" y="447244"/>
                  </a:cubicBezTo>
                  <a:lnTo>
                    <a:pt x="893303" y="419659"/>
                  </a:lnTo>
                  <a:cubicBezTo>
                    <a:pt x="897195" y="416839"/>
                    <a:pt x="902325" y="415408"/>
                    <a:pt x="907472" y="415375"/>
                  </a:cubicBezTo>
                  <a:close/>
                  <a:moveTo>
                    <a:pt x="2515043" y="413739"/>
                  </a:moveTo>
                  <a:cubicBezTo>
                    <a:pt x="2517345" y="413739"/>
                    <a:pt x="2519648" y="414364"/>
                    <a:pt x="2521405" y="415615"/>
                  </a:cubicBezTo>
                  <a:lnTo>
                    <a:pt x="2546901" y="433764"/>
                  </a:lnTo>
                  <a:cubicBezTo>
                    <a:pt x="2550414" y="436265"/>
                    <a:pt x="2550414" y="440321"/>
                    <a:pt x="2546901" y="442822"/>
                  </a:cubicBezTo>
                  <a:lnTo>
                    <a:pt x="2517064" y="464062"/>
                  </a:lnTo>
                  <a:cubicBezTo>
                    <a:pt x="2513551" y="466563"/>
                    <a:pt x="2507853" y="466563"/>
                    <a:pt x="2504340" y="464062"/>
                  </a:cubicBezTo>
                  <a:lnTo>
                    <a:pt x="2478845" y="445912"/>
                  </a:lnTo>
                  <a:cubicBezTo>
                    <a:pt x="2475330" y="443411"/>
                    <a:pt x="2475330" y="439355"/>
                    <a:pt x="2478845" y="436854"/>
                  </a:cubicBezTo>
                  <a:lnTo>
                    <a:pt x="2508680" y="415615"/>
                  </a:lnTo>
                  <a:cubicBezTo>
                    <a:pt x="2510437" y="414364"/>
                    <a:pt x="2512740" y="413739"/>
                    <a:pt x="2515043" y="413739"/>
                  </a:cubicBezTo>
                  <a:close/>
                  <a:moveTo>
                    <a:pt x="1884412" y="413739"/>
                  </a:moveTo>
                  <a:cubicBezTo>
                    <a:pt x="1886715" y="413739"/>
                    <a:pt x="1889018" y="414364"/>
                    <a:pt x="1890775" y="415615"/>
                  </a:cubicBezTo>
                  <a:lnTo>
                    <a:pt x="1916270" y="433764"/>
                  </a:lnTo>
                  <a:cubicBezTo>
                    <a:pt x="1919784" y="436265"/>
                    <a:pt x="1919784" y="440321"/>
                    <a:pt x="1916270" y="442822"/>
                  </a:cubicBezTo>
                  <a:lnTo>
                    <a:pt x="1886434" y="464062"/>
                  </a:lnTo>
                  <a:cubicBezTo>
                    <a:pt x="1882920" y="466563"/>
                    <a:pt x="1877223" y="466563"/>
                    <a:pt x="1873710" y="464062"/>
                  </a:cubicBezTo>
                  <a:lnTo>
                    <a:pt x="1848214" y="445912"/>
                  </a:lnTo>
                  <a:cubicBezTo>
                    <a:pt x="1844700" y="443411"/>
                    <a:pt x="1844700" y="439355"/>
                    <a:pt x="1848214" y="436854"/>
                  </a:cubicBezTo>
                  <a:lnTo>
                    <a:pt x="1878050" y="415615"/>
                  </a:lnTo>
                  <a:cubicBezTo>
                    <a:pt x="1879806" y="414364"/>
                    <a:pt x="1882109" y="413739"/>
                    <a:pt x="1884412" y="413739"/>
                  </a:cubicBezTo>
                  <a:close/>
                  <a:moveTo>
                    <a:pt x="1253909" y="413739"/>
                  </a:moveTo>
                  <a:cubicBezTo>
                    <a:pt x="1256212" y="413739"/>
                    <a:pt x="1258515" y="414364"/>
                    <a:pt x="1260272" y="415615"/>
                  </a:cubicBezTo>
                  <a:lnTo>
                    <a:pt x="1285767" y="433764"/>
                  </a:lnTo>
                  <a:cubicBezTo>
                    <a:pt x="1289281" y="436265"/>
                    <a:pt x="1289281" y="440321"/>
                    <a:pt x="1285767" y="442822"/>
                  </a:cubicBezTo>
                  <a:lnTo>
                    <a:pt x="1255930" y="464062"/>
                  </a:lnTo>
                  <a:cubicBezTo>
                    <a:pt x="1252417" y="466563"/>
                    <a:pt x="1246719" y="466563"/>
                    <a:pt x="1243206" y="464062"/>
                  </a:cubicBezTo>
                  <a:lnTo>
                    <a:pt x="1217710" y="445912"/>
                  </a:lnTo>
                  <a:cubicBezTo>
                    <a:pt x="1214196" y="443411"/>
                    <a:pt x="1214196" y="439355"/>
                    <a:pt x="1217710" y="436854"/>
                  </a:cubicBezTo>
                  <a:lnTo>
                    <a:pt x="1247547" y="415615"/>
                  </a:lnTo>
                  <a:cubicBezTo>
                    <a:pt x="1249303" y="414364"/>
                    <a:pt x="1251606" y="413739"/>
                    <a:pt x="1253909" y="413739"/>
                  </a:cubicBezTo>
                  <a:close/>
                  <a:moveTo>
                    <a:pt x="624599" y="413739"/>
                  </a:moveTo>
                  <a:cubicBezTo>
                    <a:pt x="626902" y="413739"/>
                    <a:pt x="629205" y="414364"/>
                    <a:pt x="630962" y="415615"/>
                  </a:cubicBezTo>
                  <a:lnTo>
                    <a:pt x="656458" y="433764"/>
                  </a:lnTo>
                  <a:cubicBezTo>
                    <a:pt x="659971" y="436265"/>
                    <a:pt x="659971" y="440321"/>
                    <a:pt x="656458" y="442822"/>
                  </a:cubicBezTo>
                  <a:lnTo>
                    <a:pt x="626621" y="464062"/>
                  </a:lnTo>
                  <a:cubicBezTo>
                    <a:pt x="623107" y="466563"/>
                    <a:pt x="617410" y="466563"/>
                    <a:pt x="613896" y="464062"/>
                  </a:cubicBezTo>
                  <a:lnTo>
                    <a:pt x="588401" y="445912"/>
                  </a:lnTo>
                  <a:cubicBezTo>
                    <a:pt x="584886" y="443411"/>
                    <a:pt x="584886" y="439355"/>
                    <a:pt x="588401" y="436854"/>
                  </a:cubicBezTo>
                  <a:lnTo>
                    <a:pt x="618237" y="415615"/>
                  </a:lnTo>
                  <a:cubicBezTo>
                    <a:pt x="619994" y="414364"/>
                    <a:pt x="622297" y="413739"/>
                    <a:pt x="624599" y="413739"/>
                  </a:cubicBezTo>
                  <a:close/>
                  <a:moveTo>
                    <a:pt x="2710008" y="409045"/>
                  </a:moveTo>
                  <a:cubicBezTo>
                    <a:pt x="2713004" y="409070"/>
                    <a:pt x="2715985" y="409909"/>
                    <a:pt x="2718245" y="411555"/>
                  </a:cubicBezTo>
                  <a:lnTo>
                    <a:pt x="2727939" y="418621"/>
                  </a:lnTo>
                  <a:cubicBezTo>
                    <a:pt x="2732456" y="421914"/>
                    <a:pt x="2732369" y="427190"/>
                    <a:pt x="2727744" y="430405"/>
                  </a:cubicBezTo>
                  <a:lnTo>
                    <a:pt x="2702477" y="447972"/>
                  </a:lnTo>
                  <a:cubicBezTo>
                    <a:pt x="2697852" y="451188"/>
                    <a:pt x="2690441" y="451126"/>
                    <a:pt x="2685923" y="447833"/>
                  </a:cubicBezTo>
                  <a:lnTo>
                    <a:pt x="2676228" y="440768"/>
                  </a:lnTo>
                  <a:cubicBezTo>
                    <a:pt x="2671711" y="437475"/>
                    <a:pt x="2671798" y="432199"/>
                    <a:pt x="2676424" y="428983"/>
                  </a:cubicBezTo>
                  <a:lnTo>
                    <a:pt x="2701690" y="411416"/>
                  </a:lnTo>
                  <a:cubicBezTo>
                    <a:pt x="2704002" y="409808"/>
                    <a:pt x="2707012" y="409020"/>
                    <a:pt x="2710008" y="409045"/>
                  </a:cubicBezTo>
                  <a:close/>
                  <a:moveTo>
                    <a:pt x="2079377" y="409045"/>
                  </a:moveTo>
                  <a:cubicBezTo>
                    <a:pt x="2082373" y="409070"/>
                    <a:pt x="2085355" y="409909"/>
                    <a:pt x="2087614" y="411555"/>
                  </a:cubicBezTo>
                  <a:lnTo>
                    <a:pt x="2097309" y="418621"/>
                  </a:lnTo>
                  <a:cubicBezTo>
                    <a:pt x="2101826" y="421914"/>
                    <a:pt x="2101738" y="427190"/>
                    <a:pt x="2097113" y="430405"/>
                  </a:cubicBezTo>
                  <a:lnTo>
                    <a:pt x="2071847" y="447972"/>
                  </a:lnTo>
                  <a:cubicBezTo>
                    <a:pt x="2067222" y="451188"/>
                    <a:pt x="2059810" y="451126"/>
                    <a:pt x="2055292" y="447833"/>
                  </a:cubicBezTo>
                  <a:lnTo>
                    <a:pt x="2045597" y="440768"/>
                  </a:lnTo>
                  <a:cubicBezTo>
                    <a:pt x="2041080" y="437475"/>
                    <a:pt x="2041168" y="432199"/>
                    <a:pt x="2045793" y="428983"/>
                  </a:cubicBezTo>
                  <a:lnTo>
                    <a:pt x="2071059" y="411416"/>
                  </a:lnTo>
                  <a:cubicBezTo>
                    <a:pt x="2073372" y="409808"/>
                    <a:pt x="2076381" y="409020"/>
                    <a:pt x="2079377" y="409045"/>
                  </a:cubicBezTo>
                  <a:close/>
                  <a:moveTo>
                    <a:pt x="1448874" y="409045"/>
                  </a:moveTo>
                  <a:cubicBezTo>
                    <a:pt x="1451870" y="409070"/>
                    <a:pt x="1454852" y="409909"/>
                    <a:pt x="1457111" y="411555"/>
                  </a:cubicBezTo>
                  <a:lnTo>
                    <a:pt x="1466805" y="418621"/>
                  </a:lnTo>
                  <a:cubicBezTo>
                    <a:pt x="1471322" y="421914"/>
                    <a:pt x="1471235" y="427190"/>
                    <a:pt x="1466610" y="430405"/>
                  </a:cubicBezTo>
                  <a:lnTo>
                    <a:pt x="1441343" y="447972"/>
                  </a:lnTo>
                  <a:cubicBezTo>
                    <a:pt x="1436718" y="451188"/>
                    <a:pt x="1429306" y="451126"/>
                    <a:pt x="1424789" y="447833"/>
                  </a:cubicBezTo>
                  <a:lnTo>
                    <a:pt x="1415094" y="440768"/>
                  </a:lnTo>
                  <a:cubicBezTo>
                    <a:pt x="1410577" y="437475"/>
                    <a:pt x="1410665" y="432199"/>
                    <a:pt x="1415290" y="428983"/>
                  </a:cubicBezTo>
                  <a:lnTo>
                    <a:pt x="1440556" y="411416"/>
                  </a:lnTo>
                  <a:cubicBezTo>
                    <a:pt x="1442868" y="409808"/>
                    <a:pt x="1445878" y="409020"/>
                    <a:pt x="1448874" y="409045"/>
                  </a:cubicBezTo>
                  <a:close/>
                  <a:moveTo>
                    <a:pt x="819564" y="409045"/>
                  </a:moveTo>
                  <a:cubicBezTo>
                    <a:pt x="822560" y="409070"/>
                    <a:pt x="825542" y="409909"/>
                    <a:pt x="827801" y="411555"/>
                  </a:cubicBezTo>
                  <a:lnTo>
                    <a:pt x="837495" y="418621"/>
                  </a:lnTo>
                  <a:cubicBezTo>
                    <a:pt x="842012" y="421914"/>
                    <a:pt x="841926" y="427190"/>
                    <a:pt x="837300" y="430405"/>
                  </a:cubicBezTo>
                  <a:lnTo>
                    <a:pt x="812034" y="447972"/>
                  </a:lnTo>
                  <a:cubicBezTo>
                    <a:pt x="807409" y="451188"/>
                    <a:pt x="799997" y="451126"/>
                    <a:pt x="795479" y="447833"/>
                  </a:cubicBezTo>
                  <a:lnTo>
                    <a:pt x="785785" y="440768"/>
                  </a:lnTo>
                  <a:cubicBezTo>
                    <a:pt x="781268" y="437475"/>
                    <a:pt x="781355" y="432199"/>
                    <a:pt x="785980" y="428983"/>
                  </a:cubicBezTo>
                  <a:lnTo>
                    <a:pt x="811246" y="411416"/>
                  </a:lnTo>
                  <a:cubicBezTo>
                    <a:pt x="813559" y="409808"/>
                    <a:pt x="816568" y="409020"/>
                    <a:pt x="819564" y="409045"/>
                  </a:cubicBezTo>
                  <a:close/>
                  <a:moveTo>
                    <a:pt x="2301759" y="403895"/>
                  </a:moveTo>
                  <a:cubicBezTo>
                    <a:pt x="2303601" y="403953"/>
                    <a:pt x="2305410" y="404511"/>
                    <a:pt x="2306752" y="405555"/>
                  </a:cubicBezTo>
                  <a:lnTo>
                    <a:pt x="2312513" y="410036"/>
                  </a:lnTo>
                  <a:cubicBezTo>
                    <a:pt x="2315196" y="412125"/>
                    <a:pt x="2314994" y="415366"/>
                    <a:pt x="2312061" y="417277"/>
                  </a:cubicBezTo>
                  <a:lnTo>
                    <a:pt x="2305766" y="421378"/>
                  </a:lnTo>
                  <a:cubicBezTo>
                    <a:pt x="2302832" y="423288"/>
                    <a:pt x="2298278" y="423144"/>
                    <a:pt x="2295594" y="421056"/>
                  </a:cubicBezTo>
                  <a:lnTo>
                    <a:pt x="2289834" y="416575"/>
                  </a:lnTo>
                  <a:cubicBezTo>
                    <a:pt x="2287150" y="414487"/>
                    <a:pt x="2287352" y="411245"/>
                    <a:pt x="2290285" y="409334"/>
                  </a:cubicBezTo>
                  <a:lnTo>
                    <a:pt x="2296581" y="405234"/>
                  </a:lnTo>
                  <a:cubicBezTo>
                    <a:pt x="2298047" y="404279"/>
                    <a:pt x="2299919" y="403837"/>
                    <a:pt x="2301759" y="403895"/>
                  </a:cubicBezTo>
                  <a:close/>
                  <a:moveTo>
                    <a:pt x="1671256" y="403895"/>
                  </a:moveTo>
                  <a:cubicBezTo>
                    <a:pt x="1673097" y="403953"/>
                    <a:pt x="1674906" y="404511"/>
                    <a:pt x="1676249" y="405555"/>
                  </a:cubicBezTo>
                  <a:lnTo>
                    <a:pt x="1682009" y="410036"/>
                  </a:lnTo>
                  <a:cubicBezTo>
                    <a:pt x="1684693" y="412125"/>
                    <a:pt x="1684491" y="415366"/>
                    <a:pt x="1681558" y="417277"/>
                  </a:cubicBezTo>
                  <a:lnTo>
                    <a:pt x="1675262" y="421378"/>
                  </a:lnTo>
                  <a:cubicBezTo>
                    <a:pt x="1672328" y="423288"/>
                    <a:pt x="1667775" y="423144"/>
                    <a:pt x="1665091" y="421056"/>
                  </a:cubicBezTo>
                  <a:lnTo>
                    <a:pt x="1659331" y="416575"/>
                  </a:lnTo>
                  <a:cubicBezTo>
                    <a:pt x="1656647" y="414487"/>
                    <a:pt x="1656848" y="411245"/>
                    <a:pt x="1659782" y="409334"/>
                  </a:cubicBezTo>
                  <a:lnTo>
                    <a:pt x="1666078" y="405234"/>
                  </a:lnTo>
                  <a:cubicBezTo>
                    <a:pt x="1667544" y="404279"/>
                    <a:pt x="1669416" y="403837"/>
                    <a:pt x="1671256" y="403895"/>
                  </a:cubicBezTo>
                  <a:close/>
                  <a:moveTo>
                    <a:pt x="1041946" y="403895"/>
                  </a:moveTo>
                  <a:cubicBezTo>
                    <a:pt x="1043788" y="403953"/>
                    <a:pt x="1045597" y="404511"/>
                    <a:pt x="1046939" y="405555"/>
                  </a:cubicBezTo>
                  <a:lnTo>
                    <a:pt x="1052699" y="410036"/>
                  </a:lnTo>
                  <a:cubicBezTo>
                    <a:pt x="1055384" y="412125"/>
                    <a:pt x="1055181" y="415366"/>
                    <a:pt x="1052248" y="417277"/>
                  </a:cubicBezTo>
                  <a:lnTo>
                    <a:pt x="1045952" y="421378"/>
                  </a:lnTo>
                  <a:cubicBezTo>
                    <a:pt x="1043019" y="423288"/>
                    <a:pt x="1038465" y="423144"/>
                    <a:pt x="1035781" y="421056"/>
                  </a:cubicBezTo>
                  <a:lnTo>
                    <a:pt x="1030021" y="416575"/>
                  </a:lnTo>
                  <a:cubicBezTo>
                    <a:pt x="1027337" y="414487"/>
                    <a:pt x="1027539" y="411245"/>
                    <a:pt x="1030472" y="409334"/>
                  </a:cubicBezTo>
                  <a:lnTo>
                    <a:pt x="1036769" y="405234"/>
                  </a:lnTo>
                  <a:cubicBezTo>
                    <a:pt x="1038234" y="404279"/>
                    <a:pt x="1040106" y="403837"/>
                    <a:pt x="1041946" y="403895"/>
                  </a:cubicBezTo>
                  <a:close/>
                  <a:moveTo>
                    <a:pt x="411443" y="403895"/>
                  </a:moveTo>
                  <a:cubicBezTo>
                    <a:pt x="413285" y="403953"/>
                    <a:pt x="415094" y="404511"/>
                    <a:pt x="416436" y="405555"/>
                  </a:cubicBezTo>
                  <a:lnTo>
                    <a:pt x="422196" y="410036"/>
                  </a:lnTo>
                  <a:cubicBezTo>
                    <a:pt x="424880" y="412125"/>
                    <a:pt x="424677" y="415366"/>
                    <a:pt x="421745" y="417277"/>
                  </a:cubicBezTo>
                  <a:lnTo>
                    <a:pt x="415449" y="421378"/>
                  </a:lnTo>
                  <a:cubicBezTo>
                    <a:pt x="412515" y="423288"/>
                    <a:pt x="407962" y="423144"/>
                    <a:pt x="405278" y="421056"/>
                  </a:cubicBezTo>
                  <a:lnTo>
                    <a:pt x="399518" y="416575"/>
                  </a:lnTo>
                  <a:cubicBezTo>
                    <a:pt x="396834" y="414487"/>
                    <a:pt x="397035" y="411245"/>
                    <a:pt x="399969" y="409334"/>
                  </a:cubicBezTo>
                  <a:lnTo>
                    <a:pt x="406265" y="405234"/>
                  </a:lnTo>
                  <a:cubicBezTo>
                    <a:pt x="407731" y="404279"/>
                    <a:pt x="409603" y="403837"/>
                    <a:pt x="411443" y="403895"/>
                  </a:cubicBezTo>
                  <a:close/>
                  <a:moveTo>
                    <a:pt x="2380677" y="399317"/>
                  </a:moveTo>
                  <a:cubicBezTo>
                    <a:pt x="2383375" y="399317"/>
                    <a:pt x="2386074" y="400050"/>
                    <a:pt x="2388133" y="401515"/>
                  </a:cubicBezTo>
                  <a:lnTo>
                    <a:pt x="2418008" y="422783"/>
                  </a:lnTo>
                  <a:cubicBezTo>
                    <a:pt x="2422126" y="425714"/>
                    <a:pt x="2422126" y="430467"/>
                    <a:pt x="2418008" y="433398"/>
                  </a:cubicBezTo>
                  <a:lnTo>
                    <a:pt x="2378085" y="461818"/>
                  </a:lnTo>
                  <a:cubicBezTo>
                    <a:pt x="2373967" y="464750"/>
                    <a:pt x="2367290" y="464750"/>
                    <a:pt x="2363173" y="461818"/>
                  </a:cubicBezTo>
                  <a:lnTo>
                    <a:pt x="2333297" y="440551"/>
                  </a:lnTo>
                  <a:cubicBezTo>
                    <a:pt x="2329179" y="437619"/>
                    <a:pt x="2329179" y="432867"/>
                    <a:pt x="2333297" y="429936"/>
                  </a:cubicBezTo>
                  <a:lnTo>
                    <a:pt x="2373221" y="401515"/>
                  </a:lnTo>
                  <a:cubicBezTo>
                    <a:pt x="2375280" y="400050"/>
                    <a:pt x="2377978" y="399317"/>
                    <a:pt x="2380677" y="399317"/>
                  </a:cubicBezTo>
                  <a:close/>
                  <a:moveTo>
                    <a:pt x="1750046" y="399317"/>
                  </a:moveTo>
                  <a:cubicBezTo>
                    <a:pt x="1752744" y="399317"/>
                    <a:pt x="1755443" y="400050"/>
                    <a:pt x="1757502" y="401515"/>
                  </a:cubicBezTo>
                  <a:lnTo>
                    <a:pt x="1787378" y="422783"/>
                  </a:lnTo>
                  <a:cubicBezTo>
                    <a:pt x="1791496" y="425714"/>
                    <a:pt x="1791496" y="430467"/>
                    <a:pt x="1787378" y="433398"/>
                  </a:cubicBezTo>
                  <a:lnTo>
                    <a:pt x="1747454" y="461818"/>
                  </a:lnTo>
                  <a:cubicBezTo>
                    <a:pt x="1743336" y="464750"/>
                    <a:pt x="1736660" y="464750"/>
                    <a:pt x="1732542" y="461818"/>
                  </a:cubicBezTo>
                  <a:lnTo>
                    <a:pt x="1702666" y="440551"/>
                  </a:lnTo>
                  <a:cubicBezTo>
                    <a:pt x="1698549" y="437619"/>
                    <a:pt x="1698549" y="432867"/>
                    <a:pt x="1702666" y="429936"/>
                  </a:cubicBezTo>
                  <a:lnTo>
                    <a:pt x="1742590" y="401515"/>
                  </a:lnTo>
                  <a:cubicBezTo>
                    <a:pt x="1744649" y="400050"/>
                    <a:pt x="1747348" y="399317"/>
                    <a:pt x="1750046" y="399317"/>
                  </a:cubicBezTo>
                  <a:close/>
                  <a:moveTo>
                    <a:pt x="1119543" y="399317"/>
                  </a:moveTo>
                  <a:cubicBezTo>
                    <a:pt x="1122241" y="399317"/>
                    <a:pt x="1124940" y="400050"/>
                    <a:pt x="1126999" y="401515"/>
                  </a:cubicBezTo>
                  <a:lnTo>
                    <a:pt x="1156874" y="422783"/>
                  </a:lnTo>
                  <a:cubicBezTo>
                    <a:pt x="1160992" y="425714"/>
                    <a:pt x="1160992" y="430467"/>
                    <a:pt x="1156874" y="433398"/>
                  </a:cubicBezTo>
                  <a:lnTo>
                    <a:pt x="1116950" y="461818"/>
                  </a:lnTo>
                  <a:cubicBezTo>
                    <a:pt x="1112833" y="464750"/>
                    <a:pt x="1106157" y="464750"/>
                    <a:pt x="1102038" y="461818"/>
                  </a:cubicBezTo>
                  <a:lnTo>
                    <a:pt x="1072163" y="440551"/>
                  </a:lnTo>
                  <a:cubicBezTo>
                    <a:pt x="1068045" y="437619"/>
                    <a:pt x="1068045" y="432867"/>
                    <a:pt x="1072163" y="429936"/>
                  </a:cubicBezTo>
                  <a:lnTo>
                    <a:pt x="1112087" y="401515"/>
                  </a:lnTo>
                  <a:cubicBezTo>
                    <a:pt x="1114146" y="400050"/>
                    <a:pt x="1116844" y="399317"/>
                    <a:pt x="1119543" y="399317"/>
                  </a:cubicBezTo>
                  <a:close/>
                  <a:moveTo>
                    <a:pt x="490233" y="399317"/>
                  </a:moveTo>
                  <a:cubicBezTo>
                    <a:pt x="492932" y="399317"/>
                    <a:pt x="495631" y="400050"/>
                    <a:pt x="497689" y="401515"/>
                  </a:cubicBezTo>
                  <a:lnTo>
                    <a:pt x="527565" y="422783"/>
                  </a:lnTo>
                  <a:cubicBezTo>
                    <a:pt x="531683" y="425714"/>
                    <a:pt x="531683" y="430467"/>
                    <a:pt x="527565" y="433398"/>
                  </a:cubicBezTo>
                  <a:lnTo>
                    <a:pt x="487641" y="461818"/>
                  </a:lnTo>
                  <a:cubicBezTo>
                    <a:pt x="483523" y="464750"/>
                    <a:pt x="476847" y="464750"/>
                    <a:pt x="472729" y="461818"/>
                  </a:cubicBezTo>
                  <a:lnTo>
                    <a:pt x="442854" y="440551"/>
                  </a:lnTo>
                  <a:cubicBezTo>
                    <a:pt x="438735" y="437619"/>
                    <a:pt x="438735" y="432867"/>
                    <a:pt x="442854" y="429936"/>
                  </a:cubicBezTo>
                  <a:lnTo>
                    <a:pt x="482777" y="401515"/>
                  </a:lnTo>
                  <a:cubicBezTo>
                    <a:pt x="484836" y="400050"/>
                    <a:pt x="487534" y="399317"/>
                    <a:pt x="490233" y="399317"/>
                  </a:cubicBezTo>
                  <a:close/>
                  <a:moveTo>
                    <a:pt x="2196655" y="398794"/>
                  </a:moveTo>
                  <a:cubicBezTo>
                    <a:pt x="2198496" y="398852"/>
                    <a:pt x="2200306" y="399410"/>
                    <a:pt x="2201647" y="400454"/>
                  </a:cubicBezTo>
                  <a:lnTo>
                    <a:pt x="2207408" y="404935"/>
                  </a:lnTo>
                  <a:cubicBezTo>
                    <a:pt x="2210092" y="407024"/>
                    <a:pt x="2209891" y="410265"/>
                    <a:pt x="2206957" y="412176"/>
                  </a:cubicBezTo>
                  <a:lnTo>
                    <a:pt x="2200661" y="416276"/>
                  </a:lnTo>
                  <a:cubicBezTo>
                    <a:pt x="2197728" y="418187"/>
                    <a:pt x="2193174" y="418043"/>
                    <a:pt x="2190490" y="415955"/>
                  </a:cubicBezTo>
                  <a:lnTo>
                    <a:pt x="2184730" y="411474"/>
                  </a:lnTo>
                  <a:cubicBezTo>
                    <a:pt x="2182046" y="409385"/>
                    <a:pt x="2182248" y="406144"/>
                    <a:pt x="2185181" y="404234"/>
                  </a:cubicBezTo>
                  <a:lnTo>
                    <a:pt x="2191477" y="400133"/>
                  </a:lnTo>
                  <a:cubicBezTo>
                    <a:pt x="2192943" y="399177"/>
                    <a:pt x="2194815" y="398735"/>
                    <a:pt x="2196655" y="398794"/>
                  </a:cubicBezTo>
                  <a:close/>
                  <a:moveTo>
                    <a:pt x="1566152" y="398794"/>
                  </a:moveTo>
                  <a:cubicBezTo>
                    <a:pt x="1567993" y="398852"/>
                    <a:pt x="1569803" y="399410"/>
                    <a:pt x="1571144" y="400454"/>
                  </a:cubicBezTo>
                  <a:lnTo>
                    <a:pt x="1576905" y="404935"/>
                  </a:lnTo>
                  <a:cubicBezTo>
                    <a:pt x="1579589" y="407024"/>
                    <a:pt x="1579387" y="410265"/>
                    <a:pt x="1576454" y="412176"/>
                  </a:cubicBezTo>
                  <a:lnTo>
                    <a:pt x="1570158" y="416276"/>
                  </a:lnTo>
                  <a:cubicBezTo>
                    <a:pt x="1567225" y="418187"/>
                    <a:pt x="1562671" y="418043"/>
                    <a:pt x="1559987" y="415955"/>
                  </a:cubicBezTo>
                  <a:lnTo>
                    <a:pt x="1554227" y="411474"/>
                  </a:lnTo>
                  <a:cubicBezTo>
                    <a:pt x="1551543" y="409385"/>
                    <a:pt x="1551745" y="406144"/>
                    <a:pt x="1554678" y="404234"/>
                  </a:cubicBezTo>
                  <a:lnTo>
                    <a:pt x="1560974" y="400133"/>
                  </a:lnTo>
                  <a:cubicBezTo>
                    <a:pt x="1562440" y="399177"/>
                    <a:pt x="1564312" y="398735"/>
                    <a:pt x="1566152" y="398794"/>
                  </a:cubicBezTo>
                  <a:close/>
                  <a:moveTo>
                    <a:pt x="936842" y="398794"/>
                  </a:moveTo>
                  <a:cubicBezTo>
                    <a:pt x="938683" y="398852"/>
                    <a:pt x="940493" y="399410"/>
                    <a:pt x="941835" y="400454"/>
                  </a:cubicBezTo>
                  <a:lnTo>
                    <a:pt x="947595" y="404935"/>
                  </a:lnTo>
                  <a:cubicBezTo>
                    <a:pt x="950279" y="407024"/>
                    <a:pt x="950077" y="410265"/>
                    <a:pt x="947144" y="412176"/>
                  </a:cubicBezTo>
                  <a:lnTo>
                    <a:pt x="940849" y="416276"/>
                  </a:lnTo>
                  <a:cubicBezTo>
                    <a:pt x="937915" y="418187"/>
                    <a:pt x="933361" y="418043"/>
                    <a:pt x="930678" y="415955"/>
                  </a:cubicBezTo>
                  <a:lnTo>
                    <a:pt x="924917" y="411474"/>
                  </a:lnTo>
                  <a:cubicBezTo>
                    <a:pt x="922233" y="409385"/>
                    <a:pt x="922435" y="406144"/>
                    <a:pt x="925368" y="404234"/>
                  </a:cubicBezTo>
                  <a:lnTo>
                    <a:pt x="931664" y="400133"/>
                  </a:lnTo>
                  <a:cubicBezTo>
                    <a:pt x="933131" y="399177"/>
                    <a:pt x="935002" y="398735"/>
                    <a:pt x="936842" y="398794"/>
                  </a:cubicBezTo>
                  <a:close/>
                  <a:moveTo>
                    <a:pt x="355249" y="398341"/>
                  </a:moveTo>
                  <a:lnTo>
                    <a:pt x="358971" y="399439"/>
                  </a:lnTo>
                  <a:lnTo>
                    <a:pt x="379512" y="414061"/>
                  </a:lnTo>
                  <a:cubicBezTo>
                    <a:pt x="382388" y="416108"/>
                    <a:pt x="382388" y="419429"/>
                    <a:pt x="379512" y="421476"/>
                  </a:cubicBezTo>
                  <a:lnTo>
                    <a:pt x="349709" y="442692"/>
                  </a:lnTo>
                  <a:cubicBezTo>
                    <a:pt x="346832" y="444740"/>
                    <a:pt x="342169" y="444740"/>
                    <a:pt x="339292" y="442692"/>
                  </a:cubicBezTo>
                  <a:lnTo>
                    <a:pt x="339263" y="442671"/>
                  </a:lnTo>
                  <a:close/>
                  <a:moveTo>
                    <a:pt x="2244080" y="397903"/>
                  </a:moveTo>
                  <a:cubicBezTo>
                    <a:pt x="2245964" y="397903"/>
                    <a:pt x="2247850" y="398415"/>
                    <a:pt x="2249288" y="399439"/>
                  </a:cubicBezTo>
                  <a:lnTo>
                    <a:pt x="2269828" y="414061"/>
                  </a:lnTo>
                  <a:cubicBezTo>
                    <a:pt x="2272705" y="416108"/>
                    <a:pt x="2272705" y="419429"/>
                    <a:pt x="2269828" y="421476"/>
                  </a:cubicBezTo>
                  <a:lnTo>
                    <a:pt x="2240025" y="442692"/>
                  </a:lnTo>
                  <a:cubicBezTo>
                    <a:pt x="2237148" y="444740"/>
                    <a:pt x="2232485" y="444740"/>
                    <a:pt x="2229608" y="442692"/>
                  </a:cubicBezTo>
                  <a:lnTo>
                    <a:pt x="2209068" y="428070"/>
                  </a:lnTo>
                  <a:cubicBezTo>
                    <a:pt x="2206191" y="426022"/>
                    <a:pt x="2206191" y="422702"/>
                    <a:pt x="2209068" y="420654"/>
                  </a:cubicBezTo>
                  <a:lnTo>
                    <a:pt x="2238871" y="399439"/>
                  </a:lnTo>
                  <a:cubicBezTo>
                    <a:pt x="2240309" y="398415"/>
                    <a:pt x="2242194" y="397903"/>
                    <a:pt x="2244080" y="397903"/>
                  </a:cubicBezTo>
                  <a:close/>
                  <a:moveTo>
                    <a:pt x="1613577" y="397903"/>
                  </a:moveTo>
                  <a:cubicBezTo>
                    <a:pt x="1615461" y="397903"/>
                    <a:pt x="1617346" y="398415"/>
                    <a:pt x="1618785" y="399439"/>
                  </a:cubicBezTo>
                  <a:lnTo>
                    <a:pt x="1639325" y="414061"/>
                  </a:lnTo>
                  <a:cubicBezTo>
                    <a:pt x="1642201" y="416108"/>
                    <a:pt x="1642201" y="419429"/>
                    <a:pt x="1639325" y="421476"/>
                  </a:cubicBezTo>
                  <a:lnTo>
                    <a:pt x="1609521" y="442692"/>
                  </a:lnTo>
                  <a:cubicBezTo>
                    <a:pt x="1606645" y="444740"/>
                    <a:pt x="1601981" y="444740"/>
                    <a:pt x="1599105" y="442692"/>
                  </a:cubicBezTo>
                  <a:lnTo>
                    <a:pt x="1578564" y="428070"/>
                  </a:lnTo>
                  <a:cubicBezTo>
                    <a:pt x="1575688" y="426022"/>
                    <a:pt x="1575688" y="422702"/>
                    <a:pt x="1578564" y="420654"/>
                  </a:cubicBezTo>
                  <a:lnTo>
                    <a:pt x="1608367" y="399439"/>
                  </a:lnTo>
                  <a:cubicBezTo>
                    <a:pt x="1609806" y="398415"/>
                    <a:pt x="1611691" y="397903"/>
                    <a:pt x="1613577" y="397903"/>
                  </a:cubicBezTo>
                  <a:close/>
                  <a:moveTo>
                    <a:pt x="984267" y="397903"/>
                  </a:moveTo>
                  <a:cubicBezTo>
                    <a:pt x="986151" y="397903"/>
                    <a:pt x="988037" y="398415"/>
                    <a:pt x="989474" y="399439"/>
                  </a:cubicBezTo>
                  <a:lnTo>
                    <a:pt x="1010015" y="414061"/>
                  </a:lnTo>
                  <a:cubicBezTo>
                    <a:pt x="1012892" y="416108"/>
                    <a:pt x="1012892" y="419429"/>
                    <a:pt x="1010015" y="421476"/>
                  </a:cubicBezTo>
                  <a:lnTo>
                    <a:pt x="980212" y="442692"/>
                  </a:lnTo>
                  <a:cubicBezTo>
                    <a:pt x="977335" y="444740"/>
                    <a:pt x="972672" y="444740"/>
                    <a:pt x="969796" y="442692"/>
                  </a:cubicBezTo>
                  <a:lnTo>
                    <a:pt x="949255" y="428070"/>
                  </a:lnTo>
                  <a:cubicBezTo>
                    <a:pt x="946378" y="426022"/>
                    <a:pt x="946378" y="422702"/>
                    <a:pt x="949254" y="420654"/>
                  </a:cubicBezTo>
                  <a:lnTo>
                    <a:pt x="979058" y="399439"/>
                  </a:lnTo>
                  <a:cubicBezTo>
                    <a:pt x="980496" y="398415"/>
                    <a:pt x="982381" y="397903"/>
                    <a:pt x="984267" y="397903"/>
                  </a:cubicBezTo>
                  <a:close/>
                  <a:moveTo>
                    <a:pt x="2341175" y="392842"/>
                  </a:moveTo>
                  <a:cubicBezTo>
                    <a:pt x="2343016" y="392900"/>
                    <a:pt x="2344825" y="393458"/>
                    <a:pt x="2346167" y="394502"/>
                  </a:cubicBezTo>
                  <a:lnTo>
                    <a:pt x="2351928" y="398984"/>
                  </a:lnTo>
                  <a:cubicBezTo>
                    <a:pt x="2354612" y="401072"/>
                    <a:pt x="2354410" y="404314"/>
                    <a:pt x="2351476" y="406224"/>
                  </a:cubicBezTo>
                  <a:lnTo>
                    <a:pt x="2345181" y="410325"/>
                  </a:lnTo>
                  <a:cubicBezTo>
                    <a:pt x="2342248" y="412235"/>
                    <a:pt x="2337694" y="412091"/>
                    <a:pt x="2335009" y="410004"/>
                  </a:cubicBezTo>
                  <a:lnTo>
                    <a:pt x="2329249" y="405522"/>
                  </a:lnTo>
                  <a:cubicBezTo>
                    <a:pt x="2326566" y="403434"/>
                    <a:pt x="2326768" y="400192"/>
                    <a:pt x="2329700" y="398281"/>
                  </a:cubicBezTo>
                  <a:lnTo>
                    <a:pt x="2335996" y="394181"/>
                  </a:lnTo>
                  <a:cubicBezTo>
                    <a:pt x="2337463" y="393226"/>
                    <a:pt x="2339335" y="392784"/>
                    <a:pt x="2341175" y="392842"/>
                  </a:cubicBezTo>
                  <a:close/>
                  <a:moveTo>
                    <a:pt x="1710545" y="392842"/>
                  </a:moveTo>
                  <a:cubicBezTo>
                    <a:pt x="1712386" y="392900"/>
                    <a:pt x="1714195" y="393458"/>
                    <a:pt x="1715537" y="394502"/>
                  </a:cubicBezTo>
                  <a:lnTo>
                    <a:pt x="1721298" y="398984"/>
                  </a:lnTo>
                  <a:cubicBezTo>
                    <a:pt x="1723981" y="401072"/>
                    <a:pt x="1723780" y="404314"/>
                    <a:pt x="1720846" y="406224"/>
                  </a:cubicBezTo>
                  <a:lnTo>
                    <a:pt x="1714550" y="410325"/>
                  </a:lnTo>
                  <a:cubicBezTo>
                    <a:pt x="1711618" y="412235"/>
                    <a:pt x="1707063" y="412091"/>
                    <a:pt x="1704379" y="410004"/>
                  </a:cubicBezTo>
                  <a:lnTo>
                    <a:pt x="1698619" y="405522"/>
                  </a:lnTo>
                  <a:cubicBezTo>
                    <a:pt x="1695935" y="403434"/>
                    <a:pt x="1696138" y="400192"/>
                    <a:pt x="1699070" y="398281"/>
                  </a:cubicBezTo>
                  <a:lnTo>
                    <a:pt x="1705366" y="394181"/>
                  </a:lnTo>
                  <a:cubicBezTo>
                    <a:pt x="1706833" y="393226"/>
                    <a:pt x="1708704" y="392784"/>
                    <a:pt x="1710545" y="392842"/>
                  </a:cubicBezTo>
                  <a:close/>
                  <a:moveTo>
                    <a:pt x="1080041" y="392842"/>
                  </a:moveTo>
                  <a:cubicBezTo>
                    <a:pt x="1081882" y="392900"/>
                    <a:pt x="1083692" y="393458"/>
                    <a:pt x="1085034" y="394502"/>
                  </a:cubicBezTo>
                  <a:lnTo>
                    <a:pt x="1090794" y="398984"/>
                  </a:lnTo>
                  <a:cubicBezTo>
                    <a:pt x="1093478" y="401072"/>
                    <a:pt x="1093276" y="404314"/>
                    <a:pt x="1090343" y="406224"/>
                  </a:cubicBezTo>
                  <a:lnTo>
                    <a:pt x="1084047" y="410325"/>
                  </a:lnTo>
                  <a:cubicBezTo>
                    <a:pt x="1081114" y="412235"/>
                    <a:pt x="1076560" y="412091"/>
                    <a:pt x="1073876" y="410004"/>
                  </a:cubicBezTo>
                  <a:lnTo>
                    <a:pt x="1068116" y="405522"/>
                  </a:lnTo>
                  <a:cubicBezTo>
                    <a:pt x="1065431" y="403434"/>
                    <a:pt x="1065634" y="400192"/>
                    <a:pt x="1068567" y="398281"/>
                  </a:cubicBezTo>
                  <a:lnTo>
                    <a:pt x="1074862" y="394181"/>
                  </a:lnTo>
                  <a:cubicBezTo>
                    <a:pt x="1076330" y="393226"/>
                    <a:pt x="1078201" y="392784"/>
                    <a:pt x="1080041" y="392842"/>
                  </a:cubicBezTo>
                  <a:close/>
                  <a:moveTo>
                    <a:pt x="450732" y="392842"/>
                  </a:moveTo>
                  <a:cubicBezTo>
                    <a:pt x="452573" y="392900"/>
                    <a:pt x="454382" y="393458"/>
                    <a:pt x="455725" y="394502"/>
                  </a:cubicBezTo>
                  <a:lnTo>
                    <a:pt x="461484" y="398984"/>
                  </a:lnTo>
                  <a:cubicBezTo>
                    <a:pt x="464168" y="401072"/>
                    <a:pt x="463967" y="404314"/>
                    <a:pt x="461033" y="406224"/>
                  </a:cubicBezTo>
                  <a:lnTo>
                    <a:pt x="454737" y="410325"/>
                  </a:lnTo>
                  <a:cubicBezTo>
                    <a:pt x="451805" y="412235"/>
                    <a:pt x="447250" y="412091"/>
                    <a:pt x="444566" y="410004"/>
                  </a:cubicBezTo>
                  <a:lnTo>
                    <a:pt x="438806" y="405522"/>
                  </a:lnTo>
                  <a:cubicBezTo>
                    <a:pt x="436122" y="403434"/>
                    <a:pt x="436324" y="400192"/>
                    <a:pt x="439257" y="398281"/>
                  </a:cubicBezTo>
                  <a:lnTo>
                    <a:pt x="445553" y="394181"/>
                  </a:lnTo>
                  <a:cubicBezTo>
                    <a:pt x="447020" y="393226"/>
                    <a:pt x="448891" y="392784"/>
                    <a:pt x="450732" y="392842"/>
                  </a:cubicBezTo>
                  <a:close/>
                  <a:moveTo>
                    <a:pt x="2779300" y="389231"/>
                  </a:moveTo>
                  <a:lnTo>
                    <a:pt x="2781818" y="389999"/>
                  </a:lnTo>
                  <a:lnTo>
                    <a:pt x="2787687" y="406272"/>
                  </a:lnTo>
                  <a:lnTo>
                    <a:pt x="2761992" y="424137"/>
                  </a:lnTo>
                  <a:cubicBezTo>
                    <a:pt x="2758852" y="426321"/>
                    <a:pt x="2753821" y="426278"/>
                    <a:pt x="2750754" y="424043"/>
                  </a:cubicBezTo>
                  <a:lnTo>
                    <a:pt x="2744172" y="419246"/>
                  </a:lnTo>
                  <a:cubicBezTo>
                    <a:pt x="2741106" y="417011"/>
                    <a:pt x="2741165" y="413429"/>
                    <a:pt x="2744305" y="411246"/>
                  </a:cubicBezTo>
                  <a:lnTo>
                    <a:pt x="2773654" y="390841"/>
                  </a:lnTo>
                  <a:cubicBezTo>
                    <a:pt x="2775223" y="389749"/>
                    <a:pt x="2777266" y="389214"/>
                    <a:pt x="2779300" y="389231"/>
                  </a:cubicBezTo>
                  <a:close/>
                  <a:moveTo>
                    <a:pt x="2148669" y="389231"/>
                  </a:moveTo>
                  <a:cubicBezTo>
                    <a:pt x="2150703" y="389248"/>
                    <a:pt x="2152728" y="389818"/>
                    <a:pt x="2154262" y="390935"/>
                  </a:cubicBezTo>
                  <a:lnTo>
                    <a:pt x="2160842" y="395732"/>
                  </a:lnTo>
                  <a:cubicBezTo>
                    <a:pt x="2163909" y="397968"/>
                    <a:pt x="2163850" y="401549"/>
                    <a:pt x="2160709" y="403732"/>
                  </a:cubicBezTo>
                  <a:lnTo>
                    <a:pt x="2131362" y="424137"/>
                  </a:lnTo>
                  <a:cubicBezTo>
                    <a:pt x="2128222" y="426321"/>
                    <a:pt x="2123191" y="426278"/>
                    <a:pt x="2120123" y="424043"/>
                  </a:cubicBezTo>
                  <a:lnTo>
                    <a:pt x="2113542" y="419246"/>
                  </a:lnTo>
                  <a:cubicBezTo>
                    <a:pt x="2110475" y="417011"/>
                    <a:pt x="2110534" y="413429"/>
                    <a:pt x="2113674" y="411246"/>
                  </a:cubicBezTo>
                  <a:lnTo>
                    <a:pt x="2143023" y="390841"/>
                  </a:lnTo>
                  <a:cubicBezTo>
                    <a:pt x="2144593" y="389749"/>
                    <a:pt x="2146636" y="389214"/>
                    <a:pt x="2148669" y="389231"/>
                  </a:cubicBezTo>
                  <a:close/>
                  <a:moveTo>
                    <a:pt x="1518166" y="389231"/>
                  </a:moveTo>
                  <a:cubicBezTo>
                    <a:pt x="1520199" y="389248"/>
                    <a:pt x="1522225" y="389818"/>
                    <a:pt x="1523758" y="390935"/>
                  </a:cubicBezTo>
                  <a:lnTo>
                    <a:pt x="1530339" y="395732"/>
                  </a:lnTo>
                  <a:cubicBezTo>
                    <a:pt x="1533406" y="397968"/>
                    <a:pt x="1533347" y="401549"/>
                    <a:pt x="1530206" y="403732"/>
                  </a:cubicBezTo>
                  <a:lnTo>
                    <a:pt x="1500859" y="424137"/>
                  </a:lnTo>
                  <a:cubicBezTo>
                    <a:pt x="1497718" y="426321"/>
                    <a:pt x="1492687" y="426278"/>
                    <a:pt x="1489619" y="424043"/>
                  </a:cubicBezTo>
                  <a:lnTo>
                    <a:pt x="1483039" y="419246"/>
                  </a:lnTo>
                  <a:cubicBezTo>
                    <a:pt x="1479972" y="417011"/>
                    <a:pt x="1480031" y="413429"/>
                    <a:pt x="1483171" y="411246"/>
                  </a:cubicBezTo>
                  <a:lnTo>
                    <a:pt x="1512519" y="390841"/>
                  </a:lnTo>
                  <a:cubicBezTo>
                    <a:pt x="1514090" y="389749"/>
                    <a:pt x="1516133" y="389214"/>
                    <a:pt x="1518166" y="389231"/>
                  </a:cubicBezTo>
                  <a:close/>
                  <a:moveTo>
                    <a:pt x="888857" y="389231"/>
                  </a:moveTo>
                  <a:cubicBezTo>
                    <a:pt x="890890" y="389248"/>
                    <a:pt x="892915" y="389818"/>
                    <a:pt x="894448" y="390935"/>
                  </a:cubicBezTo>
                  <a:lnTo>
                    <a:pt x="901030" y="395732"/>
                  </a:lnTo>
                  <a:cubicBezTo>
                    <a:pt x="904096" y="397968"/>
                    <a:pt x="904038" y="401549"/>
                    <a:pt x="900897" y="403732"/>
                  </a:cubicBezTo>
                  <a:lnTo>
                    <a:pt x="871549" y="424137"/>
                  </a:lnTo>
                  <a:cubicBezTo>
                    <a:pt x="868408" y="426321"/>
                    <a:pt x="863377" y="426278"/>
                    <a:pt x="860310" y="424043"/>
                  </a:cubicBezTo>
                  <a:lnTo>
                    <a:pt x="853729" y="419246"/>
                  </a:lnTo>
                  <a:cubicBezTo>
                    <a:pt x="850662" y="417011"/>
                    <a:pt x="850722" y="413429"/>
                    <a:pt x="853861" y="411246"/>
                  </a:cubicBezTo>
                  <a:lnTo>
                    <a:pt x="883210" y="390841"/>
                  </a:lnTo>
                  <a:cubicBezTo>
                    <a:pt x="884780" y="389749"/>
                    <a:pt x="886823" y="389214"/>
                    <a:pt x="888857" y="389231"/>
                  </a:cubicBezTo>
                  <a:close/>
                  <a:moveTo>
                    <a:pt x="2623303" y="365810"/>
                  </a:moveTo>
                  <a:cubicBezTo>
                    <a:pt x="2626074" y="365810"/>
                    <a:pt x="2628846" y="366563"/>
                    <a:pt x="2630961" y="368069"/>
                  </a:cubicBezTo>
                  <a:lnTo>
                    <a:pt x="2682748" y="404934"/>
                  </a:lnTo>
                  <a:cubicBezTo>
                    <a:pt x="2686977" y="407945"/>
                    <a:pt x="2686978" y="412826"/>
                    <a:pt x="2682748" y="415838"/>
                  </a:cubicBezTo>
                  <a:lnTo>
                    <a:pt x="2618033" y="461905"/>
                  </a:lnTo>
                  <a:cubicBezTo>
                    <a:pt x="2613804" y="464916"/>
                    <a:pt x="2606946" y="464916"/>
                    <a:pt x="2602716" y="461905"/>
                  </a:cubicBezTo>
                  <a:lnTo>
                    <a:pt x="2550929" y="425040"/>
                  </a:lnTo>
                  <a:cubicBezTo>
                    <a:pt x="2546699" y="422029"/>
                    <a:pt x="2546699" y="417147"/>
                    <a:pt x="2550929" y="414136"/>
                  </a:cubicBezTo>
                  <a:lnTo>
                    <a:pt x="2615643" y="368069"/>
                  </a:lnTo>
                  <a:cubicBezTo>
                    <a:pt x="2617759" y="366563"/>
                    <a:pt x="2620531" y="365810"/>
                    <a:pt x="2623303" y="365810"/>
                  </a:cubicBezTo>
                  <a:close/>
                  <a:moveTo>
                    <a:pt x="1992672" y="365810"/>
                  </a:moveTo>
                  <a:cubicBezTo>
                    <a:pt x="1995443" y="365810"/>
                    <a:pt x="1998215" y="366563"/>
                    <a:pt x="2000330" y="368069"/>
                  </a:cubicBezTo>
                  <a:lnTo>
                    <a:pt x="2052117" y="404934"/>
                  </a:lnTo>
                  <a:cubicBezTo>
                    <a:pt x="2056347" y="407945"/>
                    <a:pt x="2056348" y="412826"/>
                    <a:pt x="2052117" y="415838"/>
                  </a:cubicBezTo>
                  <a:lnTo>
                    <a:pt x="1987403" y="461905"/>
                  </a:lnTo>
                  <a:cubicBezTo>
                    <a:pt x="1983173" y="464916"/>
                    <a:pt x="1976315" y="464916"/>
                    <a:pt x="1972085" y="461905"/>
                  </a:cubicBezTo>
                  <a:lnTo>
                    <a:pt x="1920298" y="425040"/>
                  </a:lnTo>
                  <a:cubicBezTo>
                    <a:pt x="1916068" y="422029"/>
                    <a:pt x="1916068" y="417147"/>
                    <a:pt x="1920298" y="414136"/>
                  </a:cubicBezTo>
                  <a:lnTo>
                    <a:pt x="1985013" y="368069"/>
                  </a:lnTo>
                  <a:cubicBezTo>
                    <a:pt x="1987128" y="366563"/>
                    <a:pt x="1989900" y="365810"/>
                    <a:pt x="1992672" y="365810"/>
                  </a:cubicBezTo>
                  <a:close/>
                  <a:moveTo>
                    <a:pt x="1362169" y="365810"/>
                  </a:moveTo>
                  <a:cubicBezTo>
                    <a:pt x="1364940" y="365810"/>
                    <a:pt x="1367712" y="366563"/>
                    <a:pt x="1369827" y="368069"/>
                  </a:cubicBezTo>
                  <a:lnTo>
                    <a:pt x="1421614" y="404934"/>
                  </a:lnTo>
                  <a:cubicBezTo>
                    <a:pt x="1425844" y="407945"/>
                    <a:pt x="1425844" y="412826"/>
                    <a:pt x="1421614" y="415838"/>
                  </a:cubicBezTo>
                  <a:lnTo>
                    <a:pt x="1356899" y="461905"/>
                  </a:lnTo>
                  <a:cubicBezTo>
                    <a:pt x="1352669" y="464916"/>
                    <a:pt x="1345812" y="464916"/>
                    <a:pt x="1341582" y="461905"/>
                  </a:cubicBezTo>
                  <a:lnTo>
                    <a:pt x="1289795" y="425040"/>
                  </a:lnTo>
                  <a:cubicBezTo>
                    <a:pt x="1285565" y="422029"/>
                    <a:pt x="1285565" y="417147"/>
                    <a:pt x="1289795" y="414136"/>
                  </a:cubicBezTo>
                  <a:lnTo>
                    <a:pt x="1354510" y="368069"/>
                  </a:lnTo>
                  <a:cubicBezTo>
                    <a:pt x="1356625" y="366563"/>
                    <a:pt x="1359396" y="365810"/>
                    <a:pt x="1362169" y="365810"/>
                  </a:cubicBezTo>
                  <a:close/>
                  <a:moveTo>
                    <a:pt x="732859" y="365810"/>
                  </a:moveTo>
                  <a:cubicBezTo>
                    <a:pt x="735630" y="365810"/>
                    <a:pt x="738403" y="366563"/>
                    <a:pt x="740517" y="368069"/>
                  </a:cubicBezTo>
                  <a:lnTo>
                    <a:pt x="792304" y="404934"/>
                  </a:lnTo>
                  <a:cubicBezTo>
                    <a:pt x="796534" y="407945"/>
                    <a:pt x="796534" y="412826"/>
                    <a:pt x="792304" y="415838"/>
                  </a:cubicBezTo>
                  <a:lnTo>
                    <a:pt x="727590" y="461905"/>
                  </a:lnTo>
                  <a:cubicBezTo>
                    <a:pt x="723360" y="464916"/>
                    <a:pt x="716502" y="464916"/>
                    <a:pt x="712273" y="461905"/>
                  </a:cubicBezTo>
                  <a:lnTo>
                    <a:pt x="660485" y="425040"/>
                  </a:lnTo>
                  <a:cubicBezTo>
                    <a:pt x="656256" y="422029"/>
                    <a:pt x="656256" y="417147"/>
                    <a:pt x="660485" y="414136"/>
                  </a:cubicBezTo>
                  <a:lnTo>
                    <a:pt x="725200" y="368069"/>
                  </a:lnTo>
                  <a:cubicBezTo>
                    <a:pt x="727315" y="366563"/>
                    <a:pt x="730087" y="365810"/>
                    <a:pt x="732859" y="365810"/>
                  </a:cubicBezTo>
                  <a:close/>
                  <a:moveTo>
                    <a:pt x="2446964" y="364115"/>
                  </a:moveTo>
                  <a:cubicBezTo>
                    <a:pt x="2449735" y="364115"/>
                    <a:pt x="2452505" y="364868"/>
                    <a:pt x="2454619" y="366372"/>
                  </a:cubicBezTo>
                  <a:lnTo>
                    <a:pt x="2499624" y="398410"/>
                  </a:lnTo>
                  <a:cubicBezTo>
                    <a:pt x="2503852" y="401420"/>
                    <a:pt x="2503852" y="406299"/>
                    <a:pt x="2499624" y="409308"/>
                  </a:cubicBezTo>
                  <a:lnTo>
                    <a:pt x="2468950" y="431144"/>
                  </a:lnTo>
                  <a:cubicBezTo>
                    <a:pt x="2464723" y="434153"/>
                    <a:pt x="2457868" y="434153"/>
                    <a:pt x="2453641" y="431144"/>
                  </a:cubicBezTo>
                  <a:lnTo>
                    <a:pt x="2408635" y="399106"/>
                  </a:lnTo>
                  <a:cubicBezTo>
                    <a:pt x="2404408" y="396097"/>
                    <a:pt x="2404408" y="391218"/>
                    <a:pt x="2408635" y="388208"/>
                  </a:cubicBezTo>
                  <a:lnTo>
                    <a:pt x="2439309" y="366372"/>
                  </a:lnTo>
                  <a:cubicBezTo>
                    <a:pt x="2441423" y="364868"/>
                    <a:pt x="2444193" y="364115"/>
                    <a:pt x="2446964" y="364115"/>
                  </a:cubicBezTo>
                  <a:close/>
                  <a:moveTo>
                    <a:pt x="1816333" y="364115"/>
                  </a:moveTo>
                  <a:cubicBezTo>
                    <a:pt x="1819104" y="364115"/>
                    <a:pt x="1821875" y="364868"/>
                    <a:pt x="1823988" y="366372"/>
                  </a:cubicBezTo>
                  <a:lnTo>
                    <a:pt x="1868994" y="398410"/>
                  </a:lnTo>
                  <a:cubicBezTo>
                    <a:pt x="1873222" y="401420"/>
                    <a:pt x="1873222" y="406299"/>
                    <a:pt x="1868994" y="409308"/>
                  </a:cubicBezTo>
                  <a:lnTo>
                    <a:pt x="1838320" y="431144"/>
                  </a:lnTo>
                  <a:cubicBezTo>
                    <a:pt x="1834092" y="434153"/>
                    <a:pt x="1827238" y="434153"/>
                    <a:pt x="1823010" y="431144"/>
                  </a:cubicBezTo>
                  <a:lnTo>
                    <a:pt x="1778005" y="399106"/>
                  </a:lnTo>
                  <a:cubicBezTo>
                    <a:pt x="1773777" y="396097"/>
                    <a:pt x="1773777" y="391218"/>
                    <a:pt x="1778005" y="388208"/>
                  </a:cubicBezTo>
                  <a:lnTo>
                    <a:pt x="1808679" y="366372"/>
                  </a:lnTo>
                  <a:cubicBezTo>
                    <a:pt x="1810793" y="364868"/>
                    <a:pt x="1813563" y="364115"/>
                    <a:pt x="1816333" y="364115"/>
                  </a:cubicBezTo>
                  <a:close/>
                  <a:moveTo>
                    <a:pt x="1185830" y="364115"/>
                  </a:moveTo>
                  <a:cubicBezTo>
                    <a:pt x="1188601" y="364115"/>
                    <a:pt x="1191371" y="364868"/>
                    <a:pt x="1193485" y="366372"/>
                  </a:cubicBezTo>
                  <a:lnTo>
                    <a:pt x="1238490" y="398410"/>
                  </a:lnTo>
                  <a:cubicBezTo>
                    <a:pt x="1242718" y="401420"/>
                    <a:pt x="1242718" y="406299"/>
                    <a:pt x="1238490" y="409308"/>
                  </a:cubicBezTo>
                  <a:lnTo>
                    <a:pt x="1207817" y="431144"/>
                  </a:lnTo>
                  <a:cubicBezTo>
                    <a:pt x="1203588" y="434153"/>
                    <a:pt x="1196734" y="434153"/>
                    <a:pt x="1192507" y="431144"/>
                  </a:cubicBezTo>
                  <a:lnTo>
                    <a:pt x="1147501" y="399106"/>
                  </a:lnTo>
                  <a:cubicBezTo>
                    <a:pt x="1143273" y="396097"/>
                    <a:pt x="1143273" y="391218"/>
                    <a:pt x="1147501" y="388208"/>
                  </a:cubicBezTo>
                  <a:lnTo>
                    <a:pt x="1178175" y="366372"/>
                  </a:lnTo>
                  <a:cubicBezTo>
                    <a:pt x="1180289" y="364868"/>
                    <a:pt x="1183059" y="364115"/>
                    <a:pt x="1185830" y="364115"/>
                  </a:cubicBezTo>
                  <a:close/>
                  <a:moveTo>
                    <a:pt x="556520" y="364115"/>
                  </a:moveTo>
                  <a:cubicBezTo>
                    <a:pt x="559291" y="364115"/>
                    <a:pt x="562061" y="364868"/>
                    <a:pt x="564176" y="366372"/>
                  </a:cubicBezTo>
                  <a:lnTo>
                    <a:pt x="609181" y="398410"/>
                  </a:lnTo>
                  <a:cubicBezTo>
                    <a:pt x="613408" y="401420"/>
                    <a:pt x="613408" y="406299"/>
                    <a:pt x="609181" y="409308"/>
                  </a:cubicBezTo>
                  <a:lnTo>
                    <a:pt x="578507" y="431144"/>
                  </a:lnTo>
                  <a:cubicBezTo>
                    <a:pt x="574279" y="434153"/>
                    <a:pt x="567424" y="434153"/>
                    <a:pt x="563197" y="431144"/>
                  </a:cubicBezTo>
                  <a:lnTo>
                    <a:pt x="518191" y="399106"/>
                  </a:lnTo>
                  <a:cubicBezTo>
                    <a:pt x="513964" y="396097"/>
                    <a:pt x="513964" y="391218"/>
                    <a:pt x="518191" y="388208"/>
                  </a:cubicBezTo>
                  <a:lnTo>
                    <a:pt x="548866" y="366372"/>
                  </a:lnTo>
                  <a:cubicBezTo>
                    <a:pt x="550979" y="364868"/>
                    <a:pt x="553750" y="364115"/>
                    <a:pt x="556520" y="364115"/>
                  </a:cubicBezTo>
                  <a:close/>
                  <a:moveTo>
                    <a:pt x="2377000" y="362890"/>
                  </a:moveTo>
                  <a:cubicBezTo>
                    <a:pt x="2379299" y="362864"/>
                    <a:pt x="2381612" y="363463"/>
                    <a:pt x="2383394" y="364692"/>
                  </a:cubicBezTo>
                  <a:lnTo>
                    <a:pt x="2391041" y="369968"/>
                  </a:lnTo>
                  <a:cubicBezTo>
                    <a:pt x="2394603" y="372426"/>
                    <a:pt x="2394692" y="376475"/>
                    <a:pt x="2391239" y="379012"/>
                  </a:cubicBezTo>
                  <a:lnTo>
                    <a:pt x="2370412" y="394309"/>
                  </a:lnTo>
                  <a:cubicBezTo>
                    <a:pt x="2366959" y="396845"/>
                    <a:pt x="2361270" y="396909"/>
                    <a:pt x="2357707" y="394450"/>
                  </a:cubicBezTo>
                  <a:lnTo>
                    <a:pt x="2350061" y="389174"/>
                  </a:lnTo>
                  <a:cubicBezTo>
                    <a:pt x="2346497" y="386716"/>
                    <a:pt x="2346409" y="382667"/>
                    <a:pt x="2349862" y="380131"/>
                  </a:cubicBezTo>
                  <a:lnTo>
                    <a:pt x="2370689" y="364834"/>
                  </a:lnTo>
                  <a:cubicBezTo>
                    <a:pt x="2372416" y="363566"/>
                    <a:pt x="2374701" y="362916"/>
                    <a:pt x="2377000" y="362890"/>
                  </a:cubicBezTo>
                  <a:close/>
                  <a:moveTo>
                    <a:pt x="1746369" y="362890"/>
                  </a:moveTo>
                  <a:cubicBezTo>
                    <a:pt x="1748669" y="362864"/>
                    <a:pt x="1750982" y="363463"/>
                    <a:pt x="1752763" y="364692"/>
                  </a:cubicBezTo>
                  <a:lnTo>
                    <a:pt x="1760410" y="369968"/>
                  </a:lnTo>
                  <a:cubicBezTo>
                    <a:pt x="1763973" y="372426"/>
                    <a:pt x="1764062" y="376475"/>
                    <a:pt x="1760608" y="379012"/>
                  </a:cubicBezTo>
                  <a:lnTo>
                    <a:pt x="1739781" y="394309"/>
                  </a:lnTo>
                  <a:cubicBezTo>
                    <a:pt x="1736328" y="396845"/>
                    <a:pt x="1730639" y="396909"/>
                    <a:pt x="1727076" y="394450"/>
                  </a:cubicBezTo>
                  <a:lnTo>
                    <a:pt x="1719430" y="389174"/>
                  </a:lnTo>
                  <a:cubicBezTo>
                    <a:pt x="1715867" y="386716"/>
                    <a:pt x="1715778" y="382667"/>
                    <a:pt x="1719232" y="380131"/>
                  </a:cubicBezTo>
                  <a:lnTo>
                    <a:pt x="1740058" y="364834"/>
                  </a:lnTo>
                  <a:cubicBezTo>
                    <a:pt x="1741785" y="363566"/>
                    <a:pt x="1744071" y="362916"/>
                    <a:pt x="1746369" y="362890"/>
                  </a:cubicBezTo>
                  <a:close/>
                  <a:moveTo>
                    <a:pt x="1115866" y="362890"/>
                  </a:moveTo>
                  <a:cubicBezTo>
                    <a:pt x="1118165" y="362864"/>
                    <a:pt x="1120478" y="363463"/>
                    <a:pt x="1122260" y="364692"/>
                  </a:cubicBezTo>
                  <a:lnTo>
                    <a:pt x="1129907" y="369968"/>
                  </a:lnTo>
                  <a:cubicBezTo>
                    <a:pt x="1133469" y="372426"/>
                    <a:pt x="1133559" y="376475"/>
                    <a:pt x="1130105" y="379012"/>
                  </a:cubicBezTo>
                  <a:lnTo>
                    <a:pt x="1109278" y="394309"/>
                  </a:lnTo>
                  <a:cubicBezTo>
                    <a:pt x="1105825" y="396845"/>
                    <a:pt x="1100136" y="396909"/>
                    <a:pt x="1096573" y="394450"/>
                  </a:cubicBezTo>
                  <a:lnTo>
                    <a:pt x="1088927" y="389174"/>
                  </a:lnTo>
                  <a:cubicBezTo>
                    <a:pt x="1085364" y="386716"/>
                    <a:pt x="1085274" y="382667"/>
                    <a:pt x="1088729" y="380131"/>
                  </a:cubicBezTo>
                  <a:lnTo>
                    <a:pt x="1109555" y="364834"/>
                  </a:lnTo>
                  <a:cubicBezTo>
                    <a:pt x="1111282" y="363566"/>
                    <a:pt x="1113567" y="362916"/>
                    <a:pt x="1115866" y="362890"/>
                  </a:cubicBezTo>
                  <a:close/>
                  <a:moveTo>
                    <a:pt x="486557" y="362890"/>
                  </a:moveTo>
                  <a:cubicBezTo>
                    <a:pt x="488856" y="362864"/>
                    <a:pt x="491169" y="363463"/>
                    <a:pt x="492950" y="364692"/>
                  </a:cubicBezTo>
                  <a:lnTo>
                    <a:pt x="500597" y="369968"/>
                  </a:lnTo>
                  <a:cubicBezTo>
                    <a:pt x="504160" y="372426"/>
                    <a:pt x="504249" y="376475"/>
                    <a:pt x="500795" y="379012"/>
                  </a:cubicBezTo>
                  <a:lnTo>
                    <a:pt x="479969" y="394309"/>
                  </a:lnTo>
                  <a:cubicBezTo>
                    <a:pt x="476515" y="396845"/>
                    <a:pt x="470827" y="396909"/>
                    <a:pt x="467264" y="394450"/>
                  </a:cubicBezTo>
                  <a:lnTo>
                    <a:pt x="459617" y="389174"/>
                  </a:lnTo>
                  <a:cubicBezTo>
                    <a:pt x="456054" y="386716"/>
                    <a:pt x="455965" y="382667"/>
                    <a:pt x="459419" y="380131"/>
                  </a:cubicBezTo>
                  <a:lnTo>
                    <a:pt x="480245" y="364834"/>
                  </a:lnTo>
                  <a:cubicBezTo>
                    <a:pt x="481972" y="363566"/>
                    <a:pt x="484258" y="362916"/>
                    <a:pt x="486557" y="362890"/>
                  </a:cubicBezTo>
                  <a:close/>
                  <a:moveTo>
                    <a:pt x="2270555" y="362698"/>
                  </a:moveTo>
                  <a:lnTo>
                    <a:pt x="2298928" y="362698"/>
                  </a:lnTo>
                  <a:cubicBezTo>
                    <a:pt x="2307697" y="362698"/>
                    <a:pt x="2314806" y="367759"/>
                    <a:pt x="2314806" y="374001"/>
                  </a:cubicBezTo>
                  <a:lnTo>
                    <a:pt x="2314806" y="387398"/>
                  </a:lnTo>
                  <a:cubicBezTo>
                    <a:pt x="2314807" y="393640"/>
                    <a:pt x="2307697" y="398701"/>
                    <a:pt x="2298928" y="398700"/>
                  </a:cubicBezTo>
                  <a:lnTo>
                    <a:pt x="2270555" y="398700"/>
                  </a:lnTo>
                  <a:cubicBezTo>
                    <a:pt x="2261787" y="398701"/>
                    <a:pt x="2254678" y="393640"/>
                    <a:pt x="2254678" y="387398"/>
                  </a:cubicBezTo>
                  <a:lnTo>
                    <a:pt x="2254678" y="374001"/>
                  </a:lnTo>
                  <a:cubicBezTo>
                    <a:pt x="2254678" y="367759"/>
                    <a:pt x="2261787" y="362698"/>
                    <a:pt x="2270555" y="362698"/>
                  </a:cubicBezTo>
                  <a:close/>
                  <a:moveTo>
                    <a:pt x="1640052" y="362698"/>
                  </a:moveTo>
                  <a:lnTo>
                    <a:pt x="1668424" y="362698"/>
                  </a:lnTo>
                  <a:cubicBezTo>
                    <a:pt x="1677194" y="362698"/>
                    <a:pt x="1684303" y="367759"/>
                    <a:pt x="1684303" y="374001"/>
                  </a:cubicBezTo>
                  <a:lnTo>
                    <a:pt x="1684303" y="387398"/>
                  </a:lnTo>
                  <a:cubicBezTo>
                    <a:pt x="1684303" y="393640"/>
                    <a:pt x="1677194" y="398701"/>
                    <a:pt x="1668425" y="398700"/>
                  </a:cubicBezTo>
                  <a:lnTo>
                    <a:pt x="1640052" y="398700"/>
                  </a:lnTo>
                  <a:cubicBezTo>
                    <a:pt x="1631283" y="398701"/>
                    <a:pt x="1624174" y="393640"/>
                    <a:pt x="1624174" y="387398"/>
                  </a:cubicBezTo>
                  <a:lnTo>
                    <a:pt x="1624174" y="374001"/>
                  </a:lnTo>
                  <a:cubicBezTo>
                    <a:pt x="1624174" y="367759"/>
                    <a:pt x="1631283" y="362698"/>
                    <a:pt x="1640052" y="362698"/>
                  </a:cubicBezTo>
                  <a:close/>
                  <a:moveTo>
                    <a:pt x="1010742" y="362698"/>
                  </a:moveTo>
                  <a:lnTo>
                    <a:pt x="1039115" y="362698"/>
                  </a:lnTo>
                  <a:cubicBezTo>
                    <a:pt x="1047884" y="362698"/>
                    <a:pt x="1054993" y="367759"/>
                    <a:pt x="1054993" y="374001"/>
                  </a:cubicBezTo>
                  <a:lnTo>
                    <a:pt x="1054993" y="387398"/>
                  </a:lnTo>
                  <a:cubicBezTo>
                    <a:pt x="1054993" y="393640"/>
                    <a:pt x="1047884" y="398701"/>
                    <a:pt x="1039115" y="398700"/>
                  </a:cubicBezTo>
                  <a:lnTo>
                    <a:pt x="1010742" y="398700"/>
                  </a:lnTo>
                  <a:cubicBezTo>
                    <a:pt x="1001974" y="398701"/>
                    <a:pt x="994865" y="393640"/>
                    <a:pt x="994865" y="387398"/>
                  </a:cubicBezTo>
                  <a:lnTo>
                    <a:pt x="994865" y="374001"/>
                  </a:lnTo>
                  <a:cubicBezTo>
                    <a:pt x="994865" y="367759"/>
                    <a:pt x="1001974" y="362698"/>
                    <a:pt x="1010742" y="362698"/>
                  </a:cubicBezTo>
                  <a:close/>
                  <a:moveTo>
                    <a:pt x="380239" y="362698"/>
                  </a:moveTo>
                  <a:lnTo>
                    <a:pt x="408611" y="362698"/>
                  </a:lnTo>
                  <a:cubicBezTo>
                    <a:pt x="417381" y="362698"/>
                    <a:pt x="424489" y="367759"/>
                    <a:pt x="424489" y="374001"/>
                  </a:cubicBezTo>
                  <a:lnTo>
                    <a:pt x="424489" y="387398"/>
                  </a:lnTo>
                  <a:cubicBezTo>
                    <a:pt x="424490" y="393640"/>
                    <a:pt x="417381" y="398701"/>
                    <a:pt x="408612" y="398700"/>
                  </a:cubicBezTo>
                  <a:lnTo>
                    <a:pt x="380239" y="398700"/>
                  </a:lnTo>
                  <a:cubicBezTo>
                    <a:pt x="371470" y="398701"/>
                    <a:pt x="364361" y="393640"/>
                    <a:pt x="364361" y="387398"/>
                  </a:cubicBezTo>
                  <a:lnTo>
                    <a:pt x="364361" y="374001"/>
                  </a:lnTo>
                  <a:cubicBezTo>
                    <a:pt x="364361" y="367759"/>
                    <a:pt x="371470" y="362698"/>
                    <a:pt x="380239" y="362698"/>
                  </a:cubicBezTo>
                  <a:close/>
                  <a:moveTo>
                    <a:pt x="2607594" y="327548"/>
                  </a:moveTo>
                  <a:cubicBezTo>
                    <a:pt x="2609264" y="327569"/>
                    <a:pt x="2610922" y="328044"/>
                    <a:pt x="2612173" y="328966"/>
                  </a:cubicBezTo>
                  <a:lnTo>
                    <a:pt x="2632890" y="344246"/>
                  </a:lnTo>
                  <a:cubicBezTo>
                    <a:pt x="2635393" y="346092"/>
                    <a:pt x="2635319" y="349032"/>
                    <a:pt x="2632727" y="350813"/>
                  </a:cubicBezTo>
                  <a:lnTo>
                    <a:pt x="2625616" y="355699"/>
                  </a:lnTo>
                  <a:cubicBezTo>
                    <a:pt x="2623024" y="357481"/>
                    <a:pt x="2618893" y="357428"/>
                    <a:pt x="2616391" y="355583"/>
                  </a:cubicBezTo>
                  <a:lnTo>
                    <a:pt x="2595673" y="340303"/>
                  </a:lnTo>
                  <a:cubicBezTo>
                    <a:pt x="2593172" y="338458"/>
                    <a:pt x="2593244" y="335517"/>
                    <a:pt x="2595837" y="333736"/>
                  </a:cubicBezTo>
                  <a:lnTo>
                    <a:pt x="2602948" y="328850"/>
                  </a:lnTo>
                  <a:cubicBezTo>
                    <a:pt x="2604244" y="327960"/>
                    <a:pt x="2605925" y="327528"/>
                    <a:pt x="2607594" y="327548"/>
                  </a:cubicBezTo>
                  <a:close/>
                  <a:moveTo>
                    <a:pt x="1976964" y="327548"/>
                  </a:moveTo>
                  <a:lnTo>
                    <a:pt x="1981543" y="328966"/>
                  </a:lnTo>
                  <a:lnTo>
                    <a:pt x="2002260" y="344246"/>
                  </a:lnTo>
                  <a:cubicBezTo>
                    <a:pt x="2004762" y="346092"/>
                    <a:pt x="2004689" y="349032"/>
                    <a:pt x="2002096" y="350813"/>
                  </a:cubicBezTo>
                  <a:lnTo>
                    <a:pt x="1994986" y="355699"/>
                  </a:lnTo>
                  <a:cubicBezTo>
                    <a:pt x="1992393" y="357481"/>
                    <a:pt x="1988262" y="357428"/>
                    <a:pt x="1985760" y="355583"/>
                  </a:cubicBezTo>
                  <a:lnTo>
                    <a:pt x="1965043" y="340303"/>
                  </a:lnTo>
                  <a:cubicBezTo>
                    <a:pt x="1962541" y="338458"/>
                    <a:pt x="1962613" y="335517"/>
                    <a:pt x="1965206" y="333736"/>
                  </a:cubicBezTo>
                  <a:lnTo>
                    <a:pt x="1972317" y="328850"/>
                  </a:lnTo>
                  <a:cubicBezTo>
                    <a:pt x="1973613" y="327960"/>
                    <a:pt x="1975294" y="327528"/>
                    <a:pt x="1976964" y="327548"/>
                  </a:cubicBezTo>
                  <a:close/>
                  <a:moveTo>
                    <a:pt x="1346460" y="327548"/>
                  </a:moveTo>
                  <a:cubicBezTo>
                    <a:pt x="1348130" y="327569"/>
                    <a:pt x="1349788" y="328044"/>
                    <a:pt x="1351039" y="328966"/>
                  </a:cubicBezTo>
                  <a:lnTo>
                    <a:pt x="1371757" y="344246"/>
                  </a:lnTo>
                  <a:cubicBezTo>
                    <a:pt x="1374259" y="346092"/>
                    <a:pt x="1374186" y="349032"/>
                    <a:pt x="1371593" y="350813"/>
                  </a:cubicBezTo>
                  <a:lnTo>
                    <a:pt x="1364482" y="355699"/>
                  </a:lnTo>
                  <a:cubicBezTo>
                    <a:pt x="1361890" y="357481"/>
                    <a:pt x="1357759" y="357428"/>
                    <a:pt x="1355257" y="355583"/>
                  </a:cubicBezTo>
                  <a:lnTo>
                    <a:pt x="1334540" y="340303"/>
                  </a:lnTo>
                  <a:cubicBezTo>
                    <a:pt x="1332037" y="338458"/>
                    <a:pt x="1332110" y="335517"/>
                    <a:pt x="1334703" y="333736"/>
                  </a:cubicBezTo>
                  <a:lnTo>
                    <a:pt x="1341814" y="328850"/>
                  </a:lnTo>
                  <a:cubicBezTo>
                    <a:pt x="1343110" y="327960"/>
                    <a:pt x="1344791" y="327528"/>
                    <a:pt x="1346460" y="327548"/>
                  </a:cubicBezTo>
                  <a:close/>
                  <a:moveTo>
                    <a:pt x="717150" y="327548"/>
                  </a:moveTo>
                  <a:lnTo>
                    <a:pt x="721729" y="328966"/>
                  </a:lnTo>
                  <a:lnTo>
                    <a:pt x="742447" y="344246"/>
                  </a:lnTo>
                  <a:cubicBezTo>
                    <a:pt x="744950" y="346092"/>
                    <a:pt x="744876" y="349032"/>
                    <a:pt x="742284" y="350813"/>
                  </a:cubicBezTo>
                  <a:lnTo>
                    <a:pt x="735172" y="355699"/>
                  </a:lnTo>
                  <a:cubicBezTo>
                    <a:pt x="732580" y="357481"/>
                    <a:pt x="728450" y="357428"/>
                    <a:pt x="725948" y="355583"/>
                  </a:cubicBezTo>
                  <a:lnTo>
                    <a:pt x="705230" y="340303"/>
                  </a:lnTo>
                  <a:cubicBezTo>
                    <a:pt x="702728" y="338458"/>
                    <a:pt x="702801" y="335517"/>
                    <a:pt x="705393" y="333736"/>
                  </a:cubicBezTo>
                  <a:lnTo>
                    <a:pt x="712504" y="328850"/>
                  </a:lnTo>
                  <a:cubicBezTo>
                    <a:pt x="713800" y="327960"/>
                    <a:pt x="715481" y="327528"/>
                    <a:pt x="717150" y="327548"/>
                  </a:cubicBezTo>
                  <a:close/>
                  <a:moveTo>
                    <a:pt x="2431171" y="315203"/>
                  </a:moveTo>
                  <a:cubicBezTo>
                    <a:pt x="2432979" y="315130"/>
                    <a:pt x="2434837" y="315308"/>
                    <a:pt x="2436649" y="315769"/>
                  </a:cubicBezTo>
                  <a:lnTo>
                    <a:pt x="2458815" y="321412"/>
                  </a:lnTo>
                  <a:cubicBezTo>
                    <a:pt x="2466065" y="323258"/>
                    <a:pt x="2469840" y="328937"/>
                    <a:pt x="2467247" y="334098"/>
                  </a:cubicBezTo>
                  <a:lnTo>
                    <a:pt x="2460136" y="348251"/>
                  </a:lnTo>
                  <a:cubicBezTo>
                    <a:pt x="2457544" y="353412"/>
                    <a:pt x="2449565" y="356099"/>
                    <a:pt x="2442316" y="354254"/>
                  </a:cubicBezTo>
                  <a:lnTo>
                    <a:pt x="2420149" y="348610"/>
                  </a:lnTo>
                  <a:cubicBezTo>
                    <a:pt x="2412900" y="346765"/>
                    <a:pt x="2409125" y="341085"/>
                    <a:pt x="2411718" y="335925"/>
                  </a:cubicBezTo>
                  <a:lnTo>
                    <a:pt x="2418829" y="321771"/>
                  </a:lnTo>
                  <a:cubicBezTo>
                    <a:pt x="2420773" y="317901"/>
                    <a:pt x="2425747" y="315422"/>
                    <a:pt x="2431171" y="315203"/>
                  </a:cubicBezTo>
                  <a:close/>
                  <a:moveTo>
                    <a:pt x="1800541" y="315203"/>
                  </a:moveTo>
                  <a:cubicBezTo>
                    <a:pt x="1802349" y="315130"/>
                    <a:pt x="1804206" y="315308"/>
                    <a:pt x="1806019" y="315769"/>
                  </a:cubicBezTo>
                  <a:lnTo>
                    <a:pt x="1828185" y="321412"/>
                  </a:lnTo>
                  <a:cubicBezTo>
                    <a:pt x="1835435" y="323258"/>
                    <a:pt x="1839210" y="328937"/>
                    <a:pt x="1836617" y="334098"/>
                  </a:cubicBezTo>
                  <a:lnTo>
                    <a:pt x="1829506" y="348251"/>
                  </a:lnTo>
                  <a:cubicBezTo>
                    <a:pt x="1826913" y="353412"/>
                    <a:pt x="1818935" y="356099"/>
                    <a:pt x="1811686" y="354254"/>
                  </a:cubicBezTo>
                  <a:lnTo>
                    <a:pt x="1789519" y="348610"/>
                  </a:lnTo>
                  <a:cubicBezTo>
                    <a:pt x="1782270" y="346765"/>
                    <a:pt x="1778495" y="341085"/>
                    <a:pt x="1781087" y="335925"/>
                  </a:cubicBezTo>
                  <a:lnTo>
                    <a:pt x="1788198" y="321771"/>
                  </a:lnTo>
                  <a:cubicBezTo>
                    <a:pt x="1790143" y="317901"/>
                    <a:pt x="1795117" y="315422"/>
                    <a:pt x="1800541" y="315203"/>
                  </a:cubicBezTo>
                  <a:close/>
                  <a:moveTo>
                    <a:pt x="1170037" y="315203"/>
                  </a:moveTo>
                  <a:cubicBezTo>
                    <a:pt x="1171845" y="315130"/>
                    <a:pt x="1173703" y="315308"/>
                    <a:pt x="1175516" y="315769"/>
                  </a:cubicBezTo>
                  <a:lnTo>
                    <a:pt x="1197682" y="321412"/>
                  </a:lnTo>
                  <a:cubicBezTo>
                    <a:pt x="1204931" y="323258"/>
                    <a:pt x="1208706" y="328937"/>
                    <a:pt x="1206114" y="334098"/>
                  </a:cubicBezTo>
                  <a:lnTo>
                    <a:pt x="1199003" y="348251"/>
                  </a:lnTo>
                  <a:cubicBezTo>
                    <a:pt x="1196410" y="353412"/>
                    <a:pt x="1188432" y="356099"/>
                    <a:pt x="1181182" y="354254"/>
                  </a:cubicBezTo>
                  <a:lnTo>
                    <a:pt x="1159016" y="348610"/>
                  </a:lnTo>
                  <a:cubicBezTo>
                    <a:pt x="1151766" y="346765"/>
                    <a:pt x="1147991" y="341085"/>
                    <a:pt x="1150584" y="335925"/>
                  </a:cubicBezTo>
                  <a:lnTo>
                    <a:pt x="1157695" y="321771"/>
                  </a:lnTo>
                  <a:cubicBezTo>
                    <a:pt x="1159640" y="317901"/>
                    <a:pt x="1164614" y="315422"/>
                    <a:pt x="1170037" y="315203"/>
                  </a:cubicBezTo>
                  <a:close/>
                  <a:moveTo>
                    <a:pt x="540728" y="315203"/>
                  </a:moveTo>
                  <a:cubicBezTo>
                    <a:pt x="542536" y="315130"/>
                    <a:pt x="544393" y="315308"/>
                    <a:pt x="546206" y="315769"/>
                  </a:cubicBezTo>
                  <a:lnTo>
                    <a:pt x="568372" y="321412"/>
                  </a:lnTo>
                  <a:cubicBezTo>
                    <a:pt x="575622" y="323258"/>
                    <a:pt x="579396" y="328937"/>
                    <a:pt x="576804" y="334098"/>
                  </a:cubicBezTo>
                  <a:lnTo>
                    <a:pt x="569693" y="348251"/>
                  </a:lnTo>
                  <a:cubicBezTo>
                    <a:pt x="567101" y="353412"/>
                    <a:pt x="559122" y="356099"/>
                    <a:pt x="551873" y="354254"/>
                  </a:cubicBezTo>
                  <a:lnTo>
                    <a:pt x="529706" y="348610"/>
                  </a:lnTo>
                  <a:cubicBezTo>
                    <a:pt x="522457" y="346765"/>
                    <a:pt x="518682" y="341085"/>
                    <a:pt x="521275" y="335925"/>
                  </a:cubicBezTo>
                  <a:lnTo>
                    <a:pt x="528386" y="321771"/>
                  </a:lnTo>
                  <a:cubicBezTo>
                    <a:pt x="530330" y="317901"/>
                    <a:pt x="535304" y="315422"/>
                    <a:pt x="540728" y="315203"/>
                  </a:cubicBezTo>
                  <a:close/>
                  <a:moveTo>
                    <a:pt x="2725481" y="314640"/>
                  </a:moveTo>
                  <a:cubicBezTo>
                    <a:pt x="2733421" y="314640"/>
                    <a:pt x="2741361" y="316796"/>
                    <a:pt x="2747419" y="321108"/>
                  </a:cubicBezTo>
                  <a:lnTo>
                    <a:pt x="2760276" y="330260"/>
                  </a:lnTo>
                  <a:lnTo>
                    <a:pt x="2777229" y="377273"/>
                  </a:lnTo>
                  <a:lnTo>
                    <a:pt x="2747419" y="398493"/>
                  </a:lnTo>
                  <a:cubicBezTo>
                    <a:pt x="2735303" y="407118"/>
                    <a:pt x="2715659" y="407118"/>
                    <a:pt x="2703543" y="398493"/>
                  </a:cubicBezTo>
                  <a:lnTo>
                    <a:pt x="2670313" y="374839"/>
                  </a:lnTo>
                  <a:cubicBezTo>
                    <a:pt x="2667284" y="372682"/>
                    <a:pt x="2665012" y="370191"/>
                    <a:pt x="2663497" y="367532"/>
                  </a:cubicBezTo>
                  <a:lnTo>
                    <a:pt x="2661543" y="360380"/>
                  </a:lnTo>
                  <a:lnTo>
                    <a:pt x="2661226" y="360380"/>
                  </a:lnTo>
                  <a:cubicBezTo>
                    <a:pt x="2661279" y="360187"/>
                    <a:pt x="2661331" y="359994"/>
                    <a:pt x="2661384" y="359801"/>
                  </a:cubicBezTo>
                  <a:cubicBezTo>
                    <a:pt x="2661331" y="359608"/>
                    <a:pt x="2661279" y="359414"/>
                    <a:pt x="2661226" y="359221"/>
                  </a:cubicBezTo>
                  <a:lnTo>
                    <a:pt x="2661319" y="358881"/>
                  </a:lnTo>
                  <a:lnTo>
                    <a:pt x="2661635" y="358881"/>
                  </a:lnTo>
                  <a:lnTo>
                    <a:pt x="2663497" y="352070"/>
                  </a:lnTo>
                  <a:cubicBezTo>
                    <a:pt x="2665012" y="349411"/>
                    <a:pt x="2667284" y="346920"/>
                    <a:pt x="2670313" y="344763"/>
                  </a:cubicBezTo>
                  <a:lnTo>
                    <a:pt x="2703543" y="321109"/>
                  </a:lnTo>
                  <a:cubicBezTo>
                    <a:pt x="2709601" y="316796"/>
                    <a:pt x="2717541" y="314640"/>
                    <a:pt x="2725481" y="314640"/>
                  </a:cubicBezTo>
                  <a:close/>
                  <a:moveTo>
                    <a:pt x="2535575" y="314640"/>
                  </a:moveTo>
                  <a:cubicBezTo>
                    <a:pt x="2543516" y="314639"/>
                    <a:pt x="2551456" y="316796"/>
                    <a:pt x="2557514" y="321108"/>
                  </a:cubicBezTo>
                  <a:lnTo>
                    <a:pt x="2590744" y="344763"/>
                  </a:lnTo>
                  <a:cubicBezTo>
                    <a:pt x="2593774" y="346920"/>
                    <a:pt x="2596045" y="349411"/>
                    <a:pt x="2597560" y="352069"/>
                  </a:cubicBezTo>
                  <a:lnTo>
                    <a:pt x="2599422" y="358881"/>
                  </a:lnTo>
                  <a:lnTo>
                    <a:pt x="2599739" y="358881"/>
                  </a:lnTo>
                  <a:cubicBezTo>
                    <a:pt x="2599770" y="358994"/>
                    <a:pt x="2599801" y="359108"/>
                    <a:pt x="2599831" y="359221"/>
                  </a:cubicBezTo>
                  <a:cubicBezTo>
                    <a:pt x="2599779" y="359414"/>
                    <a:pt x="2599726" y="359608"/>
                    <a:pt x="2599673" y="359801"/>
                  </a:cubicBezTo>
                  <a:cubicBezTo>
                    <a:pt x="2599726" y="359994"/>
                    <a:pt x="2599779" y="360187"/>
                    <a:pt x="2599831" y="360380"/>
                  </a:cubicBezTo>
                  <a:lnTo>
                    <a:pt x="2599514" y="360380"/>
                  </a:lnTo>
                  <a:lnTo>
                    <a:pt x="2597560" y="367532"/>
                  </a:lnTo>
                  <a:cubicBezTo>
                    <a:pt x="2596045" y="370190"/>
                    <a:pt x="2593774" y="372681"/>
                    <a:pt x="2590744" y="374838"/>
                  </a:cubicBezTo>
                  <a:lnTo>
                    <a:pt x="2557514" y="398493"/>
                  </a:lnTo>
                  <a:cubicBezTo>
                    <a:pt x="2545398" y="407118"/>
                    <a:pt x="2525753" y="407118"/>
                    <a:pt x="2513638" y="398493"/>
                  </a:cubicBezTo>
                  <a:lnTo>
                    <a:pt x="2480407" y="374838"/>
                  </a:lnTo>
                  <a:cubicBezTo>
                    <a:pt x="2477378" y="372681"/>
                    <a:pt x="2475106" y="370190"/>
                    <a:pt x="2473592" y="367532"/>
                  </a:cubicBezTo>
                  <a:lnTo>
                    <a:pt x="2471637" y="360380"/>
                  </a:lnTo>
                  <a:lnTo>
                    <a:pt x="2471320" y="360380"/>
                  </a:lnTo>
                  <a:cubicBezTo>
                    <a:pt x="2471373" y="360187"/>
                    <a:pt x="2471426" y="359994"/>
                    <a:pt x="2471479" y="359801"/>
                  </a:cubicBezTo>
                  <a:cubicBezTo>
                    <a:pt x="2471426" y="359608"/>
                    <a:pt x="2471373" y="359414"/>
                    <a:pt x="2471320" y="359221"/>
                  </a:cubicBezTo>
                  <a:cubicBezTo>
                    <a:pt x="2471351" y="359108"/>
                    <a:pt x="2471382" y="358994"/>
                    <a:pt x="2471413" y="358881"/>
                  </a:cubicBezTo>
                  <a:lnTo>
                    <a:pt x="2471730" y="358881"/>
                  </a:lnTo>
                  <a:lnTo>
                    <a:pt x="2473592" y="352069"/>
                  </a:lnTo>
                  <a:cubicBezTo>
                    <a:pt x="2475106" y="349411"/>
                    <a:pt x="2477378" y="346920"/>
                    <a:pt x="2480407" y="344763"/>
                  </a:cubicBezTo>
                  <a:lnTo>
                    <a:pt x="2513638" y="321108"/>
                  </a:lnTo>
                  <a:cubicBezTo>
                    <a:pt x="2519696" y="316796"/>
                    <a:pt x="2527635" y="314639"/>
                    <a:pt x="2535575" y="314640"/>
                  </a:cubicBezTo>
                  <a:close/>
                  <a:moveTo>
                    <a:pt x="2094851" y="314640"/>
                  </a:moveTo>
                  <a:cubicBezTo>
                    <a:pt x="2102791" y="314640"/>
                    <a:pt x="2110731" y="316796"/>
                    <a:pt x="2116789" y="321108"/>
                  </a:cubicBezTo>
                  <a:lnTo>
                    <a:pt x="2150019" y="344763"/>
                  </a:lnTo>
                  <a:cubicBezTo>
                    <a:pt x="2153048" y="346920"/>
                    <a:pt x="2155320" y="349411"/>
                    <a:pt x="2156834" y="352070"/>
                  </a:cubicBezTo>
                  <a:lnTo>
                    <a:pt x="2158696" y="358881"/>
                  </a:lnTo>
                  <a:lnTo>
                    <a:pt x="2159013" y="358881"/>
                  </a:lnTo>
                  <a:cubicBezTo>
                    <a:pt x="2159044" y="358994"/>
                    <a:pt x="2159075" y="359108"/>
                    <a:pt x="2159106" y="359221"/>
                  </a:cubicBezTo>
                  <a:cubicBezTo>
                    <a:pt x="2159053" y="359414"/>
                    <a:pt x="2159000" y="359608"/>
                    <a:pt x="2158948" y="359801"/>
                  </a:cubicBezTo>
                  <a:cubicBezTo>
                    <a:pt x="2159000" y="359994"/>
                    <a:pt x="2159053" y="360187"/>
                    <a:pt x="2159106" y="360380"/>
                  </a:cubicBezTo>
                  <a:lnTo>
                    <a:pt x="2158789" y="360380"/>
                  </a:lnTo>
                  <a:lnTo>
                    <a:pt x="2156834" y="367532"/>
                  </a:lnTo>
                  <a:cubicBezTo>
                    <a:pt x="2155320" y="370191"/>
                    <a:pt x="2153048" y="372682"/>
                    <a:pt x="2150019" y="374838"/>
                  </a:cubicBezTo>
                  <a:lnTo>
                    <a:pt x="2116789" y="398493"/>
                  </a:lnTo>
                  <a:cubicBezTo>
                    <a:pt x="2104672" y="407118"/>
                    <a:pt x="2085029" y="407118"/>
                    <a:pt x="2072912" y="398493"/>
                  </a:cubicBezTo>
                  <a:lnTo>
                    <a:pt x="2039682" y="374839"/>
                  </a:lnTo>
                  <a:cubicBezTo>
                    <a:pt x="2036653" y="372682"/>
                    <a:pt x="2034382" y="370191"/>
                    <a:pt x="2032867" y="367532"/>
                  </a:cubicBezTo>
                  <a:lnTo>
                    <a:pt x="2030912" y="360380"/>
                  </a:lnTo>
                  <a:lnTo>
                    <a:pt x="2030595" y="360380"/>
                  </a:lnTo>
                  <a:cubicBezTo>
                    <a:pt x="2030648" y="360187"/>
                    <a:pt x="2030701" y="359994"/>
                    <a:pt x="2030754" y="359801"/>
                  </a:cubicBezTo>
                  <a:cubicBezTo>
                    <a:pt x="2030701" y="359608"/>
                    <a:pt x="2030648" y="359414"/>
                    <a:pt x="2030595" y="359221"/>
                  </a:cubicBezTo>
                  <a:lnTo>
                    <a:pt x="2030688" y="358881"/>
                  </a:lnTo>
                  <a:lnTo>
                    <a:pt x="2031005" y="358881"/>
                  </a:lnTo>
                  <a:lnTo>
                    <a:pt x="2032867" y="352070"/>
                  </a:lnTo>
                  <a:cubicBezTo>
                    <a:pt x="2034382" y="349411"/>
                    <a:pt x="2036653" y="346920"/>
                    <a:pt x="2039682" y="344763"/>
                  </a:cubicBezTo>
                  <a:lnTo>
                    <a:pt x="2072912" y="321109"/>
                  </a:lnTo>
                  <a:cubicBezTo>
                    <a:pt x="2078970" y="316796"/>
                    <a:pt x="2086910" y="314640"/>
                    <a:pt x="2094851" y="314640"/>
                  </a:cubicBezTo>
                  <a:close/>
                  <a:moveTo>
                    <a:pt x="1904945" y="314640"/>
                  </a:moveTo>
                  <a:cubicBezTo>
                    <a:pt x="1912885" y="314639"/>
                    <a:pt x="1920826" y="316796"/>
                    <a:pt x="1926883" y="321108"/>
                  </a:cubicBezTo>
                  <a:lnTo>
                    <a:pt x="1960114" y="344763"/>
                  </a:lnTo>
                  <a:cubicBezTo>
                    <a:pt x="1963142" y="346920"/>
                    <a:pt x="1965414" y="349411"/>
                    <a:pt x="1966929" y="352069"/>
                  </a:cubicBezTo>
                  <a:lnTo>
                    <a:pt x="1968791" y="358881"/>
                  </a:lnTo>
                  <a:lnTo>
                    <a:pt x="1969108" y="358881"/>
                  </a:lnTo>
                  <a:cubicBezTo>
                    <a:pt x="1969139" y="358994"/>
                    <a:pt x="1969170" y="359108"/>
                    <a:pt x="1969201" y="359221"/>
                  </a:cubicBezTo>
                  <a:cubicBezTo>
                    <a:pt x="1969148" y="359414"/>
                    <a:pt x="1969095" y="359608"/>
                    <a:pt x="1969043" y="359801"/>
                  </a:cubicBezTo>
                  <a:cubicBezTo>
                    <a:pt x="1969095" y="359994"/>
                    <a:pt x="1969148" y="360187"/>
                    <a:pt x="1969201" y="360380"/>
                  </a:cubicBezTo>
                  <a:lnTo>
                    <a:pt x="1968884" y="360380"/>
                  </a:lnTo>
                  <a:lnTo>
                    <a:pt x="1966929" y="367532"/>
                  </a:lnTo>
                  <a:cubicBezTo>
                    <a:pt x="1965414" y="370190"/>
                    <a:pt x="1963142" y="372681"/>
                    <a:pt x="1960114" y="374838"/>
                  </a:cubicBezTo>
                  <a:lnTo>
                    <a:pt x="1926883" y="398493"/>
                  </a:lnTo>
                  <a:cubicBezTo>
                    <a:pt x="1914767" y="407118"/>
                    <a:pt x="1895123" y="407118"/>
                    <a:pt x="1883007" y="398493"/>
                  </a:cubicBezTo>
                  <a:lnTo>
                    <a:pt x="1849777" y="374838"/>
                  </a:lnTo>
                  <a:cubicBezTo>
                    <a:pt x="1846748" y="372681"/>
                    <a:pt x="1844476" y="370190"/>
                    <a:pt x="1842961" y="367532"/>
                  </a:cubicBezTo>
                  <a:lnTo>
                    <a:pt x="1841007" y="360380"/>
                  </a:lnTo>
                  <a:lnTo>
                    <a:pt x="1840690" y="360380"/>
                  </a:lnTo>
                  <a:cubicBezTo>
                    <a:pt x="1840743" y="360187"/>
                    <a:pt x="1840795" y="359994"/>
                    <a:pt x="1840848" y="359801"/>
                  </a:cubicBezTo>
                  <a:cubicBezTo>
                    <a:pt x="1840795" y="359608"/>
                    <a:pt x="1840743" y="359414"/>
                    <a:pt x="1840690" y="359221"/>
                  </a:cubicBezTo>
                  <a:lnTo>
                    <a:pt x="1840783" y="358881"/>
                  </a:lnTo>
                  <a:lnTo>
                    <a:pt x="1841100" y="358881"/>
                  </a:lnTo>
                  <a:lnTo>
                    <a:pt x="1842961" y="352069"/>
                  </a:lnTo>
                  <a:cubicBezTo>
                    <a:pt x="1844476" y="349411"/>
                    <a:pt x="1846748" y="346920"/>
                    <a:pt x="1849777" y="344763"/>
                  </a:cubicBezTo>
                  <a:lnTo>
                    <a:pt x="1883007" y="321108"/>
                  </a:lnTo>
                  <a:cubicBezTo>
                    <a:pt x="1889065" y="316796"/>
                    <a:pt x="1897005" y="314639"/>
                    <a:pt x="1904945" y="314640"/>
                  </a:cubicBezTo>
                  <a:close/>
                  <a:moveTo>
                    <a:pt x="1464348" y="314640"/>
                  </a:moveTo>
                  <a:cubicBezTo>
                    <a:pt x="1472287" y="314640"/>
                    <a:pt x="1480227" y="316796"/>
                    <a:pt x="1486286" y="321108"/>
                  </a:cubicBezTo>
                  <a:lnTo>
                    <a:pt x="1519516" y="344763"/>
                  </a:lnTo>
                  <a:cubicBezTo>
                    <a:pt x="1522544" y="346920"/>
                    <a:pt x="1524816" y="349411"/>
                    <a:pt x="1526331" y="352070"/>
                  </a:cubicBezTo>
                  <a:lnTo>
                    <a:pt x="1528193" y="358881"/>
                  </a:lnTo>
                  <a:lnTo>
                    <a:pt x="1528510" y="358881"/>
                  </a:lnTo>
                  <a:cubicBezTo>
                    <a:pt x="1528541" y="358994"/>
                    <a:pt x="1528572" y="359108"/>
                    <a:pt x="1528602" y="359221"/>
                  </a:cubicBezTo>
                  <a:cubicBezTo>
                    <a:pt x="1528550" y="359414"/>
                    <a:pt x="1528497" y="359608"/>
                    <a:pt x="1528444" y="359801"/>
                  </a:cubicBezTo>
                  <a:cubicBezTo>
                    <a:pt x="1528497" y="359994"/>
                    <a:pt x="1528550" y="360187"/>
                    <a:pt x="1528602" y="360380"/>
                  </a:cubicBezTo>
                  <a:lnTo>
                    <a:pt x="1528286" y="360380"/>
                  </a:lnTo>
                  <a:lnTo>
                    <a:pt x="1526331" y="367532"/>
                  </a:lnTo>
                  <a:cubicBezTo>
                    <a:pt x="1524816" y="370191"/>
                    <a:pt x="1522544" y="372682"/>
                    <a:pt x="1519516" y="374838"/>
                  </a:cubicBezTo>
                  <a:lnTo>
                    <a:pt x="1486286" y="398493"/>
                  </a:lnTo>
                  <a:cubicBezTo>
                    <a:pt x="1474169" y="407118"/>
                    <a:pt x="1454525" y="407118"/>
                    <a:pt x="1442409" y="398493"/>
                  </a:cubicBezTo>
                  <a:lnTo>
                    <a:pt x="1409179" y="374839"/>
                  </a:lnTo>
                  <a:cubicBezTo>
                    <a:pt x="1406150" y="372682"/>
                    <a:pt x="1403878" y="370191"/>
                    <a:pt x="1402364" y="367532"/>
                  </a:cubicBezTo>
                  <a:lnTo>
                    <a:pt x="1400409" y="360380"/>
                  </a:lnTo>
                  <a:lnTo>
                    <a:pt x="1400092" y="360380"/>
                  </a:lnTo>
                  <a:cubicBezTo>
                    <a:pt x="1400145" y="360187"/>
                    <a:pt x="1400197" y="359994"/>
                    <a:pt x="1400250" y="359801"/>
                  </a:cubicBezTo>
                  <a:cubicBezTo>
                    <a:pt x="1400197" y="359608"/>
                    <a:pt x="1400145" y="359414"/>
                    <a:pt x="1400092" y="359221"/>
                  </a:cubicBezTo>
                  <a:lnTo>
                    <a:pt x="1400185" y="358881"/>
                  </a:lnTo>
                  <a:lnTo>
                    <a:pt x="1400502" y="358881"/>
                  </a:lnTo>
                  <a:lnTo>
                    <a:pt x="1402363" y="352070"/>
                  </a:lnTo>
                  <a:cubicBezTo>
                    <a:pt x="1403878" y="349411"/>
                    <a:pt x="1406150" y="346920"/>
                    <a:pt x="1409179" y="344763"/>
                  </a:cubicBezTo>
                  <a:lnTo>
                    <a:pt x="1442409" y="321109"/>
                  </a:lnTo>
                  <a:cubicBezTo>
                    <a:pt x="1448467" y="316796"/>
                    <a:pt x="1456407" y="314640"/>
                    <a:pt x="1464348" y="314640"/>
                  </a:cubicBezTo>
                  <a:close/>
                  <a:moveTo>
                    <a:pt x="1274442" y="314640"/>
                  </a:moveTo>
                  <a:cubicBezTo>
                    <a:pt x="1282381" y="314639"/>
                    <a:pt x="1290322" y="316796"/>
                    <a:pt x="1296380" y="321108"/>
                  </a:cubicBezTo>
                  <a:lnTo>
                    <a:pt x="1329611" y="344763"/>
                  </a:lnTo>
                  <a:cubicBezTo>
                    <a:pt x="1332639" y="346920"/>
                    <a:pt x="1334911" y="349411"/>
                    <a:pt x="1336425" y="352069"/>
                  </a:cubicBezTo>
                  <a:lnTo>
                    <a:pt x="1338287" y="358881"/>
                  </a:lnTo>
                  <a:lnTo>
                    <a:pt x="1338605" y="358881"/>
                  </a:lnTo>
                  <a:cubicBezTo>
                    <a:pt x="1338635" y="358994"/>
                    <a:pt x="1338666" y="359108"/>
                    <a:pt x="1338697" y="359221"/>
                  </a:cubicBezTo>
                  <a:cubicBezTo>
                    <a:pt x="1338644" y="359414"/>
                    <a:pt x="1338592" y="359608"/>
                    <a:pt x="1338539" y="359801"/>
                  </a:cubicBezTo>
                  <a:cubicBezTo>
                    <a:pt x="1338592" y="359994"/>
                    <a:pt x="1338644" y="360187"/>
                    <a:pt x="1338697" y="360380"/>
                  </a:cubicBezTo>
                  <a:lnTo>
                    <a:pt x="1338380" y="360380"/>
                  </a:lnTo>
                  <a:lnTo>
                    <a:pt x="1336425" y="367532"/>
                  </a:lnTo>
                  <a:cubicBezTo>
                    <a:pt x="1334911" y="370190"/>
                    <a:pt x="1332639" y="372681"/>
                    <a:pt x="1329611" y="374838"/>
                  </a:cubicBezTo>
                  <a:lnTo>
                    <a:pt x="1296380" y="398493"/>
                  </a:lnTo>
                  <a:cubicBezTo>
                    <a:pt x="1284264" y="407118"/>
                    <a:pt x="1264620" y="407118"/>
                    <a:pt x="1252504" y="398493"/>
                  </a:cubicBezTo>
                  <a:lnTo>
                    <a:pt x="1219273" y="374838"/>
                  </a:lnTo>
                  <a:cubicBezTo>
                    <a:pt x="1216245" y="372681"/>
                    <a:pt x="1213973" y="370190"/>
                    <a:pt x="1212458" y="367532"/>
                  </a:cubicBezTo>
                  <a:lnTo>
                    <a:pt x="1210503" y="360380"/>
                  </a:lnTo>
                  <a:lnTo>
                    <a:pt x="1210186" y="360380"/>
                  </a:lnTo>
                  <a:lnTo>
                    <a:pt x="1210345" y="359801"/>
                  </a:lnTo>
                  <a:lnTo>
                    <a:pt x="1210186" y="359221"/>
                  </a:lnTo>
                  <a:cubicBezTo>
                    <a:pt x="1210218" y="359108"/>
                    <a:pt x="1210248" y="358994"/>
                    <a:pt x="1210279" y="358881"/>
                  </a:cubicBezTo>
                  <a:lnTo>
                    <a:pt x="1210596" y="358881"/>
                  </a:lnTo>
                  <a:lnTo>
                    <a:pt x="1212458" y="352069"/>
                  </a:lnTo>
                  <a:cubicBezTo>
                    <a:pt x="1213973" y="349411"/>
                    <a:pt x="1216245" y="346920"/>
                    <a:pt x="1219273" y="344763"/>
                  </a:cubicBezTo>
                  <a:lnTo>
                    <a:pt x="1252504" y="321108"/>
                  </a:lnTo>
                  <a:cubicBezTo>
                    <a:pt x="1258562" y="316796"/>
                    <a:pt x="1266502" y="314639"/>
                    <a:pt x="1274442" y="314640"/>
                  </a:cubicBezTo>
                  <a:close/>
                  <a:moveTo>
                    <a:pt x="835038" y="314640"/>
                  </a:moveTo>
                  <a:cubicBezTo>
                    <a:pt x="842978" y="314640"/>
                    <a:pt x="850918" y="316796"/>
                    <a:pt x="856976" y="321108"/>
                  </a:cubicBezTo>
                  <a:lnTo>
                    <a:pt x="890206" y="344763"/>
                  </a:lnTo>
                  <a:cubicBezTo>
                    <a:pt x="893235" y="346920"/>
                    <a:pt x="895507" y="349411"/>
                    <a:pt x="897021" y="352070"/>
                  </a:cubicBezTo>
                  <a:lnTo>
                    <a:pt x="898883" y="358881"/>
                  </a:lnTo>
                  <a:lnTo>
                    <a:pt x="899200" y="358881"/>
                  </a:lnTo>
                  <a:cubicBezTo>
                    <a:pt x="899231" y="358994"/>
                    <a:pt x="899262" y="359108"/>
                    <a:pt x="899293" y="359221"/>
                  </a:cubicBezTo>
                  <a:cubicBezTo>
                    <a:pt x="899240" y="359414"/>
                    <a:pt x="899187" y="359608"/>
                    <a:pt x="899134" y="359801"/>
                  </a:cubicBezTo>
                  <a:cubicBezTo>
                    <a:pt x="899187" y="359994"/>
                    <a:pt x="899240" y="360187"/>
                    <a:pt x="899293" y="360380"/>
                  </a:cubicBezTo>
                  <a:lnTo>
                    <a:pt x="898976" y="360380"/>
                  </a:lnTo>
                  <a:lnTo>
                    <a:pt x="897021" y="367532"/>
                  </a:lnTo>
                  <a:cubicBezTo>
                    <a:pt x="895507" y="370191"/>
                    <a:pt x="893235" y="372682"/>
                    <a:pt x="890206" y="374838"/>
                  </a:cubicBezTo>
                  <a:lnTo>
                    <a:pt x="856976" y="398493"/>
                  </a:lnTo>
                  <a:cubicBezTo>
                    <a:pt x="844859" y="407118"/>
                    <a:pt x="825216" y="407118"/>
                    <a:pt x="813099" y="398493"/>
                  </a:cubicBezTo>
                  <a:lnTo>
                    <a:pt x="779869" y="374839"/>
                  </a:lnTo>
                  <a:cubicBezTo>
                    <a:pt x="776840" y="372682"/>
                    <a:pt x="774568" y="370191"/>
                    <a:pt x="773054" y="367532"/>
                  </a:cubicBezTo>
                  <a:lnTo>
                    <a:pt x="771099" y="360380"/>
                  </a:lnTo>
                  <a:lnTo>
                    <a:pt x="770782" y="360380"/>
                  </a:lnTo>
                  <a:cubicBezTo>
                    <a:pt x="770835" y="360187"/>
                    <a:pt x="770887" y="359994"/>
                    <a:pt x="770940" y="359801"/>
                  </a:cubicBezTo>
                  <a:cubicBezTo>
                    <a:pt x="770887" y="359608"/>
                    <a:pt x="770835" y="359414"/>
                    <a:pt x="770782" y="359221"/>
                  </a:cubicBezTo>
                  <a:cubicBezTo>
                    <a:pt x="770813" y="359108"/>
                    <a:pt x="770844" y="358994"/>
                    <a:pt x="770876" y="358881"/>
                  </a:cubicBezTo>
                  <a:lnTo>
                    <a:pt x="771192" y="358881"/>
                  </a:lnTo>
                  <a:lnTo>
                    <a:pt x="773054" y="352070"/>
                  </a:lnTo>
                  <a:cubicBezTo>
                    <a:pt x="774568" y="349411"/>
                    <a:pt x="776840" y="346920"/>
                    <a:pt x="779869" y="344763"/>
                  </a:cubicBezTo>
                  <a:lnTo>
                    <a:pt x="813099" y="321109"/>
                  </a:lnTo>
                  <a:cubicBezTo>
                    <a:pt x="819157" y="316796"/>
                    <a:pt x="827097" y="314640"/>
                    <a:pt x="835038" y="314640"/>
                  </a:cubicBezTo>
                  <a:close/>
                  <a:moveTo>
                    <a:pt x="645132" y="314640"/>
                  </a:moveTo>
                  <a:cubicBezTo>
                    <a:pt x="653072" y="314639"/>
                    <a:pt x="661012" y="316796"/>
                    <a:pt x="667071" y="321108"/>
                  </a:cubicBezTo>
                  <a:lnTo>
                    <a:pt x="700301" y="344763"/>
                  </a:lnTo>
                  <a:cubicBezTo>
                    <a:pt x="703330" y="346920"/>
                    <a:pt x="705602" y="349411"/>
                    <a:pt x="707116" y="352069"/>
                  </a:cubicBezTo>
                  <a:lnTo>
                    <a:pt x="708978" y="358881"/>
                  </a:lnTo>
                  <a:lnTo>
                    <a:pt x="709295" y="358881"/>
                  </a:lnTo>
                  <a:cubicBezTo>
                    <a:pt x="709326" y="358994"/>
                    <a:pt x="709357" y="359108"/>
                    <a:pt x="709388" y="359221"/>
                  </a:cubicBezTo>
                  <a:cubicBezTo>
                    <a:pt x="709335" y="359414"/>
                    <a:pt x="709282" y="359608"/>
                    <a:pt x="709229" y="359801"/>
                  </a:cubicBezTo>
                  <a:cubicBezTo>
                    <a:pt x="709282" y="359994"/>
                    <a:pt x="709335" y="360187"/>
                    <a:pt x="709388" y="360380"/>
                  </a:cubicBezTo>
                  <a:lnTo>
                    <a:pt x="709071" y="360380"/>
                  </a:lnTo>
                  <a:lnTo>
                    <a:pt x="707116" y="367532"/>
                  </a:lnTo>
                  <a:cubicBezTo>
                    <a:pt x="705602" y="370190"/>
                    <a:pt x="703330" y="372681"/>
                    <a:pt x="700301" y="374838"/>
                  </a:cubicBezTo>
                  <a:lnTo>
                    <a:pt x="667071" y="398493"/>
                  </a:lnTo>
                  <a:cubicBezTo>
                    <a:pt x="654955" y="407118"/>
                    <a:pt x="635310" y="407118"/>
                    <a:pt x="623194" y="398493"/>
                  </a:cubicBezTo>
                  <a:lnTo>
                    <a:pt x="589964" y="374838"/>
                  </a:lnTo>
                  <a:cubicBezTo>
                    <a:pt x="586935" y="372681"/>
                    <a:pt x="584663" y="370190"/>
                    <a:pt x="583149" y="367532"/>
                  </a:cubicBezTo>
                  <a:lnTo>
                    <a:pt x="581193" y="360380"/>
                  </a:lnTo>
                  <a:lnTo>
                    <a:pt x="580877" y="360380"/>
                  </a:lnTo>
                  <a:cubicBezTo>
                    <a:pt x="580930" y="360187"/>
                    <a:pt x="580982" y="359994"/>
                    <a:pt x="581035" y="359801"/>
                  </a:cubicBezTo>
                  <a:cubicBezTo>
                    <a:pt x="580982" y="359608"/>
                    <a:pt x="580930" y="359414"/>
                    <a:pt x="580877" y="359221"/>
                  </a:cubicBezTo>
                  <a:cubicBezTo>
                    <a:pt x="580908" y="359108"/>
                    <a:pt x="580939" y="358994"/>
                    <a:pt x="580970" y="358881"/>
                  </a:cubicBezTo>
                  <a:lnTo>
                    <a:pt x="581287" y="358881"/>
                  </a:lnTo>
                  <a:lnTo>
                    <a:pt x="583149" y="352069"/>
                  </a:lnTo>
                  <a:cubicBezTo>
                    <a:pt x="584663" y="349411"/>
                    <a:pt x="586935" y="346920"/>
                    <a:pt x="589964" y="344763"/>
                  </a:cubicBezTo>
                  <a:lnTo>
                    <a:pt x="623194" y="321108"/>
                  </a:lnTo>
                  <a:cubicBezTo>
                    <a:pt x="629252" y="316796"/>
                    <a:pt x="637192" y="314639"/>
                    <a:pt x="645132" y="314640"/>
                  </a:cubicBezTo>
                  <a:close/>
                  <a:moveTo>
                    <a:pt x="2153041" y="308052"/>
                  </a:moveTo>
                  <a:cubicBezTo>
                    <a:pt x="2154981" y="308432"/>
                    <a:pt x="2156717" y="309339"/>
                    <a:pt x="2157791" y="310681"/>
                  </a:cubicBezTo>
                  <a:lnTo>
                    <a:pt x="2163798" y="318205"/>
                  </a:lnTo>
                  <a:cubicBezTo>
                    <a:pt x="2165944" y="320891"/>
                    <a:pt x="2164623" y="324307"/>
                    <a:pt x="2160849" y="325834"/>
                  </a:cubicBezTo>
                  <a:lnTo>
                    <a:pt x="2150498" y="330024"/>
                  </a:lnTo>
                  <a:cubicBezTo>
                    <a:pt x="2146725" y="331551"/>
                    <a:pt x="2141925" y="330611"/>
                    <a:pt x="2139780" y="327925"/>
                  </a:cubicBezTo>
                  <a:lnTo>
                    <a:pt x="2133772" y="320401"/>
                  </a:lnTo>
                  <a:cubicBezTo>
                    <a:pt x="2131627" y="317715"/>
                    <a:pt x="2132947" y="314298"/>
                    <a:pt x="2136721" y="312771"/>
                  </a:cubicBezTo>
                  <a:lnTo>
                    <a:pt x="2147072" y="308582"/>
                  </a:lnTo>
                  <a:cubicBezTo>
                    <a:pt x="2148959" y="307819"/>
                    <a:pt x="2151102" y="307672"/>
                    <a:pt x="2153041" y="308052"/>
                  </a:cubicBezTo>
                  <a:close/>
                  <a:moveTo>
                    <a:pt x="1522538" y="308052"/>
                  </a:moveTo>
                  <a:cubicBezTo>
                    <a:pt x="1524478" y="308432"/>
                    <a:pt x="1526214" y="309339"/>
                    <a:pt x="1527287" y="310681"/>
                  </a:cubicBezTo>
                  <a:lnTo>
                    <a:pt x="1533295" y="318205"/>
                  </a:lnTo>
                  <a:cubicBezTo>
                    <a:pt x="1535440" y="320891"/>
                    <a:pt x="1534120" y="324307"/>
                    <a:pt x="1530346" y="325834"/>
                  </a:cubicBezTo>
                  <a:lnTo>
                    <a:pt x="1519995" y="330024"/>
                  </a:lnTo>
                  <a:cubicBezTo>
                    <a:pt x="1516221" y="331551"/>
                    <a:pt x="1511422" y="330611"/>
                    <a:pt x="1509277" y="327925"/>
                  </a:cubicBezTo>
                  <a:lnTo>
                    <a:pt x="1503269" y="320401"/>
                  </a:lnTo>
                  <a:cubicBezTo>
                    <a:pt x="1501124" y="317715"/>
                    <a:pt x="1502444" y="314298"/>
                    <a:pt x="1506217" y="312771"/>
                  </a:cubicBezTo>
                  <a:lnTo>
                    <a:pt x="1516568" y="308582"/>
                  </a:lnTo>
                  <a:cubicBezTo>
                    <a:pt x="1518455" y="307819"/>
                    <a:pt x="1520599" y="307672"/>
                    <a:pt x="1522538" y="308052"/>
                  </a:cubicBezTo>
                  <a:close/>
                  <a:moveTo>
                    <a:pt x="893229" y="308052"/>
                  </a:moveTo>
                  <a:cubicBezTo>
                    <a:pt x="895168" y="308432"/>
                    <a:pt x="896904" y="309339"/>
                    <a:pt x="897977" y="310681"/>
                  </a:cubicBezTo>
                  <a:lnTo>
                    <a:pt x="903985" y="318205"/>
                  </a:lnTo>
                  <a:cubicBezTo>
                    <a:pt x="906131" y="320891"/>
                    <a:pt x="904811" y="324307"/>
                    <a:pt x="901036" y="325834"/>
                  </a:cubicBezTo>
                  <a:lnTo>
                    <a:pt x="890685" y="330024"/>
                  </a:lnTo>
                  <a:cubicBezTo>
                    <a:pt x="886912" y="331551"/>
                    <a:pt x="882113" y="330611"/>
                    <a:pt x="879967" y="327925"/>
                  </a:cubicBezTo>
                  <a:lnTo>
                    <a:pt x="873960" y="320401"/>
                  </a:lnTo>
                  <a:cubicBezTo>
                    <a:pt x="871814" y="317715"/>
                    <a:pt x="873134" y="314298"/>
                    <a:pt x="876908" y="312771"/>
                  </a:cubicBezTo>
                  <a:lnTo>
                    <a:pt x="887259" y="308582"/>
                  </a:lnTo>
                  <a:cubicBezTo>
                    <a:pt x="889146" y="307819"/>
                    <a:pt x="891289" y="307672"/>
                    <a:pt x="893229" y="308052"/>
                  </a:cubicBezTo>
                  <a:close/>
                  <a:moveTo>
                    <a:pt x="2189912" y="305789"/>
                  </a:moveTo>
                  <a:lnTo>
                    <a:pt x="2217686" y="305789"/>
                  </a:lnTo>
                  <a:cubicBezTo>
                    <a:pt x="2227812" y="305789"/>
                    <a:pt x="2236022" y="311633"/>
                    <a:pt x="2236022" y="318842"/>
                  </a:cubicBezTo>
                  <a:lnTo>
                    <a:pt x="2236022" y="358881"/>
                  </a:lnTo>
                  <a:lnTo>
                    <a:pt x="2236022" y="360380"/>
                  </a:lnTo>
                  <a:lnTo>
                    <a:pt x="2236022" y="383069"/>
                  </a:lnTo>
                  <a:cubicBezTo>
                    <a:pt x="2236022" y="390278"/>
                    <a:pt x="2227812" y="396123"/>
                    <a:pt x="2217686" y="396123"/>
                  </a:cubicBezTo>
                  <a:lnTo>
                    <a:pt x="2189913" y="396123"/>
                  </a:lnTo>
                  <a:cubicBezTo>
                    <a:pt x="2179785" y="396123"/>
                    <a:pt x="2171575" y="390278"/>
                    <a:pt x="2171575" y="383069"/>
                  </a:cubicBezTo>
                  <a:lnTo>
                    <a:pt x="2171575" y="360380"/>
                  </a:lnTo>
                  <a:lnTo>
                    <a:pt x="2171575" y="358881"/>
                  </a:lnTo>
                  <a:lnTo>
                    <a:pt x="2171575" y="318842"/>
                  </a:lnTo>
                  <a:cubicBezTo>
                    <a:pt x="2171575" y="311633"/>
                    <a:pt x="2179785" y="305789"/>
                    <a:pt x="2189912" y="305789"/>
                  </a:cubicBezTo>
                  <a:close/>
                  <a:moveTo>
                    <a:pt x="1559409" y="305789"/>
                  </a:moveTo>
                  <a:lnTo>
                    <a:pt x="1587182" y="305789"/>
                  </a:lnTo>
                  <a:cubicBezTo>
                    <a:pt x="1597309" y="305789"/>
                    <a:pt x="1605519" y="311633"/>
                    <a:pt x="1605519" y="318842"/>
                  </a:cubicBezTo>
                  <a:lnTo>
                    <a:pt x="1605519" y="358881"/>
                  </a:lnTo>
                  <a:lnTo>
                    <a:pt x="1605519" y="360380"/>
                  </a:lnTo>
                  <a:lnTo>
                    <a:pt x="1605519" y="383069"/>
                  </a:lnTo>
                  <a:cubicBezTo>
                    <a:pt x="1605519" y="390278"/>
                    <a:pt x="1597309" y="396123"/>
                    <a:pt x="1587182" y="396123"/>
                  </a:cubicBezTo>
                  <a:lnTo>
                    <a:pt x="1559409" y="396123"/>
                  </a:lnTo>
                  <a:cubicBezTo>
                    <a:pt x="1549282" y="396123"/>
                    <a:pt x="1541072" y="390278"/>
                    <a:pt x="1541072" y="383069"/>
                  </a:cubicBezTo>
                  <a:lnTo>
                    <a:pt x="1541072" y="360380"/>
                  </a:lnTo>
                  <a:lnTo>
                    <a:pt x="1541072" y="358881"/>
                  </a:lnTo>
                  <a:lnTo>
                    <a:pt x="1541072" y="318842"/>
                  </a:lnTo>
                  <a:cubicBezTo>
                    <a:pt x="1541072" y="311633"/>
                    <a:pt x="1549282" y="305789"/>
                    <a:pt x="1559409" y="305789"/>
                  </a:cubicBezTo>
                  <a:close/>
                  <a:moveTo>
                    <a:pt x="930099" y="305789"/>
                  </a:moveTo>
                  <a:lnTo>
                    <a:pt x="957872" y="305789"/>
                  </a:lnTo>
                  <a:cubicBezTo>
                    <a:pt x="967999" y="305789"/>
                    <a:pt x="976209" y="311633"/>
                    <a:pt x="976209" y="318842"/>
                  </a:cubicBezTo>
                  <a:lnTo>
                    <a:pt x="976209" y="358881"/>
                  </a:lnTo>
                  <a:lnTo>
                    <a:pt x="976209" y="360380"/>
                  </a:lnTo>
                  <a:lnTo>
                    <a:pt x="976209" y="383069"/>
                  </a:lnTo>
                  <a:cubicBezTo>
                    <a:pt x="976209" y="390278"/>
                    <a:pt x="967999" y="396123"/>
                    <a:pt x="957872" y="396123"/>
                  </a:cubicBezTo>
                  <a:lnTo>
                    <a:pt x="930099" y="396123"/>
                  </a:lnTo>
                  <a:cubicBezTo>
                    <a:pt x="919972" y="396123"/>
                    <a:pt x="911762" y="390278"/>
                    <a:pt x="911762" y="383069"/>
                  </a:cubicBezTo>
                  <a:lnTo>
                    <a:pt x="911762" y="360380"/>
                  </a:lnTo>
                  <a:lnTo>
                    <a:pt x="911762" y="358881"/>
                  </a:lnTo>
                  <a:lnTo>
                    <a:pt x="911762" y="318842"/>
                  </a:lnTo>
                  <a:cubicBezTo>
                    <a:pt x="911762" y="311633"/>
                    <a:pt x="919972" y="305789"/>
                    <a:pt x="930099" y="305789"/>
                  </a:cubicBezTo>
                  <a:close/>
                  <a:moveTo>
                    <a:pt x="2645870" y="303433"/>
                  </a:moveTo>
                  <a:cubicBezTo>
                    <a:pt x="2648884" y="303433"/>
                    <a:pt x="2651897" y="304251"/>
                    <a:pt x="2654196" y="305888"/>
                  </a:cubicBezTo>
                  <a:lnTo>
                    <a:pt x="2673930" y="319936"/>
                  </a:lnTo>
                  <a:cubicBezTo>
                    <a:pt x="2678528" y="323209"/>
                    <a:pt x="2678528" y="328516"/>
                    <a:pt x="2673929" y="331789"/>
                  </a:cubicBezTo>
                  <a:lnTo>
                    <a:pt x="2661318" y="340766"/>
                  </a:lnTo>
                  <a:cubicBezTo>
                    <a:pt x="2656720" y="344039"/>
                    <a:pt x="2649266" y="344039"/>
                    <a:pt x="2644667" y="340766"/>
                  </a:cubicBezTo>
                  <a:lnTo>
                    <a:pt x="2624933" y="326719"/>
                  </a:lnTo>
                  <a:cubicBezTo>
                    <a:pt x="2620335" y="323446"/>
                    <a:pt x="2620335" y="318139"/>
                    <a:pt x="2624933" y="314865"/>
                  </a:cubicBezTo>
                  <a:lnTo>
                    <a:pt x="2637544" y="305888"/>
                  </a:lnTo>
                  <a:cubicBezTo>
                    <a:pt x="2639844" y="304251"/>
                    <a:pt x="2642857" y="303433"/>
                    <a:pt x="2645870" y="303433"/>
                  </a:cubicBezTo>
                  <a:close/>
                  <a:moveTo>
                    <a:pt x="2015240" y="303433"/>
                  </a:moveTo>
                  <a:cubicBezTo>
                    <a:pt x="2018254" y="303433"/>
                    <a:pt x="2021266" y="304251"/>
                    <a:pt x="2023565" y="305888"/>
                  </a:cubicBezTo>
                  <a:lnTo>
                    <a:pt x="2043299" y="319936"/>
                  </a:lnTo>
                  <a:cubicBezTo>
                    <a:pt x="2047897" y="323209"/>
                    <a:pt x="2047897" y="328516"/>
                    <a:pt x="2043299" y="331789"/>
                  </a:cubicBezTo>
                  <a:lnTo>
                    <a:pt x="2030688" y="340766"/>
                  </a:lnTo>
                  <a:cubicBezTo>
                    <a:pt x="2026090" y="344039"/>
                    <a:pt x="2018635" y="344039"/>
                    <a:pt x="2014036" y="340766"/>
                  </a:cubicBezTo>
                  <a:lnTo>
                    <a:pt x="1994303" y="326719"/>
                  </a:lnTo>
                  <a:cubicBezTo>
                    <a:pt x="1989705" y="323446"/>
                    <a:pt x="1989705" y="318139"/>
                    <a:pt x="1994303" y="314865"/>
                  </a:cubicBezTo>
                  <a:lnTo>
                    <a:pt x="2006914" y="305888"/>
                  </a:lnTo>
                  <a:cubicBezTo>
                    <a:pt x="2009213" y="304251"/>
                    <a:pt x="2012226" y="303433"/>
                    <a:pt x="2015240" y="303433"/>
                  </a:cubicBezTo>
                  <a:close/>
                  <a:moveTo>
                    <a:pt x="1384736" y="303433"/>
                  </a:moveTo>
                  <a:cubicBezTo>
                    <a:pt x="1387750" y="303433"/>
                    <a:pt x="1390763" y="304251"/>
                    <a:pt x="1393062" y="305888"/>
                  </a:cubicBezTo>
                  <a:lnTo>
                    <a:pt x="1412795" y="319936"/>
                  </a:lnTo>
                  <a:cubicBezTo>
                    <a:pt x="1417394" y="323209"/>
                    <a:pt x="1417394" y="328516"/>
                    <a:pt x="1412795" y="331789"/>
                  </a:cubicBezTo>
                  <a:lnTo>
                    <a:pt x="1400185" y="340766"/>
                  </a:lnTo>
                  <a:cubicBezTo>
                    <a:pt x="1395586" y="344039"/>
                    <a:pt x="1388131" y="344039"/>
                    <a:pt x="1383533" y="340766"/>
                  </a:cubicBezTo>
                  <a:lnTo>
                    <a:pt x="1363800" y="326719"/>
                  </a:lnTo>
                  <a:cubicBezTo>
                    <a:pt x="1359202" y="323446"/>
                    <a:pt x="1359202" y="318139"/>
                    <a:pt x="1363800" y="314865"/>
                  </a:cubicBezTo>
                  <a:lnTo>
                    <a:pt x="1376411" y="305888"/>
                  </a:lnTo>
                  <a:cubicBezTo>
                    <a:pt x="1378709" y="304251"/>
                    <a:pt x="1381723" y="303433"/>
                    <a:pt x="1384736" y="303433"/>
                  </a:cubicBezTo>
                  <a:close/>
                  <a:moveTo>
                    <a:pt x="755427" y="303433"/>
                  </a:moveTo>
                  <a:cubicBezTo>
                    <a:pt x="758440" y="303433"/>
                    <a:pt x="761453" y="304251"/>
                    <a:pt x="763752" y="305888"/>
                  </a:cubicBezTo>
                  <a:lnTo>
                    <a:pt x="783486" y="319936"/>
                  </a:lnTo>
                  <a:cubicBezTo>
                    <a:pt x="788084" y="323209"/>
                    <a:pt x="788084" y="328516"/>
                    <a:pt x="783485" y="331789"/>
                  </a:cubicBezTo>
                  <a:lnTo>
                    <a:pt x="770875" y="340766"/>
                  </a:lnTo>
                  <a:cubicBezTo>
                    <a:pt x="766277" y="344039"/>
                    <a:pt x="758822" y="344039"/>
                    <a:pt x="754224" y="340766"/>
                  </a:cubicBezTo>
                  <a:lnTo>
                    <a:pt x="734490" y="326719"/>
                  </a:lnTo>
                  <a:cubicBezTo>
                    <a:pt x="729892" y="323446"/>
                    <a:pt x="729892" y="318139"/>
                    <a:pt x="734490" y="314865"/>
                  </a:cubicBezTo>
                  <a:lnTo>
                    <a:pt x="747101" y="305888"/>
                  </a:lnTo>
                  <a:cubicBezTo>
                    <a:pt x="749400" y="304251"/>
                    <a:pt x="752413" y="303433"/>
                    <a:pt x="755427" y="303433"/>
                  </a:cubicBezTo>
                  <a:close/>
                  <a:moveTo>
                    <a:pt x="2743754" y="292689"/>
                  </a:moveTo>
                  <a:lnTo>
                    <a:pt x="2747102" y="293726"/>
                  </a:lnTo>
                  <a:lnTo>
                    <a:pt x="2752148" y="307719"/>
                  </a:lnTo>
                  <a:lnTo>
                    <a:pt x="2747922" y="310622"/>
                  </a:lnTo>
                  <a:cubicBezTo>
                    <a:pt x="2745329" y="312404"/>
                    <a:pt x="2741198" y="312352"/>
                    <a:pt x="2738696" y="310506"/>
                  </a:cubicBezTo>
                  <a:lnTo>
                    <a:pt x="2731832" y="305444"/>
                  </a:lnTo>
                  <a:cubicBezTo>
                    <a:pt x="2729330" y="303598"/>
                    <a:pt x="2729404" y="300658"/>
                    <a:pt x="2731996" y="298876"/>
                  </a:cubicBezTo>
                  <a:lnTo>
                    <a:pt x="2739106" y="293991"/>
                  </a:lnTo>
                  <a:cubicBezTo>
                    <a:pt x="2740403" y="293100"/>
                    <a:pt x="2742084" y="292668"/>
                    <a:pt x="2743754" y="292689"/>
                  </a:cubicBezTo>
                  <a:close/>
                  <a:moveTo>
                    <a:pt x="2113123" y="292689"/>
                  </a:moveTo>
                  <a:cubicBezTo>
                    <a:pt x="2114792" y="292710"/>
                    <a:pt x="2116451" y="293184"/>
                    <a:pt x="2117702" y="294107"/>
                  </a:cubicBezTo>
                  <a:lnTo>
                    <a:pt x="2124566" y="299169"/>
                  </a:lnTo>
                  <a:cubicBezTo>
                    <a:pt x="2127068" y="301015"/>
                    <a:pt x="2126995" y="303955"/>
                    <a:pt x="2124402" y="305737"/>
                  </a:cubicBezTo>
                  <a:lnTo>
                    <a:pt x="2117291" y="310622"/>
                  </a:lnTo>
                  <a:cubicBezTo>
                    <a:pt x="2114698" y="312404"/>
                    <a:pt x="2110568" y="312352"/>
                    <a:pt x="2108065" y="310506"/>
                  </a:cubicBezTo>
                  <a:lnTo>
                    <a:pt x="2101202" y="305444"/>
                  </a:lnTo>
                  <a:cubicBezTo>
                    <a:pt x="2098700" y="303598"/>
                    <a:pt x="2098773" y="300658"/>
                    <a:pt x="2101365" y="298876"/>
                  </a:cubicBezTo>
                  <a:lnTo>
                    <a:pt x="2108476" y="293991"/>
                  </a:lnTo>
                  <a:cubicBezTo>
                    <a:pt x="2109773" y="293100"/>
                    <a:pt x="2111453" y="292668"/>
                    <a:pt x="2113123" y="292689"/>
                  </a:cubicBezTo>
                  <a:close/>
                  <a:moveTo>
                    <a:pt x="1482620" y="292689"/>
                  </a:moveTo>
                  <a:cubicBezTo>
                    <a:pt x="1484289" y="292710"/>
                    <a:pt x="1485948" y="293184"/>
                    <a:pt x="1487199" y="294107"/>
                  </a:cubicBezTo>
                  <a:lnTo>
                    <a:pt x="1494062" y="299169"/>
                  </a:lnTo>
                  <a:cubicBezTo>
                    <a:pt x="1496565" y="301015"/>
                    <a:pt x="1496492" y="303955"/>
                    <a:pt x="1493899" y="305737"/>
                  </a:cubicBezTo>
                  <a:lnTo>
                    <a:pt x="1486788" y="310622"/>
                  </a:lnTo>
                  <a:cubicBezTo>
                    <a:pt x="1484195" y="312404"/>
                    <a:pt x="1480064" y="312352"/>
                    <a:pt x="1477562" y="310506"/>
                  </a:cubicBezTo>
                  <a:lnTo>
                    <a:pt x="1470698" y="305444"/>
                  </a:lnTo>
                  <a:cubicBezTo>
                    <a:pt x="1468197" y="303598"/>
                    <a:pt x="1468270" y="300658"/>
                    <a:pt x="1470862" y="298876"/>
                  </a:cubicBezTo>
                  <a:lnTo>
                    <a:pt x="1477973" y="293991"/>
                  </a:lnTo>
                  <a:cubicBezTo>
                    <a:pt x="1479269" y="293100"/>
                    <a:pt x="1480950" y="292668"/>
                    <a:pt x="1482620" y="292689"/>
                  </a:cubicBezTo>
                  <a:close/>
                  <a:moveTo>
                    <a:pt x="853310" y="292689"/>
                  </a:moveTo>
                  <a:cubicBezTo>
                    <a:pt x="854979" y="292710"/>
                    <a:pt x="856638" y="293184"/>
                    <a:pt x="857889" y="294107"/>
                  </a:cubicBezTo>
                  <a:lnTo>
                    <a:pt x="864752" y="299169"/>
                  </a:lnTo>
                  <a:cubicBezTo>
                    <a:pt x="867255" y="301015"/>
                    <a:pt x="867182" y="303955"/>
                    <a:pt x="864589" y="305737"/>
                  </a:cubicBezTo>
                  <a:lnTo>
                    <a:pt x="857478" y="310622"/>
                  </a:lnTo>
                  <a:cubicBezTo>
                    <a:pt x="854885" y="312404"/>
                    <a:pt x="850755" y="312352"/>
                    <a:pt x="848252" y="310506"/>
                  </a:cubicBezTo>
                  <a:lnTo>
                    <a:pt x="841389" y="305444"/>
                  </a:lnTo>
                  <a:cubicBezTo>
                    <a:pt x="838887" y="303598"/>
                    <a:pt x="838960" y="300658"/>
                    <a:pt x="841552" y="298876"/>
                  </a:cubicBezTo>
                  <a:lnTo>
                    <a:pt x="848663" y="293991"/>
                  </a:lnTo>
                  <a:cubicBezTo>
                    <a:pt x="849960" y="293100"/>
                    <a:pt x="851640" y="292668"/>
                    <a:pt x="853310" y="292689"/>
                  </a:cubicBezTo>
                  <a:close/>
                  <a:moveTo>
                    <a:pt x="2421197" y="292314"/>
                  </a:moveTo>
                  <a:cubicBezTo>
                    <a:pt x="2423038" y="292373"/>
                    <a:pt x="2424847" y="292930"/>
                    <a:pt x="2426189" y="293975"/>
                  </a:cubicBezTo>
                  <a:lnTo>
                    <a:pt x="2431950" y="298456"/>
                  </a:lnTo>
                  <a:cubicBezTo>
                    <a:pt x="2434634" y="300545"/>
                    <a:pt x="2434432" y="303786"/>
                    <a:pt x="2431498" y="305697"/>
                  </a:cubicBezTo>
                  <a:lnTo>
                    <a:pt x="2425203" y="309797"/>
                  </a:lnTo>
                  <a:cubicBezTo>
                    <a:pt x="2422270" y="311708"/>
                    <a:pt x="2417716" y="311564"/>
                    <a:pt x="2415032" y="309476"/>
                  </a:cubicBezTo>
                  <a:lnTo>
                    <a:pt x="2409271" y="304994"/>
                  </a:lnTo>
                  <a:cubicBezTo>
                    <a:pt x="2406588" y="302906"/>
                    <a:pt x="2406790" y="299665"/>
                    <a:pt x="2409722" y="297754"/>
                  </a:cubicBezTo>
                  <a:lnTo>
                    <a:pt x="2416018" y="293653"/>
                  </a:lnTo>
                  <a:cubicBezTo>
                    <a:pt x="2417484" y="292698"/>
                    <a:pt x="2419356" y="292256"/>
                    <a:pt x="2421197" y="292314"/>
                  </a:cubicBezTo>
                  <a:close/>
                  <a:moveTo>
                    <a:pt x="1790566" y="292314"/>
                  </a:moveTo>
                  <a:cubicBezTo>
                    <a:pt x="1792407" y="292373"/>
                    <a:pt x="1794217" y="292930"/>
                    <a:pt x="1795559" y="293975"/>
                  </a:cubicBezTo>
                  <a:lnTo>
                    <a:pt x="1801319" y="298456"/>
                  </a:lnTo>
                  <a:cubicBezTo>
                    <a:pt x="1804003" y="300545"/>
                    <a:pt x="1803801" y="303786"/>
                    <a:pt x="1800868" y="305697"/>
                  </a:cubicBezTo>
                  <a:lnTo>
                    <a:pt x="1794572" y="309797"/>
                  </a:lnTo>
                  <a:cubicBezTo>
                    <a:pt x="1791639" y="311708"/>
                    <a:pt x="1787086" y="311564"/>
                    <a:pt x="1784401" y="309476"/>
                  </a:cubicBezTo>
                  <a:lnTo>
                    <a:pt x="1778641" y="304994"/>
                  </a:lnTo>
                  <a:cubicBezTo>
                    <a:pt x="1775957" y="302906"/>
                    <a:pt x="1776159" y="299665"/>
                    <a:pt x="1779092" y="297754"/>
                  </a:cubicBezTo>
                  <a:lnTo>
                    <a:pt x="1785388" y="293653"/>
                  </a:lnTo>
                  <a:cubicBezTo>
                    <a:pt x="1786854" y="292698"/>
                    <a:pt x="1788726" y="292256"/>
                    <a:pt x="1790566" y="292314"/>
                  </a:cubicBezTo>
                  <a:close/>
                  <a:moveTo>
                    <a:pt x="1160063" y="292314"/>
                  </a:moveTo>
                  <a:cubicBezTo>
                    <a:pt x="1161904" y="292373"/>
                    <a:pt x="1163714" y="292930"/>
                    <a:pt x="1165056" y="293975"/>
                  </a:cubicBezTo>
                  <a:lnTo>
                    <a:pt x="1170816" y="298456"/>
                  </a:lnTo>
                  <a:cubicBezTo>
                    <a:pt x="1173500" y="300545"/>
                    <a:pt x="1173298" y="303786"/>
                    <a:pt x="1170365" y="305697"/>
                  </a:cubicBezTo>
                  <a:lnTo>
                    <a:pt x="1164069" y="309797"/>
                  </a:lnTo>
                  <a:cubicBezTo>
                    <a:pt x="1161136" y="311708"/>
                    <a:pt x="1156582" y="311564"/>
                    <a:pt x="1153898" y="309476"/>
                  </a:cubicBezTo>
                  <a:lnTo>
                    <a:pt x="1148137" y="304994"/>
                  </a:lnTo>
                  <a:cubicBezTo>
                    <a:pt x="1145453" y="302906"/>
                    <a:pt x="1145656" y="299665"/>
                    <a:pt x="1148588" y="297754"/>
                  </a:cubicBezTo>
                  <a:lnTo>
                    <a:pt x="1154884" y="293653"/>
                  </a:lnTo>
                  <a:cubicBezTo>
                    <a:pt x="1156351" y="292698"/>
                    <a:pt x="1158223" y="292256"/>
                    <a:pt x="1160063" y="292314"/>
                  </a:cubicBezTo>
                  <a:close/>
                  <a:moveTo>
                    <a:pt x="530753" y="292314"/>
                  </a:moveTo>
                  <a:cubicBezTo>
                    <a:pt x="532594" y="292373"/>
                    <a:pt x="534404" y="292930"/>
                    <a:pt x="535746" y="293975"/>
                  </a:cubicBezTo>
                  <a:lnTo>
                    <a:pt x="541506" y="298456"/>
                  </a:lnTo>
                  <a:cubicBezTo>
                    <a:pt x="544190" y="300545"/>
                    <a:pt x="543988" y="303786"/>
                    <a:pt x="541055" y="305697"/>
                  </a:cubicBezTo>
                  <a:lnTo>
                    <a:pt x="534759" y="309797"/>
                  </a:lnTo>
                  <a:cubicBezTo>
                    <a:pt x="531826" y="311708"/>
                    <a:pt x="527272" y="311564"/>
                    <a:pt x="524589" y="309476"/>
                  </a:cubicBezTo>
                  <a:lnTo>
                    <a:pt x="518828" y="304994"/>
                  </a:lnTo>
                  <a:cubicBezTo>
                    <a:pt x="516144" y="302906"/>
                    <a:pt x="516346" y="299665"/>
                    <a:pt x="519279" y="297754"/>
                  </a:cubicBezTo>
                  <a:lnTo>
                    <a:pt x="525574" y="293653"/>
                  </a:lnTo>
                  <a:cubicBezTo>
                    <a:pt x="527041" y="292698"/>
                    <a:pt x="528913" y="292256"/>
                    <a:pt x="530753" y="292314"/>
                  </a:cubicBezTo>
                  <a:close/>
                  <a:moveTo>
                    <a:pt x="2175231" y="283337"/>
                  </a:moveTo>
                  <a:cubicBezTo>
                    <a:pt x="2176900" y="283357"/>
                    <a:pt x="2178558" y="283832"/>
                    <a:pt x="2179809" y="284755"/>
                  </a:cubicBezTo>
                  <a:lnTo>
                    <a:pt x="2186673" y="289816"/>
                  </a:lnTo>
                  <a:cubicBezTo>
                    <a:pt x="2189175" y="291663"/>
                    <a:pt x="2189102" y="294603"/>
                    <a:pt x="2186510" y="296384"/>
                  </a:cubicBezTo>
                  <a:lnTo>
                    <a:pt x="2179399" y="301270"/>
                  </a:lnTo>
                  <a:cubicBezTo>
                    <a:pt x="2176806" y="303051"/>
                    <a:pt x="2172676" y="302999"/>
                    <a:pt x="2170173" y="301154"/>
                  </a:cubicBezTo>
                  <a:lnTo>
                    <a:pt x="2163310" y="296091"/>
                  </a:lnTo>
                  <a:cubicBezTo>
                    <a:pt x="2160807" y="294246"/>
                    <a:pt x="2160880" y="291305"/>
                    <a:pt x="2163473" y="289524"/>
                  </a:cubicBezTo>
                  <a:lnTo>
                    <a:pt x="2170583" y="284638"/>
                  </a:lnTo>
                  <a:cubicBezTo>
                    <a:pt x="2171880" y="283747"/>
                    <a:pt x="2173561" y="283315"/>
                    <a:pt x="2175231" y="283337"/>
                  </a:cubicBezTo>
                  <a:close/>
                  <a:moveTo>
                    <a:pt x="1544727" y="283337"/>
                  </a:moveTo>
                  <a:cubicBezTo>
                    <a:pt x="1546397" y="283357"/>
                    <a:pt x="1548055" y="283832"/>
                    <a:pt x="1549306" y="284755"/>
                  </a:cubicBezTo>
                  <a:lnTo>
                    <a:pt x="1556170" y="289816"/>
                  </a:lnTo>
                  <a:cubicBezTo>
                    <a:pt x="1558672" y="291663"/>
                    <a:pt x="1558598" y="294603"/>
                    <a:pt x="1556006" y="296384"/>
                  </a:cubicBezTo>
                  <a:lnTo>
                    <a:pt x="1548895" y="301270"/>
                  </a:lnTo>
                  <a:cubicBezTo>
                    <a:pt x="1546303" y="303051"/>
                    <a:pt x="1542172" y="302999"/>
                    <a:pt x="1539669" y="301154"/>
                  </a:cubicBezTo>
                  <a:lnTo>
                    <a:pt x="1532806" y="296091"/>
                  </a:lnTo>
                  <a:cubicBezTo>
                    <a:pt x="1530304" y="294246"/>
                    <a:pt x="1530377" y="291305"/>
                    <a:pt x="1532970" y="289524"/>
                  </a:cubicBezTo>
                  <a:lnTo>
                    <a:pt x="1540080" y="284638"/>
                  </a:lnTo>
                  <a:cubicBezTo>
                    <a:pt x="1541377" y="283747"/>
                    <a:pt x="1543058" y="283315"/>
                    <a:pt x="1544727" y="283337"/>
                  </a:cubicBezTo>
                  <a:close/>
                  <a:moveTo>
                    <a:pt x="915418" y="283337"/>
                  </a:moveTo>
                  <a:cubicBezTo>
                    <a:pt x="917087" y="283357"/>
                    <a:pt x="918745" y="283832"/>
                    <a:pt x="919997" y="284755"/>
                  </a:cubicBezTo>
                  <a:lnTo>
                    <a:pt x="926860" y="289816"/>
                  </a:lnTo>
                  <a:cubicBezTo>
                    <a:pt x="929362" y="291663"/>
                    <a:pt x="929289" y="294603"/>
                    <a:pt x="926697" y="296384"/>
                  </a:cubicBezTo>
                  <a:lnTo>
                    <a:pt x="919586" y="301270"/>
                  </a:lnTo>
                  <a:cubicBezTo>
                    <a:pt x="916993" y="303051"/>
                    <a:pt x="912863" y="302999"/>
                    <a:pt x="910360" y="301154"/>
                  </a:cubicBezTo>
                  <a:lnTo>
                    <a:pt x="903497" y="296091"/>
                  </a:lnTo>
                  <a:cubicBezTo>
                    <a:pt x="900994" y="294246"/>
                    <a:pt x="901068" y="291305"/>
                    <a:pt x="903660" y="289524"/>
                  </a:cubicBezTo>
                  <a:lnTo>
                    <a:pt x="910771" y="284638"/>
                  </a:lnTo>
                  <a:cubicBezTo>
                    <a:pt x="912067" y="283747"/>
                    <a:pt x="913748" y="283315"/>
                    <a:pt x="915418" y="283337"/>
                  </a:cubicBezTo>
                  <a:close/>
                  <a:moveTo>
                    <a:pt x="2584208" y="274983"/>
                  </a:moveTo>
                  <a:cubicBezTo>
                    <a:pt x="2588488" y="274983"/>
                    <a:pt x="2592769" y="276145"/>
                    <a:pt x="2596034" y="278470"/>
                  </a:cubicBezTo>
                  <a:lnTo>
                    <a:pt x="2613947" y="291221"/>
                  </a:lnTo>
                  <a:cubicBezTo>
                    <a:pt x="2620479" y="295871"/>
                    <a:pt x="2620479" y="303409"/>
                    <a:pt x="2613947" y="308058"/>
                  </a:cubicBezTo>
                  <a:lnTo>
                    <a:pt x="2595120" y="321461"/>
                  </a:lnTo>
                  <a:cubicBezTo>
                    <a:pt x="2588590" y="326110"/>
                    <a:pt x="2577999" y="326110"/>
                    <a:pt x="2571468" y="321461"/>
                  </a:cubicBezTo>
                  <a:lnTo>
                    <a:pt x="2553555" y="308709"/>
                  </a:lnTo>
                  <a:cubicBezTo>
                    <a:pt x="2547024" y="304060"/>
                    <a:pt x="2547023" y="296521"/>
                    <a:pt x="2553555" y="291872"/>
                  </a:cubicBezTo>
                  <a:lnTo>
                    <a:pt x="2572383" y="278470"/>
                  </a:lnTo>
                  <a:cubicBezTo>
                    <a:pt x="2575648" y="276144"/>
                    <a:pt x="2579928" y="274983"/>
                    <a:pt x="2584208" y="274983"/>
                  </a:cubicBezTo>
                  <a:close/>
                  <a:moveTo>
                    <a:pt x="1953578" y="274983"/>
                  </a:moveTo>
                  <a:cubicBezTo>
                    <a:pt x="1957858" y="274983"/>
                    <a:pt x="1962138" y="276145"/>
                    <a:pt x="1965404" y="278470"/>
                  </a:cubicBezTo>
                  <a:lnTo>
                    <a:pt x="1983317" y="291221"/>
                  </a:lnTo>
                  <a:cubicBezTo>
                    <a:pt x="1989848" y="295871"/>
                    <a:pt x="1989848" y="303409"/>
                    <a:pt x="1983317" y="308058"/>
                  </a:cubicBezTo>
                  <a:lnTo>
                    <a:pt x="1964489" y="321461"/>
                  </a:lnTo>
                  <a:cubicBezTo>
                    <a:pt x="1957959" y="326110"/>
                    <a:pt x="1947369" y="326110"/>
                    <a:pt x="1940837" y="321461"/>
                  </a:cubicBezTo>
                  <a:lnTo>
                    <a:pt x="1922925" y="308709"/>
                  </a:lnTo>
                  <a:cubicBezTo>
                    <a:pt x="1916394" y="304060"/>
                    <a:pt x="1916393" y="296521"/>
                    <a:pt x="1922925" y="291872"/>
                  </a:cubicBezTo>
                  <a:lnTo>
                    <a:pt x="1941752" y="278470"/>
                  </a:lnTo>
                  <a:cubicBezTo>
                    <a:pt x="1945017" y="276144"/>
                    <a:pt x="1949298" y="274983"/>
                    <a:pt x="1953578" y="274983"/>
                  </a:cubicBezTo>
                  <a:close/>
                  <a:moveTo>
                    <a:pt x="1323074" y="274983"/>
                  </a:moveTo>
                  <a:cubicBezTo>
                    <a:pt x="1327355" y="274983"/>
                    <a:pt x="1331635" y="276145"/>
                    <a:pt x="1334900" y="278470"/>
                  </a:cubicBezTo>
                  <a:lnTo>
                    <a:pt x="1352813" y="291221"/>
                  </a:lnTo>
                  <a:cubicBezTo>
                    <a:pt x="1359345" y="295871"/>
                    <a:pt x="1359345" y="303409"/>
                    <a:pt x="1352813" y="308058"/>
                  </a:cubicBezTo>
                  <a:lnTo>
                    <a:pt x="1333986" y="321461"/>
                  </a:lnTo>
                  <a:cubicBezTo>
                    <a:pt x="1327455" y="326110"/>
                    <a:pt x="1316865" y="326110"/>
                    <a:pt x="1310334" y="321461"/>
                  </a:cubicBezTo>
                  <a:lnTo>
                    <a:pt x="1292422" y="308709"/>
                  </a:lnTo>
                  <a:cubicBezTo>
                    <a:pt x="1285890" y="304060"/>
                    <a:pt x="1285890" y="296521"/>
                    <a:pt x="1292422" y="291872"/>
                  </a:cubicBezTo>
                  <a:lnTo>
                    <a:pt x="1311249" y="278470"/>
                  </a:lnTo>
                  <a:cubicBezTo>
                    <a:pt x="1314514" y="276144"/>
                    <a:pt x="1318794" y="274983"/>
                    <a:pt x="1323074" y="274983"/>
                  </a:cubicBezTo>
                  <a:close/>
                  <a:moveTo>
                    <a:pt x="693765" y="274983"/>
                  </a:moveTo>
                  <a:cubicBezTo>
                    <a:pt x="698045" y="274983"/>
                    <a:pt x="702325" y="276145"/>
                    <a:pt x="705591" y="278470"/>
                  </a:cubicBezTo>
                  <a:lnTo>
                    <a:pt x="723504" y="291221"/>
                  </a:lnTo>
                  <a:cubicBezTo>
                    <a:pt x="730035" y="295871"/>
                    <a:pt x="730035" y="303409"/>
                    <a:pt x="723504" y="308058"/>
                  </a:cubicBezTo>
                  <a:lnTo>
                    <a:pt x="704677" y="321461"/>
                  </a:lnTo>
                  <a:cubicBezTo>
                    <a:pt x="698146" y="326110"/>
                    <a:pt x="687556" y="326110"/>
                    <a:pt x="681025" y="321461"/>
                  </a:cubicBezTo>
                  <a:lnTo>
                    <a:pt x="663112" y="308709"/>
                  </a:lnTo>
                  <a:cubicBezTo>
                    <a:pt x="656580" y="304060"/>
                    <a:pt x="656580" y="296521"/>
                    <a:pt x="663112" y="291872"/>
                  </a:cubicBezTo>
                  <a:lnTo>
                    <a:pt x="681939" y="278470"/>
                  </a:lnTo>
                  <a:cubicBezTo>
                    <a:pt x="685204" y="276144"/>
                    <a:pt x="689484" y="274983"/>
                    <a:pt x="693765" y="274983"/>
                  </a:cubicBezTo>
                  <a:close/>
                  <a:moveTo>
                    <a:pt x="2276492" y="273427"/>
                  </a:moveTo>
                  <a:lnTo>
                    <a:pt x="2321522" y="273427"/>
                  </a:lnTo>
                  <a:lnTo>
                    <a:pt x="2321522" y="273427"/>
                  </a:lnTo>
                  <a:lnTo>
                    <a:pt x="2366555" y="273427"/>
                  </a:lnTo>
                  <a:cubicBezTo>
                    <a:pt x="2384198" y="273427"/>
                    <a:pt x="2398500" y="283608"/>
                    <a:pt x="2398500" y="296168"/>
                  </a:cubicBezTo>
                  <a:lnTo>
                    <a:pt x="2398500" y="330615"/>
                  </a:lnTo>
                  <a:cubicBezTo>
                    <a:pt x="2398500" y="343175"/>
                    <a:pt x="2384198" y="353356"/>
                    <a:pt x="2366555" y="353356"/>
                  </a:cubicBezTo>
                  <a:lnTo>
                    <a:pt x="2321522" y="353356"/>
                  </a:lnTo>
                  <a:lnTo>
                    <a:pt x="2276491" y="353356"/>
                  </a:lnTo>
                  <a:cubicBezTo>
                    <a:pt x="2258848" y="353356"/>
                    <a:pt x="2244545" y="343175"/>
                    <a:pt x="2244545" y="330615"/>
                  </a:cubicBezTo>
                  <a:cubicBezTo>
                    <a:pt x="2244545" y="319133"/>
                    <a:pt x="2244545" y="307650"/>
                    <a:pt x="2244545" y="296168"/>
                  </a:cubicBezTo>
                  <a:cubicBezTo>
                    <a:pt x="2244545" y="283609"/>
                    <a:pt x="2258848" y="273427"/>
                    <a:pt x="2276492" y="273427"/>
                  </a:cubicBezTo>
                  <a:close/>
                  <a:moveTo>
                    <a:pt x="1645988" y="273427"/>
                  </a:moveTo>
                  <a:lnTo>
                    <a:pt x="1691019" y="273427"/>
                  </a:lnTo>
                  <a:lnTo>
                    <a:pt x="1691019" y="273427"/>
                  </a:lnTo>
                  <a:lnTo>
                    <a:pt x="1735925" y="273427"/>
                  </a:lnTo>
                  <a:cubicBezTo>
                    <a:pt x="1753568" y="273427"/>
                    <a:pt x="1767870" y="283608"/>
                    <a:pt x="1767870" y="296168"/>
                  </a:cubicBezTo>
                  <a:lnTo>
                    <a:pt x="1767870" y="330615"/>
                  </a:lnTo>
                  <a:cubicBezTo>
                    <a:pt x="1767870" y="343175"/>
                    <a:pt x="1753567" y="353356"/>
                    <a:pt x="1735925" y="353356"/>
                  </a:cubicBezTo>
                  <a:lnTo>
                    <a:pt x="1691019" y="353356"/>
                  </a:lnTo>
                  <a:lnTo>
                    <a:pt x="1690892" y="353356"/>
                  </a:lnTo>
                  <a:lnTo>
                    <a:pt x="1645988" y="353356"/>
                  </a:lnTo>
                  <a:cubicBezTo>
                    <a:pt x="1628345" y="353356"/>
                    <a:pt x="1614041" y="343175"/>
                    <a:pt x="1614041" y="330615"/>
                  </a:cubicBezTo>
                  <a:cubicBezTo>
                    <a:pt x="1614042" y="319133"/>
                    <a:pt x="1614042" y="307650"/>
                    <a:pt x="1614042" y="296168"/>
                  </a:cubicBezTo>
                  <a:cubicBezTo>
                    <a:pt x="1614042" y="283609"/>
                    <a:pt x="1628345" y="273427"/>
                    <a:pt x="1645988" y="273427"/>
                  </a:cubicBezTo>
                  <a:close/>
                  <a:moveTo>
                    <a:pt x="1016679" y="273427"/>
                  </a:moveTo>
                  <a:lnTo>
                    <a:pt x="1061709" y="273427"/>
                  </a:lnTo>
                  <a:lnTo>
                    <a:pt x="1061709" y="273427"/>
                  </a:lnTo>
                  <a:lnTo>
                    <a:pt x="1105421" y="273427"/>
                  </a:lnTo>
                  <a:cubicBezTo>
                    <a:pt x="1123064" y="273427"/>
                    <a:pt x="1137367" y="283608"/>
                    <a:pt x="1137367" y="296168"/>
                  </a:cubicBezTo>
                  <a:lnTo>
                    <a:pt x="1137367" y="330615"/>
                  </a:lnTo>
                  <a:cubicBezTo>
                    <a:pt x="1137367" y="343175"/>
                    <a:pt x="1123064" y="353356"/>
                    <a:pt x="1105421" y="353356"/>
                  </a:cubicBezTo>
                  <a:lnTo>
                    <a:pt x="1061709" y="353356"/>
                  </a:lnTo>
                  <a:lnTo>
                    <a:pt x="1060388" y="353356"/>
                  </a:lnTo>
                  <a:lnTo>
                    <a:pt x="1016678" y="353356"/>
                  </a:lnTo>
                  <a:cubicBezTo>
                    <a:pt x="999034" y="353356"/>
                    <a:pt x="984732" y="343175"/>
                    <a:pt x="984732" y="330615"/>
                  </a:cubicBezTo>
                  <a:cubicBezTo>
                    <a:pt x="984732" y="319133"/>
                    <a:pt x="984732" y="307650"/>
                    <a:pt x="984733" y="296168"/>
                  </a:cubicBezTo>
                  <a:cubicBezTo>
                    <a:pt x="984733" y="283609"/>
                    <a:pt x="999034" y="273427"/>
                    <a:pt x="1016679" y="273427"/>
                  </a:cubicBezTo>
                  <a:close/>
                  <a:moveTo>
                    <a:pt x="400294" y="273427"/>
                  </a:moveTo>
                  <a:lnTo>
                    <a:pt x="431205" y="273427"/>
                  </a:lnTo>
                  <a:lnTo>
                    <a:pt x="431205" y="273427"/>
                  </a:lnTo>
                  <a:lnTo>
                    <a:pt x="476111" y="273427"/>
                  </a:lnTo>
                  <a:cubicBezTo>
                    <a:pt x="493754" y="273427"/>
                    <a:pt x="508057" y="283608"/>
                    <a:pt x="508057" y="296168"/>
                  </a:cubicBezTo>
                  <a:lnTo>
                    <a:pt x="508057" y="330615"/>
                  </a:lnTo>
                  <a:cubicBezTo>
                    <a:pt x="508057" y="343175"/>
                    <a:pt x="493754" y="353356"/>
                    <a:pt x="476111" y="353356"/>
                  </a:cubicBezTo>
                  <a:lnTo>
                    <a:pt x="431205" y="353356"/>
                  </a:lnTo>
                  <a:lnTo>
                    <a:pt x="431079" y="353356"/>
                  </a:lnTo>
                  <a:lnTo>
                    <a:pt x="386175" y="353356"/>
                  </a:lnTo>
                  <a:lnTo>
                    <a:pt x="372884" y="349437"/>
                  </a:lnTo>
                  <a:close/>
                  <a:moveTo>
                    <a:pt x="2693646" y="270269"/>
                  </a:moveTo>
                  <a:cubicBezTo>
                    <a:pt x="2697392" y="270269"/>
                    <a:pt x="2701139" y="271286"/>
                    <a:pt x="2703998" y="273321"/>
                  </a:cubicBezTo>
                  <a:lnTo>
                    <a:pt x="2719678" y="284483"/>
                  </a:lnTo>
                  <a:cubicBezTo>
                    <a:pt x="2725395" y="288553"/>
                    <a:pt x="2725395" y="295152"/>
                    <a:pt x="2719678" y="299222"/>
                  </a:cubicBezTo>
                  <a:lnTo>
                    <a:pt x="2699774" y="313391"/>
                  </a:lnTo>
                  <a:cubicBezTo>
                    <a:pt x="2694057" y="317461"/>
                    <a:pt x="2684787" y="317461"/>
                    <a:pt x="2679070" y="313391"/>
                  </a:cubicBezTo>
                  <a:lnTo>
                    <a:pt x="2663389" y="302229"/>
                  </a:lnTo>
                  <a:cubicBezTo>
                    <a:pt x="2657672" y="298158"/>
                    <a:pt x="2657672" y="291560"/>
                    <a:pt x="2663389" y="287489"/>
                  </a:cubicBezTo>
                  <a:lnTo>
                    <a:pt x="2683293" y="273321"/>
                  </a:lnTo>
                  <a:cubicBezTo>
                    <a:pt x="2686152" y="271286"/>
                    <a:pt x="2689899" y="270268"/>
                    <a:pt x="2693646" y="270269"/>
                  </a:cubicBezTo>
                  <a:close/>
                  <a:moveTo>
                    <a:pt x="2063015" y="270269"/>
                  </a:moveTo>
                  <a:cubicBezTo>
                    <a:pt x="2066761" y="270269"/>
                    <a:pt x="2070508" y="271286"/>
                    <a:pt x="2073367" y="273321"/>
                  </a:cubicBezTo>
                  <a:lnTo>
                    <a:pt x="2089047" y="284483"/>
                  </a:lnTo>
                  <a:cubicBezTo>
                    <a:pt x="2094765" y="288553"/>
                    <a:pt x="2094765" y="295152"/>
                    <a:pt x="2089047" y="299222"/>
                  </a:cubicBezTo>
                  <a:lnTo>
                    <a:pt x="2069144" y="313391"/>
                  </a:lnTo>
                  <a:cubicBezTo>
                    <a:pt x="2063426" y="317461"/>
                    <a:pt x="2054157" y="317461"/>
                    <a:pt x="2048439" y="313391"/>
                  </a:cubicBezTo>
                  <a:lnTo>
                    <a:pt x="2032759" y="302229"/>
                  </a:lnTo>
                  <a:cubicBezTo>
                    <a:pt x="2027041" y="298158"/>
                    <a:pt x="2027041" y="291560"/>
                    <a:pt x="2032759" y="287489"/>
                  </a:cubicBezTo>
                  <a:lnTo>
                    <a:pt x="2052662" y="273321"/>
                  </a:lnTo>
                  <a:cubicBezTo>
                    <a:pt x="2055521" y="271286"/>
                    <a:pt x="2059268" y="270268"/>
                    <a:pt x="2063015" y="270269"/>
                  </a:cubicBezTo>
                  <a:close/>
                  <a:moveTo>
                    <a:pt x="1432512" y="270269"/>
                  </a:moveTo>
                  <a:cubicBezTo>
                    <a:pt x="1436258" y="270269"/>
                    <a:pt x="1440005" y="271286"/>
                    <a:pt x="1442864" y="273321"/>
                  </a:cubicBezTo>
                  <a:lnTo>
                    <a:pt x="1458544" y="284483"/>
                  </a:lnTo>
                  <a:cubicBezTo>
                    <a:pt x="1464262" y="288553"/>
                    <a:pt x="1464262" y="295152"/>
                    <a:pt x="1458544" y="299222"/>
                  </a:cubicBezTo>
                  <a:lnTo>
                    <a:pt x="1438640" y="313391"/>
                  </a:lnTo>
                  <a:cubicBezTo>
                    <a:pt x="1432923" y="317461"/>
                    <a:pt x="1423654" y="317461"/>
                    <a:pt x="1417936" y="313391"/>
                  </a:cubicBezTo>
                  <a:lnTo>
                    <a:pt x="1402256" y="302229"/>
                  </a:lnTo>
                  <a:cubicBezTo>
                    <a:pt x="1396538" y="298158"/>
                    <a:pt x="1396538" y="291560"/>
                    <a:pt x="1402256" y="287489"/>
                  </a:cubicBezTo>
                  <a:lnTo>
                    <a:pt x="1422159" y="273321"/>
                  </a:lnTo>
                  <a:cubicBezTo>
                    <a:pt x="1425018" y="271286"/>
                    <a:pt x="1428765" y="270268"/>
                    <a:pt x="1432512" y="270269"/>
                  </a:cubicBezTo>
                  <a:close/>
                  <a:moveTo>
                    <a:pt x="803202" y="270269"/>
                  </a:moveTo>
                  <a:cubicBezTo>
                    <a:pt x="806949" y="270269"/>
                    <a:pt x="810695" y="271286"/>
                    <a:pt x="813554" y="273321"/>
                  </a:cubicBezTo>
                  <a:lnTo>
                    <a:pt x="829235" y="284483"/>
                  </a:lnTo>
                  <a:cubicBezTo>
                    <a:pt x="834952" y="288553"/>
                    <a:pt x="834952" y="295152"/>
                    <a:pt x="829234" y="299222"/>
                  </a:cubicBezTo>
                  <a:lnTo>
                    <a:pt x="809331" y="313391"/>
                  </a:lnTo>
                  <a:cubicBezTo>
                    <a:pt x="803613" y="317461"/>
                    <a:pt x="794344" y="317461"/>
                    <a:pt x="788626" y="313391"/>
                  </a:cubicBezTo>
                  <a:lnTo>
                    <a:pt x="772946" y="302229"/>
                  </a:lnTo>
                  <a:cubicBezTo>
                    <a:pt x="767228" y="298158"/>
                    <a:pt x="767228" y="291560"/>
                    <a:pt x="772946" y="287489"/>
                  </a:cubicBezTo>
                  <a:lnTo>
                    <a:pt x="792849" y="273321"/>
                  </a:lnTo>
                  <a:cubicBezTo>
                    <a:pt x="795709" y="271286"/>
                    <a:pt x="799455" y="270268"/>
                    <a:pt x="803202" y="270269"/>
                  </a:cubicBezTo>
                  <a:close/>
                  <a:moveTo>
                    <a:pt x="406374" y="256566"/>
                  </a:moveTo>
                  <a:lnTo>
                    <a:pt x="406669" y="256795"/>
                  </a:lnTo>
                  <a:cubicBezTo>
                    <a:pt x="409353" y="258883"/>
                    <a:pt x="409151" y="262125"/>
                    <a:pt x="406218" y="264036"/>
                  </a:cubicBezTo>
                  <a:lnTo>
                    <a:pt x="402901" y="266196"/>
                  </a:lnTo>
                  <a:close/>
                  <a:moveTo>
                    <a:pt x="2216107" y="255606"/>
                  </a:moveTo>
                  <a:cubicBezTo>
                    <a:pt x="2219134" y="255285"/>
                    <a:pt x="2222331" y="255785"/>
                    <a:pt x="2224984" y="257183"/>
                  </a:cubicBezTo>
                  <a:lnTo>
                    <a:pt x="2239536" y="264852"/>
                  </a:lnTo>
                  <a:cubicBezTo>
                    <a:pt x="2244842" y="267649"/>
                    <a:pt x="2245959" y="272978"/>
                    <a:pt x="2242031" y="276755"/>
                  </a:cubicBezTo>
                  <a:lnTo>
                    <a:pt x="2225781" y="292379"/>
                  </a:lnTo>
                  <a:cubicBezTo>
                    <a:pt x="2221854" y="296156"/>
                    <a:pt x="2214367" y="296952"/>
                    <a:pt x="2209061" y="294155"/>
                  </a:cubicBezTo>
                  <a:lnTo>
                    <a:pt x="2194509" y="286485"/>
                  </a:lnTo>
                  <a:cubicBezTo>
                    <a:pt x="2189204" y="283689"/>
                    <a:pt x="2188086" y="278361"/>
                    <a:pt x="2192015" y="274583"/>
                  </a:cubicBezTo>
                  <a:lnTo>
                    <a:pt x="2208265" y="258959"/>
                  </a:lnTo>
                  <a:cubicBezTo>
                    <a:pt x="2210228" y="257070"/>
                    <a:pt x="2213082" y="255927"/>
                    <a:pt x="2216107" y="255606"/>
                  </a:cubicBezTo>
                  <a:close/>
                  <a:moveTo>
                    <a:pt x="1585604" y="255606"/>
                  </a:moveTo>
                  <a:cubicBezTo>
                    <a:pt x="1588631" y="255285"/>
                    <a:pt x="1591828" y="255785"/>
                    <a:pt x="1594481" y="257183"/>
                  </a:cubicBezTo>
                  <a:lnTo>
                    <a:pt x="1609033" y="264852"/>
                  </a:lnTo>
                  <a:cubicBezTo>
                    <a:pt x="1614339" y="267649"/>
                    <a:pt x="1615456" y="272978"/>
                    <a:pt x="1611528" y="276755"/>
                  </a:cubicBezTo>
                  <a:lnTo>
                    <a:pt x="1595278" y="292379"/>
                  </a:lnTo>
                  <a:cubicBezTo>
                    <a:pt x="1591350" y="296156"/>
                    <a:pt x="1583864" y="296952"/>
                    <a:pt x="1578558" y="294155"/>
                  </a:cubicBezTo>
                  <a:lnTo>
                    <a:pt x="1564006" y="286485"/>
                  </a:lnTo>
                  <a:cubicBezTo>
                    <a:pt x="1558701" y="283689"/>
                    <a:pt x="1557583" y="278361"/>
                    <a:pt x="1561512" y="274583"/>
                  </a:cubicBezTo>
                  <a:lnTo>
                    <a:pt x="1577761" y="258959"/>
                  </a:lnTo>
                  <a:cubicBezTo>
                    <a:pt x="1579725" y="257070"/>
                    <a:pt x="1582579" y="255927"/>
                    <a:pt x="1585604" y="255606"/>
                  </a:cubicBezTo>
                  <a:close/>
                  <a:moveTo>
                    <a:pt x="956295" y="255606"/>
                  </a:moveTo>
                  <a:cubicBezTo>
                    <a:pt x="959321" y="255285"/>
                    <a:pt x="962518" y="255785"/>
                    <a:pt x="965171" y="257183"/>
                  </a:cubicBezTo>
                  <a:lnTo>
                    <a:pt x="979723" y="264852"/>
                  </a:lnTo>
                  <a:cubicBezTo>
                    <a:pt x="985029" y="267649"/>
                    <a:pt x="986146" y="272978"/>
                    <a:pt x="982218" y="276755"/>
                  </a:cubicBezTo>
                  <a:lnTo>
                    <a:pt x="965968" y="292379"/>
                  </a:lnTo>
                  <a:cubicBezTo>
                    <a:pt x="962040" y="296156"/>
                    <a:pt x="954555" y="296952"/>
                    <a:pt x="949248" y="294155"/>
                  </a:cubicBezTo>
                  <a:lnTo>
                    <a:pt x="934696" y="286485"/>
                  </a:lnTo>
                  <a:cubicBezTo>
                    <a:pt x="929390" y="283689"/>
                    <a:pt x="928273" y="278361"/>
                    <a:pt x="932202" y="274583"/>
                  </a:cubicBezTo>
                  <a:lnTo>
                    <a:pt x="948451" y="258959"/>
                  </a:lnTo>
                  <a:cubicBezTo>
                    <a:pt x="950415" y="257070"/>
                    <a:pt x="953269" y="255927"/>
                    <a:pt x="956295" y="255606"/>
                  </a:cubicBezTo>
                  <a:close/>
                  <a:moveTo>
                    <a:pt x="2286233" y="250654"/>
                  </a:moveTo>
                  <a:cubicBezTo>
                    <a:pt x="2288074" y="250711"/>
                    <a:pt x="2289884" y="251270"/>
                    <a:pt x="2291226" y="252314"/>
                  </a:cubicBezTo>
                  <a:lnTo>
                    <a:pt x="2296986" y="256795"/>
                  </a:lnTo>
                  <a:cubicBezTo>
                    <a:pt x="2299670" y="258883"/>
                    <a:pt x="2299468" y="262125"/>
                    <a:pt x="2296534" y="264036"/>
                  </a:cubicBezTo>
                  <a:lnTo>
                    <a:pt x="2290239" y="268136"/>
                  </a:lnTo>
                  <a:cubicBezTo>
                    <a:pt x="2287306" y="270047"/>
                    <a:pt x="2282752" y="269903"/>
                    <a:pt x="2280067" y="267815"/>
                  </a:cubicBezTo>
                  <a:lnTo>
                    <a:pt x="2274307" y="263334"/>
                  </a:lnTo>
                  <a:cubicBezTo>
                    <a:pt x="2271623" y="261246"/>
                    <a:pt x="2271825" y="258003"/>
                    <a:pt x="2274758" y="256093"/>
                  </a:cubicBezTo>
                  <a:lnTo>
                    <a:pt x="2281054" y="251992"/>
                  </a:lnTo>
                  <a:cubicBezTo>
                    <a:pt x="2282520" y="251037"/>
                    <a:pt x="2284392" y="250596"/>
                    <a:pt x="2286233" y="250654"/>
                  </a:cubicBezTo>
                  <a:close/>
                  <a:moveTo>
                    <a:pt x="1655730" y="250654"/>
                  </a:moveTo>
                  <a:cubicBezTo>
                    <a:pt x="1657571" y="250711"/>
                    <a:pt x="1659380" y="251270"/>
                    <a:pt x="1660722" y="252314"/>
                  </a:cubicBezTo>
                  <a:lnTo>
                    <a:pt x="1666482" y="256795"/>
                  </a:lnTo>
                  <a:cubicBezTo>
                    <a:pt x="1669167" y="258883"/>
                    <a:pt x="1668964" y="262125"/>
                    <a:pt x="1666031" y="264036"/>
                  </a:cubicBezTo>
                  <a:lnTo>
                    <a:pt x="1659736" y="268136"/>
                  </a:lnTo>
                  <a:cubicBezTo>
                    <a:pt x="1656803" y="270047"/>
                    <a:pt x="1652248" y="269903"/>
                    <a:pt x="1649564" y="267815"/>
                  </a:cubicBezTo>
                  <a:lnTo>
                    <a:pt x="1643804" y="263334"/>
                  </a:lnTo>
                  <a:cubicBezTo>
                    <a:pt x="1641120" y="261246"/>
                    <a:pt x="1641322" y="258003"/>
                    <a:pt x="1644255" y="256093"/>
                  </a:cubicBezTo>
                  <a:lnTo>
                    <a:pt x="1650551" y="251992"/>
                  </a:lnTo>
                  <a:cubicBezTo>
                    <a:pt x="1652017" y="251037"/>
                    <a:pt x="1653889" y="250596"/>
                    <a:pt x="1655730" y="250654"/>
                  </a:cubicBezTo>
                  <a:close/>
                  <a:moveTo>
                    <a:pt x="1026420" y="250654"/>
                  </a:moveTo>
                  <a:cubicBezTo>
                    <a:pt x="1028261" y="250711"/>
                    <a:pt x="1030071" y="251270"/>
                    <a:pt x="1031413" y="252314"/>
                  </a:cubicBezTo>
                  <a:lnTo>
                    <a:pt x="1037172" y="256795"/>
                  </a:lnTo>
                  <a:cubicBezTo>
                    <a:pt x="1039857" y="258883"/>
                    <a:pt x="1039655" y="262125"/>
                    <a:pt x="1036722" y="264036"/>
                  </a:cubicBezTo>
                  <a:lnTo>
                    <a:pt x="1030426" y="268136"/>
                  </a:lnTo>
                  <a:cubicBezTo>
                    <a:pt x="1027493" y="270047"/>
                    <a:pt x="1022938" y="269903"/>
                    <a:pt x="1020254" y="267815"/>
                  </a:cubicBezTo>
                  <a:lnTo>
                    <a:pt x="1014495" y="263334"/>
                  </a:lnTo>
                  <a:cubicBezTo>
                    <a:pt x="1011810" y="261246"/>
                    <a:pt x="1012012" y="258003"/>
                    <a:pt x="1014946" y="256093"/>
                  </a:cubicBezTo>
                  <a:lnTo>
                    <a:pt x="1021241" y="251992"/>
                  </a:lnTo>
                  <a:cubicBezTo>
                    <a:pt x="1022707" y="251037"/>
                    <a:pt x="1024579" y="250596"/>
                    <a:pt x="1026420" y="250654"/>
                  </a:cubicBezTo>
                  <a:close/>
                  <a:moveTo>
                    <a:pt x="2363866" y="250653"/>
                  </a:moveTo>
                  <a:cubicBezTo>
                    <a:pt x="2365707" y="250711"/>
                    <a:pt x="2367517" y="251269"/>
                    <a:pt x="2368859" y="252313"/>
                  </a:cubicBezTo>
                  <a:lnTo>
                    <a:pt x="2374619" y="256794"/>
                  </a:lnTo>
                  <a:cubicBezTo>
                    <a:pt x="2377303" y="258882"/>
                    <a:pt x="2377101" y="262124"/>
                    <a:pt x="2374168" y="264034"/>
                  </a:cubicBezTo>
                  <a:lnTo>
                    <a:pt x="2367872" y="268135"/>
                  </a:lnTo>
                  <a:cubicBezTo>
                    <a:pt x="2364939" y="270046"/>
                    <a:pt x="2360385" y="269902"/>
                    <a:pt x="2357701" y="267814"/>
                  </a:cubicBezTo>
                  <a:lnTo>
                    <a:pt x="2351941" y="263333"/>
                  </a:lnTo>
                  <a:cubicBezTo>
                    <a:pt x="2349257" y="261244"/>
                    <a:pt x="2349459" y="258003"/>
                    <a:pt x="2352392" y="256092"/>
                  </a:cubicBezTo>
                  <a:lnTo>
                    <a:pt x="2358688" y="251991"/>
                  </a:lnTo>
                  <a:cubicBezTo>
                    <a:pt x="2360154" y="251036"/>
                    <a:pt x="2362026" y="250595"/>
                    <a:pt x="2363866" y="250653"/>
                  </a:cubicBezTo>
                  <a:close/>
                  <a:moveTo>
                    <a:pt x="1733236" y="250653"/>
                  </a:moveTo>
                  <a:cubicBezTo>
                    <a:pt x="1735077" y="250711"/>
                    <a:pt x="1736887" y="251269"/>
                    <a:pt x="1738229" y="252313"/>
                  </a:cubicBezTo>
                  <a:lnTo>
                    <a:pt x="1743989" y="256794"/>
                  </a:lnTo>
                  <a:cubicBezTo>
                    <a:pt x="1746673" y="258882"/>
                    <a:pt x="1746470" y="262124"/>
                    <a:pt x="1743537" y="264034"/>
                  </a:cubicBezTo>
                  <a:lnTo>
                    <a:pt x="1737242" y="268135"/>
                  </a:lnTo>
                  <a:cubicBezTo>
                    <a:pt x="1734308" y="270046"/>
                    <a:pt x="1729755" y="269902"/>
                    <a:pt x="1727071" y="267814"/>
                  </a:cubicBezTo>
                  <a:lnTo>
                    <a:pt x="1721310" y="263333"/>
                  </a:lnTo>
                  <a:cubicBezTo>
                    <a:pt x="1718627" y="261244"/>
                    <a:pt x="1718828" y="258003"/>
                    <a:pt x="1721762" y="256092"/>
                  </a:cubicBezTo>
                  <a:lnTo>
                    <a:pt x="1728057" y="251991"/>
                  </a:lnTo>
                  <a:cubicBezTo>
                    <a:pt x="1729524" y="251036"/>
                    <a:pt x="1731396" y="250595"/>
                    <a:pt x="1733236" y="250653"/>
                  </a:cubicBezTo>
                  <a:close/>
                  <a:moveTo>
                    <a:pt x="1102733" y="250653"/>
                  </a:moveTo>
                  <a:cubicBezTo>
                    <a:pt x="1104573" y="250711"/>
                    <a:pt x="1106383" y="251269"/>
                    <a:pt x="1107725" y="252313"/>
                  </a:cubicBezTo>
                  <a:lnTo>
                    <a:pt x="1113485" y="256794"/>
                  </a:lnTo>
                  <a:cubicBezTo>
                    <a:pt x="1116170" y="258882"/>
                    <a:pt x="1115967" y="262124"/>
                    <a:pt x="1113034" y="264034"/>
                  </a:cubicBezTo>
                  <a:lnTo>
                    <a:pt x="1106739" y="268135"/>
                  </a:lnTo>
                  <a:cubicBezTo>
                    <a:pt x="1103805" y="270046"/>
                    <a:pt x="1099252" y="269902"/>
                    <a:pt x="1096567" y="267814"/>
                  </a:cubicBezTo>
                  <a:lnTo>
                    <a:pt x="1090807" y="263333"/>
                  </a:lnTo>
                  <a:cubicBezTo>
                    <a:pt x="1088123" y="261244"/>
                    <a:pt x="1088325" y="258003"/>
                    <a:pt x="1091258" y="256092"/>
                  </a:cubicBezTo>
                  <a:lnTo>
                    <a:pt x="1097553" y="251991"/>
                  </a:lnTo>
                  <a:cubicBezTo>
                    <a:pt x="1099020" y="251036"/>
                    <a:pt x="1100892" y="250595"/>
                    <a:pt x="1102733" y="250653"/>
                  </a:cubicBezTo>
                  <a:close/>
                  <a:moveTo>
                    <a:pt x="473423" y="250653"/>
                  </a:moveTo>
                  <a:cubicBezTo>
                    <a:pt x="475263" y="250711"/>
                    <a:pt x="477073" y="251269"/>
                    <a:pt x="478415" y="252313"/>
                  </a:cubicBezTo>
                  <a:lnTo>
                    <a:pt x="484176" y="256794"/>
                  </a:lnTo>
                  <a:cubicBezTo>
                    <a:pt x="486860" y="258882"/>
                    <a:pt x="486657" y="262124"/>
                    <a:pt x="483724" y="264034"/>
                  </a:cubicBezTo>
                  <a:lnTo>
                    <a:pt x="477429" y="268135"/>
                  </a:lnTo>
                  <a:cubicBezTo>
                    <a:pt x="474495" y="270046"/>
                    <a:pt x="469942" y="269902"/>
                    <a:pt x="467258" y="267814"/>
                  </a:cubicBezTo>
                  <a:lnTo>
                    <a:pt x="461497" y="263333"/>
                  </a:lnTo>
                  <a:cubicBezTo>
                    <a:pt x="458814" y="261244"/>
                    <a:pt x="459016" y="258003"/>
                    <a:pt x="461949" y="256092"/>
                  </a:cubicBezTo>
                  <a:lnTo>
                    <a:pt x="468244" y="251991"/>
                  </a:lnTo>
                  <a:cubicBezTo>
                    <a:pt x="469710" y="251036"/>
                    <a:pt x="471582" y="250595"/>
                    <a:pt x="473423" y="250653"/>
                  </a:cubicBezTo>
                  <a:close/>
                  <a:moveTo>
                    <a:pt x="2629046" y="248662"/>
                  </a:moveTo>
                  <a:cubicBezTo>
                    <a:pt x="2632353" y="248704"/>
                    <a:pt x="2635636" y="249643"/>
                    <a:pt x="2638114" y="251470"/>
                  </a:cubicBezTo>
                  <a:lnTo>
                    <a:pt x="2659663" y="267363"/>
                  </a:lnTo>
                  <a:cubicBezTo>
                    <a:pt x="2664618" y="271018"/>
                    <a:pt x="2664473" y="276841"/>
                    <a:pt x="2659339" y="280369"/>
                  </a:cubicBezTo>
                  <a:lnTo>
                    <a:pt x="2645257" y="290045"/>
                  </a:lnTo>
                  <a:cubicBezTo>
                    <a:pt x="2640121" y="293573"/>
                    <a:pt x="2631942" y="293470"/>
                    <a:pt x="2626986" y="289814"/>
                  </a:cubicBezTo>
                  <a:lnTo>
                    <a:pt x="2605438" y="273922"/>
                  </a:lnTo>
                  <a:cubicBezTo>
                    <a:pt x="2600482" y="270266"/>
                    <a:pt x="2600627" y="264444"/>
                    <a:pt x="2605761" y="260915"/>
                  </a:cubicBezTo>
                  <a:lnTo>
                    <a:pt x="2619844" y="251240"/>
                  </a:lnTo>
                  <a:cubicBezTo>
                    <a:pt x="2622411" y="249476"/>
                    <a:pt x="2625740" y="248620"/>
                    <a:pt x="2629046" y="248662"/>
                  </a:cubicBezTo>
                  <a:close/>
                  <a:moveTo>
                    <a:pt x="1998415" y="248662"/>
                  </a:moveTo>
                  <a:cubicBezTo>
                    <a:pt x="2001722" y="248704"/>
                    <a:pt x="2005006" y="249643"/>
                    <a:pt x="2007484" y="251470"/>
                  </a:cubicBezTo>
                  <a:lnTo>
                    <a:pt x="2029032" y="267363"/>
                  </a:lnTo>
                  <a:cubicBezTo>
                    <a:pt x="2033988" y="271018"/>
                    <a:pt x="2033843" y="276841"/>
                    <a:pt x="2028709" y="280369"/>
                  </a:cubicBezTo>
                  <a:lnTo>
                    <a:pt x="2014626" y="290045"/>
                  </a:lnTo>
                  <a:cubicBezTo>
                    <a:pt x="2009491" y="293573"/>
                    <a:pt x="2001311" y="293470"/>
                    <a:pt x="1996355" y="289814"/>
                  </a:cubicBezTo>
                  <a:lnTo>
                    <a:pt x="1974808" y="273922"/>
                  </a:lnTo>
                  <a:cubicBezTo>
                    <a:pt x="1969852" y="270266"/>
                    <a:pt x="1969996" y="264444"/>
                    <a:pt x="1975131" y="260915"/>
                  </a:cubicBezTo>
                  <a:lnTo>
                    <a:pt x="1989213" y="251240"/>
                  </a:lnTo>
                  <a:cubicBezTo>
                    <a:pt x="1991781" y="249476"/>
                    <a:pt x="1995110" y="248620"/>
                    <a:pt x="1998415" y="248662"/>
                  </a:cubicBezTo>
                  <a:close/>
                  <a:moveTo>
                    <a:pt x="1367912" y="248662"/>
                  </a:moveTo>
                  <a:cubicBezTo>
                    <a:pt x="1371219" y="248704"/>
                    <a:pt x="1374503" y="249643"/>
                    <a:pt x="1376981" y="251470"/>
                  </a:cubicBezTo>
                  <a:lnTo>
                    <a:pt x="1398529" y="267363"/>
                  </a:lnTo>
                  <a:cubicBezTo>
                    <a:pt x="1403484" y="271018"/>
                    <a:pt x="1403339" y="276841"/>
                    <a:pt x="1398205" y="280369"/>
                  </a:cubicBezTo>
                  <a:lnTo>
                    <a:pt x="1384122" y="290045"/>
                  </a:lnTo>
                  <a:cubicBezTo>
                    <a:pt x="1378988" y="293573"/>
                    <a:pt x="1370808" y="293470"/>
                    <a:pt x="1365852" y="289814"/>
                  </a:cubicBezTo>
                  <a:lnTo>
                    <a:pt x="1344304" y="273922"/>
                  </a:lnTo>
                  <a:cubicBezTo>
                    <a:pt x="1339348" y="270266"/>
                    <a:pt x="1339493" y="264444"/>
                    <a:pt x="1344628" y="260915"/>
                  </a:cubicBezTo>
                  <a:lnTo>
                    <a:pt x="1358710" y="251240"/>
                  </a:lnTo>
                  <a:cubicBezTo>
                    <a:pt x="1361277" y="249476"/>
                    <a:pt x="1364606" y="248620"/>
                    <a:pt x="1367912" y="248662"/>
                  </a:cubicBezTo>
                  <a:close/>
                  <a:moveTo>
                    <a:pt x="738602" y="248662"/>
                  </a:moveTo>
                  <a:cubicBezTo>
                    <a:pt x="741909" y="248704"/>
                    <a:pt x="745193" y="249643"/>
                    <a:pt x="747671" y="251470"/>
                  </a:cubicBezTo>
                  <a:lnTo>
                    <a:pt x="769219" y="267363"/>
                  </a:lnTo>
                  <a:cubicBezTo>
                    <a:pt x="774175" y="271018"/>
                    <a:pt x="774029" y="276841"/>
                    <a:pt x="768896" y="280369"/>
                  </a:cubicBezTo>
                  <a:lnTo>
                    <a:pt x="754813" y="290045"/>
                  </a:lnTo>
                  <a:cubicBezTo>
                    <a:pt x="749678" y="293573"/>
                    <a:pt x="741498" y="293470"/>
                    <a:pt x="736543" y="289814"/>
                  </a:cubicBezTo>
                  <a:lnTo>
                    <a:pt x="714994" y="273922"/>
                  </a:lnTo>
                  <a:cubicBezTo>
                    <a:pt x="710039" y="270266"/>
                    <a:pt x="710183" y="264444"/>
                    <a:pt x="715318" y="260915"/>
                  </a:cubicBezTo>
                  <a:lnTo>
                    <a:pt x="729401" y="251240"/>
                  </a:lnTo>
                  <a:cubicBezTo>
                    <a:pt x="731967" y="249476"/>
                    <a:pt x="735297" y="248620"/>
                    <a:pt x="738602" y="248662"/>
                  </a:cubicBezTo>
                  <a:close/>
                  <a:moveTo>
                    <a:pt x="2318017" y="239876"/>
                  </a:moveTo>
                  <a:lnTo>
                    <a:pt x="2321522" y="239876"/>
                  </a:lnTo>
                  <a:lnTo>
                    <a:pt x="2328584" y="239876"/>
                  </a:lnTo>
                  <a:cubicBezTo>
                    <a:pt x="2334640" y="239876"/>
                    <a:pt x="2339549" y="243370"/>
                    <a:pt x="2339549" y="247681"/>
                  </a:cubicBezTo>
                  <a:cubicBezTo>
                    <a:pt x="2339549" y="250930"/>
                    <a:pt x="2339549" y="254178"/>
                    <a:pt x="2339549" y="257426"/>
                  </a:cubicBezTo>
                  <a:cubicBezTo>
                    <a:pt x="2339549" y="261737"/>
                    <a:pt x="2334640" y="265231"/>
                    <a:pt x="2328585" y="265232"/>
                  </a:cubicBezTo>
                  <a:lnTo>
                    <a:pt x="2321522" y="265232"/>
                  </a:lnTo>
                  <a:lnTo>
                    <a:pt x="2321522" y="265231"/>
                  </a:lnTo>
                  <a:lnTo>
                    <a:pt x="2318017" y="265232"/>
                  </a:lnTo>
                  <a:cubicBezTo>
                    <a:pt x="2311962" y="265232"/>
                    <a:pt x="2307053" y="261737"/>
                    <a:pt x="2307053" y="257426"/>
                  </a:cubicBezTo>
                  <a:lnTo>
                    <a:pt x="2307053" y="247681"/>
                  </a:lnTo>
                  <a:cubicBezTo>
                    <a:pt x="2307053" y="243370"/>
                    <a:pt x="2311962" y="239876"/>
                    <a:pt x="2318017" y="239876"/>
                  </a:cubicBezTo>
                  <a:close/>
                  <a:moveTo>
                    <a:pt x="1687513" y="239876"/>
                  </a:moveTo>
                  <a:lnTo>
                    <a:pt x="1690892" y="239876"/>
                  </a:lnTo>
                  <a:lnTo>
                    <a:pt x="1697954" y="239876"/>
                  </a:lnTo>
                  <a:cubicBezTo>
                    <a:pt x="1704009" y="239876"/>
                    <a:pt x="1708918" y="243370"/>
                    <a:pt x="1708918" y="247681"/>
                  </a:cubicBezTo>
                  <a:cubicBezTo>
                    <a:pt x="1708919" y="250930"/>
                    <a:pt x="1708919" y="254178"/>
                    <a:pt x="1708919" y="257426"/>
                  </a:cubicBezTo>
                  <a:cubicBezTo>
                    <a:pt x="1708918" y="261737"/>
                    <a:pt x="1704009" y="265231"/>
                    <a:pt x="1697955" y="265232"/>
                  </a:cubicBezTo>
                  <a:lnTo>
                    <a:pt x="1690892" y="265232"/>
                  </a:lnTo>
                  <a:lnTo>
                    <a:pt x="1690892" y="265231"/>
                  </a:lnTo>
                  <a:lnTo>
                    <a:pt x="1687514" y="265232"/>
                  </a:lnTo>
                  <a:cubicBezTo>
                    <a:pt x="1681459" y="265232"/>
                    <a:pt x="1676550" y="261737"/>
                    <a:pt x="1676550" y="257426"/>
                  </a:cubicBezTo>
                  <a:lnTo>
                    <a:pt x="1676550" y="247681"/>
                  </a:lnTo>
                  <a:cubicBezTo>
                    <a:pt x="1676550" y="243370"/>
                    <a:pt x="1681459" y="239876"/>
                    <a:pt x="1687513" y="239876"/>
                  </a:cubicBezTo>
                  <a:close/>
                  <a:moveTo>
                    <a:pt x="1058204" y="239876"/>
                  </a:moveTo>
                  <a:lnTo>
                    <a:pt x="1060388" y="239876"/>
                  </a:lnTo>
                  <a:lnTo>
                    <a:pt x="1067451" y="239876"/>
                  </a:lnTo>
                  <a:cubicBezTo>
                    <a:pt x="1073506" y="239876"/>
                    <a:pt x="1078415" y="243370"/>
                    <a:pt x="1078415" y="247681"/>
                  </a:cubicBezTo>
                  <a:cubicBezTo>
                    <a:pt x="1078415" y="250930"/>
                    <a:pt x="1078415" y="254178"/>
                    <a:pt x="1078416" y="257426"/>
                  </a:cubicBezTo>
                  <a:cubicBezTo>
                    <a:pt x="1078415" y="261737"/>
                    <a:pt x="1073506" y="265231"/>
                    <a:pt x="1067451" y="265232"/>
                  </a:cubicBezTo>
                  <a:lnTo>
                    <a:pt x="1060388" y="265232"/>
                  </a:lnTo>
                  <a:lnTo>
                    <a:pt x="1060388" y="265231"/>
                  </a:lnTo>
                  <a:lnTo>
                    <a:pt x="1058205" y="265232"/>
                  </a:lnTo>
                  <a:cubicBezTo>
                    <a:pt x="1052149" y="265232"/>
                    <a:pt x="1047240" y="261737"/>
                    <a:pt x="1047240" y="257426"/>
                  </a:cubicBezTo>
                  <a:lnTo>
                    <a:pt x="1047240" y="247681"/>
                  </a:lnTo>
                  <a:cubicBezTo>
                    <a:pt x="1047240" y="243370"/>
                    <a:pt x="1052149" y="239876"/>
                    <a:pt x="1058204" y="239876"/>
                  </a:cubicBezTo>
                  <a:close/>
                  <a:moveTo>
                    <a:pt x="427701" y="239876"/>
                  </a:moveTo>
                  <a:lnTo>
                    <a:pt x="431079" y="239876"/>
                  </a:lnTo>
                  <a:lnTo>
                    <a:pt x="438141" y="239876"/>
                  </a:lnTo>
                  <a:cubicBezTo>
                    <a:pt x="444197" y="239876"/>
                    <a:pt x="449106" y="243370"/>
                    <a:pt x="449106" y="247681"/>
                  </a:cubicBezTo>
                  <a:cubicBezTo>
                    <a:pt x="449106" y="250930"/>
                    <a:pt x="449106" y="254178"/>
                    <a:pt x="449106" y="257426"/>
                  </a:cubicBezTo>
                  <a:cubicBezTo>
                    <a:pt x="449106" y="261737"/>
                    <a:pt x="444197" y="265231"/>
                    <a:pt x="438141" y="265232"/>
                  </a:cubicBezTo>
                  <a:lnTo>
                    <a:pt x="431079" y="265232"/>
                  </a:lnTo>
                  <a:lnTo>
                    <a:pt x="431079" y="265231"/>
                  </a:lnTo>
                  <a:lnTo>
                    <a:pt x="427701" y="265232"/>
                  </a:lnTo>
                  <a:cubicBezTo>
                    <a:pt x="421645" y="265232"/>
                    <a:pt x="416736" y="261737"/>
                    <a:pt x="416736" y="257426"/>
                  </a:cubicBezTo>
                  <a:lnTo>
                    <a:pt x="416736" y="247681"/>
                  </a:lnTo>
                  <a:cubicBezTo>
                    <a:pt x="416736" y="243370"/>
                    <a:pt x="421645" y="239876"/>
                    <a:pt x="427701" y="239876"/>
                  </a:cubicBezTo>
                  <a:close/>
                  <a:moveTo>
                    <a:pt x="2652907" y="230248"/>
                  </a:moveTo>
                  <a:cubicBezTo>
                    <a:pt x="2654747" y="230306"/>
                    <a:pt x="2656557" y="230864"/>
                    <a:pt x="2657899" y="231908"/>
                  </a:cubicBezTo>
                  <a:lnTo>
                    <a:pt x="2663659" y="236389"/>
                  </a:lnTo>
                  <a:cubicBezTo>
                    <a:pt x="2666343" y="238478"/>
                    <a:pt x="2666141" y="241719"/>
                    <a:pt x="2663208" y="243630"/>
                  </a:cubicBezTo>
                  <a:lnTo>
                    <a:pt x="2656913" y="247731"/>
                  </a:lnTo>
                  <a:cubicBezTo>
                    <a:pt x="2653978" y="249641"/>
                    <a:pt x="2649426" y="249497"/>
                    <a:pt x="2646741" y="247409"/>
                  </a:cubicBezTo>
                  <a:lnTo>
                    <a:pt x="2640981" y="242928"/>
                  </a:lnTo>
                  <a:cubicBezTo>
                    <a:pt x="2638297" y="240839"/>
                    <a:pt x="2638500" y="237598"/>
                    <a:pt x="2641432" y="235687"/>
                  </a:cubicBezTo>
                  <a:lnTo>
                    <a:pt x="2647727" y="231587"/>
                  </a:lnTo>
                  <a:cubicBezTo>
                    <a:pt x="2649194" y="230631"/>
                    <a:pt x="2651066" y="230190"/>
                    <a:pt x="2652907" y="230248"/>
                  </a:cubicBezTo>
                  <a:close/>
                  <a:moveTo>
                    <a:pt x="2022276" y="230248"/>
                  </a:moveTo>
                  <a:cubicBezTo>
                    <a:pt x="2024117" y="230306"/>
                    <a:pt x="2025926" y="230864"/>
                    <a:pt x="2027268" y="231908"/>
                  </a:cubicBezTo>
                  <a:lnTo>
                    <a:pt x="2033029" y="236389"/>
                  </a:lnTo>
                  <a:cubicBezTo>
                    <a:pt x="2035713" y="238478"/>
                    <a:pt x="2035510" y="241719"/>
                    <a:pt x="2032577" y="243630"/>
                  </a:cubicBezTo>
                  <a:lnTo>
                    <a:pt x="2026282" y="247731"/>
                  </a:lnTo>
                  <a:cubicBezTo>
                    <a:pt x="2023348" y="249641"/>
                    <a:pt x="2018795" y="249497"/>
                    <a:pt x="2016111" y="247409"/>
                  </a:cubicBezTo>
                  <a:lnTo>
                    <a:pt x="2010351" y="242928"/>
                  </a:lnTo>
                  <a:cubicBezTo>
                    <a:pt x="2007667" y="240839"/>
                    <a:pt x="2007869" y="237598"/>
                    <a:pt x="2010802" y="235687"/>
                  </a:cubicBezTo>
                  <a:lnTo>
                    <a:pt x="2017097" y="231587"/>
                  </a:lnTo>
                  <a:cubicBezTo>
                    <a:pt x="2018564" y="230631"/>
                    <a:pt x="2020435" y="230190"/>
                    <a:pt x="2022276" y="230248"/>
                  </a:cubicBezTo>
                  <a:close/>
                  <a:moveTo>
                    <a:pt x="1391773" y="230248"/>
                  </a:moveTo>
                  <a:cubicBezTo>
                    <a:pt x="1393613" y="230306"/>
                    <a:pt x="1395423" y="230864"/>
                    <a:pt x="1396765" y="231908"/>
                  </a:cubicBezTo>
                  <a:lnTo>
                    <a:pt x="1402525" y="236389"/>
                  </a:lnTo>
                  <a:cubicBezTo>
                    <a:pt x="1405210" y="238478"/>
                    <a:pt x="1405007" y="241719"/>
                    <a:pt x="1402074" y="243630"/>
                  </a:cubicBezTo>
                  <a:lnTo>
                    <a:pt x="1395779" y="247731"/>
                  </a:lnTo>
                  <a:cubicBezTo>
                    <a:pt x="1392845" y="249641"/>
                    <a:pt x="1388291" y="249497"/>
                    <a:pt x="1385608" y="247409"/>
                  </a:cubicBezTo>
                  <a:lnTo>
                    <a:pt x="1379847" y="242928"/>
                  </a:lnTo>
                  <a:cubicBezTo>
                    <a:pt x="1377163" y="240839"/>
                    <a:pt x="1377365" y="237598"/>
                    <a:pt x="1380299" y="235687"/>
                  </a:cubicBezTo>
                  <a:lnTo>
                    <a:pt x="1386594" y="231587"/>
                  </a:lnTo>
                  <a:cubicBezTo>
                    <a:pt x="1388060" y="230631"/>
                    <a:pt x="1389932" y="230190"/>
                    <a:pt x="1391773" y="230248"/>
                  </a:cubicBezTo>
                  <a:close/>
                  <a:moveTo>
                    <a:pt x="762463" y="230248"/>
                  </a:moveTo>
                  <a:cubicBezTo>
                    <a:pt x="764304" y="230306"/>
                    <a:pt x="766113" y="230864"/>
                    <a:pt x="767455" y="231908"/>
                  </a:cubicBezTo>
                  <a:lnTo>
                    <a:pt x="773216" y="236389"/>
                  </a:lnTo>
                  <a:cubicBezTo>
                    <a:pt x="775900" y="238478"/>
                    <a:pt x="775698" y="241719"/>
                    <a:pt x="772764" y="243630"/>
                  </a:cubicBezTo>
                  <a:lnTo>
                    <a:pt x="766469" y="247731"/>
                  </a:lnTo>
                  <a:cubicBezTo>
                    <a:pt x="763535" y="249641"/>
                    <a:pt x="758982" y="249497"/>
                    <a:pt x="756298" y="247409"/>
                  </a:cubicBezTo>
                  <a:lnTo>
                    <a:pt x="750538" y="242928"/>
                  </a:lnTo>
                  <a:cubicBezTo>
                    <a:pt x="747853" y="240839"/>
                    <a:pt x="748056" y="237598"/>
                    <a:pt x="750989" y="235687"/>
                  </a:cubicBezTo>
                  <a:lnTo>
                    <a:pt x="757284" y="231587"/>
                  </a:lnTo>
                  <a:cubicBezTo>
                    <a:pt x="758751" y="230631"/>
                    <a:pt x="760623" y="230190"/>
                    <a:pt x="762463" y="230248"/>
                  </a:cubicBezTo>
                  <a:close/>
                  <a:moveTo>
                    <a:pt x="2481759" y="206001"/>
                  </a:moveTo>
                  <a:cubicBezTo>
                    <a:pt x="2486976" y="206001"/>
                    <a:pt x="2492193" y="207418"/>
                    <a:pt x="2496174" y="210252"/>
                  </a:cubicBezTo>
                  <a:lnTo>
                    <a:pt x="2559599" y="255402"/>
                  </a:lnTo>
                  <a:cubicBezTo>
                    <a:pt x="2567560" y="261069"/>
                    <a:pt x="2567560" y="270258"/>
                    <a:pt x="2559599" y="275925"/>
                  </a:cubicBezTo>
                  <a:lnTo>
                    <a:pt x="2501837" y="317044"/>
                  </a:lnTo>
                  <a:cubicBezTo>
                    <a:pt x="2493876" y="322710"/>
                    <a:pt x="2480969" y="322710"/>
                    <a:pt x="2473007" y="317044"/>
                  </a:cubicBezTo>
                  <a:lnTo>
                    <a:pt x="2409582" y="271893"/>
                  </a:lnTo>
                  <a:cubicBezTo>
                    <a:pt x="2401620" y="266226"/>
                    <a:pt x="2401620" y="257038"/>
                    <a:pt x="2409581" y="251370"/>
                  </a:cubicBezTo>
                  <a:lnTo>
                    <a:pt x="2467343" y="210252"/>
                  </a:lnTo>
                  <a:cubicBezTo>
                    <a:pt x="2471324" y="207418"/>
                    <a:pt x="2476541" y="206001"/>
                    <a:pt x="2481759" y="206001"/>
                  </a:cubicBezTo>
                  <a:close/>
                  <a:moveTo>
                    <a:pt x="1851129" y="206001"/>
                  </a:moveTo>
                  <a:cubicBezTo>
                    <a:pt x="1856346" y="206001"/>
                    <a:pt x="1861563" y="207418"/>
                    <a:pt x="1865543" y="210252"/>
                  </a:cubicBezTo>
                  <a:lnTo>
                    <a:pt x="1928969" y="255402"/>
                  </a:lnTo>
                  <a:cubicBezTo>
                    <a:pt x="1936930" y="261069"/>
                    <a:pt x="1936930" y="270258"/>
                    <a:pt x="1928969" y="275925"/>
                  </a:cubicBezTo>
                  <a:lnTo>
                    <a:pt x="1871206" y="317044"/>
                  </a:lnTo>
                  <a:cubicBezTo>
                    <a:pt x="1863245" y="322710"/>
                    <a:pt x="1850338" y="322710"/>
                    <a:pt x="1842376" y="317044"/>
                  </a:cubicBezTo>
                  <a:lnTo>
                    <a:pt x="1778951" y="271893"/>
                  </a:lnTo>
                  <a:cubicBezTo>
                    <a:pt x="1770990" y="266226"/>
                    <a:pt x="1770990" y="257038"/>
                    <a:pt x="1778951" y="251370"/>
                  </a:cubicBezTo>
                  <a:lnTo>
                    <a:pt x="1836713" y="210252"/>
                  </a:lnTo>
                  <a:cubicBezTo>
                    <a:pt x="1840693" y="207418"/>
                    <a:pt x="1845911" y="206001"/>
                    <a:pt x="1851129" y="206001"/>
                  </a:cubicBezTo>
                  <a:close/>
                  <a:moveTo>
                    <a:pt x="1220625" y="206001"/>
                  </a:moveTo>
                  <a:cubicBezTo>
                    <a:pt x="1225842" y="206001"/>
                    <a:pt x="1231059" y="207418"/>
                    <a:pt x="1235040" y="210252"/>
                  </a:cubicBezTo>
                  <a:lnTo>
                    <a:pt x="1298465" y="255402"/>
                  </a:lnTo>
                  <a:cubicBezTo>
                    <a:pt x="1306427" y="261069"/>
                    <a:pt x="1306427" y="270258"/>
                    <a:pt x="1298465" y="275925"/>
                  </a:cubicBezTo>
                  <a:lnTo>
                    <a:pt x="1240703" y="317044"/>
                  </a:lnTo>
                  <a:cubicBezTo>
                    <a:pt x="1232742" y="322710"/>
                    <a:pt x="1219834" y="322710"/>
                    <a:pt x="1211873" y="317044"/>
                  </a:cubicBezTo>
                  <a:lnTo>
                    <a:pt x="1148448" y="271893"/>
                  </a:lnTo>
                  <a:cubicBezTo>
                    <a:pt x="1140487" y="266226"/>
                    <a:pt x="1140487" y="257038"/>
                    <a:pt x="1148447" y="251370"/>
                  </a:cubicBezTo>
                  <a:lnTo>
                    <a:pt x="1206209" y="210252"/>
                  </a:lnTo>
                  <a:cubicBezTo>
                    <a:pt x="1210190" y="207418"/>
                    <a:pt x="1215408" y="206001"/>
                    <a:pt x="1220625" y="206001"/>
                  </a:cubicBezTo>
                  <a:close/>
                  <a:moveTo>
                    <a:pt x="591315" y="206001"/>
                  </a:moveTo>
                  <a:cubicBezTo>
                    <a:pt x="596532" y="206001"/>
                    <a:pt x="601750" y="207418"/>
                    <a:pt x="605730" y="210252"/>
                  </a:cubicBezTo>
                  <a:lnTo>
                    <a:pt x="669155" y="255402"/>
                  </a:lnTo>
                  <a:cubicBezTo>
                    <a:pt x="677117" y="261069"/>
                    <a:pt x="677117" y="270258"/>
                    <a:pt x="669155" y="275925"/>
                  </a:cubicBezTo>
                  <a:lnTo>
                    <a:pt x="611394" y="317044"/>
                  </a:lnTo>
                  <a:cubicBezTo>
                    <a:pt x="603433" y="322710"/>
                    <a:pt x="590525" y="322710"/>
                    <a:pt x="582563" y="317044"/>
                  </a:cubicBezTo>
                  <a:lnTo>
                    <a:pt x="519138" y="271893"/>
                  </a:lnTo>
                  <a:cubicBezTo>
                    <a:pt x="511177" y="266226"/>
                    <a:pt x="511177" y="257038"/>
                    <a:pt x="519138" y="251370"/>
                  </a:cubicBezTo>
                  <a:lnTo>
                    <a:pt x="576899" y="210252"/>
                  </a:lnTo>
                  <a:cubicBezTo>
                    <a:pt x="580880" y="207418"/>
                    <a:pt x="586098" y="206001"/>
                    <a:pt x="591315" y="206001"/>
                  </a:cubicBezTo>
                  <a:close/>
                  <a:moveTo>
                    <a:pt x="2713470" y="200464"/>
                  </a:moveTo>
                  <a:lnTo>
                    <a:pt x="2742501" y="280967"/>
                  </a:lnTo>
                  <a:lnTo>
                    <a:pt x="2690340" y="258232"/>
                  </a:lnTo>
                  <a:cubicBezTo>
                    <a:pt x="2677200" y="252504"/>
                    <a:pt x="2673070" y="240278"/>
                    <a:pt x="2681115" y="230924"/>
                  </a:cubicBezTo>
                  <a:lnTo>
                    <a:pt x="2703182" y="205269"/>
                  </a:lnTo>
                  <a:close/>
                  <a:moveTo>
                    <a:pt x="2092451" y="195974"/>
                  </a:moveTo>
                  <a:cubicBezTo>
                    <a:pt x="2095105" y="195707"/>
                    <a:pt x="2097819" y="195709"/>
                    <a:pt x="2100506" y="195997"/>
                  </a:cubicBezTo>
                  <a:cubicBezTo>
                    <a:pt x="2104090" y="196380"/>
                    <a:pt x="2107627" y="197271"/>
                    <a:pt x="2110912" y="198703"/>
                  </a:cubicBezTo>
                  <a:lnTo>
                    <a:pt x="2174290" y="226326"/>
                  </a:lnTo>
                  <a:cubicBezTo>
                    <a:pt x="2187430" y="232054"/>
                    <a:pt x="2191561" y="244280"/>
                    <a:pt x="2183515" y="253634"/>
                  </a:cubicBezTo>
                  <a:lnTo>
                    <a:pt x="2161448" y="279289"/>
                  </a:lnTo>
                  <a:cubicBezTo>
                    <a:pt x="2153402" y="288644"/>
                    <a:pt x="2136228" y="291583"/>
                    <a:pt x="2123087" y="285856"/>
                  </a:cubicBezTo>
                  <a:lnTo>
                    <a:pt x="2059710" y="258232"/>
                  </a:lnTo>
                  <a:cubicBezTo>
                    <a:pt x="2046569" y="252504"/>
                    <a:pt x="2042439" y="240278"/>
                    <a:pt x="2050485" y="230924"/>
                  </a:cubicBezTo>
                  <a:lnTo>
                    <a:pt x="2072552" y="205269"/>
                  </a:lnTo>
                  <a:cubicBezTo>
                    <a:pt x="2077077" y="200008"/>
                    <a:pt x="2084492" y="196776"/>
                    <a:pt x="2092451" y="195974"/>
                  </a:cubicBezTo>
                  <a:close/>
                  <a:moveTo>
                    <a:pt x="1461948" y="195974"/>
                  </a:moveTo>
                  <a:cubicBezTo>
                    <a:pt x="1464602" y="195707"/>
                    <a:pt x="1467315" y="195709"/>
                    <a:pt x="1470003" y="195997"/>
                  </a:cubicBezTo>
                  <a:cubicBezTo>
                    <a:pt x="1473587" y="196380"/>
                    <a:pt x="1477124" y="197271"/>
                    <a:pt x="1480409" y="198703"/>
                  </a:cubicBezTo>
                  <a:lnTo>
                    <a:pt x="1543787" y="226326"/>
                  </a:lnTo>
                  <a:cubicBezTo>
                    <a:pt x="1556927" y="232054"/>
                    <a:pt x="1561057" y="244280"/>
                    <a:pt x="1553012" y="253634"/>
                  </a:cubicBezTo>
                  <a:lnTo>
                    <a:pt x="1530945" y="279289"/>
                  </a:lnTo>
                  <a:cubicBezTo>
                    <a:pt x="1522899" y="288644"/>
                    <a:pt x="1505724" y="291583"/>
                    <a:pt x="1492583" y="285856"/>
                  </a:cubicBezTo>
                  <a:lnTo>
                    <a:pt x="1429207" y="258232"/>
                  </a:lnTo>
                  <a:cubicBezTo>
                    <a:pt x="1416066" y="252504"/>
                    <a:pt x="1411936" y="240278"/>
                    <a:pt x="1419982" y="230924"/>
                  </a:cubicBezTo>
                  <a:lnTo>
                    <a:pt x="1442048" y="205269"/>
                  </a:lnTo>
                  <a:cubicBezTo>
                    <a:pt x="1446574" y="200008"/>
                    <a:pt x="1453988" y="196776"/>
                    <a:pt x="1461948" y="195974"/>
                  </a:cubicBezTo>
                  <a:close/>
                  <a:moveTo>
                    <a:pt x="832639" y="195974"/>
                  </a:moveTo>
                  <a:cubicBezTo>
                    <a:pt x="835292" y="195707"/>
                    <a:pt x="838005" y="195709"/>
                    <a:pt x="840694" y="195997"/>
                  </a:cubicBezTo>
                  <a:cubicBezTo>
                    <a:pt x="844277" y="196380"/>
                    <a:pt x="847815" y="197271"/>
                    <a:pt x="851099" y="198703"/>
                  </a:cubicBezTo>
                  <a:lnTo>
                    <a:pt x="914477" y="226326"/>
                  </a:lnTo>
                  <a:cubicBezTo>
                    <a:pt x="927617" y="232054"/>
                    <a:pt x="931748" y="244280"/>
                    <a:pt x="923702" y="253634"/>
                  </a:cubicBezTo>
                  <a:lnTo>
                    <a:pt x="901636" y="279289"/>
                  </a:lnTo>
                  <a:cubicBezTo>
                    <a:pt x="893589" y="288644"/>
                    <a:pt x="876415" y="291583"/>
                    <a:pt x="863274" y="285856"/>
                  </a:cubicBezTo>
                  <a:lnTo>
                    <a:pt x="799897" y="258232"/>
                  </a:lnTo>
                  <a:cubicBezTo>
                    <a:pt x="786757" y="252504"/>
                    <a:pt x="782626" y="240278"/>
                    <a:pt x="790672" y="230924"/>
                  </a:cubicBezTo>
                  <a:lnTo>
                    <a:pt x="812738" y="205269"/>
                  </a:lnTo>
                  <a:cubicBezTo>
                    <a:pt x="817264" y="200008"/>
                    <a:pt x="824678" y="196776"/>
                    <a:pt x="832639" y="195974"/>
                  </a:cubicBezTo>
                  <a:close/>
                  <a:moveTo>
                    <a:pt x="2672368" y="190093"/>
                  </a:moveTo>
                  <a:cubicBezTo>
                    <a:pt x="2675154" y="190336"/>
                    <a:pt x="2677809" y="191335"/>
                    <a:pt x="2679675" y="193032"/>
                  </a:cubicBezTo>
                  <a:lnTo>
                    <a:pt x="2687681" y="200318"/>
                  </a:lnTo>
                  <a:cubicBezTo>
                    <a:pt x="2691412" y="203714"/>
                    <a:pt x="2690570" y="208618"/>
                    <a:pt x="2685800" y="211275"/>
                  </a:cubicBezTo>
                  <a:lnTo>
                    <a:pt x="2675018" y="217279"/>
                  </a:lnTo>
                  <a:cubicBezTo>
                    <a:pt x="2670248" y="219935"/>
                    <a:pt x="2663357" y="219336"/>
                    <a:pt x="2659626" y="215940"/>
                  </a:cubicBezTo>
                  <a:lnTo>
                    <a:pt x="2651619" y="208654"/>
                  </a:lnTo>
                  <a:cubicBezTo>
                    <a:pt x="2647889" y="205259"/>
                    <a:pt x="2648730" y="200354"/>
                    <a:pt x="2653500" y="197698"/>
                  </a:cubicBezTo>
                  <a:lnTo>
                    <a:pt x="2664283" y="191693"/>
                  </a:lnTo>
                  <a:cubicBezTo>
                    <a:pt x="2666668" y="190365"/>
                    <a:pt x="2669583" y="189852"/>
                    <a:pt x="2672368" y="190093"/>
                  </a:cubicBezTo>
                  <a:close/>
                  <a:moveTo>
                    <a:pt x="2041737" y="190093"/>
                  </a:moveTo>
                  <a:cubicBezTo>
                    <a:pt x="2044523" y="190336"/>
                    <a:pt x="2047179" y="191335"/>
                    <a:pt x="2049044" y="193032"/>
                  </a:cubicBezTo>
                  <a:lnTo>
                    <a:pt x="2057050" y="200318"/>
                  </a:lnTo>
                  <a:cubicBezTo>
                    <a:pt x="2060781" y="203714"/>
                    <a:pt x="2059939" y="208618"/>
                    <a:pt x="2055170" y="211275"/>
                  </a:cubicBezTo>
                  <a:lnTo>
                    <a:pt x="2044387" y="217279"/>
                  </a:lnTo>
                  <a:cubicBezTo>
                    <a:pt x="2039618" y="219935"/>
                    <a:pt x="2032727" y="219336"/>
                    <a:pt x="2028996" y="215940"/>
                  </a:cubicBezTo>
                  <a:lnTo>
                    <a:pt x="2020989" y="208654"/>
                  </a:lnTo>
                  <a:cubicBezTo>
                    <a:pt x="2017258" y="205259"/>
                    <a:pt x="2018100" y="200354"/>
                    <a:pt x="2022870" y="197698"/>
                  </a:cubicBezTo>
                  <a:lnTo>
                    <a:pt x="2033652" y="191693"/>
                  </a:lnTo>
                  <a:cubicBezTo>
                    <a:pt x="2036037" y="190365"/>
                    <a:pt x="2038952" y="189852"/>
                    <a:pt x="2041737" y="190093"/>
                  </a:cubicBezTo>
                  <a:close/>
                  <a:moveTo>
                    <a:pt x="1411234" y="190093"/>
                  </a:moveTo>
                  <a:cubicBezTo>
                    <a:pt x="1414020" y="190336"/>
                    <a:pt x="1416675" y="191335"/>
                    <a:pt x="1418540" y="193032"/>
                  </a:cubicBezTo>
                  <a:lnTo>
                    <a:pt x="1426547" y="200318"/>
                  </a:lnTo>
                  <a:cubicBezTo>
                    <a:pt x="1430279" y="203714"/>
                    <a:pt x="1429436" y="208618"/>
                    <a:pt x="1424666" y="211275"/>
                  </a:cubicBezTo>
                  <a:lnTo>
                    <a:pt x="1413883" y="217279"/>
                  </a:lnTo>
                  <a:cubicBezTo>
                    <a:pt x="1409114" y="219935"/>
                    <a:pt x="1402223" y="219336"/>
                    <a:pt x="1398492" y="215940"/>
                  </a:cubicBezTo>
                  <a:lnTo>
                    <a:pt x="1390486" y="208654"/>
                  </a:lnTo>
                  <a:cubicBezTo>
                    <a:pt x="1386755" y="205259"/>
                    <a:pt x="1387597" y="200354"/>
                    <a:pt x="1392367" y="197698"/>
                  </a:cubicBezTo>
                  <a:lnTo>
                    <a:pt x="1403149" y="191693"/>
                  </a:lnTo>
                  <a:cubicBezTo>
                    <a:pt x="1405534" y="190365"/>
                    <a:pt x="1408449" y="189852"/>
                    <a:pt x="1411234" y="190093"/>
                  </a:cubicBezTo>
                  <a:close/>
                  <a:moveTo>
                    <a:pt x="781925" y="190093"/>
                  </a:moveTo>
                  <a:cubicBezTo>
                    <a:pt x="784710" y="190336"/>
                    <a:pt x="787365" y="191335"/>
                    <a:pt x="789231" y="193032"/>
                  </a:cubicBezTo>
                  <a:lnTo>
                    <a:pt x="797237" y="200318"/>
                  </a:lnTo>
                  <a:cubicBezTo>
                    <a:pt x="800969" y="203714"/>
                    <a:pt x="800126" y="208618"/>
                    <a:pt x="795357" y="211275"/>
                  </a:cubicBezTo>
                  <a:lnTo>
                    <a:pt x="784574" y="217279"/>
                  </a:lnTo>
                  <a:cubicBezTo>
                    <a:pt x="779805" y="219935"/>
                    <a:pt x="772914" y="219336"/>
                    <a:pt x="769183" y="215940"/>
                  </a:cubicBezTo>
                  <a:lnTo>
                    <a:pt x="761176" y="208654"/>
                  </a:lnTo>
                  <a:cubicBezTo>
                    <a:pt x="757445" y="205259"/>
                    <a:pt x="758287" y="200354"/>
                    <a:pt x="763057" y="197698"/>
                  </a:cubicBezTo>
                  <a:lnTo>
                    <a:pt x="773839" y="191693"/>
                  </a:lnTo>
                  <a:cubicBezTo>
                    <a:pt x="776224" y="190365"/>
                    <a:pt x="779139" y="189852"/>
                    <a:pt x="781925" y="190093"/>
                  </a:cubicBezTo>
                  <a:close/>
                  <a:moveTo>
                    <a:pt x="2604541" y="190061"/>
                  </a:moveTo>
                  <a:cubicBezTo>
                    <a:pt x="2610063" y="190541"/>
                    <a:pt x="2615329" y="192521"/>
                    <a:pt x="2619028" y="195887"/>
                  </a:cubicBezTo>
                  <a:lnTo>
                    <a:pt x="2634903" y="210334"/>
                  </a:lnTo>
                  <a:cubicBezTo>
                    <a:pt x="2642300" y="217066"/>
                    <a:pt x="2640631" y="226792"/>
                    <a:pt x="2631175" y="232058"/>
                  </a:cubicBezTo>
                  <a:lnTo>
                    <a:pt x="2597109" y="251028"/>
                  </a:lnTo>
                  <a:cubicBezTo>
                    <a:pt x="2587652" y="256294"/>
                    <a:pt x="2573988" y="255106"/>
                    <a:pt x="2566591" y="248374"/>
                  </a:cubicBezTo>
                  <a:lnTo>
                    <a:pt x="2550715" y="233927"/>
                  </a:lnTo>
                  <a:cubicBezTo>
                    <a:pt x="2543318" y="227195"/>
                    <a:pt x="2544988" y="217468"/>
                    <a:pt x="2554444" y="212203"/>
                  </a:cubicBezTo>
                  <a:lnTo>
                    <a:pt x="2588510" y="193233"/>
                  </a:lnTo>
                  <a:cubicBezTo>
                    <a:pt x="2593238" y="190600"/>
                    <a:pt x="2599019" y="189580"/>
                    <a:pt x="2604541" y="190061"/>
                  </a:cubicBezTo>
                  <a:close/>
                  <a:moveTo>
                    <a:pt x="1973910" y="190061"/>
                  </a:moveTo>
                  <a:cubicBezTo>
                    <a:pt x="1979433" y="190541"/>
                    <a:pt x="1984698" y="192521"/>
                    <a:pt x="1988398" y="195887"/>
                  </a:cubicBezTo>
                  <a:lnTo>
                    <a:pt x="2004273" y="210334"/>
                  </a:lnTo>
                  <a:cubicBezTo>
                    <a:pt x="2011670" y="217066"/>
                    <a:pt x="2010001" y="226792"/>
                    <a:pt x="2000544" y="232058"/>
                  </a:cubicBezTo>
                  <a:lnTo>
                    <a:pt x="1966479" y="251028"/>
                  </a:lnTo>
                  <a:cubicBezTo>
                    <a:pt x="1957022" y="256294"/>
                    <a:pt x="1943358" y="255106"/>
                    <a:pt x="1935961" y="248374"/>
                  </a:cubicBezTo>
                  <a:lnTo>
                    <a:pt x="1920085" y="233927"/>
                  </a:lnTo>
                  <a:cubicBezTo>
                    <a:pt x="1912688" y="227195"/>
                    <a:pt x="1914357" y="217468"/>
                    <a:pt x="1923814" y="212203"/>
                  </a:cubicBezTo>
                  <a:lnTo>
                    <a:pt x="1957880" y="193233"/>
                  </a:lnTo>
                  <a:cubicBezTo>
                    <a:pt x="1962608" y="190600"/>
                    <a:pt x="1968388" y="189580"/>
                    <a:pt x="1973910" y="190061"/>
                  </a:cubicBezTo>
                  <a:close/>
                  <a:moveTo>
                    <a:pt x="1343407" y="190061"/>
                  </a:moveTo>
                  <a:cubicBezTo>
                    <a:pt x="1348930" y="190541"/>
                    <a:pt x="1354195" y="192521"/>
                    <a:pt x="1357894" y="195887"/>
                  </a:cubicBezTo>
                  <a:lnTo>
                    <a:pt x="1373769" y="210334"/>
                  </a:lnTo>
                  <a:cubicBezTo>
                    <a:pt x="1381167" y="217066"/>
                    <a:pt x="1379498" y="226792"/>
                    <a:pt x="1370041" y="232058"/>
                  </a:cubicBezTo>
                  <a:lnTo>
                    <a:pt x="1335975" y="251028"/>
                  </a:lnTo>
                  <a:cubicBezTo>
                    <a:pt x="1326518" y="256294"/>
                    <a:pt x="1312855" y="255106"/>
                    <a:pt x="1305457" y="248374"/>
                  </a:cubicBezTo>
                  <a:lnTo>
                    <a:pt x="1289582" y="233927"/>
                  </a:lnTo>
                  <a:cubicBezTo>
                    <a:pt x="1282185" y="227195"/>
                    <a:pt x="1283854" y="217468"/>
                    <a:pt x="1293310" y="212203"/>
                  </a:cubicBezTo>
                  <a:lnTo>
                    <a:pt x="1327376" y="193233"/>
                  </a:lnTo>
                  <a:cubicBezTo>
                    <a:pt x="1332105" y="190600"/>
                    <a:pt x="1337885" y="189580"/>
                    <a:pt x="1343407" y="190061"/>
                  </a:cubicBezTo>
                  <a:close/>
                  <a:moveTo>
                    <a:pt x="714098" y="190061"/>
                  </a:moveTo>
                  <a:cubicBezTo>
                    <a:pt x="719620" y="190541"/>
                    <a:pt x="724885" y="192521"/>
                    <a:pt x="728584" y="195887"/>
                  </a:cubicBezTo>
                  <a:lnTo>
                    <a:pt x="744459" y="210334"/>
                  </a:lnTo>
                  <a:cubicBezTo>
                    <a:pt x="751857" y="217066"/>
                    <a:pt x="750188" y="226792"/>
                    <a:pt x="740732" y="232058"/>
                  </a:cubicBezTo>
                  <a:lnTo>
                    <a:pt x="706666" y="251028"/>
                  </a:lnTo>
                  <a:cubicBezTo>
                    <a:pt x="697209" y="256294"/>
                    <a:pt x="683545" y="255106"/>
                    <a:pt x="676148" y="248374"/>
                  </a:cubicBezTo>
                  <a:lnTo>
                    <a:pt x="660272" y="233927"/>
                  </a:lnTo>
                  <a:cubicBezTo>
                    <a:pt x="652875" y="227195"/>
                    <a:pt x="654544" y="217468"/>
                    <a:pt x="664001" y="212203"/>
                  </a:cubicBezTo>
                  <a:lnTo>
                    <a:pt x="698067" y="193233"/>
                  </a:lnTo>
                  <a:cubicBezTo>
                    <a:pt x="702795" y="190600"/>
                    <a:pt x="708575" y="189580"/>
                    <a:pt x="714098" y="190061"/>
                  </a:cubicBezTo>
                  <a:close/>
                  <a:moveTo>
                    <a:pt x="2398898" y="182280"/>
                  </a:moveTo>
                  <a:cubicBezTo>
                    <a:pt x="2401697" y="182280"/>
                    <a:pt x="2404495" y="183039"/>
                    <a:pt x="2406630" y="184560"/>
                  </a:cubicBezTo>
                  <a:lnTo>
                    <a:pt x="2437612" y="206615"/>
                  </a:lnTo>
                  <a:cubicBezTo>
                    <a:pt x="2441882" y="209654"/>
                    <a:pt x="2441882" y="214583"/>
                    <a:pt x="2437612" y="217623"/>
                  </a:cubicBezTo>
                  <a:lnTo>
                    <a:pt x="2394404" y="248381"/>
                  </a:lnTo>
                  <a:cubicBezTo>
                    <a:pt x="2390134" y="251420"/>
                    <a:pt x="2383211" y="251421"/>
                    <a:pt x="2378940" y="248381"/>
                  </a:cubicBezTo>
                  <a:lnTo>
                    <a:pt x="2347958" y="226326"/>
                  </a:lnTo>
                  <a:cubicBezTo>
                    <a:pt x="2343688" y="223286"/>
                    <a:pt x="2343688" y="218357"/>
                    <a:pt x="2347958" y="215317"/>
                  </a:cubicBezTo>
                  <a:lnTo>
                    <a:pt x="2391166" y="184560"/>
                  </a:lnTo>
                  <a:cubicBezTo>
                    <a:pt x="2393301" y="183039"/>
                    <a:pt x="2396099" y="182280"/>
                    <a:pt x="2398898" y="182280"/>
                  </a:cubicBezTo>
                  <a:close/>
                  <a:moveTo>
                    <a:pt x="1768267" y="182280"/>
                  </a:moveTo>
                  <a:cubicBezTo>
                    <a:pt x="1771066" y="182280"/>
                    <a:pt x="1773864" y="183039"/>
                    <a:pt x="1775999" y="184560"/>
                  </a:cubicBezTo>
                  <a:lnTo>
                    <a:pt x="1806982" y="206615"/>
                  </a:lnTo>
                  <a:cubicBezTo>
                    <a:pt x="1811252" y="209654"/>
                    <a:pt x="1811251" y="214583"/>
                    <a:pt x="1806982" y="217623"/>
                  </a:cubicBezTo>
                  <a:lnTo>
                    <a:pt x="1763774" y="248381"/>
                  </a:lnTo>
                  <a:cubicBezTo>
                    <a:pt x="1759503" y="251420"/>
                    <a:pt x="1752580" y="251421"/>
                    <a:pt x="1748310" y="248381"/>
                  </a:cubicBezTo>
                  <a:lnTo>
                    <a:pt x="1717327" y="226326"/>
                  </a:lnTo>
                  <a:cubicBezTo>
                    <a:pt x="1713058" y="223286"/>
                    <a:pt x="1713058" y="218357"/>
                    <a:pt x="1717327" y="215317"/>
                  </a:cubicBezTo>
                  <a:lnTo>
                    <a:pt x="1760535" y="184560"/>
                  </a:lnTo>
                  <a:cubicBezTo>
                    <a:pt x="1762670" y="183039"/>
                    <a:pt x="1765469" y="182280"/>
                    <a:pt x="1768267" y="182280"/>
                  </a:cubicBezTo>
                  <a:close/>
                  <a:moveTo>
                    <a:pt x="1137763" y="182280"/>
                  </a:moveTo>
                  <a:cubicBezTo>
                    <a:pt x="1140563" y="182280"/>
                    <a:pt x="1143361" y="183039"/>
                    <a:pt x="1145496" y="184560"/>
                  </a:cubicBezTo>
                  <a:lnTo>
                    <a:pt x="1176478" y="206615"/>
                  </a:lnTo>
                  <a:cubicBezTo>
                    <a:pt x="1180749" y="209654"/>
                    <a:pt x="1180748" y="214583"/>
                    <a:pt x="1176478" y="217623"/>
                  </a:cubicBezTo>
                  <a:lnTo>
                    <a:pt x="1133270" y="248381"/>
                  </a:lnTo>
                  <a:cubicBezTo>
                    <a:pt x="1129000" y="251420"/>
                    <a:pt x="1122077" y="251421"/>
                    <a:pt x="1117806" y="248381"/>
                  </a:cubicBezTo>
                  <a:lnTo>
                    <a:pt x="1086824" y="226326"/>
                  </a:lnTo>
                  <a:cubicBezTo>
                    <a:pt x="1082554" y="223286"/>
                    <a:pt x="1082554" y="218357"/>
                    <a:pt x="1086824" y="215317"/>
                  </a:cubicBezTo>
                  <a:lnTo>
                    <a:pt x="1130031" y="184560"/>
                  </a:lnTo>
                  <a:cubicBezTo>
                    <a:pt x="1132167" y="183039"/>
                    <a:pt x="1134965" y="182280"/>
                    <a:pt x="1137763" y="182280"/>
                  </a:cubicBezTo>
                  <a:close/>
                  <a:moveTo>
                    <a:pt x="508454" y="182280"/>
                  </a:moveTo>
                  <a:cubicBezTo>
                    <a:pt x="511253" y="182280"/>
                    <a:pt x="514051" y="183039"/>
                    <a:pt x="516186" y="184560"/>
                  </a:cubicBezTo>
                  <a:lnTo>
                    <a:pt x="547169" y="206615"/>
                  </a:lnTo>
                  <a:cubicBezTo>
                    <a:pt x="551439" y="209654"/>
                    <a:pt x="551438" y="214583"/>
                    <a:pt x="547169" y="217623"/>
                  </a:cubicBezTo>
                  <a:lnTo>
                    <a:pt x="503961" y="248381"/>
                  </a:lnTo>
                  <a:cubicBezTo>
                    <a:pt x="499691" y="251420"/>
                    <a:pt x="492767" y="251421"/>
                    <a:pt x="488497" y="248381"/>
                  </a:cubicBezTo>
                  <a:lnTo>
                    <a:pt x="457515" y="226326"/>
                  </a:lnTo>
                  <a:cubicBezTo>
                    <a:pt x="453244" y="223286"/>
                    <a:pt x="453244" y="218357"/>
                    <a:pt x="457515" y="215317"/>
                  </a:cubicBezTo>
                  <a:lnTo>
                    <a:pt x="500722" y="184560"/>
                  </a:lnTo>
                  <a:cubicBezTo>
                    <a:pt x="502857" y="183039"/>
                    <a:pt x="505656" y="182280"/>
                    <a:pt x="508454" y="182280"/>
                  </a:cubicBezTo>
                  <a:close/>
                  <a:moveTo>
                    <a:pt x="2158942" y="182227"/>
                  </a:moveTo>
                  <a:cubicBezTo>
                    <a:pt x="2160882" y="182607"/>
                    <a:pt x="2162618" y="183513"/>
                    <a:pt x="2163691" y="184857"/>
                  </a:cubicBezTo>
                  <a:lnTo>
                    <a:pt x="2169698" y="192380"/>
                  </a:lnTo>
                  <a:cubicBezTo>
                    <a:pt x="2171844" y="195066"/>
                    <a:pt x="2170524" y="198482"/>
                    <a:pt x="2166750" y="200009"/>
                  </a:cubicBezTo>
                  <a:lnTo>
                    <a:pt x="2156399" y="204198"/>
                  </a:lnTo>
                  <a:cubicBezTo>
                    <a:pt x="2152625" y="205726"/>
                    <a:pt x="2147826" y="204786"/>
                    <a:pt x="2145680" y="202100"/>
                  </a:cubicBezTo>
                  <a:lnTo>
                    <a:pt x="2139673" y="194576"/>
                  </a:lnTo>
                  <a:cubicBezTo>
                    <a:pt x="2137527" y="191890"/>
                    <a:pt x="2138847" y="188473"/>
                    <a:pt x="2142621" y="186946"/>
                  </a:cubicBezTo>
                  <a:lnTo>
                    <a:pt x="2152973" y="182758"/>
                  </a:lnTo>
                  <a:cubicBezTo>
                    <a:pt x="2154859" y="181994"/>
                    <a:pt x="2157002" y="181847"/>
                    <a:pt x="2158942" y="182227"/>
                  </a:cubicBezTo>
                  <a:close/>
                  <a:moveTo>
                    <a:pt x="1528439" y="182227"/>
                  </a:moveTo>
                  <a:cubicBezTo>
                    <a:pt x="1530378" y="182607"/>
                    <a:pt x="1532114" y="183513"/>
                    <a:pt x="1533188" y="184857"/>
                  </a:cubicBezTo>
                  <a:lnTo>
                    <a:pt x="1539195" y="192380"/>
                  </a:lnTo>
                  <a:cubicBezTo>
                    <a:pt x="1541341" y="195066"/>
                    <a:pt x="1540021" y="198482"/>
                    <a:pt x="1536247" y="200009"/>
                  </a:cubicBezTo>
                  <a:lnTo>
                    <a:pt x="1525896" y="204198"/>
                  </a:lnTo>
                  <a:cubicBezTo>
                    <a:pt x="1522122" y="205726"/>
                    <a:pt x="1517323" y="204786"/>
                    <a:pt x="1515177" y="202100"/>
                  </a:cubicBezTo>
                  <a:lnTo>
                    <a:pt x="1509170" y="194576"/>
                  </a:lnTo>
                  <a:cubicBezTo>
                    <a:pt x="1507024" y="191890"/>
                    <a:pt x="1508344" y="188473"/>
                    <a:pt x="1512118" y="186946"/>
                  </a:cubicBezTo>
                  <a:lnTo>
                    <a:pt x="1522469" y="182758"/>
                  </a:lnTo>
                  <a:cubicBezTo>
                    <a:pt x="1524356" y="181994"/>
                    <a:pt x="1526498" y="181847"/>
                    <a:pt x="1528439" y="182227"/>
                  </a:cubicBezTo>
                  <a:close/>
                  <a:moveTo>
                    <a:pt x="899129" y="182227"/>
                  </a:moveTo>
                  <a:cubicBezTo>
                    <a:pt x="901069" y="182607"/>
                    <a:pt x="902805" y="183513"/>
                    <a:pt x="903878" y="184857"/>
                  </a:cubicBezTo>
                  <a:lnTo>
                    <a:pt x="909885" y="192380"/>
                  </a:lnTo>
                  <a:cubicBezTo>
                    <a:pt x="912031" y="195066"/>
                    <a:pt x="910711" y="198482"/>
                    <a:pt x="906937" y="200009"/>
                  </a:cubicBezTo>
                  <a:lnTo>
                    <a:pt x="896586" y="204198"/>
                  </a:lnTo>
                  <a:cubicBezTo>
                    <a:pt x="892812" y="205726"/>
                    <a:pt x="888013" y="204786"/>
                    <a:pt x="885868" y="202100"/>
                  </a:cubicBezTo>
                  <a:lnTo>
                    <a:pt x="879860" y="194576"/>
                  </a:lnTo>
                  <a:cubicBezTo>
                    <a:pt x="877714" y="191890"/>
                    <a:pt x="879035" y="188473"/>
                    <a:pt x="882808" y="186946"/>
                  </a:cubicBezTo>
                  <a:lnTo>
                    <a:pt x="893159" y="182758"/>
                  </a:lnTo>
                  <a:cubicBezTo>
                    <a:pt x="895046" y="181994"/>
                    <a:pt x="897189" y="181847"/>
                    <a:pt x="899129" y="182227"/>
                  </a:cubicBezTo>
                  <a:close/>
                  <a:moveTo>
                    <a:pt x="2451749" y="178659"/>
                  </a:moveTo>
                  <a:lnTo>
                    <a:pt x="2464744" y="178659"/>
                  </a:lnTo>
                  <a:cubicBezTo>
                    <a:pt x="2470800" y="178659"/>
                    <a:pt x="2475708" y="182154"/>
                    <a:pt x="2475708" y="186465"/>
                  </a:cubicBezTo>
                  <a:cubicBezTo>
                    <a:pt x="2475708" y="189713"/>
                    <a:pt x="2475708" y="192961"/>
                    <a:pt x="2475708" y="196210"/>
                  </a:cubicBezTo>
                  <a:cubicBezTo>
                    <a:pt x="2475708" y="200520"/>
                    <a:pt x="2470800" y="204015"/>
                    <a:pt x="2464744" y="204015"/>
                  </a:cubicBezTo>
                  <a:lnTo>
                    <a:pt x="2451749" y="204015"/>
                  </a:lnTo>
                  <a:cubicBezTo>
                    <a:pt x="2445694" y="204015"/>
                    <a:pt x="2440784" y="200521"/>
                    <a:pt x="2440784" y="196210"/>
                  </a:cubicBezTo>
                  <a:lnTo>
                    <a:pt x="2440784" y="186464"/>
                  </a:lnTo>
                  <a:cubicBezTo>
                    <a:pt x="2440784" y="182154"/>
                    <a:pt x="2445694" y="178659"/>
                    <a:pt x="2451749" y="178659"/>
                  </a:cubicBezTo>
                  <a:close/>
                  <a:moveTo>
                    <a:pt x="1821118" y="178659"/>
                  </a:moveTo>
                  <a:lnTo>
                    <a:pt x="1834113" y="178659"/>
                  </a:lnTo>
                  <a:cubicBezTo>
                    <a:pt x="1840169" y="178659"/>
                    <a:pt x="1845078" y="182154"/>
                    <a:pt x="1845078" y="186465"/>
                  </a:cubicBezTo>
                  <a:cubicBezTo>
                    <a:pt x="1845078" y="189713"/>
                    <a:pt x="1845078" y="192961"/>
                    <a:pt x="1845077" y="196210"/>
                  </a:cubicBezTo>
                  <a:cubicBezTo>
                    <a:pt x="1845078" y="200520"/>
                    <a:pt x="1840169" y="204015"/>
                    <a:pt x="1834113" y="204015"/>
                  </a:cubicBezTo>
                  <a:lnTo>
                    <a:pt x="1821119" y="204015"/>
                  </a:lnTo>
                  <a:cubicBezTo>
                    <a:pt x="1815063" y="204015"/>
                    <a:pt x="1810154" y="200521"/>
                    <a:pt x="1810154" y="196210"/>
                  </a:cubicBezTo>
                  <a:lnTo>
                    <a:pt x="1810154" y="186464"/>
                  </a:lnTo>
                  <a:cubicBezTo>
                    <a:pt x="1810154" y="182154"/>
                    <a:pt x="1815063" y="178659"/>
                    <a:pt x="1821118" y="178659"/>
                  </a:cubicBezTo>
                  <a:close/>
                  <a:moveTo>
                    <a:pt x="1190615" y="178659"/>
                  </a:moveTo>
                  <a:lnTo>
                    <a:pt x="1203609" y="178659"/>
                  </a:lnTo>
                  <a:cubicBezTo>
                    <a:pt x="1209666" y="178659"/>
                    <a:pt x="1214575" y="182154"/>
                    <a:pt x="1214575" y="186465"/>
                  </a:cubicBezTo>
                  <a:cubicBezTo>
                    <a:pt x="1214575" y="189713"/>
                    <a:pt x="1214574" y="192961"/>
                    <a:pt x="1214574" y="196210"/>
                  </a:cubicBezTo>
                  <a:cubicBezTo>
                    <a:pt x="1214575" y="200520"/>
                    <a:pt x="1209666" y="204015"/>
                    <a:pt x="1203609" y="204015"/>
                  </a:cubicBezTo>
                  <a:lnTo>
                    <a:pt x="1190616" y="204015"/>
                  </a:lnTo>
                  <a:cubicBezTo>
                    <a:pt x="1184560" y="204015"/>
                    <a:pt x="1179651" y="200521"/>
                    <a:pt x="1179651" y="196210"/>
                  </a:cubicBezTo>
                  <a:lnTo>
                    <a:pt x="1179651" y="186464"/>
                  </a:lnTo>
                  <a:cubicBezTo>
                    <a:pt x="1179651" y="182154"/>
                    <a:pt x="1184560" y="178659"/>
                    <a:pt x="1190615" y="178659"/>
                  </a:cubicBezTo>
                  <a:close/>
                  <a:moveTo>
                    <a:pt x="561305" y="178659"/>
                  </a:moveTo>
                  <a:lnTo>
                    <a:pt x="574300" y="178659"/>
                  </a:lnTo>
                  <a:cubicBezTo>
                    <a:pt x="580356" y="178659"/>
                    <a:pt x="585265" y="182154"/>
                    <a:pt x="585265" y="186465"/>
                  </a:cubicBezTo>
                  <a:cubicBezTo>
                    <a:pt x="585265" y="189713"/>
                    <a:pt x="585265" y="192961"/>
                    <a:pt x="585265" y="196210"/>
                  </a:cubicBezTo>
                  <a:cubicBezTo>
                    <a:pt x="585265" y="200520"/>
                    <a:pt x="580356" y="204015"/>
                    <a:pt x="574300" y="204015"/>
                  </a:cubicBezTo>
                  <a:lnTo>
                    <a:pt x="561306" y="204015"/>
                  </a:lnTo>
                  <a:cubicBezTo>
                    <a:pt x="555250" y="204015"/>
                    <a:pt x="550341" y="200521"/>
                    <a:pt x="550341" y="196210"/>
                  </a:cubicBezTo>
                  <a:lnTo>
                    <a:pt x="550341" y="186464"/>
                  </a:lnTo>
                  <a:cubicBezTo>
                    <a:pt x="550341" y="182154"/>
                    <a:pt x="555250" y="178659"/>
                    <a:pt x="561305" y="178659"/>
                  </a:cubicBezTo>
                  <a:close/>
                  <a:moveTo>
                    <a:pt x="2226003" y="170910"/>
                  </a:moveTo>
                  <a:cubicBezTo>
                    <a:pt x="2232208" y="170740"/>
                    <a:pt x="2238504" y="172255"/>
                    <a:pt x="2243420" y="175495"/>
                  </a:cubicBezTo>
                  <a:lnTo>
                    <a:pt x="2293204" y="208305"/>
                  </a:lnTo>
                  <a:cubicBezTo>
                    <a:pt x="2303038" y="214786"/>
                    <a:pt x="2303629" y="225714"/>
                    <a:pt x="2294525" y="232714"/>
                  </a:cubicBezTo>
                  <a:lnTo>
                    <a:pt x="2269557" y="251912"/>
                  </a:lnTo>
                  <a:cubicBezTo>
                    <a:pt x="2260454" y="258912"/>
                    <a:pt x="2245102" y="259332"/>
                    <a:pt x="2235269" y="252852"/>
                  </a:cubicBezTo>
                  <a:lnTo>
                    <a:pt x="2185485" y="220042"/>
                  </a:lnTo>
                  <a:cubicBezTo>
                    <a:pt x="2175651" y="213561"/>
                    <a:pt x="2175060" y="202633"/>
                    <a:pt x="2184164" y="195633"/>
                  </a:cubicBezTo>
                  <a:lnTo>
                    <a:pt x="2209132" y="176435"/>
                  </a:lnTo>
                  <a:cubicBezTo>
                    <a:pt x="2213684" y="172935"/>
                    <a:pt x="2219797" y="171080"/>
                    <a:pt x="2226003" y="170910"/>
                  </a:cubicBezTo>
                  <a:close/>
                  <a:moveTo>
                    <a:pt x="1595499" y="170910"/>
                  </a:moveTo>
                  <a:cubicBezTo>
                    <a:pt x="1601705" y="170740"/>
                    <a:pt x="1608000" y="172255"/>
                    <a:pt x="1612917" y="175495"/>
                  </a:cubicBezTo>
                  <a:lnTo>
                    <a:pt x="1662701" y="208305"/>
                  </a:lnTo>
                  <a:cubicBezTo>
                    <a:pt x="1672534" y="214786"/>
                    <a:pt x="1673125" y="225714"/>
                    <a:pt x="1664022" y="232714"/>
                  </a:cubicBezTo>
                  <a:lnTo>
                    <a:pt x="1639054" y="251912"/>
                  </a:lnTo>
                  <a:cubicBezTo>
                    <a:pt x="1629950" y="258912"/>
                    <a:pt x="1614599" y="259332"/>
                    <a:pt x="1604765" y="252852"/>
                  </a:cubicBezTo>
                  <a:lnTo>
                    <a:pt x="1554981" y="220042"/>
                  </a:lnTo>
                  <a:cubicBezTo>
                    <a:pt x="1545148" y="213561"/>
                    <a:pt x="1544557" y="202633"/>
                    <a:pt x="1553661" y="195633"/>
                  </a:cubicBezTo>
                  <a:lnTo>
                    <a:pt x="1578628" y="176435"/>
                  </a:lnTo>
                  <a:cubicBezTo>
                    <a:pt x="1583180" y="172935"/>
                    <a:pt x="1589294" y="171080"/>
                    <a:pt x="1595499" y="170910"/>
                  </a:cubicBezTo>
                  <a:close/>
                  <a:moveTo>
                    <a:pt x="966189" y="170910"/>
                  </a:moveTo>
                  <a:cubicBezTo>
                    <a:pt x="972395" y="170740"/>
                    <a:pt x="978691" y="172255"/>
                    <a:pt x="983608" y="175495"/>
                  </a:cubicBezTo>
                  <a:lnTo>
                    <a:pt x="1033391" y="208305"/>
                  </a:lnTo>
                  <a:cubicBezTo>
                    <a:pt x="1043224" y="214786"/>
                    <a:pt x="1043816" y="225714"/>
                    <a:pt x="1034712" y="232714"/>
                  </a:cubicBezTo>
                  <a:lnTo>
                    <a:pt x="1009744" y="251912"/>
                  </a:lnTo>
                  <a:cubicBezTo>
                    <a:pt x="1000641" y="258912"/>
                    <a:pt x="985290" y="259332"/>
                    <a:pt x="975456" y="252852"/>
                  </a:cubicBezTo>
                  <a:lnTo>
                    <a:pt x="925672" y="220042"/>
                  </a:lnTo>
                  <a:cubicBezTo>
                    <a:pt x="915839" y="213561"/>
                    <a:pt x="915247" y="202633"/>
                    <a:pt x="924351" y="195633"/>
                  </a:cubicBezTo>
                  <a:lnTo>
                    <a:pt x="949319" y="176435"/>
                  </a:lnTo>
                  <a:cubicBezTo>
                    <a:pt x="953871" y="172935"/>
                    <a:pt x="959985" y="171080"/>
                    <a:pt x="966189" y="170910"/>
                  </a:cubicBezTo>
                  <a:close/>
                  <a:moveTo>
                    <a:pt x="2613491" y="166481"/>
                  </a:moveTo>
                  <a:cubicBezTo>
                    <a:pt x="2615332" y="166539"/>
                    <a:pt x="2617142" y="167097"/>
                    <a:pt x="2618484" y="168140"/>
                  </a:cubicBezTo>
                  <a:lnTo>
                    <a:pt x="2624244" y="172622"/>
                  </a:lnTo>
                  <a:cubicBezTo>
                    <a:pt x="2626929" y="174711"/>
                    <a:pt x="2626727" y="177952"/>
                    <a:pt x="2623793" y="179862"/>
                  </a:cubicBezTo>
                  <a:lnTo>
                    <a:pt x="2617498" y="183963"/>
                  </a:lnTo>
                  <a:cubicBezTo>
                    <a:pt x="2614565" y="185874"/>
                    <a:pt x="2610010" y="185730"/>
                    <a:pt x="2607327" y="183642"/>
                  </a:cubicBezTo>
                  <a:lnTo>
                    <a:pt x="2601566" y="179160"/>
                  </a:lnTo>
                  <a:cubicBezTo>
                    <a:pt x="2598883" y="177072"/>
                    <a:pt x="2599085" y="173831"/>
                    <a:pt x="2602017" y="171920"/>
                  </a:cubicBezTo>
                  <a:lnTo>
                    <a:pt x="2608312" y="167820"/>
                  </a:lnTo>
                  <a:cubicBezTo>
                    <a:pt x="2609780" y="166864"/>
                    <a:pt x="2611651" y="166422"/>
                    <a:pt x="2613491" y="166481"/>
                  </a:cubicBezTo>
                  <a:close/>
                  <a:moveTo>
                    <a:pt x="1982861" y="166481"/>
                  </a:moveTo>
                  <a:cubicBezTo>
                    <a:pt x="1984702" y="166539"/>
                    <a:pt x="1986512" y="167097"/>
                    <a:pt x="1987853" y="168140"/>
                  </a:cubicBezTo>
                  <a:lnTo>
                    <a:pt x="1993614" y="172622"/>
                  </a:lnTo>
                  <a:cubicBezTo>
                    <a:pt x="1996298" y="174711"/>
                    <a:pt x="1996096" y="177952"/>
                    <a:pt x="1993162" y="179862"/>
                  </a:cubicBezTo>
                  <a:lnTo>
                    <a:pt x="1986867" y="183963"/>
                  </a:lnTo>
                  <a:cubicBezTo>
                    <a:pt x="1983934" y="185874"/>
                    <a:pt x="1979380" y="185730"/>
                    <a:pt x="1976696" y="183642"/>
                  </a:cubicBezTo>
                  <a:lnTo>
                    <a:pt x="1970936" y="179160"/>
                  </a:lnTo>
                  <a:cubicBezTo>
                    <a:pt x="1968251" y="177072"/>
                    <a:pt x="1968454" y="173831"/>
                    <a:pt x="1971387" y="171920"/>
                  </a:cubicBezTo>
                  <a:lnTo>
                    <a:pt x="1977682" y="167820"/>
                  </a:lnTo>
                  <a:cubicBezTo>
                    <a:pt x="1979150" y="166864"/>
                    <a:pt x="1981021" y="166422"/>
                    <a:pt x="1982861" y="166481"/>
                  </a:cubicBezTo>
                  <a:close/>
                  <a:moveTo>
                    <a:pt x="1352358" y="166481"/>
                  </a:moveTo>
                  <a:cubicBezTo>
                    <a:pt x="1354199" y="166539"/>
                    <a:pt x="1356008" y="167097"/>
                    <a:pt x="1357350" y="168140"/>
                  </a:cubicBezTo>
                  <a:lnTo>
                    <a:pt x="1363110" y="172622"/>
                  </a:lnTo>
                  <a:cubicBezTo>
                    <a:pt x="1365794" y="174711"/>
                    <a:pt x="1365592" y="177952"/>
                    <a:pt x="1362659" y="179862"/>
                  </a:cubicBezTo>
                  <a:lnTo>
                    <a:pt x="1356364" y="183963"/>
                  </a:lnTo>
                  <a:cubicBezTo>
                    <a:pt x="1353430" y="185874"/>
                    <a:pt x="1348877" y="185730"/>
                    <a:pt x="1346193" y="183642"/>
                  </a:cubicBezTo>
                  <a:lnTo>
                    <a:pt x="1340432" y="179160"/>
                  </a:lnTo>
                  <a:cubicBezTo>
                    <a:pt x="1337748" y="177072"/>
                    <a:pt x="1337950" y="173831"/>
                    <a:pt x="1340884" y="171920"/>
                  </a:cubicBezTo>
                  <a:lnTo>
                    <a:pt x="1347179" y="167820"/>
                  </a:lnTo>
                  <a:cubicBezTo>
                    <a:pt x="1348646" y="166864"/>
                    <a:pt x="1350518" y="166422"/>
                    <a:pt x="1352358" y="166481"/>
                  </a:cubicBezTo>
                  <a:close/>
                  <a:moveTo>
                    <a:pt x="723048" y="166481"/>
                  </a:moveTo>
                  <a:cubicBezTo>
                    <a:pt x="724889" y="166539"/>
                    <a:pt x="726699" y="167097"/>
                    <a:pt x="728041" y="168140"/>
                  </a:cubicBezTo>
                  <a:lnTo>
                    <a:pt x="733801" y="172622"/>
                  </a:lnTo>
                  <a:cubicBezTo>
                    <a:pt x="736485" y="174711"/>
                    <a:pt x="736283" y="177952"/>
                    <a:pt x="733350" y="179862"/>
                  </a:cubicBezTo>
                  <a:lnTo>
                    <a:pt x="727054" y="183963"/>
                  </a:lnTo>
                  <a:cubicBezTo>
                    <a:pt x="724121" y="185874"/>
                    <a:pt x="719567" y="185730"/>
                    <a:pt x="716884" y="183642"/>
                  </a:cubicBezTo>
                  <a:lnTo>
                    <a:pt x="711123" y="179160"/>
                  </a:lnTo>
                  <a:cubicBezTo>
                    <a:pt x="708439" y="177072"/>
                    <a:pt x="708641" y="173831"/>
                    <a:pt x="711574" y="171920"/>
                  </a:cubicBezTo>
                  <a:lnTo>
                    <a:pt x="717869" y="167820"/>
                  </a:lnTo>
                  <a:cubicBezTo>
                    <a:pt x="719337" y="166864"/>
                    <a:pt x="721208" y="166422"/>
                    <a:pt x="723048" y="166481"/>
                  </a:cubicBezTo>
                  <a:close/>
                  <a:moveTo>
                    <a:pt x="2427169" y="163079"/>
                  </a:moveTo>
                  <a:cubicBezTo>
                    <a:pt x="2429010" y="163138"/>
                    <a:pt x="2430819" y="163696"/>
                    <a:pt x="2432161" y="164740"/>
                  </a:cubicBezTo>
                  <a:lnTo>
                    <a:pt x="2437921" y="169221"/>
                  </a:lnTo>
                  <a:cubicBezTo>
                    <a:pt x="2440605" y="171310"/>
                    <a:pt x="2440403" y="174551"/>
                    <a:pt x="2437471" y="176462"/>
                  </a:cubicBezTo>
                  <a:lnTo>
                    <a:pt x="2431175" y="180562"/>
                  </a:lnTo>
                  <a:cubicBezTo>
                    <a:pt x="2428241" y="182473"/>
                    <a:pt x="2423688" y="182329"/>
                    <a:pt x="2421004" y="180241"/>
                  </a:cubicBezTo>
                  <a:lnTo>
                    <a:pt x="2415243" y="175760"/>
                  </a:lnTo>
                  <a:cubicBezTo>
                    <a:pt x="2412559" y="173671"/>
                    <a:pt x="2412761" y="170430"/>
                    <a:pt x="2415694" y="168519"/>
                  </a:cubicBezTo>
                  <a:lnTo>
                    <a:pt x="2421990" y="164419"/>
                  </a:lnTo>
                  <a:cubicBezTo>
                    <a:pt x="2423457" y="163463"/>
                    <a:pt x="2425328" y="163021"/>
                    <a:pt x="2427169" y="163079"/>
                  </a:cubicBezTo>
                  <a:close/>
                  <a:moveTo>
                    <a:pt x="1796538" y="163079"/>
                  </a:moveTo>
                  <a:cubicBezTo>
                    <a:pt x="1798379" y="163138"/>
                    <a:pt x="1800188" y="163696"/>
                    <a:pt x="1801530" y="164740"/>
                  </a:cubicBezTo>
                  <a:lnTo>
                    <a:pt x="1807291" y="169221"/>
                  </a:lnTo>
                  <a:cubicBezTo>
                    <a:pt x="1809975" y="171310"/>
                    <a:pt x="1809773" y="174551"/>
                    <a:pt x="1806840" y="176462"/>
                  </a:cubicBezTo>
                  <a:lnTo>
                    <a:pt x="1800544" y="180562"/>
                  </a:lnTo>
                  <a:cubicBezTo>
                    <a:pt x="1797610" y="182473"/>
                    <a:pt x="1793058" y="182329"/>
                    <a:pt x="1790373" y="180241"/>
                  </a:cubicBezTo>
                  <a:lnTo>
                    <a:pt x="1784612" y="175760"/>
                  </a:lnTo>
                  <a:cubicBezTo>
                    <a:pt x="1781929" y="173671"/>
                    <a:pt x="1782130" y="170430"/>
                    <a:pt x="1785063" y="168519"/>
                  </a:cubicBezTo>
                  <a:lnTo>
                    <a:pt x="1791359" y="164419"/>
                  </a:lnTo>
                  <a:cubicBezTo>
                    <a:pt x="1792826" y="163463"/>
                    <a:pt x="1794698" y="163021"/>
                    <a:pt x="1796538" y="163079"/>
                  </a:cubicBezTo>
                  <a:close/>
                  <a:moveTo>
                    <a:pt x="1166035" y="163079"/>
                  </a:moveTo>
                  <a:cubicBezTo>
                    <a:pt x="1167876" y="163138"/>
                    <a:pt x="1169685" y="163696"/>
                    <a:pt x="1171027" y="164740"/>
                  </a:cubicBezTo>
                  <a:lnTo>
                    <a:pt x="1176787" y="169221"/>
                  </a:lnTo>
                  <a:cubicBezTo>
                    <a:pt x="1179472" y="171310"/>
                    <a:pt x="1179269" y="174551"/>
                    <a:pt x="1176337" y="176462"/>
                  </a:cubicBezTo>
                  <a:lnTo>
                    <a:pt x="1170041" y="180562"/>
                  </a:lnTo>
                  <a:cubicBezTo>
                    <a:pt x="1167107" y="182473"/>
                    <a:pt x="1162554" y="182329"/>
                    <a:pt x="1159870" y="180241"/>
                  </a:cubicBezTo>
                  <a:lnTo>
                    <a:pt x="1154109" y="175760"/>
                  </a:lnTo>
                  <a:cubicBezTo>
                    <a:pt x="1151425" y="173671"/>
                    <a:pt x="1151627" y="170430"/>
                    <a:pt x="1154560" y="168519"/>
                  </a:cubicBezTo>
                  <a:lnTo>
                    <a:pt x="1160856" y="164419"/>
                  </a:lnTo>
                  <a:cubicBezTo>
                    <a:pt x="1162323" y="163463"/>
                    <a:pt x="1164194" y="163021"/>
                    <a:pt x="1166035" y="163079"/>
                  </a:cubicBezTo>
                  <a:close/>
                  <a:moveTo>
                    <a:pt x="536726" y="163079"/>
                  </a:moveTo>
                  <a:cubicBezTo>
                    <a:pt x="538567" y="163138"/>
                    <a:pt x="540376" y="163696"/>
                    <a:pt x="541717" y="164740"/>
                  </a:cubicBezTo>
                  <a:lnTo>
                    <a:pt x="547478" y="169221"/>
                  </a:lnTo>
                  <a:cubicBezTo>
                    <a:pt x="550162" y="171310"/>
                    <a:pt x="549960" y="174551"/>
                    <a:pt x="547027" y="176462"/>
                  </a:cubicBezTo>
                  <a:lnTo>
                    <a:pt x="540731" y="180562"/>
                  </a:lnTo>
                  <a:cubicBezTo>
                    <a:pt x="537798" y="182473"/>
                    <a:pt x="533244" y="182329"/>
                    <a:pt x="530560" y="180241"/>
                  </a:cubicBezTo>
                  <a:lnTo>
                    <a:pt x="524799" y="175760"/>
                  </a:lnTo>
                  <a:cubicBezTo>
                    <a:pt x="522116" y="173671"/>
                    <a:pt x="522317" y="170430"/>
                    <a:pt x="525250" y="168519"/>
                  </a:cubicBezTo>
                  <a:lnTo>
                    <a:pt x="531546" y="164419"/>
                  </a:lnTo>
                  <a:cubicBezTo>
                    <a:pt x="533013" y="163463"/>
                    <a:pt x="534885" y="163021"/>
                    <a:pt x="536726" y="163079"/>
                  </a:cubicBezTo>
                  <a:close/>
                  <a:moveTo>
                    <a:pt x="2122895" y="154913"/>
                  </a:moveTo>
                  <a:cubicBezTo>
                    <a:pt x="2125623" y="155042"/>
                    <a:pt x="2128281" y="155912"/>
                    <a:pt x="2130224" y="157492"/>
                  </a:cubicBezTo>
                  <a:lnTo>
                    <a:pt x="2140880" y="166158"/>
                  </a:lnTo>
                  <a:cubicBezTo>
                    <a:pt x="2144766" y="169318"/>
                    <a:pt x="2144316" y="174122"/>
                    <a:pt x="2139878" y="176888"/>
                  </a:cubicBezTo>
                  <a:lnTo>
                    <a:pt x="2124536" y="186447"/>
                  </a:lnTo>
                  <a:cubicBezTo>
                    <a:pt x="2120098" y="189213"/>
                    <a:pt x="2113349" y="188894"/>
                    <a:pt x="2109463" y="185734"/>
                  </a:cubicBezTo>
                  <a:lnTo>
                    <a:pt x="2098807" y="177068"/>
                  </a:lnTo>
                  <a:cubicBezTo>
                    <a:pt x="2094921" y="173908"/>
                    <a:pt x="2095370" y="169104"/>
                    <a:pt x="2099809" y="166338"/>
                  </a:cubicBezTo>
                  <a:lnTo>
                    <a:pt x="2115150" y="156778"/>
                  </a:lnTo>
                  <a:cubicBezTo>
                    <a:pt x="2117370" y="155396"/>
                    <a:pt x="2120167" y="154784"/>
                    <a:pt x="2122895" y="154913"/>
                  </a:cubicBezTo>
                  <a:close/>
                  <a:moveTo>
                    <a:pt x="1492391" y="154913"/>
                  </a:moveTo>
                  <a:cubicBezTo>
                    <a:pt x="1495119" y="155042"/>
                    <a:pt x="1497777" y="155912"/>
                    <a:pt x="1499720" y="157492"/>
                  </a:cubicBezTo>
                  <a:lnTo>
                    <a:pt x="1510377" y="166158"/>
                  </a:lnTo>
                  <a:cubicBezTo>
                    <a:pt x="1514262" y="169318"/>
                    <a:pt x="1513813" y="174122"/>
                    <a:pt x="1509375" y="176888"/>
                  </a:cubicBezTo>
                  <a:lnTo>
                    <a:pt x="1494033" y="186447"/>
                  </a:lnTo>
                  <a:cubicBezTo>
                    <a:pt x="1489595" y="189213"/>
                    <a:pt x="1482846" y="188894"/>
                    <a:pt x="1478959" y="185734"/>
                  </a:cubicBezTo>
                  <a:lnTo>
                    <a:pt x="1468303" y="177068"/>
                  </a:lnTo>
                  <a:cubicBezTo>
                    <a:pt x="1464418" y="173908"/>
                    <a:pt x="1464867" y="169104"/>
                    <a:pt x="1469305" y="166338"/>
                  </a:cubicBezTo>
                  <a:lnTo>
                    <a:pt x="1484647" y="156778"/>
                  </a:lnTo>
                  <a:cubicBezTo>
                    <a:pt x="1486867" y="155396"/>
                    <a:pt x="1489664" y="154784"/>
                    <a:pt x="1492391" y="154913"/>
                  </a:cubicBezTo>
                  <a:close/>
                  <a:moveTo>
                    <a:pt x="863081" y="154913"/>
                  </a:moveTo>
                  <a:cubicBezTo>
                    <a:pt x="865809" y="155042"/>
                    <a:pt x="868468" y="155912"/>
                    <a:pt x="870411" y="157492"/>
                  </a:cubicBezTo>
                  <a:lnTo>
                    <a:pt x="881067" y="166158"/>
                  </a:lnTo>
                  <a:cubicBezTo>
                    <a:pt x="884953" y="169318"/>
                    <a:pt x="884504" y="174122"/>
                    <a:pt x="880065" y="176888"/>
                  </a:cubicBezTo>
                  <a:lnTo>
                    <a:pt x="864724" y="186447"/>
                  </a:lnTo>
                  <a:cubicBezTo>
                    <a:pt x="860285" y="189213"/>
                    <a:pt x="853536" y="188894"/>
                    <a:pt x="849650" y="185734"/>
                  </a:cubicBezTo>
                  <a:lnTo>
                    <a:pt x="838994" y="177068"/>
                  </a:lnTo>
                  <a:cubicBezTo>
                    <a:pt x="835109" y="173908"/>
                    <a:pt x="835557" y="169104"/>
                    <a:pt x="839996" y="166338"/>
                  </a:cubicBezTo>
                  <a:lnTo>
                    <a:pt x="855337" y="156778"/>
                  </a:lnTo>
                  <a:cubicBezTo>
                    <a:pt x="857557" y="155396"/>
                    <a:pt x="860354" y="154784"/>
                    <a:pt x="863081" y="154913"/>
                  </a:cubicBezTo>
                  <a:close/>
                  <a:moveTo>
                    <a:pt x="2447741" y="134764"/>
                  </a:moveTo>
                  <a:cubicBezTo>
                    <a:pt x="2450603" y="134764"/>
                    <a:pt x="2453465" y="135541"/>
                    <a:pt x="2455649" y="137096"/>
                  </a:cubicBezTo>
                  <a:lnTo>
                    <a:pt x="2476851" y="152189"/>
                  </a:lnTo>
                  <a:cubicBezTo>
                    <a:pt x="2481219" y="155298"/>
                    <a:pt x="2481219" y="160339"/>
                    <a:pt x="2476851" y="163447"/>
                  </a:cubicBezTo>
                  <a:lnTo>
                    <a:pt x="2467480" y="170118"/>
                  </a:lnTo>
                  <a:cubicBezTo>
                    <a:pt x="2463113" y="173227"/>
                    <a:pt x="2456032" y="173227"/>
                    <a:pt x="2451665" y="170118"/>
                  </a:cubicBezTo>
                  <a:lnTo>
                    <a:pt x="2430463" y="155025"/>
                  </a:lnTo>
                  <a:cubicBezTo>
                    <a:pt x="2426095" y="151916"/>
                    <a:pt x="2426095" y="146876"/>
                    <a:pt x="2430463" y="143767"/>
                  </a:cubicBezTo>
                  <a:lnTo>
                    <a:pt x="2439834" y="137096"/>
                  </a:lnTo>
                  <a:cubicBezTo>
                    <a:pt x="2442018" y="135541"/>
                    <a:pt x="2444880" y="134764"/>
                    <a:pt x="2447741" y="134764"/>
                  </a:cubicBezTo>
                  <a:close/>
                  <a:moveTo>
                    <a:pt x="1817111" y="134764"/>
                  </a:moveTo>
                  <a:cubicBezTo>
                    <a:pt x="1819973" y="134764"/>
                    <a:pt x="1822835" y="135541"/>
                    <a:pt x="1825019" y="137096"/>
                  </a:cubicBezTo>
                  <a:lnTo>
                    <a:pt x="1846221" y="152189"/>
                  </a:lnTo>
                  <a:cubicBezTo>
                    <a:pt x="1850589" y="155298"/>
                    <a:pt x="1850589" y="160339"/>
                    <a:pt x="1846221" y="163447"/>
                  </a:cubicBezTo>
                  <a:lnTo>
                    <a:pt x="1836849" y="170118"/>
                  </a:lnTo>
                  <a:cubicBezTo>
                    <a:pt x="1832483" y="173227"/>
                    <a:pt x="1825402" y="173227"/>
                    <a:pt x="1821035" y="170118"/>
                  </a:cubicBezTo>
                  <a:lnTo>
                    <a:pt x="1799832" y="155025"/>
                  </a:lnTo>
                  <a:cubicBezTo>
                    <a:pt x="1795465" y="151916"/>
                    <a:pt x="1795465" y="146876"/>
                    <a:pt x="1799832" y="143767"/>
                  </a:cubicBezTo>
                  <a:lnTo>
                    <a:pt x="1809204" y="137096"/>
                  </a:lnTo>
                  <a:cubicBezTo>
                    <a:pt x="1811387" y="135541"/>
                    <a:pt x="1814249" y="134764"/>
                    <a:pt x="1817111" y="134764"/>
                  </a:cubicBezTo>
                  <a:close/>
                  <a:moveTo>
                    <a:pt x="1186608" y="134764"/>
                  </a:moveTo>
                  <a:cubicBezTo>
                    <a:pt x="1189469" y="134764"/>
                    <a:pt x="1192332" y="135541"/>
                    <a:pt x="1194515" y="137096"/>
                  </a:cubicBezTo>
                  <a:lnTo>
                    <a:pt x="1215718" y="152189"/>
                  </a:lnTo>
                  <a:cubicBezTo>
                    <a:pt x="1220086" y="155298"/>
                    <a:pt x="1220086" y="160339"/>
                    <a:pt x="1215718" y="163447"/>
                  </a:cubicBezTo>
                  <a:lnTo>
                    <a:pt x="1206347" y="170118"/>
                  </a:lnTo>
                  <a:cubicBezTo>
                    <a:pt x="1201980" y="173227"/>
                    <a:pt x="1194899" y="173227"/>
                    <a:pt x="1190532" y="170118"/>
                  </a:cubicBezTo>
                  <a:lnTo>
                    <a:pt x="1169329" y="155025"/>
                  </a:lnTo>
                  <a:cubicBezTo>
                    <a:pt x="1164962" y="151916"/>
                    <a:pt x="1164962" y="146876"/>
                    <a:pt x="1169329" y="143767"/>
                  </a:cubicBezTo>
                  <a:lnTo>
                    <a:pt x="1178701" y="137096"/>
                  </a:lnTo>
                  <a:cubicBezTo>
                    <a:pt x="1180884" y="135541"/>
                    <a:pt x="1183746" y="134764"/>
                    <a:pt x="1186608" y="134764"/>
                  </a:cubicBezTo>
                  <a:close/>
                  <a:moveTo>
                    <a:pt x="557298" y="134764"/>
                  </a:moveTo>
                  <a:cubicBezTo>
                    <a:pt x="560159" y="134764"/>
                    <a:pt x="563022" y="135541"/>
                    <a:pt x="565206" y="137096"/>
                  </a:cubicBezTo>
                  <a:lnTo>
                    <a:pt x="586408" y="152189"/>
                  </a:lnTo>
                  <a:cubicBezTo>
                    <a:pt x="590776" y="155298"/>
                    <a:pt x="590776" y="160339"/>
                    <a:pt x="586408" y="163447"/>
                  </a:cubicBezTo>
                  <a:lnTo>
                    <a:pt x="577037" y="170118"/>
                  </a:lnTo>
                  <a:cubicBezTo>
                    <a:pt x="572670" y="173227"/>
                    <a:pt x="565589" y="173227"/>
                    <a:pt x="561222" y="170118"/>
                  </a:cubicBezTo>
                  <a:lnTo>
                    <a:pt x="540020" y="155025"/>
                  </a:lnTo>
                  <a:cubicBezTo>
                    <a:pt x="535652" y="151916"/>
                    <a:pt x="535652" y="146876"/>
                    <a:pt x="540020" y="143767"/>
                  </a:cubicBezTo>
                  <a:lnTo>
                    <a:pt x="549391" y="137096"/>
                  </a:lnTo>
                  <a:cubicBezTo>
                    <a:pt x="551575" y="135541"/>
                    <a:pt x="554436" y="134764"/>
                    <a:pt x="557298" y="134764"/>
                  </a:cubicBezTo>
                  <a:close/>
                  <a:moveTo>
                    <a:pt x="2545983" y="126362"/>
                  </a:moveTo>
                  <a:cubicBezTo>
                    <a:pt x="2549399" y="126362"/>
                    <a:pt x="2552815" y="127290"/>
                    <a:pt x="2555422" y="129145"/>
                  </a:cubicBezTo>
                  <a:lnTo>
                    <a:pt x="2593242" y="156068"/>
                  </a:lnTo>
                  <a:cubicBezTo>
                    <a:pt x="2598454" y="159778"/>
                    <a:pt x="2598454" y="165795"/>
                    <a:pt x="2593242" y="169505"/>
                  </a:cubicBezTo>
                  <a:lnTo>
                    <a:pt x="2538067" y="208783"/>
                  </a:lnTo>
                  <a:cubicBezTo>
                    <a:pt x="2532854" y="212494"/>
                    <a:pt x="2524403" y="212493"/>
                    <a:pt x="2519190" y="208783"/>
                  </a:cubicBezTo>
                  <a:lnTo>
                    <a:pt x="2481370" y="181860"/>
                  </a:lnTo>
                  <a:cubicBezTo>
                    <a:pt x="2476157" y="178149"/>
                    <a:pt x="2476157" y="172133"/>
                    <a:pt x="2481369" y="168422"/>
                  </a:cubicBezTo>
                  <a:lnTo>
                    <a:pt x="2536545" y="129145"/>
                  </a:lnTo>
                  <a:cubicBezTo>
                    <a:pt x="2539151" y="127290"/>
                    <a:pt x="2542567" y="126362"/>
                    <a:pt x="2545983" y="126362"/>
                  </a:cubicBezTo>
                  <a:close/>
                  <a:moveTo>
                    <a:pt x="1915353" y="126362"/>
                  </a:moveTo>
                  <a:cubicBezTo>
                    <a:pt x="1918769" y="126362"/>
                    <a:pt x="1922185" y="127290"/>
                    <a:pt x="1924791" y="129145"/>
                  </a:cubicBezTo>
                  <a:lnTo>
                    <a:pt x="1962612" y="156068"/>
                  </a:lnTo>
                  <a:cubicBezTo>
                    <a:pt x="1967824" y="159778"/>
                    <a:pt x="1967824" y="165795"/>
                    <a:pt x="1962612" y="169505"/>
                  </a:cubicBezTo>
                  <a:lnTo>
                    <a:pt x="1907436" y="208783"/>
                  </a:lnTo>
                  <a:cubicBezTo>
                    <a:pt x="1902224" y="212494"/>
                    <a:pt x="1893773" y="212493"/>
                    <a:pt x="1888560" y="208783"/>
                  </a:cubicBezTo>
                  <a:lnTo>
                    <a:pt x="1850740" y="181860"/>
                  </a:lnTo>
                  <a:cubicBezTo>
                    <a:pt x="1845526" y="178149"/>
                    <a:pt x="1845526" y="172133"/>
                    <a:pt x="1850739" y="168422"/>
                  </a:cubicBezTo>
                  <a:lnTo>
                    <a:pt x="1905915" y="129145"/>
                  </a:lnTo>
                  <a:cubicBezTo>
                    <a:pt x="1908521" y="127290"/>
                    <a:pt x="1911936" y="126362"/>
                    <a:pt x="1915353" y="126362"/>
                  </a:cubicBezTo>
                  <a:close/>
                  <a:moveTo>
                    <a:pt x="1284849" y="126362"/>
                  </a:moveTo>
                  <a:cubicBezTo>
                    <a:pt x="1288266" y="126362"/>
                    <a:pt x="1291682" y="127290"/>
                    <a:pt x="1294288" y="129145"/>
                  </a:cubicBezTo>
                  <a:lnTo>
                    <a:pt x="1332108" y="156068"/>
                  </a:lnTo>
                  <a:cubicBezTo>
                    <a:pt x="1337321" y="159778"/>
                    <a:pt x="1337321" y="165795"/>
                    <a:pt x="1332108" y="169505"/>
                  </a:cubicBezTo>
                  <a:lnTo>
                    <a:pt x="1276933" y="208783"/>
                  </a:lnTo>
                  <a:cubicBezTo>
                    <a:pt x="1271720" y="212494"/>
                    <a:pt x="1263269" y="212493"/>
                    <a:pt x="1258056" y="208783"/>
                  </a:cubicBezTo>
                  <a:lnTo>
                    <a:pt x="1220236" y="181860"/>
                  </a:lnTo>
                  <a:cubicBezTo>
                    <a:pt x="1215023" y="178149"/>
                    <a:pt x="1215023" y="172133"/>
                    <a:pt x="1220235" y="168422"/>
                  </a:cubicBezTo>
                  <a:lnTo>
                    <a:pt x="1275411" y="129145"/>
                  </a:lnTo>
                  <a:cubicBezTo>
                    <a:pt x="1278017" y="127290"/>
                    <a:pt x="1281433" y="126362"/>
                    <a:pt x="1284849" y="126362"/>
                  </a:cubicBezTo>
                  <a:close/>
                  <a:moveTo>
                    <a:pt x="655540" y="126362"/>
                  </a:moveTo>
                  <a:cubicBezTo>
                    <a:pt x="658956" y="126362"/>
                    <a:pt x="662372" y="127290"/>
                    <a:pt x="664978" y="129145"/>
                  </a:cubicBezTo>
                  <a:lnTo>
                    <a:pt x="702799" y="156068"/>
                  </a:lnTo>
                  <a:cubicBezTo>
                    <a:pt x="708011" y="159778"/>
                    <a:pt x="708011" y="165795"/>
                    <a:pt x="702799" y="169505"/>
                  </a:cubicBezTo>
                  <a:lnTo>
                    <a:pt x="647623" y="208783"/>
                  </a:lnTo>
                  <a:cubicBezTo>
                    <a:pt x="642410" y="212494"/>
                    <a:pt x="633959" y="212493"/>
                    <a:pt x="628746" y="208783"/>
                  </a:cubicBezTo>
                  <a:lnTo>
                    <a:pt x="590926" y="181860"/>
                  </a:lnTo>
                  <a:cubicBezTo>
                    <a:pt x="585713" y="178149"/>
                    <a:pt x="585713" y="172133"/>
                    <a:pt x="590926" y="168422"/>
                  </a:cubicBezTo>
                  <a:lnTo>
                    <a:pt x="646101" y="129145"/>
                  </a:lnTo>
                  <a:cubicBezTo>
                    <a:pt x="648708" y="127290"/>
                    <a:pt x="652123" y="126362"/>
                    <a:pt x="655540" y="126362"/>
                  </a:cubicBezTo>
                  <a:close/>
                  <a:moveTo>
                    <a:pt x="2123110" y="126111"/>
                  </a:moveTo>
                  <a:cubicBezTo>
                    <a:pt x="2125051" y="126492"/>
                    <a:pt x="2126787" y="127398"/>
                    <a:pt x="2127859" y="128741"/>
                  </a:cubicBezTo>
                  <a:lnTo>
                    <a:pt x="2133867" y="136265"/>
                  </a:lnTo>
                  <a:cubicBezTo>
                    <a:pt x="2136013" y="138951"/>
                    <a:pt x="2134692" y="142367"/>
                    <a:pt x="2130918" y="143895"/>
                  </a:cubicBezTo>
                  <a:lnTo>
                    <a:pt x="2120568" y="148083"/>
                  </a:lnTo>
                  <a:cubicBezTo>
                    <a:pt x="2116794" y="149611"/>
                    <a:pt x="2111995" y="148671"/>
                    <a:pt x="2109849" y="145984"/>
                  </a:cubicBezTo>
                  <a:lnTo>
                    <a:pt x="2103841" y="138461"/>
                  </a:lnTo>
                  <a:cubicBezTo>
                    <a:pt x="2101696" y="135775"/>
                    <a:pt x="2103016" y="132358"/>
                    <a:pt x="2106790" y="130831"/>
                  </a:cubicBezTo>
                  <a:lnTo>
                    <a:pt x="2117140" y="126642"/>
                  </a:lnTo>
                  <a:cubicBezTo>
                    <a:pt x="2119028" y="125879"/>
                    <a:pt x="2121171" y="125732"/>
                    <a:pt x="2123110" y="126111"/>
                  </a:cubicBezTo>
                  <a:close/>
                  <a:moveTo>
                    <a:pt x="1492607" y="126111"/>
                  </a:moveTo>
                  <a:cubicBezTo>
                    <a:pt x="1494547" y="126492"/>
                    <a:pt x="1496283" y="127398"/>
                    <a:pt x="1497356" y="128741"/>
                  </a:cubicBezTo>
                  <a:lnTo>
                    <a:pt x="1503364" y="136265"/>
                  </a:lnTo>
                  <a:cubicBezTo>
                    <a:pt x="1505509" y="138951"/>
                    <a:pt x="1504189" y="142367"/>
                    <a:pt x="1500415" y="143895"/>
                  </a:cubicBezTo>
                  <a:lnTo>
                    <a:pt x="1490065" y="148083"/>
                  </a:lnTo>
                  <a:cubicBezTo>
                    <a:pt x="1486290" y="149611"/>
                    <a:pt x="1481491" y="148671"/>
                    <a:pt x="1479346" y="145984"/>
                  </a:cubicBezTo>
                  <a:lnTo>
                    <a:pt x="1473338" y="138461"/>
                  </a:lnTo>
                  <a:cubicBezTo>
                    <a:pt x="1471192" y="135775"/>
                    <a:pt x="1472513" y="132358"/>
                    <a:pt x="1476287" y="130831"/>
                  </a:cubicBezTo>
                  <a:lnTo>
                    <a:pt x="1486637" y="126642"/>
                  </a:lnTo>
                  <a:cubicBezTo>
                    <a:pt x="1488524" y="125879"/>
                    <a:pt x="1490668" y="125732"/>
                    <a:pt x="1492607" y="126111"/>
                  </a:cubicBezTo>
                  <a:close/>
                  <a:moveTo>
                    <a:pt x="863298" y="126111"/>
                  </a:moveTo>
                  <a:cubicBezTo>
                    <a:pt x="865237" y="126492"/>
                    <a:pt x="866973" y="127398"/>
                    <a:pt x="868046" y="128741"/>
                  </a:cubicBezTo>
                  <a:lnTo>
                    <a:pt x="874055" y="136265"/>
                  </a:lnTo>
                  <a:cubicBezTo>
                    <a:pt x="876200" y="138951"/>
                    <a:pt x="874879" y="142367"/>
                    <a:pt x="871105" y="143895"/>
                  </a:cubicBezTo>
                  <a:lnTo>
                    <a:pt x="860755" y="148083"/>
                  </a:lnTo>
                  <a:cubicBezTo>
                    <a:pt x="856980" y="149611"/>
                    <a:pt x="852182" y="148671"/>
                    <a:pt x="850037" y="145984"/>
                  </a:cubicBezTo>
                  <a:lnTo>
                    <a:pt x="844028" y="138461"/>
                  </a:lnTo>
                  <a:cubicBezTo>
                    <a:pt x="841883" y="135775"/>
                    <a:pt x="843203" y="132358"/>
                    <a:pt x="846977" y="130831"/>
                  </a:cubicBezTo>
                  <a:lnTo>
                    <a:pt x="857327" y="126642"/>
                  </a:lnTo>
                  <a:cubicBezTo>
                    <a:pt x="859215" y="125879"/>
                    <a:pt x="861358" y="125732"/>
                    <a:pt x="863298" y="126111"/>
                  </a:cubicBezTo>
                  <a:close/>
                  <a:moveTo>
                    <a:pt x="2179207" y="120856"/>
                  </a:moveTo>
                  <a:cubicBezTo>
                    <a:pt x="2181572" y="120658"/>
                    <a:pt x="2183953" y="120794"/>
                    <a:pt x="2186216" y="121238"/>
                  </a:cubicBezTo>
                  <a:cubicBezTo>
                    <a:pt x="2190740" y="122124"/>
                    <a:pt x="2194790" y="124239"/>
                    <a:pt x="2197293" y="127372"/>
                  </a:cubicBezTo>
                  <a:lnTo>
                    <a:pt x="2211307" y="144921"/>
                  </a:lnTo>
                  <a:cubicBezTo>
                    <a:pt x="2216312" y="151188"/>
                    <a:pt x="2213232" y="159157"/>
                    <a:pt x="2204428" y="162719"/>
                  </a:cubicBezTo>
                  <a:lnTo>
                    <a:pt x="2180284" y="172490"/>
                  </a:lnTo>
                  <a:cubicBezTo>
                    <a:pt x="2171480" y="176053"/>
                    <a:pt x="2160286" y="173861"/>
                    <a:pt x="2155281" y="167594"/>
                  </a:cubicBezTo>
                  <a:lnTo>
                    <a:pt x="2141266" y="150045"/>
                  </a:lnTo>
                  <a:cubicBezTo>
                    <a:pt x="2136261" y="143778"/>
                    <a:pt x="2139341" y="135809"/>
                    <a:pt x="2148145" y="132247"/>
                  </a:cubicBezTo>
                  <a:lnTo>
                    <a:pt x="2172290" y="122475"/>
                  </a:lnTo>
                  <a:cubicBezTo>
                    <a:pt x="2174491" y="121585"/>
                    <a:pt x="2176841" y="121053"/>
                    <a:pt x="2179207" y="120856"/>
                  </a:cubicBezTo>
                  <a:close/>
                  <a:moveTo>
                    <a:pt x="1548703" y="120856"/>
                  </a:moveTo>
                  <a:cubicBezTo>
                    <a:pt x="1551069" y="120658"/>
                    <a:pt x="1553450" y="120794"/>
                    <a:pt x="1555712" y="121238"/>
                  </a:cubicBezTo>
                  <a:cubicBezTo>
                    <a:pt x="1560237" y="122124"/>
                    <a:pt x="1564287" y="124239"/>
                    <a:pt x="1566789" y="127372"/>
                  </a:cubicBezTo>
                  <a:lnTo>
                    <a:pt x="1580804" y="144921"/>
                  </a:lnTo>
                  <a:cubicBezTo>
                    <a:pt x="1585808" y="151188"/>
                    <a:pt x="1582729" y="159157"/>
                    <a:pt x="1573925" y="162719"/>
                  </a:cubicBezTo>
                  <a:lnTo>
                    <a:pt x="1549781" y="172490"/>
                  </a:lnTo>
                  <a:cubicBezTo>
                    <a:pt x="1540976" y="176053"/>
                    <a:pt x="1529783" y="173861"/>
                    <a:pt x="1524778" y="167594"/>
                  </a:cubicBezTo>
                  <a:lnTo>
                    <a:pt x="1510763" y="150045"/>
                  </a:lnTo>
                  <a:cubicBezTo>
                    <a:pt x="1505758" y="143778"/>
                    <a:pt x="1508838" y="135809"/>
                    <a:pt x="1517641" y="132247"/>
                  </a:cubicBezTo>
                  <a:lnTo>
                    <a:pt x="1541787" y="122475"/>
                  </a:lnTo>
                  <a:cubicBezTo>
                    <a:pt x="1543988" y="121585"/>
                    <a:pt x="1546338" y="121053"/>
                    <a:pt x="1548703" y="120856"/>
                  </a:cubicBezTo>
                  <a:close/>
                  <a:moveTo>
                    <a:pt x="919394" y="120856"/>
                  </a:moveTo>
                  <a:cubicBezTo>
                    <a:pt x="921759" y="120658"/>
                    <a:pt x="924140" y="120794"/>
                    <a:pt x="926403" y="121238"/>
                  </a:cubicBezTo>
                  <a:cubicBezTo>
                    <a:pt x="930927" y="122124"/>
                    <a:pt x="934977" y="124239"/>
                    <a:pt x="937480" y="127372"/>
                  </a:cubicBezTo>
                  <a:lnTo>
                    <a:pt x="951494" y="144921"/>
                  </a:lnTo>
                  <a:cubicBezTo>
                    <a:pt x="956499" y="151188"/>
                    <a:pt x="953419" y="159157"/>
                    <a:pt x="944615" y="162719"/>
                  </a:cubicBezTo>
                  <a:lnTo>
                    <a:pt x="920471" y="172490"/>
                  </a:lnTo>
                  <a:cubicBezTo>
                    <a:pt x="911667" y="176053"/>
                    <a:pt x="900473" y="173861"/>
                    <a:pt x="895468" y="167594"/>
                  </a:cubicBezTo>
                  <a:lnTo>
                    <a:pt x="881453" y="150045"/>
                  </a:lnTo>
                  <a:cubicBezTo>
                    <a:pt x="876448" y="143778"/>
                    <a:pt x="879528" y="135809"/>
                    <a:pt x="888332" y="132247"/>
                  </a:cubicBezTo>
                  <a:lnTo>
                    <a:pt x="912477" y="122475"/>
                  </a:lnTo>
                  <a:cubicBezTo>
                    <a:pt x="914678" y="121585"/>
                    <a:pt x="917028" y="121053"/>
                    <a:pt x="919394" y="120856"/>
                  </a:cubicBezTo>
                  <a:close/>
                  <a:moveTo>
                    <a:pt x="2189488" y="95061"/>
                  </a:moveTo>
                  <a:cubicBezTo>
                    <a:pt x="2191330" y="95119"/>
                    <a:pt x="2193139" y="95678"/>
                    <a:pt x="2194481" y="96721"/>
                  </a:cubicBezTo>
                  <a:lnTo>
                    <a:pt x="2200241" y="101203"/>
                  </a:lnTo>
                  <a:cubicBezTo>
                    <a:pt x="2202925" y="103291"/>
                    <a:pt x="2202723" y="106533"/>
                    <a:pt x="2199790" y="108444"/>
                  </a:cubicBezTo>
                  <a:lnTo>
                    <a:pt x="2193494" y="112544"/>
                  </a:lnTo>
                  <a:cubicBezTo>
                    <a:pt x="2190561" y="114455"/>
                    <a:pt x="2186007" y="114311"/>
                    <a:pt x="2183323" y="112223"/>
                  </a:cubicBezTo>
                  <a:lnTo>
                    <a:pt x="2177563" y="107741"/>
                  </a:lnTo>
                  <a:cubicBezTo>
                    <a:pt x="2174878" y="105653"/>
                    <a:pt x="2175081" y="102411"/>
                    <a:pt x="2178014" y="100501"/>
                  </a:cubicBezTo>
                  <a:lnTo>
                    <a:pt x="2184310" y="96400"/>
                  </a:lnTo>
                  <a:cubicBezTo>
                    <a:pt x="2185777" y="95445"/>
                    <a:pt x="2187648" y="95003"/>
                    <a:pt x="2189488" y="95061"/>
                  </a:cubicBezTo>
                  <a:close/>
                  <a:moveTo>
                    <a:pt x="1558985" y="95061"/>
                  </a:moveTo>
                  <a:cubicBezTo>
                    <a:pt x="1560827" y="95119"/>
                    <a:pt x="1562636" y="95678"/>
                    <a:pt x="1563978" y="96721"/>
                  </a:cubicBezTo>
                  <a:lnTo>
                    <a:pt x="1569738" y="101203"/>
                  </a:lnTo>
                  <a:cubicBezTo>
                    <a:pt x="1572422" y="103291"/>
                    <a:pt x="1572220" y="106533"/>
                    <a:pt x="1569287" y="108444"/>
                  </a:cubicBezTo>
                  <a:lnTo>
                    <a:pt x="1562991" y="112544"/>
                  </a:lnTo>
                  <a:cubicBezTo>
                    <a:pt x="1560058" y="114455"/>
                    <a:pt x="1555504" y="114311"/>
                    <a:pt x="1552820" y="112223"/>
                  </a:cubicBezTo>
                  <a:lnTo>
                    <a:pt x="1547059" y="107741"/>
                  </a:lnTo>
                  <a:cubicBezTo>
                    <a:pt x="1544375" y="105653"/>
                    <a:pt x="1544578" y="102411"/>
                    <a:pt x="1547511" y="100501"/>
                  </a:cubicBezTo>
                  <a:lnTo>
                    <a:pt x="1553806" y="96400"/>
                  </a:lnTo>
                  <a:cubicBezTo>
                    <a:pt x="1555274" y="95445"/>
                    <a:pt x="1557144" y="95003"/>
                    <a:pt x="1558985" y="95061"/>
                  </a:cubicBezTo>
                  <a:close/>
                  <a:moveTo>
                    <a:pt x="929676" y="95061"/>
                  </a:moveTo>
                  <a:cubicBezTo>
                    <a:pt x="931517" y="95119"/>
                    <a:pt x="933326" y="95678"/>
                    <a:pt x="934668" y="96721"/>
                  </a:cubicBezTo>
                  <a:lnTo>
                    <a:pt x="940428" y="101203"/>
                  </a:lnTo>
                  <a:cubicBezTo>
                    <a:pt x="943113" y="103291"/>
                    <a:pt x="942910" y="106533"/>
                    <a:pt x="939977" y="108444"/>
                  </a:cubicBezTo>
                  <a:lnTo>
                    <a:pt x="933682" y="112544"/>
                  </a:lnTo>
                  <a:cubicBezTo>
                    <a:pt x="930748" y="114455"/>
                    <a:pt x="926195" y="114311"/>
                    <a:pt x="923510" y="112223"/>
                  </a:cubicBezTo>
                  <a:lnTo>
                    <a:pt x="917750" y="107741"/>
                  </a:lnTo>
                  <a:cubicBezTo>
                    <a:pt x="915066" y="105653"/>
                    <a:pt x="915268" y="102411"/>
                    <a:pt x="918201" y="100501"/>
                  </a:cubicBezTo>
                  <a:lnTo>
                    <a:pt x="924497" y="96400"/>
                  </a:lnTo>
                  <a:cubicBezTo>
                    <a:pt x="925964" y="95445"/>
                    <a:pt x="927835" y="95003"/>
                    <a:pt x="929676" y="95061"/>
                  </a:cubicBezTo>
                  <a:close/>
                  <a:moveTo>
                    <a:pt x="2147977" y="94546"/>
                  </a:moveTo>
                  <a:cubicBezTo>
                    <a:pt x="2150705" y="94676"/>
                    <a:pt x="2153363" y="95546"/>
                    <a:pt x="2155305" y="97125"/>
                  </a:cubicBezTo>
                  <a:lnTo>
                    <a:pt x="2165962" y="105792"/>
                  </a:lnTo>
                  <a:cubicBezTo>
                    <a:pt x="2169848" y="108952"/>
                    <a:pt x="2169398" y="113756"/>
                    <a:pt x="2164960" y="116522"/>
                  </a:cubicBezTo>
                  <a:lnTo>
                    <a:pt x="2149619" y="126081"/>
                  </a:lnTo>
                  <a:cubicBezTo>
                    <a:pt x="2145180" y="128847"/>
                    <a:pt x="2138431" y="128528"/>
                    <a:pt x="2134546" y="125368"/>
                  </a:cubicBezTo>
                  <a:lnTo>
                    <a:pt x="2123889" y="116701"/>
                  </a:lnTo>
                  <a:cubicBezTo>
                    <a:pt x="2120004" y="113542"/>
                    <a:pt x="2120452" y="108737"/>
                    <a:pt x="2124891" y="105971"/>
                  </a:cubicBezTo>
                  <a:lnTo>
                    <a:pt x="2140233" y="96412"/>
                  </a:lnTo>
                  <a:cubicBezTo>
                    <a:pt x="2142452" y="95029"/>
                    <a:pt x="2145249" y="94418"/>
                    <a:pt x="2147977" y="94546"/>
                  </a:cubicBezTo>
                  <a:close/>
                  <a:moveTo>
                    <a:pt x="1517474" y="94546"/>
                  </a:moveTo>
                  <a:cubicBezTo>
                    <a:pt x="1520201" y="94676"/>
                    <a:pt x="1522859" y="95546"/>
                    <a:pt x="1524802" y="97125"/>
                  </a:cubicBezTo>
                  <a:lnTo>
                    <a:pt x="1535459" y="105792"/>
                  </a:lnTo>
                  <a:cubicBezTo>
                    <a:pt x="1539344" y="108952"/>
                    <a:pt x="1538895" y="113756"/>
                    <a:pt x="1534457" y="116522"/>
                  </a:cubicBezTo>
                  <a:lnTo>
                    <a:pt x="1519115" y="126081"/>
                  </a:lnTo>
                  <a:cubicBezTo>
                    <a:pt x="1514677" y="128847"/>
                    <a:pt x="1507928" y="128528"/>
                    <a:pt x="1504043" y="125368"/>
                  </a:cubicBezTo>
                  <a:lnTo>
                    <a:pt x="1493385" y="116701"/>
                  </a:lnTo>
                  <a:cubicBezTo>
                    <a:pt x="1489500" y="113542"/>
                    <a:pt x="1489949" y="108737"/>
                    <a:pt x="1494388" y="105971"/>
                  </a:cubicBezTo>
                  <a:lnTo>
                    <a:pt x="1509730" y="96412"/>
                  </a:lnTo>
                  <a:cubicBezTo>
                    <a:pt x="1511949" y="95029"/>
                    <a:pt x="1514746" y="94418"/>
                    <a:pt x="1517474" y="94546"/>
                  </a:cubicBezTo>
                  <a:close/>
                  <a:moveTo>
                    <a:pt x="888165" y="94546"/>
                  </a:moveTo>
                  <a:cubicBezTo>
                    <a:pt x="890892" y="94676"/>
                    <a:pt x="893550" y="95546"/>
                    <a:pt x="895493" y="97125"/>
                  </a:cubicBezTo>
                  <a:lnTo>
                    <a:pt x="906150" y="105792"/>
                  </a:lnTo>
                  <a:cubicBezTo>
                    <a:pt x="910035" y="108952"/>
                    <a:pt x="909586" y="113756"/>
                    <a:pt x="905147" y="116522"/>
                  </a:cubicBezTo>
                  <a:lnTo>
                    <a:pt x="889805" y="126081"/>
                  </a:lnTo>
                  <a:cubicBezTo>
                    <a:pt x="885367" y="128847"/>
                    <a:pt x="878618" y="128528"/>
                    <a:pt x="874733" y="125368"/>
                  </a:cubicBezTo>
                  <a:lnTo>
                    <a:pt x="864076" y="116701"/>
                  </a:lnTo>
                  <a:cubicBezTo>
                    <a:pt x="860191" y="113542"/>
                    <a:pt x="860639" y="108737"/>
                    <a:pt x="865078" y="105971"/>
                  </a:cubicBezTo>
                  <a:lnTo>
                    <a:pt x="880420" y="96412"/>
                  </a:lnTo>
                  <a:cubicBezTo>
                    <a:pt x="882639" y="95029"/>
                    <a:pt x="885436" y="94418"/>
                    <a:pt x="888165" y="94546"/>
                  </a:cubicBezTo>
                  <a:close/>
                  <a:moveTo>
                    <a:pt x="469513" y="81477"/>
                  </a:moveTo>
                  <a:lnTo>
                    <a:pt x="515007" y="113862"/>
                  </a:lnTo>
                  <a:cubicBezTo>
                    <a:pt x="533439" y="126983"/>
                    <a:pt x="533439" y="148257"/>
                    <a:pt x="515007" y="161378"/>
                  </a:cubicBezTo>
                  <a:lnTo>
                    <a:pt x="464454" y="197365"/>
                  </a:lnTo>
                  <a:cubicBezTo>
                    <a:pt x="455238" y="203925"/>
                    <a:pt x="443159" y="207206"/>
                    <a:pt x="431080" y="207206"/>
                  </a:cubicBezTo>
                  <a:lnTo>
                    <a:pt x="431079" y="207206"/>
                  </a:lnTo>
                  <a:lnTo>
                    <a:pt x="431079" y="207192"/>
                  </a:lnTo>
                  <a:lnTo>
                    <a:pt x="430983" y="207206"/>
                  </a:lnTo>
                  <a:lnTo>
                    <a:pt x="424828" y="205391"/>
                  </a:lnTo>
                  <a:close/>
                  <a:moveTo>
                    <a:pt x="2630081" y="75230"/>
                  </a:moveTo>
                  <a:cubicBezTo>
                    <a:pt x="2637388" y="75230"/>
                    <a:pt x="2644695" y="77215"/>
                    <a:pt x="2650270" y="81183"/>
                  </a:cubicBezTo>
                  <a:lnTo>
                    <a:pt x="2677428" y="100516"/>
                  </a:lnTo>
                  <a:lnTo>
                    <a:pt x="2702717" y="170645"/>
                  </a:lnTo>
                  <a:lnTo>
                    <a:pt x="2688560" y="180723"/>
                  </a:lnTo>
                  <a:cubicBezTo>
                    <a:pt x="2677410" y="188661"/>
                    <a:pt x="2659330" y="188661"/>
                    <a:pt x="2648180" y="180723"/>
                  </a:cubicBezTo>
                  <a:lnTo>
                    <a:pt x="2579310" y="131697"/>
                  </a:lnTo>
                  <a:cubicBezTo>
                    <a:pt x="2568160" y="123760"/>
                    <a:pt x="2568160" y="110890"/>
                    <a:pt x="2579310" y="102952"/>
                  </a:cubicBezTo>
                  <a:lnTo>
                    <a:pt x="2609890" y="81183"/>
                  </a:lnTo>
                  <a:cubicBezTo>
                    <a:pt x="2615466" y="77214"/>
                    <a:pt x="2622774" y="75230"/>
                    <a:pt x="2630081" y="75230"/>
                  </a:cubicBezTo>
                  <a:close/>
                  <a:moveTo>
                    <a:pt x="1999450" y="75230"/>
                  </a:moveTo>
                  <a:cubicBezTo>
                    <a:pt x="2006757" y="75230"/>
                    <a:pt x="2014065" y="77215"/>
                    <a:pt x="2019640" y="81183"/>
                  </a:cubicBezTo>
                  <a:lnTo>
                    <a:pt x="2088510" y="130210"/>
                  </a:lnTo>
                  <a:cubicBezTo>
                    <a:pt x="2099660" y="138147"/>
                    <a:pt x="2099660" y="151017"/>
                    <a:pt x="2088510" y="158954"/>
                  </a:cubicBezTo>
                  <a:lnTo>
                    <a:pt x="2057929" y="180723"/>
                  </a:lnTo>
                  <a:cubicBezTo>
                    <a:pt x="2046779" y="188661"/>
                    <a:pt x="2028700" y="188661"/>
                    <a:pt x="2017550" y="180723"/>
                  </a:cubicBezTo>
                  <a:lnTo>
                    <a:pt x="1948680" y="131697"/>
                  </a:lnTo>
                  <a:cubicBezTo>
                    <a:pt x="1937529" y="123760"/>
                    <a:pt x="1937529" y="110890"/>
                    <a:pt x="1948680" y="102952"/>
                  </a:cubicBezTo>
                  <a:lnTo>
                    <a:pt x="1979260" y="81183"/>
                  </a:lnTo>
                  <a:cubicBezTo>
                    <a:pt x="1984835" y="77214"/>
                    <a:pt x="1992142" y="75230"/>
                    <a:pt x="1999450" y="75230"/>
                  </a:cubicBezTo>
                  <a:close/>
                  <a:moveTo>
                    <a:pt x="1368947" y="75230"/>
                  </a:moveTo>
                  <a:cubicBezTo>
                    <a:pt x="1376253" y="75230"/>
                    <a:pt x="1383561" y="77215"/>
                    <a:pt x="1389136" y="81183"/>
                  </a:cubicBezTo>
                  <a:lnTo>
                    <a:pt x="1458006" y="130210"/>
                  </a:lnTo>
                  <a:cubicBezTo>
                    <a:pt x="1469157" y="138147"/>
                    <a:pt x="1469157" y="151017"/>
                    <a:pt x="1458006" y="158954"/>
                  </a:cubicBezTo>
                  <a:lnTo>
                    <a:pt x="1427426" y="180723"/>
                  </a:lnTo>
                  <a:cubicBezTo>
                    <a:pt x="1416276" y="188661"/>
                    <a:pt x="1398197" y="188661"/>
                    <a:pt x="1387047" y="180723"/>
                  </a:cubicBezTo>
                  <a:lnTo>
                    <a:pt x="1318177" y="131697"/>
                  </a:lnTo>
                  <a:cubicBezTo>
                    <a:pt x="1307025" y="123760"/>
                    <a:pt x="1307026" y="110890"/>
                    <a:pt x="1318177" y="102952"/>
                  </a:cubicBezTo>
                  <a:lnTo>
                    <a:pt x="1348756" y="81183"/>
                  </a:lnTo>
                  <a:cubicBezTo>
                    <a:pt x="1354332" y="77214"/>
                    <a:pt x="1361639" y="75230"/>
                    <a:pt x="1368947" y="75230"/>
                  </a:cubicBezTo>
                  <a:close/>
                  <a:moveTo>
                    <a:pt x="739637" y="75230"/>
                  </a:moveTo>
                  <a:cubicBezTo>
                    <a:pt x="746944" y="75230"/>
                    <a:pt x="754252" y="77215"/>
                    <a:pt x="759826" y="81183"/>
                  </a:cubicBezTo>
                  <a:lnTo>
                    <a:pt x="828697" y="130210"/>
                  </a:lnTo>
                  <a:cubicBezTo>
                    <a:pt x="839847" y="138147"/>
                    <a:pt x="839847" y="151017"/>
                    <a:pt x="828697" y="158954"/>
                  </a:cubicBezTo>
                  <a:lnTo>
                    <a:pt x="798116" y="180723"/>
                  </a:lnTo>
                  <a:cubicBezTo>
                    <a:pt x="786966" y="188661"/>
                    <a:pt x="768887" y="188661"/>
                    <a:pt x="757737" y="180723"/>
                  </a:cubicBezTo>
                  <a:lnTo>
                    <a:pt x="688867" y="131697"/>
                  </a:lnTo>
                  <a:cubicBezTo>
                    <a:pt x="677715" y="123760"/>
                    <a:pt x="677716" y="110890"/>
                    <a:pt x="688867" y="102952"/>
                  </a:cubicBezTo>
                  <a:lnTo>
                    <a:pt x="719447" y="81183"/>
                  </a:lnTo>
                  <a:cubicBezTo>
                    <a:pt x="725022" y="77214"/>
                    <a:pt x="732330" y="75230"/>
                    <a:pt x="739637" y="75230"/>
                  </a:cubicBezTo>
                  <a:close/>
                  <a:moveTo>
                    <a:pt x="2321300" y="68035"/>
                  </a:moveTo>
                  <a:lnTo>
                    <a:pt x="2321522" y="68066"/>
                  </a:lnTo>
                  <a:lnTo>
                    <a:pt x="2321522" y="68035"/>
                  </a:lnTo>
                  <a:lnTo>
                    <a:pt x="2321524" y="68035"/>
                  </a:lnTo>
                  <a:cubicBezTo>
                    <a:pt x="2333602" y="68035"/>
                    <a:pt x="2345682" y="71315"/>
                    <a:pt x="2354898" y="77876"/>
                  </a:cubicBezTo>
                  <a:lnTo>
                    <a:pt x="2405450" y="113862"/>
                  </a:lnTo>
                  <a:cubicBezTo>
                    <a:pt x="2423882" y="126983"/>
                    <a:pt x="2423882" y="148257"/>
                    <a:pt x="2405450" y="161378"/>
                  </a:cubicBezTo>
                  <a:lnTo>
                    <a:pt x="2354898" y="197365"/>
                  </a:lnTo>
                  <a:cubicBezTo>
                    <a:pt x="2345681" y="203925"/>
                    <a:pt x="2333602" y="207206"/>
                    <a:pt x="2321524" y="207206"/>
                  </a:cubicBezTo>
                  <a:lnTo>
                    <a:pt x="2321522" y="207206"/>
                  </a:lnTo>
                  <a:lnTo>
                    <a:pt x="2321522" y="207175"/>
                  </a:lnTo>
                  <a:lnTo>
                    <a:pt x="2321300" y="207206"/>
                  </a:lnTo>
                  <a:cubicBezTo>
                    <a:pt x="2309220" y="207206"/>
                    <a:pt x="2297141" y="203926"/>
                    <a:pt x="2287925" y="197365"/>
                  </a:cubicBezTo>
                  <a:lnTo>
                    <a:pt x="2237372" y="161378"/>
                  </a:lnTo>
                  <a:cubicBezTo>
                    <a:pt x="2218940" y="148257"/>
                    <a:pt x="2218940" y="126984"/>
                    <a:pt x="2237372" y="113863"/>
                  </a:cubicBezTo>
                  <a:lnTo>
                    <a:pt x="2287925" y="77876"/>
                  </a:lnTo>
                  <a:cubicBezTo>
                    <a:pt x="2297141" y="71315"/>
                    <a:pt x="2309220" y="68035"/>
                    <a:pt x="2321300" y="68035"/>
                  </a:cubicBezTo>
                  <a:close/>
                  <a:moveTo>
                    <a:pt x="1690796" y="68035"/>
                  </a:moveTo>
                  <a:lnTo>
                    <a:pt x="1690892" y="68048"/>
                  </a:lnTo>
                  <a:lnTo>
                    <a:pt x="1690892" y="68035"/>
                  </a:lnTo>
                  <a:lnTo>
                    <a:pt x="1690893" y="68035"/>
                  </a:lnTo>
                  <a:cubicBezTo>
                    <a:pt x="1702972" y="68035"/>
                    <a:pt x="1715052" y="71315"/>
                    <a:pt x="1724268" y="77876"/>
                  </a:cubicBezTo>
                  <a:lnTo>
                    <a:pt x="1774820" y="113862"/>
                  </a:lnTo>
                  <a:cubicBezTo>
                    <a:pt x="1793252" y="126983"/>
                    <a:pt x="1793252" y="148257"/>
                    <a:pt x="1774820" y="161378"/>
                  </a:cubicBezTo>
                  <a:lnTo>
                    <a:pt x="1724267" y="197365"/>
                  </a:lnTo>
                  <a:cubicBezTo>
                    <a:pt x="1715051" y="203925"/>
                    <a:pt x="1702972" y="207206"/>
                    <a:pt x="1690893" y="207206"/>
                  </a:cubicBezTo>
                  <a:lnTo>
                    <a:pt x="1690892" y="207206"/>
                  </a:lnTo>
                  <a:lnTo>
                    <a:pt x="1690892" y="207192"/>
                  </a:lnTo>
                  <a:lnTo>
                    <a:pt x="1690796" y="207206"/>
                  </a:lnTo>
                  <a:cubicBezTo>
                    <a:pt x="1678717" y="207206"/>
                    <a:pt x="1666638" y="203926"/>
                    <a:pt x="1657421" y="197365"/>
                  </a:cubicBezTo>
                  <a:lnTo>
                    <a:pt x="1606869" y="161378"/>
                  </a:lnTo>
                  <a:cubicBezTo>
                    <a:pt x="1588437" y="148257"/>
                    <a:pt x="1588437" y="126984"/>
                    <a:pt x="1606869" y="113863"/>
                  </a:cubicBezTo>
                  <a:lnTo>
                    <a:pt x="1657421" y="77876"/>
                  </a:lnTo>
                  <a:cubicBezTo>
                    <a:pt x="1666638" y="71315"/>
                    <a:pt x="1678717" y="68035"/>
                    <a:pt x="1690796" y="68035"/>
                  </a:cubicBezTo>
                  <a:close/>
                  <a:moveTo>
                    <a:pt x="1060388" y="68035"/>
                  </a:moveTo>
                  <a:lnTo>
                    <a:pt x="1060389" y="68035"/>
                  </a:lnTo>
                  <a:lnTo>
                    <a:pt x="1060938" y="68111"/>
                  </a:lnTo>
                  <a:lnTo>
                    <a:pt x="1061486" y="68035"/>
                  </a:lnTo>
                  <a:lnTo>
                    <a:pt x="1061709" y="68066"/>
                  </a:lnTo>
                  <a:lnTo>
                    <a:pt x="1061709" y="68218"/>
                  </a:lnTo>
                  <a:lnTo>
                    <a:pt x="1078151" y="70495"/>
                  </a:lnTo>
                  <a:cubicBezTo>
                    <a:pt x="1083832" y="72135"/>
                    <a:pt x="1089156" y="74595"/>
                    <a:pt x="1093764" y="77876"/>
                  </a:cubicBezTo>
                  <a:lnTo>
                    <a:pt x="1144317" y="113862"/>
                  </a:lnTo>
                  <a:cubicBezTo>
                    <a:pt x="1162749" y="126983"/>
                    <a:pt x="1162749" y="148257"/>
                    <a:pt x="1144317" y="161378"/>
                  </a:cubicBezTo>
                  <a:lnTo>
                    <a:pt x="1093764" y="197365"/>
                  </a:lnTo>
                  <a:cubicBezTo>
                    <a:pt x="1089156" y="200645"/>
                    <a:pt x="1083832" y="203105"/>
                    <a:pt x="1078150" y="204745"/>
                  </a:cubicBezTo>
                  <a:lnTo>
                    <a:pt x="1061709" y="207023"/>
                  </a:lnTo>
                  <a:lnTo>
                    <a:pt x="1061709" y="207175"/>
                  </a:lnTo>
                  <a:lnTo>
                    <a:pt x="1061486" y="207206"/>
                  </a:lnTo>
                  <a:lnTo>
                    <a:pt x="1060937" y="207129"/>
                  </a:lnTo>
                  <a:lnTo>
                    <a:pt x="1060389" y="207206"/>
                  </a:lnTo>
                  <a:lnTo>
                    <a:pt x="1060388" y="207206"/>
                  </a:lnTo>
                  <a:lnTo>
                    <a:pt x="1060388" y="207054"/>
                  </a:lnTo>
                  <a:lnTo>
                    <a:pt x="1043726" y="204746"/>
                  </a:lnTo>
                  <a:cubicBezTo>
                    <a:pt x="1038044" y="203105"/>
                    <a:pt x="1032720" y="200645"/>
                    <a:pt x="1028112" y="197365"/>
                  </a:cubicBezTo>
                  <a:lnTo>
                    <a:pt x="977559" y="161378"/>
                  </a:lnTo>
                  <a:cubicBezTo>
                    <a:pt x="959127" y="148257"/>
                    <a:pt x="959128" y="126984"/>
                    <a:pt x="977559" y="113863"/>
                  </a:cubicBezTo>
                  <a:lnTo>
                    <a:pt x="1028112" y="77876"/>
                  </a:lnTo>
                  <a:cubicBezTo>
                    <a:pt x="1032720" y="74596"/>
                    <a:pt x="1038044" y="72135"/>
                    <a:pt x="1043726" y="70495"/>
                  </a:cubicBezTo>
                  <a:lnTo>
                    <a:pt x="1060388" y="68187"/>
                  </a:lnTo>
                  <a:close/>
                  <a:moveTo>
                    <a:pt x="2661575" y="56554"/>
                  </a:moveTo>
                  <a:lnTo>
                    <a:pt x="2669178" y="77639"/>
                  </a:lnTo>
                  <a:lnTo>
                    <a:pt x="2658249" y="69859"/>
                  </a:lnTo>
                  <a:cubicBezTo>
                    <a:pt x="2654007" y="66839"/>
                    <a:pt x="2654007" y="61942"/>
                    <a:pt x="2658249" y="58922"/>
                  </a:cubicBezTo>
                  <a:close/>
                  <a:moveTo>
                    <a:pt x="2483242" y="56269"/>
                  </a:moveTo>
                  <a:cubicBezTo>
                    <a:pt x="2489676" y="56269"/>
                    <a:pt x="2496110" y="58017"/>
                    <a:pt x="2501020" y="61511"/>
                  </a:cubicBezTo>
                  <a:lnTo>
                    <a:pt x="2539279" y="88746"/>
                  </a:lnTo>
                  <a:cubicBezTo>
                    <a:pt x="2549097" y="95736"/>
                    <a:pt x="2549097" y="107068"/>
                    <a:pt x="2539279" y="114057"/>
                  </a:cubicBezTo>
                  <a:lnTo>
                    <a:pt x="2504329" y="138936"/>
                  </a:lnTo>
                  <a:cubicBezTo>
                    <a:pt x="2494511" y="145925"/>
                    <a:pt x="2478592" y="145925"/>
                    <a:pt x="2468774" y="138936"/>
                  </a:cubicBezTo>
                  <a:lnTo>
                    <a:pt x="2430515" y="111701"/>
                  </a:lnTo>
                  <a:cubicBezTo>
                    <a:pt x="2420697" y="104711"/>
                    <a:pt x="2420697" y="93379"/>
                    <a:pt x="2430515" y="86390"/>
                  </a:cubicBezTo>
                  <a:lnTo>
                    <a:pt x="2465465" y="61511"/>
                  </a:lnTo>
                  <a:cubicBezTo>
                    <a:pt x="2470373" y="58017"/>
                    <a:pt x="2476808" y="56269"/>
                    <a:pt x="2483242" y="56269"/>
                  </a:cubicBezTo>
                  <a:close/>
                  <a:moveTo>
                    <a:pt x="1852611" y="56269"/>
                  </a:moveTo>
                  <a:cubicBezTo>
                    <a:pt x="1859046" y="56269"/>
                    <a:pt x="1865480" y="58017"/>
                    <a:pt x="1870390" y="61511"/>
                  </a:cubicBezTo>
                  <a:lnTo>
                    <a:pt x="1908648" y="88746"/>
                  </a:lnTo>
                  <a:cubicBezTo>
                    <a:pt x="1918466" y="95736"/>
                    <a:pt x="1918466" y="107068"/>
                    <a:pt x="1908648" y="114057"/>
                  </a:cubicBezTo>
                  <a:lnTo>
                    <a:pt x="1873699" y="138936"/>
                  </a:lnTo>
                  <a:cubicBezTo>
                    <a:pt x="1863881" y="145925"/>
                    <a:pt x="1847962" y="145925"/>
                    <a:pt x="1838144" y="138936"/>
                  </a:cubicBezTo>
                  <a:lnTo>
                    <a:pt x="1799885" y="111701"/>
                  </a:lnTo>
                  <a:cubicBezTo>
                    <a:pt x="1790066" y="104711"/>
                    <a:pt x="1790066" y="93379"/>
                    <a:pt x="1799885" y="86390"/>
                  </a:cubicBezTo>
                  <a:lnTo>
                    <a:pt x="1834834" y="61511"/>
                  </a:lnTo>
                  <a:cubicBezTo>
                    <a:pt x="1839743" y="58017"/>
                    <a:pt x="1846177" y="56269"/>
                    <a:pt x="1852611" y="56269"/>
                  </a:cubicBezTo>
                  <a:close/>
                  <a:moveTo>
                    <a:pt x="1222108" y="56269"/>
                  </a:moveTo>
                  <a:cubicBezTo>
                    <a:pt x="1228542" y="56269"/>
                    <a:pt x="1234977" y="58017"/>
                    <a:pt x="1239886" y="61511"/>
                  </a:cubicBezTo>
                  <a:lnTo>
                    <a:pt x="1278145" y="88746"/>
                  </a:lnTo>
                  <a:cubicBezTo>
                    <a:pt x="1287963" y="95736"/>
                    <a:pt x="1287963" y="107068"/>
                    <a:pt x="1278145" y="114057"/>
                  </a:cubicBezTo>
                  <a:lnTo>
                    <a:pt x="1243195" y="138936"/>
                  </a:lnTo>
                  <a:cubicBezTo>
                    <a:pt x="1233378" y="145925"/>
                    <a:pt x="1217459" y="145925"/>
                    <a:pt x="1207640" y="138936"/>
                  </a:cubicBezTo>
                  <a:lnTo>
                    <a:pt x="1169381" y="111701"/>
                  </a:lnTo>
                  <a:cubicBezTo>
                    <a:pt x="1159563" y="104711"/>
                    <a:pt x="1159563" y="93379"/>
                    <a:pt x="1169381" y="86390"/>
                  </a:cubicBezTo>
                  <a:lnTo>
                    <a:pt x="1204330" y="61511"/>
                  </a:lnTo>
                  <a:cubicBezTo>
                    <a:pt x="1209239" y="58017"/>
                    <a:pt x="1215674" y="56269"/>
                    <a:pt x="1222108" y="56269"/>
                  </a:cubicBezTo>
                  <a:close/>
                  <a:moveTo>
                    <a:pt x="592798" y="56269"/>
                  </a:moveTo>
                  <a:cubicBezTo>
                    <a:pt x="599233" y="56269"/>
                    <a:pt x="605667" y="58017"/>
                    <a:pt x="610576" y="61511"/>
                  </a:cubicBezTo>
                  <a:lnTo>
                    <a:pt x="648835" y="88746"/>
                  </a:lnTo>
                  <a:cubicBezTo>
                    <a:pt x="658653" y="95736"/>
                    <a:pt x="658653" y="107068"/>
                    <a:pt x="648835" y="114057"/>
                  </a:cubicBezTo>
                  <a:lnTo>
                    <a:pt x="613886" y="138936"/>
                  </a:lnTo>
                  <a:cubicBezTo>
                    <a:pt x="604068" y="145925"/>
                    <a:pt x="588149" y="145925"/>
                    <a:pt x="578331" y="138936"/>
                  </a:cubicBezTo>
                  <a:lnTo>
                    <a:pt x="540072" y="111701"/>
                  </a:lnTo>
                  <a:cubicBezTo>
                    <a:pt x="530253" y="104711"/>
                    <a:pt x="530253" y="93379"/>
                    <a:pt x="540072" y="86390"/>
                  </a:cubicBezTo>
                  <a:lnTo>
                    <a:pt x="575021" y="61511"/>
                  </a:lnTo>
                  <a:cubicBezTo>
                    <a:pt x="579930" y="58017"/>
                    <a:pt x="586365" y="56269"/>
                    <a:pt x="592798" y="56269"/>
                  </a:cubicBezTo>
                  <a:close/>
                  <a:moveTo>
                    <a:pt x="2391875" y="55758"/>
                  </a:moveTo>
                  <a:cubicBezTo>
                    <a:pt x="2395104" y="55668"/>
                    <a:pt x="2398382" y="56455"/>
                    <a:pt x="2400943" y="58140"/>
                  </a:cubicBezTo>
                  <a:lnTo>
                    <a:pt x="2417900" y="69297"/>
                  </a:lnTo>
                  <a:cubicBezTo>
                    <a:pt x="2423021" y="72667"/>
                    <a:pt x="2423334" y="78355"/>
                    <a:pt x="2418601" y="82001"/>
                  </a:cubicBezTo>
                  <a:lnTo>
                    <a:pt x="2408441" y="89824"/>
                  </a:lnTo>
                  <a:cubicBezTo>
                    <a:pt x="2403708" y="93470"/>
                    <a:pt x="2395718" y="93694"/>
                    <a:pt x="2390597" y="90324"/>
                  </a:cubicBezTo>
                  <a:lnTo>
                    <a:pt x="2373640" y="79166"/>
                  </a:lnTo>
                  <a:cubicBezTo>
                    <a:pt x="2368519" y="75796"/>
                    <a:pt x="2368205" y="70109"/>
                    <a:pt x="2372939" y="66463"/>
                  </a:cubicBezTo>
                  <a:lnTo>
                    <a:pt x="2383098" y="58640"/>
                  </a:lnTo>
                  <a:cubicBezTo>
                    <a:pt x="2385465" y="56817"/>
                    <a:pt x="2388646" y="55850"/>
                    <a:pt x="2391875" y="55758"/>
                  </a:cubicBezTo>
                  <a:close/>
                  <a:moveTo>
                    <a:pt x="1761245" y="55758"/>
                  </a:moveTo>
                  <a:cubicBezTo>
                    <a:pt x="1764474" y="55668"/>
                    <a:pt x="1767752" y="56455"/>
                    <a:pt x="1770312" y="58140"/>
                  </a:cubicBezTo>
                  <a:lnTo>
                    <a:pt x="1787269" y="69297"/>
                  </a:lnTo>
                  <a:cubicBezTo>
                    <a:pt x="1792390" y="72667"/>
                    <a:pt x="1792704" y="78355"/>
                    <a:pt x="1787970" y="82001"/>
                  </a:cubicBezTo>
                  <a:lnTo>
                    <a:pt x="1777811" y="89824"/>
                  </a:lnTo>
                  <a:cubicBezTo>
                    <a:pt x="1773078" y="93470"/>
                    <a:pt x="1765088" y="93694"/>
                    <a:pt x="1759966" y="90324"/>
                  </a:cubicBezTo>
                  <a:lnTo>
                    <a:pt x="1743010" y="79166"/>
                  </a:lnTo>
                  <a:cubicBezTo>
                    <a:pt x="1737889" y="75796"/>
                    <a:pt x="1737574" y="70109"/>
                    <a:pt x="1742308" y="66463"/>
                  </a:cubicBezTo>
                  <a:lnTo>
                    <a:pt x="1752468" y="58640"/>
                  </a:lnTo>
                  <a:cubicBezTo>
                    <a:pt x="1754835" y="56817"/>
                    <a:pt x="1758016" y="55850"/>
                    <a:pt x="1761245" y="55758"/>
                  </a:cubicBezTo>
                  <a:close/>
                  <a:moveTo>
                    <a:pt x="1130741" y="55758"/>
                  </a:moveTo>
                  <a:cubicBezTo>
                    <a:pt x="1133971" y="55668"/>
                    <a:pt x="1137248" y="56455"/>
                    <a:pt x="1139809" y="58140"/>
                  </a:cubicBezTo>
                  <a:lnTo>
                    <a:pt x="1156766" y="69297"/>
                  </a:lnTo>
                  <a:cubicBezTo>
                    <a:pt x="1161886" y="72667"/>
                    <a:pt x="1162201" y="78355"/>
                    <a:pt x="1157467" y="82001"/>
                  </a:cubicBezTo>
                  <a:lnTo>
                    <a:pt x="1147307" y="89824"/>
                  </a:lnTo>
                  <a:cubicBezTo>
                    <a:pt x="1142574" y="93470"/>
                    <a:pt x="1134584" y="93694"/>
                    <a:pt x="1129463" y="90324"/>
                  </a:cubicBezTo>
                  <a:lnTo>
                    <a:pt x="1112506" y="79166"/>
                  </a:lnTo>
                  <a:cubicBezTo>
                    <a:pt x="1107385" y="75796"/>
                    <a:pt x="1107071" y="70109"/>
                    <a:pt x="1111805" y="66463"/>
                  </a:cubicBezTo>
                  <a:lnTo>
                    <a:pt x="1121964" y="58640"/>
                  </a:lnTo>
                  <a:cubicBezTo>
                    <a:pt x="1124331" y="56817"/>
                    <a:pt x="1127513" y="55850"/>
                    <a:pt x="1130741" y="55758"/>
                  </a:cubicBezTo>
                  <a:close/>
                  <a:moveTo>
                    <a:pt x="501432" y="55758"/>
                  </a:moveTo>
                  <a:cubicBezTo>
                    <a:pt x="504661" y="55668"/>
                    <a:pt x="507939" y="56455"/>
                    <a:pt x="510499" y="58140"/>
                  </a:cubicBezTo>
                  <a:lnTo>
                    <a:pt x="527456" y="69297"/>
                  </a:lnTo>
                  <a:cubicBezTo>
                    <a:pt x="532577" y="72667"/>
                    <a:pt x="532891" y="78355"/>
                    <a:pt x="528157" y="82001"/>
                  </a:cubicBezTo>
                  <a:lnTo>
                    <a:pt x="517998" y="89824"/>
                  </a:lnTo>
                  <a:cubicBezTo>
                    <a:pt x="513264" y="93470"/>
                    <a:pt x="505275" y="93694"/>
                    <a:pt x="500153" y="90324"/>
                  </a:cubicBezTo>
                  <a:lnTo>
                    <a:pt x="483196" y="79166"/>
                  </a:lnTo>
                  <a:cubicBezTo>
                    <a:pt x="478076" y="75796"/>
                    <a:pt x="477761" y="70109"/>
                    <a:pt x="482496" y="66463"/>
                  </a:cubicBezTo>
                  <a:lnTo>
                    <a:pt x="492655" y="58640"/>
                  </a:lnTo>
                  <a:cubicBezTo>
                    <a:pt x="495022" y="56817"/>
                    <a:pt x="498202" y="55850"/>
                    <a:pt x="501432" y="55758"/>
                  </a:cubicBezTo>
                  <a:close/>
                  <a:moveTo>
                    <a:pt x="2639769" y="53399"/>
                  </a:moveTo>
                  <a:cubicBezTo>
                    <a:pt x="2641610" y="53458"/>
                    <a:pt x="2643419" y="54016"/>
                    <a:pt x="2644761" y="55060"/>
                  </a:cubicBezTo>
                  <a:lnTo>
                    <a:pt x="2650521" y="59541"/>
                  </a:lnTo>
                  <a:cubicBezTo>
                    <a:pt x="2653206" y="61630"/>
                    <a:pt x="2653004" y="64871"/>
                    <a:pt x="2650070" y="66782"/>
                  </a:cubicBezTo>
                  <a:lnTo>
                    <a:pt x="2643775" y="70882"/>
                  </a:lnTo>
                  <a:cubicBezTo>
                    <a:pt x="2640841" y="72793"/>
                    <a:pt x="2636288" y="72649"/>
                    <a:pt x="2633604" y="70561"/>
                  </a:cubicBezTo>
                  <a:lnTo>
                    <a:pt x="2627843" y="66079"/>
                  </a:lnTo>
                  <a:cubicBezTo>
                    <a:pt x="2625159" y="63991"/>
                    <a:pt x="2625361" y="60750"/>
                    <a:pt x="2628295" y="58839"/>
                  </a:cubicBezTo>
                  <a:lnTo>
                    <a:pt x="2634590" y="54738"/>
                  </a:lnTo>
                  <a:cubicBezTo>
                    <a:pt x="2636057" y="53783"/>
                    <a:pt x="2637928" y="53341"/>
                    <a:pt x="2639769" y="53399"/>
                  </a:cubicBezTo>
                  <a:close/>
                  <a:moveTo>
                    <a:pt x="2009138" y="53399"/>
                  </a:moveTo>
                  <a:cubicBezTo>
                    <a:pt x="2010979" y="53458"/>
                    <a:pt x="2012788" y="54016"/>
                    <a:pt x="2014130" y="55060"/>
                  </a:cubicBezTo>
                  <a:lnTo>
                    <a:pt x="2019891" y="59541"/>
                  </a:lnTo>
                  <a:cubicBezTo>
                    <a:pt x="2022575" y="61630"/>
                    <a:pt x="2022373" y="64871"/>
                    <a:pt x="2019439" y="66782"/>
                  </a:cubicBezTo>
                  <a:lnTo>
                    <a:pt x="2013144" y="70882"/>
                  </a:lnTo>
                  <a:cubicBezTo>
                    <a:pt x="2010210" y="72793"/>
                    <a:pt x="2005658" y="72649"/>
                    <a:pt x="2002973" y="70561"/>
                  </a:cubicBezTo>
                  <a:lnTo>
                    <a:pt x="1997213" y="66079"/>
                  </a:lnTo>
                  <a:cubicBezTo>
                    <a:pt x="1994528" y="63991"/>
                    <a:pt x="1994730" y="60750"/>
                    <a:pt x="1997664" y="58839"/>
                  </a:cubicBezTo>
                  <a:lnTo>
                    <a:pt x="2003959" y="54738"/>
                  </a:lnTo>
                  <a:cubicBezTo>
                    <a:pt x="2005426" y="53783"/>
                    <a:pt x="2007298" y="53341"/>
                    <a:pt x="2009138" y="53399"/>
                  </a:cubicBezTo>
                  <a:close/>
                  <a:moveTo>
                    <a:pt x="1378635" y="53399"/>
                  </a:moveTo>
                  <a:cubicBezTo>
                    <a:pt x="1380475" y="53458"/>
                    <a:pt x="1382285" y="54016"/>
                    <a:pt x="1383627" y="55060"/>
                  </a:cubicBezTo>
                  <a:lnTo>
                    <a:pt x="1389388" y="59541"/>
                  </a:lnTo>
                  <a:cubicBezTo>
                    <a:pt x="1392072" y="61630"/>
                    <a:pt x="1391870" y="64871"/>
                    <a:pt x="1388936" y="66782"/>
                  </a:cubicBezTo>
                  <a:lnTo>
                    <a:pt x="1382641" y="70882"/>
                  </a:lnTo>
                  <a:cubicBezTo>
                    <a:pt x="1379707" y="72793"/>
                    <a:pt x="1375154" y="72649"/>
                    <a:pt x="1372470" y="70561"/>
                  </a:cubicBezTo>
                  <a:lnTo>
                    <a:pt x="1366709" y="66079"/>
                  </a:lnTo>
                  <a:cubicBezTo>
                    <a:pt x="1364025" y="63991"/>
                    <a:pt x="1364227" y="60750"/>
                    <a:pt x="1367160" y="58839"/>
                  </a:cubicBezTo>
                  <a:lnTo>
                    <a:pt x="1373456" y="54738"/>
                  </a:lnTo>
                  <a:cubicBezTo>
                    <a:pt x="1374923" y="53783"/>
                    <a:pt x="1376794" y="53341"/>
                    <a:pt x="1378635" y="53399"/>
                  </a:cubicBezTo>
                  <a:close/>
                  <a:moveTo>
                    <a:pt x="749326" y="53399"/>
                  </a:moveTo>
                  <a:cubicBezTo>
                    <a:pt x="751166" y="53458"/>
                    <a:pt x="752976" y="54016"/>
                    <a:pt x="754317" y="55060"/>
                  </a:cubicBezTo>
                  <a:lnTo>
                    <a:pt x="760078" y="59541"/>
                  </a:lnTo>
                  <a:cubicBezTo>
                    <a:pt x="762762" y="61630"/>
                    <a:pt x="762561" y="64871"/>
                    <a:pt x="759626" y="66782"/>
                  </a:cubicBezTo>
                  <a:lnTo>
                    <a:pt x="753331" y="70882"/>
                  </a:lnTo>
                  <a:cubicBezTo>
                    <a:pt x="750397" y="72793"/>
                    <a:pt x="745844" y="72649"/>
                    <a:pt x="743160" y="70561"/>
                  </a:cubicBezTo>
                  <a:lnTo>
                    <a:pt x="737400" y="66079"/>
                  </a:lnTo>
                  <a:cubicBezTo>
                    <a:pt x="734716" y="63991"/>
                    <a:pt x="734917" y="60750"/>
                    <a:pt x="737851" y="58839"/>
                  </a:cubicBezTo>
                  <a:lnTo>
                    <a:pt x="744146" y="54738"/>
                  </a:lnTo>
                  <a:cubicBezTo>
                    <a:pt x="745613" y="53783"/>
                    <a:pt x="747485" y="53341"/>
                    <a:pt x="749326" y="53399"/>
                  </a:cubicBezTo>
                  <a:close/>
                  <a:moveTo>
                    <a:pt x="483000" y="44075"/>
                  </a:moveTo>
                  <a:lnTo>
                    <a:pt x="484595" y="45125"/>
                  </a:lnTo>
                  <a:cubicBezTo>
                    <a:pt x="487908" y="47304"/>
                    <a:pt x="488111" y="50983"/>
                    <a:pt x="485049" y="53341"/>
                  </a:cubicBezTo>
                  <a:lnTo>
                    <a:pt x="477587" y="59088"/>
                  </a:lnTo>
                  <a:close/>
                  <a:moveTo>
                    <a:pt x="2362067" y="38908"/>
                  </a:moveTo>
                  <a:cubicBezTo>
                    <a:pt x="2364155" y="38850"/>
                    <a:pt x="2366275" y="39358"/>
                    <a:pt x="2367932" y="40448"/>
                  </a:cubicBezTo>
                  <a:lnTo>
                    <a:pt x="2375039" y="45125"/>
                  </a:lnTo>
                  <a:cubicBezTo>
                    <a:pt x="2378351" y="47304"/>
                    <a:pt x="2378554" y="50983"/>
                    <a:pt x="2375493" y="53341"/>
                  </a:cubicBezTo>
                  <a:lnTo>
                    <a:pt x="2366960" y="59912"/>
                  </a:lnTo>
                  <a:cubicBezTo>
                    <a:pt x="2363898" y="62270"/>
                    <a:pt x="2358731" y="62415"/>
                    <a:pt x="2355418" y="60235"/>
                  </a:cubicBezTo>
                  <a:lnTo>
                    <a:pt x="2348310" y="55558"/>
                  </a:lnTo>
                  <a:cubicBezTo>
                    <a:pt x="2344998" y="53378"/>
                    <a:pt x="2344795" y="49700"/>
                    <a:pt x="2347857" y="47342"/>
                  </a:cubicBezTo>
                  <a:lnTo>
                    <a:pt x="2356390" y="40771"/>
                  </a:lnTo>
                  <a:cubicBezTo>
                    <a:pt x="2357921" y="39592"/>
                    <a:pt x="2359978" y="38967"/>
                    <a:pt x="2362067" y="38908"/>
                  </a:cubicBezTo>
                  <a:close/>
                  <a:moveTo>
                    <a:pt x="1731436" y="38908"/>
                  </a:moveTo>
                  <a:cubicBezTo>
                    <a:pt x="1733525" y="38850"/>
                    <a:pt x="1735644" y="39358"/>
                    <a:pt x="1737301" y="40448"/>
                  </a:cubicBezTo>
                  <a:lnTo>
                    <a:pt x="1744408" y="45125"/>
                  </a:lnTo>
                  <a:cubicBezTo>
                    <a:pt x="1747721" y="47304"/>
                    <a:pt x="1747924" y="50983"/>
                    <a:pt x="1744862" y="53341"/>
                  </a:cubicBezTo>
                  <a:lnTo>
                    <a:pt x="1736329" y="59912"/>
                  </a:lnTo>
                  <a:cubicBezTo>
                    <a:pt x="1733268" y="62270"/>
                    <a:pt x="1728100" y="62415"/>
                    <a:pt x="1724788" y="60235"/>
                  </a:cubicBezTo>
                  <a:lnTo>
                    <a:pt x="1717680" y="55558"/>
                  </a:lnTo>
                  <a:cubicBezTo>
                    <a:pt x="1714368" y="53378"/>
                    <a:pt x="1714164" y="49700"/>
                    <a:pt x="1717227" y="47342"/>
                  </a:cubicBezTo>
                  <a:lnTo>
                    <a:pt x="1725759" y="40771"/>
                  </a:lnTo>
                  <a:cubicBezTo>
                    <a:pt x="1727290" y="39592"/>
                    <a:pt x="1729347" y="38967"/>
                    <a:pt x="1731436" y="38908"/>
                  </a:cubicBezTo>
                  <a:close/>
                  <a:moveTo>
                    <a:pt x="1100933" y="38908"/>
                  </a:moveTo>
                  <a:cubicBezTo>
                    <a:pt x="1103021" y="38850"/>
                    <a:pt x="1105141" y="39358"/>
                    <a:pt x="1106798" y="40448"/>
                  </a:cubicBezTo>
                  <a:lnTo>
                    <a:pt x="1113905" y="45125"/>
                  </a:lnTo>
                  <a:cubicBezTo>
                    <a:pt x="1117217" y="47304"/>
                    <a:pt x="1117421" y="50983"/>
                    <a:pt x="1114359" y="53341"/>
                  </a:cubicBezTo>
                  <a:lnTo>
                    <a:pt x="1105826" y="59912"/>
                  </a:lnTo>
                  <a:cubicBezTo>
                    <a:pt x="1102764" y="62270"/>
                    <a:pt x="1097597" y="62415"/>
                    <a:pt x="1094284" y="60235"/>
                  </a:cubicBezTo>
                  <a:lnTo>
                    <a:pt x="1087177" y="55558"/>
                  </a:lnTo>
                  <a:cubicBezTo>
                    <a:pt x="1083865" y="53378"/>
                    <a:pt x="1083661" y="49700"/>
                    <a:pt x="1086723" y="47342"/>
                  </a:cubicBezTo>
                  <a:lnTo>
                    <a:pt x="1095256" y="40771"/>
                  </a:lnTo>
                  <a:cubicBezTo>
                    <a:pt x="1096787" y="39592"/>
                    <a:pt x="1098843" y="38967"/>
                    <a:pt x="1100933" y="38908"/>
                  </a:cubicBezTo>
                  <a:close/>
                  <a:moveTo>
                    <a:pt x="2649619" y="31730"/>
                  </a:moveTo>
                  <a:lnTo>
                    <a:pt x="2653062" y="32945"/>
                  </a:lnTo>
                  <a:lnTo>
                    <a:pt x="2657971" y="46559"/>
                  </a:lnTo>
                  <a:lnTo>
                    <a:pt x="2657176" y="47699"/>
                  </a:lnTo>
                  <a:lnTo>
                    <a:pt x="2646692" y="50213"/>
                  </a:lnTo>
                  <a:cubicBezTo>
                    <a:pt x="2642803" y="51146"/>
                    <a:pt x="2638587" y="49658"/>
                    <a:pt x="2637277" y="46888"/>
                  </a:cubicBezTo>
                  <a:lnTo>
                    <a:pt x="2634464" y="40947"/>
                  </a:lnTo>
                  <a:cubicBezTo>
                    <a:pt x="2633154" y="38178"/>
                    <a:pt x="2635245" y="35177"/>
                    <a:pt x="2639135" y="34244"/>
                  </a:cubicBezTo>
                  <a:close/>
                  <a:moveTo>
                    <a:pt x="2018988" y="31730"/>
                  </a:moveTo>
                  <a:cubicBezTo>
                    <a:pt x="2022878" y="30797"/>
                    <a:pt x="2027093" y="32285"/>
                    <a:pt x="2028404" y="35054"/>
                  </a:cubicBezTo>
                  <a:lnTo>
                    <a:pt x="2031217" y="40996"/>
                  </a:lnTo>
                  <a:cubicBezTo>
                    <a:pt x="2032526" y="43765"/>
                    <a:pt x="2030436" y="46766"/>
                    <a:pt x="2026546" y="47699"/>
                  </a:cubicBezTo>
                  <a:lnTo>
                    <a:pt x="2016062" y="50213"/>
                  </a:lnTo>
                  <a:cubicBezTo>
                    <a:pt x="2012172" y="51146"/>
                    <a:pt x="2007957" y="49658"/>
                    <a:pt x="2006646" y="46888"/>
                  </a:cubicBezTo>
                  <a:lnTo>
                    <a:pt x="2003834" y="40947"/>
                  </a:lnTo>
                  <a:cubicBezTo>
                    <a:pt x="2002524" y="38178"/>
                    <a:pt x="2004615" y="35177"/>
                    <a:pt x="2008505" y="34244"/>
                  </a:cubicBezTo>
                  <a:close/>
                  <a:moveTo>
                    <a:pt x="1388485" y="31730"/>
                  </a:moveTo>
                  <a:cubicBezTo>
                    <a:pt x="1392375" y="30797"/>
                    <a:pt x="1396590" y="32285"/>
                    <a:pt x="1397901" y="35054"/>
                  </a:cubicBezTo>
                  <a:lnTo>
                    <a:pt x="1400713" y="40996"/>
                  </a:lnTo>
                  <a:cubicBezTo>
                    <a:pt x="1402023" y="43765"/>
                    <a:pt x="1399932" y="46766"/>
                    <a:pt x="1396042" y="47699"/>
                  </a:cubicBezTo>
                  <a:lnTo>
                    <a:pt x="1385559" y="50213"/>
                  </a:lnTo>
                  <a:cubicBezTo>
                    <a:pt x="1381669" y="51146"/>
                    <a:pt x="1377453" y="49658"/>
                    <a:pt x="1376143" y="46888"/>
                  </a:cubicBezTo>
                  <a:lnTo>
                    <a:pt x="1373331" y="40947"/>
                  </a:lnTo>
                  <a:cubicBezTo>
                    <a:pt x="1372021" y="38178"/>
                    <a:pt x="1374112" y="35177"/>
                    <a:pt x="1378001" y="34244"/>
                  </a:cubicBezTo>
                  <a:close/>
                  <a:moveTo>
                    <a:pt x="759176" y="31730"/>
                  </a:moveTo>
                  <a:cubicBezTo>
                    <a:pt x="763065" y="30797"/>
                    <a:pt x="767280" y="32285"/>
                    <a:pt x="768592" y="35054"/>
                  </a:cubicBezTo>
                  <a:lnTo>
                    <a:pt x="771404" y="40996"/>
                  </a:lnTo>
                  <a:cubicBezTo>
                    <a:pt x="772714" y="43765"/>
                    <a:pt x="770622" y="46766"/>
                    <a:pt x="766733" y="47699"/>
                  </a:cubicBezTo>
                  <a:lnTo>
                    <a:pt x="756249" y="50213"/>
                  </a:lnTo>
                  <a:cubicBezTo>
                    <a:pt x="752359" y="51146"/>
                    <a:pt x="748144" y="49658"/>
                    <a:pt x="746833" y="46888"/>
                  </a:cubicBezTo>
                  <a:lnTo>
                    <a:pt x="744021" y="40947"/>
                  </a:lnTo>
                  <a:cubicBezTo>
                    <a:pt x="742711" y="38178"/>
                    <a:pt x="744802" y="35177"/>
                    <a:pt x="748692" y="34244"/>
                  </a:cubicBezTo>
                  <a:close/>
                  <a:moveTo>
                    <a:pt x="2239948" y="29379"/>
                  </a:moveTo>
                  <a:cubicBezTo>
                    <a:pt x="2244960" y="29379"/>
                    <a:pt x="2249971" y="30740"/>
                    <a:pt x="2253795" y="33462"/>
                  </a:cubicBezTo>
                  <a:lnTo>
                    <a:pt x="2274769" y="48393"/>
                  </a:lnTo>
                  <a:cubicBezTo>
                    <a:pt x="2282417" y="53837"/>
                    <a:pt x="2282417" y="62664"/>
                    <a:pt x="2274769" y="68107"/>
                  </a:cubicBezTo>
                  <a:lnTo>
                    <a:pt x="2237967" y="94305"/>
                  </a:lnTo>
                  <a:cubicBezTo>
                    <a:pt x="2230320" y="99749"/>
                    <a:pt x="2217920" y="99749"/>
                    <a:pt x="2210273" y="94305"/>
                  </a:cubicBezTo>
                  <a:lnTo>
                    <a:pt x="2189299" y="79375"/>
                  </a:lnTo>
                  <a:cubicBezTo>
                    <a:pt x="2181651" y="73931"/>
                    <a:pt x="2181651" y="65104"/>
                    <a:pt x="2189299" y="59660"/>
                  </a:cubicBezTo>
                  <a:lnTo>
                    <a:pt x="2226101" y="33462"/>
                  </a:lnTo>
                  <a:cubicBezTo>
                    <a:pt x="2229925" y="30740"/>
                    <a:pt x="2234937" y="29379"/>
                    <a:pt x="2239948" y="29379"/>
                  </a:cubicBezTo>
                  <a:close/>
                  <a:moveTo>
                    <a:pt x="1609445" y="29379"/>
                  </a:moveTo>
                  <a:cubicBezTo>
                    <a:pt x="1614456" y="29379"/>
                    <a:pt x="1619468" y="30740"/>
                    <a:pt x="1623292" y="33462"/>
                  </a:cubicBezTo>
                  <a:lnTo>
                    <a:pt x="1644265" y="48393"/>
                  </a:lnTo>
                  <a:cubicBezTo>
                    <a:pt x="1651913" y="53837"/>
                    <a:pt x="1651914" y="62664"/>
                    <a:pt x="1644266" y="68107"/>
                  </a:cubicBezTo>
                  <a:lnTo>
                    <a:pt x="1607464" y="94305"/>
                  </a:lnTo>
                  <a:cubicBezTo>
                    <a:pt x="1599817" y="99749"/>
                    <a:pt x="1587417" y="99749"/>
                    <a:pt x="1579769" y="94305"/>
                  </a:cubicBezTo>
                  <a:lnTo>
                    <a:pt x="1558796" y="79375"/>
                  </a:lnTo>
                  <a:cubicBezTo>
                    <a:pt x="1551148" y="73931"/>
                    <a:pt x="1551148" y="65104"/>
                    <a:pt x="1558796" y="59660"/>
                  </a:cubicBezTo>
                  <a:lnTo>
                    <a:pt x="1595598" y="33462"/>
                  </a:lnTo>
                  <a:cubicBezTo>
                    <a:pt x="1599422" y="30740"/>
                    <a:pt x="1604433" y="29379"/>
                    <a:pt x="1609445" y="29379"/>
                  </a:cubicBezTo>
                  <a:close/>
                  <a:moveTo>
                    <a:pt x="980135" y="29379"/>
                  </a:moveTo>
                  <a:cubicBezTo>
                    <a:pt x="985147" y="29379"/>
                    <a:pt x="990158" y="30740"/>
                    <a:pt x="993982" y="33462"/>
                  </a:cubicBezTo>
                  <a:lnTo>
                    <a:pt x="1014955" y="48393"/>
                  </a:lnTo>
                  <a:cubicBezTo>
                    <a:pt x="1022604" y="53837"/>
                    <a:pt x="1022604" y="62664"/>
                    <a:pt x="1014956" y="68107"/>
                  </a:cubicBezTo>
                  <a:lnTo>
                    <a:pt x="978154" y="94305"/>
                  </a:lnTo>
                  <a:cubicBezTo>
                    <a:pt x="970507" y="99749"/>
                    <a:pt x="958107" y="99749"/>
                    <a:pt x="950459" y="94305"/>
                  </a:cubicBezTo>
                  <a:lnTo>
                    <a:pt x="929486" y="79375"/>
                  </a:lnTo>
                  <a:cubicBezTo>
                    <a:pt x="921839" y="73931"/>
                    <a:pt x="921839" y="65104"/>
                    <a:pt x="929486" y="59660"/>
                  </a:cubicBezTo>
                  <a:lnTo>
                    <a:pt x="966289" y="33462"/>
                  </a:lnTo>
                  <a:cubicBezTo>
                    <a:pt x="970112" y="30740"/>
                    <a:pt x="975123" y="29379"/>
                    <a:pt x="980135" y="29379"/>
                  </a:cubicBezTo>
                  <a:close/>
                  <a:moveTo>
                    <a:pt x="2086815" y="19986"/>
                  </a:moveTo>
                  <a:cubicBezTo>
                    <a:pt x="2089595" y="19986"/>
                    <a:pt x="2092376" y="20741"/>
                    <a:pt x="2094497" y="22251"/>
                  </a:cubicBezTo>
                  <a:lnTo>
                    <a:pt x="2154728" y="65126"/>
                  </a:lnTo>
                  <a:cubicBezTo>
                    <a:pt x="2158970" y="68147"/>
                    <a:pt x="2158970" y="73044"/>
                    <a:pt x="2154728" y="76064"/>
                  </a:cubicBezTo>
                  <a:lnTo>
                    <a:pt x="2103213" y="112735"/>
                  </a:lnTo>
                  <a:cubicBezTo>
                    <a:pt x="2098971" y="115755"/>
                    <a:pt x="2092092" y="115755"/>
                    <a:pt x="2087849" y="112735"/>
                  </a:cubicBezTo>
                  <a:lnTo>
                    <a:pt x="2027618" y="69859"/>
                  </a:lnTo>
                  <a:cubicBezTo>
                    <a:pt x="2023376" y="66839"/>
                    <a:pt x="2023376" y="61942"/>
                    <a:pt x="2027618" y="58922"/>
                  </a:cubicBezTo>
                  <a:lnTo>
                    <a:pt x="2079133" y="22251"/>
                  </a:lnTo>
                  <a:cubicBezTo>
                    <a:pt x="2081254" y="20741"/>
                    <a:pt x="2084034" y="19986"/>
                    <a:pt x="2086815" y="19986"/>
                  </a:cubicBezTo>
                  <a:close/>
                  <a:moveTo>
                    <a:pt x="1456312" y="19986"/>
                  </a:moveTo>
                  <a:cubicBezTo>
                    <a:pt x="1459092" y="19986"/>
                    <a:pt x="1461873" y="20741"/>
                    <a:pt x="1463994" y="22251"/>
                  </a:cubicBezTo>
                  <a:lnTo>
                    <a:pt x="1524224" y="65126"/>
                  </a:lnTo>
                  <a:cubicBezTo>
                    <a:pt x="1528466" y="68147"/>
                    <a:pt x="1528466" y="73044"/>
                    <a:pt x="1524224" y="76064"/>
                  </a:cubicBezTo>
                  <a:lnTo>
                    <a:pt x="1472710" y="112735"/>
                  </a:lnTo>
                  <a:cubicBezTo>
                    <a:pt x="1468468" y="115755"/>
                    <a:pt x="1461589" y="115755"/>
                    <a:pt x="1457346" y="112735"/>
                  </a:cubicBezTo>
                  <a:lnTo>
                    <a:pt x="1397115" y="69859"/>
                  </a:lnTo>
                  <a:cubicBezTo>
                    <a:pt x="1392873" y="66839"/>
                    <a:pt x="1392873" y="61942"/>
                    <a:pt x="1397115" y="58922"/>
                  </a:cubicBezTo>
                  <a:lnTo>
                    <a:pt x="1448629" y="22251"/>
                  </a:lnTo>
                  <a:cubicBezTo>
                    <a:pt x="1450750" y="20741"/>
                    <a:pt x="1453531" y="19986"/>
                    <a:pt x="1456312" y="19986"/>
                  </a:cubicBezTo>
                  <a:close/>
                  <a:moveTo>
                    <a:pt x="827002" y="19986"/>
                  </a:moveTo>
                  <a:cubicBezTo>
                    <a:pt x="829782" y="19986"/>
                    <a:pt x="832563" y="20741"/>
                    <a:pt x="834684" y="22251"/>
                  </a:cubicBezTo>
                  <a:lnTo>
                    <a:pt x="894915" y="65126"/>
                  </a:lnTo>
                  <a:cubicBezTo>
                    <a:pt x="899157" y="68147"/>
                    <a:pt x="899157" y="73044"/>
                    <a:pt x="894915" y="76064"/>
                  </a:cubicBezTo>
                  <a:lnTo>
                    <a:pt x="843400" y="112735"/>
                  </a:lnTo>
                  <a:cubicBezTo>
                    <a:pt x="839158" y="115755"/>
                    <a:pt x="832279" y="115755"/>
                    <a:pt x="828036" y="112735"/>
                  </a:cubicBezTo>
                  <a:lnTo>
                    <a:pt x="767806" y="69859"/>
                  </a:lnTo>
                  <a:cubicBezTo>
                    <a:pt x="763563" y="66839"/>
                    <a:pt x="763563" y="61942"/>
                    <a:pt x="767806" y="58922"/>
                  </a:cubicBezTo>
                  <a:lnTo>
                    <a:pt x="819320" y="22251"/>
                  </a:lnTo>
                  <a:cubicBezTo>
                    <a:pt x="821441" y="20741"/>
                    <a:pt x="824222" y="19986"/>
                    <a:pt x="827002" y="19986"/>
                  </a:cubicBezTo>
                  <a:close/>
                  <a:moveTo>
                    <a:pt x="2633796" y="10038"/>
                  </a:moveTo>
                  <a:cubicBezTo>
                    <a:pt x="2635636" y="10096"/>
                    <a:pt x="2637446" y="10654"/>
                    <a:pt x="2638788" y="11698"/>
                  </a:cubicBezTo>
                  <a:lnTo>
                    <a:pt x="2644549" y="16180"/>
                  </a:lnTo>
                  <a:cubicBezTo>
                    <a:pt x="2647233" y="18268"/>
                    <a:pt x="2647030" y="21509"/>
                    <a:pt x="2644097" y="23420"/>
                  </a:cubicBezTo>
                  <a:lnTo>
                    <a:pt x="2637802" y="27521"/>
                  </a:lnTo>
                  <a:cubicBezTo>
                    <a:pt x="2634868" y="29431"/>
                    <a:pt x="2630315" y="29287"/>
                    <a:pt x="2627631" y="27199"/>
                  </a:cubicBezTo>
                  <a:lnTo>
                    <a:pt x="2621871" y="22718"/>
                  </a:lnTo>
                  <a:cubicBezTo>
                    <a:pt x="2619186" y="20629"/>
                    <a:pt x="2619389" y="17388"/>
                    <a:pt x="2622321" y="15478"/>
                  </a:cubicBezTo>
                  <a:lnTo>
                    <a:pt x="2628617" y="11377"/>
                  </a:lnTo>
                  <a:cubicBezTo>
                    <a:pt x="2630084" y="10421"/>
                    <a:pt x="2631955" y="9980"/>
                    <a:pt x="2633796" y="10038"/>
                  </a:cubicBezTo>
                  <a:close/>
                  <a:moveTo>
                    <a:pt x="2003166" y="10038"/>
                  </a:moveTo>
                  <a:cubicBezTo>
                    <a:pt x="2005006" y="10096"/>
                    <a:pt x="2006816" y="10654"/>
                    <a:pt x="2008157" y="11698"/>
                  </a:cubicBezTo>
                  <a:lnTo>
                    <a:pt x="2013918" y="16180"/>
                  </a:lnTo>
                  <a:cubicBezTo>
                    <a:pt x="2016602" y="18268"/>
                    <a:pt x="2016400" y="21509"/>
                    <a:pt x="2013467" y="23420"/>
                  </a:cubicBezTo>
                  <a:lnTo>
                    <a:pt x="2007171" y="27521"/>
                  </a:lnTo>
                  <a:cubicBezTo>
                    <a:pt x="2004238" y="29431"/>
                    <a:pt x="1999684" y="29287"/>
                    <a:pt x="1997000" y="27199"/>
                  </a:cubicBezTo>
                  <a:lnTo>
                    <a:pt x="1991240" y="22718"/>
                  </a:lnTo>
                  <a:cubicBezTo>
                    <a:pt x="1988556" y="20629"/>
                    <a:pt x="1988758" y="17388"/>
                    <a:pt x="1991691" y="15478"/>
                  </a:cubicBezTo>
                  <a:lnTo>
                    <a:pt x="1997987" y="11377"/>
                  </a:lnTo>
                  <a:cubicBezTo>
                    <a:pt x="1999453" y="10421"/>
                    <a:pt x="2001325" y="9980"/>
                    <a:pt x="2003166" y="10038"/>
                  </a:cubicBezTo>
                  <a:close/>
                  <a:moveTo>
                    <a:pt x="1372663" y="10038"/>
                  </a:moveTo>
                  <a:cubicBezTo>
                    <a:pt x="1374503" y="10096"/>
                    <a:pt x="1376312" y="10654"/>
                    <a:pt x="1377654" y="11698"/>
                  </a:cubicBezTo>
                  <a:lnTo>
                    <a:pt x="1383415" y="16180"/>
                  </a:lnTo>
                  <a:cubicBezTo>
                    <a:pt x="1386099" y="18268"/>
                    <a:pt x="1385897" y="21509"/>
                    <a:pt x="1382963" y="23420"/>
                  </a:cubicBezTo>
                  <a:lnTo>
                    <a:pt x="1376668" y="27521"/>
                  </a:lnTo>
                  <a:cubicBezTo>
                    <a:pt x="1373735" y="29431"/>
                    <a:pt x="1369181" y="29287"/>
                    <a:pt x="1366497" y="27199"/>
                  </a:cubicBezTo>
                  <a:lnTo>
                    <a:pt x="1360737" y="22718"/>
                  </a:lnTo>
                  <a:cubicBezTo>
                    <a:pt x="1358052" y="20629"/>
                    <a:pt x="1358255" y="17388"/>
                    <a:pt x="1361188" y="15478"/>
                  </a:cubicBezTo>
                  <a:lnTo>
                    <a:pt x="1367484" y="11377"/>
                  </a:lnTo>
                  <a:cubicBezTo>
                    <a:pt x="1368950" y="10421"/>
                    <a:pt x="1370822" y="9980"/>
                    <a:pt x="1372663" y="10038"/>
                  </a:cubicBezTo>
                  <a:close/>
                  <a:moveTo>
                    <a:pt x="743353" y="10038"/>
                  </a:moveTo>
                  <a:cubicBezTo>
                    <a:pt x="745193" y="10096"/>
                    <a:pt x="747003" y="10654"/>
                    <a:pt x="748345" y="11698"/>
                  </a:cubicBezTo>
                  <a:lnTo>
                    <a:pt x="754105" y="16180"/>
                  </a:lnTo>
                  <a:cubicBezTo>
                    <a:pt x="756789" y="18268"/>
                    <a:pt x="756587" y="21509"/>
                    <a:pt x="753653" y="23420"/>
                  </a:cubicBezTo>
                  <a:lnTo>
                    <a:pt x="747359" y="27521"/>
                  </a:lnTo>
                  <a:cubicBezTo>
                    <a:pt x="744425" y="29431"/>
                    <a:pt x="739871" y="29287"/>
                    <a:pt x="737188" y="27199"/>
                  </a:cubicBezTo>
                  <a:lnTo>
                    <a:pt x="731427" y="22718"/>
                  </a:lnTo>
                  <a:cubicBezTo>
                    <a:pt x="728743" y="20629"/>
                    <a:pt x="728945" y="17388"/>
                    <a:pt x="731878" y="15478"/>
                  </a:cubicBezTo>
                  <a:lnTo>
                    <a:pt x="738174" y="11377"/>
                  </a:lnTo>
                  <a:cubicBezTo>
                    <a:pt x="739641" y="10421"/>
                    <a:pt x="741512" y="9980"/>
                    <a:pt x="743353" y="10038"/>
                  </a:cubicBezTo>
                  <a:close/>
                  <a:moveTo>
                    <a:pt x="2261151" y="5787"/>
                  </a:moveTo>
                  <a:cubicBezTo>
                    <a:pt x="2262992" y="5845"/>
                    <a:pt x="2264802" y="6403"/>
                    <a:pt x="2266143" y="7448"/>
                  </a:cubicBezTo>
                  <a:lnTo>
                    <a:pt x="2271904" y="11929"/>
                  </a:lnTo>
                  <a:cubicBezTo>
                    <a:pt x="2274589" y="14017"/>
                    <a:pt x="2274387" y="17258"/>
                    <a:pt x="2271454" y="19169"/>
                  </a:cubicBezTo>
                  <a:lnTo>
                    <a:pt x="2265158" y="23270"/>
                  </a:lnTo>
                  <a:cubicBezTo>
                    <a:pt x="2262224" y="25180"/>
                    <a:pt x="2257671" y="25037"/>
                    <a:pt x="2254986" y="22948"/>
                  </a:cubicBezTo>
                  <a:lnTo>
                    <a:pt x="2249226" y="18467"/>
                  </a:lnTo>
                  <a:cubicBezTo>
                    <a:pt x="2246541" y="16379"/>
                    <a:pt x="2246743" y="13138"/>
                    <a:pt x="2249677" y="11227"/>
                  </a:cubicBezTo>
                  <a:lnTo>
                    <a:pt x="2255973" y="7126"/>
                  </a:lnTo>
                  <a:cubicBezTo>
                    <a:pt x="2257440" y="6170"/>
                    <a:pt x="2259311" y="5729"/>
                    <a:pt x="2261151" y="5787"/>
                  </a:cubicBezTo>
                  <a:close/>
                  <a:moveTo>
                    <a:pt x="1630648" y="5787"/>
                  </a:moveTo>
                  <a:cubicBezTo>
                    <a:pt x="1632489" y="5845"/>
                    <a:pt x="1634299" y="6403"/>
                    <a:pt x="1635640" y="7448"/>
                  </a:cubicBezTo>
                  <a:lnTo>
                    <a:pt x="1641401" y="11929"/>
                  </a:lnTo>
                  <a:cubicBezTo>
                    <a:pt x="1644085" y="14017"/>
                    <a:pt x="1643883" y="17258"/>
                    <a:pt x="1640950" y="19169"/>
                  </a:cubicBezTo>
                  <a:lnTo>
                    <a:pt x="1634655" y="23270"/>
                  </a:lnTo>
                  <a:cubicBezTo>
                    <a:pt x="1631720" y="25180"/>
                    <a:pt x="1627168" y="25037"/>
                    <a:pt x="1624483" y="22948"/>
                  </a:cubicBezTo>
                  <a:lnTo>
                    <a:pt x="1618723" y="18467"/>
                  </a:lnTo>
                  <a:cubicBezTo>
                    <a:pt x="1616038" y="16379"/>
                    <a:pt x="1616240" y="13138"/>
                    <a:pt x="1619174" y="11227"/>
                  </a:cubicBezTo>
                  <a:lnTo>
                    <a:pt x="1625469" y="7126"/>
                  </a:lnTo>
                  <a:cubicBezTo>
                    <a:pt x="1626937" y="6170"/>
                    <a:pt x="1628808" y="5729"/>
                    <a:pt x="1630648" y="5787"/>
                  </a:cubicBezTo>
                  <a:close/>
                  <a:moveTo>
                    <a:pt x="1001339" y="5787"/>
                  </a:moveTo>
                  <a:cubicBezTo>
                    <a:pt x="1003179" y="5845"/>
                    <a:pt x="1004989" y="6403"/>
                    <a:pt x="1006331" y="7448"/>
                  </a:cubicBezTo>
                  <a:lnTo>
                    <a:pt x="1012091" y="11929"/>
                  </a:lnTo>
                  <a:cubicBezTo>
                    <a:pt x="1014775" y="14017"/>
                    <a:pt x="1014574" y="17258"/>
                    <a:pt x="1011640" y="19169"/>
                  </a:cubicBezTo>
                  <a:lnTo>
                    <a:pt x="1005345" y="23270"/>
                  </a:lnTo>
                  <a:cubicBezTo>
                    <a:pt x="1002411" y="25180"/>
                    <a:pt x="997858" y="25037"/>
                    <a:pt x="995173" y="22948"/>
                  </a:cubicBezTo>
                  <a:lnTo>
                    <a:pt x="989413" y="18467"/>
                  </a:lnTo>
                  <a:cubicBezTo>
                    <a:pt x="986729" y="16379"/>
                    <a:pt x="986931" y="13138"/>
                    <a:pt x="989864" y="11227"/>
                  </a:cubicBezTo>
                  <a:lnTo>
                    <a:pt x="996159" y="7126"/>
                  </a:lnTo>
                  <a:cubicBezTo>
                    <a:pt x="997627" y="6170"/>
                    <a:pt x="999498" y="5729"/>
                    <a:pt x="1001339" y="5787"/>
                  </a:cubicBezTo>
                  <a:close/>
                  <a:moveTo>
                    <a:pt x="1060388" y="3780"/>
                  </a:moveTo>
                  <a:lnTo>
                    <a:pt x="1091800" y="23672"/>
                  </a:lnTo>
                  <a:cubicBezTo>
                    <a:pt x="1095395" y="26232"/>
                    <a:pt x="1095395" y="30380"/>
                    <a:pt x="1091800" y="32939"/>
                  </a:cubicBezTo>
                  <a:lnTo>
                    <a:pt x="1060388" y="52832"/>
                  </a:lnTo>
                  <a:lnTo>
                    <a:pt x="1032444" y="32939"/>
                  </a:lnTo>
                  <a:cubicBezTo>
                    <a:pt x="1028849" y="30380"/>
                    <a:pt x="1028849" y="26232"/>
                    <a:pt x="1032444" y="23672"/>
                  </a:cubicBezTo>
                  <a:close/>
                  <a:moveTo>
                    <a:pt x="1690892" y="2930"/>
                  </a:moveTo>
                  <a:lnTo>
                    <a:pt x="1722304" y="23672"/>
                  </a:lnTo>
                  <a:cubicBezTo>
                    <a:pt x="1725899" y="26232"/>
                    <a:pt x="1725899" y="30380"/>
                    <a:pt x="1722304" y="32939"/>
                  </a:cubicBezTo>
                  <a:lnTo>
                    <a:pt x="1690892" y="55300"/>
                  </a:lnTo>
                  <a:lnTo>
                    <a:pt x="1661754" y="32939"/>
                  </a:lnTo>
                  <a:cubicBezTo>
                    <a:pt x="1658159" y="30380"/>
                    <a:pt x="1658159" y="26232"/>
                    <a:pt x="1661754" y="23672"/>
                  </a:cubicBezTo>
                  <a:close/>
                  <a:moveTo>
                    <a:pt x="2557292" y="2548"/>
                  </a:moveTo>
                  <a:cubicBezTo>
                    <a:pt x="2562851" y="2547"/>
                    <a:pt x="2568410" y="4058"/>
                    <a:pt x="2572651" y="7076"/>
                  </a:cubicBezTo>
                  <a:lnTo>
                    <a:pt x="2615642" y="37680"/>
                  </a:lnTo>
                  <a:cubicBezTo>
                    <a:pt x="2624125" y="43718"/>
                    <a:pt x="2624125" y="53509"/>
                    <a:pt x="2615642" y="59547"/>
                  </a:cubicBezTo>
                  <a:lnTo>
                    <a:pt x="2585448" y="81042"/>
                  </a:lnTo>
                  <a:cubicBezTo>
                    <a:pt x="2576965" y="87080"/>
                    <a:pt x="2563212" y="87080"/>
                    <a:pt x="2554729" y="81042"/>
                  </a:cubicBezTo>
                  <a:lnTo>
                    <a:pt x="2511738" y="50438"/>
                  </a:lnTo>
                  <a:cubicBezTo>
                    <a:pt x="2503255" y="44400"/>
                    <a:pt x="2503255" y="34609"/>
                    <a:pt x="2511738" y="28570"/>
                  </a:cubicBezTo>
                  <a:lnTo>
                    <a:pt x="2541933" y="7076"/>
                  </a:lnTo>
                  <a:cubicBezTo>
                    <a:pt x="2546174" y="4057"/>
                    <a:pt x="2551733" y="2548"/>
                    <a:pt x="2557292" y="2548"/>
                  </a:cubicBezTo>
                  <a:close/>
                  <a:moveTo>
                    <a:pt x="1926662" y="2548"/>
                  </a:moveTo>
                  <a:cubicBezTo>
                    <a:pt x="1932220" y="2547"/>
                    <a:pt x="1937780" y="4058"/>
                    <a:pt x="1942021" y="7076"/>
                  </a:cubicBezTo>
                  <a:lnTo>
                    <a:pt x="1985012" y="37680"/>
                  </a:lnTo>
                  <a:cubicBezTo>
                    <a:pt x="1993494" y="43718"/>
                    <a:pt x="1993494" y="53509"/>
                    <a:pt x="1985012" y="59547"/>
                  </a:cubicBezTo>
                  <a:lnTo>
                    <a:pt x="1954817" y="81042"/>
                  </a:lnTo>
                  <a:cubicBezTo>
                    <a:pt x="1946335" y="87080"/>
                    <a:pt x="1932581" y="87080"/>
                    <a:pt x="1924099" y="81042"/>
                  </a:cubicBezTo>
                  <a:lnTo>
                    <a:pt x="1881107" y="50438"/>
                  </a:lnTo>
                  <a:cubicBezTo>
                    <a:pt x="1872625" y="44400"/>
                    <a:pt x="1872625" y="34609"/>
                    <a:pt x="1881107" y="28570"/>
                  </a:cubicBezTo>
                  <a:lnTo>
                    <a:pt x="1911302" y="7076"/>
                  </a:lnTo>
                  <a:cubicBezTo>
                    <a:pt x="1915544" y="4057"/>
                    <a:pt x="1921103" y="2548"/>
                    <a:pt x="1926662" y="2548"/>
                  </a:cubicBezTo>
                  <a:close/>
                  <a:moveTo>
                    <a:pt x="1296158" y="2548"/>
                  </a:moveTo>
                  <a:cubicBezTo>
                    <a:pt x="1301717" y="2547"/>
                    <a:pt x="1307276" y="4058"/>
                    <a:pt x="1311517" y="7076"/>
                  </a:cubicBezTo>
                  <a:lnTo>
                    <a:pt x="1354508" y="37680"/>
                  </a:lnTo>
                  <a:cubicBezTo>
                    <a:pt x="1362991" y="43718"/>
                    <a:pt x="1362991" y="53509"/>
                    <a:pt x="1354508" y="59547"/>
                  </a:cubicBezTo>
                  <a:lnTo>
                    <a:pt x="1324314" y="81042"/>
                  </a:lnTo>
                  <a:cubicBezTo>
                    <a:pt x="1315831" y="87080"/>
                    <a:pt x="1302078" y="87080"/>
                    <a:pt x="1293595" y="81042"/>
                  </a:cubicBezTo>
                  <a:lnTo>
                    <a:pt x="1250604" y="50438"/>
                  </a:lnTo>
                  <a:cubicBezTo>
                    <a:pt x="1242122" y="44400"/>
                    <a:pt x="1242122" y="34609"/>
                    <a:pt x="1250604" y="28570"/>
                  </a:cubicBezTo>
                  <a:lnTo>
                    <a:pt x="1280799" y="7076"/>
                  </a:lnTo>
                  <a:cubicBezTo>
                    <a:pt x="1285041" y="4057"/>
                    <a:pt x="1290599" y="2548"/>
                    <a:pt x="1296158" y="2548"/>
                  </a:cubicBezTo>
                  <a:close/>
                  <a:moveTo>
                    <a:pt x="666849" y="2548"/>
                  </a:moveTo>
                  <a:cubicBezTo>
                    <a:pt x="672408" y="2547"/>
                    <a:pt x="677967" y="4058"/>
                    <a:pt x="682208" y="7076"/>
                  </a:cubicBezTo>
                  <a:lnTo>
                    <a:pt x="725198" y="37680"/>
                  </a:lnTo>
                  <a:cubicBezTo>
                    <a:pt x="733681" y="43718"/>
                    <a:pt x="733681" y="53509"/>
                    <a:pt x="725198" y="59547"/>
                  </a:cubicBezTo>
                  <a:lnTo>
                    <a:pt x="695004" y="81042"/>
                  </a:lnTo>
                  <a:cubicBezTo>
                    <a:pt x="686521" y="87080"/>
                    <a:pt x="672769" y="87080"/>
                    <a:pt x="664286" y="81042"/>
                  </a:cubicBezTo>
                  <a:lnTo>
                    <a:pt x="621295" y="50438"/>
                  </a:lnTo>
                  <a:cubicBezTo>
                    <a:pt x="612812" y="44400"/>
                    <a:pt x="612812" y="34609"/>
                    <a:pt x="621295" y="28570"/>
                  </a:cubicBezTo>
                  <a:lnTo>
                    <a:pt x="651490" y="7076"/>
                  </a:lnTo>
                  <a:cubicBezTo>
                    <a:pt x="655731" y="4057"/>
                    <a:pt x="661290" y="2548"/>
                    <a:pt x="666849" y="2548"/>
                  </a:cubicBezTo>
                  <a:close/>
                  <a:moveTo>
                    <a:pt x="2321522" y="1312"/>
                  </a:moveTo>
                  <a:lnTo>
                    <a:pt x="2352934" y="23672"/>
                  </a:lnTo>
                  <a:cubicBezTo>
                    <a:pt x="2356529" y="26232"/>
                    <a:pt x="2356529" y="30380"/>
                    <a:pt x="2352934" y="32939"/>
                  </a:cubicBezTo>
                  <a:lnTo>
                    <a:pt x="2321522" y="55300"/>
                  </a:lnTo>
                  <a:lnTo>
                    <a:pt x="2321522" y="53772"/>
                  </a:lnTo>
                  <a:lnTo>
                    <a:pt x="2292258" y="32939"/>
                  </a:lnTo>
                  <a:cubicBezTo>
                    <a:pt x="2288662" y="30380"/>
                    <a:pt x="2288662" y="26232"/>
                    <a:pt x="2292257" y="23672"/>
                  </a:cubicBezTo>
                  <a:lnTo>
                    <a:pt x="2321522" y="2840"/>
                  </a:lnTo>
                  <a:close/>
                  <a:moveTo>
                    <a:pt x="2582370" y="0"/>
                  </a:moveTo>
                  <a:lnTo>
                    <a:pt x="2638379" y="0"/>
                  </a:lnTo>
                  <a:lnTo>
                    <a:pt x="2618033" y="14483"/>
                  </a:lnTo>
                  <a:cubicBezTo>
                    <a:pt x="2613804" y="17495"/>
                    <a:pt x="2606946" y="17495"/>
                    <a:pt x="2602716" y="14483"/>
                  </a:cubicBezTo>
                  <a:close/>
                  <a:moveTo>
                    <a:pt x="2480965" y="0"/>
                  </a:moveTo>
                  <a:lnTo>
                    <a:pt x="2540440" y="0"/>
                  </a:lnTo>
                  <a:lnTo>
                    <a:pt x="2517064" y="16640"/>
                  </a:lnTo>
                  <a:cubicBezTo>
                    <a:pt x="2513551" y="19141"/>
                    <a:pt x="2507853" y="19141"/>
                    <a:pt x="2504340" y="16640"/>
                  </a:cubicBezTo>
                  <a:close/>
                  <a:moveTo>
                    <a:pt x="2412641" y="0"/>
                  </a:moveTo>
                  <a:lnTo>
                    <a:pt x="2459786" y="0"/>
                  </a:lnTo>
                  <a:lnTo>
                    <a:pt x="2485778" y="18503"/>
                  </a:lnTo>
                  <a:cubicBezTo>
                    <a:pt x="2491245" y="22394"/>
                    <a:pt x="2491245" y="28704"/>
                    <a:pt x="2485778" y="32595"/>
                  </a:cubicBezTo>
                  <a:lnTo>
                    <a:pt x="2444170" y="62215"/>
                  </a:lnTo>
                  <a:cubicBezTo>
                    <a:pt x="2438704" y="66107"/>
                    <a:pt x="2429840" y="66107"/>
                    <a:pt x="2424373" y="62215"/>
                  </a:cubicBezTo>
                  <a:lnTo>
                    <a:pt x="2384707" y="33978"/>
                  </a:lnTo>
                  <a:cubicBezTo>
                    <a:pt x="2379240" y="30087"/>
                    <a:pt x="2379240" y="23777"/>
                    <a:pt x="2384707" y="19885"/>
                  </a:cubicBezTo>
                  <a:close/>
                  <a:moveTo>
                    <a:pt x="2342949" y="0"/>
                  </a:moveTo>
                  <a:lnTo>
                    <a:pt x="2398309" y="0"/>
                  </a:lnTo>
                  <a:lnTo>
                    <a:pt x="2378085" y="14397"/>
                  </a:lnTo>
                  <a:cubicBezTo>
                    <a:pt x="2373967" y="17328"/>
                    <a:pt x="2367290" y="17328"/>
                    <a:pt x="2363173" y="14397"/>
                  </a:cubicBezTo>
                  <a:close/>
                  <a:moveTo>
                    <a:pt x="2273504" y="0"/>
                  </a:moveTo>
                  <a:lnTo>
                    <a:pt x="2305488" y="0"/>
                  </a:lnTo>
                  <a:lnTo>
                    <a:pt x="2293504" y="8530"/>
                  </a:lnTo>
                  <a:cubicBezTo>
                    <a:pt x="2291290" y="10106"/>
                    <a:pt x="2287700" y="10106"/>
                    <a:pt x="2285487" y="8530"/>
                  </a:cubicBezTo>
                  <a:close/>
                  <a:moveTo>
                    <a:pt x="2115055" y="0"/>
                  </a:moveTo>
                  <a:lnTo>
                    <a:pt x="2221520" y="0"/>
                  </a:lnTo>
                  <a:lnTo>
                    <a:pt x="2222651" y="791"/>
                  </a:lnTo>
                  <a:cubicBezTo>
                    <a:pt x="2230575" y="6333"/>
                    <a:pt x="2230690" y="15397"/>
                    <a:pt x="2222905" y="21039"/>
                  </a:cubicBezTo>
                  <a:lnTo>
                    <a:pt x="2184841" y="48624"/>
                  </a:lnTo>
                  <a:cubicBezTo>
                    <a:pt x="2177057" y="54265"/>
                    <a:pt x="2164323" y="54346"/>
                    <a:pt x="2156398" y="48805"/>
                  </a:cubicBezTo>
                  <a:lnTo>
                    <a:pt x="2115306" y="20071"/>
                  </a:lnTo>
                  <a:close/>
                  <a:moveTo>
                    <a:pt x="2081869" y="0"/>
                  </a:moveTo>
                  <a:lnTo>
                    <a:pt x="2095512" y="0"/>
                  </a:lnTo>
                  <a:lnTo>
                    <a:pt x="2099915" y="3426"/>
                  </a:lnTo>
                  <a:cubicBezTo>
                    <a:pt x="2102599" y="5514"/>
                    <a:pt x="2102397" y="8756"/>
                    <a:pt x="2099463" y="10667"/>
                  </a:cubicBezTo>
                  <a:lnTo>
                    <a:pt x="2093167" y="14767"/>
                  </a:lnTo>
                  <a:cubicBezTo>
                    <a:pt x="2090235" y="16678"/>
                    <a:pt x="2085680" y="16534"/>
                    <a:pt x="2082996" y="14446"/>
                  </a:cubicBezTo>
                  <a:lnTo>
                    <a:pt x="2077236" y="9964"/>
                  </a:lnTo>
                  <a:cubicBezTo>
                    <a:pt x="2074552" y="7877"/>
                    <a:pt x="2074754" y="4635"/>
                    <a:pt x="2077687" y="2724"/>
                  </a:cubicBezTo>
                  <a:close/>
                  <a:moveTo>
                    <a:pt x="2054727" y="0"/>
                  </a:moveTo>
                  <a:lnTo>
                    <a:pt x="2072639" y="0"/>
                  </a:lnTo>
                  <a:lnTo>
                    <a:pt x="2071847" y="551"/>
                  </a:lnTo>
                  <a:cubicBezTo>
                    <a:pt x="2067222" y="3767"/>
                    <a:pt x="2059810" y="3705"/>
                    <a:pt x="2055292" y="412"/>
                  </a:cubicBezTo>
                  <a:close/>
                  <a:moveTo>
                    <a:pt x="2030887" y="0"/>
                  </a:moveTo>
                  <a:lnTo>
                    <a:pt x="2031824" y="0"/>
                  </a:lnTo>
                  <a:lnTo>
                    <a:pt x="2037026" y="1731"/>
                  </a:lnTo>
                  <a:lnTo>
                    <a:pt x="2056267" y="16699"/>
                  </a:lnTo>
                  <a:cubicBezTo>
                    <a:pt x="2059284" y="19046"/>
                    <a:pt x="2059057" y="22691"/>
                    <a:pt x="2055759" y="24839"/>
                  </a:cubicBezTo>
                  <a:lnTo>
                    <a:pt x="2048682" y="29448"/>
                  </a:lnTo>
                  <a:cubicBezTo>
                    <a:pt x="2045385" y="31596"/>
                    <a:pt x="2040265" y="31435"/>
                    <a:pt x="2037249" y="29087"/>
                  </a:cubicBezTo>
                  <a:lnTo>
                    <a:pt x="2018008" y="14118"/>
                  </a:lnTo>
                  <a:cubicBezTo>
                    <a:pt x="2014990" y="11771"/>
                    <a:pt x="2015218" y="8127"/>
                    <a:pt x="2018515" y="5979"/>
                  </a:cubicBezTo>
                  <a:lnTo>
                    <a:pt x="2025592" y="1369"/>
                  </a:lnTo>
                  <a:close/>
                  <a:moveTo>
                    <a:pt x="1951739" y="0"/>
                  </a:moveTo>
                  <a:lnTo>
                    <a:pt x="2007749" y="0"/>
                  </a:lnTo>
                  <a:lnTo>
                    <a:pt x="1987403" y="14483"/>
                  </a:lnTo>
                  <a:cubicBezTo>
                    <a:pt x="1983173" y="17495"/>
                    <a:pt x="1976315" y="17495"/>
                    <a:pt x="1972085" y="14483"/>
                  </a:cubicBezTo>
                  <a:close/>
                  <a:moveTo>
                    <a:pt x="1850334" y="0"/>
                  </a:moveTo>
                  <a:lnTo>
                    <a:pt x="1909809" y="0"/>
                  </a:lnTo>
                  <a:lnTo>
                    <a:pt x="1886434" y="16640"/>
                  </a:lnTo>
                  <a:cubicBezTo>
                    <a:pt x="1882920" y="19141"/>
                    <a:pt x="1877223" y="19141"/>
                    <a:pt x="1873710" y="16640"/>
                  </a:cubicBezTo>
                  <a:close/>
                  <a:moveTo>
                    <a:pt x="1782011" y="0"/>
                  </a:moveTo>
                  <a:lnTo>
                    <a:pt x="1829156" y="0"/>
                  </a:lnTo>
                  <a:lnTo>
                    <a:pt x="1855148" y="18503"/>
                  </a:lnTo>
                  <a:cubicBezTo>
                    <a:pt x="1860615" y="22394"/>
                    <a:pt x="1860615" y="28704"/>
                    <a:pt x="1855148" y="32595"/>
                  </a:cubicBezTo>
                  <a:lnTo>
                    <a:pt x="1813540" y="62215"/>
                  </a:lnTo>
                  <a:cubicBezTo>
                    <a:pt x="1808074" y="66107"/>
                    <a:pt x="1799210" y="66107"/>
                    <a:pt x="1793743" y="62215"/>
                  </a:cubicBezTo>
                  <a:lnTo>
                    <a:pt x="1754077" y="33978"/>
                  </a:lnTo>
                  <a:cubicBezTo>
                    <a:pt x="1748610" y="30087"/>
                    <a:pt x="1748610" y="23777"/>
                    <a:pt x="1754077" y="19885"/>
                  </a:cubicBezTo>
                  <a:close/>
                  <a:moveTo>
                    <a:pt x="1712318" y="0"/>
                  </a:moveTo>
                  <a:lnTo>
                    <a:pt x="1767679" y="0"/>
                  </a:lnTo>
                  <a:lnTo>
                    <a:pt x="1747454" y="14397"/>
                  </a:lnTo>
                  <a:cubicBezTo>
                    <a:pt x="1743336" y="17328"/>
                    <a:pt x="1736660" y="17328"/>
                    <a:pt x="1732542" y="14397"/>
                  </a:cubicBezTo>
                  <a:close/>
                  <a:moveTo>
                    <a:pt x="1643001" y="0"/>
                  </a:moveTo>
                  <a:lnTo>
                    <a:pt x="1674984" y="0"/>
                  </a:lnTo>
                  <a:lnTo>
                    <a:pt x="1663001" y="8530"/>
                  </a:lnTo>
                  <a:cubicBezTo>
                    <a:pt x="1660787" y="10106"/>
                    <a:pt x="1657197" y="10106"/>
                    <a:pt x="1654984" y="8530"/>
                  </a:cubicBezTo>
                  <a:close/>
                  <a:moveTo>
                    <a:pt x="1484551" y="0"/>
                  </a:moveTo>
                  <a:lnTo>
                    <a:pt x="1591017" y="0"/>
                  </a:lnTo>
                  <a:lnTo>
                    <a:pt x="1592148" y="791"/>
                  </a:lnTo>
                  <a:cubicBezTo>
                    <a:pt x="1600072" y="6333"/>
                    <a:pt x="1600187" y="15397"/>
                    <a:pt x="1592402" y="21039"/>
                  </a:cubicBezTo>
                  <a:lnTo>
                    <a:pt x="1554338" y="48624"/>
                  </a:lnTo>
                  <a:cubicBezTo>
                    <a:pt x="1546553" y="54265"/>
                    <a:pt x="1533820" y="54346"/>
                    <a:pt x="1525895" y="48805"/>
                  </a:cubicBezTo>
                  <a:lnTo>
                    <a:pt x="1484803" y="20071"/>
                  </a:lnTo>
                  <a:close/>
                  <a:moveTo>
                    <a:pt x="1451366" y="0"/>
                  </a:moveTo>
                  <a:lnTo>
                    <a:pt x="1465008" y="0"/>
                  </a:lnTo>
                  <a:lnTo>
                    <a:pt x="1469411" y="3426"/>
                  </a:lnTo>
                  <a:cubicBezTo>
                    <a:pt x="1472095" y="5514"/>
                    <a:pt x="1471894" y="8756"/>
                    <a:pt x="1468960" y="10667"/>
                  </a:cubicBezTo>
                  <a:lnTo>
                    <a:pt x="1462664" y="14767"/>
                  </a:lnTo>
                  <a:cubicBezTo>
                    <a:pt x="1459731" y="16678"/>
                    <a:pt x="1455177" y="16534"/>
                    <a:pt x="1452493" y="14446"/>
                  </a:cubicBezTo>
                  <a:lnTo>
                    <a:pt x="1446733" y="9964"/>
                  </a:lnTo>
                  <a:cubicBezTo>
                    <a:pt x="1444049" y="7877"/>
                    <a:pt x="1444251" y="4635"/>
                    <a:pt x="1447184" y="2724"/>
                  </a:cubicBezTo>
                  <a:close/>
                  <a:moveTo>
                    <a:pt x="1424224" y="0"/>
                  </a:moveTo>
                  <a:lnTo>
                    <a:pt x="1442135" y="0"/>
                  </a:lnTo>
                  <a:lnTo>
                    <a:pt x="1441343" y="551"/>
                  </a:lnTo>
                  <a:cubicBezTo>
                    <a:pt x="1436718" y="3767"/>
                    <a:pt x="1429306" y="3705"/>
                    <a:pt x="1424789" y="412"/>
                  </a:cubicBezTo>
                  <a:close/>
                  <a:moveTo>
                    <a:pt x="1400384" y="0"/>
                  </a:moveTo>
                  <a:lnTo>
                    <a:pt x="1401321" y="0"/>
                  </a:lnTo>
                  <a:lnTo>
                    <a:pt x="1406523" y="1731"/>
                  </a:lnTo>
                  <a:lnTo>
                    <a:pt x="1425763" y="16699"/>
                  </a:lnTo>
                  <a:cubicBezTo>
                    <a:pt x="1428781" y="19046"/>
                    <a:pt x="1428554" y="22691"/>
                    <a:pt x="1425256" y="24839"/>
                  </a:cubicBezTo>
                  <a:lnTo>
                    <a:pt x="1418179" y="29448"/>
                  </a:lnTo>
                  <a:cubicBezTo>
                    <a:pt x="1414882" y="31596"/>
                    <a:pt x="1409762" y="31435"/>
                    <a:pt x="1406745" y="29087"/>
                  </a:cubicBezTo>
                  <a:lnTo>
                    <a:pt x="1387505" y="14118"/>
                  </a:lnTo>
                  <a:cubicBezTo>
                    <a:pt x="1384487" y="11771"/>
                    <a:pt x="1384714" y="8127"/>
                    <a:pt x="1388012" y="5979"/>
                  </a:cubicBezTo>
                  <a:lnTo>
                    <a:pt x="1395089" y="1369"/>
                  </a:lnTo>
                  <a:close/>
                  <a:moveTo>
                    <a:pt x="1321236" y="0"/>
                  </a:moveTo>
                  <a:lnTo>
                    <a:pt x="1377245" y="0"/>
                  </a:lnTo>
                  <a:lnTo>
                    <a:pt x="1356899" y="14483"/>
                  </a:lnTo>
                  <a:cubicBezTo>
                    <a:pt x="1352669" y="17495"/>
                    <a:pt x="1345812" y="17495"/>
                    <a:pt x="1341582" y="14483"/>
                  </a:cubicBezTo>
                  <a:close/>
                  <a:moveTo>
                    <a:pt x="1219831" y="0"/>
                  </a:moveTo>
                  <a:lnTo>
                    <a:pt x="1279306" y="0"/>
                  </a:lnTo>
                  <a:lnTo>
                    <a:pt x="1255930" y="16640"/>
                  </a:lnTo>
                  <a:cubicBezTo>
                    <a:pt x="1252417" y="19141"/>
                    <a:pt x="1246719" y="19141"/>
                    <a:pt x="1243206" y="16640"/>
                  </a:cubicBezTo>
                  <a:close/>
                  <a:moveTo>
                    <a:pt x="1151507" y="0"/>
                  </a:moveTo>
                  <a:lnTo>
                    <a:pt x="1198653" y="0"/>
                  </a:lnTo>
                  <a:lnTo>
                    <a:pt x="1224644" y="18503"/>
                  </a:lnTo>
                  <a:cubicBezTo>
                    <a:pt x="1230112" y="22394"/>
                    <a:pt x="1230112" y="28704"/>
                    <a:pt x="1224644" y="32595"/>
                  </a:cubicBezTo>
                  <a:lnTo>
                    <a:pt x="1183037" y="62215"/>
                  </a:lnTo>
                  <a:cubicBezTo>
                    <a:pt x="1177570" y="66107"/>
                    <a:pt x="1168706" y="66107"/>
                    <a:pt x="1163239" y="62215"/>
                  </a:cubicBezTo>
                  <a:lnTo>
                    <a:pt x="1123573" y="33978"/>
                  </a:lnTo>
                  <a:cubicBezTo>
                    <a:pt x="1118107" y="30087"/>
                    <a:pt x="1118107" y="23777"/>
                    <a:pt x="1123573" y="19885"/>
                  </a:cubicBezTo>
                  <a:close/>
                  <a:moveTo>
                    <a:pt x="1081815" y="0"/>
                  </a:moveTo>
                  <a:lnTo>
                    <a:pt x="1137175" y="0"/>
                  </a:lnTo>
                  <a:lnTo>
                    <a:pt x="1116950" y="14397"/>
                  </a:lnTo>
                  <a:cubicBezTo>
                    <a:pt x="1112833" y="17328"/>
                    <a:pt x="1106157" y="17328"/>
                    <a:pt x="1102038" y="14397"/>
                  </a:cubicBezTo>
                  <a:close/>
                  <a:moveTo>
                    <a:pt x="1013691" y="0"/>
                  </a:moveTo>
                  <a:lnTo>
                    <a:pt x="1045675" y="0"/>
                  </a:lnTo>
                  <a:lnTo>
                    <a:pt x="1033691" y="8530"/>
                  </a:lnTo>
                  <a:cubicBezTo>
                    <a:pt x="1031478" y="10106"/>
                    <a:pt x="1027887" y="10106"/>
                    <a:pt x="1025674" y="8530"/>
                  </a:cubicBezTo>
                  <a:close/>
                  <a:moveTo>
                    <a:pt x="855241" y="0"/>
                  </a:moveTo>
                  <a:lnTo>
                    <a:pt x="961707" y="0"/>
                  </a:lnTo>
                  <a:lnTo>
                    <a:pt x="962839" y="791"/>
                  </a:lnTo>
                  <a:cubicBezTo>
                    <a:pt x="970763" y="6333"/>
                    <a:pt x="970877" y="15397"/>
                    <a:pt x="963093" y="21039"/>
                  </a:cubicBezTo>
                  <a:lnTo>
                    <a:pt x="925028" y="48624"/>
                  </a:lnTo>
                  <a:cubicBezTo>
                    <a:pt x="917244" y="54265"/>
                    <a:pt x="904510" y="54346"/>
                    <a:pt x="896584" y="48805"/>
                  </a:cubicBezTo>
                  <a:lnTo>
                    <a:pt x="855493" y="20071"/>
                  </a:lnTo>
                  <a:close/>
                  <a:moveTo>
                    <a:pt x="822056" y="0"/>
                  </a:moveTo>
                  <a:lnTo>
                    <a:pt x="835698" y="0"/>
                  </a:lnTo>
                  <a:lnTo>
                    <a:pt x="840102" y="3426"/>
                  </a:lnTo>
                  <a:cubicBezTo>
                    <a:pt x="842785" y="5514"/>
                    <a:pt x="842584" y="8756"/>
                    <a:pt x="839650" y="10667"/>
                  </a:cubicBezTo>
                  <a:lnTo>
                    <a:pt x="833355" y="14767"/>
                  </a:lnTo>
                  <a:cubicBezTo>
                    <a:pt x="830422" y="16678"/>
                    <a:pt x="825868" y="16534"/>
                    <a:pt x="823184" y="14446"/>
                  </a:cubicBezTo>
                  <a:lnTo>
                    <a:pt x="817423" y="9964"/>
                  </a:lnTo>
                  <a:cubicBezTo>
                    <a:pt x="814740" y="7877"/>
                    <a:pt x="814942" y="4635"/>
                    <a:pt x="817875" y="2724"/>
                  </a:cubicBezTo>
                  <a:close/>
                  <a:moveTo>
                    <a:pt x="794914" y="0"/>
                  </a:moveTo>
                  <a:lnTo>
                    <a:pt x="812826" y="0"/>
                  </a:lnTo>
                  <a:lnTo>
                    <a:pt x="812034" y="551"/>
                  </a:lnTo>
                  <a:cubicBezTo>
                    <a:pt x="807409" y="3767"/>
                    <a:pt x="799997" y="3705"/>
                    <a:pt x="795479" y="412"/>
                  </a:cubicBezTo>
                  <a:close/>
                  <a:moveTo>
                    <a:pt x="771075" y="0"/>
                  </a:moveTo>
                  <a:lnTo>
                    <a:pt x="772011" y="0"/>
                  </a:lnTo>
                  <a:lnTo>
                    <a:pt x="777213" y="1731"/>
                  </a:lnTo>
                  <a:lnTo>
                    <a:pt x="796454" y="16699"/>
                  </a:lnTo>
                  <a:cubicBezTo>
                    <a:pt x="799471" y="19046"/>
                    <a:pt x="799244" y="22691"/>
                    <a:pt x="795947" y="24839"/>
                  </a:cubicBezTo>
                  <a:lnTo>
                    <a:pt x="788870" y="29448"/>
                  </a:lnTo>
                  <a:cubicBezTo>
                    <a:pt x="785572" y="31596"/>
                    <a:pt x="780452" y="31435"/>
                    <a:pt x="777436" y="29087"/>
                  </a:cubicBezTo>
                  <a:lnTo>
                    <a:pt x="758195" y="14118"/>
                  </a:lnTo>
                  <a:cubicBezTo>
                    <a:pt x="755177" y="11771"/>
                    <a:pt x="755404" y="8127"/>
                    <a:pt x="758702" y="5979"/>
                  </a:cubicBezTo>
                  <a:lnTo>
                    <a:pt x="765779" y="1369"/>
                  </a:lnTo>
                  <a:close/>
                  <a:moveTo>
                    <a:pt x="691927" y="0"/>
                  </a:moveTo>
                  <a:lnTo>
                    <a:pt x="747936" y="0"/>
                  </a:lnTo>
                  <a:lnTo>
                    <a:pt x="727590" y="14483"/>
                  </a:lnTo>
                  <a:cubicBezTo>
                    <a:pt x="723360" y="17495"/>
                    <a:pt x="716502" y="17495"/>
                    <a:pt x="712273" y="14483"/>
                  </a:cubicBezTo>
                  <a:close/>
                  <a:moveTo>
                    <a:pt x="590521" y="0"/>
                  </a:moveTo>
                  <a:lnTo>
                    <a:pt x="649997" y="0"/>
                  </a:lnTo>
                  <a:lnTo>
                    <a:pt x="626621" y="16640"/>
                  </a:lnTo>
                  <a:cubicBezTo>
                    <a:pt x="623107" y="19141"/>
                    <a:pt x="617410" y="19141"/>
                    <a:pt x="613896" y="16640"/>
                  </a:cubicBezTo>
                  <a:close/>
                  <a:moveTo>
                    <a:pt x="522198" y="0"/>
                  </a:moveTo>
                  <a:lnTo>
                    <a:pt x="569343" y="0"/>
                  </a:lnTo>
                  <a:lnTo>
                    <a:pt x="595334" y="18503"/>
                  </a:lnTo>
                  <a:cubicBezTo>
                    <a:pt x="600802" y="22394"/>
                    <a:pt x="600802" y="28704"/>
                    <a:pt x="595334" y="32595"/>
                  </a:cubicBezTo>
                  <a:lnTo>
                    <a:pt x="553727" y="62215"/>
                  </a:lnTo>
                  <a:cubicBezTo>
                    <a:pt x="548260" y="66107"/>
                    <a:pt x="539396" y="66107"/>
                    <a:pt x="533930" y="62215"/>
                  </a:cubicBezTo>
                  <a:lnTo>
                    <a:pt x="494264" y="33978"/>
                  </a:lnTo>
                  <a:cubicBezTo>
                    <a:pt x="488797" y="30087"/>
                    <a:pt x="488797" y="23777"/>
                    <a:pt x="494264" y="19885"/>
                  </a:cubicBezTo>
                  <a:close/>
                  <a:moveTo>
                    <a:pt x="498894" y="0"/>
                  </a:moveTo>
                  <a:lnTo>
                    <a:pt x="507865" y="0"/>
                  </a:lnTo>
                  <a:lnTo>
                    <a:pt x="495796" y="8592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317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EB5136BF-3044-41C9-90BA-B8F53B8075C0}"/>
                </a:ext>
              </a:extLst>
            </p:cNvPr>
            <p:cNvSpPr/>
            <p:nvPr/>
          </p:nvSpPr>
          <p:spPr>
            <a:xfrm>
              <a:off x="344412" y="4108450"/>
              <a:ext cx="4340943" cy="1383472"/>
            </a:xfrm>
            <a:custGeom>
              <a:avLst/>
              <a:gdLst>
                <a:gd name="connsiteX0" fmla="*/ 498894 w 4340943"/>
                <a:gd name="connsiteY0" fmla="*/ 0 h 1383472"/>
                <a:gd name="connsiteX1" fmla="*/ 2641181 w 4340943"/>
                <a:gd name="connsiteY1" fmla="*/ 0 h 1383472"/>
                <a:gd name="connsiteX2" fmla="*/ 2856429 w 4340943"/>
                <a:gd name="connsiteY2" fmla="*/ 596900 h 1383472"/>
                <a:gd name="connsiteX3" fmla="*/ 4340943 w 4340943"/>
                <a:gd name="connsiteY3" fmla="*/ 596900 h 1383472"/>
                <a:gd name="connsiteX4" fmla="*/ 4340943 w 4340943"/>
                <a:gd name="connsiteY4" fmla="*/ 1383472 h 1383472"/>
                <a:gd name="connsiteX5" fmla="*/ 3140075 w 4340943"/>
                <a:gd name="connsiteY5" fmla="*/ 1383472 h 1383472"/>
                <a:gd name="connsiteX6" fmla="*/ 1200868 w 4340943"/>
                <a:gd name="connsiteY6" fmla="*/ 1383472 h 1383472"/>
                <a:gd name="connsiteX7" fmla="*/ 0 w 4340943"/>
                <a:gd name="connsiteY7" fmla="*/ 1383472 h 138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40943" h="1383472">
                  <a:moveTo>
                    <a:pt x="498894" y="0"/>
                  </a:moveTo>
                  <a:lnTo>
                    <a:pt x="2641181" y="0"/>
                  </a:lnTo>
                  <a:lnTo>
                    <a:pt x="2856429" y="596900"/>
                  </a:lnTo>
                  <a:lnTo>
                    <a:pt x="4340943" y="596900"/>
                  </a:lnTo>
                  <a:lnTo>
                    <a:pt x="4340943" y="1383472"/>
                  </a:lnTo>
                  <a:lnTo>
                    <a:pt x="3140075" y="1383472"/>
                  </a:lnTo>
                  <a:lnTo>
                    <a:pt x="1200868" y="1383472"/>
                  </a:lnTo>
                  <a:lnTo>
                    <a:pt x="0" y="1383472"/>
                  </a:lnTo>
                  <a:close/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3BC24FAF-10D0-48BF-88DC-49381AC67DC1}"/>
              </a:ext>
            </a:extLst>
          </p:cNvPr>
          <p:cNvGrpSpPr/>
          <p:nvPr/>
        </p:nvGrpSpPr>
        <p:grpSpPr>
          <a:xfrm>
            <a:off x="787110" y="4278360"/>
            <a:ext cx="2524376" cy="1567374"/>
            <a:chOff x="-707366" y="1440611"/>
            <a:chExt cx="5779698" cy="3588590"/>
          </a:xfrm>
        </p:grpSpPr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A9716F65-B573-46C2-A34A-B665F8F92D53}"/>
                </a:ext>
              </a:extLst>
            </p:cNvPr>
            <p:cNvSpPr/>
            <p:nvPr/>
          </p:nvSpPr>
          <p:spPr>
            <a:xfrm>
              <a:off x="-707366" y="1440611"/>
              <a:ext cx="5779698" cy="358858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E3451DBA-706A-45A4-8903-6B1776EC339E}"/>
                </a:ext>
              </a:extLst>
            </p:cNvPr>
            <p:cNvSpPr/>
            <p:nvPr/>
          </p:nvSpPr>
          <p:spPr>
            <a:xfrm>
              <a:off x="-97073" y="1570529"/>
              <a:ext cx="5169405" cy="3458672"/>
            </a:xfrm>
            <a:custGeom>
              <a:avLst/>
              <a:gdLst>
                <a:gd name="connsiteX0" fmla="*/ 4247457 w 5169405"/>
                <a:gd name="connsiteY0" fmla="*/ 1135918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47457 w 5169405"/>
                <a:gd name="connsiteY17" fmla="*/ 1135918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3645727 w 5169405"/>
                <a:gd name="connsiteY54" fmla="*/ 203762 h 3462355"/>
                <a:gd name="connsiteX55" fmla="*/ 3934869 w 5169405"/>
                <a:gd name="connsiteY55" fmla="*/ 249254 h 3462355"/>
                <a:gd name="connsiteX56" fmla="*/ 4017083 w 5169405"/>
                <a:gd name="connsiteY56" fmla="*/ 236747 h 3462355"/>
                <a:gd name="connsiteX57" fmla="*/ 4117769 w 5169405"/>
                <a:gd name="connsiteY57" fmla="*/ 283495 h 3462355"/>
                <a:gd name="connsiteX58" fmla="*/ 4278655 w 5169405"/>
                <a:gd name="connsiteY58" fmla="*/ 374284 h 3462355"/>
                <a:gd name="connsiteX59" fmla="*/ 4195405 w 5169405"/>
                <a:gd name="connsiteY59" fmla="*/ 372682 h 3462355"/>
                <a:gd name="connsiteX60" fmla="*/ 2861719 w 5169405"/>
                <a:gd name="connsiteY60" fmla="*/ 319104 h 3462355"/>
                <a:gd name="connsiteX61" fmla="*/ 3585619 w 5169405"/>
                <a:gd name="connsiteY61" fmla="*/ 204804 h 3462355"/>
                <a:gd name="connsiteX62" fmla="*/ 3645727 w 5169405"/>
                <a:gd name="connsiteY62" fmla="*/ 203762 h 3462355"/>
                <a:gd name="connsiteX63" fmla="*/ 731747 w 5169405"/>
                <a:gd name="connsiteY63" fmla="*/ 166580 h 3462355"/>
                <a:gd name="connsiteX64" fmla="*/ 963069 w 5169405"/>
                <a:gd name="connsiteY64" fmla="*/ 236554 h 3462355"/>
                <a:gd name="connsiteX65" fmla="*/ 1191669 w 5169405"/>
                <a:gd name="connsiteY65" fmla="*/ 179404 h 3462355"/>
                <a:gd name="connsiteX66" fmla="*/ 1540919 w 5169405"/>
                <a:gd name="connsiteY66" fmla="*/ 319104 h 3462355"/>
                <a:gd name="connsiteX67" fmla="*/ 372154 w 5169405"/>
                <a:gd name="connsiteY67" fmla="*/ 327352 h 3462355"/>
                <a:gd name="connsiteX68" fmla="*/ 364593 w 5169405"/>
                <a:gd name="connsiteY68" fmla="*/ 326806 h 3462355"/>
                <a:gd name="connsiteX69" fmla="*/ 441344 w 5169405"/>
                <a:gd name="connsiteY69" fmla="*/ 283495 h 3462355"/>
                <a:gd name="connsiteX70" fmla="*/ 663814 w 5169405"/>
                <a:gd name="connsiteY70" fmla="*/ 180202 h 3462355"/>
                <a:gd name="connsiteX71" fmla="*/ 699675 w 5169405"/>
                <a:gd name="connsiteY71" fmla="*/ 166675 h 3462355"/>
                <a:gd name="connsiteX72" fmla="*/ 1219689 w 5169405"/>
                <a:gd name="connsiteY72" fmla="*/ 0 h 3462355"/>
                <a:gd name="connsiteX73" fmla="*/ 1255169 w 5169405"/>
                <a:gd name="connsiteY73" fmla="*/ 1207 h 3462355"/>
                <a:gd name="connsiteX74" fmla="*/ 1553619 w 5169405"/>
                <a:gd name="connsiteY74" fmla="*/ 14304 h 3462355"/>
                <a:gd name="connsiteX75" fmla="*/ 1985419 w 5169405"/>
                <a:gd name="connsiteY75" fmla="*/ 52404 h 3462355"/>
                <a:gd name="connsiteX76" fmla="*/ 2563269 w 5169405"/>
                <a:gd name="connsiteY76" fmla="*/ 52404 h 3462355"/>
                <a:gd name="connsiteX77" fmla="*/ 3376069 w 5169405"/>
                <a:gd name="connsiteY77" fmla="*/ 109554 h 3462355"/>
                <a:gd name="connsiteX78" fmla="*/ 3794617 w 5169405"/>
                <a:gd name="connsiteY78" fmla="*/ 156838 h 3462355"/>
                <a:gd name="connsiteX79" fmla="*/ 3856643 w 5169405"/>
                <a:gd name="connsiteY79" fmla="*/ 165621 h 3462355"/>
                <a:gd name="connsiteX80" fmla="*/ 3895298 w 5169405"/>
                <a:gd name="connsiteY80" fmla="*/ 180202 h 3462355"/>
                <a:gd name="connsiteX81" fmla="*/ 3915200 w 5169405"/>
                <a:gd name="connsiteY81" fmla="*/ 189443 h 3462355"/>
                <a:gd name="connsiteX82" fmla="*/ 3914945 w 5169405"/>
                <a:gd name="connsiteY82" fmla="*/ 189468 h 3462355"/>
                <a:gd name="connsiteX83" fmla="*/ 3699919 w 5169405"/>
                <a:gd name="connsiteY83" fmla="*/ 192104 h 3462355"/>
                <a:gd name="connsiteX84" fmla="*/ 3236369 w 5169405"/>
                <a:gd name="connsiteY84" fmla="*/ 179404 h 3462355"/>
                <a:gd name="connsiteX85" fmla="*/ 2880769 w 5169405"/>
                <a:gd name="connsiteY85" fmla="*/ 198454 h 3462355"/>
                <a:gd name="connsiteX86" fmla="*/ 2423569 w 5169405"/>
                <a:gd name="connsiteY86" fmla="*/ 192104 h 3462355"/>
                <a:gd name="connsiteX87" fmla="*/ 1833019 w 5169405"/>
                <a:gd name="connsiteY87" fmla="*/ 179404 h 3462355"/>
                <a:gd name="connsiteX88" fmla="*/ 994819 w 5169405"/>
                <a:gd name="connsiteY88" fmla="*/ 84154 h 3462355"/>
                <a:gd name="connsiteX89" fmla="*/ 922853 w 5169405"/>
                <a:gd name="connsiteY89" fmla="*/ 84114 h 3462355"/>
                <a:gd name="connsiteX90" fmla="*/ 1154697 w 5169405"/>
                <a:gd name="connsiteY90" fmla="*/ 1477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63738 w 5169405"/>
                <a:gd name="connsiteY16" fmla="*/ 1395663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5169405" h="3462355">
                  <a:moveTo>
                    <a:pt x="4218882" y="1402902"/>
                  </a:moveTo>
                  <a:cubicBezTo>
                    <a:pt x="4518784" y="1405037"/>
                    <a:pt x="4835328" y="1160054"/>
                    <a:pt x="5057921" y="1226800"/>
                  </a:cubicBezTo>
                  <a:lnTo>
                    <a:pt x="5081224" y="1235285"/>
                  </a:lnTo>
                  <a:lnTo>
                    <a:pt x="5110694" y="1306447"/>
                  </a:lnTo>
                  <a:cubicBezTo>
                    <a:pt x="5149189" y="1423251"/>
                    <a:pt x="5169405" y="1544190"/>
                    <a:pt x="5169405" y="1668060"/>
                  </a:cubicBezTo>
                  <a:cubicBezTo>
                    <a:pt x="5169405" y="2659022"/>
                    <a:pt x="3875576" y="3462355"/>
                    <a:pt x="2279556" y="3462355"/>
                  </a:cubicBezTo>
                  <a:cubicBezTo>
                    <a:pt x="2179805" y="3462355"/>
                    <a:pt x="2081234" y="3459217"/>
                    <a:pt x="1984086" y="3453092"/>
                  </a:cubicBezTo>
                  <a:lnTo>
                    <a:pt x="1935165" y="3448456"/>
                  </a:lnTo>
                  <a:lnTo>
                    <a:pt x="1986671" y="3407959"/>
                  </a:lnTo>
                  <a:cubicBezTo>
                    <a:pt x="2061402" y="3348593"/>
                    <a:pt x="2121046" y="3290365"/>
                    <a:pt x="2046643" y="3246694"/>
                  </a:cubicBezTo>
                  <a:cubicBezTo>
                    <a:pt x="1848236" y="3130238"/>
                    <a:pt x="1014348" y="3055475"/>
                    <a:pt x="847571" y="2953396"/>
                  </a:cubicBezTo>
                  <a:cubicBezTo>
                    <a:pt x="680793" y="2851317"/>
                    <a:pt x="1051729" y="2734860"/>
                    <a:pt x="1045978" y="2634218"/>
                  </a:cubicBezTo>
                  <a:cubicBezTo>
                    <a:pt x="1040227" y="2533576"/>
                    <a:pt x="889265" y="2486131"/>
                    <a:pt x="813065" y="2349546"/>
                  </a:cubicBezTo>
                  <a:cubicBezTo>
                    <a:pt x="736865" y="2212961"/>
                    <a:pt x="453631" y="1931165"/>
                    <a:pt x="588778" y="1814709"/>
                  </a:cubicBezTo>
                  <a:cubicBezTo>
                    <a:pt x="723925" y="1698253"/>
                    <a:pt x="1470110" y="1727007"/>
                    <a:pt x="1623948" y="1650807"/>
                  </a:cubicBezTo>
                  <a:cubicBezTo>
                    <a:pt x="1777786" y="1574607"/>
                    <a:pt x="1288507" y="1400033"/>
                    <a:pt x="1511805" y="1357509"/>
                  </a:cubicBezTo>
                  <a:cubicBezTo>
                    <a:pt x="1735103" y="1314985"/>
                    <a:pt x="2512559" y="1388098"/>
                    <a:pt x="2963738" y="1395663"/>
                  </a:cubicBezTo>
                  <a:cubicBezTo>
                    <a:pt x="3414917" y="1403228"/>
                    <a:pt x="3739037" y="1399487"/>
                    <a:pt x="4218882" y="1402902"/>
                  </a:cubicBezTo>
                  <a:close/>
                  <a:moveTo>
                    <a:pt x="2997562" y="863663"/>
                  </a:moveTo>
                  <a:cubicBezTo>
                    <a:pt x="3083520" y="863467"/>
                    <a:pt x="3041377" y="894918"/>
                    <a:pt x="3030054" y="917562"/>
                  </a:cubicBezTo>
                  <a:cubicBezTo>
                    <a:pt x="3017114" y="943441"/>
                    <a:pt x="2900658" y="998075"/>
                    <a:pt x="2840273" y="1029705"/>
                  </a:cubicBezTo>
                  <a:cubicBezTo>
                    <a:pt x="2779888" y="1061335"/>
                    <a:pt x="2779887" y="1114532"/>
                    <a:pt x="2667744" y="1107343"/>
                  </a:cubicBezTo>
                  <a:cubicBezTo>
                    <a:pt x="2555601" y="1100154"/>
                    <a:pt x="2119967" y="1026830"/>
                    <a:pt x="2167412" y="986573"/>
                  </a:cubicBezTo>
                  <a:cubicBezTo>
                    <a:pt x="2214857" y="946316"/>
                    <a:pt x="2808642" y="877305"/>
                    <a:pt x="2952416" y="865803"/>
                  </a:cubicBezTo>
                  <a:cubicBezTo>
                    <a:pt x="2970388" y="864365"/>
                    <a:pt x="2985282" y="863691"/>
                    <a:pt x="2997562" y="863663"/>
                  </a:cubicBezTo>
                  <a:close/>
                  <a:moveTo>
                    <a:pt x="3573518" y="603037"/>
                  </a:moveTo>
                  <a:cubicBezTo>
                    <a:pt x="3702914" y="601849"/>
                    <a:pt x="3774801" y="633902"/>
                    <a:pt x="3909948" y="652897"/>
                  </a:cubicBezTo>
                  <a:cubicBezTo>
                    <a:pt x="3909948" y="652897"/>
                    <a:pt x="4403091" y="705134"/>
                    <a:pt x="4384401" y="717005"/>
                  </a:cubicBezTo>
                  <a:cubicBezTo>
                    <a:pt x="4365711" y="728877"/>
                    <a:pt x="3907073" y="712258"/>
                    <a:pt x="3797805" y="724129"/>
                  </a:cubicBezTo>
                  <a:cubicBezTo>
                    <a:pt x="3688537" y="736001"/>
                    <a:pt x="3848126" y="784675"/>
                    <a:pt x="3728794" y="788236"/>
                  </a:cubicBezTo>
                  <a:cubicBezTo>
                    <a:pt x="3609462" y="791798"/>
                    <a:pt x="3181016" y="766867"/>
                    <a:pt x="3081812" y="745498"/>
                  </a:cubicBezTo>
                  <a:cubicBezTo>
                    <a:pt x="2982608" y="724129"/>
                    <a:pt x="3057371" y="683765"/>
                    <a:pt x="3133571" y="660021"/>
                  </a:cubicBezTo>
                  <a:cubicBezTo>
                    <a:pt x="3209771" y="636277"/>
                    <a:pt x="3444122" y="604224"/>
                    <a:pt x="3573518" y="603037"/>
                  </a:cubicBezTo>
                  <a:close/>
                  <a:moveTo>
                    <a:pt x="3884900" y="427631"/>
                  </a:moveTo>
                  <a:cubicBezTo>
                    <a:pt x="4003681" y="430870"/>
                    <a:pt x="4118599" y="460565"/>
                    <a:pt x="4209375" y="469744"/>
                  </a:cubicBezTo>
                  <a:cubicBezTo>
                    <a:pt x="4300150" y="478923"/>
                    <a:pt x="4395754" y="470824"/>
                    <a:pt x="4429554" y="482702"/>
                  </a:cubicBezTo>
                  <a:cubicBezTo>
                    <a:pt x="4438004" y="485672"/>
                    <a:pt x="4449834" y="489620"/>
                    <a:pt x="4460743" y="493964"/>
                  </a:cubicBezTo>
                  <a:lnTo>
                    <a:pt x="4464396" y="495906"/>
                  </a:lnTo>
                  <a:lnTo>
                    <a:pt x="4488296" y="512233"/>
                  </a:lnTo>
                  <a:lnTo>
                    <a:pt x="4489109" y="514227"/>
                  </a:lnTo>
                  <a:cubicBezTo>
                    <a:pt x="4486817" y="520564"/>
                    <a:pt x="4467941" y="525828"/>
                    <a:pt x="4417966" y="528055"/>
                  </a:cubicBezTo>
                  <a:cubicBezTo>
                    <a:pt x="4284699" y="533994"/>
                    <a:pt x="3783501" y="531294"/>
                    <a:pt x="3629955" y="518336"/>
                  </a:cubicBezTo>
                  <a:cubicBezTo>
                    <a:pt x="3476409" y="505379"/>
                    <a:pt x="3454197" y="465424"/>
                    <a:pt x="3496688" y="450307"/>
                  </a:cubicBezTo>
                  <a:cubicBezTo>
                    <a:pt x="3539180" y="435190"/>
                    <a:pt x="3766119" y="424391"/>
                    <a:pt x="3884900" y="427631"/>
                  </a:cubicBezTo>
                  <a:close/>
                  <a:moveTo>
                    <a:pt x="237129" y="398735"/>
                  </a:moveTo>
                  <a:lnTo>
                    <a:pt x="252266" y="402845"/>
                  </a:lnTo>
                  <a:cubicBezTo>
                    <a:pt x="289969" y="416471"/>
                    <a:pt x="316957" y="431817"/>
                    <a:pt x="347119" y="439754"/>
                  </a:cubicBezTo>
                  <a:cubicBezTo>
                    <a:pt x="407444" y="455629"/>
                    <a:pt x="401094" y="452454"/>
                    <a:pt x="455069" y="471504"/>
                  </a:cubicBezTo>
                  <a:cubicBezTo>
                    <a:pt x="509044" y="490554"/>
                    <a:pt x="700602" y="539237"/>
                    <a:pt x="670969" y="554054"/>
                  </a:cubicBezTo>
                  <a:cubicBezTo>
                    <a:pt x="641336" y="568871"/>
                    <a:pt x="277269" y="560404"/>
                    <a:pt x="277269" y="560404"/>
                  </a:cubicBezTo>
                  <a:cubicBezTo>
                    <a:pt x="202657" y="561463"/>
                    <a:pt x="112169" y="565167"/>
                    <a:pt x="22873" y="567548"/>
                  </a:cubicBezTo>
                  <a:lnTo>
                    <a:pt x="0" y="567912"/>
                  </a:lnTo>
                  <a:lnTo>
                    <a:pt x="49608" y="526722"/>
                  </a:lnTo>
                  <a:cubicBezTo>
                    <a:pt x="108502" y="482413"/>
                    <a:pt x="170754" y="439890"/>
                    <a:pt x="236124" y="399302"/>
                  </a:cubicBezTo>
                  <a:lnTo>
                    <a:pt x="237129" y="398735"/>
                  </a:lnTo>
                  <a:close/>
                  <a:moveTo>
                    <a:pt x="3645727" y="203762"/>
                  </a:moveTo>
                  <a:cubicBezTo>
                    <a:pt x="3771075" y="208392"/>
                    <a:pt x="3801519" y="257589"/>
                    <a:pt x="3934869" y="249254"/>
                  </a:cubicBezTo>
                  <a:lnTo>
                    <a:pt x="4017083" y="236747"/>
                  </a:lnTo>
                  <a:lnTo>
                    <a:pt x="4117769" y="283495"/>
                  </a:lnTo>
                  <a:lnTo>
                    <a:pt x="4278655" y="374284"/>
                  </a:lnTo>
                  <a:lnTo>
                    <a:pt x="4195405" y="372682"/>
                  </a:lnTo>
                  <a:cubicBezTo>
                    <a:pt x="3646043" y="361024"/>
                    <a:pt x="3004594" y="336964"/>
                    <a:pt x="2861719" y="319104"/>
                  </a:cubicBezTo>
                  <a:cubicBezTo>
                    <a:pt x="2633119" y="290529"/>
                    <a:pt x="3406761" y="216446"/>
                    <a:pt x="3585619" y="204804"/>
                  </a:cubicBezTo>
                  <a:cubicBezTo>
                    <a:pt x="3607976" y="203349"/>
                    <a:pt x="3627820" y="203101"/>
                    <a:pt x="3645727" y="203762"/>
                  </a:cubicBezTo>
                  <a:close/>
                  <a:moveTo>
                    <a:pt x="731747" y="166580"/>
                  </a:moveTo>
                  <a:cubicBezTo>
                    <a:pt x="824858" y="174509"/>
                    <a:pt x="889912" y="234702"/>
                    <a:pt x="963069" y="236554"/>
                  </a:cubicBezTo>
                  <a:cubicBezTo>
                    <a:pt x="1046677" y="238671"/>
                    <a:pt x="1095361" y="165646"/>
                    <a:pt x="1191669" y="179404"/>
                  </a:cubicBezTo>
                  <a:cubicBezTo>
                    <a:pt x="1287977" y="193162"/>
                    <a:pt x="1692261" y="295821"/>
                    <a:pt x="1540919" y="319104"/>
                  </a:cubicBezTo>
                  <a:cubicBezTo>
                    <a:pt x="1408495" y="339477"/>
                    <a:pt x="653772" y="343644"/>
                    <a:pt x="372154" y="327352"/>
                  </a:cubicBezTo>
                  <a:lnTo>
                    <a:pt x="364593" y="326806"/>
                  </a:lnTo>
                  <a:lnTo>
                    <a:pt x="441344" y="283495"/>
                  </a:lnTo>
                  <a:cubicBezTo>
                    <a:pt x="512706" y="246928"/>
                    <a:pt x="586944" y="212447"/>
                    <a:pt x="663814" y="180202"/>
                  </a:cubicBezTo>
                  <a:lnTo>
                    <a:pt x="699675" y="166675"/>
                  </a:lnTo>
                  <a:lnTo>
                    <a:pt x="731747" y="166580"/>
                  </a:lnTo>
                  <a:close/>
                  <a:moveTo>
                    <a:pt x="1219689" y="0"/>
                  </a:moveTo>
                  <a:lnTo>
                    <a:pt x="1255169" y="1207"/>
                  </a:lnTo>
                  <a:lnTo>
                    <a:pt x="1553619" y="14304"/>
                  </a:lnTo>
                  <a:cubicBezTo>
                    <a:pt x="1706019" y="23829"/>
                    <a:pt x="1817144" y="46054"/>
                    <a:pt x="1985419" y="52404"/>
                  </a:cubicBezTo>
                  <a:cubicBezTo>
                    <a:pt x="2153694" y="58754"/>
                    <a:pt x="2331494" y="42879"/>
                    <a:pt x="2563269" y="52404"/>
                  </a:cubicBezTo>
                  <a:cubicBezTo>
                    <a:pt x="2795044" y="61929"/>
                    <a:pt x="3147469" y="88387"/>
                    <a:pt x="3376069" y="109554"/>
                  </a:cubicBezTo>
                  <a:cubicBezTo>
                    <a:pt x="3518944" y="122784"/>
                    <a:pt x="3680423" y="141387"/>
                    <a:pt x="3794617" y="156838"/>
                  </a:cubicBezTo>
                  <a:lnTo>
                    <a:pt x="3856643" y="165621"/>
                  </a:lnTo>
                  <a:lnTo>
                    <a:pt x="3895298" y="180202"/>
                  </a:lnTo>
                  <a:lnTo>
                    <a:pt x="3915200" y="189443"/>
                  </a:lnTo>
                  <a:lnTo>
                    <a:pt x="3914945" y="189468"/>
                  </a:lnTo>
                  <a:cubicBezTo>
                    <a:pt x="3867351" y="192517"/>
                    <a:pt x="3772680" y="192104"/>
                    <a:pt x="3699919" y="192104"/>
                  </a:cubicBezTo>
                  <a:cubicBezTo>
                    <a:pt x="3583502" y="192104"/>
                    <a:pt x="3372894" y="178346"/>
                    <a:pt x="3236369" y="179404"/>
                  </a:cubicBezTo>
                  <a:cubicBezTo>
                    <a:pt x="3099844" y="180462"/>
                    <a:pt x="3016236" y="196337"/>
                    <a:pt x="2880769" y="198454"/>
                  </a:cubicBezTo>
                  <a:lnTo>
                    <a:pt x="2423569" y="192104"/>
                  </a:lnTo>
                  <a:lnTo>
                    <a:pt x="1833019" y="179404"/>
                  </a:lnTo>
                  <a:cubicBezTo>
                    <a:pt x="1594894" y="161412"/>
                    <a:pt x="1368411" y="92621"/>
                    <a:pt x="994819" y="84154"/>
                  </a:cubicBezTo>
                  <a:lnTo>
                    <a:pt x="922853" y="84114"/>
                  </a:lnTo>
                  <a:lnTo>
                    <a:pt x="1154697" y="14770"/>
                  </a:lnTo>
                  <a:lnTo>
                    <a:pt x="121968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9900">
                    <a:alpha val="50000"/>
                  </a:srgbClr>
                </a:gs>
                <a:gs pos="50000">
                  <a:srgbClr val="70AD47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D193101C-C8FD-4F63-8825-5270561BF464}"/>
                </a:ext>
              </a:extLst>
            </p:cNvPr>
            <p:cNvSpPr/>
            <p:nvPr/>
          </p:nvSpPr>
          <p:spPr>
            <a:xfrm rot="18900000" flipH="1">
              <a:off x="662842" y="2376363"/>
              <a:ext cx="1009077" cy="1009077"/>
            </a:xfrm>
            <a:custGeom>
              <a:avLst/>
              <a:gdLst>
                <a:gd name="connsiteX0" fmla="*/ 348428 w 1009077"/>
                <a:gd name="connsiteY0" fmla="*/ 348427 h 1009077"/>
                <a:gd name="connsiteX1" fmla="*/ 639469 w 1009077"/>
                <a:gd name="connsiteY1" fmla="*/ 348427 h 1009077"/>
                <a:gd name="connsiteX2" fmla="*/ 639469 w 1009077"/>
                <a:gd name="connsiteY2" fmla="*/ 639468 h 1009077"/>
                <a:gd name="connsiteX3" fmla="*/ 348428 w 1009077"/>
                <a:gd name="connsiteY3" fmla="*/ 639468 h 1009077"/>
                <a:gd name="connsiteX4" fmla="*/ 0 w 1009077"/>
                <a:gd name="connsiteY4" fmla="*/ 302708 h 1009077"/>
                <a:gd name="connsiteX5" fmla="*/ 0 w 1009077"/>
                <a:gd name="connsiteY5" fmla="*/ 348427 h 1009077"/>
                <a:gd name="connsiteX6" fmla="*/ 302709 w 1009077"/>
                <a:gd name="connsiteY6" fmla="*/ 348427 h 1009077"/>
                <a:gd name="connsiteX7" fmla="*/ 302709 w 1009077"/>
                <a:gd name="connsiteY7" fmla="*/ 672317 h 1009077"/>
                <a:gd name="connsiteX8" fmla="*/ 336760 w 1009077"/>
                <a:gd name="connsiteY8" fmla="*/ 672317 h 1009077"/>
                <a:gd name="connsiteX9" fmla="*/ 336760 w 1009077"/>
                <a:gd name="connsiteY9" fmla="*/ 685187 h 1009077"/>
                <a:gd name="connsiteX10" fmla="*/ 639469 w 1009077"/>
                <a:gd name="connsiteY10" fmla="*/ 685187 h 1009077"/>
                <a:gd name="connsiteX11" fmla="*/ 639469 w 1009077"/>
                <a:gd name="connsiteY11" fmla="*/ 1009077 h 1009077"/>
                <a:gd name="connsiteX12" fmla="*/ 685188 w 1009077"/>
                <a:gd name="connsiteY12" fmla="*/ 1009077 h 1009077"/>
                <a:gd name="connsiteX13" fmla="*/ 685188 w 1009077"/>
                <a:gd name="connsiteY13" fmla="*/ 685187 h 1009077"/>
                <a:gd name="connsiteX14" fmla="*/ 1009077 w 1009077"/>
                <a:gd name="connsiteY14" fmla="*/ 685187 h 1009077"/>
                <a:gd name="connsiteX15" fmla="*/ 1009077 w 1009077"/>
                <a:gd name="connsiteY15" fmla="*/ 639468 h 1009077"/>
                <a:gd name="connsiteX16" fmla="*/ 685188 w 1009077"/>
                <a:gd name="connsiteY16" fmla="*/ 639468 h 1009077"/>
                <a:gd name="connsiteX17" fmla="*/ 685188 w 1009077"/>
                <a:gd name="connsiteY17" fmla="*/ 336760 h 1009077"/>
                <a:gd name="connsiteX18" fmla="*/ 672317 w 1009077"/>
                <a:gd name="connsiteY18" fmla="*/ 336760 h 1009077"/>
                <a:gd name="connsiteX19" fmla="*/ 672317 w 1009077"/>
                <a:gd name="connsiteY19" fmla="*/ 302708 h 1009077"/>
                <a:gd name="connsiteX20" fmla="*/ 348428 w 1009077"/>
                <a:gd name="connsiteY20" fmla="*/ 302708 h 1009077"/>
                <a:gd name="connsiteX21" fmla="*/ 348428 w 1009077"/>
                <a:gd name="connsiteY21" fmla="*/ 0 h 1009077"/>
                <a:gd name="connsiteX22" fmla="*/ 302709 w 1009077"/>
                <a:gd name="connsiteY22" fmla="*/ 0 h 1009077"/>
                <a:gd name="connsiteX23" fmla="*/ 302709 w 1009077"/>
                <a:gd name="connsiteY23" fmla="*/ 302708 h 100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9077" h="1009077">
                  <a:moveTo>
                    <a:pt x="348428" y="348427"/>
                  </a:moveTo>
                  <a:lnTo>
                    <a:pt x="639469" y="348427"/>
                  </a:lnTo>
                  <a:lnTo>
                    <a:pt x="639469" y="639468"/>
                  </a:lnTo>
                  <a:lnTo>
                    <a:pt x="348428" y="639468"/>
                  </a:lnTo>
                  <a:close/>
                  <a:moveTo>
                    <a:pt x="0" y="302708"/>
                  </a:moveTo>
                  <a:lnTo>
                    <a:pt x="0" y="348427"/>
                  </a:lnTo>
                  <a:lnTo>
                    <a:pt x="302709" y="348427"/>
                  </a:lnTo>
                  <a:lnTo>
                    <a:pt x="302709" y="672317"/>
                  </a:lnTo>
                  <a:lnTo>
                    <a:pt x="336760" y="672317"/>
                  </a:lnTo>
                  <a:lnTo>
                    <a:pt x="336760" y="685187"/>
                  </a:lnTo>
                  <a:lnTo>
                    <a:pt x="639469" y="685187"/>
                  </a:lnTo>
                  <a:lnTo>
                    <a:pt x="639469" y="1009077"/>
                  </a:lnTo>
                  <a:lnTo>
                    <a:pt x="685188" y="1009077"/>
                  </a:lnTo>
                  <a:lnTo>
                    <a:pt x="685188" y="685187"/>
                  </a:lnTo>
                  <a:lnTo>
                    <a:pt x="1009077" y="685187"/>
                  </a:lnTo>
                  <a:lnTo>
                    <a:pt x="1009077" y="639468"/>
                  </a:lnTo>
                  <a:lnTo>
                    <a:pt x="685188" y="639468"/>
                  </a:lnTo>
                  <a:lnTo>
                    <a:pt x="685188" y="336760"/>
                  </a:lnTo>
                  <a:lnTo>
                    <a:pt x="672317" y="336760"/>
                  </a:lnTo>
                  <a:lnTo>
                    <a:pt x="672317" y="302708"/>
                  </a:lnTo>
                  <a:lnTo>
                    <a:pt x="348428" y="302708"/>
                  </a:lnTo>
                  <a:lnTo>
                    <a:pt x="348428" y="0"/>
                  </a:lnTo>
                  <a:lnTo>
                    <a:pt x="302709" y="0"/>
                  </a:lnTo>
                  <a:lnTo>
                    <a:pt x="302709" y="30270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7" name="正方形/長方形 386">
              <a:extLst>
                <a:ext uri="{FF2B5EF4-FFF2-40B4-BE49-F238E27FC236}">
                  <a16:creationId xmlns:a16="http://schemas.microsoft.com/office/drawing/2014/main" id="{954377F1-6A4B-4346-B0A8-7EF55A3F1F69}"/>
                </a:ext>
              </a:extLst>
            </p:cNvPr>
            <p:cNvSpPr/>
            <p:nvPr/>
          </p:nvSpPr>
          <p:spPr>
            <a:xfrm>
              <a:off x="869950" y="2249349"/>
              <a:ext cx="82550" cy="234611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4375A993-8D83-4F77-A6F7-198DC31A0821}"/>
                </a:ext>
              </a:extLst>
            </p:cNvPr>
            <p:cNvSpPr/>
            <p:nvPr/>
          </p:nvSpPr>
          <p:spPr>
            <a:xfrm>
              <a:off x="-260908" y="1959665"/>
              <a:ext cx="4378692" cy="2696782"/>
            </a:xfrm>
            <a:custGeom>
              <a:avLst/>
              <a:gdLst>
                <a:gd name="connsiteX0" fmla="*/ 4378692 w 4378692"/>
                <a:gd name="connsiteY0" fmla="*/ 507 h 2696782"/>
                <a:gd name="connsiteX1" fmla="*/ 2828974 w 4378692"/>
                <a:gd name="connsiteY1" fmla="*/ 458659 h 2696782"/>
                <a:gd name="connsiteX2" fmla="*/ 3141394 w 4378692"/>
                <a:gd name="connsiteY2" fmla="*/ 824419 h 2696782"/>
                <a:gd name="connsiteX3" fmla="*/ 2653714 w 4378692"/>
                <a:gd name="connsiteY3" fmla="*/ 1578799 h 2696782"/>
                <a:gd name="connsiteX4" fmla="*/ 713883 w 4378692"/>
                <a:gd name="connsiteY4" fmla="*/ 2682569 h 2696782"/>
                <a:gd name="connsiteX5" fmla="*/ 684817 w 4378692"/>
                <a:gd name="connsiteY5" fmla="*/ 2696782 h 2696782"/>
                <a:gd name="connsiteX6" fmla="*/ 605179 w 4378692"/>
                <a:gd name="connsiteY6" fmla="*/ 2659807 h 2696782"/>
                <a:gd name="connsiteX7" fmla="*/ 47083 w 4378692"/>
                <a:gd name="connsiteY7" fmla="*/ 2278449 h 2696782"/>
                <a:gd name="connsiteX8" fmla="*/ 0 w 4378692"/>
                <a:gd name="connsiteY8" fmla="*/ 2230329 h 2696782"/>
                <a:gd name="connsiteX9" fmla="*/ 220151 w 4378692"/>
                <a:gd name="connsiteY9" fmla="*/ 2132745 h 2696782"/>
                <a:gd name="connsiteX10" fmla="*/ 2539414 w 4378692"/>
                <a:gd name="connsiteY10" fmla="*/ 1075879 h 2696782"/>
                <a:gd name="connsiteX11" fmla="*/ 2692767 w 4378692"/>
                <a:gd name="connsiteY11" fmla="*/ 384364 h 2696782"/>
                <a:gd name="connsiteX12" fmla="*/ 4378692 w 4378692"/>
                <a:gd name="connsiteY12" fmla="*/ 507 h 269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78692" h="2696782">
                  <a:moveTo>
                    <a:pt x="4378692" y="507"/>
                  </a:moveTo>
                  <a:cubicBezTo>
                    <a:pt x="4158506" y="74801"/>
                    <a:pt x="3035190" y="321340"/>
                    <a:pt x="2828974" y="458659"/>
                  </a:cubicBezTo>
                  <a:cubicBezTo>
                    <a:pt x="2622758" y="595978"/>
                    <a:pt x="3061066" y="666304"/>
                    <a:pt x="3141394" y="824419"/>
                  </a:cubicBezTo>
                  <a:cubicBezTo>
                    <a:pt x="3221722" y="982534"/>
                    <a:pt x="3189654" y="1211769"/>
                    <a:pt x="2653714" y="1578799"/>
                  </a:cubicBezTo>
                  <a:cubicBezTo>
                    <a:pt x="2285255" y="1831132"/>
                    <a:pt x="1414968" y="2333179"/>
                    <a:pt x="713883" y="2682569"/>
                  </a:cubicBezTo>
                  <a:lnTo>
                    <a:pt x="684817" y="2696782"/>
                  </a:lnTo>
                  <a:lnTo>
                    <a:pt x="605179" y="2659807"/>
                  </a:lnTo>
                  <a:cubicBezTo>
                    <a:pt x="391092" y="2550107"/>
                    <a:pt x="202881" y="2421634"/>
                    <a:pt x="47083" y="2278449"/>
                  </a:cubicBezTo>
                  <a:lnTo>
                    <a:pt x="0" y="2230329"/>
                  </a:lnTo>
                  <a:lnTo>
                    <a:pt x="220151" y="2132745"/>
                  </a:lnTo>
                  <a:cubicBezTo>
                    <a:pt x="1092706" y="1749574"/>
                    <a:pt x="2181433" y="1302098"/>
                    <a:pt x="2539414" y="1075879"/>
                  </a:cubicBezTo>
                  <a:cubicBezTo>
                    <a:pt x="3112184" y="713929"/>
                    <a:pt x="2386221" y="563593"/>
                    <a:pt x="2692767" y="384364"/>
                  </a:cubicBezTo>
                  <a:cubicBezTo>
                    <a:pt x="2999313" y="205135"/>
                    <a:pt x="4355991" y="-11875"/>
                    <a:pt x="4378692" y="507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E664F4B2-BF1D-4156-8F4F-BCA189CE1B3C}"/>
                </a:ext>
              </a:extLst>
            </p:cNvPr>
            <p:cNvSpPr/>
            <p:nvPr/>
          </p:nvSpPr>
          <p:spPr>
            <a:xfrm>
              <a:off x="-282779" y="1912136"/>
              <a:ext cx="4495037" cy="2718332"/>
            </a:xfrm>
            <a:custGeom>
              <a:avLst/>
              <a:gdLst>
                <a:gd name="connsiteX0" fmla="*/ 4427495 w 4495037"/>
                <a:gd name="connsiteY0" fmla="*/ 0 h 2718332"/>
                <a:gd name="connsiteX1" fmla="*/ 4495037 w 4495037"/>
                <a:gd name="connsiteY1" fmla="*/ 38115 h 2718332"/>
                <a:gd name="connsiteX2" fmla="*/ 4404601 w 4495037"/>
                <a:gd name="connsiteY2" fmla="*/ 56607 h 2718332"/>
                <a:gd name="connsiteX3" fmla="*/ 2926321 w 4495037"/>
                <a:gd name="connsiteY3" fmla="*/ 429987 h 2718332"/>
                <a:gd name="connsiteX4" fmla="*/ 3177781 w 4495037"/>
                <a:gd name="connsiteY4" fmla="*/ 818607 h 2718332"/>
                <a:gd name="connsiteX5" fmla="*/ 2690101 w 4495037"/>
                <a:gd name="connsiteY5" fmla="*/ 1572987 h 2718332"/>
                <a:gd name="connsiteX6" fmla="*/ 750270 w 4495037"/>
                <a:gd name="connsiteY6" fmla="*/ 2676757 h 2718332"/>
                <a:gd name="connsiteX7" fmla="*/ 665249 w 4495037"/>
                <a:gd name="connsiteY7" fmla="*/ 2718332 h 2718332"/>
                <a:gd name="connsiteX8" fmla="*/ 641564 w 4495037"/>
                <a:gd name="connsiteY8" fmla="*/ 2707336 h 2718332"/>
                <a:gd name="connsiteX9" fmla="*/ 83468 w 4495037"/>
                <a:gd name="connsiteY9" fmla="*/ 2325978 h 2718332"/>
                <a:gd name="connsiteX10" fmla="*/ 0 w 4495037"/>
                <a:gd name="connsiteY10" fmla="*/ 2240671 h 2718332"/>
                <a:gd name="connsiteX11" fmla="*/ 2204 w 4495037"/>
                <a:gd name="connsiteY11" fmla="*/ 2239669 h 2718332"/>
                <a:gd name="connsiteX12" fmla="*/ 2575801 w 4495037"/>
                <a:gd name="connsiteY12" fmla="*/ 1070067 h 2718332"/>
                <a:gd name="connsiteX13" fmla="*/ 2686291 w 4495037"/>
                <a:gd name="connsiteY13" fmla="*/ 407127 h 2718332"/>
                <a:gd name="connsiteX14" fmla="*/ 4347269 w 4495037"/>
                <a:gd name="connsiteY14" fmla="*/ 14556 h 271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5037" h="2718332">
                  <a:moveTo>
                    <a:pt x="4427495" y="0"/>
                  </a:moveTo>
                  <a:lnTo>
                    <a:pt x="4495037" y="38115"/>
                  </a:lnTo>
                  <a:lnTo>
                    <a:pt x="4404601" y="56607"/>
                  </a:lnTo>
                  <a:cubicBezTo>
                    <a:pt x="4031221" y="141697"/>
                    <a:pt x="3130791" y="302987"/>
                    <a:pt x="2926321" y="429987"/>
                  </a:cubicBezTo>
                  <a:cubicBezTo>
                    <a:pt x="2721851" y="556987"/>
                    <a:pt x="3102851" y="605247"/>
                    <a:pt x="3177781" y="818607"/>
                  </a:cubicBezTo>
                  <a:cubicBezTo>
                    <a:pt x="3252711" y="1031967"/>
                    <a:pt x="3226041" y="1205957"/>
                    <a:pt x="2690101" y="1572987"/>
                  </a:cubicBezTo>
                  <a:cubicBezTo>
                    <a:pt x="2321642" y="1825320"/>
                    <a:pt x="1451355" y="2327367"/>
                    <a:pt x="750270" y="2676757"/>
                  </a:cubicBezTo>
                  <a:lnTo>
                    <a:pt x="665249" y="2718332"/>
                  </a:lnTo>
                  <a:lnTo>
                    <a:pt x="641564" y="2707336"/>
                  </a:lnTo>
                  <a:cubicBezTo>
                    <a:pt x="427477" y="2597636"/>
                    <a:pt x="239266" y="2469163"/>
                    <a:pt x="83468" y="2325978"/>
                  </a:cubicBezTo>
                  <a:lnTo>
                    <a:pt x="0" y="2240671"/>
                  </a:lnTo>
                  <a:lnTo>
                    <a:pt x="2204" y="2239669"/>
                  </a:lnTo>
                  <a:cubicBezTo>
                    <a:pt x="904040" y="1835470"/>
                    <a:pt x="2182022" y="1318908"/>
                    <a:pt x="2575801" y="1070067"/>
                  </a:cubicBezTo>
                  <a:cubicBezTo>
                    <a:pt x="3148571" y="708117"/>
                    <a:pt x="2246871" y="609057"/>
                    <a:pt x="2686291" y="407127"/>
                  </a:cubicBezTo>
                  <a:cubicBezTo>
                    <a:pt x="2960929" y="280921"/>
                    <a:pt x="3717521" y="129910"/>
                    <a:pt x="4347269" y="14556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6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2E327B2B-F5D8-4666-B259-51F0CCDC1C9B}"/>
                </a:ext>
              </a:extLst>
            </p:cNvPr>
            <p:cNvSpPr/>
            <p:nvPr/>
          </p:nvSpPr>
          <p:spPr>
            <a:xfrm flipV="1">
              <a:off x="2647951" y="1843156"/>
              <a:ext cx="901879" cy="595716"/>
            </a:xfrm>
            <a:custGeom>
              <a:avLst/>
              <a:gdLst>
                <a:gd name="connsiteX0" fmla="*/ 47576 w 901879"/>
                <a:gd name="connsiteY0" fmla="*/ 80437 h 595716"/>
                <a:gd name="connsiteX1" fmla="*/ 45862 w 901879"/>
                <a:gd name="connsiteY1" fmla="*/ 0 h 595716"/>
                <a:gd name="connsiteX2" fmla="*/ 1 w 901879"/>
                <a:gd name="connsiteY2" fmla="*/ 0 h 595716"/>
                <a:gd name="connsiteX3" fmla="*/ 2722 w 901879"/>
                <a:gd name="connsiteY3" fmla="*/ 62209 h 595716"/>
                <a:gd name="connsiteX4" fmla="*/ 22859 w 901879"/>
                <a:gd name="connsiteY4" fmla="*/ 71011 h 595716"/>
                <a:gd name="connsiteX5" fmla="*/ 332792 w 901879"/>
                <a:gd name="connsiteY5" fmla="*/ 173907 h 595716"/>
                <a:gd name="connsiteX6" fmla="*/ 330253 w 901879"/>
                <a:gd name="connsiteY6" fmla="*/ 54770 h 595716"/>
                <a:gd name="connsiteX7" fmla="*/ 289992 w 901879"/>
                <a:gd name="connsiteY7" fmla="*/ 54770 h 595716"/>
                <a:gd name="connsiteX8" fmla="*/ 294711 w 901879"/>
                <a:gd name="connsiteY8" fmla="*/ 162660 h 595716"/>
                <a:gd name="connsiteX9" fmla="*/ 583863 w 901879"/>
                <a:gd name="connsiteY9" fmla="*/ 244781 h 595716"/>
                <a:gd name="connsiteX10" fmla="*/ 582706 w 901879"/>
                <a:gd name="connsiteY10" fmla="*/ 190500 h 595716"/>
                <a:gd name="connsiteX11" fmla="*/ 551121 w 901879"/>
                <a:gd name="connsiteY11" fmla="*/ 190500 h 595716"/>
                <a:gd name="connsiteX12" fmla="*/ 553126 w 901879"/>
                <a:gd name="connsiteY12" fmla="*/ 236350 h 595716"/>
                <a:gd name="connsiteX13" fmla="*/ 164413 w 901879"/>
                <a:gd name="connsiteY13" fmla="*/ 254104 h 595716"/>
                <a:gd name="connsiteX14" fmla="*/ 170104 w 901879"/>
                <a:gd name="connsiteY14" fmla="*/ 123994 h 595716"/>
                <a:gd name="connsiteX15" fmla="*/ 175528 w 901879"/>
                <a:gd name="connsiteY15" fmla="*/ 0 h 595716"/>
                <a:gd name="connsiteX16" fmla="*/ 129669 w 901879"/>
                <a:gd name="connsiteY16" fmla="*/ 0 h 595716"/>
                <a:gd name="connsiteX17" fmla="*/ 127337 w 901879"/>
                <a:gd name="connsiteY17" fmla="*/ 109425 h 595716"/>
                <a:gd name="connsiteX18" fmla="*/ 124469 w 901879"/>
                <a:gd name="connsiteY18" fmla="*/ 243978 h 595716"/>
                <a:gd name="connsiteX19" fmla="*/ 668643 w 901879"/>
                <a:gd name="connsiteY19" fmla="*/ 267528 h 595716"/>
                <a:gd name="connsiteX20" fmla="*/ 672012 w 901879"/>
                <a:gd name="connsiteY20" fmla="*/ 190500 h 595716"/>
                <a:gd name="connsiteX21" fmla="*/ 640427 w 901879"/>
                <a:gd name="connsiteY21" fmla="*/ 190500 h 595716"/>
                <a:gd name="connsiteX22" fmla="*/ 638951 w 901879"/>
                <a:gd name="connsiteY22" fmla="*/ 259748 h 595716"/>
                <a:gd name="connsiteX23" fmla="*/ 827808 w 901879"/>
                <a:gd name="connsiteY23" fmla="*/ 309236 h 595716"/>
                <a:gd name="connsiteX24" fmla="*/ 826672 w 901879"/>
                <a:gd name="connsiteY24" fmla="*/ 251526 h 595716"/>
                <a:gd name="connsiteX25" fmla="*/ 800073 w 901879"/>
                <a:gd name="connsiteY25" fmla="*/ 251526 h 595716"/>
                <a:gd name="connsiteX26" fmla="*/ 802133 w 901879"/>
                <a:gd name="connsiteY26" fmla="*/ 302508 h 595716"/>
                <a:gd name="connsiteX27" fmla="*/ 432548 w 901879"/>
                <a:gd name="connsiteY27" fmla="*/ 318608 h 595716"/>
                <a:gd name="connsiteX28" fmla="*/ 437533 w 901879"/>
                <a:gd name="connsiteY28" fmla="*/ 204641 h 595716"/>
                <a:gd name="connsiteX29" fmla="*/ 444089 w 901879"/>
                <a:gd name="connsiteY29" fmla="*/ 54770 h 595716"/>
                <a:gd name="connsiteX30" fmla="*/ 403829 w 901879"/>
                <a:gd name="connsiteY30" fmla="*/ 54770 h 595716"/>
                <a:gd name="connsiteX31" fmla="*/ 400862 w 901879"/>
                <a:gd name="connsiteY31" fmla="*/ 194009 h 595716"/>
                <a:gd name="connsiteX32" fmla="*/ 398376 w 901879"/>
                <a:gd name="connsiteY32" fmla="*/ 310644 h 595716"/>
                <a:gd name="connsiteX33" fmla="*/ 895265 w 901879"/>
                <a:gd name="connsiteY33" fmla="*/ 415224 h 595716"/>
                <a:gd name="connsiteX34" fmla="*/ 898813 w 901879"/>
                <a:gd name="connsiteY34" fmla="*/ 327417 h 595716"/>
                <a:gd name="connsiteX35" fmla="*/ 901879 w 901879"/>
                <a:gd name="connsiteY35" fmla="*/ 251526 h 595716"/>
                <a:gd name="connsiteX36" fmla="*/ 875280 w 901879"/>
                <a:gd name="connsiteY36" fmla="*/ 251526 h 595716"/>
                <a:gd name="connsiteX37" fmla="*/ 873912 w 901879"/>
                <a:gd name="connsiteY37" fmla="*/ 321046 h 595716"/>
                <a:gd name="connsiteX38" fmla="*/ 872150 w 901879"/>
                <a:gd name="connsiteY38" fmla="*/ 410555 h 595716"/>
                <a:gd name="connsiteX39" fmla="*/ 289992 w 901879"/>
                <a:gd name="connsiteY39" fmla="*/ 536005 h 595716"/>
                <a:gd name="connsiteX40" fmla="*/ 330462 w 901879"/>
                <a:gd name="connsiteY40" fmla="*/ 536005 h 595716"/>
                <a:gd name="connsiteX41" fmla="*/ 334867 w 901879"/>
                <a:gd name="connsiteY41" fmla="*/ 374394 h 595716"/>
                <a:gd name="connsiteX42" fmla="*/ 399214 w 901879"/>
                <a:gd name="connsiteY42" fmla="*/ 374394 h 595716"/>
                <a:gd name="connsiteX43" fmla="*/ 403619 w 901879"/>
                <a:gd name="connsiteY43" fmla="*/ 536005 h 595716"/>
                <a:gd name="connsiteX44" fmla="*/ 444088 w 901879"/>
                <a:gd name="connsiteY44" fmla="*/ 536005 h 595716"/>
                <a:gd name="connsiteX45" fmla="*/ 433081 w 901879"/>
                <a:gd name="connsiteY45" fmla="*/ 339260 h 595716"/>
                <a:gd name="connsiteX46" fmla="*/ 431644 w 901879"/>
                <a:gd name="connsiteY46" fmla="*/ 339260 h 595716"/>
                <a:gd name="connsiteX47" fmla="*/ 432547 w 901879"/>
                <a:gd name="connsiteY47" fmla="*/ 318608 h 595716"/>
                <a:gd name="connsiteX48" fmla="*/ 398375 w 901879"/>
                <a:gd name="connsiteY48" fmla="*/ 310644 h 595716"/>
                <a:gd name="connsiteX49" fmla="*/ 397788 w 901879"/>
                <a:gd name="connsiteY49" fmla="*/ 338176 h 595716"/>
                <a:gd name="connsiteX50" fmla="*/ 336293 w 901879"/>
                <a:gd name="connsiteY50" fmla="*/ 338176 h 595716"/>
                <a:gd name="connsiteX51" fmla="*/ 335393 w 901879"/>
                <a:gd name="connsiteY51" fmla="*/ 295967 h 595716"/>
                <a:gd name="connsiteX52" fmla="*/ 300183 w 901879"/>
                <a:gd name="connsiteY52" fmla="*/ 287762 h 595716"/>
                <a:gd name="connsiteX53" fmla="*/ 302436 w 901879"/>
                <a:gd name="connsiteY53" fmla="*/ 339260 h 595716"/>
                <a:gd name="connsiteX54" fmla="*/ 300999 w 901879"/>
                <a:gd name="connsiteY54" fmla="*/ 339260 h 595716"/>
                <a:gd name="connsiteX55" fmla="*/ 0 w 901879"/>
                <a:gd name="connsiteY55" fmla="*/ 548162 h 595716"/>
                <a:gd name="connsiteX56" fmla="*/ 46099 w 901879"/>
                <a:gd name="connsiteY56" fmla="*/ 548162 h 595716"/>
                <a:gd name="connsiteX57" fmla="*/ 51116 w 901879"/>
                <a:gd name="connsiteY57" fmla="*/ 364075 h 595716"/>
                <a:gd name="connsiteX58" fmla="*/ 124412 w 901879"/>
                <a:gd name="connsiteY58" fmla="*/ 364075 h 595716"/>
                <a:gd name="connsiteX59" fmla="*/ 129430 w 901879"/>
                <a:gd name="connsiteY59" fmla="*/ 548162 h 595716"/>
                <a:gd name="connsiteX60" fmla="*/ 175527 w 901879"/>
                <a:gd name="connsiteY60" fmla="*/ 548162 h 595716"/>
                <a:gd name="connsiteX61" fmla="*/ 162990 w 901879"/>
                <a:gd name="connsiteY61" fmla="*/ 324056 h 595716"/>
                <a:gd name="connsiteX62" fmla="*/ 161353 w 901879"/>
                <a:gd name="connsiteY62" fmla="*/ 324056 h 595716"/>
                <a:gd name="connsiteX63" fmla="*/ 164412 w 901879"/>
                <a:gd name="connsiteY63" fmla="*/ 254105 h 595716"/>
                <a:gd name="connsiteX64" fmla="*/ 124468 w 901879"/>
                <a:gd name="connsiteY64" fmla="*/ 243979 h 595716"/>
                <a:gd name="connsiteX65" fmla="*/ 122788 w 901879"/>
                <a:gd name="connsiteY65" fmla="*/ 322821 h 595716"/>
                <a:gd name="connsiteX66" fmla="*/ 52740 w 901879"/>
                <a:gd name="connsiteY66" fmla="*/ 322821 h 595716"/>
                <a:gd name="connsiteX67" fmla="*/ 50629 w 901879"/>
                <a:gd name="connsiteY67" fmla="*/ 223773 h 595716"/>
                <a:gd name="connsiteX68" fmla="*/ 9277 w 901879"/>
                <a:gd name="connsiteY68" fmla="*/ 212090 h 595716"/>
                <a:gd name="connsiteX69" fmla="*/ 14175 w 901879"/>
                <a:gd name="connsiteY69" fmla="*/ 324056 h 595716"/>
                <a:gd name="connsiteX70" fmla="*/ 12538 w 901879"/>
                <a:gd name="connsiteY70" fmla="*/ 324056 h 595716"/>
                <a:gd name="connsiteX71" fmla="*/ 551121 w 901879"/>
                <a:gd name="connsiteY71" fmla="*/ 568033 h 595716"/>
                <a:gd name="connsiteX72" fmla="*/ 582870 w 901879"/>
                <a:gd name="connsiteY72" fmla="*/ 568033 h 595716"/>
                <a:gd name="connsiteX73" fmla="*/ 586326 w 901879"/>
                <a:gd name="connsiteY73" fmla="*/ 441247 h 595716"/>
                <a:gd name="connsiteX74" fmla="*/ 636807 w 901879"/>
                <a:gd name="connsiteY74" fmla="*/ 441247 h 595716"/>
                <a:gd name="connsiteX75" fmla="*/ 640262 w 901879"/>
                <a:gd name="connsiteY75" fmla="*/ 568033 h 595716"/>
                <a:gd name="connsiteX76" fmla="*/ 672011 w 901879"/>
                <a:gd name="connsiteY76" fmla="*/ 568033 h 595716"/>
                <a:gd name="connsiteX77" fmla="*/ 663376 w 901879"/>
                <a:gd name="connsiteY77" fmla="*/ 413685 h 595716"/>
                <a:gd name="connsiteX78" fmla="*/ 662249 w 901879"/>
                <a:gd name="connsiteY78" fmla="*/ 413685 h 595716"/>
                <a:gd name="connsiteX79" fmla="*/ 664223 w 901879"/>
                <a:gd name="connsiteY79" fmla="*/ 368554 h 595716"/>
                <a:gd name="connsiteX80" fmla="*/ 668642 w 901879"/>
                <a:gd name="connsiteY80" fmla="*/ 267528 h 595716"/>
                <a:gd name="connsiteX81" fmla="*/ 638950 w 901879"/>
                <a:gd name="connsiteY81" fmla="*/ 259748 h 595716"/>
                <a:gd name="connsiteX82" fmla="*/ 636750 w 901879"/>
                <a:gd name="connsiteY82" fmla="*/ 363004 h 595716"/>
                <a:gd name="connsiteX83" fmla="*/ 635688 w 901879"/>
                <a:gd name="connsiteY83" fmla="*/ 412835 h 595716"/>
                <a:gd name="connsiteX84" fmla="*/ 587445 w 901879"/>
                <a:gd name="connsiteY84" fmla="*/ 412835 h 595716"/>
                <a:gd name="connsiteX85" fmla="*/ 586152 w 901879"/>
                <a:gd name="connsiteY85" fmla="*/ 352174 h 595716"/>
                <a:gd name="connsiteX86" fmla="*/ 557923 w 901879"/>
                <a:gd name="connsiteY86" fmla="*/ 346021 h 595716"/>
                <a:gd name="connsiteX87" fmla="*/ 560883 w 901879"/>
                <a:gd name="connsiteY87" fmla="*/ 413685 h 595716"/>
                <a:gd name="connsiteX88" fmla="*/ 559756 w 901879"/>
                <a:gd name="connsiteY88" fmla="*/ 413685 h 595716"/>
                <a:gd name="connsiteX89" fmla="*/ 800072 w 901879"/>
                <a:gd name="connsiteY89" fmla="*/ 595716 h 595716"/>
                <a:gd name="connsiteX90" fmla="*/ 826809 w 901879"/>
                <a:gd name="connsiteY90" fmla="*/ 595716 h 595716"/>
                <a:gd name="connsiteX91" fmla="*/ 829719 w 901879"/>
                <a:gd name="connsiteY91" fmla="*/ 480128 h 595716"/>
                <a:gd name="connsiteX92" fmla="*/ 872231 w 901879"/>
                <a:gd name="connsiteY92" fmla="*/ 480128 h 595716"/>
                <a:gd name="connsiteX93" fmla="*/ 875141 w 901879"/>
                <a:gd name="connsiteY93" fmla="*/ 595716 h 595716"/>
                <a:gd name="connsiteX94" fmla="*/ 901878 w 901879"/>
                <a:gd name="connsiteY94" fmla="*/ 595716 h 595716"/>
                <a:gd name="connsiteX95" fmla="*/ 894606 w 901879"/>
                <a:gd name="connsiteY95" fmla="*/ 455000 h 595716"/>
                <a:gd name="connsiteX96" fmla="*/ 893657 w 901879"/>
                <a:gd name="connsiteY96" fmla="*/ 455000 h 595716"/>
                <a:gd name="connsiteX97" fmla="*/ 895264 w 901879"/>
                <a:gd name="connsiteY97" fmla="*/ 415224 h 595716"/>
                <a:gd name="connsiteX98" fmla="*/ 872149 w 901879"/>
                <a:gd name="connsiteY98" fmla="*/ 410555 h 595716"/>
                <a:gd name="connsiteX99" fmla="*/ 871289 w 901879"/>
                <a:gd name="connsiteY99" fmla="*/ 454225 h 595716"/>
                <a:gd name="connsiteX100" fmla="*/ 830661 w 901879"/>
                <a:gd name="connsiteY100" fmla="*/ 454225 h 595716"/>
                <a:gd name="connsiteX101" fmla="*/ 829632 w 901879"/>
                <a:gd name="connsiteY101" fmla="*/ 401967 h 595716"/>
                <a:gd name="connsiteX102" fmla="*/ 805957 w 901879"/>
                <a:gd name="connsiteY102" fmla="*/ 397184 h 595716"/>
                <a:gd name="connsiteX103" fmla="*/ 808293 w 901879"/>
                <a:gd name="connsiteY103" fmla="*/ 455000 h 595716"/>
                <a:gd name="connsiteX104" fmla="*/ 807344 w 901879"/>
                <a:gd name="connsiteY104" fmla="*/ 455000 h 59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1879" h="595716">
                  <a:moveTo>
                    <a:pt x="47576" y="80437"/>
                  </a:moveTo>
                  <a:lnTo>
                    <a:pt x="45862" y="0"/>
                  </a:lnTo>
                  <a:lnTo>
                    <a:pt x="1" y="0"/>
                  </a:lnTo>
                  <a:lnTo>
                    <a:pt x="2722" y="62209"/>
                  </a:lnTo>
                  <a:lnTo>
                    <a:pt x="22859" y="71011"/>
                  </a:lnTo>
                  <a:close/>
                  <a:moveTo>
                    <a:pt x="332792" y="173907"/>
                  </a:moveTo>
                  <a:lnTo>
                    <a:pt x="330253" y="54770"/>
                  </a:lnTo>
                  <a:lnTo>
                    <a:pt x="289992" y="54770"/>
                  </a:lnTo>
                  <a:lnTo>
                    <a:pt x="294711" y="162660"/>
                  </a:lnTo>
                  <a:close/>
                  <a:moveTo>
                    <a:pt x="583863" y="244781"/>
                  </a:moveTo>
                  <a:lnTo>
                    <a:pt x="582706" y="190500"/>
                  </a:lnTo>
                  <a:lnTo>
                    <a:pt x="551121" y="190500"/>
                  </a:lnTo>
                  <a:lnTo>
                    <a:pt x="553126" y="236350"/>
                  </a:lnTo>
                  <a:close/>
                  <a:moveTo>
                    <a:pt x="164413" y="254104"/>
                  </a:moveTo>
                  <a:lnTo>
                    <a:pt x="170104" y="123994"/>
                  </a:lnTo>
                  <a:lnTo>
                    <a:pt x="175528" y="0"/>
                  </a:lnTo>
                  <a:lnTo>
                    <a:pt x="129669" y="0"/>
                  </a:lnTo>
                  <a:lnTo>
                    <a:pt x="127337" y="109425"/>
                  </a:lnTo>
                  <a:lnTo>
                    <a:pt x="124469" y="243978"/>
                  </a:lnTo>
                  <a:close/>
                  <a:moveTo>
                    <a:pt x="668643" y="267528"/>
                  </a:moveTo>
                  <a:lnTo>
                    <a:pt x="672012" y="190500"/>
                  </a:lnTo>
                  <a:lnTo>
                    <a:pt x="640427" y="190500"/>
                  </a:lnTo>
                  <a:lnTo>
                    <a:pt x="638951" y="259748"/>
                  </a:lnTo>
                  <a:close/>
                  <a:moveTo>
                    <a:pt x="827808" y="309236"/>
                  </a:moveTo>
                  <a:lnTo>
                    <a:pt x="826672" y="251526"/>
                  </a:lnTo>
                  <a:lnTo>
                    <a:pt x="800073" y="251526"/>
                  </a:lnTo>
                  <a:lnTo>
                    <a:pt x="802133" y="302508"/>
                  </a:lnTo>
                  <a:close/>
                  <a:moveTo>
                    <a:pt x="432548" y="318608"/>
                  </a:moveTo>
                  <a:lnTo>
                    <a:pt x="437533" y="204641"/>
                  </a:lnTo>
                  <a:lnTo>
                    <a:pt x="444089" y="54770"/>
                  </a:lnTo>
                  <a:lnTo>
                    <a:pt x="403829" y="54770"/>
                  </a:lnTo>
                  <a:lnTo>
                    <a:pt x="400862" y="194009"/>
                  </a:lnTo>
                  <a:lnTo>
                    <a:pt x="398376" y="310644"/>
                  </a:lnTo>
                  <a:close/>
                  <a:moveTo>
                    <a:pt x="895265" y="415224"/>
                  </a:moveTo>
                  <a:lnTo>
                    <a:pt x="898813" y="327417"/>
                  </a:lnTo>
                  <a:lnTo>
                    <a:pt x="901879" y="251526"/>
                  </a:lnTo>
                  <a:lnTo>
                    <a:pt x="875280" y="251526"/>
                  </a:lnTo>
                  <a:lnTo>
                    <a:pt x="873912" y="321046"/>
                  </a:lnTo>
                  <a:lnTo>
                    <a:pt x="872150" y="410555"/>
                  </a:lnTo>
                  <a:close/>
                  <a:moveTo>
                    <a:pt x="289992" y="536005"/>
                  </a:moveTo>
                  <a:lnTo>
                    <a:pt x="330462" y="536005"/>
                  </a:lnTo>
                  <a:lnTo>
                    <a:pt x="334867" y="374394"/>
                  </a:lnTo>
                  <a:lnTo>
                    <a:pt x="399214" y="374394"/>
                  </a:lnTo>
                  <a:lnTo>
                    <a:pt x="403619" y="536005"/>
                  </a:lnTo>
                  <a:lnTo>
                    <a:pt x="444088" y="536005"/>
                  </a:lnTo>
                  <a:lnTo>
                    <a:pt x="433081" y="339260"/>
                  </a:lnTo>
                  <a:lnTo>
                    <a:pt x="431644" y="339260"/>
                  </a:lnTo>
                  <a:lnTo>
                    <a:pt x="432547" y="318608"/>
                  </a:lnTo>
                  <a:lnTo>
                    <a:pt x="398375" y="310644"/>
                  </a:lnTo>
                  <a:lnTo>
                    <a:pt x="397788" y="338176"/>
                  </a:lnTo>
                  <a:lnTo>
                    <a:pt x="336293" y="338176"/>
                  </a:lnTo>
                  <a:lnTo>
                    <a:pt x="335393" y="295967"/>
                  </a:lnTo>
                  <a:lnTo>
                    <a:pt x="300183" y="287762"/>
                  </a:lnTo>
                  <a:lnTo>
                    <a:pt x="302436" y="339260"/>
                  </a:lnTo>
                  <a:lnTo>
                    <a:pt x="300999" y="339260"/>
                  </a:lnTo>
                  <a:close/>
                  <a:moveTo>
                    <a:pt x="0" y="548162"/>
                  </a:moveTo>
                  <a:lnTo>
                    <a:pt x="46099" y="548162"/>
                  </a:lnTo>
                  <a:lnTo>
                    <a:pt x="51116" y="364075"/>
                  </a:lnTo>
                  <a:lnTo>
                    <a:pt x="124412" y="364075"/>
                  </a:lnTo>
                  <a:lnTo>
                    <a:pt x="129430" y="548162"/>
                  </a:lnTo>
                  <a:lnTo>
                    <a:pt x="175527" y="548162"/>
                  </a:lnTo>
                  <a:lnTo>
                    <a:pt x="162990" y="324056"/>
                  </a:lnTo>
                  <a:lnTo>
                    <a:pt x="161353" y="324056"/>
                  </a:lnTo>
                  <a:lnTo>
                    <a:pt x="164412" y="254105"/>
                  </a:lnTo>
                  <a:lnTo>
                    <a:pt x="124468" y="243979"/>
                  </a:lnTo>
                  <a:lnTo>
                    <a:pt x="122788" y="322821"/>
                  </a:lnTo>
                  <a:lnTo>
                    <a:pt x="52740" y="322821"/>
                  </a:lnTo>
                  <a:lnTo>
                    <a:pt x="50629" y="223773"/>
                  </a:lnTo>
                  <a:lnTo>
                    <a:pt x="9277" y="212090"/>
                  </a:lnTo>
                  <a:lnTo>
                    <a:pt x="14175" y="324056"/>
                  </a:lnTo>
                  <a:lnTo>
                    <a:pt x="12538" y="324056"/>
                  </a:lnTo>
                  <a:close/>
                  <a:moveTo>
                    <a:pt x="551121" y="568033"/>
                  </a:moveTo>
                  <a:lnTo>
                    <a:pt x="582870" y="568033"/>
                  </a:lnTo>
                  <a:lnTo>
                    <a:pt x="586326" y="441247"/>
                  </a:lnTo>
                  <a:lnTo>
                    <a:pt x="636807" y="441247"/>
                  </a:lnTo>
                  <a:lnTo>
                    <a:pt x="640262" y="568033"/>
                  </a:lnTo>
                  <a:lnTo>
                    <a:pt x="672011" y="568033"/>
                  </a:lnTo>
                  <a:lnTo>
                    <a:pt x="663376" y="413685"/>
                  </a:lnTo>
                  <a:lnTo>
                    <a:pt x="662249" y="413685"/>
                  </a:lnTo>
                  <a:lnTo>
                    <a:pt x="664223" y="368554"/>
                  </a:lnTo>
                  <a:lnTo>
                    <a:pt x="668642" y="267528"/>
                  </a:lnTo>
                  <a:lnTo>
                    <a:pt x="638950" y="259748"/>
                  </a:lnTo>
                  <a:lnTo>
                    <a:pt x="636750" y="363004"/>
                  </a:lnTo>
                  <a:lnTo>
                    <a:pt x="635688" y="412835"/>
                  </a:lnTo>
                  <a:lnTo>
                    <a:pt x="587445" y="412835"/>
                  </a:lnTo>
                  <a:lnTo>
                    <a:pt x="586152" y="352174"/>
                  </a:lnTo>
                  <a:lnTo>
                    <a:pt x="557923" y="346021"/>
                  </a:lnTo>
                  <a:lnTo>
                    <a:pt x="560883" y="413685"/>
                  </a:lnTo>
                  <a:lnTo>
                    <a:pt x="559756" y="413685"/>
                  </a:lnTo>
                  <a:close/>
                  <a:moveTo>
                    <a:pt x="800072" y="595716"/>
                  </a:moveTo>
                  <a:lnTo>
                    <a:pt x="826809" y="595716"/>
                  </a:lnTo>
                  <a:lnTo>
                    <a:pt x="829719" y="480128"/>
                  </a:lnTo>
                  <a:lnTo>
                    <a:pt x="872231" y="480128"/>
                  </a:lnTo>
                  <a:lnTo>
                    <a:pt x="875141" y="595716"/>
                  </a:lnTo>
                  <a:lnTo>
                    <a:pt x="901878" y="595716"/>
                  </a:lnTo>
                  <a:lnTo>
                    <a:pt x="894606" y="455000"/>
                  </a:lnTo>
                  <a:lnTo>
                    <a:pt x="893657" y="455000"/>
                  </a:lnTo>
                  <a:lnTo>
                    <a:pt x="895264" y="415224"/>
                  </a:lnTo>
                  <a:lnTo>
                    <a:pt x="872149" y="410555"/>
                  </a:lnTo>
                  <a:lnTo>
                    <a:pt x="871289" y="454225"/>
                  </a:lnTo>
                  <a:lnTo>
                    <a:pt x="830661" y="454225"/>
                  </a:lnTo>
                  <a:lnTo>
                    <a:pt x="829632" y="401967"/>
                  </a:lnTo>
                  <a:lnTo>
                    <a:pt x="805957" y="397184"/>
                  </a:lnTo>
                  <a:lnTo>
                    <a:pt x="808293" y="455000"/>
                  </a:lnTo>
                  <a:lnTo>
                    <a:pt x="807344" y="45500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1" name="正方形/長方形 390">
              <a:extLst>
                <a:ext uri="{FF2B5EF4-FFF2-40B4-BE49-F238E27FC236}">
                  <a16:creationId xmlns:a16="http://schemas.microsoft.com/office/drawing/2014/main" id="{1C1B8364-0E5D-4C63-99BF-73A4DEC2287A}"/>
                </a:ext>
              </a:extLst>
            </p:cNvPr>
            <p:cNvSpPr/>
            <p:nvPr/>
          </p:nvSpPr>
          <p:spPr>
            <a:xfrm rot="16200000">
              <a:off x="1134956" y="2140327"/>
              <a:ext cx="90971" cy="45852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2" name="正方形/長方形 391">
              <a:extLst>
                <a:ext uri="{FF2B5EF4-FFF2-40B4-BE49-F238E27FC236}">
                  <a16:creationId xmlns:a16="http://schemas.microsoft.com/office/drawing/2014/main" id="{21DDF9A1-EDB8-4D15-8F58-42A17D55F460}"/>
                </a:ext>
              </a:extLst>
            </p:cNvPr>
            <p:cNvSpPr/>
            <p:nvPr/>
          </p:nvSpPr>
          <p:spPr>
            <a:xfrm>
              <a:off x="1365250" y="2249349"/>
              <a:ext cx="82550" cy="240709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C8F3646C-4262-4776-9679-51A7364AC1A7}"/>
                </a:ext>
              </a:extLst>
            </p:cNvPr>
            <p:cNvSpPr/>
            <p:nvPr/>
          </p:nvSpPr>
          <p:spPr>
            <a:xfrm>
              <a:off x="-412750" y="2292350"/>
              <a:ext cx="1816100" cy="169545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280F808C-B1B1-4E7C-A34E-286DE1B616DC}"/>
                </a:ext>
              </a:extLst>
            </p:cNvPr>
            <p:cNvSpPr/>
            <p:nvPr/>
          </p:nvSpPr>
          <p:spPr>
            <a:xfrm>
              <a:off x="-601980" y="2292351"/>
              <a:ext cx="1497330" cy="134239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B43C6C7A-15E2-470A-9851-826B8F8ADD60}"/>
                </a:ext>
              </a:extLst>
            </p:cNvPr>
            <p:cNvSpPr/>
            <p:nvPr/>
          </p:nvSpPr>
          <p:spPr>
            <a:xfrm rot="4171886">
              <a:off x="1457076" y="2246547"/>
              <a:ext cx="1276448" cy="954025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FEA24BBB-5AFB-4B13-80BF-3F9678BFB0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4035" y="2545681"/>
              <a:ext cx="0" cy="144211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D03C194E-250E-4659-BED4-A7E81F2B1B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815" y="263712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A8A96AAF-E7E9-443F-BB7C-B65C0349C9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8355" y="276666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275E77C0-6A31-4F3B-A93F-58D0AC837C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895" y="2850482"/>
              <a:ext cx="0" cy="91248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91987470-7A8D-44D7-AD76-5CAD88C5DB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2195" y="2948940"/>
              <a:ext cx="0" cy="71496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1" name="直線コネクタ 400">
              <a:extLst>
                <a:ext uri="{FF2B5EF4-FFF2-40B4-BE49-F238E27FC236}">
                  <a16:creationId xmlns:a16="http://schemas.microsoft.com/office/drawing/2014/main" id="{1F7C0502-698E-4EC3-87D9-E34E6118B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4115" y="300228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2" name="直線コネクタ 401">
              <a:extLst>
                <a:ext uri="{FF2B5EF4-FFF2-40B4-BE49-F238E27FC236}">
                  <a16:creationId xmlns:a16="http://schemas.microsoft.com/office/drawing/2014/main" id="{711618A6-F693-4F25-A785-A228FE3942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6035" y="307797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3" name="直線コネクタ 402">
              <a:extLst>
                <a:ext uri="{FF2B5EF4-FFF2-40B4-BE49-F238E27FC236}">
                  <a16:creationId xmlns:a16="http://schemas.microsoft.com/office/drawing/2014/main" id="{56EDEF58-C578-4E09-BF0D-3B02D99B9A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195" y="314110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4" name="直線コネクタ 403">
              <a:extLst>
                <a:ext uri="{FF2B5EF4-FFF2-40B4-BE49-F238E27FC236}">
                  <a16:creationId xmlns:a16="http://schemas.microsoft.com/office/drawing/2014/main" id="{F244BEBF-862F-4756-BD56-B409377A9C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8755" y="272094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5" name="直線コネクタ 404">
              <a:extLst>
                <a:ext uri="{FF2B5EF4-FFF2-40B4-BE49-F238E27FC236}">
                  <a16:creationId xmlns:a16="http://schemas.microsoft.com/office/drawing/2014/main" id="{FC72899F-6F30-4AB5-997A-5FD5D4554B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595" y="284286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6" name="直線コネクタ 405">
              <a:extLst>
                <a:ext uri="{FF2B5EF4-FFF2-40B4-BE49-F238E27FC236}">
                  <a16:creationId xmlns:a16="http://schemas.microsoft.com/office/drawing/2014/main" id="{70778D60-BF27-46AA-94A5-0DCFD88D60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055" y="298764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7" name="直線コネクタ 406">
              <a:extLst>
                <a:ext uri="{FF2B5EF4-FFF2-40B4-BE49-F238E27FC236}">
                  <a16:creationId xmlns:a16="http://schemas.microsoft.com/office/drawing/2014/main" id="{EADEDE39-97AF-402A-99FD-77D073FC34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275" y="314110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8" name="直線コネクタ 407">
              <a:extLst>
                <a:ext uri="{FF2B5EF4-FFF2-40B4-BE49-F238E27FC236}">
                  <a16:creationId xmlns:a16="http://schemas.microsoft.com/office/drawing/2014/main" id="{0FB39AA4-8763-4130-8D7D-DD7927146B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735" y="324778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20C23702-9427-4DB4-905F-DB1554DA0A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3929" y="3587708"/>
              <a:ext cx="33766" cy="99191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0" name="直線コネクタ 409">
              <a:extLst>
                <a:ext uri="{FF2B5EF4-FFF2-40B4-BE49-F238E27FC236}">
                  <a16:creationId xmlns:a16="http://schemas.microsoft.com/office/drawing/2014/main" id="{374802D3-E07D-4FDA-8F7B-9D33172967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095" y="343722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1" name="直線コネクタ 410">
              <a:extLst>
                <a:ext uri="{FF2B5EF4-FFF2-40B4-BE49-F238E27FC236}">
                  <a16:creationId xmlns:a16="http://schemas.microsoft.com/office/drawing/2014/main" id="{A99133E8-7FB4-468A-844D-5E664B1836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66522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65FB3AA6-7194-4E4D-8028-5B12DDB754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84759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3" name="直線コネクタ 412">
              <a:extLst>
                <a:ext uri="{FF2B5EF4-FFF2-40B4-BE49-F238E27FC236}">
                  <a16:creationId xmlns:a16="http://schemas.microsoft.com/office/drawing/2014/main" id="{FCD7A65D-E9BC-4460-B268-4D2E1D2ACD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48085" y="391072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4" name="直線コネクタ 413">
              <a:extLst>
                <a:ext uri="{FF2B5EF4-FFF2-40B4-BE49-F238E27FC236}">
                  <a16:creationId xmlns:a16="http://schemas.microsoft.com/office/drawing/2014/main" id="{05B66A25-9DD2-40C4-904C-E859C9EBE5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555" y="262294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5" name="直線コネクタ 414">
              <a:extLst>
                <a:ext uri="{FF2B5EF4-FFF2-40B4-BE49-F238E27FC236}">
                  <a16:creationId xmlns:a16="http://schemas.microsoft.com/office/drawing/2014/main" id="{2A3DAF30-BFAC-45D3-B567-6521B92DE0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255" y="274486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6" name="直線コネクタ 415">
              <a:extLst>
                <a:ext uri="{FF2B5EF4-FFF2-40B4-BE49-F238E27FC236}">
                  <a16:creationId xmlns:a16="http://schemas.microsoft.com/office/drawing/2014/main" id="{7CC9D48F-79F5-41F8-854A-10C09E81C9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335" y="29048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7" name="直線コネクタ 416">
              <a:extLst>
                <a:ext uri="{FF2B5EF4-FFF2-40B4-BE49-F238E27FC236}">
                  <a16:creationId xmlns:a16="http://schemas.microsoft.com/office/drawing/2014/main" id="{AD04552D-8B21-4402-AE46-CADA300F17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795" y="297346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8" name="直線コネクタ 417">
              <a:extLst>
                <a:ext uri="{FF2B5EF4-FFF2-40B4-BE49-F238E27FC236}">
                  <a16:creationId xmlns:a16="http://schemas.microsoft.com/office/drawing/2014/main" id="{A0894CE8-7501-46E8-A842-E73958C950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495" y="30953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9" name="直線コネクタ 418">
              <a:extLst>
                <a:ext uri="{FF2B5EF4-FFF2-40B4-BE49-F238E27FC236}">
                  <a16:creationId xmlns:a16="http://schemas.microsoft.com/office/drawing/2014/main" id="{48F93693-17EB-4DAD-9079-A4B5247237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208852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0" name="直線コネクタ 419">
              <a:extLst>
                <a:ext uri="{FF2B5EF4-FFF2-40B4-BE49-F238E27FC236}">
                  <a16:creationId xmlns:a16="http://schemas.microsoft.com/office/drawing/2014/main" id="{15A16617-821A-4A11-8937-FF8587A8AF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28588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1" name="直線コネクタ 420">
              <a:extLst>
                <a:ext uri="{FF2B5EF4-FFF2-40B4-BE49-F238E27FC236}">
                  <a16:creationId xmlns:a16="http://schemas.microsoft.com/office/drawing/2014/main" id="{AD1457E7-8BBA-4524-866E-0222E2C099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9505" y="340780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2" name="直線コネクタ 421">
              <a:extLst>
                <a:ext uri="{FF2B5EF4-FFF2-40B4-BE49-F238E27FC236}">
                  <a16:creationId xmlns:a16="http://schemas.microsoft.com/office/drawing/2014/main" id="{F304C266-19E3-426F-8B3F-FF4DD932AD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01425" y="348829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3" name="直線コネクタ 422">
              <a:extLst>
                <a:ext uri="{FF2B5EF4-FFF2-40B4-BE49-F238E27FC236}">
                  <a16:creationId xmlns:a16="http://schemas.microsoft.com/office/drawing/2014/main" id="{D6AD5842-011B-4CC1-9F33-4513A2231E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53825" y="358735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28C8F8ED-3803-4F88-94CB-4B94CC1B240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たこ判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9F06BC80-B08E-4875-B3A7-4E86E6F0E50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ぴっぴ飯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6" name="テキスト ボックス 385">
            <a:extLst>
              <a:ext uri="{FF2B5EF4-FFF2-40B4-BE49-F238E27FC236}">
                <a16:creationId xmlns:a16="http://schemas.microsoft.com/office/drawing/2014/main" id="{3D92F81D-6ED3-4FB4-8599-2F7A306EE36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金時人参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7" name="テキスト ボックス 386">
            <a:extLst>
              <a:ext uri="{FF2B5EF4-FFF2-40B4-BE49-F238E27FC236}">
                <a16:creationId xmlns:a16="http://schemas.microsoft.com/office/drawing/2014/main" id="{71FF524E-D1C7-49D4-807C-7D30A3BFD84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高松シンボルタワー</a:t>
            </a:r>
          </a:p>
        </p:txBody>
      </p: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E0C548B5-1364-4434-A297-A72E288A6185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ブロッコリー</a:t>
            </a:r>
          </a:p>
        </p:txBody>
      </p: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6B414897-E8C1-4627-B5DF-07E791C4577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香川県と言えば・・・</a:t>
            </a:r>
          </a:p>
        </p:txBody>
      </p: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FC968E19-5D75-4C84-A8DE-BCD3F7722F31}"/>
              </a:ext>
            </a:extLst>
          </p:cNvPr>
          <p:cNvGrpSpPr/>
          <p:nvPr/>
        </p:nvGrpSpPr>
        <p:grpSpPr>
          <a:xfrm>
            <a:off x="6648639" y="4220195"/>
            <a:ext cx="2562286" cy="1776750"/>
            <a:chOff x="1187745" y="3624118"/>
            <a:chExt cx="2562286" cy="1776750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5C98E0C9-8176-43EE-96F9-C92987829312}"/>
                </a:ext>
              </a:extLst>
            </p:cNvPr>
            <p:cNvGrpSpPr/>
            <p:nvPr/>
          </p:nvGrpSpPr>
          <p:grpSpPr>
            <a:xfrm>
              <a:off x="1187745" y="3864169"/>
              <a:ext cx="2562286" cy="1536699"/>
              <a:chOff x="746064" y="1894185"/>
              <a:chExt cx="2562286" cy="1536699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AD63A8AC-48FD-4319-845D-CA69EF969A3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51216CCC-EE7F-42C1-8800-AD9C9C1400A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6845A092-E5A3-4D26-B627-1F1A28E53E5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6F2A7883-C873-40D3-AE58-B08DB83DF00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1F22759-13CE-43DE-B656-FB8110FB08C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078EB208-5370-4F1D-8709-C3917D2778F8}"/>
                </a:ext>
              </a:extLst>
            </p:cNvPr>
            <p:cNvGrpSpPr/>
            <p:nvPr/>
          </p:nvGrpSpPr>
          <p:grpSpPr>
            <a:xfrm rot="19800000">
              <a:off x="1354196" y="3624118"/>
              <a:ext cx="1197804" cy="1133031"/>
              <a:chOff x="1496605" y="4414452"/>
              <a:chExt cx="1479837" cy="1399813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5CEEA54-48A7-41CF-975D-FBFFC477F9B6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98636E29-1D0C-43C1-B780-03F1E4236C4D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25" name="楕円 370">
                  <a:extLst>
                    <a:ext uri="{FF2B5EF4-FFF2-40B4-BE49-F238E27FC236}">
                      <a16:creationId xmlns:a16="http://schemas.microsoft.com/office/drawing/2014/main" id="{2C8F90D4-03FD-494E-9863-F23AFCFA9F3D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6" name="楕円 370">
                  <a:extLst>
                    <a:ext uri="{FF2B5EF4-FFF2-40B4-BE49-F238E27FC236}">
                      <a16:creationId xmlns:a16="http://schemas.microsoft.com/office/drawing/2014/main" id="{AAD9E07A-5694-4768-830E-02EDA7F56BBD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515F31EF-34C4-4318-9820-7176F2598385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28" name="楕円 370">
                    <a:extLst>
                      <a:ext uri="{FF2B5EF4-FFF2-40B4-BE49-F238E27FC236}">
                        <a16:creationId xmlns:a16="http://schemas.microsoft.com/office/drawing/2014/main" id="{BE3B19D4-48D8-4A3B-9686-240B428C0E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9" name="楕円 370">
                    <a:extLst>
                      <a:ext uri="{FF2B5EF4-FFF2-40B4-BE49-F238E27FC236}">
                        <a16:creationId xmlns:a16="http://schemas.microsoft.com/office/drawing/2014/main" id="{46874055-8F98-4C84-8125-2F312A784F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0" name="楕円 370">
                    <a:extLst>
                      <a:ext uri="{FF2B5EF4-FFF2-40B4-BE49-F238E27FC236}">
                        <a16:creationId xmlns:a16="http://schemas.microsoft.com/office/drawing/2014/main" id="{E53C8037-FE44-437D-B2BE-561F5385E6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1" name="楕円 370">
                    <a:extLst>
                      <a:ext uri="{FF2B5EF4-FFF2-40B4-BE49-F238E27FC236}">
                        <a16:creationId xmlns:a16="http://schemas.microsoft.com/office/drawing/2014/main" id="{B35BD509-352F-45B1-8A8D-812E181EE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2" name="楕円 370">
                    <a:extLst>
                      <a:ext uri="{FF2B5EF4-FFF2-40B4-BE49-F238E27FC236}">
                        <a16:creationId xmlns:a16="http://schemas.microsoft.com/office/drawing/2014/main" id="{3E709C6A-35DB-4FFB-A494-A267693E3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3" name="楕円 370">
                    <a:extLst>
                      <a:ext uri="{FF2B5EF4-FFF2-40B4-BE49-F238E27FC236}">
                        <a16:creationId xmlns:a16="http://schemas.microsoft.com/office/drawing/2014/main" id="{8942F20B-5B5C-412D-98A1-69751E241F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4" name="楕円 370">
                    <a:extLst>
                      <a:ext uri="{FF2B5EF4-FFF2-40B4-BE49-F238E27FC236}">
                        <a16:creationId xmlns:a16="http://schemas.microsoft.com/office/drawing/2014/main" id="{FA9A2A6F-B0E4-4AAA-9CEE-4C970E00EC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5" name="楕円 370">
                    <a:extLst>
                      <a:ext uri="{FF2B5EF4-FFF2-40B4-BE49-F238E27FC236}">
                        <a16:creationId xmlns:a16="http://schemas.microsoft.com/office/drawing/2014/main" id="{9A37C878-41F5-4446-943D-816BD2AAC2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6" name="楕円 370">
                    <a:extLst>
                      <a:ext uri="{FF2B5EF4-FFF2-40B4-BE49-F238E27FC236}">
                        <a16:creationId xmlns:a16="http://schemas.microsoft.com/office/drawing/2014/main" id="{110813CF-89DB-4D2F-AF42-22EB468872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D6642B48-9BF5-4A71-B560-473EC1F22573}"/>
                </a:ext>
              </a:extLst>
            </p:cNvPr>
            <p:cNvGrpSpPr/>
            <p:nvPr/>
          </p:nvGrpSpPr>
          <p:grpSpPr>
            <a:xfrm rot="2700000">
              <a:off x="2499872" y="3658201"/>
              <a:ext cx="1197804" cy="1133031"/>
              <a:chOff x="1496605" y="4414452"/>
              <a:chExt cx="1479837" cy="1399813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A14AECDD-92A7-4BF3-978E-77BA3186C2B2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EACE7502-E75C-4560-BCDD-68C73CB5C9F9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11" name="楕円 370">
                  <a:extLst>
                    <a:ext uri="{FF2B5EF4-FFF2-40B4-BE49-F238E27FC236}">
                      <a16:creationId xmlns:a16="http://schemas.microsoft.com/office/drawing/2014/main" id="{8B62AED6-9BD1-4E0F-BCF7-977E7C171948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2" name="楕円 370">
                  <a:extLst>
                    <a:ext uri="{FF2B5EF4-FFF2-40B4-BE49-F238E27FC236}">
                      <a16:creationId xmlns:a16="http://schemas.microsoft.com/office/drawing/2014/main" id="{73A6DCEA-B811-41FC-89CF-B3A61D73FD1A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0493A86A-DA0D-4BAB-8F41-142E56515C6F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14" name="楕円 370">
                    <a:extLst>
                      <a:ext uri="{FF2B5EF4-FFF2-40B4-BE49-F238E27FC236}">
                        <a16:creationId xmlns:a16="http://schemas.microsoft.com/office/drawing/2014/main" id="{A66903CB-E02F-41C5-9466-AA3581AE27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楕円 370">
                    <a:extLst>
                      <a:ext uri="{FF2B5EF4-FFF2-40B4-BE49-F238E27FC236}">
                        <a16:creationId xmlns:a16="http://schemas.microsoft.com/office/drawing/2014/main" id="{2E88F3DB-E00B-4E8E-88ED-2E8A10080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楕円 370">
                    <a:extLst>
                      <a:ext uri="{FF2B5EF4-FFF2-40B4-BE49-F238E27FC236}">
                        <a16:creationId xmlns:a16="http://schemas.microsoft.com/office/drawing/2014/main" id="{2010D838-BEAC-49FE-9FBD-B310F65F6C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楕円 370">
                    <a:extLst>
                      <a:ext uri="{FF2B5EF4-FFF2-40B4-BE49-F238E27FC236}">
                        <a16:creationId xmlns:a16="http://schemas.microsoft.com/office/drawing/2014/main" id="{7DB86C6D-B9F9-40DE-B1C9-93E47AE6DB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楕円 370">
                    <a:extLst>
                      <a:ext uri="{FF2B5EF4-FFF2-40B4-BE49-F238E27FC236}">
                        <a16:creationId xmlns:a16="http://schemas.microsoft.com/office/drawing/2014/main" id="{97C53F4F-ECA1-475D-A72D-F84D534E80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楕円 370">
                    <a:extLst>
                      <a:ext uri="{FF2B5EF4-FFF2-40B4-BE49-F238E27FC236}">
                        <a16:creationId xmlns:a16="http://schemas.microsoft.com/office/drawing/2014/main" id="{D3F4B121-875F-4F14-A46C-63064A595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楕円 370">
                    <a:extLst>
                      <a:ext uri="{FF2B5EF4-FFF2-40B4-BE49-F238E27FC236}">
                        <a16:creationId xmlns:a16="http://schemas.microsoft.com/office/drawing/2014/main" id="{DA27DBA1-FCC4-4550-A35D-1EC3CFB6CF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楕円 370">
                    <a:extLst>
                      <a:ext uri="{FF2B5EF4-FFF2-40B4-BE49-F238E27FC236}">
                        <a16:creationId xmlns:a16="http://schemas.microsoft.com/office/drawing/2014/main" id="{01AF522A-2C1E-4C15-ABFB-1CEA46EE9B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2" name="楕円 370">
                    <a:extLst>
                      <a:ext uri="{FF2B5EF4-FFF2-40B4-BE49-F238E27FC236}">
                        <a16:creationId xmlns:a16="http://schemas.microsoft.com/office/drawing/2014/main" id="{8CCC5744-188A-49A5-A7E5-7511CD4F20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36EDC726-8AC1-410E-A610-881A5856DBEC}"/>
                </a:ext>
              </a:extLst>
            </p:cNvPr>
            <p:cNvGrpSpPr/>
            <p:nvPr/>
          </p:nvGrpSpPr>
          <p:grpSpPr>
            <a:xfrm rot="19800000">
              <a:off x="1869581" y="3968944"/>
              <a:ext cx="1197804" cy="1133031"/>
              <a:chOff x="1496605" y="4414452"/>
              <a:chExt cx="1479837" cy="139981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7651BE7-0D83-46C5-BC98-A7DBF780D12C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BF7690C-C455-4FF6-99AD-445A3DFAABA6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397" name="楕円 370">
                  <a:extLst>
                    <a:ext uri="{FF2B5EF4-FFF2-40B4-BE49-F238E27FC236}">
                      <a16:creationId xmlns:a16="http://schemas.microsoft.com/office/drawing/2014/main" id="{0DE6073E-5623-4E86-A9FC-734080B96869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8" name="楕円 370">
                  <a:extLst>
                    <a:ext uri="{FF2B5EF4-FFF2-40B4-BE49-F238E27FC236}">
                      <a16:creationId xmlns:a16="http://schemas.microsoft.com/office/drawing/2014/main" id="{068A6983-276D-411B-B77D-6888943FDD97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37638A72-9A75-48E5-8C55-1A39DE41CCC3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400" name="楕円 370">
                    <a:extLst>
                      <a:ext uri="{FF2B5EF4-FFF2-40B4-BE49-F238E27FC236}">
                        <a16:creationId xmlns:a16="http://schemas.microsoft.com/office/drawing/2014/main" id="{A8728229-F827-4A91-B172-819A17F710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1" name="楕円 370">
                    <a:extLst>
                      <a:ext uri="{FF2B5EF4-FFF2-40B4-BE49-F238E27FC236}">
                        <a16:creationId xmlns:a16="http://schemas.microsoft.com/office/drawing/2014/main" id="{0F8F2BE0-9909-4FF0-9C93-8E5C6029FC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2" name="楕円 370">
                    <a:extLst>
                      <a:ext uri="{FF2B5EF4-FFF2-40B4-BE49-F238E27FC236}">
                        <a16:creationId xmlns:a16="http://schemas.microsoft.com/office/drawing/2014/main" id="{1AB30DD8-DF48-4E05-8EC6-C50471E58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3" name="楕円 370">
                    <a:extLst>
                      <a:ext uri="{FF2B5EF4-FFF2-40B4-BE49-F238E27FC236}">
                        <a16:creationId xmlns:a16="http://schemas.microsoft.com/office/drawing/2014/main" id="{57E755C6-35F0-4813-91C3-63E69A70F9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4" name="楕円 370">
                    <a:extLst>
                      <a:ext uri="{FF2B5EF4-FFF2-40B4-BE49-F238E27FC236}">
                        <a16:creationId xmlns:a16="http://schemas.microsoft.com/office/drawing/2014/main" id="{2E654A06-537F-493C-9978-2D4B053AD2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5" name="楕円 370">
                    <a:extLst>
                      <a:ext uri="{FF2B5EF4-FFF2-40B4-BE49-F238E27FC236}">
                        <a16:creationId xmlns:a16="http://schemas.microsoft.com/office/drawing/2014/main" id="{21436B5C-4A59-4DA1-A571-CADE09F97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6" name="楕円 370">
                    <a:extLst>
                      <a:ext uri="{FF2B5EF4-FFF2-40B4-BE49-F238E27FC236}">
                        <a16:creationId xmlns:a16="http://schemas.microsoft.com/office/drawing/2014/main" id="{E1787EB4-E988-4616-AEE4-C8F8D840D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楕円 370">
                    <a:extLst>
                      <a:ext uri="{FF2B5EF4-FFF2-40B4-BE49-F238E27FC236}">
                        <a16:creationId xmlns:a16="http://schemas.microsoft.com/office/drawing/2014/main" id="{A0A48A56-B2DD-4065-8A4F-0A3455C08A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楕円 370">
                    <a:extLst>
                      <a:ext uri="{FF2B5EF4-FFF2-40B4-BE49-F238E27FC236}">
                        <a16:creationId xmlns:a16="http://schemas.microsoft.com/office/drawing/2014/main" id="{4B5230EC-E562-48DF-92F0-287CD1909C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442" name="テキスト ボックス 441">
            <a:extLst>
              <a:ext uri="{FF2B5EF4-FFF2-40B4-BE49-F238E27FC236}">
                <a16:creationId xmlns:a16="http://schemas.microsoft.com/office/drawing/2014/main" id="{9F8D17C2-C522-4D2E-84BC-EA9FF3F7A3E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オリーブビーチ海水浴場</a:t>
            </a:r>
          </a:p>
        </p:txBody>
      </p: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A0D1087B-1ED4-43F4-A7B2-EFC7EE529575}"/>
              </a:ext>
            </a:extLst>
          </p:cNvPr>
          <p:cNvGrpSpPr/>
          <p:nvPr/>
        </p:nvGrpSpPr>
        <p:grpSpPr>
          <a:xfrm>
            <a:off x="737047" y="4297680"/>
            <a:ext cx="2508431" cy="1288339"/>
            <a:chOff x="2613086" y="4201727"/>
            <a:chExt cx="4823860" cy="2477551"/>
          </a:xfrm>
        </p:grpSpPr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87CD6700-6058-42DA-A96E-02CA81D73FB8}"/>
                </a:ext>
              </a:extLst>
            </p:cNvPr>
            <p:cNvGrpSpPr/>
            <p:nvPr/>
          </p:nvGrpSpPr>
          <p:grpSpPr>
            <a:xfrm>
              <a:off x="2613086" y="4328610"/>
              <a:ext cx="4823860" cy="2350668"/>
              <a:chOff x="3477183" y="3914657"/>
              <a:chExt cx="5292610" cy="2579090"/>
            </a:xfrm>
          </p:grpSpPr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AC4DCF33-2072-4CE4-BC19-7DA0718905D2}"/>
                  </a:ext>
                </a:extLst>
              </p:cNvPr>
              <p:cNvSpPr/>
              <p:nvPr/>
            </p:nvSpPr>
            <p:spPr>
              <a:xfrm>
                <a:off x="3477183" y="5023715"/>
                <a:ext cx="5292610" cy="1470032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DF781686-222D-49CC-A693-AEA0377092DF}"/>
                  </a:ext>
                </a:extLst>
              </p:cNvPr>
              <p:cNvGrpSpPr/>
              <p:nvPr/>
            </p:nvGrpSpPr>
            <p:grpSpPr>
              <a:xfrm>
                <a:off x="3933077" y="5111562"/>
                <a:ext cx="2059736" cy="889141"/>
                <a:chOff x="3933077" y="3642754"/>
                <a:chExt cx="2059736" cy="889141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00149684-490B-4992-A6FC-4D288979F96D}"/>
                    </a:ext>
                  </a:extLst>
                </p:cNvPr>
                <p:cNvSpPr/>
                <p:nvPr/>
              </p:nvSpPr>
              <p:spPr>
                <a:xfrm>
                  <a:off x="3933077" y="3642754"/>
                  <a:ext cx="2059736" cy="889141"/>
                </a:xfrm>
                <a:custGeom>
                  <a:avLst/>
                  <a:gdLst>
                    <a:gd name="connsiteX0" fmla="*/ 1029868 w 2059736"/>
                    <a:gd name="connsiteY0" fmla="*/ 0 h 889141"/>
                    <a:gd name="connsiteX1" fmla="*/ 2059736 w 2059736"/>
                    <a:gd name="connsiteY1" fmla="*/ 508645 h 889141"/>
                    <a:gd name="connsiteX2" fmla="*/ 1883851 w 2059736"/>
                    <a:gd name="connsiteY2" fmla="*/ 793033 h 889141"/>
                    <a:gd name="connsiteX3" fmla="*/ 1802550 w 2059736"/>
                    <a:gd name="connsiteY3" fmla="*/ 841700 h 889141"/>
                    <a:gd name="connsiteX4" fmla="*/ 1783114 w 2059736"/>
                    <a:gd name="connsiteY4" fmla="*/ 830010 h 889141"/>
                    <a:gd name="connsiteX5" fmla="*/ 1671493 w 2059736"/>
                    <a:gd name="connsiteY5" fmla="*/ 852389 h 889141"/>
                    <a:gd name="connsiteX6" fmla="*/ 1373837 w 2059736"/>
                    <a:gd name="connsiteY6" fmla="*/ 852389 h 889141"/>
                    <a:gd name="connsiteX7" fmla="*/ 1150595 w 2059736"/>
                    <a:gd name="connsiteY7" fmla="*/ 816582 h 889141"/>
                    <a:gd name="connsiteX8" fmla="*/ 1076181 w 2059736"/>
                    <a:gd name="connsiteY8" fmla="*/ 852389 h 889141"/>
                    <a:gd name="connsiteX9" fmla="*/ 778525 w 2059736"/>
                    <a:gd name="connsiteY9" fmla="*/ 852389 h 889141"/>
                    <a:gd name="connsiteX10" fmla="*/ 555283 w 2059736"/>
                    <a:gd name="connsiteY10" fmla="*/ 816582 h 889141"/>
                    <a:gd name="connsiteX11" fmla="*/ 480869 w 2059736"/>
                    <a:gd name="connsiteY11" fmla="*/ 852389 h 889141"/>
                    <a:gd name="connsiteX12" fmla="*/ 257627 w 2059736"/>
                    <a:gd name="connsiteY12" fmla="*/ 816582 h 889141"/>
                    <a:gd name="connsiteX13" fmla="*/ 222320 w 2059736"/>
                    <a:gd name="connsiteY13" fmla="*/ 820830 h 889141"/>
                    <a:gd name="connsiteX14" fmla="*/ 175885 w 2059736"/>
                    <a:gd name="connsiteY14" fmla="*/ 793033 h 889141"/>
                    <a:gd name="connsiteX15" fmla="*/ 0 w 2059736"/>
                    <a:gd name="connsiteY15" fmla="*/ 508645 h 889141"/>
                    <a:gd name="connsiteX16" fmla="*/ 1029868 w 2059736"/>
                    <a:gd name="connsiteY16" fmla="*/ 0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9736" h="889141">
                      <a:moveTo>
                        <a:pt x="1029868" y="0"/>
                      </a:moveTo>
                      <a:cubicBezTo>
                        <a:pt x="1598648" y="0"/>
                        <a:pt x="2059736" y="227728"/>
                        <a:pt x="2059736" y="508645"/>
                      </a:cubicBezTo>
                      <a:cubicBezTo>
                        <a:pt x="2059736" y="613989"/>
                        <a:pt x="1994896" y="711853"/>
                        <a:pt x="1883851" y="793033"/>
                      </a:cubicBezTo>
                      <a:lnTo>
                        <a:pt x="1802550" y="841700"/>
                      </a:lnTo>
                      <a:lnTo>
                        <a:pt x="1783114" y="830010"/>
                      </a:lnTo>
                      <a:cubicBezTo>
                        <a:pt x="1745907" y="810615"/>
                        <a:pt x="1708700" y="804647"/>
                        <a:pt x="1671493" y="852389"/>
                      </a:cubicBezTo>
                      <a:cubicBezTo>
                        <a:pt x="1572274" y="979702"/>
                        <a:pt x="1473056" y="725076"/>
                        <a:pt x="1373837" y="852389"/>
                      </a:cubicBezTo>
                      <a:cubicBezTo>
                        <a:pt x="1299423" y="947874"/>
                        <a:pt x="1225009" y="828518"/>
                        <a:pt x="1150595" y="816582"/>
                      </a:cubicBezTo>
                      <a:cubicBezTo>
                        <a:pt x="1125791" y="812604"/>
                        <a:pt x="1100986" y="820561"/>
                        <a:pt x="1076181" y="852389"/>
                      </a:cubicBezTo>
                      <a:cubicBezTo>
                        <a:pt x="976962" y="979702"/>
                        <a:pt x="877744" y="725076"/>
                        <a:pt x="778525" y="852389"/>
                      </a:cubicBezTo>
                      <a:cubicBezTo>
                        <a:pt x="704111" y="947874"/>
                        <a:pt x="629697" y="828518"/>
                        <a:pt x="555283" y="816582"/>
                      </a:cubicBezTo>
                      <a:cubicBezTo>
                        <a:pt x="530478" y="812604"/>
                        <a:pt x="505674" y="820561"/>
                        <a:pt x="480869" y="852389"/>
                      </a:cubicBezTo>
                      <a:cubicBezTo>
                        <a:pt x="406455" y="947874"/>
                        <a:pt x="332041" y="828518"/>
                        <a:pt x="257627" y="816582"/>
                      </a:cubicBezTo>
                      <a:lnTo>
                        <a:pt x="222320" y="820830"/>
                      </a:lnTo>
                      <a:lnTo>
                        <a:pt x="175885" y="793033"/>
                      </a:lnTo>
                      <a:cubicBezTo>
                        <a:pt x="64841" y="711853"/>
                        <a:pt x="0" y="613989"/>
                        <a:pt x="0" y="508645"/>
                      </a:cubicBezTo>
                      <a:cubicBezTo>
                        <a:pt x="0" y="227728"/>
                        <a:pt x="461088" y="0"/>
                        <a:pt x="102986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22A3DE5-449B-41F4-B152-307DE862EDAC}"/>
                    </a:ext>
                  </a:extLst>
                </p:cNvPr>
                <p:cNvSpPr/>
                <p:nvPr/>
              </p:nvSpPr>
              <p:spPr>
                <a:xfrm>
                  <a:off x="4026846" y="3642754"/>
                  <a:ext cx="1891354" cy="889141"/>
                </a:xfrm>
                <a:custGeom>
                  <a:avLst/>
                  <a:gdLst>
                    <a:gd name="connsiteX0" fmla="*/ 1686440 w 1891354"/>
                    <a:gd name="connsiteY0" fmla="*/ 162217 h 889141"/>
                    <a:gd name="connsiteX1" fmla="*/ 1790082 w 1891354"/>
                    <a:gd name="connsiteY1" fmla="*/ 224257 h 889141"/>
                    <a:gd name="connsiteX2" fmla="*/ 1875938 w 1891354"/>
                    <a:gd name="connsiteY2" fmla="*/ 302379 h 889141"/>
                    <a:gd name="connsiteX3" fmla="*/ 1883756 w 1891354"/>
                    <a:gd name="connsiteY3" fmla="*/ 340187 h 889141"/>
                    <a:gd name="connsiteX4" fmla="*/ 1891354 w 1891354"/>
                    <a:gd name="connsiteY4" fmla="*/ 451620 h 889141"/>
                    <a:gd name="connsiteX5" fmla="*/ 1861582 w 1891354"/>
                    <a:gd name="connsiteY5" fmla="*/ 670277 h 889141"/>
                    <a:gd name="connsiteX6" fmla="*/ 1830806 w 1891354"/>
                    <a:gd name="connsiteY6" fmla="*/ 758040 h 889141"/>
                    <a:gd name="connsiteX7" fmla="*/ 1790082 w 1891354"/>
                    <a:gd name="connsiteY7" fmla="*/ 793033 h 889141"/>
                    <a:gd name="connsiteX8" fmla="*/ 1708781 w 1891354"/>
                    <a:gd name="connsiteY8" fmla="*/ 841700 h 889141"/>
                    <a:gd name="connsiteX9" fmla="*/ 1689345 w 1891354"/>
                    <a:gd name="connsiteY9" fmla="*/ 830010 h 889141"/>
                    <a:gd name="connsiteX10" fmla="*/ 1668604 w 1891354"/>
                    <a:gd name="connsiteY10" fmla="*/ 821537 h 889141"/>
                    <a:gd name="connsiteX11" fmla="*/ 1710396 w 1891354"/>
                    <a:gd name="connsiteY11" fmla="*/ 652919 h 889141"/>
                    <a:gd name="connsiteX12" fmla="*/ 1726254 w 1891354"/>
                    <a:gd name="connsiteY12" fmla="*/ 455894 h 889141"/>
                    <a:gd name="connsiteX13" fmla="*/ 1710396 w 1891354"/>
                    <a:gd name="connsiteY13" fmla="*/ 258869 h 889141"/>
                    <a:gd name="connsiteX14" fmla="*/ 208231 w 1891354"/>
                    <a:gd name="connsiteY14" fmla="*/ 148833 h 889141"/>
                    <a:gd name="connsiteX15" fmla="*/ 180959 w 1891354"/>
                    <a:gd name="connsiteY15" fmla="*/ 258869 h 889141"/>
                    <a:gd name="connsiteX16" fmla="*/ 165100 w 1891354"/>
                    <a:gd name="connsiteY16" fmla="*/ 455894 h 889141"/>
                    <a:gd name="connsiteX17" fmla="*/ 226442 w 1891354"/>
                    <a:gd name="connsiteY17" fmla="*/ 836429 h 889141"/>
                    <a:gd name="connsiteX18" fmla="*/ 231367 w 1891354"/>
                    <a:gd name="connsiteY18" fmla="*/ 847794 h 889141"/>
                    <a:gd name="connsiteX19" fmla="*/ 219669 w 1891354"/>
                    <a:gd name="connsiteY19" fmla="*/ 840640 h 889141"/>
                    <a:gd name="connsiteX20" fmla="*/ 163858 w 1891354"/>
                    <a:gd name="connsiteY20" fmla="*/ 816582 h 889141"/>
                    <a:gd name="connsiteX21" fmla="*/ 128551 w 1891354"/>
                    <a:gd name="connsiteY21" fmla="*/ 820830 h 889141"/>
                    <a:gd name="connsiteX22" fmla="*/ 82116 w 1891354"/>
                    <a:gd name="connsiteY22" fmla="*/ 793033 h 889141"/>
                    <a:gd name="connsiteX23" fmla="*/ 71298 w 1891354"/>
                    <a:gd name="connsiteY23" fmla="*/ 783737 h 889141"/>
                    <a:gd name="connsiteX24" fmla="*/ 65595 w 1891354"/>
                    <a:gd name="connsiteY24" fmla="*/ 772433 h 889141"/>
                    <a:gd name="connsiteX25" fmla="*/ 0 w 1891354"/>
                    <a:gd name="connsiteY25" fmla="*/ 451620 h 889141"/>
                    <a:gd name="connsiteX26" fmla="*/ 7598 w 1891354"/>
                    <a:gd name="connsiteY26" fmla="*/ 340187 h 889141"/>
                    <a:gd name="connsiteX27" fmla="*/ 19857 w 1891354"/>
                    <a:gd name="connsiteY27" fmla="*/ 280908 h 889141"/>
                    <a:gd name="connsiteX28" fmla="*/ 82117 w 1891354"/>
                    <a:gd name="connsiteY28" fmla="*/ 224257 h 889141"/>
                    <a:gd name="connsiteX29" fmla="*/ 207873 w 1891354"/>
                    <a:gd name="connsiteY29" fmla="*/ 148979 h 889141"/>
                    <a:gd name="connsiteX30" fmla="*/ 1275321 w 1891354"/>
                    <a:gd name="connsiteY30" fmla="*/ 30520 h 889141"/>
                    <a:gd name="connsiteX31" fmla="*/ 1336970 w 1891354"/>
                    <a:gd name="connsiteY31" fmla="*/ 39972 h 889141"/>
                    <a:gd name="connsiteX32" fmla="*/ 1506720 w 1891354"/>
                    <a:gd name="connsiteY32" fmla="*/ 85478 h 889141"/>
                    <a:gd name="connsiteX33" fmla="*/ 1536516 w 1891354"/>
                    <a:gd name="connsiteY33" fmla="*/ 192427 h 889141"/>
                    <a:gd name="connsiteX34" fmla="*/ 1564329 w 1891354"/>
                    <a:gd name="connsiteY34" fmla="*/ 452602 h 889141"/>
                    <a:gd name="connsiteX35" fmla="*/ 1503323 w 1891354"/>
                    <a:gd name="connsiteY35" fmla="*/ 831918 h 889141"/>
                    <a:gd name="connsiteX36" fmla="*/ 1483375 w 1891354"/>
                    <a:gd name="connsiteY36" fmla="*/ 881001 h 889141"/>
                    <a:gd name="connsiteX37" fmla="*/ 1466103 w 1891354"/>
                    <a:gd name="connsiteY37" fmla="*/ 874768 h 889141"/>
                    <a:gd name="connsiteX38" fmla="*/ 1280068 w 1891354"/>
                    <a:gd name="connsiteY38" fmla="*/ 852389 h 889141"/>
                    <a:gd name="connsiteX39" fmla="*/ 1278610 w 1891354"/>
                    <a:gd name="connsiteY39" fmla="*/ 853767 h 889141"/>
                    <a:gd name="connsiteX40" fmla="*/ 1304899 w 1891354"/>
                    <a:gd name="connsiteY40" fmla="*/ 686581 h 889141"/>
                    <a:gd name="connsiteX41" fmla="*/ 1316679 w 1891354"/>
                    <a:gd name="connsiteY41" fmla="*/ 452602 h 889141"/>
                    <a:gd name="connsiteX42" fmla="*/ 1304899 w 1891354"/>
                    <a:gd name="connsiteY42" fmla="*/ 218624 h 889141"/>
                    <a:gd name="connsiteX43" fmla="*/ 610001 w 1891354"/>
                    <a:gd name="connsiteY43" fmla="*/ 28508 h 889141"/>
                    <a:gd name="connsiteX44" fmla="*/ 580105 w 1891354"/>
                    <a:gd name="connsiteY44" fmla="*/ 218624 h 889141"/>
                    <a:gd name="connsiteX45" fmla="*/ 568325 w 1891354"/>
                    <a:gd name="connsiteY45" fmla="*/ 452602 h 889141"/>
                    <a:gd name="connsiteX46" fmla="*/ 580105 w 1891354"/>
                    <a:gd name="connsiteY46" fmla="*/ 686581 h 889141"/>
                    <a:gd name="connsiteX47" fmla="*/ 611645 w 1891354"/>
                    <a:gd name="connsiteY47" fmla="*/ 887151 h 889141"/>
                    <a:gd name="connsiteX48" fmla="*/ 601041 w 1891354"/>
                    <a:gd name="connsiteY48" fmla="*/ 886168 h 889141"/>
                    <a:gd name="connsiteX49" fmla="*/ 461514 w 1891354"/>
                    <a:gd name="connsiteY49" fmla="*/ 816582 h 889141"/>
                    <a:gd name="connsiteX50" fmla="*/ 405704 w 1891354"/>
                    <a:gd name="connsiteY50" fmla="*/ 832807 h 889141"/>
                    <a:gd name="connsiteX51" fmla="*/ 393580 w 1891354"/>
                    <a:gd name="connsiteY51" fmla="*/ 845569 h 889141"/>
                    <a:gd name="connsiteX52" fmla="*/ 388031 w 1891354"/>
                    <a:gd name="connsiteY52" fmla="*/ 831918 h 889141"/>
                    <a:gd name="connsiteX53" fmla="*/ 327025 w 1891354"/>
                    <a:gd name="connsiteY53" fmla="*/ 452602 h 889141"/>
                    <a:gd name="connsiteX54" fmla="*/ 354839 w 1891354"/>
                    <a:gd name="connsiteY54" fmla="*/ 192427 h 889141"/>
                    <a:gd name="connsiteX55" fmla="*/ 386181 w 1891354"/>
                    <a:gd name="connsiteY55" fmla="*/ 79928 h 889141"/>
                    <a:gd name="connsiteX56" fmla="*/ 535228 w 1891354"/>
                    <a:gd name="connsiteY56" fmla="*/ 39972 h 889141"/>
                    <a:gd name="connsiteX57" fmla="*/ 936099 w 1891354"/>
                    <a:gd name="connsiteY57" fmla="*/ 0 h 889141"/>
                    <a:gd name="connsiteX58" fmla="*/ 1109562 w 1891354"/>
                    <a:gd name="connsiteY58" fmla="*/ 8637 h 889141"/>
                    <a:gd name="connsiteX59" fmla="*/ 1117846 w 1891354"/>
                    <a:gd name="connsiteY59" fmla="*/ 80094 h 889141"/>
                    <a:gd name="connsiteX60" fmla="*/ 1132529 w 1891354"/>
                    <a:gd name="connsiteY60" fmla="*/ 420654 h 889141"/>
                    <a:gd name="connsiteX61" fmla="*/ 1117846 w 1891354"/>
                    <a:gd name="connsiteY61" fmla="*/ 761214 h 889141"/>
                    <a:gd name="connsiteX62" fmla="*/ 1108876 w 1891354"/>
                    <a:gd name="connsiteY62" fmla="*/ 838595 h 889141"/>
                    <a:gd name="connsiteX63" fmla="*/ 1084732 w 1891354"/>
                    <a:gd name="connsiteY63" fmla="*/ 825464 h 889141"/>
                    <a:gd name="connsiteX64" fmla="*/ 1056826 w 1891354"/>
                    <a:gd name="connsiteY64" fmla="*/ 816582 h 889141"/>
                    <a:gd name="connsiteX65" fmla="*/ 982412 w 1891354"/>
                    <a:gd name="connsiteY65" fmla="*/ 852389 h 889141"/>
                    <a:gd name="connsiteX66" fmla="*/ 796377 w 1891354"/>
                    <a:gd name="connsiteY66" fmla="*/ 830010 h 889141"/>
                    <a:gd name="connsiteX67" fmla="*/ 780833 w 1891354"/>
                    <a:gd name="connsiteY67" fmla="*/ 824400 h 889141"/>
                    <a:gd name="connsiteX68" fmla="*/ 773509 w 1891354"/>
                    <a:gd name="connsiteY68" fmla="*/ 761214 h 889141"/>
                    <a:gd name="connsiteX69" fmla="*/ 758825 w 1891354"/>
                    <a:gd name="connsiteY69" fmla="*/ 420654 h 889141"/>
                    <a:gd name="connsiteX70" fmla="*/ 773509 w 1891354"/>
                    <a:gd name="connsiteY70" fmla="*/ 80094 h 889141"/>
                    <a:gd name="connsiteX71" fmla="*/ 781903 w 1891354"/>
                    <a:gd name="connsiteY71" fmla="*/ 7677 h 889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891354" h="889141">
                      <a:moveTo>
                        <a:pt x="1686440" y="162217"/>
                      </a:moveTo>
                      <a:lnTo>
                        <a:pt x="1790082" y="224257"/>
                      </a:lnTo>
                      <a:lnTo>
                        <a:pt x="1875938" y="302379"/>
                      </a:lnTo>
                      <a:lnTo>
                        <a:pt x="1883756" y="340187"/>
                      </a:lnTo>
                      <a:cubicBezTo>
                        <a:pt x="1888770" y="376678"/>
                        <a:pt x="1891354" y="413870"/>
                        <a:pt x="1891354" y="451620"/>
                      </a:cubicBezTo>
                      <a:cubicBezTo>
                        <a:pt x="1891354" y="527121"/>
                        <a:pt x="1881018" y="600389"/>
                        <a:pt x="1861582" y="670277"/>
                      </a:cubicBezTo>
                      <a:lnTo>
                        <a:pt x="1830806" y="758040"/>
                      </a:lnTo>
                      <a:lnTo>
                        <a:pt x="1790082" y="793033"/>
                      </a:lnTo>
                      <a:lnTo>
                        <a:pt x="1708781" y="841700"/>
                      </a:lnTo>
                      <a:lnTo>
                        <a:pt x="1689345" y="830010"/>
                      </a:lnTo>
                      <a:lnTo>
                        <a:pt x="1668604" y="821537"/>
                      </a:lnTo>
                      <a:lnTo>
                        <a:pt x="1710396" y="652919"/>
                      </a:lnTo>
                      <a:cubicBezTo>
                        <a:pt x="1720794" y="589278"/>
                        <a:pt x="1726254" y="523385"/>
                        <a:pt x="1726254" y="455894"/>
                      </a:cubicBezTo>
                      <a:cubicBezTo>
                        <a:pt x="1726254" y="388403"/>
                        <a:pt x="1720794" y="322510"/>
                        <a:pt x="1710396" y="258869"/>
                      </a:cubicBezTo>
                      <a:close/>
                      <a:moveTo>
                        <a:pt x="208231" y="148833"/>
                      </a:moveTo>
                      <a:lnTo>
                        <a:pt x="180959" y="258869"/>
                      </a:lnTo>
                      <a:cubicBezTo>
                        <a:pt x="170561" y="322510"/>
                        <a:pt x="165100" y="388403"/>
                        <a:pt x="165100" y="455894"/>
                      </a:cubicBezTo>
                      <a:cubicBezTo>
                        <a:pt x="165100" y="590876"/>
                        <a:pt x="186943" y="719468"/>
                        <a:pt x="226442" y="836429"/>
                      </a:cubicBezTo>
                      <a:lnTo>
                        <a:pt x="231367" y="847794"/>
                      </a:lnTo>
                      <a:lnTo>
                        <a:pt x="219669" y="840640"/>
                      </a:lnTo>
                      <a:cubicBezTo>
                        <a:pt x="201065" y="829264"/>
                        <a:pt x="182462" y="819566"/>
                        <a:pt x="163858" y="816582"/>
                      </a:cubicBezTo>
                      <a:lnTo>
                        <a:pt x="128551" y="820830"/>
                      </a:lnTo>
                      <a:lnTo>
                        <a:pt x="82116" y="793033"/>
                      </a:lnTo>
                      <a:lnTo>
                        <a:pt x="71298" y="783737"/>
                      </a:lnTo>
                      <a:lnTo>
                        <a:pt x="65595" y="772433"/>
                      </a:lnTo>
                      <a:cubicBezTo>
                        <a:pt x="23258" y="673098"/>
                        <a:pt x="0" y="564872"/>
                        <a:pt x="0" y="451620"/>
                      </a:cubicBezTo>
                      <a:cubicBezTo>
                        <a:pt x="0" y="413870"/>
                        <a:pt x="2584" y="376678"/>
                        <a:pt x="7598" y="340187"/>
                      </a:cubicBezTo>
                      <a:lnTo>
                        <a:pt x="19857" y="280908"/>
                      </a:lnTo>
                      <a:lnTo>
                        <a:pt x="82117" y="224257"/>
                      </a:lnTo>
                      <a:cubicBezTo>
                        <a:pt x="119131" y="197197"/>
                        <a:pt x="161280" y="171990"/>
                        <a:pt x="207873" y="148979"/>
                      </a:cubicBezTo>
                      <a:close/>
                      <a:moveTo>
                        <a:pt x="1275321" y="30520"/>
                      </a:moveTo>
                      <a:lnTo>
                        <a:pt x="1336970" y="39972"/>
                      </a:lnTo>
                      <a:lnTo>
                        <a:pt x="1506720" y="85478"/>
                      </a:lnTo>
                      <a:lnTo>
                        <a:pt x="1536516" y="192427"/>
                      </a:lnTo>
                      <a:cubicBezTo>
                        <a:pt x="1554592" y="274616"/>
                        <a:pt x="1564329" y="362001"/>
                        <a:pt x="1564329" y="452602"/>
                      </a:cubicBezTo>
                      <a:cubicBezTo>
                        <a:pt x="1564329" y="588504"/>
                        <a:pt x="1542420" y="717169"/>
                        <a:pt x="1503323" y="831918"/>
                      </a:cubicBezTo>
                      <a:lnTo>
                        <a:pt x="1483375" y="881001"/>
                      </a:lnTo>
                      <a:lnTo>
                        <a:pt x="1466103" y="874768"/>
                      </a:lnTo>
                      <a:cubicBezTo>
                        <a:pt x="1404092" y="842443"/>
                        <a:pt x="1342080" y="772819"/>
                        <a:pt x="1280068" y="852389"/>
                      </a:cubicBezTo>
                      <a:lnTo>
                        <a:pt x="1278610" y="853767"/>
                      </a:lnTo>
                      <a:lnTo>
                        <a:pt x="1304899" y="686581"/>
                      </a:lnTo>
                      <a:cubicBezTo>
                        <a:pt x="1312589" y="611795"/>
                        <a:pt x="1316679" y="533394"/>
                        <a:pt x="1316679" y="452602"/>
                      </a:cubicBezTo>
                      <a:cubicBezTo>
                        <a:pt x="1316679" y="371811"/>
                        <a:pt x="1312589" y="293409"/>
                        <a:pt x="1304899" y="218624"/>
                      </a:cubicBezTo>
                      <a:close/>
                      <a:moveTo>
                        <a:pt x="610001" y="28508"/>
                      </a:moveTo>
                      <a:lnTo>
                        <a:pt x="580105" y="218624"/>
                      </a:lnTo>
                      <a:cubicBezTo>
                        <a:pt x="572415" y="293409"/>
                        <a:pt x="568325" y="371811"/>
                        <a:pt x="568325" y="452602"/>
                      </a:cubicBezTo>
                      <a:cubicBezTo>
                        <a:pt x="568325" y="533394"/>
                        <a:pt x="572415" y="611795"/>
                        <a:pt x="580105" y="686581"/>
                      </a:cubicBezTo>
                      <a:lnTo>
                        <a:pt x="611645" y="887151"/>
                      </a:lnTo>
                      <a:lnTo>
                        <a:pt x="601041" y="886168"/>
                      </a:lnTo>
                      <a:cubicBezTo>
                        <a:pt x="554532" y="873463"/>
                        <a:pt x="508023" y="824042"/>
                        <a:pt x="461514" y="816582"/>
                      </a:cubicBezTo>
                      <a:cubicBezTo>
                        <a:pt x="442911" y="813599"/>
                        <a:pt x="424307" y="817329"/>
                        <a:pt x="405704" y="832807"/>
                      </a:cubicBezTo>
                      <a:lnTo>
                        <a:pt x="393580" y="845569"/>
                      </a:lnTo>
                      <a:lnTo>
                        <a:pt x="388031" y="831918"/>
                      </a:lnTo>
                      <a:cubicBezTo>
                        <a:pt x="348935" y="717169"/>
                        <a:pt x="327025" y="588504"/>
                        <a:pt x="327025" y="452602"/>
                      </a:cubicBezTo>
                      <a:cubicBezTo>
                        <a:pt x="327025" y="362001"/>
                        <a:pt x="336763" y="274616"/>
                        <a:pt x="354839" y="192427"/>
                      </a:cubicBezTo>
                      <a:lnTo>
                        <a:pt x="386181" y="79928"/>
                      </a:lnTo>
                      <a:lnTo>
                        <a:pt x="535228" y="39972"/>
                      </a:lnTo>
                      <a:close/>
                      <a:moveTo>
                        <a:pt x="936099" y="0"/>
                      </a:moveTo>
                      <a:lnTo>
                        <a:pt x="1109562" y="8637"/>
                      </a:lnTo>
                      <a:lnTo>
                        <a:pt x="1117846" y="80094"/>
                      </a:lnTo>
                      <a:cubicBezTo>
                        <a:pt x="1127301" y="184769"/>
                        <a:pt x="1132529" y="299852"/>
                        <a:pt x="1132529" y="420654"/>
                      </a:cubicBezTo>
                      <a:cubicBezTo>
                        <a:pt x="1132529" y="541456"/>
                        <a:pt x="1127301" y="656539"/>
                        <a:pt x="1117846" y="761214"/>
                      </a:cubicBezTo>
                      <a:lnTo>
                        <a:pt x="1108876" y="838595"/>
                      </a:lnTo>
                      <a:lnTo>
                        <a:pt x="1084732" y="825464"/>
                      </a:lnTo>
                      <a:cubicBezTo>
                        <a:pt x="1075430" y="821245"/>
                        <a:pt x="1066128" y="818074"/>
                        <a:pt x="1056826" y="816582"/>
                      </a:cubicBezTo>
                      <a:cubicBezTo>
                        <a:pt x="1032022" y="812604"/>
                        <a:pt x="1007217" y="820561"/>
                        <a:pt x="982412" y="852389"/>
                      </a:cubicBezTo>
                      <a:cubicBezTo>
                        <a:pt x="920400" y="931960"/>
                        <a:pt x="858389" y="862335"/>
                        <a:pt x="796377" y="830010"/>
                      </a:cubicBezTo>
                      <a:lnTo>
                        <a:pt x="780833" y="824400"/>
                      </a:lnTo>
                      <a:lnTo>
                        <a:pt x="773509" y="761214"/>
                      </a:lnTo>
                      <a:cubicBezTo>
                        <a:pt x="764054" y="656539"/>
                        <a:pt x="758825" y="541456"/>
                        <a:pt x="758825" y="420654"/>
                      </a:cubicBezTo>
                      <a:cubicBezTo>
                        <a:pt x="758825" y="299852"/>
                        <a:pt x="764054" y="184769"/>
                        <a:pt x="773509" y="80094"/>
                      </a:cubicBezTo>
                      <a:lnTo>
                        <a:pt x="781903" y="76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473F60E-14B1-4072-A882-7E5230EDBFF7}"/>
                  </a:ext>
                </a:extLst>
              </p:cNvPr>
              <p:cNvSpPr/>
              <p:nvPr/>
            </p:nvSpPr>
            <p:spPr>
              <a:xfrm>
                <a:off x="3906810" y="4207712"/>
                <a:ext cx="1985948" cy="1663291"/>
              </a:xfrm>
              <a:custGeom>
                <a:avLst/>
                <a:gdLst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7464 w 1985948"/>
                  <a:gd name="connsiteY72" fmla="*/ 932223 h 1663291"/>
                  <a:gd name="connsiteX73" fmla="*/ 1448095 w 1985948"/>
                  <a:gd name="connsiteY73" fmla="*/ 924945 h 1663291"/>
                  <a:gd name="connsiteX74" fmla="*/ 1764383 w 1985948"/>
                  <a:gd name="connsiteY74" fmla="*/ 775625 h 1663291"/>
                  <a:gd name="connsiteX75" fmla="*/ 1835503 w 1985948"/>
                  <a:gd name="connsiteY75" fmla="*/ 479459 h 1663291"/>
                  <a:gd name="connsiteX76" fmla="*/ 1819809 w 1985948"/>
                  <a:gd name="connsiteY76" fmla="*/ 422805 h 1663291"/>
                  <a:gd name="connsiteX77" fmla="*/ 1818688 w 1985948"/>
                  <a:gd name="connsiteY77" fmla="*/ 422903 h 1663291"/>
                  <a:gd name="connsiteX78" fmla="*/ 1730303 w 1985948"/>
                  <a:gd name="connsiteY78" fmla="*/ 362737 h 1663291"/>
                  <a:gd name="connsiteX79" fmla="*/ 1724591 w 1985948"/>
                  <a:gd name="connsiteY79" fmla="*/ 347665 h 1663291"/>
                  <a:gd name="connsiteX80" fmla="*/ 1597800 w 1985948"/>
                  <a:gd name="connsiteY80" fmla="*/ 274462 h 1663291"/>
                  <a:gd name="connsiteX81" fmla="*/ 1580958 w 1985948"/>
                  <a:gd name="connsiteY81" fmla="*/ 240623 h 1663291"/>
                  <a:gd name="connsiteX82" fmla="*/ 1585285 w 1985948"/>
                  <a:gd name="connsiteY82" fmla="*/ 227754 h 1663291"/>
                  <a:gd name="connsiteX83" fmla="*/ 1594267 w 1985948"/>
                  <a:gd name="connsiteY83" fmla="*/ 217571 h 1663291"/>
                  <a:gd name="connsiteX84" fmla="*/ 1631993 w 1985948"/>
                  <a:gd name="connsiteY84" fmla="*/ 215239 h 1663291"/>
                  <a:gd name="connsiteX85" fmla="*/ 1699536 w 1985948"/>
                  <a:gd name="connsiteY85" fmla="*/ 254235 h 1663291"/>
                  <a:gd name="connsiteX86" fmla="*/ 1655326 w 1985948"/>
                  <a:gd name="connsiteY86" fmla="*/ 89241 h 1663291"/>
                  <a:gd name="connsiteX87" fmla="*/ 1675891 w 1985948"/>
                  <a:gd name="connsiteY87" fmla="*/ 53622 h 1663291"/>
                  <a:gd name="connsiteX88" fmla="*/ 1711509 w 1985948"/>
                  <a:gd name="connsiteY88" fmla="*/ 74187 h 1663291"/>
                  <a:gd name="connsiteX89" fmla="*/ 1750768 w 1985948"/>
                  <a:gd name="connsiteY89" fmla="*/ 220702 h 1663291"/>
                  <a:gd name="connsiteX90" fmla="*/ 1759171 w 1985948"/>
                  <a:gd name="connsiteY90" fmla="*/ 218450 h 1663291"/>
                  <a:gd name="connsiteX91" fmla="*/ 1710449 w 1985948"/>
                  <a:gd name="connsiteY91" fmla="*/ 36616 h 1663291"/>
                  <a:gd name="connsiteX92" fmla="*/ 1731013 w 1985948"/>
                  <a:gd name="connsiteY92" fmla="*/ 998 h 1663291"/>
                  <a:gd name="connsiteX0" fmla="*/ 1731013 w 1985948"/>
                  <a:gd name="connsiteY0" fmla="*/ 998 h 1663291"/>
                  <a:gd name="connsiteX1" fmla="*/ 1766631 w 1985948"/>
                  <a:gd name="connsiteY1" fmla="*/ 21562 h 1663291"/>
                  <a:gd name="connsiteX2" fmla="*/ 1815354 w 1985948"/>
                  <a:gd name="connsiteY2" fmla="*/ 203396 h 1663291"/>
                  <a:gd name="connsiteX3" fmla="*/ 1824474 w 1985948"/>
                  <a:gd name="connsiteY3" fmla="*/ 200952 h 1663291"/>
                  <a:gd name="connsiteX4" fmla="*/ 1782289 w 1985948"/>
                  <a:gd name="connsiteY4" fmla="*/ 43517 h 1663291"/>
                  <a:gd name="connsiteX5" fmla="*/ 1802853 w 1985948"/>
                  <a:gd name="connsiteY5" fmla="*/ 7899 h 1663291"/>
                  <a:gd name="connsiteX6" fmla="*/ 1838472 w 1985948"/>
                  <a:gd name="connsiteY6" fmla="*/ 28463 h 1663291"/>
                  <a:gd name="connsiteX7" fmla="*/ 1880656 w 1985948"/>
                  <a:gd name="connsiteY7" fmla="*/ 185898 h 1663291"/>
                  <a:gd name="connsiteX8" fmla="*/ 1889059 w 1985948"/>
                  <a:gd name="connsiteY8" fmla="*/ 183647 h 1663291"/>
                  <a:gd name="connsiteX9" fmla="*/ 1864269 w 1985948"/>
                  <a:gd name="connsiteY9" fmla="*/ 91132 h 1663291"/>
                  <a:gd name="connsiteX10" fmla="*/ 1872510 w 1985948"/>
                  <a:gd name="connsiteY10" fmla="*/ 66558 h 1663291"/>
                  <a:gd name="connsiteX11" fmla="*/ 1880848 w 1985948"/>
                  <a:gd name="connsiteY11" fmla="*/ 62416 h 1663291"/>
                  <a:gd name="connsiteX12" fmla="*/ 1890141 w 1985948"/>
                  <a:gd name="connsiteY12" fmla="*/ 61833 h 1663291"/>
                  <a:gd name="connsiteX13" fmla="*/ 1909564 w 1985948"/>
                  <a:gd name="connsiteY13" fmla="*/ 78995 h 1663291"/>
                  <a:gd name="connsiteX14" fmla="*/ 1942498 w 1985948"/>
                  <a:gd name="connsiteY14" fmla="*/ 201905 h 1663291"/>
                  <a:gd name="connsiteX15" fmla="*/ 1942500 w 1985948"/>
                  <a:gd name="connsiteY15" fmla="*/ 201910 h 1663291"/>
                  <a:gd name="connsiteX16" fmla="*/ 1962767 w 1985948"/>
                  <a:gd name="connsiteY16" fmla="*/ 277545 h 1663291"/>
                  <a:gd name="connsiteX17" fmla="*/ 1951800 w 1985948"/>
                  <a:gd name="connsiteY17" fmla="*/ 360845 h 1663291"/>
                  <a:gd name="connsiteX18" fmla="*/ 1933419 w 1985948"/>
                  <a:gd name="connsiteY18" fmla="*/ 381982 h 1663291"/>
                  <a:gd name="connsiteX19" fmla="*/ 1972355 w 1985948"/>
                  <a:gd name="connsiteY19" fmla="*/ 497181 h 1663291"/>
                  <a:gd name="connsiteX20" fmla="*/ 1920562 w 1985948"/>
                  <a:gd name="connsiteY20" fmla="*/ 882965 h 1663291"/>
                  <a:gd name="connsiteX21" fmla="*/ 1504652 w 1985948"/>
                  <a:gd name="connsiteY21" fmla="*/ 1113779 h 1663291"/>
                  <a:gd name="connsiteX22" fmla="*/ 1435056 w 1985948"/>
                  <a:gd name="connsiteY22" fmla="*/ 1113748 h 1663291"/>
                  <a:gd name="connsiteX23" fmla="*/ 1423860 w 1985948"/>
                  <a:gd name="connsiteY23" fmla="*/ 1145330 h 1663291"/>
                  <a:gd name="connsiteX24" fmla="*/ 1434884 w 1985948"/>
                  <a:gd name="connsiteY24" fmla="*/ 1471724 h 1663291"/>
                  <a:gd name="connsiteX25" fmla="*/ 1440708 w 1985948"/>
                  <a:gd name="connsiteY25" fmla="*/ 1491454 h 1663291"/>
                  <a:gd name="connsiteX26" fmla="*/ 1331882 w 1985948"/>
                  <a:gd name="connsiteY26" fmla="*/ 1514307 h 1663291"/>
                  <a:gd name="connsiteX27" fmla="*/ 1070044 w 1985948"/>
                  <a:gd name="connsiteY27" fmla="*/ 1530772 h 1663291"/>
                  <a:gd name="connsiteX28" fmla="*/ 808207 w 1985948"/>
                  <a:gd name="connsiteY28" fmla="*/ 1514307 h 1663291"/>
                  <a:gd name="connsiteX29" fmla="*/ 694277 w 1985948"/>
                  <a:gd name="connsiteY29" fmla="*/ 1490382 h 1663291"/>
                  <a:gd name="connsiteX30" fmla="*/ 696074 w 1985948"/>
                  <a:gd name="connsiteY30" fmla="*/ 1471430 h 1663291"/>
                  <a:gd name="connsiteX31" fmla="*/ 662122 w 1985948"/>
                  <a:gd name="connsiteY31" fmla="*/ 1092731 h 1663291"/>
                  <a:gd name="connsiteX32" fmla="*/ 309484 w 1985948"/>
                  <a:gd name="connsiteY32" fmla="*/ 1343321 h 1663291"/>
                  <a:gd name="connsiteX33" fmla="*/ 277415 w 1985948"/>
                  <a:gd name="connsiteY33" fmla="*/ 1394110 h 1663291"/>
                  <a:gd name="connsiteX34" fmla="*/ 302844 w 1985948"/>
                  <a:gd name="connsiteY34" fmla="*/ 1475069 h 1663291"/>
                  <a:gd name="connsiteX35" fmla="*/ 276064 w 1985948"/>
                  <a:gd name="connsiteY35" fmla="*/ 1513783 h 1663291"/>
                  <a:gd name="connsiteX36" fmla="*/ 231099 w 1985948"/>
                  <a:gd name="connsiteY36" fmla="*/ 1494600 h 1663291"/>
                  <a:gd name="connsiteX37" fmla="*/ 216249 w 1985948"/>
                  <a:gd name="connsiteY37" fmla="*/ 1447323 h 1663291"/>
                  <a:gd name="connsiteX38" fmla="*/ 212597 w 1985948"/>
                  <a:gd name="connsiteY38" fmla="*/ 1451826 h 1663291"/>
                  <a:gd name="connsiteX39" fmla="*/ 189280 w 1985948"/>
                  <a:gd name="connsiteY39" fmla="*/ 1512215 h 1663291"/>
                  <a:gd name="connsiteX40" fmla="*/ 192141 w 1985948"/>
                  <a:gd name="connsiteY40" fmla="*/ 1585769 h 1663291"/>
                  <a:gd name="connsiteX41" fmla="*/ 183613 w 1985948"/>
                  <a:gd name="connsiteY41" fmla="*/ 1610021 h 1663291"/>
                  <a:gd name="connsiteX42" fmla="*/ 173647 w 1985948"/>
                  <a:gd name="connsiteY42" fmla="*/ 1618036 h 1663291"/>
                  <a:gd name="connsiteX43" fmla="*/ 161206 w 1985948"/>
                  <a:gd name="connsiteY43" fmla="*/ 1621764 h 1663291"/>
                  <a:gd name="connsiteX44" fmla="*/ 133370 w 1985948"/>
                  <a:gd name="connsiteY44" fmla="*/ 1607791 h 1663291"/>
                  <a:gd name="connsiteX45" fmla="*/ 134123 w 1985948"/>
                  <a:gd name="connsiteY45" fmla="*/ 1627168 h 1663291"/>
                  <a:gd name="connsiteX46" fmla="*/ 125596 w 1985948"/>
                  <a:gd name="connsiteY46" fmla="*/ 1651420 h 1663291"/>
                  <a:gd name="connsiteX47" fmla="*/ 115629 w 1985948"/>
                  <a:gd name="connsiteY47" fmla="*/ 1659434 h 1663291"/>
                  <a:gd name="connsiteX48" fmla="*/ 103188 w 1985948"/>
                  <a:gd name="connsiteY48" fmla="*/ 1663163 h 1663291"/>
                  <a:gd name="connsiteX49" fmla="*/ 69678 w 1985948"/>
                  <a:gd name="connsiteY49" fmla="*/ 1632960 h 1663291"/>
                  <a:gd name="connsiteX50" fmla="*/ 68962 w 1985948"/>
                  <a:gd name="connsiteY50" fmla="*/ 1614562 h 1663291"/>
                  <a:gd name="connsiteX51" fmla="*/ 47665 w 1985948"/>
                  <a:gd name="connsiteY51" fmla="*/ 1620601 h 1663291"/>
                  <a:gd name="connsiteX52" fmla="*/ 23143 w 1985948"/>
                  <a:gd name="connsiteY52" fmla="*/ 1584760 h 1663291"/>
                  <a:gd name="connsiteX53" fmla="*/ 29718 w 1985948"/>
                  <a:gd name="connsiteY53" fmla="*/ 1554508 h 1663291"/>
                  <a:gd name="connsiteX54" fmla="*/ 22769 w 1985948"/>
                  <a:gd name="connsiteY54" fmla="*/ 1555049 h 1663291"/>
                  <a:gd name="connsiteX55" fmla="*/ 892 w 1985948"/>
                  <a:gd name="connsiteY55" fmla="*/ 1523606 h 1663291"/>
                  <a:gd name="connsiteX56" fmla="*/ 18131 w 1985948"/>
                  <a:gd name="connsiteY56" fmla="*/ 1456550 h 1663291"/>
                  <a:gd name="connsiteX57" fmla="*/ 19371 w 1985948"/>
                  <a:gd name="connsiteY57" fmla="*/ 1453951 h 1663291"/>
                  <a:gd name="connsiteX58" fmla="*/ 23165 w 1985948"/>
                  <a:gd name="connsiteY58" fmla="*/ 1446002 h 1663291"/>
                  <a:gd name="connsiteX59" fmla="*/ 23243 w 1985948"/>
                  <a:gd name="connsiteY59" fmla="*/ 1445848 h 1663291"/>
                  <a:gd name="connsiteX60" fmla="*/ 24802 w 1985948"/>
                  <a:gd name="connsiteY60" fmla="*/ 1442782 h 1663291"/>
                  <a:gd name="connsiteX61" fmla="*/ 67295 w 1985948"/>
                  <a:gd name="connsiteY61" fmla="*/ 1386751 h 1663291"/>
                  <a:gd name="connsiteX62" fmla="*/ 105293 w 1985948"/>
                  <a:gd name="connsiteY62" fmla="*/ 1339483 h 1663291"/>
                  <a:gd name="connsiteX63" fmla="*/ 131807 w 1985948"/>
                  <a:gd name="connsiteY63" fmla="*/ 1319146 h 1663291"/>
                  <a:gd name="connsiteX64" fmla="*/ 172320 w 1985948"/>
                  <a:gd name="connsiteY64" fmla="*/ 1254983 h 1663291"/>
                  <a:gd name="connsiteX65" fmla="*/ 825038 w 1985948"/>
                  <a:gd name="connsiteY65" fmla="*/ 902532 h 1663291"/>
                  <a:gd name="connsiteX66" fmla="*/ 970139 w 1985948"/>
                  <a:gd name="connsiteY66" fmla="*/ 823738 h 1663291"/>
                  <a:gd name="connsiteX67" fmla="*/ 981506 w 1985948"/>
                  <a:gd name="connsiteY67" fmla="*/ 609687 h 1663291"/>
                  <a:gd name="connsiteX68" fmla="*/ 1070044 w 1985948"/>
                  <a:gd name="connsiteY68" fmla="*/ 606907 h 1663291"/>
                  <a:gd name="connsiteX69" fmla="*/ 1140344 w 1985948"/>
                  <a:gd name="connsiteY69" fmla="*/ 609115 h 1663291"/>
                  <a:gd name="connsiteX70" fmla="*/ 1151844 w 1985948"/>
                  <a:gd name="connsiteY70" fmla="*/ 838081 h 1663291"/>
                  <a:gd name="connsiteX71" fmla="*/ 1399472 w 1985948"/>
                  <a:gd name="connsiteY71" fmla="*/ 918063 h 1663291"/>
                  <a:gd name="connsiteX72" fmla="*/ 1448095 w 1985948"/>
                  <a:gd name="connsiteY72" fmla="*/ 924945 h 1663291"/>
                  <a:gd name="connsiteX73" fmla="*/ 1764383 w 1985948"/>
                  <a:gd name="connsiteY73" fmla="*/ 775625 h 1663291"/>
                  <a:gd name="connsiteX74" fmla="*/ 1835503 w 1985948"/>
                  <a:gd name="connsiteY74" fmla="*/ 479459 h 1663291"/>
                  <a:gd name="connsiteX75" fmla="*/ 1819809 w 1985948"/>
                  <a:gd name="connsiteY75" fmla="*/ 422805 h 1663291"/>
                  <a:gd name="connsiteX76" fmla="*/ 1818688 w 1985948"/>
                  <a:gd name="connsiteY76" fmla="*/ 422903 h 1663291"/>
                  <a:gd name="connsiteX77" fmla="*/ 1730303 w 1985948"/>
                  <a:gd name="connsiteY77" fmla="*/ 362737 h 1663291"/>
                  <a:gd name="connsiteX78" fmla="*/ 1724591 w 1985948"/>
                  <a:gd name="connsiteY78" fmla="*/ 347665 h 1663291"/>
                  <a:gd name="connsiteX79" fmla="*/ 1597800 w 1985948"/>
                  <a:gd name="connsiteY79" fmla="*/ 274462 h 1663291"/>
                  <a:gd name="connsiteX80" fmla="*/ 1580958 w 1985948"/>
                  <a:gd name="connsiteY80" fmla="*/ 240623 h 1663291"/>
                  <a:gd name="connsiteX81" fmla="*/ 1585285 w 1985948"/>
                  <a:gd name="connsiteY81" fmla="*/ 227754 h 1663291"/>
                  <a:gd name="connsiteX82" fmla="*/ 1594267 w 1985948"/>
                  <a:gd name="connsiteY82" fmla="*/ 217571 h 1663291"/>
                  <a:gd name="connsiteX83" fmla="*/ 1631993 w 1985948"/>
                  <a:gd name="connsiteY83" fmla="*/ 215239 h 1663291"/>
                  <a:gd name="connsiteX84" fmla="*/ 1699536 w 1985948"/>
                  <a:gd name="connsiteY84" fmla="*/ 254235 h 1663291"/>
                  <a:gd name="connsiteX85" fmla="*/ 1655326 w 1985948"/>
                  <a:gd name="connsiteY85" fmla="*/ 89241 h 1663291"/>
                  <a:gd name="connsiteX86" fmla="*/ 1675891 w 1985948"/>
                  <a:gd name="connsiteY86" fmla="*/ 53622 h 1663291"/>
                  <a:gd name="connsiteX87" fmla="*/ 1711509 w 1985948"/>
                  <a:gd name="connsiteY87" fmla="*/ 74187 h 1663291"/>
                  <a:gd name="connsiteX88" fmla="*/ 1750768 w 1985948"/>
                  <a:gd name="connsiteY88" fmla="*/ 220702 h 1663291"/>
                  <a:gd name="connsiteX89" fmla="*/ 1759171 w 1985948"/>
                  <a:gd name="connsiteY89" fmla="*/ 218450 h 1663291"/>
                  <a:gd name="connsiteX90" fmla="*/ 1710449 w 1985948"/>
                  <a:gd name="connsiteY90" fmla="*/ 36616 h 1663291"/>
                  <a:gd name="connsiteX91" fmla="*/ 1731013 w 1985948"/>
                  <a:gd name="connsiteY91" fmla="*/ 998 h 166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1985948" h="1663291">
                    <a:moveTo>
                      <a:pt x="1731013" y="998"/>
                    </a:moveTo>
                    <a:cubicBezTo>
                      <a:pt x="1746527" y="-3159"/>
                      <a:pt x="1762474" y="6048"/>
                      <a:pt x="1766631" y="21562"/>
                    </a:cubicBezTo>
                    <a:lnTo>
                      <a:pt x="1815354" y="203396"/>
                    </a:lnTo>
                    <a:lnTo>
                      <a:pt x="1824474" y="200952"/>
                    </a:lnTo>
                    <a:lnTo>
                      <a:pt x="1782289" y="43517"/>
                    </a:lnTo>
                    <a:cubicBezTo>
                      <a:pt x="1778132" y="28003"/>
                      <a:pt x="1787339" y="12056"/>
                      <a:pt x="1802853" y="7899"/>
                    </a:cubicBezTo>
                    <a:cubicBezTo>
                      <a:pt x="1818368" y="3742"/>
                      <a:pt x="1834315" y="12949"/>
                      <a:pt x="1838472" y="28463"/>
                    </a:cubicBezTo>
                    <a:lnTo>
                      <a:pt x="1880656" y="185898"/>
                    </a:lnTo>
                    <a:lnTo>
                      <a:pt x="1889059" y="183647"/>
                    </a:lnTo>
                    <a:lnTo>
                      <a:pt x="1864269" y="91132"/>
                    </a:lnTo>
                    <a:cubicBezTo>
                      <a:pt x="1861756" y="81751"/>
                      <a:pt x="1865302" y="72174"/>
                      <a:pt x="1872510" y="66558"/>
                    </a:cubicBezTo>
                    <a:lnTo>
                      <a:pt x="1880848" y="62416"/>
                    </a:lnTo>
                    <a:lnTo>
                      <a:pt x="1890141" y="61833"/>
                    </a:lnTo>
                    <a:cubicBezTo>
                      <a:pt x="1899190" y="63094"/>
                      <a:pt x="1907050" y="69614"/>
                      <a:pt x="1909564" y="78995"/>
                    </a:cubicBezTo>
                    <a:lnTo>
                      <a:pt x="1942498" y="201905"/>
                    </a:lnTo>
                    <a:cubicBezTo>
                      <a:pt x="1942499" y="201907"/>
                      <a:pt x="1942499" y="201908"/>
                      <a:pt x="1942500" y="201910"/>
                    </a:cubicBezTo>
                    <a:lnTo>
                      <a:pt x="1962767" y="277545"/>
                    </a:lnTo>
                    <a:cubicBezTo>
                      <a:pt x="1970612" y="306826"/>
                      <a:pt x="1965847" y="336515"/>
                      <a:pt x="1951800" y="360845"/>
                    </a:cubicBezTo>
                    <a:lnTo>
                      <a:pt x="1933419" y="381982"/>
                    </a:lnTo>
                    <a:lnTo>
                      <a:pt x="1972355" y="497181"/>
                    </a:lnTo>
                    <a:cubicBezTo>
                      <a:pt x="2002054" y="639324"/>
                      <a:pt x="1982335" y="788718"/>
                      <a:pt x="1920562" y="882965"/>
                    </a:cubicBezTo>
                    <a:cubicBezTo>
                      <a:pt x="1848494" y="992920"/>
                      <a:pt x="1675748" y="1099932"/>
                      <a:pt x="1504652" y="1113779"/>
                    </a:cubicBezTo>
                    <a:lnTo>
                      <a:pt x="1435056" y="1113748"/>
                    </a:lnTo>
                    <a:lnTo>
                      <a:pt x="1423860" y="1145330"/>
                    </a:lnTo>
                    <a:cubicBezTo>
                      <a:pt x="1404674" y="1225512"/>
                      <a:pt x="1412737" y="1376149"/>
                      <a:pt x="1434884" y="1471724"/>
                    </a:cubicBezTo>
                    <a:lnTo>
                      <a:pt x="1440708" y="1491454"/>
                    </a:lnTo>
                    <a:lnTo>
                      <a:pt x="1331882" y="1514307"/>
                    </a:lnTo>
                    <a:cubicBezTo>
                      <a:pt x="1251403" y="1524910"/>
                      <a:pt x="1162922" y="1530772"/>
                      <a:pt x="1070044" y="1530772"/>
                    </a:cubicBezTo>
                    <a:cubicBezTo>
                      <a:pt x="977167" y="1530772"/>
                      <a:pt x="888685" y="1524910"/>
                      <a:pt x="808207" y="1514307"/>
                    </a:cubicBezTo>
                    <a:lnTo>
                      <a:pt x="694277" y="1490382"/>
                    </a:lnTo>
                    <a:lnTo>
                      <a:pt x="696074" y="1471430"/>
                    </a:lnTo>
                    <a:cubicBezTo>
                      <a:pt x="706710" y="1347652"/>
                      <a:pt x="717868" y="1118074"/>
                      <a:pt x="662122" y="1092731"/>
                    </a:cubicBezTo>
                    <a:cubicBezTo>
                      <a:pt x="616659" y="1081141"/>
                      <a:pt x="396410" y="1226284"/>
                      <a:pt x="309484" y="1343321"/>
                    </a:cubicBezTo>
                    <a:lnTo>
                      <a:pt x="277415" y="1394110"/>
                    </a:lnTo>
                    <a:lnTo>
                      <a:pt x="302844" y="1475069"/>
                    </a:lnTo>
                    <a:cubicBezTo>
                      <a:pt x="307867" y="1491056"/>
                      <a:pt x="295877" y="1508390"/>
                      <a:pt x="276064" y="1513783"/>
                    </a:cubicBezTo>
                    <a:cubicBezTo>
                      <a:pt x="256253" y="1519176"/>
                      <a:pt x="236121" y="1510588"/>
                      <a:pt x="231099" y="1494600"/>
                    </a:cubicBezTo>
                    <a:lnTo>
                      <a:pt x="216249" y="1447323"/>
                    </a:lnTo>
                    <a:lnTo>
                      <a:pt x="212597" y="1451826"/>
                    </a:lnTo>
                    <a:lnTo>
                      <a:pt x="189280" y="1512215"/>
                    </a:lnTo>
                    <a:lnTo>
                      <a:pt x="192141" y="1585769"/>
                    </a:lnTo>
                    <a:cubicBezTo>
                      <a:pt x="192496" y="1594909"/>
                      <a:pt x="189212" y="1603508"/>
                      <a:pt x="183613" y="1610021"/>
                    </a:cubicBezTo>
                    <a:cubicBezTo>
                      <a:pt x="180815" y="1613278"/>
                      <a:pt x="177437" y="1616014"/>
                      <a:pt x="173647" y="1618036"/>
                    </a:cubicBezTo>
                    <a:cubicBezTo>
                      <a:pt x="169857" y="1620056"/>
                      <a:pt x="165655" y="1621364"/>
                      <a:pt x="161206" y="1621764"/>
                    </a:cubicBezTo>
                    <a:cubicBezTo>
                      <a:pt x="149414" y="1622823"/>
                      <a:pt x="138849" y="1617244"/>
                      <a:pt x="133370" y="1607791"/>
                    </a:cubicBezTo>
                    <a:lnTo>
                      <a:pt x="134123" y="1627168"/>
                    </a:lnTo>
                    <a:cubicBezTo>
                      <a:pt x="134478" y="1636308"/>
                      <a:pt x="131193" y="1644906"/>
                      <a:pt x="125596" y="1651420"/>
                    </a:cubicBezTo>
                    <a:cubicBezTo>
                      <a:pt x="122797" y="1654677"/>
                      <a:pt x="119419" y="1657413"/>
                      <a:pt x="115629" y="1659434"/>
                    </a:cubicBezTo>
                    <a:cubicBezTo>
                      <a:pt x="111840" y="1661455"/>
                      <a:pt x="107637" y="1662763"/>
                      <a:pt x="103188" y="1663163"/>
                    </a:cubicBezTo>
                    <a:cubicBezTo>
                      <a:pt x="85392" y="1664761"/>
                      <a:pt x="70389" y="1651239"/>
                      <a:pt x="69678" y="1632960"/>
                    </a:cubicBezTo>
                    <a:cubicBezTo>
                      <a:pt x="69439" y="1626827"/>
                      <a:pt x="69201" y="1620695"/>
                      <a:pt x="68962" y="1614562"/>
                    </a:cubicBezTo>
                    <a:cubicBezTo>
                      <a:pt x="62811" y="1619071"/>
                      <a:pt x="55246" y="1621251"/>
                      <a:pt x="47665" y="1620601"/>
                    </a:cubicBezTo>
                    <a:cubicBezTo>
                      <a:pt x="30146" y="1619099"/>
                      <a:pt x="19167" y="1603053"/>
                      <a:pt x="23143" y="1584760"/>
                    </a:cubicBezTo>
                    <a:lnTo>
                      <a:pt x="29718" y="1554508"/>
                    </a:lnTo>
                    <a:lnTo>
                      <a:pt x="22769" y="1555049"/>
                    </a:lnTo>
                    <a:cubicBezTo>
                      <a:pt x="6691" y="1553225"/>
                      <a:pt x="-3103" y="1539147"/>
                      <a:pt x="892" y="1523606"/>
                    </a:cubicBezTo>
                    <a:lnTo>
                      <a:pt x="18131" y="1456550"/>
                    </a:lnTo>
                    <a:cubicBezTo>
                      <a:pt x="18365" y="1455639"/>
                      <a:pt x="18642" y="1454743"/>
                      <a:pt x="19371" y="1453951"/>
                    </a:cubicBezTo>
                    <a:cubicBezTo>
                      <a:pt x="19986" y="1451180"/>
                      <a:pt x="21140" y="1448439"/>
                      <a:pt x="23165" y="1446002"/>
                    </a:cubicBezTo>
                    <a:cubicBezTo>
                      <a:pt x="23174" y="1445940"/>
                      <a:pt x="23208" y="1445893"/>
                      <a:pt x="23243" y="1445848"/>
                    </a:cubicBezTo>
                    <a:lnTo>
                      <a:pt x="24802" y="1442782"/>
                    </a:lnTo>
                    <a:lnTo>
                      <a:pt x="67295" y="1386751"/>
                    </a:lnTo>
                    <a:cubicBezTo>
                      <a:pt x="79787" y="1377777"/>
                      <a:pt x="88683" y="1357795"/>
                      <a:pt x="105293" y="1339483"/>
                    </a:cubicBezTo>
                    <a:lnTo>
                      <a:pt x="131807" y="1319146"/>
                    </a:lnTo>
                    <a:lnTo>
                      <a:pt x="172320" y="1254983"/>
                    </a:lnTo>
                    <a:cubicBezTo>
                      <a:pt x="322246" y="1053122"/>
                      <a:pt x="561845" y="923494"/>
                      <a:pt x="825038" y="902532"/>
                    </a:cubicBezTo>
                    <a:cubicBezTo>
                      <a:pt x="937699" y="893730"/>
                      <a:pt x="955111" y="884929"/>
                      <a:pt x="970139" y="823738"/>
                    </a:cubicBezTo>
                    <a:lnTo>
                      <a:pt x="981506" y="609687"/>
                    </a:lnTo>
                    <a:lnTo>
                      <a:pt x="1070044" y="606907"/>
                    </a:lnTo>
                    <a:lnTo>
                      <a:pt x="1140344" y="609115"/>
                    </a:lnTo>
                    <a:lnTo>
                      <a:pt x="1151844" y="838081"/>
                    </a:lnTo>
                    <a:cubicBezTo>
                      <a:pt x="1179002" y="899888"/>
                      <a:pt x="1239365" y="893824"/>
                      <a:pt x="1399472" y="918063"/>
                    </a:cubicBezTo>
                    <a:lnTo>
                      <a:pt x="1448095" y="924945"/>
                    </a:lnTo>
                    <a:cubicBezTo>
                      <a:pt x="1572720" y="935751"/>
                      <a:pt x="1693530" y="878716"/>
                      <a:pt x="1764383" y="775625"/>
                    </a:cubicBezTo>
                    <a:cubicBezTo>
                      <a:pt x="1817523" y="698306"/>
                      <a:pt x="1847122" y="580820"/>
                      <a:pt x="1835503" y="479459"/>
                    </a:cubicBezTo>
                    <a:lnTo>
                      <a:pt x="1819809" y="422805"/>
                    </a:lnTo>
                    <a:lnTo>
                      <a:pt x="1818688" y="422903"/>
                    </a:lnTo>
                    <a:cubicBezTo>
                      <a:pt x="1781237" y="419554"/>
                      <a:pt x="1747429" y="396989"/>
                      <a:pt x="1730303" y="362737"/>
                    </a:cubicBezTo>
                    <a:lnTo>
                      <a:pt x="1724591" y="347665"/>
                    </a:lnTo>
                    <a:lnTo>
                      <a:pt x="1597800" y="274462"/>
                    </a:lnTo>
                    <a:cubicBezTo>
                      <a:pt x="1585535" y="267381"/>
                      <a:pt x="1579317" y="253847"/>
                      <a:pt x="1580958" y="240623"/>
                    </a:cubicBezTo>
                    <a:lnTo>
                      <a:pt x="1585285" y="227754"/>
                    </a:lnTo>
                    <a:lnTo>
                      <a:pt x="1594267" y="217571"/>
                    </a:lnTo>
                    <a:cubicBezTo>
                      <a:pt x="1604898" y="209539"/>
                      <a:pt x="1619728" y="208157"/>
                      <a:pt x="1631993" y="215239"/>
                    </a:cubicBezTo>
                    <a:lnTo>
                      <a:pt x="1699536" y="254235"/>
                    </a:lnTo>
                    <a:lnTo>
                      <a:pt x="1655326" y="89241"/>
                    </a:lnTo>
                    <a:cubicBezTo>
                      <a:pt x="1651169" y="73726"/>
                      <a:pt x="1660376" y="57779"/>
                      <a:pt x="1675891" y="53622"/>
                    </a:cubicBezTo>
                    <a:cubicBezTo>
                      <a:pt x="1691405" y="49465"/>
                      <a:pt x="1707352" y="58672"/>
                      <a:pt x="1711509" y="74187"/>
                    </a:cubicBezTo>
                    <a:lnTo>
                      <a:pt x="1750768" y="220702"/>
                    </a:lnTo>
                    <a:lnTo>
                      <a:pt x="1759171" y="218450"/>
                    </a:lnTo>
                    <a:lnTo>
                      <a:pt x="1710449" y="36616"/>
                    </a:lnTo>
                    <a:cubicBezTo>
                      <a:pt x="1706292" y="21102"/>
                      <a:pt x="1715499" y="5155"/>
                      <a:pt x="1731013" y="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EA6A6EAC-D971-4B6F-9560-176D67A813A3}"/>
                  </a:ext>
                </a:extLst>
              </p:cNvPr>
              <p:cNvGrpSpPr/>
              <p:nvPr/>
            </p:nvGrpSpPr>
            <p:grpSpPr>
              <a:xfrm>
                <a:off x="4413612" y="3914657"/>
                <a:ext cx="1094916" cy="1106890"/>
                <a:chOff x="4413612" y="4221703"/>
                <a:chExt cx="1094916" cy="1106890"/>
              </a:xfrm>
            </p:grpSpPr>
            <p:sp>
              <p:nvSpPr>
                <p:cNvPr id="484" name="片側の 2 つの角を丸めた四角形 181">
                  <a:extLst>
                    <a:ext uri="{FF2B5EF4-FFF2-40B4-BE49-F238E27FC236}">
                      <a16:creationId xmlns:a16="http://schemas.microsoft.com/office/drawing/2014/main" id="{F257A904-8071-4DB6-BA4E-07569E324187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4D2EFEB7-160B-418E-82F5-1A83E3E9836B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8A448F5A-F4E7-4853-8A3B-EFA508CAC56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9" name="円/楕円 204">
                      <a:extLst>
                        <a:ext uri="{FF2B5EF4-FFF2-40B4-BE49-F238E27FC236}">
                          <a16:creationId xmlns:a16="http://schemas.microsoft.com/office/drawing/2014/main" id="{B1E30CB4-BA8C-44EA-BDEA-7B75AB2203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0" name="円/楕円 205">
                      <a:extLst>
                        <a:ext uri="{FF2B5EF4-FFF2-40B4-BE49-F238E27FC236}">
                          <a16:creationId xmlns:a16="http://schemas.microsoft.com/office/drawing/2014/main" id="{1F04BDD4-6246-44DA-A20B-2DC2CE81E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5" name="グループ化 494">
                    <a:extLst>
                      <a:ext uri="{FF2B5EF4-FFF2-40B4-BE49-F238E27FC236}">
                        <a16:creationId xmlns:a16="http://schemas.microsoft.com/office/drawing/2014/main" id="{7C74E0CD-9761-4250-851A-3C6724ED101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7" name="円/楕円 202">
                      <a:extLst>
                        <a:ext uri="{FF2B5EF4-FFF2-40B4-BE49-F238E27FC236}">
                          <a16:creationId xmlns:a16="http://schemas.microsoft.com/office/drawing/2014/main" id="{2C11AE30-DD01-4691-88DC-925E0761A5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8" name="円/楕円 203">
                      <a:extLst>
                        <a:ext uri="{FF2B5EF4-FFF2-40B4-BE49-F238E27FC236}">
                          <a16:creationId xmlns:a16="http://schemas.microsoft.com/office/drawing/2014/main" id="{53A363F9-675C-4D4E-AC50-BF2366EC13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6" name="円/楕円 201">
                    <a:extLst>
                      <a:ext uri="{FF2B5EF4-FFF2-40B4-BE49-F238E27FC236}">
                        <a16:creationId xmlns:a16="http://schemas.microsoft.com/office/drawing/2014/main" id="{AC56C419-9713-4E74-9E5D-DE2788A0756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6" name="円/楕円 27">
                  <a:extLst>
                    <a:ext uri="{FF2B5EF4-FFF2-40B4-BE49-F238E27FC236}">
                      <a16:creationId xmlns:a16="http://schemas.microsoft.com/office/drawing/2014/main" id="{E80A1EC1-ACF4-4628-94A0-260F4C80264D}"/>
                    </a:ext>
                  </a:extLst>
                </p:cNvPr>
                <p:cNvSpPr/>
                <p:nvPr/>
              </p:nvSpPr>
              <p:spPr>
                <a:xfrm rot="10800000">
                  <a:off x="4617913" y="462298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7" name="円/楕円 27">
                  <a:extLst>
                    <a:ext uri="{FF2B5EF4-FFF2-40B4-BE49-F238E27FC236}">
                      <a16:creationId xmlns:a16="http://schemas.microsoft.com/office/drawing/2014/main" id="{8D3CD0CA-3403-46B9-B6B8-BD2CCD1E2E8F}"/>
                    </a:ext>
                  </a:extLst>
                </p:cNvPr>
                <p:cNvSpPr/>
                <p:nvPr/>
              </p:nvSpPr>
              <p:spPr>
                <a:xfrm rot="10800000">
                  <a:off x="5084088" y="4622473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" name="正方形/長方形 67">
                  <a:extLst>
                    <a:ext uri="{FF2B5EF4-FFF2-40B4-BE49-F238E27FC236}">
                      <a16:creationId xmlns:a16="http://schemas.microsoft.com/office/drawing/2014/main" id="{52D897B9-5A6B-4658-9414-22F75AC3D786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円/楕円 189">
                  <a:extLst>
                    <a:ext uri="{FF2B5EF4-FFF2-40B4-BE49-F238E27FC236}">
                      <a16:creationId xmlns:a16="http://schemas.microsoft.com/office/drawing/2014/main" id="{FB2ACFB0-1C93-4C9B-95A3-745122C287FF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円/楕円 190">
                  <a:extLst>
                    <a:ext uri="{FF2B5EF4-FFF2-40B4-BE49-F238E27FC236}">
                      <a16:creationId xmlns:a16="http://schemas.microsoft.com/office/drawing/2014/main" id="{995418C6-8016-4E0B-8425-D83239B738D8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4C5FB57E-40EA-42E5-8D76-67B5F59044E8}"/>
                    </a:ext>
                  </a:extLst>
                </p:cNvPr>
                <p:cNvGrpSpPr/>
                <p:nvPr/>
              </p:nvGrpSpPr>
              <p:grpSpPr>
                <a:xfrm>
                  <a:off x="4461932" y="4221703"/>
                  <a:ext cx="998274" cy="390725"/>
                  <a:chOff x="1487204" y="4240039"/>
                  <a:chExt cx="1021046" cy="394022"/>
                </a:xfrm>
                <a:solidFill>
                  <a:srgbClr val="FFFF00"/>
                </a:solidFill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72833B9D-A218-4ACD-AAD4-2AA41AE01DDF}"/>
                      </a:ext>
                    </a:extLst>
                  </p:cNvPr>
                  <p:cNvSpPr/>
                  <p:nvPr/>
                </p:nvSpPr>
                <p:spPr>
                  <a:xfrm>
                    <a:off x="1487204" y="424252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B8BA063B-4FAC-4B98-89F5-119A5657F323}"/>
                      </a:ext>
                    </a:extLst>
                  </p:cNvPr>
                  <p:cNvSpPr/>
                  <p:nvPr/>
                </p:nvSpPr>
                <p:spPr>
                  <a:xfrm>
                    <a:off x="1718595" y="424003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D9468398-CBD0-48B8-9754-47B6148C9294}"/>
                  </a:ext>
                </a:extLst>
              </p:cNvPr>
              <p:cNvSpPr/>
              <p:nvPr/>
            </p:nvSpPr>
            <p:spPr>
              <a:xfrm>
                <a:off x="4303290" y="5319444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BF144647-2C46-4858-91C4-B29B5296BBA8}"/>
                  </a:ext>
                </a:extLst>
              </p:cNvPr>
              <p:cNvSpPr/>
              <p:nvPr/>
            </p:nvSpPr>
            <p:spPr>
              <a:xfrm>
                <a:off x="4599110" y="5114802"/>
                <a:ext cx="746431" cy="627188"/>
              </a:xfrm>
              <a:custGeom>
                <a:avLst/>
                <a:gdLst>
                  <a:gd name="connsiteX0" fmla="*/ 122802 w 746431"/>
                  <a:gd name="connsiteY0" fmla="*/ 0 h 627188"/>
                  <a:gd name="connsiteX1" fmla="*/ 157950 w 746431"/>
                  <a:gd name="connsiteY1" fmla="*/ 50281 h 627188"/>
                  <a:gd name="connsiteX2" fmla="*/ 367653 w 746431"/>
                  <a:gd name="connsiteY2" fmla="*/ 152806 h 627188"/>
                  <a:gd name="connsiteX3" fmla="*/ 577356 w 746431"/>
                  <a:gd name="connsiteY3" fmla="*/ 50281 h 627188"/>
                  <a:gd name="connsiteX4" fmla="*/ 611367 w 746431"/>
                  <a:gd name="connsiteY4" fmla="*/ 1625 h 627188"/>
                  <a:gd name="connsiteX5" fmla="*/ 701537 w 746431"/>
                  <a:gd name="connsiteY5" fmla="*/ 13978 h 627188"/>
                  <a:gd name="connsiteX6" fmla="*/ 688290 w 746431"/>
                  <a:gd name="connsiteY6" fmla="*/ 80486 h 627188"/>
                  <a:gd name="connsiteX7" fmla="*/ 704792 w 746431"/>
                  <a:gd name="connsiteY7" fmla="*/ 223229 h 627188"/>
                  <a:gd name="connsiteX8" fmla="*/ 724716 w 746431"/>
                  <a:gd name="connsiteY8" fmla="*/ 271663 h 627188"/>
                  <a:gd name="connsiteX9" fmla="*/ 722200 w 746431"/>
                  <a:gd name="connsiteY9" fmla="*/ 287127 h 627188"/>
                  <a:gd name="connsiteX10" fmla="*/ 740607 w 746431"/>
                  <a:gd name="connsiteY10" fmla="*/ 568140 h 627188"/>
                  <a:gd name="connsiteX11" fmla="*/ 746431 w 746431"/>
                  <a:gd name="connsiteY11" fmla="*/ 587870 h 627188"/>
                  <a:gd name="connsiteX12" fmla="*/ 637605 w 746431"/>
                  <a:gd name="connsiteY12" fmla="*/ 610723 h 627188"/>
                  <a:gd name="connsiteX13" fmla="*/ 375767 w 746431"/>
                  <a:gd name="connsiteY13" fmla="*/ 627188 h 627188"/>
                  <a:gd name="connsiteX14" fmla="*/ 113930 w 746431"/>
                  <a:gd name="connsiteY14" fmla="*/ 610723 h 627188"/>
                  <a:gd name="connsiteX15" fmla="*/ 0 w 746431"/>
                  <a:gd name="connsiteY15" fmla="*/ 586798 h 627188"/>
                  <a:gd name="connsiteX16" fmla="*/ 1797 w 746431"/>
                  <a:gd name="connsiteY16" fmla="*/ 567846 h 627188"/>
                  <a:gd name="connsiteX17" fmla="*/ 5890 w 746431"/>
                  <a:gd name="connsiteY17" fmla="*/ 287470 h 627188"/>
                  <a:gd name="connsiteX18" fmla="*/ 3933 w 746431"/>
                  <a:gd name="connsiteY18" fmla="*/ 275855 h 627188"/>
                  <a:gd name="connsiteX19" fmla="*/ 24467 w 746431"/>
                  <a:gd name="connsiteY19" fmla="*/ 223228 h 627188"/>
                  <a:gd name="connsiteX20" fmla="*/ 40969 w 746431"/>
                  <a:gd name="connsiteY20" fmla="*/ 80485 h 627188"/>
                  <a:gd name="connsiteX21" fmla="*/ 27568 w 746431"/>
                  <a:gd name="connsiteY21" fmla="*/ 13205 h 627188"/>
                  <a:gd name="connsiteX22" fmla="*/ 33299 w 746431"/>
                  <a:gd name="connsiteY22" fmla="*/ 11832 h 627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6431" h="627188">
                    <a:moveTo>
                      <a:pt x="122802" y="0"/>
                    </a:moveTo>
                    <a:lnTo>
                      <a:pt x="157950" y="50281"/>
                    </a:lnTo>
                    <a:cubicBezTo>
                      <a:pt x="211618" y="113627"/>
                      <a:pt x="285759" y="152807"/>
                      <a:pt x="367653" y="152806"/>
                    </a:cubicBezTo>
                    <a:cubicBezTo>
                      <a:pt x="449547" y="152807"/>
                      <a:pt x="523688" y="113627"/>
                      <a:pt x="577356" y="50281"/>
                    </a:cubicBezTo>
                    <a:lnTo>
                      <a:pt x="611367" y="1625"/>
                    </a:lnTo>
                    <a:lnTo>
                      <a:pt x="701537" y="13978"/>
                    </a:lnTo>
                    <a:lnTo>
                      <a:pt x="688290" y="80486"/>
                    </a:lnTo>
                    <a:cubicBezTo>
                      <a:pt x="686534" y="126189"/>
                      <a:pt x="691742" y="174525"/>
                      <a:pt x="704792" y="223229"/>
                    </a:cubicBezTo>
                    <a:lnTo>
                      <a:pt x="724716" y="271663"/>
                    </a:lnTo>
                    <a:lnTo>
                      <a:pt x="722200" y="287127"/>
                    </a:lnTo>
                    <a:cubicBezTo>
                      <a:pt x="713476" y="370611"/>
                      <a:pt x="722151" y="488494"/>
                      <a:pt x="740607" y="568140"/>
                    </a:cubicBezTo>
                    <a:lnTo>
                      <a:pt x="746431" y="587870"/>
                    </a:lnTo>
                    <a:lnTo>
                      <a:pt x="637605" y="610723"/>
                    </a:lnTo>
                    <a:cubicBezTo>
                      <a:pt x="557126" y="621326"/>
                      <a:pt x="468645" y="627188"/>
                      <a:pt x="375767" y="627188"/>
                    </a:cubicBezTo>
                    <a:cubicBezTo>
                      <a:pt x="282890" y="627188"/>
                      <a:pt x="194408" y="621326"/>
                      <a:pt x="113930" y="610723"/>
                    </a:cubicBezTo>
                    <a:lnTo>
                      <a:pt x="0" y="586798"/>
                    </a:lnTo>
                    <a:lnTo>
                      <a:pt x="1797" y="567846"/>
                    </a:lnTo>
                    <a:cubicBezTo>
                      <a:pt x="8445" y="490485"/>
                      <a:pt x="15296" y="371796"/>
                      <a:pt x="5890" y="287470"/>
                    </a:cubicBezTo>
                    <a:lnTo>
                      <a:pt x="3933" y="275855"/>
                    </a:lnTo>
                    <a:lnTo>
                      <a:pt x="24467" y="223228"/>
                    </a:lnTo>
                    <a:cubicBezTo>
                      <a:pt x="37517" y="174523"/>
                      <a:pt x="42725" y="126188"/>
                      <a:pt x="40969" y="80485"/>
                    </a:cubicBezTo>
                    <a:lnTo>
                      <a:pt x="27568" y="13205"/>
                    </a:lnTo>
                    <a:lnTo>
                      <a:pt x="33299" y="1183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正方形/長方形 476">
                <a:extLst>
                  <a:ext uri="{FF2B5EF4-FFF2-40B4-BE49-F238E27FC236}">
                    <a16:creationId xmlns:a16="http://schemas.microsoft.com/office/drawing/2014/main" id="{6B8F0272-DDB6-4440-9141-C447D44F936C}"/>
                  </a:ext>
                </a:extLst>
              </p:cNvPr>
              <p:cNvSpPr/>
              <p:nvPr/>
            </p:nvSpPr>
            <p:spPr>
              <a:xfrm>
                <a:off x="4716371" y="5412184"/>
                <a:ext cx="512304" cy="27859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テキスト ボックス 477">
                <a:extLst>
                  <a:ext uri="{FF2B5EF4-FFF2-40B4-BE49-F238E27FC236}">
                    <a16:creationId xmlns:a16="http://schemas.microsoft.com/office/drawing/2014/main" id="{9AE4B8C3-B536-4D0E-92DE-00F736655E7B}"/>
                  </a:ext>
                </a:extLst>
              </p:cNvPr>
              <p:cNvSpPr txBox="1"/>
              <p:nvPr/>
            </p:nvSpPr>
            <p:spPr>
              <a:xfrm>
                <a:off x="4789344" y="5471123"/>
                <a:ext cx="360750" cy="1614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游ゴシック" panose="020B0400000000000000" pitchFamily="50" charset="-128"/>
                    <a:cs typeface="Arial" panose="020B0604020202020204" pitchFamily="34" charset="0"/>
                  </a:rPr>
                  <a:t>4-2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E39660B3-D979-4A15-823E-F21520ECFC08}"/>
                  </a:ext>
                </a:extLst>
              </p:cNvPr>
              <p:cNvSpPr/>
              <p:nvPr/>
            </p:nvSpPr>
            <p:spPr>
              <a:xfrm>
                <a:off x="4611505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6650F70B-01D2-48AF-9594-DFA45B9C0039}"/>
                  </a:ext>
                </a:extLst>
              </p:cNvPr>
              <p:cNvSpPr/>
              <p:nvPr/>
            </p:nvSpPr>
            <p:spPr>
              <a:xfrm>
                <a:off x="5085374" y="4448176"/>
                <a:ext cx="222434" cy="118984"/>
              </a:xfrm>
              <a:custGeom>
                <a:avLst/>
                <a:gdLst>
                  <a:gd name="connsiteX0" fmla="*/ 95074 w 182053"/>
                  <a:gd name="connsiteY0" fmla="*/ 0 h 95913"/>
                  <a:gd name="connsiteX1" fmla="*/ 182053 w 182053"/>
                  <a:gd name="connsiteY1" fmla="*/ 80524 h 95913"/>
                  <a:gd name="connsiteX2" fmla="*/ 178701 w 182053"/>
                  <a:gd name="connsiteY2" fmla="*/ 95895 h 95913"/>
                  <a:gd name="connsiteX3" fmla="*/ 175222 w 182053"/>
                  <a:gd name="connsiteY3" fmla="*/ 79941 h 95913"/>
                  <a:gd name="connsiteX4" fmla="*/ 95078 w 182053"/>
                  <a:gd name="connsiteY4" fmla="*/ 30760 h 95913"/>
                  <a:gd name="connsiteX5" fmla="*/ 14935 w 182053"/>
                  <a:gd name="connsiteY5" fmla="*/ 79941 h 95913"/>
                  <a:gd name="connsiteX6" fmla="*/ 11451 w 182053"/>
                  <a:gd name="connsiteY6" fmla="*/ 95913 h 95913"/>
                  <a:gd name="connsiteX7" fmla="*/ 8095 w 182053"/>
                  <a:gd name="connsiteY7" fmla="*/ 80524 h 95913"/>
                  <a:gd name="connsiteX8" fmla="*/ 14931 w 182053"/>
                  <a:gd name="connsiteY8" fmla="*/ 49181 h 95913"/>
                  <a:gd name="connsiteX9" fmla="*/ 17403 w 182053"/>
                  <a:gd name="connsiteY9" fmla="*/ 45786 h 95913"/>
                  <a:gd name="connsiteX10" fmla="*/ 0 w 182053"/>
                  <a:gd name="connsiteY10" fmla="*/ 10685 h 95913"/>
                  <a:gd name="connsiteX11" fmla="*/ 31431 w 182053"/>
                  <a:gd name="connsiteY11" fmla="*/ 26523 h 95913"/>
                  <a:gd name="connsiteX12" fmla="*/ 33571 w 182053"/>
                  <a:gd name="connsiteY12" fmla="*/ 23585 h 95913"/>
                  <a:gd name="connsiteX13" fmla="*/ 95074 w 182053"/>
                  <a:gd name="connsiteY13" fmla="*/ 0 h 9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2053" h="95913">
                    <a:moveTo>
                      <a:pt x="95074" y="0"/>
                    </a:moveTo>
                    <a:cubicBezTo>
                      <a:pt x="143111" y="0"/>
                      <a:pt x="182053" y="36052"/>
                      <a:pt x="182053" y="80524"/>
                    </a:cubicBezTo>
                    <a:lnTo>
                      <a:pt x="178701" y="95895"/>
                    </a:lnTo>
                    <a:lnTo>
                      <a:pt x="175222" y="79941"/>
                    </a:lnTo>
                    <a:cubicBezTo>
                      <a:pt x="162018" y="51040"/>
                      <a:pt x="131106" y="30760"/>
                      <a:pt x="95078" y="30760"/>
                    </a:cubicBezTo>
                    <a:cubicBezTo>
                      <a:pt x="59051" y="30760"/>
                      <a:pt x="28139" y="51040"/>
                      <a:pt x="14935" y="79941"/>
                    </a:cubicBezTo>
                    <a:lnTo>
                      <a:pt x="11451" y="95913"/>
                    </a:lnTo>
                    <a:lnTo>
                      <a:pt x="8095" y="80524"/>
                    </a:lnTo>
                    <a:cubicBezTo>
                      <a:pt x="8095" y="69406"/>
                      <a:pt x="10529" y="58815"/>
                      <a:pt x="14931" y="49181"/>
                    </a:cubicBezTo>
                    <a:lnTo>
                      <a:pt x="17403" y="45786"/>
                    </a:lnTo>
                    <a:lnTo>
                      <a:pt x="0" y="10685"/>
                    </a:lnTo>
                    <a:lnTo>
                      <a:pt x="31431" y="26523"/>
                    </a:lnTo>
                    <a:lnTo>
                      <a:pt x="33571" y="23585"/>
                    </a:lnTo>
                    <a:cubicBezTo>
                      <a:pt x="49311" y="9013"/>
                      <a:pt x="71056" y="0"/>
                      <a:pt x="9507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DFE28E3C-C4BC-472D-B09B-4C8D1F60A665}"/>
                  </a:ext>
                </a:extLst>
              </p:cNvPr>
              <p:cNvGrpSpPr/>
              <p:nvPr/>
            </p:nvGrpSpPr>
            <p:grpSpPr>
              <a:xfrm>
                <a:off x="4778591" y="4828798"/>
                <a:ext cx="364910" cy="117426"/>
                <a:chOff x="4828906" y="4844989"/>
                <a:chExt cx="264279" cy="85044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CC6571B5-85D8-47B2-988E-21D53D94C627}"/>
                    </a:ext>
                  </a:extLst>
                </p:cNvPr>
                <p:cNvSpPr/>
                <p:nvPr/>
              </p:nvSpPr>
              <p:spPr>
                <a:xfrm>
                  <a:off x="4828906" y="4844989"/>
                  <a:ext cx="264279" cy="85044"/>
                </a:xfrm>
                <a:custGeom>
                  <a:avLst/>
                  <a:gdLst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291140 w 1279253"/>
                    <a:gd name="connsiteY5" fmla="*/ 28341 h 312631"/>
                    <a:gd name="connsiteX6" fmla="*/ 639625 w 1279253"/>
                    <a:gd name="connsiteY6" fmla="*/ 39357 h 312631"/>
                    <a:gd name="connsiteX7" fmla="*/ 988110 w 1279253"/>
                    <a:gd name="connsiteY7" fmla="*/ 28341 h 312631"/>
                    <a:gd name="connsiteX0" fmla="*/ 1279253 w 1279253"/>
                    <a:gd name="connsiteY0" fmla="*/ 0 h 312631"/>
                    <a:gd name="connsiteX1" fmla="*/ 1227085 w 1279253"/>
                    <a:gd name="connsiteY1" fmla="*/ 73563 h 312631"/>
                    <a:gd name="connsiteX2" fmla="*/ 639626 w 1279253"/>
                    <a:gd name="connsiteY2" fmla="*/ 312631 h 312631"/>
                    <a:gd name="connsiteX3" fmla="*/ 52167 w 1279253"/>
                    <a:gd name="connsiteY3" fmla="*/ 73563 h 312631"/>
                    <a:gd name="connsiteX4" fmla="*/ 0 w 1279253"/>
                    <a:gd name="connsiteY4" fmla="*/ 1 h 312631"/>
                    <a:gd name="connsiteX5" fmla="*/ 639625 w 1279253"/>
                    <a:gd name="connsiteY5" fmla="*/ 39357 h 312631"/>
                    <a:gd name="connsiteX6" fmla="*/ 988110 w 1279253"/>
                    <a:gd name="connsiteY6" fmla="*/ 28341 h 312631"/>
                    <a:gd name="connsiteX7" fmla="*/ 1279253 w 1279253"/>
                    <a:gd name="connsiteY7" fmla="*/ 0 h 312631"/>
                    <a:gd name="connsiteX0" fmla="*/ 1279253 w 1279253"/>
                    <a:gd name="connsiteY0" fmla="*/ 498 h 313129"/>
                    <a:gd name="connsiteX1" fmla="*/ 1227085 w 1279253"/>
                    <a:gd name="connsiteY1" fmla="*/ 74061 h 313129"/>
                    <a:gd name="connsiteX2" fmla="*/ 639626 w 1279253"/>
                    <a:gd name="connsiteY2" fmla="*/ 313129 h 313129"/>
                    <a:gd name="connsiteX3" fmla="*/ 52167 w 1279253"/>
                    <a:gd name="connsiteY3" fmla="*/ 74061 h 313129"/>
                    <a:gd name="connsiteX4" fmla="*/ 0 w 1279253"/>
                    <a:gd name="connsiteY4" fmla="*/ 499 h 313129"/>
                    <a:gd name="connsiteX5" fmla="*/ 639625 w 1279253"/>
                    <a:gd name="connsiteY5" fmla="*/ 39855 h 313129"/>
                    <a:gd name="connsiteX6" fmla="*/ 1279253 w 1279253"/>
                    <a:gd name="connsiteY6" fmla="*/ 498 h 313129"/>
                    <a:gd name="connsiteX0" fmla="*/ 1279253 w 1279253"/>
                    <a:gd name="connsiteY0" fmla="*/ 41606 h 354237"/>
                    <a:gd name="connsiteX1" fmla="*/ 1227085 w 1279253"/>
                    <a:gd name="connsiteY1" fmla="*/ 115169 h 354237"/>
                    <a:gd name="connsiteX2" fmla="*/ 639626 w 1279253"/>
                    <a:gd name="connsiteY2" fmla="*/ 354237 h 354237"/>
                    <a:gd name="connsiteX3" fmla="*/ 52167 w 1279253"/>
                    <a:gd name="connsiteY3" fmla="*/ 115169 h 354237"/>
                    <a:gd name="connsiteX4" fmla="*/ 0 w 1279253"/>
                    <a:gd name="connsiteY4" fmla="*/ 41607 h 354237"/>
                    <a:gd name="connsiteX5" fmla="*/ 646768 w 1279253"/>
                    <a:gd name="connsiteY5" fmla="*/ 0 h 354237"/>
                    <a:gd name="connsiteX6" fmla="*/ 1279253 w 1279253"/>
                    <a:gd name="connsiteY6" fmla="*/ 41606 h 354237"/>
                    <a:gd name="connsiteX0" fmla="*/ 1279253 w 1279253"/>
                    <a:gd name="connsiteY0" fmla="*/ 41610 h 354241"/>
                    <a:gd name="connsiteX1" fmla="*/ 1227085 w 1279253"/>
                    <a:gd name="connsiteY1" fmla="*/ 115173 h 354241"/>
                    <a:gd name="connsiteX2" fmla="*/ 639626 w 1279253"/>
                    <a:gd name="connsiteY2" fmla="*/ 354241 h 354241"/>
                    <a:gd name="connsiteX3" fmla="*/ 52167 w 1279253"/>
                    <a:gd name="connsiteY3" fmla="*/ 115173 h 354241"/>
                    <a:gd name="connsiteX4" fmla="*/ 0 w 1279253"/>
                    <a:gd name="connsiteY4" fmla="*/ 41611 h 354241"/>
                    <a:gd name="connsiteX5" fmla="*/ 646768 w 1279253"/>
                    <a:gd name="connsiteY5" fmla="*/ 4 h 354241"/>
                    <a:gd name="connsiteX6" fmla="*/ 1279253 w 1279253"/>
                    <a:gd name="connsiteY6" fmla="*/ 41610 h 354241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  <a:gd name="connsiteX0" fmla="*/ 1279253 w 1279253"/>
                    <a:gd name="connsiteY0" fmla="*/ 41613 h 354244"/>
                    <a:gd name="connsiteX1" fmla="*/ 1227085 w 1279253"/>
                    <a:gd name="connsiteY1" fmla="*/ 115176 h 354244"/>
                    <a:gd name="connsiteX2" fmla="*/ 639626 w 1279253"/>
                    <a:gd name="connsiteY2" fmla="*/ 354244 h 354244"/>
                    <a:gd name="connsiteX3" fmla="*/ 52167 w 1279253"/>
                    <a:gd name="connsiteY3" fmla="*/ 115176 h 354244"/>
                    <a:gd name="connsiteX4" fmla="*/ 0 w 1279253"/>
                    <a:gd name="connsiteY4" fmla="*/ 41614 h 354244"/>
                    <a:gd name="connsiteX5" fmla="*/ 646768 w 1279253"/>
                    <a:gd name="connsiteY5" fmla="*/ 7 h 354244"/>
                    <a:gd name="connsiteX6" fmla="*/ 1279253 w 1279253"/>
                    <a:gd name="connsiteY6" fmla="*/ 41613 h 35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9253" h="354244">
                      <a:moveTo>
                        <a:pt x="1279253" y="41613"/>
                      </a:moveTo>
                      <a:lnTo>
                        <a:pt x="1227085" y="115176"/>
                      </a:lnTo>
                      <a:cubicBezTo>
                        <a:pt x="1099771" y="259413"/>
                        <a:pt x="884168" y="354244"/>
                        <a:pt x="639626" y="354244"/>
                      </a:cubicBezTo>
                      <a:cubicBezTo>
                        <a:pt x="395084" y="354244"/>
                        <a:pt x="179481" y="259413"/>
                        <a:pt x="52167" y="115176"/>
                      </a:cubicBezTo>
                      <a:lnTo>
                        <a:pt x="0" y="41614"/>
                      </a:lnTo>
                      <a:cubicBezTo>
                        <a:pt x="206064" y="15839"/>
                        <a:pt x="359742" y="-411"/>
                        <a:pt x="646768" y="7"/>
                      </a:cubicBezTo>
                      <a:cubicBezTo>
                        <a:pt x="933794" y="425"/>
                        <a:pt x="1133718" y="19243"/>
                        <a:pt x="1279253" y="4161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14E73396-DCC1-4F53-BE4E-F1C421A1609E}"/>
                    </a:ext>
                  </a:extLst>
                </p:cNvPr>
                <p:cNvSpPr/>
                <p:nvPr/>
              </p:nvSpPr>
              <p:spPr>
                <a:xfrm flipV="1">
                  <a:off x="4859158" y="4874873"/>
                  <a:ext cx="203776" cy="55160"/>
                </a:xfrm>
                <a:custGeom>
                  <a:avLst/>
                  <a:gdLst>
                    <a:gd name="connsiteX0" fmla="*/ 144157 w 288314"/>
                    <a:gd name="connsiteY0" fmla="*/ 63917 h 63917"/>
                    <a:gd name="connsiteX1" fmla="*/ 223593 w 288314"/>
                    <a:gd name="connsiteY1" fmla="*/ 58109 h 63917"/>
                    <a:gd name="connsiteX2" fmla="*/ 288314 w 288314"/>
                    <a:gd name="connsiteY2" fmla="*/ 43328 h 63917"/>
                    <a:gd name="connsiteX3" fmla="*/ 283390 w 288314"/>
                    <a:gd name="connsiteY3" fmla="*/ 39187 h 63917"/>
                    <a:gd name="connsiteX4" fmla="*/ 144157 w 288314"/>
                    <a:gd name="connsiteY4" fmla="*/ 0 h 63917"/>
                    <a:gd name="connsiteX5" fmla="*/ 4924 w 288314"/>
                    <a:gd name="connsiteY5" fmla="*/ 39187 h 63917"/>
                    <a:gd name="connsiteX6" fmla="*/ 0 w 288314"/>
                    <a:gd name="connsiteY6" fmla="*/ 43328 h 63917"/>
                    <a:gd name="connsiteX7" fmla="*/ 64721 w 288314"/>
                    <a:gd name="connsiteY7" fmla="*/ 58109 h 63917"/>
                    <a:gd name="connsiteX8" fmla="*/ 144157 w 288314"/>
                    <a:gd name="connsiteY8" fmla="*/ 63917 h 63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14" h="63917">
                      <a:moveTo>
                        <a:pt x="144157" y="63917"/>
                      </a:moveTo>
                      <a:cubicBezTo>
                        <a:pt x="171586" y="63917"/>
                        <a:pt x="198203" y="61901"/>
                        <a:pt x="223593" y="58109"/>
                      </a:cubicBezTo>
                      <a:lnTo>
                        <a:pt x="288314" y="43328"/>
                      </a:lnTo>
                      <a:lnTo>
                        <a:pt x="283390" y="39187"/>
                      </a:lnTo>
                      <a:cubicBezTo>
                        <a:pt x="246616" y="14839"/>
                        <a:pt x="197766" y="0"/>
                        <a:pt x="144157" y="0"/>
                      </a:cubicBezTo>
                      <a:cubicBezTo>
                        <a:pt x="90548" y="0"/>
                        <a:pt x="41698" y="14839"/>
                        <a:pt x="4924" y="39187"/>
                      </a:cubicBezTo>
                      <a:lnTo>
                        <a:pt x="0" y="43328"/>
                      </a:lnTo>
                      <a:lnTo>
                        <a:pt x="64721" y="58109"/>
                      </a:lnTo>
                      <a:cubicBezTo>
                        <a:pt x="90111" y="61901"/>
                        <a:pt x="116728" y="63917"/>
                        <a:pt x="144157" y="6391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7B25CDDF-6372-4582-88BC-B42ED5BF98B2}"/>
                </a:ext>
              </a:extLst>
            </p:cNvPr>
            <p:cNvGrpSpPr/>
            <p:nvPr/>
          </p:nvGrpSpPr>
          <p:grpSpPr>
            <a:xfrm>
              <a:off x="5132461" y="4201727"/>
              <a:ext cx="1837220" cy="2037325"/>
              <a:chOff x="6809967" y="3727893"/>
              <a:chExt cx="2154319" cy="2388962"/>
            </a:xfrm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2CEDDF3-4D29-4743-8221-72CF74B5BE03}"/>
                  </a:ext>
                </a:extLst>
              </p:cNvPr>
              <p:cNvSpPr/>
              <p:nvPr/>
            </p:nvSpPr>
            <p:spPr>
              <a:xfrm>
                <a:off x="7308840" y="3780644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9356 w 1184640"/>
                  <a:gd name="connsiteY22" fmla="*/ 296160 h 746442"/>
                  <a:gd name="connsiteX23" fmla="*/ 148606 w 1184640"/>
                  <a:gd name="connsiteY23" fmla="*/ 251845 h 746442"/>
                  <a:gd name="connsiteX24" fmla="*/ 173487 w 1184640"/>
                  <a:gd name="connsiteY24" fmla="*/ 173486 h 746442"/>
                  <a:gd name="connsiteX25" fmla="*/ 251845 w 1184640"/>
                  <a:gd name="connsiteY25" fmla="*/ 148605 h 746442"/>
                  <a:gd name="connsiteX26" fmla="*/ 296160 w 1184640"/>
                  <a:gd name="connsiteY26" fmla="*/ 79356 h 746442"/>
                  <a:gd name="connsiteX27" fmla="*/ 378290 w 1184640"/>
                  <a:gd name="connsiteY27" fmla="*/ 75601 h 746442"/>
                  <a:gd name="connsiteX28" fmla="*/ 439016 w 1184640"/>
                  <a:gd name="connsiteY28" fmla="*/ 20183 h 746442"/>
                  <a:gd name="connsiteX29" fmla="*/ 519316 w 1184640"/>
                  <a:gd name="connsiteY29" fmla="*/ 37815 h 746442"/>
                  <a:gd name="connsiteX30" fmla="*/ 592320 w 1184640"/>
                  <a:gd name="connsiteY30" fmla="*/ 0 h 746442"/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64457 w 1184640"/>
                  <a:gd name="connsiteY9" fmla="*/ 439016 h 746442"/>
                  <a:gd name="connsiteX10" fmla="*/ 1146825 w 1184640"/>
                  <a:gd name="connsiteY10" fmla="*/ 519315 h 746442"/>
                  <a:gd name="connsiteX11" fmla="*/ 1184640 w 1184640"/>
                  <a:gd name="connsiteY11" fmla="*/ 592319 h 746442"/>
                  <a:gd name="connsiteX12" fmla="*/ 1146825 w 1184640"/>
                  <a:gd name="connsiteY12" fmla="*/ 665323 h 746442"/>
                  <a:gd name="connsiteX13" fmla="*/ 1164457 w 1184640"/>
                  <a:gd name="connsiteY13" fmla="*/ 745622 h 746442"/>
                  <a:gd name="connsiteX14" fmla="*/ 1163709 w 1184640"/>
                  <a:gd name="connsiteY14" fmla="*/ 746442 h 746442"/>
                  <a:gd name="connsiteX15" fmla="*/ 20932 w 1184640"/>
                  <a:gd name="connsiteY15" fmla="*/ 746442 h 746442"/>
                  <a:gd name="connsiteX16" fmla="*/ 20183 w 1184640"/>
                  <a:gd name="connsiteY16" fmla="*/ 745622 h 746442"/>
                  <a:gd name="connsiteX17" fmla="*/ 37815 w 1184640"/>
                  <a:gd name="connsiteY17" fmla="*/ 665323 h 746442"/>
                  <a:gd name="connsiteX18" fmla="*/ 0 w 1184640"/>
                  <a:gd name="connsiteY18" fmla="*/ 592319 h 746442"/>
                  <a:gd name="connsiteX19" fmla="*/ 37815 w 1184640"/>
                  <a:gd name="connsiteY19" fmla="*/ 519315 h 746442"/>
                  <a:gd name="connsiteX20" fmla="*/ 20183 w 1184640"/>
                  <a:gd name="connsiteY20" fmla="*/ 439016 h 746442"/>
                  <a:gd name="connsiteX21" fmla="*/ 79356 w 1184640"/>
                  <a:gd name="connsiteY21" fmla="*/ 296160 h 746442"/>
                  <a:gd name="connsiteX22" fmla="*/ 148606 w 1184640"/>
                  <a:gd name="connsiteY22" fmla="*/ 251845 h 746442"/>
                  <a:gd name="connsiteX23" fmla="*/ 173487 w 1184640"/>
                  <a:gd name="connsiteY23" fmla="*/ 173486 h 746442"/>
                  <a:gd name="connsiteX24" fmla="*/ 251845 w 1184640"/>
                  <a:gd name="connsiteY24" fmla="*/ 148605 h 746442"/>
                  <a:gd name="connsiteX25" fmla="*/ 296160 w 1184640"/>
                  <a:gd name="connsiteY25" fmla="*/ 79356 h 746442"/>
                  <a:gd name="connsiteX26" fmla="*/ 378290 w 1184640"/>
                  <a:gd name="connsiteY26" fmla="*/ 75601 h 746442"/>
                  <a:gd name="connsiteX27" fmla="*/ 439016 w 1184640"/>
                  <a:gd name="connsiteY27" fmla="*/ 20183 h 746442"/>
                  <a:gd name="connsiteX28" fmla="*/ 519316 w 1184640"/>
                  <a:gd name="connsiteY28" fmla="*/ 37815 h 746442"/>
                  <a:gd name="connsiteX29" fmla="*/ 592320 w 1184640"/>
                  <a:gd name="connsiteY29" fmla="*/ 0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円/楕円 512">
                <a:extLst>
                  <a:ext uri="{FF2B5EF4-FFF2-40B4-BE49-F238E27FC236}">
                    <a16:creationId xmlns:a16="http://schemas.microsoft.com/office/drawing/2014/main" id="{724EDBB1-A566-4593-8432-EBEDF4420439}"/>
                  </a:ext>
                </a:extLst>
              </p:cNvPr>
              <p:cNvSpPr/>
              <p:nvPr/>
            </p:nvSpPr>
            <p:spPr>
              <a:xfrm rot="900000" flipH="1">
                <a:off x="8293012" y="4415910"/>
                <a:ext cx="246453" cy="36967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円/楕円 513">
                <a:extLst>
                  <a:ext uri="{FF2B5EF4-FFF2-40B4-BE49-F238E27FC236}">
                    <a16:creationId xmlns:a16="http://schemas.microsoft.com/office/drawing/2014/main" id="{2379702B-1D92-43A1-88D7-580D26293181}"/>
                  </a:ext>
                </a:extLst>
              </p:cNvPr>
              <p:cNvSpPr/>
              <p:nvPr/>
            </p:nvSpPr>
            <p:spPr>
              <a:xfrm rot="900000" flipH="1">
                <a:off x="8337627" y="4480356"/>
                <a:ext cx="157222" cy="24078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86BDA2BA-C14E-493B-9C97-D899B4471DE3}"/>
                  </a:ext>
                </a:extLst>
              </p:cNvPr>
              <p:cNvSpPr/>
              <p:nvPr/>
            </p:nvSpPr>
            <p:spPr>
              <a:xfrm>
                <a:off x="6892177" y="5227714"/>
                <a:ext cx="2059736" cy="889141"/>
              </a:xfrm>
              <a:custGeom>
                <a:avLst/>
                <a:gdLst>
                  <a:gd name="connsiteX0" fmla="*/ 1029868 w 2059736"/>
                  <a:gd name="connsiteY0" fmla="*/ 0 h 889141"/>
                  <a:gd name="connsiteX1" fmla="*/ 2059736 w 2059736"/>
                  <a:gd name="connsiteY1" fmla="*/ 508645 h 889141"/>
                  <a:gd name="connsiteX2" fmla="*/ 1883851 w 2059736"/>
                  <a:gd name="connsiteY2" fmla="*/ 793033 h 889141"/>
                  <a:gd name="connsiteX3" fmla="*/ 1802550 w 2059736"/>
                  <a:gd name="connsiteY3" fmla="*/ 841700 h 889141"/>
                  <a:gd name="connsiteX4" fmla="*/ 1783114 w 2059736"/>
                  <a:gd name="connsiteY4" fmla="*/ 830010 h 889141"/>
                  <a:gd name="connsiteX5" fmla="*/ 1671493 w 2059736"/>
                  <a:gd name="connsiteY5" fmla="*/ 852389 h 889141"/>
                  <a:gd name="connsiteX6" fmla="*/ 1373837 w 2059736"/>
                  <a:gd name="connsiteY6" fmla="*/ 852389 h 889141"/>
                  <a:gd name="connsiteX7" fmla="*/ 1150595 w 2059736"/>
                  <a:gd name="connsiteY7" fmla="*/ 816582 h 889141"/>
                  <a:gd name="connsiteX8" fmla="*/ 1076181 w 2059736"/>
                  <a:gd name="connsiteY8" fmla="*/ 852389 h 889141"/>
                  <a:gd name="connsiteX9" fmla="*/ 778525 w 2059736"/>
                  <a:gd name="connsiteY9" fmla="*/ 852389 h 889141"/>
                  <a:gd name="connsiteX10" fmla="*/ 555283 w 2059736"/>
                  <a:gd name="connsiteY10" fmla="*/ 816582 h 889141"/>
                  <a:gd name="connsiteX11" fmla="*/ 480869 w 2059736"/>
                  <a:gd name="connsiteY11" fmla="*/ 852389 h 889141"/>
                  <a:gd name="connsiteX12" fmla="*/ 257627 w 2059736"/>
                  <a:gd name="connsiteY12" fmla="*/ 816582 h 889141"/>
                  <a:gd name="connsiteX13" fmla="*/ 222320 w 2059736"/>
                  <a:gd name="connsiteY13" fmla="*/ 820830 h 889141"/>
                  <a:gd name="connsiteX14" fmla="*/ 175885 w 2059736"/>
                  <a:gd name="connsiteY14" fmla="*/ 793033 h 889141"/>
                  <a:gd name="connsiteX15" fmla="*/ 0 w 2059736"/>
                  <a:gd name="connsiteY15" fmla="*/ 508645 h 889141"/>
                  <a:gd name="connsiteX16" fmla="*/ 1029868 w 2059736"/>
                  <a:gd name="connsiteY16" fmla="*/ 0 h 889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9736" h="889141">
                    <a:moveTo>
                      <a:pt x="1029868" y="0"/>
                    </a:moveTo>
                    <a:cubicBezTo>
                      <a:pt x="1598648" y="0"/>
                      <a:pt x="2059736" y="227728"/>
                      <a:pt x="2059736" y="508645"/>
                    </a:cubicBezTo>
                    <a:cubicBezTo>
                      <a:pt x="2059736" y="613989"/>
                      <a:pt x="1994896" y="711853"/>
                      <a:pt x="1883851" y="793033"/>
                    </a:cubicBezTo>
                    <a:lnTo>
                      <a:pt x="1802550" y="841700"/>
                    </a:lnTo>
                    <a:lnTo>
                      <a:pt x="1783114" y="830010"/>
                    </a:lnTo>
                    <a:cubicBezTo>
                      <a:pt x="1745907" y="810615"/>
                      <a:pt x="1708700" y="804647"/>
                      <a:pt x="1671493" y="852389"/>
                    </a:cubicBezTo>
                    <a:cubicBezTo>
                      <a:pt x="1572274" y="979702"/>
                      <a:pt x="1473056" y="725076"/>
                      <a:pt x="1373837" y="852389"/>
                    </a:cubicBezTo>
                    <a:cubicBezTo>
                      <a:pt x="1299423" y="947874"/>
                      <a:pt x="1225009" y="828518"/>
                      <a:pt x="1150595" y="816582"/>
                    </a:cubicBezTo>
                    <a:cubicBezTo>
                      <a:pt x="1125791" y="812604"/>
                      <a:pt x="1100986" y="820561"/>
                      <a:pt x="1076181" y="852389"/>
                    </a:cubicBezTo>
                    <a:cubicBezTo>
                      <a:pt x="976962" y="979702"/>
                      <a:pt x="877744" y="725076"/>
                      <a:pt x="778525" y="852389"/>
                    </a:cubicBezTo>
                    <a:cubicBezTo>
                      <a:pt x="704111" y="947874"/>
                      <a:pt x="629697" y="828518"/>
                      <a:pt x="555283" y="816582"/>
                    </a:cubicBezTo>
                    <a:cubicBezTo>
                      <a:pt x="530478" y="812604"/>
                      <a:pt x="505674" y="820561"/>
                      <a:pt x="480869" y="852389"/>
                    </a:cubicBezTo>
                    <a:cubicBezTo>
                      <a:pt x="406455" y="947874"/>
                      <a:pt x="332041" y="828518"/>
                      <a:pt x="257627" y="816582"/>
                    </a:cubicBezTo>
                    <a:lnTo>
                      <a:pt x="222320" y="820830"/>
                    </a:lnTo>
                    <a:lnTo>
                      <a:pt x="175885" y="793033"/>
                    </a:lnTo>
                    <a:cubicBezTo>
                      <a:pt x="64841" y="711853"/>
                      <a:pt x="0" y="613989"/>
                      <a:pt x="0" y="508645"/>
                    </a:cubicBezTo>
                    <a:cubicBezTo>
                      <a:pt x="0" y="227728"/>
                      <a:pt x="461088" y="0"/>
                      <a:pt x="102986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B0F2CF3E-C2C7-4488-9C0B-34CD21C9C886}"/>
                  </a:ext>
                </a:extLst>
              </p:cNvPr>
              <p:cNvSpPr/>
              <p:nvPr/>
            </p:nvSpPr>
            <p:spPr>
              <a:xfrm>
                <a:off x="7249364" y="5435596"/>
                <a:ext cx="1345362" cy="41904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C504B99-380E-4E1E-A8C9-5297F4226617}"/>
                  </a:ext>
                </a:extLst>
              </p:cNvPr>
              <p:cNvSpPr/>
              <p:nvPr/>
            </p:nvSpPr>
            <p:spPr>
              <a:xfrm flipH="1">
                <a:off x="6809967" y="4259111"/>
                <a:ext cx="2154319" cy="1770905"/>
              </a:xfrm>
              <a:custGeom>
                <a:avLst/>
                <a:gdLst>
                  <a:gd name="connsiteX0" fmla="*/ 282958 w 2154319"/>
                  <a:gd name="connsiteY0" fmla="*/ 1199 h 1770905"/>
                  <a:gd name="connsiteX1" fmla="*/ 240165 w 2154319"/>
                  <a:gd name="connsiteY1" fmla="*/ 25905 h 1770905"/>
                  <a:gd name="connsiteX2" fmla="*/ 181630 w 2154319"/>
                  <a:gd name="connsiteY2" fmla="*/ 244362 h 1770905"/>
                  <a:gd name="connsiteX3" fmla="*/ 170673 w 2154319"/>
                  <a:gd name="connsiteY3" fmla="*/ 241427 h 1770905"/>
                  <a:gd name="connsiteX4" fmla="*/ 221354 w 2154319"/>
                  <a:gd name="connsiteY4" fmla="*/ 52283 h 1770905"/>
                  <a:gd name="connsiteX5" fmla="*/ 196648 w 2154319"/>
                  <a:gd name="connsiteY5" fmla="*/ 9490 h 1770905"/>
                  <a:gd name="connsiteX6" fmla="*/ 153855 w 2154319"/>
                  <a:gd name="connsiteY6" fmla="*/ 34196 h 1770905"/>
                  <a:gd name="connsiteX7" fmla="*/ 103174 w 2154319"/>
                  <a:gd name="connsiteY7" fmla="*/ 223340 h 1770905"/>
                  <a:gd name="connsiteX8" fmla="*/ 93080 w 2154319"/>
                  <a:gd name="connsiteY8" fmla="*/ 220636 h 1770905"/>
                  <a:gd name="connsiteX9" fmla="*/ 122862 w 2154319"/>
                  <a:gd name="connsiteY9" fmla="*/ 109487 h 1770905"/>
                  <a:gd name="connsiteX10" fmla="*/ 112962 w 2154319"/>
                  <a:gd name="connsiteY10" fmla="*/ 79963 h 1770905"/>
                  <a:gd name="connsiteX11" fmla="*/ 102944 w 2154319"/>
                  <a:gd name="connsiteY11" fmla="*/ 74988 h 1770905"/>
                  <a:gd name="connsiteX12" fmla="*/ 91780 w 2154319"/>
                  <a:gd name="connsiteY12" fmla="*/ 74288 h 1770905"/>
                  <a:gd name="connsiteX13" fmla="*/ 68444 w 2154319"/>
                  <a:gd name="connsiteY13" fmla="*/ 94906 h 1770905"/>
                  <a:gd name="connsiteX14" fmla="*/ 28877 w 2154319"/>
                  <a:gd name="connsiteY14" fmla="*/ 242571 h 1770905"/>
                  <a:gd name="connsiteX15" fmla="*/ 28874 w 2154319"/>
                  <a:gd name="connsiteY15" fmla="*/ 242577 h 1770905"/>
                  <a:gd name="connsiteX16" fmla="*/ 4526 w 2154319"/>
                  <a:gd name="connsiteY16" fmla="*/ 333445 h 1770905"/>
                  <a:gd name="connsiteX17" fmla="*/ 50879 w 2154319"/>
                  <a:gd name="connsiteY17" fmla="*/ 471674 h 1770905"/>
                  <a:gd name="connsiteX18" fmla="*/ 62151 w 2154319"/>
                  <a:gd name="connsiteY18" fmla="*/ 477273 h 1770905"/>
                  <a:gd name="connsiteX19" fmla="*/ 45316 w 2154319"/>
                  <a:gd name="connsiteY19" fmla="*/ 527083 h 1770905"/>
                  <a:gd name="connsiteX20" fmla="*/ 97109 w 2154319"/>
                  <a:gd name="connsiteY20" fmla="*/ 912867 h 1770905"/>
                  <a:gd name="connsiteX21" fmla="*/ 513020 w 2154319"/>
                  <a:gd name="connsiteY21" fmla="*/ 1143681 h 1770905"/>
                  <a:gd name="connsiteX22" fmla="*/ 564911 w 2154319"/>
                  <a:gd name="connsiteY22" fmla="*/ 1143658 h 1770905"/>
                  <a:gd name="connsiteX23" fmla="*/ 572143 w 2154319"/>
                  <a:gd name="connsiteY23" fmla="*/ 1152520 h 1770905"/>
                  <a:gd name="connsiteX24" fmla="*/ 540471 w 2154319"/>
                  <a:gd name="connsiteY24" fmla="*/ 1209259 h 1770905"/>
                  <a:gd name="connsiteX25" fmla="*/ 469573 w 2154319"/>
                  <a:gd name="connsiteY25" fmla="*/ 1484915 h 1770905"/>
                  <a:gd name="connsiteX26" fmla="*/ 475682 w 2154319"/>
                  <a:gd name="connsiteY26" fmla="*/ 1498122 h 1770905"/>
                  <a:gd name="connsiteX27" fmla="*/ 484444 w 2154319"/>
                  <a:gd name="connsiteY27" fmla="*/ 1503150 h 1770905"/>
                  <a:gd name="connsiteX28" fmla="*/ 1042242 w 2154319"/>
                  <a:gd name="connsiteY28" fmla="*/ 1595525 h 1770905"/>
                  <a:gd name="connsiteX29" fmla="*/ 1600039 w 2154319"/>
                  <a:gd name="connsiteY29" fmla="*/ 1503150 h 1770905"/>
                  <a:gd name="connsiteX30" fmla="*/ 1608802 w 2154319"/>
                  <a:gd name="connsiteY30" fmla="*/ 1498122 h 1770905"/>
                  <a:gd name="connsiteX31" fmla="*/ 1614911 w 2154319"/>
                  <a:gd name="connsiteY31" fmla="*/ 1484915 h 1770905"/>
                  <a:gd name="connsiteX32" fmla="*/ 1552760 w 2154319"/>
                  <a:gd name="connsiteY32" fmla="*/ 1211818 h 1770905"/>
                  <a:gd name="connsiteX33" fmla="*/ 1514280 w 2154319"/>
                  <a:gd name="connsiteY33" fmla="*/ 1138442 h 1770905"/>
                  <a:gd name="connsiteX34" fmla="*/ 1524403 w 2154319"/>
                  <a:gd name="connsiteY34" fmla="*/ 1142734 h 1770905"/>
                  <a:gd name="connsiteX35" fmla="*/ 1817851 w 2154319"/>
                  <a:gd name="connsiteY35" fmla="*/ 1397240 h 1770905"/>
                  <a:gd name="connsiteX36" fmla="*/ 1852716 w 2154319"/>
                  <a:gd name="connsiteY36" fmla="*/ 1456553 h 1770905"/>
                  <a:gd name="connsiteX37" fmla="*/ 1825070 w 2154319"/>
                  <a:gd name="connsiteY37" fmla="*/ 1551098 h 1770905"/>
                  <a:gd name="connsiteX38" fmla="*/ 1854185 w 2154319"/>
                  <a:gd name="connsiteY38" fmla="*/ 1596309 h 1770905"/>
                  <a:gd name="connsiteX39" fmla="*/ 1903071 w 2154319"/>
                  <a:gd name="connsiteY39" fmla="*/ 1573906 h 1770905"/>
                  <a:gd name="connsiteX40" fmla="*/ 1919215 w 2154319"/>
                  <a:gd name="connsiteY40" fmla="*/ 1518695 h 1770905"/>
                  <a:gd name="connsiteX41" fmla="*/ 1923186 w 2154319"/>
                  <a:gd name="connsiteY41" fmla="*/ 1523954 h 1770905"/>
                  <a:gd name="connsiteX42" fmla="*/ 1948536 w 2154319"/>
                  <a:gd name="connsiteY42" fmla="*/ 1594477 h 1770905"/>
                  <a:gd name="connsiteX43" fmla="*/ 1945426 w 2154319"/>
                  <a:gd name="connsiteY43" fmla="*/ 1680375 h 1770905"/>
                  <a:gd name="connsiteX44" fmla="*/ 1954697 w 2154319"/>
                  <a:gd name="connsiteY44" fmla="*/ 1708697 h 1770905"/>
                  <a:gd name="connsiteX45" fmla="*/ 1965532 w 2154319"/>
                  <a:gd name="connsiteY45" fmla="*/ 1718056 h 1770905"/>
                  <a:gd name="connsiteX46" fmla="*/ 1979058 w 2154319"/>
                  <a:gd name="connsiteY46" fmla="*/ 1722410 h 1770905"/>
                  <a:gd name="connsiteX47" fmla="*/ 2009321 w 2154319"/>
                  <a:gd name="connsiteY47" fmla="*/ 1706092 h 1770905"/>
                  <a:gd name="connsiteX48" fmla="*/ 2008502 w 2154319"/>
                  <a:gd name="connsiteY48" fmla="*/ 1728721 h 1770905"/>
                  <a:gd name="connsiteX49" fmla="*/ 2017773 w 2154319"/>
                  <a:gd name="connsiteY49" fmla="*/ 1757043 h 1770905"/>
                  <a:gd name="connsiteX50" fmla="*/ 2028608 w 2154319"/>
                  <a:gd name="connsiteY50" fmla="*/ 1766402 h 1770905"/>
                  <a:gd name="connsiteX51" fmla="*/ 2042134 w 2154319"/>
                  <a:gd name="connsiteY51" fmla="*/ 1770756 h 1770905"/>
                  <a:gd name="connsiteX52" fmla="*/ 2078566 w 2154319"/>
                  <a:gd name="connsiteY52" fmla="*/ 1735485 h 1770905"/>
                  <a:gd name="connsiteX53" fmla="*/ 2079344 w 2154319"/>
                  <a:gd name="connsiteY53" fmla="*/ 1713999 h 1770905"/>
                  <a:gd name="connsiteX54" fmla="*/ 2102498 w 2154319"/>
                  <a:gd name="connsiteY54" fmla="*/ 1721052 h 1770905"/>
                  <a:gd name="connsiteX55" fmla="*/ 2129158 w 2154319"/>
                  <a:gd name="connsiteY55" fmla="*/ 1679196 h 1770905"/>
                  <a:gd name="connsiteX56" fmla="*/ 2122010 w 2154319"/>
                  <a:gd name="connsiteY56" fmla="*/ 1643868 h 1770905"/>
                  <a:gd name="connsiteX57" fmla="*/ 2129565 w 2154319"/>
                  <a:gd name="connsiteY57" fmla="*/ 1644500 h 1770905"/>
                  <a:gd name="connsiteX58" fmla="*/ 2153349 w 2154319"/>
                  <a:gd name="connsiteY58" fmla="*/ 1607780 h 1770905"/>
                  <a:gd name="connsiteX59" fmla="*/ 2134607 w 2154319"/>
                  <a:gd name="connsiteY59" fmla="*/ 1529471 h 1770905"/>
                  <a:gd name="connsiteX60" fmla="*/ 2133259 w 2154319"/>
                  <a:gd name="connsiteY60" fmla="*/ 1526436 h 1770905"/>
                  <a:gd name="connsiteX61" fmla="*/ 2129134 w 2154319"/>
                  <a:gd name="connsiteY61" fmla="*/ 1517153 h 1770905"/>
                  <a:gd name="connsiteX62" fmla="*/ 2129049 w 2154319"/>
                  <a:gd name="connsiteY62" fmla="*/ 1516973 h 1770905"/>
                  <a:gd name="connsiteX63" fmla="*/ 2127355 w 2154319"/>
                  <a:gd name="connsiteY63" fmla="*/ 1513392 h 1770905"/>
                  <a:gd name="connsiteX64" fmla="*/ 2081157 w 2154319"/>
                  <a:gd name="connsiteY64" fmla="*/ 1447959 h 1770905"/>
                  <a:gd name="connsiteX65" fmla="*/ 2039846 w 2154319"/>
                  <a:gd name="connsiteY65" fmla="*/ 1392759 h 1770905"/>
                  <a:gd name="connsiteX66" fmla="*/ 2011020 w 2154319"/>
                  <a:gd name="connsiteY66" fmla="*/ 1369009 h 1770905"/>
                  <a:gd name="connsiteX67" fmla="*/ 1966975 w 2154319"/>
                  <a:gd name="connsiteY67" fmla="*/ 1294078 h 1770905"/>
                  <a:gd name="connsiteX68" fmla="*/ 1257347 w 2154319"/>
                  <a:gd name="connsiteY68" fmla="*/ 882482 h 1770905"/>
                  <a:gd name="connsiteX69" fmla="*/ 1163180 w 2154319"/>
                  <a:gd name="connsiteY69" fmla="*/ 880509 h 1770905"/>
                  <a:gd name="connsiteX70" fmla="*/ 1145287 w 2154319"/>
                  <a:gd name="connsiteY70" fmla="*/ 597686 h 1770905"/>
                  <a:gd name="connsiteX71" fmla="*/ 963499 w 2154319"/>
                  <a:gd name="connsiteY71" fmla="*/ 597686 h 1770905"/>
                  <a:gd name="connsiteX72" fmla="*/ 945599 w 2154319"/>
                  <a:gd name="connsiteY72" fmla="*/ 880606 h 1770905"/>
                  <a:gd name="connsiteX73" fmla="*/ 856063 w 2154319"/>
                  <a:gd name="connsiteY73" fmla="*/ 882482 h 1770905"/>
                  <a:gd name="connsiteX74" fmla="*/ 647390 w 2154319"/>
                  <a:gd name="connsiteY74" fmla="*/ 923971 h 1770905"/>
                  <a:gd name="connsiteX75" fmla="*/ 566254 w 2154319"/>
                  <a:gd name="connsiteY75" fmla="*/ 954693 h 1770905"/>
                  <a:gd name="connsiteX76" fmla="*/ 477544 w 2154319"/>
                  <a:gd name="connsiteY76" fmla="*/ 950572 h 1770905"/>
                  <a:gd name="connsiteX77" fmla="*/ 253288 w 2154319"/>
                  <a:gd name="connsiteY77" fmla="*/ 805527 h 1770905"/>
                  <a:gd name="connsiteX78" fmla="*/ 182168 w 2154319"/>
                  <a:gd name="connsiteY78" fmla="*/ 509361 h 1770905"/>
                  <a:gd name="connsiteX79" fmla="*/ 182911 w 2154319"/>
                  <a:gd name="connsiteY79" fmla="*/ 506679 h 1770905"/>
                  <a:gd name="connsiteX80" fmla="*/ 220580 w 2154319"/>
                  <a:gd name="connsiteY80" fmla="*/ 496696 h 1770905"/>
                  <a:gd name="connsiteX81" fmla="*/ 283811 w 2154319"/>
                  <a:gd name="connsiteY81" fmla="*/ 435797 h 1770905"/>
                  <a:gd name="connsiteX82" fmla="*/ 290674 w 2154319"/>
                  <a:gd name="connsiteY82" fmla="*/ 417688 h 1770905"/>
                  <a:gd name="connsiteX83" fmla="*/ 443002 w 2154319"/>
                  <a:gd name="connsiteY83" fmla="*/ 329742 h 1770905"/>
                  <a:gd name="connsiteX84" fmla="*/ 463237 w 2154319"/>
                  <a:gd name="connsiteY84" fmla="*/ 289088 h 1770905"/>
                  <a:gd name="connsiteX85" fmla="*/ 458038 w 2154319"/>
                  <a:gd name="connsiteY85" fmla="*/ 273627 h 1770905"/>
                  <a:gd name="connsiteX86" fmla="*/ 447247 w 2154319"/>
                  <a:gd name="connsiteY86" fmla="*/ 261393 h 1770905"/>
                  <a:gd name="connsiteX87" fmla="*/ 401922 w 2154319"/>
                  <a:gd name="connsiteY87" fmla="*/ 258590 h 1770905"/>
                  <a:gd name="connsiteX88" fmla="*/ 320774 w 2154319"/>
                  <a:gd name="connsiteY88" fmla="*/ 305441 h 1770905"/>
                  <a:gd name="connsiteX89" fmla="*/ 373889 w 2154319"/>
                  <a:gd name="connsiteY89" fmla="*/ 107216 h 1770905"/>
                  <a:gd name="connsiteX90" fmla="*/ 349182 w 2154319"/>
                  <a:gd name="connsiteY90" fmla="*/ 64423 h 1770905"/>
                  <a:gd name="connsiteX91" fmla="*/ 306390 w 2154319"/>
                  <a:gd name="connsiteY91" fmla="*/ 89129 h 1770905"/>
                  <a:gd name="connsiteX92" fmla="*/ 259224 w 2154319"/>
                  <a:gd name="connsiteY92" fmla="*/ 265154 h 1770905"/>
                  <a:gd name="connsiteX93" fmla="*/ 249129 w 2154319"/>
                  <a:gd name="connsiteY93" fmla="*/ 262449 h 1770905"/>
                  <a:gd name="connsiteX94" fmla="*/ 307664 w 2154319"/>
                  <a:gd name="connsiteY94" fmla="*/ 43992 h 1770905"/>
                  <a:gd name="connsiteX95" fmla="*/ 282958 w 2154319"/>
                  <a:gd name="connsiteY95" fmla="*/ 1199 h 1770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154319" h="1770905">
                    <a:moveTo>
                      <a:pt x="282958" y="1199"/>
                    </a:moveTo>
                    <a:cubicBezTo>
                      <a:pt x="264319" y="-3795"/>
                      <a:pt x="245160" y="7266"/>
                      <a:pt x="240165" y="25905"/>
                    </a:cubicBezTo>
                    <a:lnTo>
                      <a:pt x="181630" y="244362"/>
                    </a:lnTo>
                    <a:lnTo>
                      <a:pt x="170673" y="241427"/>
                    </a:lnTo>
                    <a:lnTo>
                      <a:pt x="221354" y="52283"/>
                    </a:lnTo>
                    <a:cubicBezTo>
                      <a:pt x="226349" y="33643"/>
                      <a:pt x="215287" y="14485"/>
                      <a:pt x="196648" y="9490"/>
                    </a:cubicBezTo>
                    <a:cubicBezTo>
                      <a:pt x="178009" y="4496"/>
                      <a:pt x="158850" y="15557"/>
                      <a:pt x="153855" y="34196"/>
                    </a:cubicBezTo>
                    <a:lnTo>
                      <a:pt x="103174" y="223340"/>
                    </a:lnTo>
                    <a:lnTo>
                      <a:pt x="93080" y="220636"/>
                    </a:lnTo>
                    <a:lnTo>
                      <a:pt x="122862" y="109487"/>
                    </a:lnTo>
                    <a:cubicBezTo>
                      <a:pt x="125882" y="98217"/>
                      <a:pt x="121621" y="86711"/>
                      <a:pt x="112962" y="79963"/>
                    </a:cubicBezTo>
                    <a:lnTo>
                      <a:pt x="102944" y="74988"/>
                    </a:lnTo>
                    <a:lnTo>
                      <a:pt x="91780" y="74288"/>
                    </a:lnTo>
                    <a:cubicBezTo>
                      <a:pt x="80907" y="75802"/>
                      <a:pt x="71464" y="83636"/>
                      <a:pt x="68444" y="94906"/>
                    </a:cubicBezTo>
                    <a:lnTo>
                      <a:pt x="28877" y="242571"/>
                    </a:lnTo>
                    <a:lnTo>
                      <a:pt x="28874" y="242577"/>
                    </a:lnTo>
                    <a:lnTo>
                      <a:pt x="4526" y="333445"/>
                    </a:lnTo>
                    <a:cubicBezTo>
                      <a:pt x="-9613" y="386213"/>
                      <a:pt x="10338" y="440083"/>
                      <a:pt x="50879" y="471674"/>
                    </a:cubicBezTo>
                    <a:lnTo>
                      <a:pt x="62151" y="477273"/>
                    </a:lnTo>
                    <a:lnTo>
                      <a:pt x="45316" y="527083"/>
                    </a:lnTo>
                    <a:cubicBezTo>
                      <a:pt x="15617" y="669226"/>
                      <a:pt x="35336" y="818620"/>
                      <a:pt x="97109" y="912867"/>
                    </a:cubicBezTo>
                    <a:cubicBezTo>
                      <a:pt x="169177" y="1022822"/>
                      <a:pt x="341923" y="1129834"/>
                      <a:pt x="513020" y="1143681"/>
                    </a:cubicBezTo>
                    <a:lnTo>
                      <a:pt x="564911" y="1143658"/>
                    </a:lnTo>
                    <a:lnTo>
                      <a:pt x="572143" y="1152520"/>
                    </a:lnTo>
                    <a:lnTo>
                      <a:pt x="540471" y="1209259"/>
                    </a:lnTo>
                    <a:cubicBezTo>
                      <a:pt x="482635" y="1334584"/>
                      <a:pt x="469573" y="1454760"/>
                      <a:pt x="469573" y="1484915"/>
                    </a:cubicBezTo>
                    <a:lnTo>
                      <a:pt x="475682" y="1498122"/>
                    </a:lnTo>
                    <a:lnTo>
                      <a:pt x="484444" y="1503150"/>
                    </a:lnTo>
                    <a:cubicBezTo>
                      <a:pt x="605330" y="1558883"/>
                      <a:pt x="810047" y="1595525"/>
                      <a:pt x="1042242" y="1595525"/>
                    </a:cubicBezTo>
                    <a:cubicBezTo>
                      <a:pt x="1274436" y="1595525"/>
                      <a:pt x="1479154" y="1558883"/>
                      <a:pt x="1600039" y="1503150"/>
                    </a:cubicBezTo>
                    <a:lnTo>
                      <a:pt x="1608802" y="1498122"/>
                    </a:lnTo>
                    <a:lnTo>
                      <a:pt x="1614911" y="1484915"/>
                    </a:lnTo>
                    <a:cubicBezTo>
                      <a:pt x="1614911" y="1454760"/>
                      <a:pt x="1605965" y="1336100"/>
                      <a:pt x="1552760" y="1211818"/>
                    </a:cubicBezTo>
                    <a:lnTo>
                      <a:pt x="1514280" y="1138442"/>
                    </a:lnTo>
                    <a:lnTo>
                      <a:pt x="1524403" y="1142734"/>
                    </a:lnTo>
                    <a:cubicBezTo>
                      <a:pt x="1640805" y="1200916"/>
                      <a:pt x="1742248" y="1287899"/>
                      <a:pt x="1817851" y="1397240"/>
                    </a:cubicBezTo>
                    <a:lnTo>
                      <a:pt x="1852716" y="1456553"/>
                    </a:lnTo>
                    <a:lnTo>
                      <a:pt x="1825070" y="1551098"/>
                    </a:lnTo>
                    <a:cubicBezTo>
                      <a:pt x="1819610" y="1569768"/>
                      <a:pt x="1832645" y="1590010"/>
                      <a:pt x="1854185" y="1596309"/>
                    </a:cubicBezTo>
                    <a:cubicBezTo>
                      <a:pt x="1875724" y="1602607"/>
                      <a:pt x="1897611" y="1592577"/>
                      <a:pt x="1903071" y="1573906"/>
                    </a:cubicBezTo>
                    <a:lnTo>
                      <a:pt x="1919215" y="1518695"/>
                    </a:lnTo>
                    <a:lnTo>
                      <a:pt x="1923186" y="1523954"/>
                    </a:lnTo>
                    <a:lnTo>
                      <a:pt x="1948536" y="1594477"/>
                    </a:lnTo>
                    <a:lnTo>
                      <a:pt x="1945426" y="1680375"/>
                    </a:lnTo>
                    <a:cubicBezTo>
                      <a:pt x="1945039" y="1691049"/>
                      <a:pt x="1948610" y="1701091"/>
                      <a:pt x="1954697" y="1708697"/>
                    </a:cubicBezTo>
                    <a:cubicBezTo>
                      <a:pt x="1957739" y="1712500"/>
                      <a:pt x="1961412" y="1715695"/>
                      <a:pt x="1965532" y="1718056"/>
                    </a:cubicBezTo>
                    <a:cubicBezTo>
                      <a:pt x="1969652" y="1720416"/>
                      <a:pt x="1974221" y="1721943"/>
                      <a:pt x="1979058" y="1722410"/>
                    </a:cubicBezTo>
                    <a:cubicBezTo>
                      <a:pt x="1991878" y="1723647"/>
                      <a:pt x="2003364" y="1717132"/>
                      <a:pt x="2009321" y="1706092"/>
                    </a:cubicBezTo>
                    <a:lnTo>
                      <a:pt x="2008502" y="1728721"/>
                    </a:lnTo>
                    <a:cubicBezTo>
                      <a:pt x="2008116" y="1739395"/>
                      <a:pt x="2011687" y="1749436"/>
                      <a:pt x="2017773" y="1757043"/>
                    </a:cubicBezTo>
                    <a:cubicBezTo>
                      <a:pt x="2020816" y="1760846"/>
                      <a:pt x="2024488" y="1764041"/>
                      <a:pt x="2028608" y="1766402"/>
                    </a:cubicBezTo>
                    <a:cubicBezTo>
                      <a:pt x="2032728" y="1768762"/>
                      <a:pt x="2037297" y="1770289"/>
                      <a:pt x="2042134" y="1770756"/>
                    </a:cubicBezTo>
                    <a:cubicBezTo>
                      <a:pt x="2061482" y="1772623"/>
                      <a:pt x="2077793" y="1756832"/>
                      <a:pt x="2078566" y="1735485"/>
                    </a:cubicBezTo>
                    <a:cubicBezTo>
                      <a:pt x="2078825" y="1728323"/>
                      <a:pt x="2079085" y="1721161"/>
                      <a:pt x="2079344" y="1713999"/>
                    </a:cubicBezTo>
                    <a:cubicBezTo>
                      <a:pt x="2086032" y="1719265"/>
                      <a:pt x="2094256" y="1721811"/>
                      <a:pt x="2102498" y="1721052"/>
                    </a:cubicBezTo>
                    <a:cubicBezTo>
                      <a:pt x="2121545" y="1719298"/>
                      <a:pt x="2133481" y="1700559"/>
                      <a:pt x="2129158" y="1679196"/>
                    </a:cubicBezTo>
                    <a:lnTo>
                      <a:pt x="2122010" y="1643868"/>
                    </a:lnTo>
                    <a:lnTo>
                      <a:pt x="2129565" y="1644500"/>
                    </a:lnTo>
                    <a:cubicBezTo>
                      <a:pt x="2147045" y="1642369"/>
                      <a:pt x="2157693" y="1625929"/>
                      <a:pt x="2153349" y="1607780"/>
                    </a:cubicBezTo>
                    <a:lnTo>
                      <a:pt x="2134607" y="1529471"/>
                    </a:lnTo>
                    <a:cubicBezTo>
                      <a:pt x="2134353" y="1528407"/>
                      <a:pt x="2134052" y="1527361"/>
                      <a:pt x="2133259" y="1526436"/>
                    </a:cubicBezTo>
                    <a:cubicBezTo>
                      <a:pt x="2132590" y="1523200"/>
                      <a:pt x="2131336" y="1519999"/>
                      <a:pt x="2129134" y="1517153"/>
                    </a:cubicBezTo>
                    <a:cubicBezTo>
                      <a:pt x="2129125" y="1517080"/>
                      <a:pt x="2129088" y="1517026"/>
                      <a:pt x="2129049" y="1516973"/>
                    </a:cubicBezTo>
                    <a:lnTo>
                      <a:pt x="2127355" y="1513392"/>
                    </a:lnTo>
                    <a:lnTo>
                      <a:pt x="2081157" y="1447959"/>
                    </a:lnTo>
                    <a:cubicBezTo>
                      <a:pt x="2067576" y="1437479"/>
                      <a:pt x="2057904" y="1414144"/>
                      <a:pt x="2039846" y="1392759"/>
                    </a:cubicBezTo>
                    <a:lnTo>
                      <a:pt x="2011020" y="1369009"/>
                    </a:lnTo>
                    <a:lnTo>
                      <a:pt x="1966975" y="1294078"/>
                    </a:lnTo>
                    <a:cubicBezTo>
                      <a:pt x="1803977" y="1058343"/>
                      <a:pt x="1543487" y="906961"/>
                      <a:pt x="1257347" y="882482"/>
                    </a:cubicBezTo>
                    <a:lnTo>
                      <a:pt x="1163180" y="880509"/>
                    </a:lnTo>
                    <a:lnTo>
                      <a:pt x="1145287" y="597686"/>
                    </a:lnTo>
                    <a:lnTo>
                      <a:pt x="963499" y="597686"/>
                    </a:lnTo>
                    <a:lnTo>
                      <a:pt x="945599" y="880606"/>
                    </a:lnTo>
                    <a:lnTo>
                      <a:pt x="856063" y="882482"/>
                    </a:lnTo>
                    <a:cubicBezTo>
                      <a:pt x="784528" y="888602"/>
                      <a:pt x="714596" y="902654"/>
                      <a:pt x="647390" y="923971"/>
                    </a:cubicBezTo>
                    <a:lnTo>
                      <a:pt x="566254" y="954693"/>
                    </a:lnTo>
                    <a:lnTo>
                      <a:pt x="477544" y="950572"/>
                    </a:lnTo>
                    <a:cubicBezTo>
                      <a:pt x="387668" y="934257"/>
                      <a:pt x="306428" y="882846"/>
                      <a:pt x="253288" y="805527"/>
                    </a:cubicBezTo>
                    <a:cubicBezTo>
                      <a:pt x="200148" y="728208"/>
                      <a:pt x="170549" y="610722"/>
                      <a:pt x="182168" y="509361"/>
                    </a:cubicBezTo>
                    <a:lnTo>
                      <a:pt x="182911" y="506679"/>
                    </a:lnTo>
                    <a:lnTo>
                      <a:pt x="220580" y="496696"/>
                    </a:lnTo>
                    <a:cubicBezTo>
                      <a:pt x="247470" y="484424"/>
                      <a:pt x="270095" y="463231"/>
                      <a:pt x="283811" y="435797"/>
                    </a:cubicBezTo>
                    <a:lnTo>
                      <a:pt x="290674" y="417688"/>
                    </a:lnTo>
                    <a:lnTo>
                      <a:pt x="443002" y="329742"/>
                    </a:lnTo>
                    <a:cubicBezTo>
                      <a:pt x="457738" y="321234"/>
                      <a:pt x="465208" y="304975"/>
                      <a:pt x="463237" y="289088"/>
                    </a:cubicBezTo>
                    <a:lnTo>
                      <a:pt x="458038" y="273627"/>
                    </a:lnTo>
                    <a:lnTo>
                      <a:pt x="447247" y="261393"/>
                    </a:lnTo>
                    <a:cubicBezTo>
                      <a:pt x="434474" y="251742"/>
                      <a:pt x="416658" y="250083"/>
                      <a:pt x="401922" y="258590"/>
                    </a:cubicBezTo>
                    <a:lnTo>
                      <a:pt x="320774" y="305441"/>
                    </a:lnTo>
                    <a:lnTo>
                      <a:pt x="373889" y="107216"/>
                    </a:lnTo>
                    <a:cubicBezTo>
                      <a:pt x="378883" y="88576"/>
                      <a:pt x="367822" y="69418"/>
                      <a:pt x="349182" y="64423"/>
                    </a:cubicBezTo>
                    <a:cubicBezTo>
                      <a:pt x="330543" y="59429"/>
                      <a:pt x="311384" y="70490"/>
                      <a:pt x="306390" y="89129"/>
                    </a:cubicBezTo>
                    <a:lnTo>
                      <a:pt x="259224" y="265154"/>
                    </a:lnTo>
                    <a:lnTo>
                      <a:pt x="249129" y="262449"/>
                    </a:lnTo>
                    <a:lnTo>
                      <a:pt x="307664" y="43992"/>
                    </a:lnTo>
                    <a:cubicBezTo>
                      <a:pt x="312658" y="25353"/>
                      <a:pt x="301597" y="6194"/>
                      <a:pt x="282958" y="119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BA3E7550-5502-4491-BEE0-E12D9AF07D90}"/>
                  </a:ext>
                </a:extLst>
              </p:cNvPr>
              <p:cNvGrpSpPr/>
              <p:nvPr/>
            </p:nvGrpSpPr>
            <p:grpSpPr>
              <a:xfrm>
                <a:off x="7261805" y="3727893"/>
                <a:ext cx="1185684" cy="1357656"/>
                <a:chOff x="7339192" y="601093"/>
                <a:chExt cx="1185684" cy="1357656"/>
              </a:xfrm>
            </p:grpSpPr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DAF737B1-7AE6-40E4-BAD0-74D0EF196069}"/>
                    </a:ext>
                  </a:extLst>
                </p:cNvPr>
                <p:cNvGrpSpPr/>
                <p:nvPr/>
              </p:nvGrpSpPr>
              <p:grpSpPr>
                <a:xfrm>
                  <a:off x="7339192" y="798643"/>
                  <a:ext cx="1154432" cy="1160106"/>
                  <a:chOff x="5142932" y="2331750"/>
                  <a:chExt cx="1154432" cy="1160106"/>
                </a:xfrm>
              </p:grpSpPr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B012C400-CE47-4FD9-92BF-AF307642E0E2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2" y="2331750"/>
                    <a:ext cx="1154432" cy="1160106"/>
                    <a:chOff x="2791855" y="2017486"/>
                    <a:chExt cx="1039916" cy="1045028"/>
                  </a:xfrm>
                  <a:solidFill>
                    <a:srgbClr val="FFCC99"/>
                  </a:solidFill>
                </p:grpSpPr>
                <p:grpSp>
                  <p:nvGrpSpPr>
                    <p:cNvPr id="467" name="グループ化 466">
                      <a:extLst>
                        <a:ext uri="{FF2B5EF4-FFF2-40B4-BE49-F238E27FC236}">
                          <a16:creationId xmlns:a16="http://schemas.microsoft.com/office/drawing/2014/main" id="{20C4727B-4DE3-474B-B9E3-B826909F2BE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69" name="円/楕円 514">
                        <a:extLst>
                          <a:ext uri="{FF2B5EF4-FFF2-40B4-BE49-F238E27FC236}">
                            <a16:creationId xmlns:a16="http://schemas.microsoft.com/office/drawing/2014/main" id="{2149A941-D1BB-477F-AC0E-F1870EEF26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70" name="円/楕円 515">
                        <a:extLst>
                          <a:ext uri="{FF2B5EF4-FFF2-40B4-BE49-F238E27FC236}">
                            <a16:creationId xmlns:a16="http://schemas.microsoft.com/office/drawing/2014/main" id="{531F901D-875E-4433-9C65-2EE66698C0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68" name="円/楕円 511">
                      <a:extLst>
                        <a:ext uri="{FF2B5EF4-FFF2-40B4-BE49-F238E27FC236}">
                          <a16:creationId xmlns:a16="http://schemas.microsoft.com/office/drawing/2014/main" id="{4B41197E-1B2B-4534-988E-EF968B6941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0" name="円/楕円 503">
                    <a:extLst>
                      <a:ext uri="{FF2B5EF4-FFF2-40B4-BE49-F238E27FC236}">
                        <a16:creationId xmlns:a16="http://schemas.microsoft.com/office/drawing/2014/main" id="{04EF1599-2841-49E0-8FB0-77661B92D313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1" name="円/楕円 504">
                    <a:extLst>
                      <a:ext uri="{FF2B5EF4-FFF2-40B4-BE49-F238E27FC236}">
                        <a16:creationId xmlns:a16="http://schemas.microsoft.com/office/drawing/2014/main" id="{0E5877D0-C038-463A-99A1-CA3A67561101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2" name="円/楕円 505">
                    <a:extLst>
                      <a:ext uri="{FF2B5EF4-FFF2-40B4-BE49-F238E27FC236}">
                        <a16:creationId xmlns:a16="http://schemas.microsoft.com/office/drawing/2014/main" id="{61241F82-C6BE-46ED-8A45-E118454DA22B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月 462">
                    <a:extLst>
                      <a:ext uri="{FF2B5EF4-FFF2-40B4-BE49-F238E27FC236}">
                        <a16:creationId xmlns:a16="http://schemas.microsoft.com/office/drawing/2014/main" id="{6E6ABA5D-7CDE-4346-8B47-634B3CD7ED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月 463">
                    <a:extLst>
                      <a:ext uri="{FF2B5EF4-FFF2-40B4-BE49-F238E27FC236}">
                        <a16:creationId xmlns:a16="http://schemas.microsoft.com/office/drawing/2014/main" id="{0AD3AE04-C1D2-4882-B4C2-2F8AE198CD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円/楕円 638">
                    <a:extLst>
                      <a:ext uri="{FF2B5EF4-FFF2-40B4-BE49-F238E27FC236}">
                        <a16:creationId xmlns:a16="http://schemas.microsoft.com/office/drawing/2014/main" id="{8FA2ACF1-C84F-4131-B3A6-A281277193A4}"/>
                      </a:ext>
                    </a:extLst>
                  </p:cNvPr>
                  <p:cNvSpPr/>
                  <p:nvPr/>
                </p:nvSpPr>
                <p:spPr>
                  <a:xfrm>
                    <a:off x="5525017" y="3233554"/>
                    <a:ext cx="509510" cy="19344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6" name="円/楕円 638">
                    <a:extLst>
                      <a:ext uri="{FF2B5EF4-FFF2-40B4-BE49-F238E27FC236}">
                        <a16:creationId xmlns:a16="http://schemas.microsoft.com/office/drawing/2014/main" id="{8A0554EF-3B14-42C8-ABA1-961DAFCDBC60}"/>
                      </a:ext>
                    </a:extLst>
                  </p:cNvPr>
                  <p:cNvSpPr/>
                  <p:nvPr/>
                </p:nvSpPr>
                <p:spPr>
                  <a:xfrm>
                    <a:off x="5629792" y="3314063"/>
                    <a:ext cx="299960" cy="71718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2248245F-CB48-4EF9-A760-CEE7762005B7}"/>
                    </a:ext>
                  </a:extLst>
                </p:cNvPr>
                <p:cNvGrpSpPr/>
                <p:nvPr/>
              </p:nvGrpSpPr>
              <p:grpSpPr>
                <a:xfrm>
                  <a:off x="7438808" y="601093"/>
                  <a:ext cx="1086068" cy="415021"/>
                  <a:chOff x="4144140" y="780559"/>
                  <a:chExt cx="1021046" cy="394022"/>
                </a:xfrm>
                <a:solidFill>
                  <a:srgbClr val="00B0F0"/>
                </a:solidFill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2FA40812-C658-47A7-A38E-477A8D8CFD59}"/>
                      </a:ext>
                    </a:extLst>
                  </p:cNvPr>
                  <p:cNvSpPr/>
                  <p:nvPr/>
                </p:nvSpPr>
                <p:spPr>
                  <a:xfrm>
                    <a:off x="4144140" y="783049"/>
                    <a:ext cx="1021046" cy="391532"/>
                  </a:xfrm>
                  <a:custGeom>
                    <a:avLst/>
                    <a:gdLst>
                      <a:gd name="connsiteX0" fmla="*/ 540629 w 1081258"/>
                      <a:gd name="connsiteY0" fmla="*/ 0 h 391532"/>
                      <a:gd name="connsiteX1" fmla="*/ 1078320 w 1081258"/>
                      <a:gd name="connsiteY1" fmla="*/ 381402 h 391532"/>
                      <a:gd name="connsiteX2" fmla="*/ 1081258 w 1081258"/>
                      <a:gd name="connsiteY2" fmla="*/ 391532 h 391532"/>
                      <a:gd name="connsiteX3" fmla="*/ 954496 w 1081258"/>
                      <a:gd name="connsiteY3" fmla="*/ 379566 h 391532"/>
                      <a:gd name="connsiteX4" fmla="*/ 540629 w 1081258"/>
                      <a:gd name="connsiteY4" fmla="*/ 366879 h 391532"/>
                      <a:gd name="connsiteX5" fmla="*/ 126762 w 1081258"/>
                      <a:gd name="connsiteY5" fmla="*/ 379566 h 391532"/>
                      <a:gd name="connsiteX6" fmla="*/ 0 w 1081258"/>
                      <a:gd name="connsiteY6" fmla="*/ 391532 h 391532"/>
                      <a:gd name="connsiteX7" fmla="*/ 2938 w 1081258"/>
                      <a:gd name="connsiteY7" fmla="*/ 381402 h 391532"/>
                      <a:gd name="connsiteX8" fmla="*/ 540629 w 1081258"/>
                      <a:gd name="connsiteY8" fmla="*/ 0 h 391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81258" h="391532">
                        <a:moveTo>
                          <a:pt x="540629" y="0"/>
                        </a:moveTo>
                        <a:cubicBezTo>
                          <a:pt x="782343" y="0"/>
                          <a:pt x="989732" y="157268"/>
                          <a:pt x="1078320" y="381402"/>
                        </a:cubicBezTo>
                        <a:lnTo>
                          <a:pt x="1081258" y="391532"/>
                        </a:lnTo>
                        <a:lnTo>
                          <a:pt x="954496" y="379566"/>
                        </a:lnTo>
                        <a:cubicBezTo>
                          <a:pt x="820813" y="371248"/>
                          <a:pt x="682399" y="366879"/>
                          <a:pt x="540629" y="366879"/>
                        </a:cubicBezTo>
                        <a:cubicBezTo>
                          <a:pt x="398859" y="366879"/>
                          <a:pt x="260445" y="371248"/>
                          <a:pt x="126762" y="379566"/>
                        </a:cubicBezTo>
                        <a:lnTo>
                          <a:pt x="0" y="391532"/>
                        </a:lnTo>
                        <a:lnTo>
                          <a:pt x="2938" y="381402"/>
                        </a:lnTo>
                        <a:cubicBezTo>
                          <a:pt x="91526" y="157268"/>
                          <a:pt x="298915" y="0"/>
                          <a:pt x="540629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F92B75B5-58CF-4141-8959-83B5E6EAEF1F}"/>
                      </a:ext>
                    </a:extLst>
                  </p:cNvPr>
                  <p:cNvSpPr/>
                  <p:nvPr/>
                </p:nvSpPr>
                <p:spPr>
                  <a:xfrm>
                    <a:off x="4375531" y="780559"/>
                    <a:ext cx="550755" cy="375727"/>
                  </a:xfrm>
                  <a:custGeom>
                    <a:avLst/>
                    <a:gdLst>
                      <a:gd name="connsiteX0" fmla="*/ 276655 w 550755"/>
                      <a:gd name="connsiteY0" fmla="*/ 0 h 375727"/>
                      <a:gd name="connsiteX1" fmla="*/ 322882 w 550755"/>
                      <a:gd name="connsiteY1" fmla="*/ 7861 h 375727"/>
                      <a:gd name="connsiteX2" fmla="*/ 542027 w 550755"/>
                      <a:gd name="connsiteY2" fmla="*/ 337164 h 375727"/>
                      <a:gd name="connsiteX3" fmla="*/ 550755 w 550755"/>
                      <a:gd name="connsiteY3" fmla="*/ 375484 h 375727"/>
                      <a:gd name="connsiteX4" fmla="*/ 279133 w 550755"/>
                      <a:gd name="connsiteY4" fmla="*/ 366666 h 375727"/>
                      <a:gd name="connsiteX5" fmla="*/ 0 w 550755"/>
                      <a:gd name="connsiteY5" fmla="*/ 375727 h 375727"/>
                      <a:gd name="connsiteX6" fmla="*/ 8783 w 550755"/>
                      <a:gd name="connsiteY6" fmla="*/ 337164 h 375727"/>
                      <a:gd name="connsiteX7" fmla="*/ 227928 w 550755"/>
                      <a:gd name="connsiteY7" fmla="*/ 7861 h 375727"/>
                      <a:gd name="connsiteX8" fmla="*/ 271614 w 550755"/>
                      <a:gd name="connsiteY8" fmla="*/ 432 h 375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755" h="375727">
                        <a:moveTo>
                          <a:pt x="276655" y="0"/>
                        </a:moveTo>
                        <a:lnTo>
                          <a:pt x="322882" y="7861"/>
                        </a:lnTo>
                        <a:cubicBezTo>
                          <a:pt x="415765" y="39761"/>
                          <a:pt x="495160" y="163793"/>
                          <a:pt x="542027" y="337164"/>
                        </a:cubicBezTo>
                        <a:lnTo>
                          <a:pt x="550755" y="375484"/>
                        </a:lnTo>
                        <a:lnTo>
                          <a:pt x="279133" y="366666"/>
                        </a:lnTo>
                        <a:lnTo>
                          <a:pt x="0" y="375727"/>
                        </a:lnTo>
                        <a:lnTo>
                          <a:pt x="8783" y="337164"/>
                        </a:lnTo>
                        <a:cubicBezTo>
                          <a:pt x="55650" y="163793"/>
                          <a:pt x="135045" y="39761"/>
                          <a:pt x="227928" y="7861"/>
                        </a:cubicBezTo>
                        <a:lnTo>
                          <a:pt x="271614" y="43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53" name="アーチ 452">
                <a:extLst>
                  <a:ext uri="{FF2B5EF4-FFF2-40B4-BE49-F238E27FC236}">
                    <a16:creationId xmlns:a16="http://schemas.microsoft.com/office/drawing/2014/main" id="{5FE25673-1711-4D50-8B6C-8EA75B3D2FF5}"/>
                  </a:ext>
                </a:extLst>
              </p:cNvPr>
              <p:cNvSpPr/>
              <p:nvPr/>
            </p:nvSpPr>
            <p:spPr>
              <a:xfrm>
                <a:off x="756078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アーチ 453">
                <a:extLst>
                  <a:ext uri="{FF2B5EF4-FFF2-40B4-BE49-F238E27FC236}">
                    <a16:creationId xmlns:a16="http://schemas.microsoft.com/office/drawing/2014/main" id="{B26C8F7F-4B99-4BEA-B68A-3B7536A2359E}"/>
                  </a:ext>
                </a:extLst>
              </p:cNvPr>
              <p:cNvSpPr/>
              <p:nvPr/>
            </p:nvSpPr>
            <p:spPr>
              <a:xfrm>
                <a:off x="8151337" y="4462109"/>
                <a:ext cx="105050" cy="105050"/>
              </a:xfrm>
              <a:prstGeom prst="blockArc">
                <a:avLst>
                  <a:gd name="adj1" fmla="val 11419815"/>
                  <a:gd name="adj2" fmla="val 21070012"/>
                  <a:gd name="adj3" fmla="val 2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2E5A5791-3824-415B-A03F-488A8ABC8BE9}"/>
              </a:ext>
            </a:extLst>
          </p:cNvPr>
          <p:cNvGrpSpPr/>
          <p:nvPr/>
        </p:nvGrpSpPr>
        <p:grpSpPr>
          <a:xfrm>
            <a:off x="3703805" y="4618521"/>
            <a:ext cx="2521216" cy="1146967"/>
            <a:chOff x="2545318" y="3788969"/>
            <a:chExt cx="3377909" cy="1536699"/>
          </a:xfrm>
        </p:grpSpPr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4A1AE0EB-C404-4EF3-8392-4955355B166C}"/>
                </a:ext>
              </a:extLst>
            </p:cNvPr>
            <p:cNvGrpSpPr/>
            <p:nvPr/>
          </p:nvGrpSpPr>
          <p:grpSpPr>
            <a:xfrm>
              <a:off x="2545318" y="3788969"/>
              <a:ext cx="2562286" cy="1536699"/>
              <a:chOff x="746064" y="1894185"/>
              <a:chExt cx="2562286" cy="1536699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866DEE0-E177-4990-8E44-A17D8C12ED8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F2864463-4F60-4032-927D-4A1DEF6F1B9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45D088DF-98E4-40D9-B50D-1E49AD478BF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E2597885-5FD4-43AB-8C93-DDB70EA18E0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1F1DFCAF-7EB0-4490-8928-A6C37634177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EFF3C361-7572-4E9C-8F67-582128C4A7D0}"/>
                </a:ext>
              </a:extLst>
            </p:cNvPr>
            <p:cNvGrpSpPr/>
            <p:nvPr/>
          </p:nvGrpSpPr>
          <p:grpSpPr>
            <a:xfrm rot="3734325">
              <a:off x="3902900" y="2615440"/>
              <a:ext cx="457006" cy="2887066"/>
              <a:chOff x="2720796" y="1413014"/>
              <a:chExt cx="832029" cy="5256216"/>
            </a:xfrm>
          </p:grpSpPr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1B4DF59D-DB63-4597-963F-C5C6A7BB8E04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1BB6AE81-9229-4FEA-BF77-383905EEB313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14F9226C-6638-46F9-8025-9D99BBAE37B4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5AF9E574-F6B0-42A3-BA4F-3CE5EA8F67CB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73754CD0-E67D-421D-835D-830537A3856B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楕円 91">
                <a:extLst>
                  <a:ext uri="{FF2B5EF4-FFF2-40B4-BE49-F238E27FC236}">
                    <a16:creationId xmlns:a16="http://schemas.microsoft.com/office/drawing/2014/main" id="{A89FE6F8-E1DF-42E5-9232-CD0F7BE82AB2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B8A27E1E-3480-42DB-87AE-BD43F8E41A53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楕円 91">
                <a:extLst>
                  <a:ext uri="{FF2B5EF4-FFF2-40B4-BE49-F238E27FC236}">
                    <a16:creationId xmlns:a16="http://schemas.microsoft.com/office/drawing/2014/main" id="{5B5894B9-BFCF-4A0B-B121-71E20A4D47A2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AB73AC9A-E007-45A7-ACB9-3601C086C559}"/>
                </a:ext>
              </a:extLst>
            </p:cNvPr>
            <p:cNvGrpSpPr/>
            <p:nvPr/>
          </p:nvGrpSpPr>
          <p:grpSpPr>
            <a:xfrm rot="4075311">
              <a:off x="4096409" y="2885466"/>
              <a:ext cx="457006" cy="2887066"/>
              <a:chOff x="2720796" y="1413014"/>
              <a:chExt cx="832029" cy="5256216"/>
            </a:xfrm>
          </p:grpSpPr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00564C6-EC43-4AC4-8FF6-BF1124F14DB5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848820A1-1A8A-436E-8006-182051FADDCD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B3301DB8-498F-43B7-A268-F22238FA65F7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7271E4B7-6E6B-4060-9028-578BC014236D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7ECD96B5-5ED9-494B-958D-D424AA8D033C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楕円 91">
                <a:extLst>
                  <a:ext uri="{FF2B5EF4-FFF2-40B4-BE49-F238E27FC236}">
                    <a16:creationId xmlns:a16="http://schemas.microsoft.com/office/drawing/2014/main" id="{FD866374-A3D4-40CA-95C4-51B7511EE1C2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CEFAADD5-49D4-4FBD-8292-7DDE3158727B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楕円 91">
                <a:extLst>
                  <a:ext uri="{FF2B5EF4-FFF2-40B4-BE49-F238E27FC236}">
                    <a16:creationId xmlns:a16="http://schemas.microsoft.com/office/drawing/2014/main" id="{A310ECC8-EAE8-42B6-B8CD-C9D97F78CDE8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CA8D4840-77F5-48D6-832A-2C803F46A8D9}"/>
                </a:ext>
              </a:extLst>
            </p:cNvPr>
            <p:cNvGrpSpPr/>
            <p:nvPr/>
          </p:nvGrpSpPr>
          <p:grpSpPr>
            <a:xfrm rot="4461794">
              <a:off x="4251191" y="3083000"/>
              <a:ext cx="457006" cy="2887066"/>
              <a:chOff x="2720796" y="1413014"/>
              <a:chExt cx="832029" cy="5256216"/>
            </a:xfrm>
          </p:grpSpPr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38B371D0-B073-41F9-9E5E-BD567B38FDCA}"/>
                  </a:ext>
                </a:extLst>
              </p:cNvPr>
              <p:cNvSpPr/>
              <p:nvPr/>
            </p:nvSpPr>
            <p:spPr>
              <a:xfrm rot="11004035">
                <a:off x="2876911" y="1413014"/>
                <a:ext cx="591751" cy="1529997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65A29A57-6DB2-4D30-9E6D-39621B43E5C6}"/>
                  </a:ext>
                </a:extLst>
              </p:cNvPr>
              <p:cNvSpPr/>
              <p:nvPr/>
            </p:nvSpPr>
            <p:spPr>
              <a:xfrm rot="10638786">
                <a:off x="2812628" y="1495510"/>
                <a:ext cx="591751" cy="1456985"/>
              </a:xfrm>
              <a:custGeom>
                <a:avLst/>
                <a:gdLst>
                  <a:gd name="connsiteX0" fmla="*/ 437735 w 870658"/>
                  <a:gd name="connsiteY0" fmla="*/ 1529997 h 1529997"/>
                  <a:gd name="connsiteX1" fmla="*/ 338574 w 870658"/>
                  <a:gd name="connsiteY1" fmla="*/ 1527972 h 1529997"/>
                  <a:gd name="connsiteX2" fmla="*/ 323226 w 870658"/>
                  <a:gd name="connsiteY2" fmla="*/ 1526970 h 1529997"/>
                  <a:gd name="connsiteX3" fmla="*/ 396901 w 870658"/>
                  <a:gd name="connsiteY3" fmla="*/ 63955 h 1529997"/>
                  <a:gd name="connsiteX4" fmla="*/ 98641 w 870658"/>
                  <a:gd name="connsiteY4" fmla="*/ 1500714 h 1529997"/>
                  <a:gd name="connsiteX5" fmla="*/ 95624 w 870658"/>
                  <a:gd name="connsiteY5" fmla="*/ 1500191 h 1529997"/>
                  <a:gd name="connsiteX6" fmla="*/ 31455 w 870658"/>
                  <a:gd name="connsiteY6" fmla="*/ 1484777 h 1529997"/>
                  <a:gd name="connsiteX7" fmla="*/ 0 w 870658"/>
                  <a:gd name="connsiteY7" fmla="*/ 1474773 h 1529997"/>
                  <a:gd name="connsiteX8" fmla="*/ 333465 w 870658"/>
                  <a:gd name="connsiteY8" fmla="*/ 0 h 1529997"/>
                  <a:gd name="connsiteX9" fmla="*/ 536847 w 870658"/>
                  <a:gd name="connsiteY9" fmla="*/ 0 h 1529997"/>
                  <a:gd name="connsiteX10" fmla="*/ 870658 w 870658"/>
                  <a:gd name="connsiteY10" fmla="*/ 1476304 h 1529997"/>
                  <a:gd name="connsiteX11" fmla="*/ 844015 w 870658"/>
                  <a:gd name="connsiteY11" fmla="*/ 1484777 h 1529997"/>
                  <a:gd name="connsiteX12" fmla="*/ 779845 w 870658"/>
                  <a:gd name="connsiteY12" fmla="*/ 1500191 h 1529997"/>
                  <a:gd name="connsiteX13" fmla="*/ 723196 w 870658"/>
                  <a:gd name="connsiteY13" fmla="*/ 1510026 h 1529997"/>
                  <a:gd name="connsiteX14" fmla="*/ 488876 w 870658"/>
                  <a:gd name="connsiteY14" fmla="*/ 47404 h 1529997"/>
                  <a:gd name="connsiteX15" fmla="*/ 496894 w 870658"/>
                  <a:gd name="connsiteY15" fmla="*/ 1528789 h 152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0658" h="1529997">
                    <a:moveTo>
                      <a:pt x="437735" y="1529997"/>
                    </a:moveTo>
                    <a:cubicBezTo>
                      <a:pt x="403076" y="1529997"/>
                      <a:pt x="370045" y="1529304"/>
                      <a:pt x="338574" y="1527972"/>
                    </a:cubicBezTo>
                    <a:lnTo>
                      <a:pt x="323226" y="1526970"/>
                    </a:lnTo>
                    <a:lnTo>
                      <a:pt x="396901" y="63955"/>
                    </a:lnTo>
                    <a:lnTo>
                      <a:pt x="98641" y="1500714"/>
                    </a:lnTo>
                    <a:lnTo>
                      <a:pt x="95624" y="1500191"/>
                    </a:lnTo>
                    <a:cubicBezTo>
                      <a:pt x="72902" y="1495511"/>
                      <a:pt x="51535" y="1490355"/>
                      <a:pt x="31455" y="1484777"/>
                    </a:cubicBezTo>
                    <a:lnTo>
                      <a:pt x="0" y="1474773"/>
                    </a:lnTo>
                    <a:lnTo>
                      <a:pt x="333465" y="0"/>
                    </a:lnTo>
                    <a:lnTo>
                      <a:pt x="536847" y="0"/>
                    </a:lnTo>
                    <a:lnTo>
                      <a:pt x="870658" y="1476304"/>
                    </a:lnTo>
                    <a:lnTo>
                      <a:pt x="844015" y="1484777"/>
                    </a:lnTo>
                    <a:cubicBezTo>
                      <a:pt x="823935" y="1490355"/>
                      <a:pt x="802568" y="1495511"/>
                      <a:pt x="779845" y="1500191"/>
                    </a:cubicBezTo>
                    <a:lnTo>
                      <a:pt x="723196" y="1510026"/>
                    </a:lnTo>
                    <a:lnTo>
                      <a:pt x="488876" y="47404"/>
                    </a:lnTo>
                    <a:lnTo>
                      <a:pt x="496894" y="1528789"/>
                    </a:ln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四角形: 上の 2 つの角を丸める 509">
                <a:extLst>
                  <a:ext uri="{FF2B5EF4-FFF2-40B4-BE49-F238E27FC236}">
                    <a16:creationId xmlns:a16="http://schemas.microsoft.com/office/drawing/2014/main" id="{6795830F-C181-4B1E-8171-E28189F48EB6}"/>
                  </a:ext>
                </a:extLst>
              </p:cNvPr>
              <p:cNvSpPr/>
              <p:nvPr/>
            </p:nvSpPr>
            <p:spPr>
              <a:xfrm>
                <a:off x="3002594" y="2698044"/>
                <a:ext cx="266862" cy="246076"/>
              </a:xfrm>
              <a:prstGeom prst="round2SameRect">
                <a:avLst>
                  <a:gd name="adj1" fmla="val 3625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四角形: 上の 2 つの角を丸める 510">
                <a:extLst>
                  <a:ext uri="{FF2B5EF4-FFF2-40B4-BE49-F238E27FC236}">
                    <a16:creationId xmlns:a16="http://schemas.microsoft.com/office/drawing/2014/main" id="{E689180D-426A-4A96-A3CB-56C607AC470E}"/>
                  </a:ext>
                </a:extLst>
              </p:cNvPr>
              <p:cNvSpPr/>
              <p:nvPr/>
            </p:nvSpPr>
            <p:spPr>
              <a:xfrm>
                <a:off x="3002594" y="2724238"/>
                <a:ext cx="266862" cy="246076"/>
              </a:xfrm>
              <a:prstGeom prst="round2SameRect">
                <a:avLst>
                  <a:gd name="adj1" fmla="val 23671"/>
                  <a:gd name="adj2" fmla="val 0"/>
                </a:avLst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BB03FC0C-F98B-429F-9E5F-A3A6C0A0A19A}"/>
                  </a:ext>
                </a:extLst>
              </p:cNvPr>
              <p:cNvSpPr/>
              <p:nvPr/>
            </p:nvSpPr>
            <p:spPr>
              <a:xfrm>
                <a:off x="2926475" y="2749361"/>
                <a:ext cx="419100" cy="2892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91">
                <a:extLst>
                  <a:ext uri="{FF2B5EF4-FFF2-40B4-BE49-F238E27FC236}">
                    <a16:creationId xmlns:a16="http://schemas.microsoft.com/office/drawing/2014/main" id="{85EDD9B2-3611-4ECD-9438-3F18BC8CE239}"/>
                  </a:ext>
                </a:extLst>
              </p:cNvPr>
              <p:cNvSpPr/>
              <p:nvPr/>
            </p:nvSpPr>
            <p:spPr>
              <a:xfrm>
                <a:off x="2720818" y="2806511"/>
                <a:ext cx="832007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ED1399CA-1817-489B-A42B-6AC445554680}"/>
                  </a:ext>
                </a:extLst>
              </p:cNvPr>
              <p:cNvSpPr/>
              <p:nvPr/>
            </p:nvSpPr>
            <p:spPr>
              <a:xfrm>
                <a:off x="2782933" y="3154858"/>
                <a:ext cx="761380" cy="3104478"/>
              </a:xfrm>
              <a:custGeom>
                <a:avLst/>
                <a:gdLst>
                  <a:gd name="connsiteX0" fmla="*/ 465210 w 761380"/>
                  <a:gd name="connsiteY0" fmla="*/ 3064620 h 3104478"/>
                  <a:gd name="connsiteX1" fmla="*/ 474898 w 761380"/>
                  <a:gd name="connsiteY1" fmla="*/ 3066116 h 3104478"/>
                  <a:gd name="connsiteX2" fmla="*/ 468545 w 761380"/>
                  <a:gd name="connsiteY2" fmla="*/ 3103963 h 3104478"/>
                  <a:gd name="connsiteX3" fmla="*/ 465210 w 761380"/>
                  <a:gd name="connsiteY3" fmla="*/ 3104478 h 3104478"/>
                  <a:gd name="connsiteX4" fmla="*/ 382171 w 761380"/>
                  <a:gd name="connsiteY4" fmla="*/ 3091658 h 3104478"/>
                  <a:gd name="connsiteX5" fmla="*/ 365124 w 761380"/>
                  <a:gd name="connsiteY5" fmla="*/ 3084549 h 3104478"/>
                  <a:gd name="connsiteX6" fmla="*/ 382171 w 761380"/>
                  <a:gd name="connsiteY6" fmla="*/ 3077440 h 3104478"/>
                  <a:gd name="connsiteX7" fmla="*/ 465210 w 761380"/>
                  <a:gd name="connsiteY7" fmla="*/ 3064620 h 3104478"/>
                  <a:gd name="connsiteX8" fmla="*/ 499977 w 761380"/>
                  <a:gd name="connsiteY8" fmla="*/ 2916717 h 3104478"/>
                  <a:gd name="connsiteX9" fmla="*/ 493969 w 761380"/>
                  <a:gd name="connsiteY9" fmla="*/ 2952510 h 3104478"/>
                  <a:gd name="connsiteX10" fmla="*/ 427101 w 761380"/>
                  <a:gd name="connsiteY10" fmla="*/ 2942186 h 3104478"/>
                  <a:gd name="connsiteX11" fmla="*/ 410054 w 761380"/>
                  <a:gd name="connsiteY11" fmla="*/ 2935077 h 3104478"/>
                  <a:gd name="connsiteX12" fmla="*/ 427101 w 761380"/>
                  <a:gd name="connsiteY12" fmla="*/ 2927968 h 3104478"/>
                  <a:gd name="connsiteX13" fmla="*/ 523173 w 761380"/>
                  <a:gd name="connsiteY13" fmla="*/ 2755534 h 3104478"/>
                  <a:gd name="connsiteX14" fmla="*/ 519489 w 761380"/>
                  <a:gd name="connsiteY14" fmla="*/ 2781891 h 3104478"/>
                  <a:gd name="connsiteX15" fmla="*/ 482016 w 761380"/>
                  <a:gd name="connsiteY15" fmla="*/ 2776106 h 3104478"/>
                  <a:gd name="connsiteX16" fmla="*/ 464969 w 761380"/>
                  <a:gd name="connsiteY16" fmla="*/ 2768997 h 3104478"/>
                  <a:gd name="connsiteX17" fmla="*/ 482016 w 761380"/>
                  <a:gd name="connsiteY17" fmla="*/ 2761888 h 3104478"/>
                  <a:gd name="connsiteX18" fmla="*/ 294240 w 761380"/>
                  <a:gd name="connsiteY18" fmla="*/ 2561352 h 3104478"/>
                  <a:gd name="connsiteX19" fmla="*/ 377279 w 761380"/>
                  <a:gd name="connsiteY19" fmla="*/ 2574172 h 3104478"/>
                  <a:gd name="connsiteX20" fmla="*/ 394326 w 761380"/>
                  <a:gd name="connsiteY20" fmla="*/ 2581281 h 3104478"/>
                  <a:gd name="connsiteX21" fmla="*/ 377279 w 761380"/>
                  <a:gd name="connsiteY21" fmla="*/ 2588390 h 3104478"/>
                  <a:gd name="connsiteX22" fmla="*/ 294240 w 761380"/>
                  <a:gd name="connsiteY22" fmla="*/ 2601210 h 3104478"/>
                  <a:gd name="connsiteX23" fmla="*/ 211201 w 761380"/>
                  <a:gd name="connsiteY23" fmla="*/ 2588390 h 3104478"/>
                  <a:gd name="connsiteX24" fmla="*/ 194154 w 761380"/>
                  <a:gd name="connsiteY24" fmla="*/ 2581281 h 3104478"/>
                  <a:gd name="connsiteX25" fmla="*/ 211201 w 761380"/>
                  <a:gd name="connsiteY25" fmla="*/ 2574172 h 3104478"/>
                  <a:gd name="connsiteX26" fmla="*/ 294240 w 761380"/>
                  <a:gd name="connsiteY26" fmla="*/ 2561352 h 3104478"/>
                  <a:gd name="connsiteX27" fmla="*/ 274271 w 761380"/>
                  <a:gd name="connsiteY27" fmla="*/ 2411880 h 3104478"/>
                  <a:gd name="connsiteX28" fmla="*/ 357310 w 761380"/>
                  <a:gd name="connsiteY28" fmla="*/ 2424700 h 3104478"/>
                  <a:gd name="connsiteX29" fmla="*/ 374357 w 761380"/>
                  <a:gd name="connsiteY29" fmla="*/ 2431809 h 3104478"/>
                  <a:gd name="connsiteX30" fmla="*/ 357310 w 761380"/>
                  <a:gd name="connsiteY30" fmla="*/ 2438918 h 3104478"/>
                  <a:gd name="connsiteX31" fmla="*/ 274271 w 761380"/>
                  <a:gd name="connsiteY31" fmla="*/ 2451738 h 3104478"/>
                  <a:gd name="connsiteX32" fmla="*/ 191232 w 761380"/>
                  <a:gd name="connsiteY32" fmla="*/ 2438918 h 3104478"/>
                  <a:gd name="connsiteX33" fmla="*/ 174185 w 761380"/>
                  <a:gd name="connsiteY33" fmla="*/ 2431809 h 3104478"/>
                  <a:gd name="connsiteX34" fmla="*/ 191232 w 761380"/>
                  <a:gd name="connsiteY34" fmla="*/ 2424700 h 3104478"/>
                  <a:gd name="connsiteX35" fmla="*/ 274271 w 761380"/>
                  <a:gd name="connsiteY35" fmla="*/ 2411880 h 3104478"/>
                  <a:gd name="connsiteX36" fmla="*/ 299233 w 761380"/>
                  <a:gd name="connsiteY36" fmla="*/ 2262408 h 3104478"/>
                  <a:gd name="connsiteX37" fmla="*/ 382272 w 761380"/>
                  <a:gd name="connsiteY37" fmla="*/ 2275228 h 3104478"/>
                  <a:gd name="connsiteX38" fmla="*/ 399319 w 761380"/>
                  <a:gd name="connsiteY38" fmla="*/ 2282337 h 3104478"/>
                  <a:gd name="connsiteX39" fmla="*/ 382272 w 761380"/>
                  <a:gd name="connsiteY39" fmla="*/ 2289446 h 3104478"/>
                  <a:gd name="connsiteX40" fmla="*/ 299233 w 761380"/>
                  <a:gd name="connsiteY40" fmla="*/ 2302266 h 3104478"/>
                  <a:gd name="connsiteX41" fmla="*/ 216194 w 761380"/>
                  <a:gd name="connsiteY41" fmla="*/ 2289446 h 3104478"/>
                  <a:gd name="connsiteX42" fmla="*/ 199147 w 761380"/>
                  <a:gd name="connsiteY42" fmla="*/ 2282337 h 3104478"/>
                  <a:gd name="connsiteX43" fmla="*/ 216194 w 761380"/>
                  <a:gd name="connsiteY43" fmla="*/ 2275228 h 3104478"/>
                  <a:gd name="connsiteX44" fmla="*/ 299233 w 761380"/>
                  <a:gd name="connsiteY44" fmla="*/ 2262408 h 3104478"/>
                  <a:gd name="connsiteX45" fmla="*/ 249310 w 761380"/>
                  <a:gd name="connsiteY45" fmla="*/ 2118472 h 3104478"/>
                  <a:gd name="connsiteX46" fmla="*/ 332349 w 761380"/>
                  <a:gd name="connsiteY46" fmla="*/ 2131292 h 3104478"/>
                  <a:gd name="connsiteX47" fmla="*/ 349396 w 761380"/>
                  <a:gd name="connsiteY47" fmla="*/ 2138401 h 3104478"/>
                  <a:gd name="connsiteX48" fmla="*/ 332349 w 761380"/>
                  <a:gd name="connsiteY48" fmla="*/ 2145510 h 3104478"/>
                  <a:gd name="connsiteX49" fmla="*/ 249310 w 761380"/>
                  <a:gd name="connsiteY49" fmla="*/ 2158330 h 3104478"/>
                  <a:gd name="connsiteX50" fmla="*/ 166271 w 761380"/>
                  <a:gd name="connsiteY50" fmla="*/ 2145510 h 3104478"/>
                  <a:gd name="connsiteX51" fmla="*/ 149224 w 761380"/>
                  <a:gd name="connsiteY51" fmla="*/ 2138401 h 3104478"/>
                  <a:gd name="connsiteX52" fmla="*/ 166271 w 761380"/>
                  <a:gd name="connsiteY52" fmla="*/ 2131292 h 3104478"/>
                  <a:gd name="connsiteX53" fmla="*/ 249310 w 761380"/>
                  <a:gd name="connsiteY53" fmla="*/ 2118472 h 3104478"/>
                  <a:gd name="connsiteX54" fmla="*/ 294240 w 761380"/>
                  <a:gd name="connsiteY54" fmla="*/ 1969000 h 3104478"/>
                  <a:gd name="connsiteX55" fmla="*/ 377279 w 761380"/>
                  <a:gd name="connsiteY55" fmla="*/ 1981820 h 3104478"/>
                  <a:gd name="connsiteX56" fmla="*/ 394326 w 761380"/>
                  <a:gd name="connsiteY56" fmla="*/ 1988929 h 3104478"/>
                  <a:gd name="connsiteX57" fmla="*/ 377279 w 761380"/>
                  <a:gd name="connsiteY57" fmla="*/ 1996038 h 3104478"/>
                  <a:gd name="connsiteX58" fmla="*/ 294240 w 761380"/>
                  <a:gd name="connsiteY58" fmla="*/ 2008858 h 3104478"/>
                  <a:gd name="connsiteX59" fmla="*/ 211201 w 761380"/>
                  <a:gd name="connsiteY59" fmla="*/ 1996038 h 3104478"/>
                  <a:gd name="connsiteX60" fmla="*/ 194154 w 761380"/>
                  <a:gd name="connsiteY60" fmla="*/ 1988929 h 3104478"/>
                  <a:gd name="connsiteX61" fmla="*/ 211201 w 761380"/>
                  <a:gd name="connsiteY61" fmla="*/ 1981820 h 3104478"/>
                  <a:gd name="connsiteX62" fmla="*/ 294240 w 761380"/>
                  <a:gd name="connsiteY62" fmla="*/ 1969000 h 3104478"/>
                  <a:gd name="connsiteX63" fmla="*/ 349155 w 761380"/>
                  <a:gd name="connsiteY63" fmla="*/ 1802920 h 3104478"/>
                  <a:gd name="connsiteX64" fmla="*/ 432194 w 761380"/>
                  <a:gd name="connsiteY64" fmla="*/ 1815740 h 3104478"/>
                  <a:gd name="connsiteX65" fmla="*/ 449241 w 761380"/>
                  <a:gd name="connsiteY65" fmla="*/ 1822849 h 3104478"/>
                  <a:gd name="connsiteX66" fmla="*/ 432194 w 761380"/>
                  <a:gd name="connsiteY66" fmla="*/ 1829958 h 3104478"/>
                  <a:gd name="connsiteX67" fmla="*/ 349155 w 761380"/>
                  <a:gd name="connsiteY67" fmla="*/ 1842778 h 3104478"/>
                  <a:gd name="connsiteX68" fmla="*/ 266116 w 761380"/>
                  <a:gd name="connsiteY68" fmla="*/ 1829958 h 3104478"/>
                  <a:gd name="connsiteX69" fmla="*/ 249069 w 761380"/>
                  <a:gd name="connsiteY69" fmla="*/ 1822849 h 3104478"/>
                  <a:gd name="connsiteX70" fmla="*/ 266116 w 761380"/>
                  <a:gd name="connsiteY70" fmla="*/ 1815740 h 3104478"/>
                  <a:gd name="connsiteX71" fmla="*/ 349155 w 761380"/>
                  <a:gd name="connsiteY71" fmla="*/ 1802920 h 3104478"/>
                  <a:gd name="connsiteX72" fmla="*/ 376010 w 761380"/>
                  <a:gd name="connsiteY72" fmla="*/ 1438540 h 3104478"/>
                  <a:gd name="connsiteX73" fmla="*/ 466928 w 761380"/>
                  <a:gd name="connsiteY73" fmla="*/ 1452510 h 3104478"/>
                  <a:gd name="connsiteX74" fmla="*/ 485592 w 761380"/>
                  <a:gd name="connsiteY74" fmla="*/ 1460257 h 3104478"/>
                  <a:gd name="connsiteX75" fmla="*/ 466928 w 761380"/>
                  <a:gd name="connsiteY75" fmla="*/ 1468003 h 3104478"/>
                  <a:gd name="connsiteX76" fmla="*/ 376010 w 761380"/>
                  <a:gd name="connsiteY76" fmla="*/ 1481974 h 3104478"/>
                  <a:gd name="connsiteX77" fmla="*/ 285092 w 761380"/>
                  <a:gd name="connsiteY77" fmla="*/ 1468003 h 3104478"/>
                  <a:gd name="connsiteX78" fmla="*/ 266428 w 761380"/>
                  <a:gd name="connsiteY78" fmla="*/ 1460257 h 3104478"/>
                  <a:gd name="connsiteX79" fmla="*/ 285092 w 761380"/>
                  <a:gd name="connsiteY79" fmla="*/ 1452510 h 3104478"/>
                  <a:gd name="connsiteX80" fmla="*/ 376010 w 761380"/>
                  <a:gd name="connsiteY80" fmla="*/ 1438540 h 3104478"/>
                  <a:gd name="connsiteX81" fmla="*/ 321351 w 761380"/>
                  <a:gd name="connsiteY81" fmla="*/ 1239462 h 3104478"/>
                  <a:gd name="connsiteX82" fmla="*/ 412269 w 761380"/>
                  <a:gd name="connsiteY82" fmla="*/ 1253432 h 3104478"/>
                  <a:gd name="connsiteX83" fmla="*/ 430933 w 761380"/>
                  <a:gd name="connsiteY83" fmla="*/ 1261179 h 3104478"/>
                  <a:gd name="connsiteX84" fmla="*/ 412269 w 761380"/>
                  <a:gd name="connsiteY84" fmla="*/ 1268925 h 3104478"/>
                  <a:gd name="connsiteX85" fmla="*/ 321351 w 761380"/>
                  <a:gd name="connsiteY85" fmla="*/ 1282896 h 3104478"/>
                  <a:gd name="connsiteX86" fmla="*/ 230433 w 761380"/>
                  <a:gd name="connsiteY86" fmla="*/ 1268925 h 3104478"/>
                  <a:gd name="connsiteX87" fmla="*/ 211769 w 761380"/>
                  <a:gd name="connsiteY87" fmla="*/ 1261179 h 3104478"/>
                  <a:gd name="connsiteX88" fmla="*/ 230433 w 761380"/>
                  <a:gd name="connsiteY88" fmla="*/ 1253432 h 3104478"/>
                  <a:gd name="connsiteX89" fmla="*/ 321351 w 761380"/>
                  <a:gd name="connsiteY89" fmla="*/ 1239462 h 3104478"/>
                  <a:gd name="connsiteX90" fmla="*/ 689785 w 761380"/>
                  <a:gd name="connsiteY90" fmla="*/ 1052378 h 3104478"/>
                  <a:gd name="connsiteX91" fmla="*/ 696265 w 761380"/>
                  <a:gd name="connsiteY91" fmla="*/ 1052669 h 3104478"/>
                  <a:gd name="connsiteX92" fmla="*/ 693275 w 761380"/>
                  <a:gd name="connsiteY92" fmla="*/ 1091618 h 3104478"/>
                  <a:gd name="connsiteX93" fmla="*/ 693104 w 761380"/>
                  <a:gd name="connsiteY93" fmla="*/ 1093610 h 3104478"/>
                  <a:gd name="connsiteX94" fmla="*/ 689785 w 761380"/>
                  <a:gd name="connsiteY94" fmla="*/ 1093758 h 3104478"/>
                  <a:gd name="connsiteX95" fmla="*/ 542773 w 761380"/>
                  <a:gd name="connsiteY95" fmla="*/ 1080448 h 3104478"/>
                  <a:gd name="connsiteX96" fmla="*/ 512592 w 761380"/>
                  <a:gd name="connsiteY96" fmla="*/ 1073068 h 3104478"/>
                  <a:gd name="connsiteX97" fmla="*/ 542773 w 761380"/>
                  <a:gd name="connsiteY97" fmla="*/ 1065687 h 3104478"/>
                  <a:gd name="connsiteX98" fmla="*/ 689785 w 761380"/>
                  <a:gd name="connsiteY98" fmla="*/ 1052378 h 3104478"/>
                  <a:gd name="connsiteX99" fmla="*/ 224775 w 761380"/>
                  <a:gd name="connsiteY99" fmla="*/ 1036261 h 3104478"/>
                  <a:gd name="connsiteX100" fmla="*/ 330397 w 761380"/>
                  <a:gd name="connsiteY100" fmla="*/ 1050966 h 3104478"/>
                  <a:gd name="connsiteX101" fmla="*/ 352081 w 761380"/>
                  <a:gd name="connsiteY101" fmla="*/ 1059120 h 3104478"/>
                  <a:gd name="connsiteX102" fmla="*/ 330397 w 761380"/>
                  <a:gd name="connsiteY102" fmla="*/ 1067274 h 3104478"/>
                  <a:gd name="connsiteX103" fmla="*/ 224775 w 761380"/>
                  <a:gd name="connsiteY103" fmla="*/ 1081980 h 3104478"/>
                  <a:gd name="connsiteX104" fmla="*/ 119152 w 761380"/>
                  <a:gd name="connsiteY104" fmla="*/ 1067274 h 3104478"/>
                  <a:gd name="connsiteX105" fmla="*/ 97469 w 761380"/>
                  <a:gd name="connsiteY105" fmla="*/ 1059120 h 3104478"/>
                  <a:gd name="connsiteX106" fmla="*/ 119152 w 761380"/>
                  <a:gd name="connsiteY106" fmla="*/ 1050966 h 3104478"/>
                  <a:gd name="connsiteX107" fmla="*/ 224775 w 761380"/>
                  <a:gd name="connsiteY107" fmla="*/ 1036261 h 3104478"/>
                  <a:gd name="connsiteX108" fmla="*/ 698623 w 761380"/>
                  <a:gd name="connsiteY108" fmla="*/ 911569 h 3104478"/>
                  <a:gd name="connsiteX109" fmla="*/ 707069 w 761380"/>
                  <a:gd name="connsiteY109" fmla="*/ 911948 h 3104478"/>
                  <a:gd name="connsiteX110" fmla="*/ 703939 w 761380"/>
                  <a:gd name="connsiteY110" fmla="*/ 952711 h 3104478"/>
                  <a:gd name="connsiteX111" fmla="*/ 698623 w 761380"/>
                  <a:gd name="connsiteY111" fmla="*/ 952949 h 3104478"/>
                  <a:gd name="connsiteX112" fmla="*/ 551611 w 761380"/>
                  <a:gd name="connsiteY112" fmla="*/ 939639 h 3104478"/>
                  <a:gd name="connsiteX113" fmla="*/ 521430 w 761380"/>
                  <a:gd name="connsiteY113" fmla="*/ 932259 h 3104478"/>
                  <a:gd name="connsiteX114" fmla="*/ 551611 w 761380"/>
                  <a:gd name="connsiteY114" fmla="*/ 924878 h 3104478"/>
                  <a:gd name="connsiteX115" fmla="*/ 698623 w 761380"/>
                  <a:gd name="connsiteY115" fmla="*/ 911569 h 3104478"/>
                  <a:gd name="connsiteX116" fmla="*/ 218425 w 761380"/>
                  <a:gd name="connsiteY116" fmla="*/ 880686 h 3104478"/>
                  <a:gd name="connsiteX117" fmla="*/ 324047 w 761380"/>
                  <a:gd name="connsiteY117" fmla="*/ 895391 h 3104478"/>
                  <a:gd name="connsiteX118" fmla="*/ 345731 w 761380"/>
                  <a:gd name="connsiteY118" fmla="*/ 903545 h 3104478"/>
                  <a:gd name="connsiteX119" fmla="*/ 324047 w 761380"/>
                  <a:gd name="connsiteY119" fmla="*/ 911700 h 3104478"/>
                  <a:gd name="connsiteX120" fmla="*/ 218425 w 761380"/>
                  <a:gd name="connsiteY120" fmla="*/ 926405 h 3104478"/>
                  <a:gd name="connsiteX121" fmla="*/ 112802 w 761380"/>
                  <a:gd name="connsiteY121" fmla="*/ 911700 h 3104478"/>
                  <a:gd name="connsiteX122" fmla="*/ 91119 w 761380"/>
                  <a:gd name="connsiteY122" fmla="*/ 903545 h 3104478"/>
                  <a:gd name="connsiteX123" fmla="*/ 112802 w 761380"/>
                  <a:gd name="connsiteY123" fmla="*/ 895391 h 3104478"/>
                  <a:gd name="connsiteX124" fmla="*/ 218425 w 761380"/>
                  <a:gd name="connsiteY124" fmla="*/ 880686 h 3104478"/>
                  <a:gd name="connsiteX125" fmla="*/ 716658 w 761380"/>
                  <a:gd name="connsiteY125" fmla="*/ 785825 h 3104478"/>
                  <a:gd name="connsiteX126" fmla="*/ 715309 w 761380"/>
                  <a:gd name="connsiteY126" fmla="*/ 804628 h 3104478"/>
                  <a:gd name="connsiteX127" fmla="*/ 713605 w 761380"/>
                  <a:gd name="connsiteY127" fmla="*/ 826823 h 3104478"/>
                  <a:gd name="connsiteX128" fmla="*/ 641199 w 761380"/>
                  <a:gd name="connsiteY128" fmla="*/ 823578 h 3104478"/>
                  <a:gd name="connsiteX129" fmla="*/ 572377 w 761380"/>
                  <a:gd name="connsiteY129" fmla="*/ 813772 h 3104478"/>
                  <a:gd name="connsiteX130" fmla="*/ 542196 w 761380"/>
                  <a:gd name="connsiteY130" fmla="*/ 806392 h 3104478"/>
                  <a:gd name="connsiteX131" fmla="*/ 572377 w 761380"/>
                  <a:gd name="connsiteY131" fmla="*/ 799011 h 3104478"/>
                  <a:gd name="connsiteX132" fmla="*/ 641199 w 761380"/>
                  <a:gd name="connsiteY132" fmla="*/ 789206 h 3104478"/>
                  <a:gd name="connsiteX133" fmla="*/ 203506 w 761380"/>
                  <a:gd name="connsiteY133" fmla="*/ 741620 h 3104478"/>
                  <a:gd name="connsiteX134" fmla="*/ 309128 w 761380"/>
                  <a:gd name="connsiteY134" fmla="*/ 756325 h 3104478"/>
                  <a:gd name="connsiteX135" fmla="*/ 330812 w 761380"/>
                  <a:gd name="connsiteY135" fmla="*/ 764479 h 3104478"/>
                  <a:gd name="connsiteX136" fmla="*/ 309128 w 761380"/>
                  <a:gd name="connsiteY136" fmla="*/ 772634 h 3104478"/>
                  <a:gd name="connsiteX137" fmla="*/ 203506 w 761380"/>
                  <a:gd name="connsiteY137" fmla="*/ 787339 h 3104478"/>
                  <a:gd name="connsiteX138" fmla="*/ 97883 w 761380"/>
                  <a:gd name="connsiteY138" fmla="*/ 772634 h 3104478"/>
                  <a:gd name="connsiteX139" fmla="*/ 76200 w 761380"/>
                  <a:gd name="connsiteY139" fmla="*/ 764479 h 3104478"/>
                  <a:gd name="connsiteX140" fmla="*/ 97883 w 761380"/>
                  <a:gd name="connsiteY140" fmla="*/ 756325 h 3104478"/>
                  <a:gd name="connsiteX141" fmla="*/ 203506 w 761380"/>
                  <a:gd name="connsiteY141" fmla="*/ 741620 h 3104478"/>
                  <a:gd name="connsiteX142" fmla="*/ 726018 w 761380"/>
                  <a:gd name="connsiteY142" fmla="*/ 655411 h 3104478"/>
                  <a:gd name="connsiteX143" fmla="*/ 723157 w 761380"/>
                  <a:gd name="connsiteY143" fmla="*/ 695277 h 3104478"/>
                  <a:gd name="connsiteX144" fmla="*/ 663294 w 761380"/>
                  <a:gd name="connsiteY144" fmla="*/ 692594 h 3104478"/>
                  <a:gd name="connsiteX145" fmla="*/ 594472 w 761380"/>
                  <a:gd name="connsiteY145" fmla="*/ 682788 h 3104478"/>
                  <a:gd name="connsiteX146" fmla="*/ 564291 w 761380"/>
                  <a:gd name="connsiteY146" fmla="*/ 675408 h 3104478"/>
                  <a:gd name="connsiteX147" fmla="*/ 594472 w 761380"/>
                  <a:gd name="connsiteY147" fmla="*/ 668027 h 3104478"/>
                  <a:gd name="connsiteX148" fmla="*/ 663294 w 761380"/>
                  <a:gd name="connsiteY148" fmla="*/ 658222 h 3104478"/>
                  <a:gd name="connsiteX149" fmla="*/ 187631 w 761380"/>
                  <a:gd name="connsiteY149" fmla="*/ 596900 h 3104478"/>
                  <a:gd name="connsiteX150" fmla="*/ 293253 w 761380"/>
                  <a:gd name="connsiteY150" fmla="*/ 611605 h 3104478"/>
                  <a:gd name="connsiteX151" fmla="*/ 314937 w 761380"/>
                  <a:gd name="connsiteY151" fmla="*/ 619759 h 3104478"/>
                  <a:gd name="connsiteX152" fmla="*/ 293253 w 761380"/>
                  <a:gd name="connsiteY152" fmla="*/ 627914 h 3104478"/>
                  <a:gd name="connsiteX153" fmla="*/ 187631 w 761380"/>
                  <a:gd name="connsiteY153" fmla="*/ 642619 h 3104478"/>
                  <a:gd name="connsiteX154" fmla="*/ 82008 w 761380"/>
                  <a:gd name="connsiteY154" fmla="*/ 627914 h 3104478"/>
                  <a:gd name="connsiteX155" fmla="*/ 60325 w 761380"/>
                  <a:gd name="connsiteY155" fmla="*/ 619759 h 3104478"/>
                  <a:gd name="connsiteX156" fmla="*/ 82008 w 761380"/>
                  <a:gd name="connsiteY156" fmla="*/ 611605 h 3104478"/>
                  <a:gd name="connsiteX157" fmla="*/ 187631 w 761380"/>
                  <a:gd name="connsiteY157" fmla="*/ 596900 h 3104478"/>
                  <a:gd name="connsiteX158" fmla="*/ 736030 w 761380"/>
                  <a:gd name="connsiteY158" fmla="*/ 513821 h 3104478"/>
                  <a:gd name="connsiteX159" fmla="*/ 733924 w 761380"/>
                  <a:gd name="connsiteY159" fmla="*/ 545241 h 3104478"/>
                  <a:gd name="connsiteX160" fmla="*/ 733460 w 761380"/>
                  <a:gd name="connsiteY160" fmla="*/ 551706 h 3104478"/>
                  <a:gd name="connsiteX161" fmla="*/ 695559 w 761380"/>
                  <a:gd name="connsiteY161" fmla="*/ 550007 h 3104478"/>
                  <a:gd name="connsiteX162" fmla="*/ 626737 w 761380"/>
                  <a:gd name="connsiteY162" fmla="*/ 540201 h 3104478"/>
                  <a:gd name="connsiteX163" fmla="*/ 596556 w 761380"/>
                  <a:gd name="connsiteY163" fmla="*/ 532821 h 3104478"/>
                  <a:gd name="connsiteX164" fmla="*/ 626737 w 761380"/>
                  <a:gd name="connsiteY164" fmla="*/ 525440 h 3104478"/>
                  <a:gd name="connsiteX165" fmla="*/ 695559 w 761380"/>
                  <a:gd name="connsiteY165" fmla="*/ 515635 h 3104478"/>
                  <a:gd name="connsiteX166" fmla="*/ 164450 w 761380"/>
                  <a:gd name="connsiteY166" fmla="*/ 439361 h 3104478"/>
                  <a:gd name="connsiteX167" fmla="*/ 270072 w 761380"/>
                  <a:gd name="connsiteY167" fmla="*/ 454066 h 3104478"/>
                  <a:gd name="connsiteX168" fmla="*/ 291756 w 761380"/>
                  <a:gd name="connsiteY168" fmla="*/ 462220 h 3104478"/>
                  <a:gd name="connsiteX169" fmla="*/ 270072 w 761380"/>
                  <a:gd name="connsiteY169" fmla="*/ 470375 h 3104478"/>
                  <a:gd name="connsiteX170" fmla="*/ 164450 w 761380"/>
                  <a:gd name="connsiteY170" fmla="*/ 485080 h 3104478"/>
                  <a:gd name="connsiteX171" fmla="*/ 58827 w 761380"/>
                  <a:gd name="connsiteY171" fmla="*/ 470375 h 3104478"/>
                  <a:gd name="connsiteX172" fmla="*/ 37144 w 761380"/>
                  <a:gd name="connsiteY172" fmla="*/ 462220 h 3104478"/>
                  <a:gd name="connsiteX173" fmla="*/ 58827 w 761380"/>
                  <a:gd name="connsiteY173" fmla="*/ 454066 h 3104478"/>
                  <a:gd name="connsiteX174" fmla="*/ 164450 w 761380"/>
                  <a:gd name="connsiteY174" fmla="*/ 439361 h 3104478"/>
                  <a:gd name="connsiteX175" fmla="*/ 745469 w 761380"/>
                  <a:gd name="connsiteY175" fmla="*/ 372985 h 3104478"/>
                  <a:gd name="connsiteX176" fmla="*/ 742926 w 761380"/>
                  <a:gd name="connsiteY176" fmla="*/ 410925 h 3104478"/>
                  <a:gd name="connsiteX177" fmla="*/ 704398 w 761380"/>
                  <a:gd name="connsiteY177" fmla="*/ 409198 h 3104478"/>
                  <a:gd name="connsiteX178" fmla="*/ 635576 w 761380"/>
                  <a:gd name="connsiteY178" fmla="*/ 399392 h 3104478"/>
                  <a:gd name="connsiteX179" fmla="*/ 605395 w 761380"/>
                  <a:gd name="connsiteY179" fmla="*/ 392012 h 3104478"/>
                  <a:gd name="connsiteX180" fmla="*/ 635576 w 761380"/>
                  <a:gd name="connsiteY180" fmla="*/ 384631 h 3104478"/>
                  <a:gd name="connsiteX181" fmla="*/ 704398 w 761380"/>
                  <a:gd name="connsiteY181" fmla="*/ 374826 h 3104478"/>
                  <a:gd name="connsiteX182" fmla="*/ 158100 w 761380"/>
                  <a:gd name="connsiteY182" fmla="*/ 283786 h 3104478"/>
                  <a:gd name="connsiteX183" fmla="*/ 263722 w 761380"/>
                  <a:gd name="connsiteY183" fmla="*/ 298491 h 3104478"/>
                  <a:gd name="connsiteX184" fmla="*/ 285406 w 761380"/>
                  <a:gd name="connsiteY184" fmla="*/ 306645 h 3104478"/>
                  <a:gd name="connsiteX185" fmla="*/ 263722 w 761380"/>
                  <a:gd name="connsiteY185" fmla="*/ 314800 h 3104478"/>
                  <a:gd name="connsiteX186" fmla="*/ 158100 w 761380"/>
                  <a:gd name="connsiteY186" fmla="*/ 329505 h 3104478"/>
                  <a:gd name="connsiteX187" fmla="*/ 52477 w 761380"/>
                  <a:gd name="connsiteY187" fmla="*/ 314800 h 3104478"/>
                  <a:gd name="connsiteX188" fmla="*/ 30794 w 761380"/>
                  <a:gd name="connsiteY188" fmla="*/ 306645 h 3104478"/>
                  <a:gd name="connsiteX189" fmla="*/ 52477 w 761380"/>
                  <a:gd name="connsiteY189" fmla="*/ 298491 h 3104478"/>
                  <a:gd name="connsiteX190" fmla="*/ 158100 w 761380"/>
                  <a:gd name="connsiteY190" fmla="*/ 283786 h 3104478"/>
                  <a:gd name="connsiteX191" fmla="*/ 753489 w 761380"/>
                  <a:gd name="connsiteY191" fmla="*/ 247688 h 3104478"/>
                  <a:gd name="connsiteX192" fmla="*/ 751208 w 761380"/>
                  <a:gd name="connsiteY192" fmla="*/ 284497 h 3104478"/>
                  <a:gd name="connsiteX193" fmla="*/ 725163 w 761380"/>
                  <a:gd name="connsiteY193" fmla="*/ 283330 h 3104478"/>
                  <a:gd name="connsiteX194" fmla="*/ 656341 w 761380"/>
                  <a:gd name="connsiteY194" fmla="*/ 273524 h 3104478"/>
                  <a:gd name="connsiteX195" fmla="*/ 626160 w 761380"/>
                  <a:gd name="connsiteY195" fmla="*/ 266144 h 3104478"/>
                  <a:gd name="connsiteX196" fmla="*/ 656341 w 761380"/>
                  <a:gd name="connsiteY196" fmla="*/ 258763 h 3104478"/>
                  <a:gd name="connsiteX197" fmla="*/ 725163 w 761380"/>
                  <a:gd name="connsiteY197" fmla="*/ 248958 h 3104478"/>
                  <a:gd name="connsiteX198" fmla="*/ 143181 w 761380"/>
                  <a:gd name="connsiteY198" fmla="*/ 144720 h 3104478"/>
                  <a:gd name="connsiteX199" fmla="*/ 248803 w 761380"/>
                  <a:gd name="connsiteY199" fmla="*/ 159425 h 3104478"/>
                  <a:gd name="connsiteX200" fmla="*/ 270487 w 761380"/>
                  <a:gd name="connsiteY200" fmla="*/ 167579 h 3104478"/>
                  <a:gd name="connsiteX201" fmla="*/ 248803 w 761380"/>
                  <a:gd name="connsiteY201" fmla="*/ 175734 h 3104478"/>
                  <a:gd name="connsiteX202" fmla="*/ 143181 w 761380"/>
                  <a:gd name="connsiteY202" fmla="*/ 190439 h 3104478"/>
                  <a:gd name="connsiteX203" fmla="*/ 37558 w 761380"/>
                  <a:gd name="connsiteY203" fmla="*/ 175734 h 3104478"/>
                  <a:gd name="connsiteX204" fmla="*/ 15875 w 761380"/>
                  <a:gd name="connsiteY204" fmla="*/ 167579 h 3104478"/>
                  <a:gd name="connsiteX205" fmla="*/ 37558 w 761380"/>
                  <a:gd name="connsiteY205" fmla="*/ 159425 h 3104478"/>
                  <a:gd name="connsiteX206" fmla="*/ 143181 w 761380"/>
                  <a:gd name="connsiteY206" fmla="*/ 144720 h 3104478"/>
                  <a:gd name="connsiteX207" fmla="*/ 761380 w 761380"/>
                  <a:gd name="connsiteY207" fmla="*/ 117341 h 3104478"/>
                  <a:gd name="connsiteX208" fmla="*/ 759852 w 761380"/>
                  <a:gd name="connsiteY208" fmla="*/ 145009 h 3104478"/>
                  <a:gd name="connsiteX209" fmla="*/ 759364 w 761380"/>
                  <a:gd name="connsiteY209" fmla="*/ 152889 h 3104478"/>
                  <a:gd name="connsiteX210" fmla="*/ 747259 w 761380"/>
                  <a:gd name="connsiteY210" fmla="*/ 152346 h 3104478"/>
                  <a:gd name="connsiteX211" fmla="*/ 678437 w 761380"/>
                  <a:gd name="connsiteY211" fmla="*/ 142540 h 3104478"/>
                  <a:gd name="connsiteX212" fmla="*/ 648256 w 761380"/>
                  <a:gd name="connsiteY212" fmla="*/ 135160 h 3104478"/>
                  <a:gd name="connsiteX213" fmla="*/ 678437 w 761380"/>
                  <a:gd name="connsiteY213" fmla="*/ 127779 h 3104478"/>
                  <a:gd name="connsiteX214" fmla="*/ 747259 w 761380"/>
                  <a:gd name="connsiteY214" fmla="*/ 117974 h 3104478"/>
                  <a:gd name="connsiteX215" fmla="*/ 127306 w 761380"/>
                  <a:gd name="connsiteY215" fmla="*/ 0 h 3104478"/>
                  <a:gd name="connsiteX216" fmla="*/ 232928 w 761380"/>
                  <a:gd name="connsiteY216" fmla="*/ 14705 h 3104478"/>
                  <a:gd name="connsiteX217" fmla="*/ 254612 w 761380"/>
                  <a:gd name="connsiteY217" fmla="*/ 22859 h 3104478"/>
                  <a:gd name="connsiteX218" fmla="*/ 232928 w 761380"/>
                  <a:gd name="connsiteY218" fmla="*/ 31014 h 3104478"/>
                  <a:gd name="connsiteX219" fmla="*/ 127306 w 761380"/>
                  <a:gd name="connsiteY219" fmla="*/ 45719 h 3104478"/>
                  <a:gd name="connsiteX220" fmla="*/ 21683 w 761380"/>
                  <a:gd name="connsiteY220" fmla="*/ 31014 h 3104478"/>
                  <a:gd name="connsiteX221" fmla="*/ 0 w 761380"/>
                  <a:gd name="connsiteY221" fmla="*/ 22859 h 3104478"/>
                  <a:gd name="connsiteX222" fmla="*/ 21683 w 761380"/>
                  <a:gd name="connsiteY222" fmla="*/ 14705 h 3104478"/>
                  <a:gd name="connsiteX223" fmla="*/ 127306 w 761380"/>
                  <a:gd name="connsiteY223" fmla="*/ 0 h 310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</a:cxnLst>
                <a:rect l="l" t="t" r="r" b="b"/>
                <a:pathLst>
                  <a:path w="761380" h="3104478">
                    <a:moveTo>
                      <a:pt x="465210" y="3064620"/>
                    </a:moveTo>
                    <a:lnTo>
                      <a:pt x="474898" y="3066116"/>
                    </a:lnTo>
                    <a:lnTo>
                      <a:pt x="468545" y="3103963"/>
                    </a:lnTo>
                    <a:lnTo>
                      <a:pt x="465210" y="3104478"/>
                    </a:lnTo>
                    <a:cubicBezTo>
                      <a:pt x="434451" y="3104478"/>
                      <a:pt x="405875" y="3099751"/>
                      <a:pt x="382171" y="3091658"/>
                    </a:cubicBezTo>
                    <a:lnTo>
                      <a:pt x="365124" y="3084549"/>
                    </a:lnTo>
                    <a:lnTo>
                      <a:pt x="382171" y="3077440"/>
                    </a:lnTo>
                    <a:cubicBezTo>
                      <a:pt x="405875" y="3069346"/>
                      <a:pt x="434451" y="3064620"/>
                      <a:pt x="465210" y="3064620"/>
                    </a:cubicBezTo>
                    <a:close/>
                    <a:moveTo>
                      <a:pt x="499977" y="2916717"/>
                    </a:moveTo>
                    <a:lnTo>
                      <a:pt x="493969" y="2952510"/>
                    </a:lnTo>
                    <a:lnTo>
                      <a:pt x="427101" y="2942186"/>
                    </a:lnTo>
                    <a:lnTo>
                      <a:pt x="410054" y="2935077"/>
                    </a:lnTo>
                    <a:lnTo>
                      <a:pt x="427101" y="2927968"/>
                    </a:lnTo>
                    <a:close/>
                    <a:moveTo>
                      <a:pt x="523173" y="2755534"/>
                    </a:moveTo>
                    <a:lnTo>
                      <a:pt x="519489" y="2781891"/>
                    </a:lnTo>
                    <a:lnTo>
                      <a:pt x="482016" y="2776106"/>
                    </a:lnTo>
                    <a:lnTo>
                      <a:pt x="464969" y="2768997"/>
                    </a:lnTo>
                    <a:lnTo>
                      <a:pt x="482016" y="2761888"/>
                    </a:lnTo>
                    <a:close/>
                    <a:moveTo>
                      <a:pt x="294240" y="2561352"/>
                    </a:moveTo>
                    <a:cubicBezTo>
                      <a:pt x="325000" y="2561352"/>
                      <a:pt x="353575" y="2566078"/>
                      <a:pt x="377279" y="2574172"/>
                    </a:cubicBezTo>
                    <a:lnTo>
                      <a:pt x="394326" y="2581281"/>
                    </a:lnTo>
                    <a:lnTo>
                      <a:pt x="377279" y="2588390"/>
                    </a:lnTo>
                    <a:cubicBezTo>
                      <a:pt x="353575" y="2596483"/>
                      <a:pt x="325000" y="2601210"/>
                      <a:pt x="294240" y="2601210"/>
                    </a:cubicBezTo>
                    <a:cubicBezTo>
                      <a:pt x="263481" y="2601210"/>
                      <a:pt x="234905" y="2596483"/>
                      <a:pt x="211201" y="2588390"/>
                    </a:cubicBezTo>
                    <a:lnTo>
                      <a:pt x="194154" y="2581281"/>
                    </a:lnTo>
                    <a:lnTo>
                      <a:pt x="211201" y="2574172"/>
                    </a:lnTo>
                    <a:cubicBezTo>
                      <a:pt x="234905" y="2566078"/>
                      <a:pt x="263481" y="2561352"/>
                      <a:pt x="294240" y="2561352"/>
                    </a:cubicBezTo>
                    <a:close/>
                    <a:moveTo>
                      <a:pt x="274271" y="2411880"/>
                    </a:moveTo>
                    <a:cubicBezTo>
                      <a:pt x="305031" y="2411880"/>
                      <a:pt x="333606" y="2416606"/>
                      <a:pt x="357310" y="2424700"/>
                    </a:cubicBezTo>
                    <a:lnTo>
                      <a:pt x="374357" y="2431809"/>
                    </a:lnTo>
                    <a:lnTo>
                      <a:pt x="357310" y="2438918"/>
                    </a:lnTo>
                    <a:cubicBezTo>
                      <a:pt x="333606" y="2447011"/>
                      <a:pt x="305031" y="2451738"/>
                      <a:pt x="274271" y="2451738"/>
                    </a:cubicBezTo>
                    <a:cubicBezTo>
                      <a:pt x="243512" y="2451738"/>
                      <a:pt x="214936" y="2447011"/>
                      <a:pt x="191232" y="2438918"/>
                    </a:cubicBezTo>
                    <a:lnTo>
                      <a:pt x="174185" y="2431809"/>
                    </a:lnTo>
                    <a:lnTo>
                      <a:pt x="191232" y="2424700"/>
                    </a:lnTo>
                    <a:cubicBezTo>
                      <a:pt x="214936" y="2416606"/>
                      <a:pt x="243512" y="2411880"/>
                      <a:pt x="274271" y="2411880"/>
                    </a:cubicBezTo>
                    <a:close/>
                    <a:moveTo>
                      <a:pt x="299233" y="2262408"/>
                    </a:moveTo>
                    <a:cubicBezTo>
                      <a:pt x="329993" y="2262408"/>
                      <a:pt x="358568" y="2267134"/>
                      <a:pt x="382272" y="2275228"/>
                    </a:cubicBezTo>
                    <a:lnTo>
                      <a:pt x="399319" y="2282337"/>
                    </a:lnTo>
                    <a:lnTo>
                      <a:pt x="382272" y="2289446"/>
                    </a:lnTo>
                    <a:cubicBezTo>
                      <a:pt x="358568" y="2297539"/>
                      <a:pt x="329993" y="2302266"/>
                      <a:pt x="299233" y="2302266"/>
                    </a:cubicBezTo>
                    <a:cubicBezTo>
                      <a:pt x="268474" y="2302266"/>
                      <a:pt x="239898" y="2297539"/>
                      <a:pt x="216194" y="2289446"/>
                    </a:cubicBezTo>
                    <a:lnTo>
                      <a:pt x="199147" y="2282337"/>
                    </a:lnTo>
                    <a:lnTo>
                      <a:pt x="216194" y="2275228"/>
                    </a:lnTo>
                    <a:cubicBezTo>
                      <a:pt x="239898" y="2267134"/>
                      <a:pt x="268474" y="2262408"/>
                      <a:pt x="299233" y="2262408"/>
                    </a:cubicBezTo>
                    <a:close/>
                    <a:moveTo>
                      <a:pt x="249310" y="2118472"/>
                    </a:moveTo>
                    <a:cubicBezTo>
                      <a:pt x="280070" y="2118472"/>
                      <a:pt x="308645" y="2123198"/>
                      <a:pt x="332349" y="2131292"/>
                    </a:cubicBezTo>
                    <a:lnTo>
                      <a:pt x="349396" y="2138401"/>
                    </a:lnTo>
                    <a:lnTo>
                      <a:pt x="332349" y="2145510"/>
                    </a:lnTo>
                    <a:cubicBezTo>
                      <a:pt x="308645" y="2153603"/>
                      <a:pt x="280070" y="2158330"/>
                      <a:pt x="249310" y="2158330"/>
                    </a:cubicBezTo>
                    <a:cubicBezTo>
                      <a:pt x="218551" y="2158330"/>
                      <a:pt x="189975" y="2153603"/>
                      <a:pt x="166271" y="2145510"/>
                    </a:cubicBezTo>
                    <a:lnTo>
                      <a:pt x="149224" y="2138401"/>
                    </a:lnTo>
                    <a:lnTo>
                      <a:pt x="166271" y="2131292"/>
                    </a:lnTo>
                    <a:cubicBezTo>
                      <a:pt x="189975" y="2123198"/>
                      <a:pt x="218551" y="2118472"/>
                      <a:pt x="249310" y="2118472"/>
                    </a:cubicBezTo>
                    <a:close/>
                    <a:moveTo>
                      <a:pt x="294240" y="1969000"/>
                    </a:moveTo>
                    <a:cubicBezTo>
                      <a:pt x="325000" y="1969000"/>
                      <a:pt x="353575" y="1973726"/>
                      <a:pt x="377279" y="1981820"/>
                    </a:cubicBezTo>
                    <a:lnTo>
                      <a:pt x="394326" y="1988929"/>
                    </a:lnTo>
                    <a:lnTo>
                      <a:pt x="377279" y="1996038"/>
                    </a:lnTo>
                    <a:cubicBezTo>
                      <a:pt x="353575" y="2004131"/>
                      <a:pt x="325000" y="2008858"/>
                      <a:pt x="294240" y="2008858"/>
                    </a:cubicBezTo>
                    <a:cubicBezTo>
                      <a:pt x="263481" y="2008858"/>
                      <a:pt x="234905" y="2004131"/>
                      <a:pt x="211201" y="1996038"/>
                    </a:cubicBezTo>
                    <a:lnTo>
                      <a:pt x="194154" y="1988929"/>
                    </a:lnTo>
                    <a:lnTo>
                      <a:pt x="211201" y="1981820"/>
                    </a:lnTo>
                    <a:cubicBezTo>
                      <a:pt x="234905" y="1973726"/>
                      <a:pt x="263481" y="1969000"/>
                      <a:pt x="294240" y="1969000"/>
                    </a:cubicBezTo>
                    <a:close/>
                    <a:moveTo>
                      <a:pt x="349155" y="1802920"/>
                    </a:moveTo>
                    <a:cubicBezTo>
                      <a:pt x="379915" y="1802920"/>
                      <a:pt x="408490" y="1807646"/>
                      <a:pt x="432194" y="1815740"/>
                    </a:cubicBezTo>
                    <a:lnTo>
                      <a:pt x="449241" y="1822849"/>
                    </a:lnTo>
                    <a:lnTo>
                      <a:pt x="432194" y="1829958"/>
                    </a:lnTo>
                    <a:cubicBezTo>
                      <a:pt x="408490" y="1838051"/>
                      <a:pt x="379915" y="1842778"/>
                      <a:pt x="349155" y="1842778"/>
                    </a:cubicBezTo>
                    <a:cubicBezTo>
                      <a:pt x="318396" y="1842778"/>
                      <a:pt x="289820" y="1838051"/>
                      <a:pt x="266116" y="1829958"/>
                    </a:cubicBezTo>
                    <a:lnTo>
                      <a:pt x="249069" y="1822849"/>
                    </a:lnTo>
                    <a:lnTo>
                      <a:pt x="266116" y="1815740"/>
                    </a:lnTo>
                    <a:cubicBezTo>
                      <a:pt x="289820" y="1807646"/>
                      <a:pt x="318396" y="1802920"/>
                      <a:pt x="349155" y="1802920"/>
                    </a:cubicBezTo>
                    <a:close/>
                    <a:moveTo>
                      <a:pt x="376010" y="1438540"/>
                    </a:moveTo>
                    <a:cubicBezTo>
                      <a:pt x="409688" y="1438540"/>
                      <a:pt x="440975" y="1443690"/>
                      <a:pt x="466928" y="1452510"/>
                    </a:cubicBezTo>
                    <a:lnTo>
                      <a:pt x="485592" y="1460257"/>
                    </a:lnTo>
                    <a:lnTo>
                      <a:pt x="466928" y="1468003"/>
                    </a:lnTo>
                    <a:cubicBezTo>
                      <a:pt x="440975" y="1476823"/>
                      <a:pt x="409688" y="1481974"/>
                      <a:pt x="376010" y="1481974"/>
                    </a:cubicBezTo>
                    <a:cubicBezTo>
                      <a:pt x="342332" y="1481974"/>
                      <a:pt x="311045" y="1476823"/>
                      <a:pt x="285092" y="1468003"/>
                    </a:cubicBezTo>
                    <a:lnTo>
                      <a:pt x="266428" y="1460257"/>
                    </a:lnTo>
                    <a:lnTo>
                      <a:pt x="285092" y="1452510"/>
                    </a:lnTo>
                    <a:cubicBezTo>
                      <a:pt x="311045" y="1443690"/>
                      <a:pt x="342332" y="1438540"/>
                      <a:pt x="376010" y="1438540"/>
                    </a:cubicBezTo>
                    <a:close/>
                    <a:moveTo>
                      <a:pt x="321351" y="1239462"/>
                    </a:moveTo>
                    <a:cubicBezTo>
                      <a:pt x="355029" y="1239462"/>
                      <a:pt x="386316" y="1244612"/>
                      <a:pt x="412269" y="1253432"/>
                    </a:cubicBezTo>
                    <a:lnTo>
                      <a:pt x="430933" y="1261179"/>
                    </a:lnTo>
                    <a:lnTo>
                      <a:pt x="412269" y="1268925"/>
                    </a:lnTo>
                    <a:cubicBezTo>
                      <a:pt x="386316" y="1277745"/>
                      <a:pt x="355029" y="1282896"/>
                      <a:pt x="321351" y="1282896"/>
                    </a:cubicBezTo>
                    <a:cubicBezTo>
                      <a:pt x="287673" y="1282896"/>
                      <a:pt x="256386" y="1277745"/>
                      <a:pt x="230433" y="1268925"/>
                    </a:cubicBezTo>
                    <a:lnTo>
                      <a:pt x="211769" y="1261179"/>
                    </a:lnTo>
                    <a:lnTo>
                      <a:pt x="230433" y="1253432"/>
                    </a:lnTo>
                    <a:cubicBezTo>
                      <a:pt x="256386" y="1244612"/>
                      <a:pt x="287673" y="1239462"/>
                      <a:pt x="321351" y="1239462"/>
                    </a:cubicBezTo>
                    <a:close/>
                    <a:moveTo>
                      <a:pt x="689785" y="1052378"/>
                    </a:moveTo>
                    <a:lnTo>
                      <a:pt x="696265" y="1052669"/>
                    </a:lnTo>
                    <a:lnTo>
                      <a:pt x="693275" y="1091618"/>
                    </a:lnTo>
                    <a:lnTo>
                      <a:pt x="693104" y="1093610"/>
                    </a:lnTo>
                    <a:lnTo>
                      <a:pt x="689785" y="1093758"/>
                    </a:lnTo>
                    <a:cubicBezTo>
                      <a:pt x="635328" y="1093758"/>
                      <a:pt x="584738" y="1088851"/>
                      <a:pt x="542773" y="1080448"/>
                    </a:cubicBezTo>
                    <a:lnTo>
                      <a:pt x="512592" y="1073068"/>
                    </a:lnTo>
                    <a:lnTo>
                      <a:pt x="542773" y="1065687"/>
                    </a:lnTo>
                    <a:cubicBezTo>
                      <a:pt x="584738" y="1057284"/>
                      <a:pt x="635328" y="1052378"/>
                      <a:pt x="689785" y="1052378"/>
                    </a:cubicBezTo>
                    <a:close/>
                    <a:moveTo>
                      <a:pt x="224775" y="1036261"/>
                    </a:moveTo>
                    <a:cubicBezTo>
                      <a:pt x="263900" y="1036261"/>
                      <a:pt x="300247" y="1041682"/>
                      <a:pt x="330397" y="1050966"/>
                    </a:cubicBezTo>
                    <a:lnTo>
                      <a:pt x="352081" y="1059120"/>
                    </a:lnTo>
                    <a:lnTo>
                      <a:pt x="330397" y="1067274"/>
                    </a:lnTo>
                    <a:cubicBezTo>
                      <a:pt x="300247" y="1076559"/>
                      <a:pt x="263900" y="1081980"/>
                      <a:pt x="224775" y="1081980"/>
                    </a:cubicBezTo>
                    <a:cubicBezTo>
                      <a:pt x="185650" y="1081980"/>
                      <a:pt x="149303" y="1076559"/>
                      <a:pt x="119152" y="1067274"/>
                    </a:cubicBezTo>
                    <a:lnTo>
                      <a:pt x="97469" y="1059120"/>
                    </a:lnTo>
                    <a:lnTo>
                      <a:pt x="119152" y="1050966"/>
                    </a:lnTo>
                    <a:cubicBezTo>
                      <a:pt x="149303" y="1041682"/>
                      <a:pt x="185650" y="1036261"/>
                      <a:pt x="224775" y="1036261"/>
                    </a:cubicBezTo>
                    <a:close/>
                    <a:moveTo>
                      <a:pt x="698623" y="911569"/>
                    </a:moveTo>
                    <a:lnTo>
                      <a:pt x="707069" y="911948"/>
                    </a:lnTo>
                    <a:lnTo>
                      <a:pt x="703939" y="952711"/>
                    </a:lnTo>
                    <a:lnTo>
                      <a:pt x="698623" y="952949"/>
                    </a:lnTo>
                    <a:cubicBezTo>
                      <a:pt x="644166" y="952949"/>
                      <a:pt x="593576" y="948042"/>
                      <a:pt x="551611" y="939639"/>
                    </a:cubicBezTo>
                    <a:lnTo>
                      <a:pt x="521430" y="932259"/>
                    </a:lnTo>
                    <a:lnTo>
                      <a:pt x="551611" y="924878"/>
                    </a:lnTo>
                    <a:cubicBezTo>
                      <a:pt x="593576" y="916475"/>
                      <a:pt x="644166" y="911569"/>
                      <a:pt x="698623" y="911569"/>
                    </a:cubicBezTo>
                    <a:close/>
                    <a:moveTo>
                      <a:pt x="218425" y="880686"/>
                    </a:moveTo>
                    <a:cubicBezTo>
                      <a:pt x="257550" y="880686"/>
                      <a:pt x="293897" y="886107"/>
                      <a:pt x="324047" y="895391"/>
                    </a:cubicBezTo>
                    <a:lnTo>
                      <a:pt x="345731" y="903545"/>
                    </a:lnTo>
                    <a:lnTo>
                      <a:pt x="324047" y="911700"/>
                    </a:lnTo>
                    <a:cubicBezTo>
                      <a:pt x="293897" y="920984"/>
                      <a:pt x="257550" y="926405"/>
                      <a:pt x="218425" y="926405"/>
                    </a:cubicBezTo>
                    <a:cubicBezTo>
                      <a:pt x="179300" y="926405"/>
                      <a:pt x="142953" y="920984"/>
                      <a:pt x="112802" y="911700"/>
                    </a:cubicBezTo>
                    <a:lnTo>
                      <a:pt x="91119" y="903545"/>
                    </a:lnTo>
                    <a:lnTo>
                      <a:pt x="112802" y="895391"/>
                    </a:lnTo>
                    <a:cubicBezTo>
                      <a:pt x="142953" y="886107"/>
                      <a:pt x="179300" y="880686"/>
                      <a:pt x="218425" y="880686"/>
                    </a:cubicBezTo>
                    <a:close/>
                    <a:moveTo>
                      <a:pt x="716658" y="785825"/>
                    </a:moveTo>
                    <a:lnTo>
                      <a:pt x="715309" y="804628"/>
                    </a:lnTo>
                    <a:lnTo>
                      <a:pt x="713605" y="826823"/>
                    </a:lnTo>
                    <a:lnTo>
                      <a:pt x="641199" y="823578"/>
                    </a:lnTo>
                    <a:cubicBezTo>
                      <a:pt x="616499" y="821301"/>
                      <a:pt x="593360" y="817974"/>
                      <a:pt x="572377" y="813772"/>
                    </a:cubicBezTo>
                    <a:lnTo>
                      <a:pt x="542196" y="806392"/>
                    </a:lnTo>
                    <a:lnTo>
                      <a:pt x="572377" y="799011"/>
                    </a:lnTo>
                    <a:cubicBezTo>
                      <a:pt x="593360" y="794810"/>
                      <a:pt x="616499" y="791482"/>
                      <a:pt x="641199" y="789206"/>
                    </a:cubicBezTo>
                    <a:close/>
                    <a:moveTo>
                      <a:pt x="203506" y="741620"/>
                    </a:moveTo>
                    <a:cubicBezTo>
                      <a:pt x="242631" y="741620"/>
                      <a:pt x="278978" y="747041"/>
                      <a:pt x="309128" y="756325"/>
                    </a:cubicBezTo>
                    <a:lnTo>
                      <a:pt x="330812" y="764479"/>
                    </a:lnTo>
                    <a:lnTo>
                      <a:pt x="309128" y="772634"/>
                    </a:lnTo>
                    <a:cubicBezTo>
                      <a:pt x="278978" y="781918"/>
                      <a:pt x="242631" y="787339"/>
                      <a:pt x="203506" y="787339"/>
                    </a:cubicBezTo>
                    <a:cubicBezTo>
                      <a:pt x="164381" y="787339"/>
                      <a:pt x="128034" y="781918"/>
                      <a:pt x="97883" y="772634"/>
                    </a:cubicBezTo>
                    <a:lnTo>
                      <a:pt x="76200" y="764479"/>
                    </a:lnTo>
                    <a:lnTo>
                      <a:pt x="97883" y="756325"/>
                    </a:lnTo>
                    <a:cubicBezTo>
                      <a:pt x="128034" y="747041"/>
                      <a:pt x="164381" y="741620"/>
                      <a:pt x="203506" y="741620"/>
                    </a:cubicBezTo>
                    <a:close/>
                    <a:moveTo>
                      <a:pt x="726018" y="655411"/>
                    </a:moveTo>
                    <a:lnTo>
                      <a:pt x="723157" y="695277"/>
                    </a:lnTo>
                    <a:lnTo>
                      <a:pt x="663294" y="692594"/>
                    </a:lnTo>
                    <a:cubicBezTo>
                      <a:pt x="638594" y="690317"/>
                      <a:pt x="615455" y="686990"/>
                      <a:pt x="594472" y="682788"/>
                    </a:cubicBezTo>
                    <a:lnTo>
                      <a:pt x="564291" y="675408"/>
                    </a:lnTo>
                    <a:lnTo>
                      <a:pt x="594472" y="668027"/>
                    </a:lnTo>
                    <a:cubicBezTo>
                      <a:pt x="615455" y="663826"/>
                      <a:pt x="638594" y="660498"/>
                      <a:pt x="663294" y="658222"/>
                    </a:cubicBezTo>
                    <a:close/>
                    <a:moveTo>
                      <a:pt x="187631" y="596900"/>
                    </a:moveTo>
                    <a:cubicBezTo>
                      <a:pt x="226756" y="596900"/>
                      <a:pt x="263103" y="602321"/>
                      <a:pt x="293253" y="611605"/>
                    </a:cubicBezTo>
                    <a:lnTo>
                      <a:pt x="314937" y="619759"/>
                    </a:lnTo>
                    <a:lnTo>
                      <a:pt x="293253" y="627914"/>
                    </a:lnTo>
                    <a:cubicBezTo>
                      <a:pt x="263103" y="637198"/>
                      <a:pt x="226756" y="642619"/>
                      <a:pt x="187631" y="642619"/>
                    </a:cubicBezTo>
                    <a:cubicBezTo>
                      <a:pt x="148506" y="642619"/>
                      <a:pt x="112159" y="637198"/>
                      <a:pt x="82008" y="627914"/>
                    </a:cubicBezTo>
                    <a:lnTo>
                      <a:pt x="60325" y="619759"/>
                    </a:lnTo>
                    <a:lnTo>
                      <a:pt x="82008" y="611605"/>
                    </a:lnTo>
                    <a:cubicBezTo>
                      <a:pt x="112159" y="602321"/>
                      <a:pt x="148506" y="596900"/>
                      <a:pt x="187631" y="596900"/>
                    </a:cubicBezTo>
                    <a:close/>
                    <a:moveTo>
                      <a:pt x="736030" y="513821"/>
                    </a:moveTo>
                    <a:lnTo>
                      <a:pt x="733924" y="545241"/>
                    </a:lnTo>
                    <a:lnTo>
                      <a:pt x="733460" y="551706"/>
                    </a:lnTo>
                    <a:lnTo>
                      <a:pt x="695559" y="550007"/>
                    </a:lnTo>
                    <a:cubicBezTo>
                      <a:pt x="670858" y="547730"/>
                      <a:pt x="647720" y="544403"/>
                      <a:pt x="626737" y="540201"/>
                    </a:cubicBezTo>
                    <a:lnTo>
                      <a:pt x="596556" y="532821"/>
                    </a:lnTo>
                    <a:lnTo>
                      <a:pt x="626737" y="525440"/>
                    </a:lnTo>
                    <a:cubicBezTo>
                      <a:pt x="647720" y="521239"/>
                      <a:pt x="670858" y="517911"/>
                      <a:pt x="695559" y="515635"/>
                    </a:cubicBezTo>
                    <a:close/>
                    <a:moveTo>
                      <a:pt x="164450" y="439361"/>
                    </a:moveTo>
                    <a:cubicBezTo>
                      <a:pt x="203575" y="439361"/>
                      <a:pt x="239922" y="444782"/>
                      <a:pt x="270072" y="454066"/>
                    </a:cubicBezTo>
                    <a:lnTo>
                      <a:pt x="291756" y="462220"/>
                    </a:lnTo>
                    <a:lnTo>
                      <a:pt x="270072" y="470375"/>
                    </a:lnTo>
                    <a:cubicBezTo>
                      <a:pt x="239922" y="479659"/>
                      <a:pt x="203575" y="485080"/>
                      <a:pt x="164450" y="485080"/>
                    </a:cubicBezTo>
                    <a:cubicBezTo>
                      <a:pt x="125325" y="485080"/>
                      <a:pt x="88978" y="479659"/>
                      <a:pt x="58827" y="470375"/>
                    </a:cubicBezTo>
                    <a:lnTo>
                      <a:pt x="37144" y="462220"/>
                    </a:lnTo>
                    <a:lnTo>
                      <a:pt x="58827" y="454066"/>
                    </a:lnTo>
                    <a:cubicBezTo>
                      <a:pt x="88978" y="444782"/>
                      <a:pt x="125325" y="439361"/>
                      <a:pt x="164450" y="439361"/>
                    </a:cubicBezTo>
                    <a:close/>
                    <a:moveTo>
                      <a:pt x="745469" y="372985"/>
                    </a:moveTo>
                    <a:lnTo>
                      <a:pt x="742926" y="410925"/>
                    </a:lnTo>
                    <a:lnTo>
                      <a:pt x="704398" y="409198"/>
                    </a:lnTo>
                    <a:cubicBezTo>
                      <a:pt x="679697" y="406921"/>
                      <a:pt x="656559" y="403594"/>
                      <a:pt x="635576" y="399392"/>
                    </a:cubicBezTo>
                    <a:lnTo>
                      <a:pt x="605395" y="392012"/>
                    </a:lnTo>
                    <a:lnTo>
                      <a:pt x="635576" y="384631"/>
                    </a:lnTo>
                    <a:cubicBezTo>
                      <a:pt x="656559" y="380430"/>
                      <a:pt x="679697" y="377102"/>
                      <a:pt x="704398" y="374826"/>
                    </a:cubicBezTo>
                    <a:close/>
                    <a:moveTo>
                      <a:pt x="158100" y="283786"/>
                    </a:moveTo>
                    <a:cubicBezTo>
                      <a:pt x="197225" y="283786"/>
                      <a:pt x="233572" y="289207"/>
                      <a:pt x="263722" y="298491"/>
                    </a:cubicBezTo>
                    <a:lnTo>
                      <a:pt x="285406" y="306645"/>
                    </a:lnTo>
                    <a:lnTo>
                      <a:pt x="263722" y="314800"/>
                    </a:lnTo>
                    <a:cubicBezTo>
                      <a:pt x="233572" y="324084"/>
                      <a:pt x="197225" y="329505"/>
                      <a:pt x="158100" y="329505"/>
                    </a:cubicBezTo>
                    <a:cubicBezTo>
                      <a:pt x="118975" y="329505"/>
                      <a:pt x="82628" y="324084"/>
                      <a:pt x="52477" y="314800"/>
                    </a:cubicBezTo>
                    <a:lnTo>
                      <a:pt x="30794" y="306645"/>
                    </a:lnTo>
                    <a:lnTo>
                      <a:pt x="52477" y="298491"/>
                    </a:lnTo>
                    <a:cubicBezTo>
                      <a:pt x="82628" y="289207"/>
                      <a:pt x="118975" y="283786"/>
                      <a:pt x="158100" y="283786"/>
                    </a:cubicBezTo>
                    <a:close/>
                    <a:moveTo>
                      <a:pt x="753489" y="247688"/>
                    </a:moveTo>
                    <a:lnTo>
                      <a:pt x="751208" y="284497"/>
                    </a:lnTo>
                    <a:lnTo>
                      <a:pt x="725163" y="283330"/>
                    </a:lnTo>
                    <a:cubicBezTo>
                      <a:pt x="700462" y="281053"/>
                      <a:pt x="677324" y="277726"/>
                      <a:pt x="656341" y="273524"/>
                    </a:cubicBezTo>
                    <a:lnTo>
                      <a:pt x="626160" y="266144"/>
                    </a:lnTo>
                    <a:lnTo>
                      <a:pt x="656341" y="258763"/>
                    </a:lnTo>
                    <a:cubicBezTo>
                      <a:pt x="677324" y="254562"/>
                      <a:pt x="700462" y="251234"/>
                      <a:pt x="725163" y="248958"/>
                    </a:cubicBezTo>
                    <a:close/>
                    <a:moveTo>
                      <a:pt x="143181" y="144720"/>
                    </a:moveTo>
                    <a:cubicBezTo>
                      <a:pt x="182306" y="144720"/>
                      <a:pt x="218653" y="150141"/>
                      <a:pt x="248803" y="159425"/>
                    </a:cubicBezTo>
                    <a:lnTo>
                      <a:pt x="270487" y="167579"/>
                    </a:lnTo>
                    <a:lnTo>
                      <a:pt x="248803" y="175734"/>
                    </a:lnTo>
                    <a:cubicBezTo>
                      <a:pt x="218653" y="185018"/>
                      <a:pt x="182306" y="190439"/>
                      <a:pt x="143181" y="190439"/>
                    </a:cubicBezTo>
                    <a:cubicBezTo>
                      <a:pt x="104056" y="190439"/>
                      <a:pt x="67709" y="185018"/>
                      <a:pt x="37558" y="175734"/>
                    </a:cubicBezTo>
                    <a:lnTo>
                      <a:pt x="15875" y="167579"/>
                    </a:lnTo>
                    <a:lnTo>
                      <a:pt x="37558" y="159425"/>
                    </a:lnTo>
                    <a:cubicBezTo>
                      <a:pt x="67709" y="150141"/>
                      <a:pt x="104056" y="144720"/>
                      <a:pt x="143181" y="144720"/>
                    </a:cubicBezTo>
                    <a:close/>
                    <a:moveTo>
                      <a:pt x="761380" y="117341"/>
                    </a:moveTo>
                    <a:lnTo>
                      <a:pt x="759852" y="145009"/>
                    </a:lnTo>
                    <a:lnTo>
                      <a:pt x="759364" y="152889"/>
                    </a:lnTo>
                    <a:lnTo>
                      <a:pt x="747259" y="152346"/>
                    </a:lnTo>
                    <a:cubicBezTo>
                      <a:pt x="722558" y="150069"/>
                      <a:pt x="699420" y="146742"/>
                      <a:pt x="678437" y="142540"/>
                    </a:cubicBezTo>
                    <a:lnTo>
                      <a:pt x="648256" y="135160"/>
                    </a:lnTo>
                    <a:lnTo>
                      <a:pt x="678437" y="127779"/>
                    </a:lnTo>
                    <a:cubicBezTo>
                      <a:pt x="699420" y="123578"/>
                      <a:pt x="722558" y="120250"/>
                      <a:pt x="747259" y="117974"/>
                    </a:cubicBezTo>
                    <a:close/>
                    <a:moveTo>
                      <a:pt x="127306" y="0"/>
                    </a:moveTo>
                    <a:cubicBezTo>
                      <a:pt x="166431" y="0"/>
                      <a:pt x="202778" y="5421"/>
                      <a:pt x="232928" y="14705"/>
                    </a:cubicBezTo>
                    <a:lnTo>
                      <a:pt x="254612" y="22859"/>
                    </a:lnTo>
                    <a:lnTo>
                      <a:pt x="232928" y="31014"/>
                    </a:lnTo>
                    <a:cubicBezTo>
                      <a:pt x="202778" y="40298"/>
                      <a:pt x="166431" y="45719"/>
                      <a:pt x="127306" y="45719"/>
                    </a:cubicBezTo>
                    <a:cubicBezTo>
                      <a:pt x="88181" y="45719"/>
                      <a:pt x="51834" y="40298"/>
                      <a:pt x="21683" y="31014"/>
                    </a:cubicBezTo>
                    <a:lnTo>
                      <a:pt x="0" y="22859"/>
                    </a:lnTo>
                    <a:lnTo>
                      <a:pt x="21683" y="14705"/>
                    </a:lnTo>
                    <a:cubicBezTo>
                      <a:pt x="51834" y="5421"/>
                      <a:pt x="88181" y="0"/>
                      <a:pt x="127306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楕円 91">
                <a:extLst>
                  <a:ext uri="{FF2B5EF4-FFF2-40B4-BE49-F238E27FC236}">
                    <a16:creationId xmlns:a16="http://schemas.microsoft.com/office/drawing/2014/main" id="{49ED4113-74EB-4CB6-AA9B-B9F13F27ACC5}"/>
                  </a:ext>
                </a:extLst>
              </p:cNvPr>
              <p:cNvSpPr/>
              <p:nvPr/>
            </p:nvSpPr>
            <p:spPr>
              <a:xfrm>
                <a:off x="2720796" y="2806570"/>
                <a:ext cx="832008" cy="3862660"/>
              </a:xfrm>
              <a:custGeom>
                <a:avLst/>
                <a:gdLst>
                  <a:gd name="connsiteX0" fmla="*/ 0 w 1531226"/>
                  <a:gd name="connsiteY0" fmla="*/ 364597 h 729193"/>
                  <a:gd name="connsiteX1" fmla="*/ 765613 w 1531226"/>
                  <a:gd name="connsiteY1" fmla="*/ 0 h 729193"/>
                  <a:gd name="connsiteX2" fmla="*/ 1531226 w 1531226"/>
                  <a:gd name="connsiteY2" fmla="*/ 364597 h 729193"/>
                  <a:gd name="connsiteX3" fmla="*/ 765613 w 1531226"/>
                  <a:gd name="connsiteY3" fmla="*/ 729194 h 729193"/>
                  <a:gd name="connsiteX4" fmla="*/ 0 w 1531226"/>
                  <a:gd name="connsiteY4" fmla="*/ 364597 h 729193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729194"/>
                  <a:gd name="connsiteX1" fmla="*/ 765613 w 1531226"/>
                  <a:gd name="connsiteY1" fmla="*/ 0 h 729194"/>
                  <a:gd name="connsiteX2" fmla="*/ 1531226 w 1531226"/>
                  <a:gd name="connsiteY2" fmla="*/ 364597 h 729194"/>
                  <a:gd name="connsiteX3" fmla="*/ 765613 w 1531226"/>
                  <a:gd name="connsiteY3" fmla="*/ 729194 h 729194"/>
                  <a:gd name="connsiteX4" fmla="*/ 0 w 1531226"/>
                  <a:gd name="connsiteY4" fmla="*/ 364597 h 729194"/>
                  <a:gd name="connsiteX0" fmla="*/ 0 w 1531226"/>
                  <a:gd name="connsiteY0" fmla="*/ 364597 h 5425019"/>
                  <a:gd name="connsiteX1" fmla="*/ 765613 w 1531226"/>
                  <a:gd name="connsiteY1" fmla="*/ 0 h 5425019"/>
                  <a:gd name="connsiteX2" fmla="*/ 1531226 w 1531226"/>
                  <a:gd name="connsiteY2" fmla="*/ 364597 h 5425019"/>
                  <a:gd name="connsiteX3" fmla="*/ 737038 w 1531226"/>
                  <a:gd name="connsiteY3" fmla="*/ 5425019 h 5425019"/>
                  <a:gd name="connsiteX4" fmla="*/ 0 w 1531226"/>
                  <a:gd name="connsiteY4" fmla="*/ 364597 h 5425019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529794"/>
                  <a:gd name="connsiteX1" fmla="*/ 765613 w 1531226"/>
                  <a:gd name="connsiteY1" fmla="*/ 0 h 5529794"/>
                  <a:gd name="connsiteX2" fmla="*/ 1531226 w 1531226"/>
                  <a:gd name="connsiteY2" fmla="*/ 469372 h 5529794"/>
                  <a:gd name="connsiteX3" fmla="*/ 737038 w 1531226"/>
                  <a:gd name="connsiteY3" fmla="*/ 5529794 h 5529794"/>
                  <a:gd name="connsiteX4" fmla="*/ 0 w 1531226"/>
                  <a:gd name="connsiteY4" fmla="*/ 469372 h 5529794"/>
                  <a:gd name="connsiteX0" fmla="*/ 0 w 1531226"/>
                  <a:gd name="connsiteY0" fmla="*/ 469372 h 5834594"/>
                  <a:gd name="connsiteX1" fmla="*/ 765613 w 1531226"/>
                  <a:gd name="connsiteY1" fmla="*/ 0 h 5834594"/>
                  <a:gd name="connsiteX2" fmla="*/ 1531226 w 1531226"/>
                  <a:gd name="connsiteY2" fmla="*/ 469372 h 5834594"/>
                  <a:gd name="connsiteX3" fmla="*/ 746563 w 1531226"/>
                  <a:gd name="connsiteY3" fmla="*/ 5834594 h 5834594"/>
                  <a:gd name="connsiteX4" fmla="*/ 0 w 1531226"/>
                  <a:gd name="connsiteY4" fmla="*/ 469372 h 583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226" h="5834594">
                    <a:moveTo>
                      <a:pt x="0" y="469372"/>
                    </a:moveTo>
                    <a:cubicBezTo>
                      <a:pt x="0" y="268011"/>
                      <a:pt x="152277" y="0"/>
                      <a:pt x="765613" y="0"/>
                    </a:cubicBezTo>
                    <a:cubicBezTo>
                      <a:pt x="1378949" y="0"/>
                      <a:pt x="1531226" y="268011"/>
                      <a:pt x="1531226" y="469372"/>
                    </a:cubicBezTo>
                    <a:cubicBezTo>
                      <a:pt x="1531226" y="670733"/>
                      <a:pt x="1159874" y="5529794"/>
                      <a:pt x="746563" y="5834594"/>
                    </a:cubicBezTo>
                    <a:cubicBezTo>
                      <a:pt x="333252" y="5539319"/>
                      <a:pt x="0" y="670733"/>
                      <a:pt x="0" y="469372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70CAA655-B3E8-436D-9199-56475E72EBEC}"/>
              </a:ext>
            </a:extLst>
          </p:cNvPr>
          <p:cNvGrpSpPr/>
          <p:nvPr/>
        </p:nvGrpSpPr>
        <p:grpSpPr>
          <a:xfrm>
            <a:off x="3758845" y="1613481"/>
            <a:ext cx="2407360" cy="1503954"/>
            <a:chOff x="2554763" y="2815242"/>
            <a:chExt cx="2150588" cy="1343540"/>
          </a:xfrm>
        </p:grpSpPr>
        <p:sp>
          <p:nvSpPr>
            <p:cNvPr id="538" name="楕円 63">
              <a:extLst>
                <a:ext uri="{FF2B5EF4-FFF2-40B4-BE49-F238E27FC236}">
                  <a16:creationId xmlns:a16="http://schemas.microsoft.com/office/drawing/2014/main" id="{7932901F-DC04-4A91-B620-9BC50045D7B7}"/>
                </a:ext>
              </a:extLst>
            </p:cNvPr>
            <p:cNvSpPr/>
            <p:nvPr/>
          </p:nvSpPr>
          <p:spPr>
            <a:xfrm rot="10800000">
              <a:off x="3188175" y="3659392"/>
              <a:ext cx="883762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4472C4">
                    <a:lumMod val="75000"/>
                  </a:srgbClr>
                </a:gs>
                <a:gs pos="50000">
                  <a:srgbClr val="4472C4">
                    <a:lumMod val="20000"/>
                    <a:lumOff val="80000"/>
                  </a:srgbClr>
                </a:gs>
                <a:gs pos="80000">
                  <a:srgbClr val="4472C4">
                    <a:lumMod val="75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楕円 63">
              <a:extLst>
                <a:ext uri="{FF2B5EF4-FFF2-40B4-BE49-F238E27FC236}">
                  <a16:creationId xmlns:a16="http://schemas.microsoft.com/office/drawing/2014/main" id="{46016A16-1237-413C-A311-9C4A18DDDBD1}"/>
                </a:ext>
              </a:extLst>
            </p:cNvPr>
            <p:cNvSpPr/>
            <p:nvPr/>
          </p:nvSpPr>
          <p:spPr>
            <a:xfrm>
              <a:off x="2554763" y="2815242"/>
              <a:ext cx="2150588" cy="1283281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4472C4">
                    <a:lumMod val="75000"/>
                  </a:srgbClr>
                </a:gs>
                <a:gs pos="50000">
                  <a:srgbClr val="4472C4">
                    <a:lumMod val="20000"/>
                    <a:lumOff val="80000"/>
                  </a:srgbClr>
                </a:gs>
                <a:gs pos="80000">
                  <a:srgbClr val="4472C4">
                    <a:lumMod val="75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6AE521D6-2880-45F4-92D6-E8CA61AFEE73}"/>
                </a:ext>
              </a:extLst>
            </p:cNvPr>
            <p:cNvSpPr/>
            <p:nvPr/>
          </p:nvSpPr>
          <p:spPr>
            <a:xfrm>
              <a:off x="2578576" y="2838646"/>
              <a:ext cx="2102962" cy="100945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F6D24F32-B6C6-4358-A5DF-6D2E9BF18ECD}"/>
                </a:ext>
              </a:extLst>
            </p:cNvPr>
            <p:cNvGrpSpPr/>
            <p:nvPr/>
          </p:nvGrpSpPr>
          <p:grpSpPr>
            <a:xfrm>
              <a:off x="2685355" y="2865530"/>
              <a:ext cx="1892240" cy="968036"/>
              <a:chOff x="2881608" y="2889809"/>
              <a:chExt cx="1366244" cy="953027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659" name="楕円 220">
                <a:extLst>
                  <a:ext uri="{FF2B5EF4-FFF2-40B4-BE49-F238E27FC236}">
                    <a16:creationId xmlns:a16="http://schemas.microsoft.com/office/drawing/2014/main" id="{01C9F385-04DD-4E2A-9660-0A842A5AECAB}"/>
                  </a:ext>
                </a:extLst>
              </p:cNvPr>
              <p:cNvSpPr/>
              <p:nvPr/>
            </p:nvSpPr>
            <p:spPr>
              <a:xfrm>
                <a:off x="2890133" y="2891282"/>
                <a:ext cx="1335340" cy="951554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D190525-0F13-442C-A81F-8EB8FBF6BE14}"/>
                  </a:ext>
                </a:extLst>
              </p:cNvPr>
              <p:cNvSpPr/>
              <p:nvPr/>
            </p:nvSpPr>
            <p:spPr>
              <a:xfrm rot="2700000">
                <a:off x="3375657" y="2886587"/>
                <a:ext cx="97901" cy="104345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5EB4D0AF-32DF-48D6-8D7F-21A666170ED5}"/>
                  </a:ext>
                </a:extLst>
              </p:cNvPr>
              <p:cNvSpPr/>
              <p:nvPr/>
            </p:nvSpPr>
            <p:spPr>
              <a:xfrm rot="7200000">
                <a:off x="4155774" y="3298982"/>
                <a:ext cx="61631" cy="122524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7F2F6D5C-F338-46CD-BFA7-34490C427BA2}"/>
                  </a:ext>
                </a:extLst>
              </p:cNvPr>
              <p:cNvSpPr/>
              <p:nvPr/>
            </p:nvSpPr>
            <p:spPr>
              <a:xfrm rot="4500000">
                <a:off x="3079368" y="2971168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D9DDF058-0FC0-4148-BD0A-E870C9D786F4}"/>
                  </a:ext>
                </a:extLst>
              </p:cNvPr>
              <p:cNvSpPr/>
              <p:nvPr/>
            </p:nvSpPr>
            <p:spPr>
              <a:xfrm rot="4500000">
                <a:off x="2900386" y="3211610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E014AC76-3CD6-452D-9A0D-483894F9298C}"/>
                  </a:ext>
                </a:extLst>
              </p:cNvPr>
              <p:cNvSpPr/>
              <p:nvPr/>
            </p:nvSpPr>
            <p:spPr>
              <a:xfrm flipH="1">
                <a:off x="3719817" y="2898239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F514F0A7-5540-4A59-AB89-4DD100BFC3F1}"/>
                  </a:ext>
                </a:extLst>
              </p:cNvPr>
              <p:cNvSpPr/>
              <p:nvPr/>
            </p:nvSpPr>
            <p:spPr>
              <a:xfrm>
                <a:off x="3365673" y="3698648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5BA94FE2-7680-4670-AAC0-49DA90856869}"/>
                  </a:ext>
                </a:extLst>
              </p:cNvPr>
              <p:cNvSpPr/>
              <p:nvPr/>
            </p:nvSpPr>
            <p:spPr>
              <a:xfrm>
                <a:off x="3954657" y="3525772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E56A063A-8D31-4A62-A8F3-56BC25686BB0}"/>
                  </a:ext>
                </a:extLst>
              </p:cNvPr>
              <p:cNvSpPr/>
              <p:nvPr/>
            </p:nvSpPr>
            <p:spPr>
              <a:xfrm>
                <a:off x="3421004" y="3478287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966F77C1-66F4-4A6C-9250-98A6C8DF178A}"/>
                  </a:ext>
                </a:extLst>
              </p:cNvPr>
              <p:cNvSpPr/>
              <p:nvPr/>
            </p:nvSpPr>
            <p:spPr>
              <a:xfrm rot="6300000">
                <a:off x="3079368" y="3452793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BB229707-A9C1-47CE-AF84-3F5B76E699BE}"/>
                  </a:ext>
                </a:extLst>
              </p:cNvPr>
              <p:cNvSpPr/>
              <p:nvPr/>
            </p:nvSpPr>
            <p:spPr>
              <a:xfrm rot="6300000">
                <a:off x="3661456" y="3596915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2BDB03C1-300D-4043-ABC9-8A43FFA3268E}"/>
                  </a:ext>
                </a:extLst>
              </p:cNvPr>
              <p:cNvSpPr/>
              <p:nvPr/>
            </p:nvSpPr>
            <p:spPr>
              <a:xfrm rot="6300000">
                <a:off x="4079752" y="3101657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3C488886-6E5B-4EA9-AD2A-FCBC17FC3D12}"/>
                  </a:ext>
                </a:extLst>
              </p:cNvPr>
              <p:cNvSpPr/>
              <p:nvPr/>
            </p:nvSpPr>
            <p:spPr>
              <a:xfrm rot="4500000">
                <a:off x="3270213" y="3029777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B4058C5-31CD-45B3-9BB4-AC84984892A9}"/>
                  </a:ext>
                </a:extLst>
              </p:cNvPr>
              <p:cNvSpPr/>
              <p:nvPr/>
            </p:nvSpPr>
            <p:spPr>
              <a:xfrm rot="4961030">
                <a:off x="3101720" y="3255871"/>
                <a:ext cx="84967" cy="122523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3B8D0CC7-5D86-42FA-B8A2-5566C99CF3C4}"/>
                  </a:ext>
                </a:extLst>
              </p:cNvPr>
              <p:cNvSpPr/>
              <p:nvPr/>
            </p:nvSpPr>
            <p:spPr>
              <a:xfrm>
                <a:off x="3785217" y="3257241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DB440A4B-5867-4C76-B30F-B23130680C12}"/>
                  </a:ext>
                </a:extLst>
              </p:cNvPr>
              <p:cNvSpPr/>
              <p:nvPr/>
            </p:nvSpPr>
            <p:spPr>
              <a:xfrm>
                <a:off x="3523880" y="3102515"/>
                <a:ext cx="162937" cy="71535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grpFill/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159D7ADC-A8B8-4AFF-A26E-84023D5BC20E}"/>
                </a:ext>
              </a:extLst>
            </p:cNvPr>
            <p:cNvSpPr/>
            <p:nvPr/>
          </p:nvSpPr>
          <p:spPr>
            <a:xfrm rot="526868">
              <a:off x="4068237" y="3003664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6ACDA56A-E8DD-4065-8318-C49FCDF9573D}"/>
                </a:ext>
              </a:extLst>
            </p:cNvPr>
            <p:cNvSpPr/>
            <p:nvPr/>
          </p:nvSpPr>
          <p:spPr>
            <a:xfrm rot="20653582">
              <a:off x="2847164" y="3084877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20064BA1-AF5D-4BB5-A167-CB95B9CC3546}"/>
                </a:ext>
              </a:extLst>
            </p:cNvPr>
            <p:cNvSpPr/>
            <p:nvPr/>
          </p:nvSpPr>
          <p:spPr>
            <a:xfrm rot="259599">
              <a:off x="3090182" y="3653840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2BAF413D-984F-4CA3-9B9E-F9C6C7F18FF6}"/>
                </a:ext>
              </a:extLst>
            </p:cNvPr>
            <p:cNvSpPr/>
            <p:nvPr/>
          </p:nvSpPr>
          <p:spPr>
            <a:xfrm rot="20653582">
              <a:off x="2760296" y="3381940"/>
              <a:ext cx="258136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9900F93B-81BD-43E1-BC68-1DBBE7CD88F4}"/>
                </a:ext>
              </a:extLst>
            </p:cNvPr>
            <p:cNvSpPr/>
            <p:nvPr/>
          </p:nvSpPr>
          <p:spPr>
            <a:xfrm rot="526868">
              <a:off x="4146818" y="3422764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E7CBF5AD-A759-4F7B-AF1D-BB35F35D6A03}"/>
                </a:ext>
              </a:extLst>
            </p:cNvPr>
            <p:cNvSpPr/>
            <p:nvPr/>
          </p:nvSpPr>
          <p:spPr>
            <a:xfrm rot="2167394">
              <a:off x="3942030" y="3560877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53314714-D78B-4237-B668-618790CCAA08}"/>
                </a:ext>
              </a:extLst>
            </p:cNvPr>
            <p:cNvSpPr/>
            <p:nvPr/>
          </p:nvSpPr>
          <p:spPr>
            <a:xfrm rot="259599">
              <a:off x="3515192" y="2935122"/>
              <a:ext cx="323850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5BA78701-5D05-4098-8B27-D5FDBC20053E}"/>
                </a:ext>
              </a:extLst>
            </p:cNvPr>
            <p:cNvSpPr/>
            <p:nvPr/>
          </p:nvSpPr>
          <p:spPr>
            <a:xfrm rot="21332176">
              <a:off x="3129829" y="336887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CF58BA17-24F2-41ED-AE84-0072A2B8AEB3}"/>
                </a:ext>
              </a:extLst>
            </p:cNvPr>
            <p:cNvSpPr/>
            <p:nvPr/>
          </p:nvSpPr>
          <p:spPr>
            <a:xfrm rot="21332176">
              <a:off x="3770385" y="334982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F390B20D-F830-4F01-8409-916BF7BDD032}"/>
                </a:ext>
              </a:extLst>
            </p:cNvPr>
            <p:cNvSpPr/>
            <p:nvPr/>
          </p:nvSpPr>
          <p:spPr>
            <a:xfrm rot="861600">
              <a:off x="3655006" y="3180215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2" name="楕円 10">
              <a:extLst>
                <a:ext uri="{FF2B5EF4-FFF2-40B4-BE49-F238E27FC236}">
                  <a16:creationId xmlns:a16="http://schemas.microsoft.com/office/drawing/2014/main" id="{627E3F8C-54CF-4297-B66B-8A3722D9B4BF}"/>
                </a:ext>
              </a:extLst>
            </p:cNvPr>
            <p:cNvSpPr/>
            <p:nvPr/>
          </p:nvSpPr>
          <p:spPr>
            <a:xfrm>
              <a:off x="3701947" y="3470479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楕円 10">
              <a:extLst>
                <a:ext uri="{FF2B5EF4-FFF2-40B4-BE49-F238E27FC236}">
                  <a16:creationId xmlns:a16="http://schemas.microsoft.com/office/drawing/2014/main" id="{8D1CB4DC-2193-4ED4-BE9D-01E2C6495B70}"/>
                </a:ext>
              </a:extLst>
            </p:cNvPr>
            <p:cNvSpPr/>
            <p:nvPr/>
          </p:nvSpPr>
          <p:spPr>
            <a:xfrm rot="10800000">
              <a:off x="3784241" y="3037226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4" name="楕円 10">
              <a:extLst>
                <a:ext uri="{FF2B5EF4-FFF2-40B4-BE49-F238E27FC236}">
                  <a16:creationId xmlns:a16="http://schemas.microsoft.com/office/drawing/2014/main" id="{157B969D-A209-49AB-9DD4-0FD181160936}"/>
                </a:ext>
              </a:extLst>
            </p:cNvPr>
            <p:cNvSpPr/>
            <p:nvPr/>
          </p:nvSpPr>
          <p:spPr>
            <a:xfrm rot="10800000">
              <a:off x="3169879" y="3246776"/>
              <a:ext cx="268562" cy="128090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5" name="楕円 10">
              <a:extLst>
                <a:ext uri="{FF2B5EF4-FFF2-40B4-BE49-F238E27FC236}">
                  <a16:creationId xmlns:a16="http://schemas.microsoft.com/office/drawing/2014/main" id="{4E2EB636-979C-407A-B5FB-AA95D6CA94BE}"/>
                </a:ext>
              </a:extLst>
            </p:cNvPr>
            <p:cNvSpPr/>
            <p:nvPr/>
          </p:nvSpPr>
          <p:spPr>
            <a:xfrm rot="2189240" flipV="1">
              <a:off x="4218429" y="3242598"/>
              <a:ext cx="196058" cy="111043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楕円 10">
              <a:extLst>
                <a:ext uri="{FF2B5EF4-FFF2-40B4-BE49-F238E27FC236}">
                  <a16:creationId xmlns:a16="http://schemas.microsoft.com/office/drawing/2014/main" id="{6587945F-FA56-40B7-BB2C-75139D0F4DBC}"/>
                </a:ext>
              </a:extLst>
            </p:cNvPr>
            <p:cNvSpPr/>
            <p:nvPr/>
          </p:nvSpPr>
          <p:spPr>
            <a:xfrm rot="10800000">
              <a:off x="3155591" y="2934833"/>
              <a:ext cx="221022" cy="917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月 556">
              <a:extLst>
                <a:ext uri="{FF2B5EF4-FFF2-40B4-BE49-F238E27FC236}">
                  <a16:creationId xmlns:a16="http://schemas.microsoft.com/office/drawing/2014/main" id="{44659C66-D049-4186-A9E4-F9FF085881D5}"/>
                </a:ext>
              </a:extLst>
            </p:cNvPr>
            <p:cNvSpPr/>
            <p:nvPr/>
          </p:nvSpPr>
          <p:spPr>
            <a:xfrm>
              <a:off x="2795419" y="3226873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月 557">
              <a:extLst>
                <a:ext uri="{FF2B5EF4-FFF2-40B4-BE49-F238E27FC236}">
                  <a16:creationId xmlns:a16="http://schemas.microsoft.com/office/drawing/2014/main" id="{8411D194-EF5F-424C-8D4D-5E3AA349DB2A}"/>
                </a:ext>
              </a:extLst>
            </p:cNvPr>
            <p:cNvSpPr/>
            <p:nvPr/>
          </p:nvSpPr>
          <p:spPr>
            <a:xfrm rot="11377013">
              <a:off x="4297202" y="3527745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月 558">
              <a:extLst>
                <a:ext uri="{FF2B5EF4-FFF2-40B4-BE49-F238E27FC236}">
                  <a16:creationId xmlns:a16="http://schemas.microsoft.com/office/drawing/2014/main" id="{BA9DF0A6-3C93-4BAA-9376-1E980227623D}"/>
                </a:ext>
              </a:extLst>
            </p:cNvPr>
            <p:cNvSpPr/>
            <p:nvPr/>
          </p:nvSpPr>
          <p:spPr>
            <a:xfrm rot="11377013">
              <a:off x="3692364" y="3663476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月 559">
              <a:extLst>
                <a:ext uri="{FF2B5EF4-FFF2-40B4-BE49-F238E27FC236}">
                  <a16:creationId xmlns:a16="http://schemas.microsoft.com/office/drawing/2014/main" id="{35711D9F-00FD-4457-8470-9E557BD5C50E}"/>
                </a:ext>
              </a:extLst>
            </p:cNvPr>
            <p:cNvSpPr/>
            <p:nvPr/>
          </p:nvSpPr>
          <p:spPr>
            <a:xfrm rot="11377013">
              <a:off x="3399470" y="2939575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月 560">
              <a:extLst>
                <a:ext uri="{FF2B5EF4-FFF2-40B4-BE49-F238E27FC236}">
                  <a16:creationId xmlns:a16="http://schemas.microsoft.com/office/drawing/2014/main" id="{1BF117FE-6638-46DB-9508-199777E4E682}"/>
                </a:ext>
              </a:extLst>
            </p:cNvPr>
            <p:cNvSpPr/>
            <p:nvPr/>
          </p:nvSpPr>
          <p:spPr>
            <a:xfrm rot="937916">
              <a:off x="2968464" y="3534886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月 561">
              <a:extLst>
                <a:ext uri="{FF2B5EF4-FFF2-40B4-BE49-F238E27FC236}">
                  <a16:creationId xmlns:a16="http://schemas.microsoft.com/office/drawing/2014/main" id="{F681A5DB-B65A-464E-909B-F748F9DDC886}"/>
                </a:ext>
              </a:extLst>
            </p:cNvPr>
            <p:cNvSpPr/>
            <p:nvPr/>
          </p:nvSpPr>
          <p:spPr>
            <a:xfrm rot="937916">
              <a:off x="4092414" y="3139599"/>
              <a:ext cx="110021" cy="133648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月 562">
              <a:extLst>
                <a:ext uri="{FF2B5EF4-FFF2-40B4-BE49-F238E27FC236}">
                  <a16:creationId xmlns:a16="http://schemas.microsoft.com/office/drawing/2014/main" id="{269AB531-8236-478B-B27C-290A93D266C0}"/>
                </a:ext>
              </a:extLst>
            </p:cNvPr>
            <p:cNvSpPr/>
            <p:nvPr/>
          </p:nvSpPr>
          <p:spPr>
            <a:xfrm rot="937916">
              <a:off x="3861000" y="2905036"/>
              <a:ext cx="99330" cy="120661"/>
            </a:xfrm>
            <a:prstGeom prst="moon">
              <a:avLst>
                <a:gd name="adj" fmla="val 32686"/>
              </a:avLst>
            </a:prstGeom>
            <a:solidFill>
              <a:srgbClr val="FF3300"/>
            </a:solidFill>
            <a:ln w="31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B19797D4-1FAC-4674-99FB-7B8BC3688ABC}"/>
                </a:ext>
              </a:extLst>
            </p:cNvPr>
            <p:cNvSpPr/>
            <p:nvPr/>
          </p:nvSpPr>
          <p:spPr>
            <a:xfrm rot="21332176">
              <a:off x="3456059" y="371177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D8C4C94C-1FEF-48DC-B4FD-C9F37E33CC03}"/>
                </a:ext>
              </a:extLst>
            </p:cNvPr>
            <p:cNvSpPr/>
            <p:nvPr/>
          </p:nvSpPr>
          <p:spPr>
            <a:xfrm rot="21332176">
              <a:off x="3183009" y="3095820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1FA53A50-A701-40BE-BA95-6D543BD2551C}"/>
                </a:ext>
              </a:extLst>
            </p:cNvPr>
            <p:cNvGrpSpPr/>
            <p:nvPr/>
          </p:nvGrpSpPr>
          <p:grpSpPr>
            <a:xfrm>
              <a:off x="3211159" y="3091519"/>
              <a:ext cx="531107" cy="407802"/>
              <a:chOff x="4512437" y="4037036"/>
              <a:chExt cx="707263" cy="543060"/>
            </a:xfrm>
          </p:grpSpPr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C303FF33-1BAA-4008-B4E6-88D2D741770F}"/>
                  </a:ext>
                </a:extLst>
              </p:cNvPr>
              <p:cNvGrpSpPr/>
              <p:nvPr/>
            </p:nvGrpSpPr>
            <p:grpSpPr>
              <a:xfrm>
                <a:off x="4512437" y="4186261"/>
                <a:ext cx="440563" cy="320810"/>
                <a:chOff x="5202555" y="4395991"/>
                <a:chExt cx="835445" cy="608359"/>
              </a:xfrm>
            </p:grpSpPr>
            <p:sp>
              <p:nvSpPr>
                <p:cNvPr id="642" name="波線 641">
                  <a:extLst>
                    <a:ext uri="{FF2B5EF4-FFF2-40B4-BE49-F238E27FC236}">
                      <a16:creationId xmlns:a16="http://schemas.microsoft.com/office/drawing/2014/main" id="{9F1E65C4-A12B-48CE-A5BC-40B35C6C1981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波線 642">
                  <a:extLst>
                    <a:ext uri="{FF2B5EF4-FFF2-40B4-BE49-F238E27FC236}">
                      <a16:creationId xmlns:a16="http://schemas.microsoft.com/office/drawing/2014/main" id="{4DDD2967-BAFB-4DCA-974F-3CA5C38BA48E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波線 643">
                  <a:extLst>
                    <a:ext uri="{FF2B5EF4-FFF2-40B4-BE49-F238E27FC236}">
                      <a16:creationId xmlns:a16="http://schemas.microsoft.com/office/drawing/2014/main" id="{255088B5-C473-47A7-A549-DD2FC32A015F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波線 644">
                  <a:extLst>
                    <a:ext uri="{FF2B5EF4-FFF2-40B4-BE49-F238E27FC236}">
                      <a16:creationId xmlns:a16="http://schemas.microsoft.com/office/drawing/2014/main" id="{A3EB8AB8-0491-47A5-8595-2ED737ECEF8B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波線 645">
                  <a:extLst>
                    <a:ext uri="{FF2B5EF4-FFF2-40B4-BE49-F238E27FC236}">
                      <a16:creationId xmlns:a16="http://schemas.microsoft.com/office/drawing/2014/main" id="{4AF0C3B4-B9CC-4A73-8AC4-2FB2A16E2F8E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波線 646">
                  <a:extLst>
                    <a:ext uri="{FF2B5EF4-FFF2-40B4-BE49-F238E27FC236}">
                      <a16:creationId xmlns:a16="http://schemas.microsoft.com/office/drawing/2014/main" id="{1703D616-F801-462C-93A2-5E86CFB5069C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波線 647">
                  <a:extLst>
                    <a:ext uri="{FF2B5EF4-FFF2-40B4-BE49-F238E27FC236}">
                      <a16:creationId xmlns:a16="http://schemas.microsoft.com/office/drawing/2014/main" id="{251C0DBD-7297-4B5F-9B3D-D10E6E5172DB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波線 648">
                  <a:extLst>
                    <a:ext uri="{FF2B5EF4-FFF2-40B4-BE49-F238E27FC236}">
                      <a16:creationId xmlns:a16="http://schemas.microsoft.com/office/drawing/2014/main" id="{E82E9AD2-E4E0-4F01-A6A2-A3CF4B0732DA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波線 649">
                  <a:extLst>
                    <a:ext uri="{FF2B5EF4-FFF2-40B4-BE49-F238E27FC236}">
                      <a16:creationId xmlns:a16="http://schemas.microsoft.com/office/drawing/2014/main" id="{48FB97B7-B78A-43EA-AB54-37C8F67AFCA1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波線 650">
                  <a:extLst>
                    <a:ext uri="{FF2B5EF4-FFF2-40B4-BE49-F238E27FC236}">
                      <a16:creationId xmlns:a16="http://schemas.microsoft.com/office/drawing/2014/main" id="{2F9EB081-E300-4F12-BA49-032D54E023DD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波線 651">
                  <a:extLst>
                    <a:ext uri="{FF2B5EF4-FFF2-40B4-BE49-F238E27FC236}">
                      <a16:creationId xmlns:a16="http://schemas.microsoft.com/office/drawing/2014/main" id="{85F7ED4A-AA40-464B-97D8-E6EC57BCB72C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波線 652">
                  <a:extLst>
                    <a:ext uri="{FF2B5EF4-FFF2-40B4-BE49-F238E27FC236}">
                      <a16:creationId xmlns:a16="http://schemas.microsoft.com/office/drawing/2014/main" id="{306916AC-8812-4836-B21C-19EEF0FD8A0F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波線 653">
                  <a:extLst>
                    <a:ext uri="{FF2B5EF4-FFF2-40B4-BE49-F238E27FC236}">
                      <a16:creationId xmlns:a16="http://schemas.microsoft.com/office/drawing/2014/main" id="{ED646E5D-AB7C-4AD8-9722-923D5C08E328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波線 654">
                  <a:extLst>
                    <a:ext uri="{FF2B5EF4-FFF2-40B4-BE49-F238E27FC236}">
                      <a16:creationId xmlns:a16="http://schemas.microsoft.com/office/drawing/2014/main" id="{402BC5B6-7645-4BC0-B3F9-FFE41428B4F3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波線 655">
                  <a:extLst>
                    <a:ext uri="{FF2B5EF4-FFF2-40B4-BE49-F238E27FC236}">
                      <a16:creationId xmlns:a16="http://schemas.microsoft.com/office/drawing/2014/main" id="{0126AB80-2A4F-4334-9A84-BD3FC2A2A46A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波線 656">
                  <a:extLst>
                    <a:ext uri="{FF2B5EF4-FFF2-40B4-BE49-F238E27FC236}">
                      <a16:creationId xmlns:a16="http://schemas.microsoft.com/office/drawing/2014/main" id="{68C2AC57-A14F-4698-B275-FAFCA632A7D6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波線 657">
                  <a:extLst>
                    <a:ext uri="{FF2B5EF4-FFF2-40B4-BE49-F238E27FC236}">
                      <a16:creationId xmlns:a16="http://schemas.microsoft.com/office/drawing/2014/main" id="{AD1D0E10-F086-4F1F-AA7B-CFFDDF2F2304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5F34C98D-1EDB-4B22-8715-46C77A158116}"/>
                  </a:ext>
                </a:extLst>
              </p:cNvPr>
              <p:cNvGrpSpPr/>
              <p:nvPr/>
            </p:nvGrpSpPr>
            <p:grpSpPr>
              <a:xfrm>
                <a:off x="4721987" y="4037036"/>
                <a:ext cx="440563" cy="320810"/>
                <a:chOff x="5202555" y="4395991"/>
                <a:chExt cx="835445" cy="608359"/>
              </a:xfrm>
            </p:grpSpPr>
            <p:sp>
              <p:nvSpPr>
                <p:cNvPr id="625" name="波線 624">
                  <a:extLst>
                    <a:ext uri="{FF2B5EF4-FFF2-40B4-BE49-F238E27FC236}">
                      <a16:creationId xmlns:a16="http://schemas.microsoft.com/office/drawing/2014/main" id="{49B3772C-3DEC-4502-82F7-20E7A1078DD5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波線 625">
                  <a:extLst>
                    <a:ext uri="{FF2B5EF4-FFF2-40B4-BE49-F238E27FC236}">
                      <a16:creationId xmlns:a16="http://schemas.microsoft.com/office/drawing/2014/main" id="{BA2F8356-9BEE-404C-8AB1-CCDFD6B23BD0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波線 626">
                  <a:extLst>
                    <a:ext uri="{FF2B5EF4-FFF2-40B4-BE49-F238E27FC236}">
                      <a16:creationId xmlns:a16="http://schemas.microsoft.com/office/drawing/2014/main" id="{B9821FB4-DB1C-4C62-A34C-BD7D20E965B1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波線 627">
                  <a:extLst>
                    <a:ext uri="{FF2B5EF4-FFF2-40B4-BE49-F238E27FC236}">
                      <a16:creationId xmlns:a16="http://schemas.microsoft.com/office/drawing/2014/main" id="{0D2BAA76-62A9-49FC-B5DF-511F08A7188C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波線 628">
                  <a:extLst>
                    <a:ext uri="{FF2B5EF4-FFF2-40B4-BE49-F238E27FC236}">
                      <a16:creationId xmlns:a16="http://schemas.microsoft.com/office/drawing/2014/main" id="{40D9AF57-4D90-48F1-9AA8-26113D23EEE7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波線 629">
                  <a:extLst>
                    <a:ext uri="{FF2B5EF4-FFF2-40B4-BE49-F238E27FC236}">
                      <a16:creationId xmlns:a16="http://schemas.microsoft.com/office/drawing/2014/main" id="{6708D0C5-75F9-4B89-A257-60E9F5BC5CA9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波線 630">
                  <a:extLst>
                    <a:ext uri="{FF2B5EF4-FFF2-40B4-BE49-F238E27FC236}">
                      <a16:creationId xmlns:a16="http://schemas.microsoft.com/office/drawing/2014/main" id="{F722B2AC-2899-4E10-89EC-20D3195BD367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波線 631">
                  <a:extLst>
                    <a:ext uri="{FF2B5EF4-FFF2-40B4-BE49-F238E27FC236}">
                      <a16:creationId xmlns:a16="http://schemas.microsoft.com/office/drawing/2014/main" id="{0437F6B4-4C9B-440B-AAB6-4E981E76A18C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波線 632">
                  <a:extLst>
                    <a:ext uri="{FF2B5EF4-FFF2-40B4-BE49-F238E27FC236}">
                      <a16:creationId xmlns:a16="http://schemas.microsoft.com/office/drawing/2014/main" id="{4453E5B2-40D0-4EB8-A25E-FBEE961CE417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波線 633">
                  <a:extLst>
                    <a:ext uri="{FF2B5EF4-FFF2-40B4-BE49-F238E27FC236}">
                      <a16:creationId xmlns:a16="http://schemas.microsoft.com/office/drawing/2014/main" id="{DB12AEC2-BFFC-4A25-8C87-F8350D468DCD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波線 634">
                  <a:extLst>
                    <a:ext uri="{FF2B5EF4-FFF2-40B4-BE49-F238E27FC236}">
                      <a16:creationId xmlns:a16="http://schemas.microsoft.com/office/drawing/2014/main" id="{71D5F760-571D-4654-8D33-65E81070A1F3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波線 635">
                  <a:extLst>
                    <a:ext uri="{FF2B5EF4-FFF2-40B4-BE49-F238E27FC236}">
                      <a16:creationId xmlns:a16="http://schemas.microsoft.com/office/drawing/2014/main" id="{7CBC41E9-F094-416E-9989-42E957397280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波線 636">
                  <a:extLst>
                    <a:ext uri="{FF2B5EF4-FFF2-40B4-BE49-F238E27FC236}">
                      <a16:creationId xmlns:a16="http://schemas.microsoft.com/office/drawing/2014/main" id="{CABA4504-8599-411F-A078-65236A354B87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波線 637">
                  <a:extLst>
                    <a:ext uri="{FF2B5EF4-FFF2-40B4-BE49-F238E27FC236}">
                      <a16:creationId xmlns:a16="http://schemas.microsoft.com/office/drawing/2014/main" id="{7083C218-AE14-4538-8C4E-6091ABC9FACB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波線 638">
                  <a:extLst>
                    <a:ext uri="{FF2B5EF4-FFF2-40B4-BE49-F238E27FC236}">
                      <a16:creationId xmlns:a16="http://schemas.microsoft.com/office/drawing/2014/main" id="{3C727BA7-7A9B-4273-9D09-61E82370F38A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波線 639">
                  <a:extLst>
                    <a:ext uri="{FF2B5EF4-FFF2-40B4-BE49-F238E27FC236}">
                      <a16:creationId xmlns:a16="http://schemas.microsoft.com/office/drawing/2014/main" id="{51821E84-9129-4768-ACD5-62EC25D45E7C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波線 640">
                  <a:extLst>
                    <a:ext uri="{FF2B5EF4-FFF2-40B4-BE49-F238E27FC236}">
                      <a16:creationId xmlns:a16="http://schemas.microsoft.com/office/drawing/2014/main" id="{3E3AA0F9-DEEA-4271-BA34-3DC218FCAAF9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20092AA6-2B3E-461F-ADD8-DEAC53A74189}"/>
                  </a:ext>
                </a:extLst>
              </p:cNvPr>
              <p:cNvGrpSpPr/>
              <p:nvPr/>
            </p:nvGrpSpPr>
            <p:grpSpPr>
              <a:xfrm>
                <a:off x="4779137" y="4259286"/>
                <a:ext cx="440563" cy="320810"/>
                <a:chOff x="5202555" y="4395991"/>
                <a:chExt cx="835445" cy="608359"/>
              </a:xfrm>
            </p:grpSpPr>
            <p:sp>
              <p:nvSpPr>
                <p:cNvPr id="608" name="波線 607">
                  <a:extLst>
                    <a:ext uri="{FF2B5EF4-FFF2-40B4-BE49-F238E27FC236}">
                      <a16:creationId xmlns:a16="http://schemas.microsoft.com/office/drawing/2014/main" id="{2393A53D-0B60-4054-AD21-29E779E4B245}"/>
                    </a:ext>
                  </a:extLst>
                </p:cNvPr>
                <p:cNvSpPr/>
                <p:nvPr/>
              </p:nvSpPr>
              <p:spPr>
                <a:xfrm>
                  <a:off x="5478780" y="43959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波線 608">
                  <a:extLst>
                    <a:ext uri="{FF2B5EF4-FFF2-40B4-BE49-F238E27FC236}">
                      <a16:creationId xmlns:a16="http://schemas.microsoft.com/office/drawing/2014/main" id="{44DB9B2C-8145-43F5-A8B2-1B84C1FF3354}"/>
                    </a:ext>
                  </a:extLst>
                </p:cNvPr>
                <p:cNvSpPr/>
                <p:nvPr/>
              </p:nvSpPr>
              <p:spPr>
                <a:xfrm rot="506619">
                  <a:off x="5202555" y="44626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波線 609">
                  <a:extLst>
                    <a:ext uri="{FF2B5EF4-FFF2-40B4-BE49-F238E27FC236}">
                      <a16:creationId xmlns:a16="http://schemas.microsoft.com/office/drawing/2014/main" id="{218EABC6-8709-4D56-A0A9-42013EC674EF}"/>
                    </a:ext>
                  </a:extLst>
                </p:cNvPr>
                <p:cNvSpPr/>
                <p:nvPr/>
              </p:nvSpPr>
              <p:spPr>
                <a:xfrm rot="21035155">
                  <a:off x="5755849" y="44268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波線 610">
                  <a:extLst>
                    <a:ext uri="{FF2B5EF4-FFF2-40B4-BE49-F238E27FC236}">
                      <a16:creationId xmlns:a16="http://schemas.microsoft.com/office/drawing/2014/main" id="{8ADB8F3C-BB5F-47D0-B7F2-169950BA6190}"/>
                    </a:ext>
                  </a:extLst>
                </p:cNvPr>
                <p:cNvSpPr/>
                <p:nvPr/>
              </p:nvSpPr>
              <p:spPr>
                <a:xfrm>
                  <a:off x="5443855" y="462459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波線 611">
                  <a:extLst>
                    <a:ext uri="{FF2B5EF4-FFF2-40B4-BE49-F238E27FC236}">
                      <a16:creationId xmlns:a16="http://schemas.microsoft.com/office/drawing/2014/main" id="{C023B9B2-A652-4BD3-A033-18F29456691C}"/>
                    </a:ext>
                  </a:extLst>
                </p:cNvPr>
                <p:cNvSpPr/>
                <p:nvPr/>
              </p:nvSpPr>
              <p:spPr>
                <a:xfrm>
                  <a:off x="5684840" y="448448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波線 612">
                  <a:extLst>
                    <a:ext uri="{FF2B5EF4-FFF2-40B4-BE49-F238E27FC236}">
                      <a16:creationId xmlns:a16="http://schemas.microsoft.com/office/drawing/2014/main" id="{67EABF13-5DAD-48BB-A703-584A52C8AA6F}"/>
                    </a:ext>
                  </a:extLst>
                </p:cNvPr>
                <p:cNvSpPr/>
                <p:nvPr/>
              </p:nvSpPr>
              <p:spPr>
                <a:xfrm>
                  <a:off x="5215028" y="464340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波線 613">
                  <a:extLst>
                    <a:ext uri="{FF2B5EF4-FFF2-40B4-BE49-F238E27FC236}">
                      <a16:creationId xmlns:a16="http://schemas.microsoft.com/office/drawing/2014/main" id="{A37972D5-34A7-4C9B-BB42-511F45DF745D}"/>
                    </a:ext>
                  </a:extLst>
                </p:cNvPr>
                <p:cNvSpPr/>
                <p:nvPr/>
              </p:nvSpPr>
              <p:spPr>
                <a:xfrm rot="21035155">
                  <a:off x="5361578" y="4534828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波線 614">
                  <a:extLst>
                    <a:ext uri="{FF2B5EF4-FFF2-40B4-BE49-F238E27FC236}">
                      <a16:creationId xmlns:a16="http://schemas.microsoft.com/office/drawing/2014/main" id="{6A80E531-6070-45F3-916E-09E49EB82AB8}"/>
                    </a:ext>
                  </a:extLst>
                </p:cNvPr>
                <p:cNvSpPr/>
                <p:nvPr/>
              </p:nvSpPr>
              <p:spPr>
                <a:xfrm rot="506619">
                  <a:off x="5607479" y="454363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波線 615">
                  <a:extLst>
                    <a:ext uri="{FF2B5EF4-FFF2-40B4-BE49-F238E27FC236}">
                      <a16:creationId xmlns:a16="http://schemas.microsoft.com/office/drawing/2014/main" id="{F22DF57E-04A4-4991-BA2A-9AC32D939E67}"/>
                    </a:ext>
                  </a:extLst>
                </p:cNvPr>
                <p:cNvSpPr/>
                <p:nvPr/>
              </p:nvSpPr>
              <p:spPr>
                <a:xfrm rot="506619">
                  <a:off x="5656580" y="46277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波線 616">
                  <a:extLst>
                    <a:ext uri="{FF2B5EF4-FFF2-40B4-BE49-F238E27FC236}">
                      <a16:creationId xmlns:a16="http://schemas.microsoft.com/office/drawing/2014/main" id="{6E265226-633B-479C-91D9-9728EAC26234}"/>
                    </a:ext>
                  </a:extLst>
                </p:cNvPr>
                <p:cNvSpPr/>
                <p:nvPr/>
              </p:nvSpPr>
              <p:spPr>
                <a:xfrm>
                  <a:off x="5380355" y="46944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波線 617">
                  <a:extLst>
                    <a:ext uri="{FF2B5EF4-FFF2-40B4-BE49-F238E27FC236}">
                      <a16:creationId xmlns:a16="http://schemas.microsoft.com/office/drawing/2014/main" id="{0FF4E40D-E7AE-408B-8AF4-A652202EDD9C}"/>
                    </a:ext>
                  </a:extLst>
                </p:cNvPr>
                <p:cNvSpPr/>
                <p:nvPr/>
              </p:nvSpPr>
              <p:spPr>
                <a:xfrm rot="21203478">
                  <a:off x="5801780" y="4583545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波線 618">
                  <a:extLst>
                    <a:ext uri="{FF2B5EF4-FFF2-40B4-BE49-F238E27FC236}">
                      <a16:creationId xmlns:a16="http://schemas.microsoft.com/office/drawing/2014/main" id="{41F55C7C-C02A-4253-B7E9-D528F6BF9575}"/>
                    </a:ext>
                  </a:extLst>
                </p:cNvPr>
                <p:cNvSpPr/>
                <p:nvPr/>
              </p:nvSpPr>
              <p:spPr>
                <a:xfrm rot="506619">
                  <a:off x="5621655" y="4856366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波線 619">
                  <a:extLst>
                    <a:ext uri="{FF2B5EF4-FFF2-40B4-BE49-F238E27FC236}">
                      <a16:creationId xmlns:a16="http://schemas.microsoft.com/office/drawing/2014/main" id="{0A918FAF-F7A6-4916-8B2B-548114926F13}"/>
                    </a:ext>
                  </a:extLst>
                </p:cNvPr>
                <p:cNvSpPr/>
                <p:nvPr/>
              </p:nvSpPr>
              <p:spPr>
                <a:xfrm rot="21035155">
                  <a:off x="5767656" y="4719841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波線 620">
                  <a:extLst>
                    <a:ext uri="{FF2B5EF4-FFF2-40B4-BE49-F238E27FC236}">
                      <a16:creationId xmlns:a16="http://schemas.microsoft.com/office/drawing/2014/main" id="{27905FA6-61F4-453E-A46C-74556FD9F004}"/>
                    </a:ext>
                  </a:extLst>
                </p:cNvPr>
                <p:cNvSpPr/>
                <p:nvPr/>
              </p:nvSpPr>
              <p:spPr>
                <a:xfrm>
                  <a:off x="5329195" y="486644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波線 621">
                  <a:extLst>
                    <a:ext uri="{FF2B5EF4-FFF2-40B4-BE49-F238E27FC236}">
                      <a16:creationId xmlns:a16="http://schemas.microsoft.com/office/drawing/2014/main" id="{41D60EB7-252D-4576-A652-1BEC18BA0F82}"/>
                    </a:ext>
                  </a:extLst>
                </p:cNvPr>
                <p:cNvSpPr/>
                <p:nvPr/>
              </p:nvSpPr>
              <p:spPr>
                <a:xfrm rot="21035155">
                  <a:off x="5529580" y="4751820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波線 622">
                  <a:extLst>
                    <a:ext uri="{FF2B5EF4-FFF2-40B4-BE49-F238E27FC236}">
                      <a16:creationId xmlns:a16="http://schemas.microsoft.com/office/drawing/2014/main" id="{759762CA-A507-46B8-BDA3-33B13EED7C66}"/>
                    </a:ext>
                  </a:extLst>
                </p:cNvPr>
                <p:cNvSpPr/>
                <p:nvPr/>
              </p:nvSpPr>
              <p:spPr>
                <a:xfrm>
                  <a:off x="5785279" y="4775407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波線 623">
                  <a:extLst>
                    <a:ext uri="{FF2B5EF4-FFF2-40B4-BE49-F238E27FC236}">
                      <a16:creationId xmlns:a16="http://schemas.microsoft.com/office/drawing/2014/main" id="{21E480BC-0984-4E8B-AED5-7B63506B72BF}"/>
                    </a:ext>
                  </a:extLst>
                </p:cNvPr>
                <p:cNvSpPr/>
                <p:nvPr/>
              </p:nvSpPr>
              <p:spPr>
                <a:xfrm rot="21203478">
                  <a:off x="5211085" y="4764012"/>
                  <a:ext cx="236220" cy="137910"/>
                </a:xfrm>
                <a:prstGeom prst="wav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5CC699A0-2709-4FA4-BC64-D2C92A650E30}"/>
                </a:ext>
              </a:extLst>
            </p:cNvPr>
            <p:cNvGrpSpPr/>
            <p:nvPr/>
          </p:nvGrpSpPr>
          <p:grpSpPr>
            <a:xfrm>
              <a:off x="3657835" y="3137887"/>
              <a:ext cx="460816" cy="18078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2CCCB45F-D473-49B1-90EE-5C7BE36D9007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7F3C8EEA-3164-4CBC-A1DD-57A44185C2A3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5E6B59C2-3FC0-4E03-AF57-959EA2912E7C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FD11045E-FA33-42DF-BBDC-C06386FD3633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64DD0C47-295B-4E15-83D2-0485D14580F1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74375448-DD8A-420B-BBB3-6BB9DC906572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BEC7D211-1C11-4E18-AF78-1F168566B7FB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68D94ED1-B93D-4E1C-B379-2B46EE3D4182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791C10DB-DBA0-40D7-8867-FBD8BA94A77F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76B4CBC3-F30B-40D4-A87B-AF079A9AF19E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0B1743E2-66BD-43F7-9A69-7A9F0CC00EC7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DFB55A1A-D5A0-4D0B-B16A-20DBD07F6446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8" name="楕円 10">
              <a:extLst>
                <a:ext uri="{FF2B5EF4-FFF2-40B4-BE49-F238E27FC236}">
                  <a16:creationId xmlns:a16="http://schemas.microsoft.com/office/drawing/2014/main" id="{36DF581E-E082-40C4-A9CC-489465749D7E}"/>
                </a:ext>
              </a:extLst>
            </p:cNvPr>
            <p:cNvSpPr/>
            <p:nvPr/>
          </p:nvSpPr>
          <p:spPr>
            <a:xfrm rot="10800000">
              <a:off x="2917466" y="3192008"/>
              <a:ext cx="221022" cy="91736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  <a:gd name="connsiteX0" fmla="*/ 316297 w 1631174"/>
                <a:gd name="connsiteY0" fmla="*/ 200227 h 567371"/>
                <a:gd name="connsiteX1" fmla="*/ 924999 w 1631174"/>
                <a:gd name="connsiteY1" fmla="*/ 178297 h 567371"/>
                <a:gd name="connsiteX2" fmla="*/ 1313727 w 1631174"/>
                <a:gd name="connsiteY2" fmla="*/ 19 h 567371"/>
                <a:gd name="connsiteX3" fmla="*/ 1589774 w 1631174"/>
                <a:gd name="connsiteY3" fmla="*/ 120789 h 567371"/>
                <a:gd name="connsiteX4" fmla="*/ 1507822 w 1631174"/>
                <a:gd name="connsiteY4" fmla="*/ 424514 h 567371"/>
                <a:gd name="connsiteX5" fmla="*/ 1046308 w 1631174"/>
                <a:gd name="connsiteY5" fmla="*/ 405459 h 567371"/>
                <a:gd name="connsiteX6" fmla="*/ 536810 w 1631174"/>
                <a:gd name="connsiteY6" fmla="*/ 567211 h 567371"/>
                <a:gd name="connsiteX7" fmla="*/ 148898 w 1631174"/>
                <a:gd name="connsiteY7" fmla="*/ 371705 h 567371"/>
                <a:gd name="connsiteX8" fmla="*/ 9888 w 1631174"/>
                <a:gd name="connsiteY8" fmla="*/ 172118 h 567371"/>
                <a:gd name="connsiteX9" fmla="*/ 316297 w 1631174"/>
                <a:gd name="connsiteY9" fmla="*/ 200227 h 567371"/>
                <a:gd name="connsiteX0" fmla="*/ 312048 w 1626925"/>
                <a:gd name="connsiteY0" fmla="*/ 200227 h 567371"/>
                <a:gd name="connsiteX1" fmla="*/ 920750 w 1626925"/>
                <a:gd name="connsiteY1" fmla="*/ 178297 h 567371"/>
                <a:gd name="connsiteX2" fmla="*/ 1309478 w 1626925"/>
                <a:gd name="connsiteY2" fmla="*/ 19 h 567371"/>
                <a:gd name="connsiteX3" fmla="*/ 1585525 w 1626925"/>
                <a:gd name="connsiteY3" fmla="*/ 120789 h 567371"/>
                <a:gd name="connsiteX4" fmla="*/ 1503573 w 1626925"/>
                <a:gd name="connsiteY4" fmla="*/ 424514 h 567371"/>
                <a:gd name="connsiteX5" fmla="*/ 1042059 w 1626925"/>
                <a:gd name="connsiteY5" fmla="*/ 405459 h 567371"/>
                <a:gd name="connsiteX6" fmla="*/ 532561 w 1626925"/>
                <a:gd name="connsiteY6" fmla="*/ 567211 h 567371"/>
                <a:gd name="connsiteX7" fmla="*/ 144649 w 1626925"/>
                <a:gd name="connsiteY7" fmla="*/ 371705 h 567371"/>
                <a:gd name="connsiteX8" fmla="*/ 5639 w 1626925"/>
                <a:gd name="connsiteY8" fmla="*/ 172118 h 567371"/>
                <a:gd name="connsiteX9" fmla="*/ 312048 w 1626925"/>
                <a:gd name="connsiteY9" fmla="*/ 200227 h 567371"/>
                <a:gd name="connsiteX0" fmla="*/ 402399 w 1627978"/>
                <a:gd name="connsiteY0" fmla="*/ 178713 h 567371"/>
                <a:gd name="connsiteX1" fmla="*/ 921803 w 1627978"/>
                <a:gd name="connsiteY1" fmla="*/ 178297 h 567371"/>
                <a:gd name="connsiteX2" fmla="*/ 1310531 w 1627978"/>
                <a:gd name="connsiteY2" fmla="*/ 19 h 567371"/>
                <a:gd name="connsiteX3" fmla="*/ 1586578 w 1627978"/>
                <a:gd name="connsiteY3" fmla="*/ 120789 h 567371"/>
                <a:gd name="connsiteX4" fmla="*/ 1504626 w 1627978"/>
                <a:gd name="connsiteY4" fmla="*/ 424514 h 567371"/>
                <a:gd name="connsiteX5" fmla="*/ 1043112 w 1627978"/>
                <a:gd name="connsiteY5" fmla="*/ 405459 h 567371"/>
                <a:gd name="connsiteX6" fmla="*/ 533614 w 1627978"/>
                <a:gd name="connsiteY6" fmla="*/ 567211 h 567371"/>
                <a:gd name="connsiteX7" fmla="*/ 145702 w 1627978"/>
                <a:gd name="connsiteY7" fmla="*/ 371705 h 567371"/>
                <a:gd name="connsiteX8" fmla="*/ 6692 w 1627978"/>
                <a:gd name="connsiteY8" fmla="*/ 172118 h 567371"/>
                <a:gd name="connsiteX9" fmla="*/ 402399 w 1627978"/>
                <a:gd name="connsiteY9" fmla="*/ 178713 h 567371"/>
                <a:gd name="connsiteX0" fmla="*/ 406052 w 1631631"/>
                <a:gd name="connsiteY0" fmla="*/ 178713 h 567371"/>
                <a:gd name="connsiteX1" fmla="*/ 925456 w 1631631"/>
                <a:gd name="connsiteY1" fmla="*/ 178297 h 567371"/>
                <a:gd name="connsiteX2" fmla="*/ 1314184 w 1631631"/>
                <a:gd name="connsiteY2" fmla="*/ 19 h 567371"/>
                <a:gd name="connsiteX3" fmla="*/ 1590231 w 1631631"/>
                <a:gd name="connsiteY3" fmla="*/ 120789 h 567371"/>
                <a:gd name="connsiteX4" fmla="*/ 1508279 w 1631631"/>
                <a:gd name="connsiteY4" fmla="*/ 424514 h 567371"/>
                <a:gd name="connsiteX5" fmla="*/ 1046765 w 1631631"/>
                <a:gd name="connsiteY5" fmla="*/ 405459 h 567371"/>
                <a:gd name="connsiteX6" fmla="*/ 537267 w 1631631"/>
                <a:gd name="connsiteY6" fmla="*/ 567211 h 567371"/>
                <a:gd name="connsiteX7" fmla="*/ 149355 w 1631631"/>
                <a:gd name="connsiteY7" fmla="*/ 371705 h 567371"/>
                <a:gd name="connsiteX8" fmla="*/ 10345 w 1631631"/>
                <a:gd name="connsiteY8" fmla="*/ 172118 h 567371"/>
                <a:gd name="connsiteX9" fmla="*/ 406052 w 1631631"/>
                <a:gd name="connsiteY9" fmla="*/ 178713 h 567371"/>
                <a:gd name="connsiteX0" fmla="*/ 406052 w 1631631"/>
                <a:gd name="connsiteY0" fmla="*/ 178713 h 569541"/>
                <a:gd name="connsiteX1" fmla="*/ 925456 w 1631631"/>
                <a:gd name="connsiteY1" fmla="*/ 178297 h 569541"/>
                <a:gd name="connsiteX2" fmla="*/ 1314184 w 1631631"/>
                <a:gd name="connsiteY2" fmla="*/ 19 h 569541"/>
                <a:gd name="connsiteX3" fmla="*/ 1590231 w 1631631"/>
                <a:gd name="connsiteY3" fmla="*/ 120789 h 569541"/>
                <a:gd name="connsiteX4" fmla="*/ 1508279 w 1631631"/>
                <a:gd name="connsiteY4" fmla="*/ 424514 h 569541"/>
                <a:gd name="connsiteX5" fmla="*/ 1047962 w 1631631"/>
                <a:gd name="connsiteY5" fmla="*/ 476010 h 569541"/>
                <a:gd name="connsiteX6" fmla="*/ 537267 w 1631631"/>
                <a:gd name="connsiteY6" fmla="*/ 567211 h 569541"/>
                <a:gd name="connsiteX7" fmla="*/ 149355 w 1631631"/>
                <a:gd name="connsiteY7" fmla="*/ 371705 h 569541"/>
                <a:gd name="connsiteX8" fmla="*/ 10345 w 1631631"/>
                <a:gd name="connsiteY8" fmla="*/ 172118 h 569541"/>
                <a:gd name="connsiteX9" fmla="*/ 406052 w 1631631"/>
                <a:gd name="connsiteY9" fmla="*/ 178713 h 569541"/>
                <a:gd name="connsiteX0" fmla="*/ 406052 w 1631631"/>
                <a:gd name="connsiteY0" fmla="*/ 178713 h 584611"/>
                <a:gd name="connsiteX1" fmla="*/ 925456 w 1631631"/>
                <a:gd name="connsiteY1" fmla="*/ 178297 h 584611"/>
                <a:gd name="connsiteX2" fmla="*/ 1314184 w 1631631"/>
                <a:gd name="connsiteY2" fmla="*/ 19 h 584611"/>
                <a:gd name="connsiteX3" fmla="*/ 1590231 w 1631631"/>
                <a:gd name="connsiteY3" fmla="*/ 120789 h 584611"/>
                <a:gd name="connsiteX4" fmla="*/ 1508279 w 1631631"/>
                <a:gd name="connsiteY4" fmla="*/ 424514 h 584611"/>
                <a:gd name="connsiteX5" fmla="*/ 1047962 w 1631631"/>
                <a:gd name="connsiteY5" fmla="*/ 476010 h 584611"/>
                <a:gd name="connsiteX6" fmla="*/ 302477 w 1631631"/>
                <a:gd name="connsiteY6" fmla="*/ 582551 h 584611"/>
                <a:gd name="connsiteX7" fmla="*/ 149355 w 1631631"/>
                <a:gd name="connsiteY7" fmla="*/ 371705 h 584611"/>
                <a:gd name="connsiteX8" fmla="*/ 10345 w 1631631"/>
                <a:gd name="connsiteY8" fmla="*/ 172118 h 584611"/>
                <a:gd name="connsiteX9" fmla="*/ 406052 w 1631631"/>
                <a:gd name="connsiteY9" fmla="*/ 178713 h 584611"/>
                <a:gd name="connsiteX0" fmla="*/ 406052 w 1631631"/>
                <a:gd name="connsiteY0" fmla="*/ 178848 h 584746"/>
                <a:gd name="connsiteX1" fmla="*/ 893955 w 1631631"/>
                <a:gd name="connsiteY1" fmla="*/ 143197 h 584746"/>
                <a:gd name="connsiteX2" fmla="*/ 1314184 w 1631631"/>
                <a:gd name="connsiteY2" fmla="*/ 154 h 584746"/>
                <a:gd name="connsiteX3" fmla="*/ 1590231 w 1631631"/>
                <a:gd name="connsiteY3" fmla="*/ 120924 h 584746"/>
                <a:gd name="connsiteX4" fmla="*/ 1508279 w 1631631"/>
                <a:gd name="connsiteY4" fmla="*/ 424649 h 584746"/>
                <a:gd name="connsiteX5" fmla="*/ 1047962 w 1631631"/>
                <a:gd name="connsiteY5" fmla="*/ 476145 h 584746"/>
                <a:gd name="connsiteX6" fmla="*/ 302477 w 1631631"/>
                <a:gd name="connsiteY6" fmla="*/ 582686 h 584746"/>
                <a:gd name="connsiteX7" fmla="*/ 149355 w 1631631"/>
                <a:gd name="connsiteY7" fmla="*/ 371840 h 584746"/>
                <a:gd name="connsiteX8" fmla="*/ 10345 w 1631631"/>
                <a:gd name="connsiteY8" fmla="*/ 172253 h 584746"/>
                <a:gd name="connsiteX9" fmla="*/ 406052 w 1631631"/>
                <a:gd name="connsiteY9" fmla="*/ 178848 h 584746"/>
                <a:gd name="connsiteX0" fmla="*/ 406052 w 1580616"/>
                <a:gd name="connsiteY0" fmla="*/ 179004 h 584902"/>
                <a:gd name="connsiteX1" fmla="*/ 893955 w 1580616"/>
                <a:gd name="connsiteY1" fmla="*/ 143353 h 584902"/>
                <a:gd name="connsiteX2" fmla="*/ 1314184 w 1580616"/>
                <a:gd name="connsiteY2" fmla="*/ 310 h 584902"/>
                <a:gd name="connsiteX3" fmla="*/ 1461150 w 1580616"/>
                <a:gd name="connsiteY3" fmla="*/ 186597 h 584902"/>
                <a:gd name="connsiteX4" fmla="*/ 1508279 w 1580616"/>
                <a:gd name="connsiteY4" fmla="*/ 424805 h 584902"/>
                <a:gd name="connsiteX5" fmla="*/ 1047962 w 1580616"/>
                <a:gd name="connsiteY5" fmla="*/ 476301 h 584902"/>
                <a:gd name="connsiteX6" fmla="*/ 302477 w 1580616"/>
                <a:gd name="connsiteY6" fmla="*/ 582842 h 584902"/>
                <a:gd name="connsiteX7" fmla="*/ 149355 w 1580616"/>
                <a:gd name="connsiteY7" fmla="*/ 371996 h 584902"/>
                <a:gd name="connsiteX8" fmla="*/ 10345 w 1580616"/>
                <a:gd name="connsiteY8" fmla="*/ 172409 h 584902"/>
                <a:gd name="connsiteX9" fmla="*/ 406052 w 1580616"/>
                <a:gd name="connsiteY9" fmla="*/ 179004 h 584902"/>
                <a:gd name="connsiteX0" fmla="*/ 406052 w 1663780"/>
                <a:gd name="connsiteY0" fmla="*/ 179004 h 585059"/>
                <a:gd name="connsiteX1" fmla="*/ 893955 w 1663780"/>
                <a:gd name="connsiteY1" fmla="*/ 143353 h 585059"/>
                <a:gd name="connsiteX2" fmla="*/ 1314184 w 1663780"/>
                <a:gd name="connsiteY2" fmla="*/ 310 h 585059"/>
                <a:gd name="connsiteX3" fmla="*/ 1461150 w 1663780"/>
                <a:gd name="connsiteY3" fmla="*/ 186597 h 585059"/>
                <a:gd name="connsiteX4" fmla="*/ 1610792 w 1663780"/>
                <a:gd name="connsiteY4" fmla="*/ 376095 h 585059"/>
                <a:gd name="connsiteX5" fmla="*/ 1047962 w 1663780"/>
                <a:gd name="connsiteY5" fmla="*/ 476301 h 585059"/>
                <a:gd name="connsiteX6" fmla="*/ 302477 w 1663780"/>
                <a:gd name="connsiteY6" fmla="*/ 582842 h 585059"/>
                <a:gd name="connsiteX7" fmla="*/ 149355 w 1663780"/>
                <a:gd name="connsiteY7" fmla="*/ 371996 h 585059"/>
                <a:gd name="connsiteX8" fmla="*/ 10345 w 1663780"/>
                <a:gd name="connsiteY8" fmla="*/ 172409 h 585059"/>
                <a:gd name="connsiteX9" fmla="*/ 406052 w 1663780"/>
                <a:gd name="connsiteY9" fmla="*/ 179004 h 58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3780" h="585059">
                  <a:moveTo>
                    <a:pt x="406052" y="179004"/>
                  </a:moveTo>
                  <a:cubicBezTo>
                    <a:pt x="553320" y="174161"/>
                    <a:pt x="742600" y="173135"/>
                    <a:pt x="893955" y="143353"/>
                  </a:cubicBezTo>
                  <a:cubicBezTo>
                    <a:pt x="1045310" y="113571"/>
                    <a:pt x="1219652" y="-6897"/>
                    <a:pt x="1314184" y="310"/>
                  </a:cubicBezTo>
                  <a:cubicBezTo>
                    <a:pt x="1408716" y="7517"/>
                    <a:pt x="1411715" y="123966"/>
                    <a:pt x="1461150" y="186597"/>
                  </a:cubicBezTo>
                  <a:cubicBezTo>
                    <a:pt x="1510585" y="249228"/>
                    <a:pt x="1774694" y="302771"/>
                    <a:pt x="1610792" y="376095"/>
                  </a:cubicBezTo>
                  <a:cubicBezTo>
                    <a:pt x="1533154" y="414913"/>
                    <a:pt x="1266014" y="441843"/>
                    <a:pt x="1047962" y="476301"/>
                  </a:cubicBezTo>
                  <a:cubicBezTo>
                    <a:pt x="829910" y="510759"/>
                    <a:pt x="452245" y="600226"/>
                    <a:pt x="302477" y="582842"/>
                  </a:cubicBezTo>
                  <a:cubicBezTo>
                    <a:pt x="152709" y="565458"/>
                    <a:pt x="155016" y="409019"/>
                    <a:pt x="149355" y="371996"/>
                  </a:cubicBezTo>
                  <a:cubicBezTo>
                    <a:pt x="143694" y="334974"/>
                    <a:pt x="-45655" y="231772"/>
                    <a:pt x="10345" y="172409"/>
                  </a:cubicBezTo>
                  <a:cubicBezTo>
                    <a:pt x="66345" y="113046"/>
                    <a:pt x="258784" y="183847"/>
                    <a:pt x="406052" y="179004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5F6DBA6C-D51B-4B02-9781-5E38135C74F6}"/>
                </a:ext>
              </a:extLst>
            </p:cNvPr>
            <p:cNvGrpSpPr/>
            <p:nvPr/>
          </p:nvGrpSpPr>
          <p:grpSpPr>
            <a:xfrm>
              <a:off x="3594337" y="3225303"/>
              <a:ext cx="433716" cy="235041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571" name="円: 塗りつぶしなし 570">
                <a:extLst>
                  <a:ext uri="{FF2B5EF4-FFF2-40B4-BE49-F238E27FC236}">
                    <a16:creationId xmlns:a16="http://schemas.microsoft.com/office/drawing/2014/main" id="{6427A494-8242-482A-934F-A9461D5A7EBF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円: 塗りつぶしなし 571">
                <a:extLst>
                  <a:ext uri="{FF2B5EF4-FFF2-40B4-BE49-F238E27FC236}">
                    <a16:creationId xmlns:a16="http://schemas.microsoft.com/office/drawing/2014/main" id="{F43810B9-00FD-40C0-87B9-FF9D95617B26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円: 塗りつぶしなし 572">
                <a:extLst>
                  <a:ext uri="{FF2B5EF4-FFF2-40B4-BE49-F238E27FC236}">
                    <a16:creationId xmlns:a16="http://schemas.microsoft.com/office/drawing/2014/main" id="{C4420780-60DE-44FB-9E74-6A0DA1858EBB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円: 塗りつぶしなし 573">
                <a:extLst>
                  <a:ext uri="{FF2B5EF4-FFF2-40B4-BE49-F238E27FC236}">
                    <a16:creationId xmlns:a16="http://schemas.microsoft.com/office/drawing/2014/main" id="{71F8B85E-AA16-4C3A-9D89-05B5947BDF1F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円: 塗りつぶしなし 574">
                <a:extLst>
                  <a:ext uri="{FF2B5EF4-FFF2-40B4-BE49-F238E27FC236}">
                    <a16:creationId xmlns:a16="http://schemas.microsoft.com/office/drawing/2014/main" id="{E676299F-FF24-432C-9000-E3B6C2FF19EE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円: 塗りつぶしなし 575">
                <a:extLst>
                  <a:ext uri="{FF2B5EF4-FFF2-40B4-BE49-F238E27FC236}">
                    <a16:creationId xmlns:a16="http://schemas.microsoft.com/office/drawing/2014/main" id="{B60E3C12-7C2A-4A94-986E-93A4CCA50D99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円: 塗りつぶしなし 576">
                <a:extLst>
                  <a:ext uri="{FF2B5EF4-FFF2-40B4-BE49-F238E27FC236}">
                    <a16:creationId xmlns:a16="http://schemas.microsoft.com/office/drawing/2014/main" id="{6806AE20-DA8D-43B4-9FC2-87D569ECB0FC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円: 塗りつぶしなし 577">
                <a:extLst>
                  <a:ext uri="{FF2B5EF4-FFF2-40B4-BE49-F238E27FC236}">
                    <a16:creationId xmlns:a16="http://schemas.microsoft.com/office/drawing/2014/main" id="{094EDAA9-4359-4966-9296-A5964EC2A316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円: 塗りつぶしなし 578">
                <a:extLst>
                  <a:ext uri="{FF2B5EF4-FFF2-40B4-BE49-F238E27FC236}">
                    <a16:creationId xmlns:a16="http://schemas.microsoft.com/office/drawing/2014/main" id="{70E90177-22EA-48C7-B605-E87DC5ED9F35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円: 塗りつぶしなし 579">
                <a:extLst>
                  <a:ext uri="{FF2B5EF4-FFF2-40B4-BE49-F238E27FC236}">
                    <a16:creationId xmlns:a16="http://schemas.microsoft.com/office/drawing/2014/main" id="{9EEE1B55-2C36-48AA-A23D-C27DA102A55E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円: 塗りつぶしなし 580">
                <a:extLst>
                  <a:ext uri="{FF2B5EF4-FFF2-40B4-BE49-F238E27FC236}">
                    <a16:creationId xmlns:a16="http://schemas.microsoft.com/office/drawing/2014/main" id="{B8732204-62C8-4913-A4B5-109EE2F270FE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円: 塗りつぶしなし 581">
                <a:extLst>
                  <a:ext uri="{FF2B5EF4-FFF2-40B4-BE49-F238E27FC236}">
                    <a16:creationId xmlns:a16="http://schemas.microsoft.com/office/drawing/2014/main" id="{EFC35342-2519-4C8A-85E1-692F0BB3F89E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円: 塗りつぶしなし 582">
                <a:extLst>
                  <a:ext uri="{FF2B5EF4-FFF2-40B4-BE49-F238E27FC236}">
                    <a16:creationId xmlns:a16="http://schemas.microsoft.com/office/drawing/2014/main" id="{1BC10E5A-CA7A-4919-86F8-4F050D493C85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円: 塗りつぶしなし 583">
                <a:extLst>
                  <a:ext uri="{FF2B5EF4-FFF2-40B4-BE49-F238E27FC236}">
                    <a16:creationId xmlns:a16="http://schemas.microsoft.com/office/drawing/2014/main" id="{F050904D-102A-4F1D-BFD2-A30FB8F9C812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円: 塗りつぶしなし 584">
                <a:extLst>
                  <a:ext uri="{FF2B5EF4-FFF2-40B4-BE49-F238E27FC236}">
                    <a16:creationId xmlns:a16="http://schemas.microsoft.com/office/drawing/2014/main" id="{84DEAE3B-7694-4483-9DF1-2CE54C7F9854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円: 塗りつぶしなし 585">
                <a:extLst>
                  <a:ext uri="{FF2B5EF4-FFF2-40B4-BE49-F238E27FC236}">
                    <a16:creationId xmlns:a16="http://schemas.microsoft.com/office/drawing/2014/main" id="{BF379B4E-5857-4E93-B2AE-BBC0AED1A79E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円: 塗りつぶしなし 586">
                <a:extLst>
                  <a:ext uri="{FF2B5EF4-FFF2-40B4-BE49-F238E27FC236}">
                    <a16:creationId xmlns:a16="http://schemas.microsoft.com/office/drawing/2014/main" id="{16F95B68-C8FD-4460-8FEF-727D0C08342E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円: 塗りつぶしなし 587">
                <a:extLst>
                  <a:ext uri="{FF2B5EF4-FFF2-40B4-BE49-F238E27FC236}">
                    <a16:creationId xmlns:a16="http://schemas.microsoft.com/office/drawing/2014/main" id="{32C78EF3-BE5D-4250-BAF3-26CC0D6D7E4F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円: 塗りつぶしなし 588">
                <a:extLst>
                  <a:ext uri="{FF2B5EF4-FFF2-40B4-BE49-F238E27FC236}">
                    <a16:creationId xmlns:a16="http://schemas.microsoft.com/office/drawing/2014/main" id="{14230EA0-CD0B-485B-AF4C-A3BA97CEB7FA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円: 塗りつぶしなし 589">
                <a:extLst>
                  <a:ext uri="{FF2B5EF4-FFF2-40B4-BE49-F238E27FC236}">
                    <a16:creationId xmlns:a16="http://schemas.microsoft.com/office/drawing/2014/main" id="{F691C108-ED13-4646-AB88-196E3146E29E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円: 塗りつぶしなし 590">
                <a:extLst>
                  <a:ext uri="{FF2B5EF4-FFF2-40B4-BE49-F238E27FC236}">
                    <a16:creationId xmlns:a16="http://schemas.microsoft.com/office/drawing/2014/main" id="{CC1BD2EE-B46D-4FCC-949B-7C0516CD044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円: 塗りつぶしなし 591">
                <a:extLst>
                  <a:ext uri="{FF2B5EF4-FFF2-40B4-BE49-F238E27FC236}">
                    <a16:creationId xmlns:a16="http://schemas.microsoft.com/office/drawing/2014/main" id="{A77AC091-19F7-443C-BC3C-6064BDC22CD1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3175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279CA72B-F76D-4D27-BB98-F2114E993930}"/>
                </a:ext>
              </a:extLst>
            </p:cNvPr>
            <p:cNvSpPr/>
            <p:nvPr/>
          </p:nvSpPr>
          <p:spPr>
            <a:xfrm rot="12956456">
              <a:off x="3284681" y="3515192"/>
              <a:ext cx="265478" cy="91691"/>
            </a:xfrm>
            <a:custGeom>
              <a:avLst/>
              <a:gdLst>
                <a:gd name="connsiteX0" fmla="*/ 156206 w 323850"/>
                <a:gd name="connsiteY0" fmla="*/ 1421 h 91691"/>
                <a:gd name="connsiteX1" fmla="*/ 300166 w 323850"/>
                <a:gd name="connsiteY1" fmla="*/ 14333 h 91691"/>
                <a:gd name="connsiteX2" fmla="*/ 317763 w 323850"/>
                <a:gd name="connsiteY2" fmla="*/ 23006 h 91691"/>
                <a:gd name="connsiteX3" fmla="*/ 323850 w 323850"/>
                <a:gd name="connsiteY3" fmla="*/ 48428 h 91691"/>
                <a:gd name="connsiteX4" fmla="*/ 319235 w 323850"/>
                <a:gd name="connsiteY4" fmla="*/ 67702 h 91691"/>
                <a:gd name="connsiteX5" fmla="*/ 311123 w 323850"/>
                <a:gd name="connsiteY5" fmla="*/ 70970 h 91691"/>
                <a:gd name="connsiteX6" fmla="*/ 156206 w 323850"/>
                <a:gd name="connsiteY6" fmla="*/ 57163 h 91691"/>
                <a:gd name="connsiteX7" fmla="*/ 55120 w 323850"/>
                <a:gd name="connsiteY7" fmla="*/ 83298 h 91691"/>
                <a:gd name="connsiteX8" fmla="*/ 10359 w 323850"/>
                <a:gd name="connsiteY8" fmla="*/ 91691 h 91691"/>
                <a:gd name="connsiteX9" fmla="*/ 0 w 323850"/>
                <a:gd name="connsiteY9" fmla="*/ 48428 h 91691"/>
                <a:gd name="connsiteX10" fmla="*/ 2627 w 323850"/>
                <a:gd name="connsiteY10" fmla="*/ 37457 h 91691"/>
                <a:gd name="connsiteX11" fmla="*/ 13962 w 323850"/>
                <a:gd name="connsiteY11" fmla="*/ 30585 h 91691"/>
                <a:gd name="connsiteX12" fmla="*/ 156206 w 323850"/>
                <a:gd name="connsiteY12" fmla="*/ 1421 h 9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91691">
                  <a:moveTo>
                    <a:pt x="156206" y="1421"/>
                  </a:moveTo>
                  <a:cubicBezTo>
                    <a:pt x="209687" y="-2941"/>
                    <a:pt x="263326" y="3133"/>
                    <a:pt x="300166" y="14333"/>
                  </a:cubicBezTo>
                  <a:lnTo>
                    <a:pt x="317763" y="23006"/>
                  </a:lnTo>
                  <a:lnTo>
                    <a:pt x="323850" y="48428"/>
                  </a:lnTo>
                  <a:lnTo>
                    <a:pt x="319235" y="67702"/>
                  </a:lnTo>
                  <a:lnTo>
                    <a:pt x="311123" y="70970"/>
                  </a:lnTo>
                  <a:cubicBezTo>
                    <a:pt x="268988" y="74417"/>
                    <a:pt x="202128" y="54420"/>
                    <a:pt x="156206" y="57163"/>
                  </a:cubicBezTo>
                  <a:cubicBezTo>
                    <a:pt x="125591" y="58992"/>
                    <a:pt x="88529" y="73603"/>
                    <a:pt x="55120" y="83298"/>
                  </a:cubicBezTo>
                  <a:lnTo>
                    <a:pt x="10359" y="91691"/>
                  </a:lnTo>
                  <a:lnTo>
                    <a:pt x="0" y="48428"/>
                  </a:lnTo>
                  <a:lnTo>
                    <a:pt x="2627" y="37457"/>
                  </a:lnTo>
                  <a:lnTo>
                    <a:pt x="13962" y="30585"/>
                  </a:lnTo>
                  <a:cubicBezTo>
                    <a:pt x="49658" y="16501"/>
                    <a:pt x="102726" y="5783"/>
                    <a:pt x="156206" y="142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3096030A-818B-40AA-A6C3-D98DEDB58D06}"/>
              </a:ext>
            </a:extLst>
          </p:cNvPr>
          <p:cNvGrpSpPr/>
          <p:nvPr/>
        </p:nvGrpSpPr>
        <p:grpSpPr>
          <a:xfrm>
            <a:off x="888936" y="1370678"/>
            <a:ext cx="2329044" cy="1772084"/>
            <a:chOff x="1768504" y="3519351"/>
            <a:chExt cx="2329044" cy="1772084"/>
          </a:xfrm>
        </p:grpSpPr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B73764BB-250E-4FE2-8463-D2E2611C2597}"/>
                </a:ext>
              </a:extLst>
            </p:cNvPr>
            <p:cNvGrpSpPr/>
            <p:nvPr/>
          </p:nvGrpSpPr>
          <p:grpSpPr>
            <a:xfrm>
              <a:off x="1768504" y="3778371"/>
              <a:ext cx="2329044" cy="1513064"/>
              <a:chOff x="1271306" y="4911396"/>
              <a:chExt cx="2133600" cy="1605106"/>
            </a:xfrm>
          </p:grpSpPr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2FE61D04-6360-40CA-89F9-BD9B0B827F97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DBCBEC4-41CA-419B-ADF2-6BAD61213AE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5B89F584-B756-49E3-914E-650C46AF597D}"/>
                </a:ext>
              </a:extLst>
            </p:cNvPr>
            <p:cNvGrpSpPr/>
            <p:nvPr/>
          </p:nvGrpSpPr>
          <p:grpSpPr>
            <a:xfrm>
              <a:off x="1975627" y="3519351"/>
              <a:ext cx="1903630" cy="1486038"/>
              <a:chOff x="1975627" y="3519351"/>
              <a:chExt cx="1903630" cy="1486038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F6FF08C1-D96B-4E5E-A92C-EB2BB925E5B6}"/>
                  </a:ext>
                </a:extLst>
              </p:cNvPr>
              <p:cNvSpPr/>
              <p:nvPr/>
            </p:nvSpPr>
            <p:spPr>
              <a:xfrm>
                <a:off x="2056653" y="4368171"/>
                <a:ext cx="1767636" cy="637218"/>
              </a:xfrm>
              <a:custGeom>
                <a:avLst/>
                <a:gdLst>
                  <a:gd name="connsiteX0" fmla="*/ 0 w 1767636"/>
                  <a:gd name="connsiteY0" fmla="*/ 0 h 637218"/>
                  <a:gd name="connsiteX1" fmla="*/ 14013 w 1767636"/>
                  <a:gd name="connsiteY1" fmla="*/ 28728 h 637218"/>
                  <a:gd name="connsiteX2" fmla="*/ 886078 w 1767636"/>
                  <a:gd name="connsiteY2" fmla="*/ 390084 h 637218"/>
                  <a:gd name="connsiteX3" fmla="*/ 1758143 w 1767636"/>
                  <a:gd name="connsiteY3" fmla="*/ 28728 h 637218"/>
                  <a:gd name="connsiteX4" fmla="*/ 1763208 w 1767636"/>
                  <a:gd name="connsiteY4" fmla="*/ 18344 h 637218"/>
                  <a:gd name="connsiteX5" fmla="*/ 1763208 w 1767636"/>
                  <a:gd name="connsiteY5" fmla="*/ 89512 h 637218"/>
                  <a:gd name="connsiteX6" fmla="*/ 1767636 w 1767636"/>
                  <a:gd name="connsiteY6" fmla="*/ 115505 h 637218"/>
                  <a:gd name="connsiteX7" fmla="*/ 886032 w 1767636"/>
                  <a:gd name="connsiteY7" fmla="*/ 637218 h 637218"/>
                  <a:gd name="connsiteX8" fmla="*/ 22338 w 1767636"/>
                  <a:gd name="connsiteY8" fmla="*/ 220648 h 637218"/>
                  <a:gd name="connsiteX9" fmla="*/ 9194 w 1767636"/>
                  <a:gd name="connsiteY9" fmla="*/ 143492 h 637218"/>
                  <a:gd name="connsiteX10" fmla="*/ 7570 w 1767636"/>
                  <a:gd name="connsiteY10" fmla="*/ 140883 h 637218"/>
                  <a:gd name="connsiteX11" fmla="*/ 0 w 1767636"/>
                  <a:gd name="connsiteY11" fmla="*/ 100299 h 637218"/>
                  <a:gd name="connsiteX12" fmla="*/ 0 w 1767636"/>
                  <a:gd name="connsiteY12" fmla="*/ 0 h 63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67636" h="637218">
                    <a:moveTo>
                      <a:pt x="0" y="0"/>
                    </a:moveTo>
                    <a:lnTo>
                      <a:pt x="14013" y="28728"/>
                    </a:lnTo>
                    <a:cubicBezTo>
                      <a:pt x="151056" y="240342"/>
                      <a:pt x="489848" y="390084"/>
                      <a:pt x="886078" y="390084"/>
                    </a:cubicBezTo>
                    <a:cubicBezTo>
                      <a:pt x="1282308" y="390084"/>
                      <a:pt x="1621100" y="240342"/>
                      <a:pt x="1758143" y="28728"/>
                    </a:cubicBezTo>
                    <a:lnTo>
                      <a:pt x="1763208" y="18344"/>
                    </a:lnTo>
                    <a:lnTo>
                      <a:pt x="1763208" y="89512"/>
                    </a:lnTo>
                    <a:lnTo>
                      <a:pt x="1767636" y="115505"/>
                    </a:lnTo>
                    <a:cubicBezTo>
                      <a:pt x="1767636" y="403639"/>
                      <a:pt x="1372929" y="637218"/>
                      <a:pt x="886032" y="637218"/>
                    </a:cubicBezTo>
                    <a:cubicBezTo>
                      <a:pt x="459996" y="637218"/>
                      <a:pt x="104545" y="458384"/>
                      <a:pt x="22338" y="220648"/>
                    </a:cubicBezTo>
                    <a:lnTo>
                      <a:pt x="9194" y="143492"/>
                    </a:lnTo>
                    <a:lnTo>
                      <a:pt x="7570" y="140883"/>
                    </a:lnTo>
                    <a:cubicBezTo>
                      <a:pt x="2696" y="128409"/>
                      <a:pt x="0" y="114695"/>
                      <a:pt x="0" y="100299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96987AEF-94E3-47FE-8F21-58BB5E58C56B}"/>
                  </a:ext>
                </a:extLst>
              </p:cNvPr>
              <p:cNvSpPr/>
              <p:nvPr/>
            </p:nvSpPr>
            <p:spPr>
              <a:xfrm>
                <a:off x="1975627" y="4267200"/>
                <a:ext cx="1903630" cy="695730"/>
              </a:xfrm>
              <a:custGeom>
                <a:avLst/>
                <a:gdLst>
                  <a:gd name="connsiteX0" fmla="*/ 148448 w 1903630"/>
                  <a:gd name="connsiteY0" fmla="*/ 0 h 695730"/>
                  <a:gd name="connsiteX1" fmla="*/ 811 w 1903630"/>
                  <a:gd name="connsiteY1" fmla="*/ 95250 h 695730"/>
                  <a:gd name="connsiteX2" fmla="*/ 91298 w 1903630"/>
                  <a:gd name="connsiteY2" fmla="*/ 142875 h 695730"/>
                  <a:gd name="connsiteX3" fmla="*/ 138923 w 1903630"/>
                  <a:gd name="connsiteY3" fmla="*/ 276225 h 695730"/>
                  <a:gd name="connsiteX4" fmla="*/ 281798 w 1903630"/>
                  <a:gd name="connsiteY4" fmla="*/ 328613 h 695730"/>
                  <a:gd name="connsiteX5" fmla="*/ 372286 w 1903630"/>
                  <a:gd name="connsiteY5" fmla="*/ 466725 h 695730"/>
                  <a:gd name="connsiteX6" fmla="*/ 600886 w 1903630"/>
                  <a:gd name="connsiteY6" fmla="*/ 533400 h 695730"/>
                  <a:gd name="connsiteX7" fmla="*/ 786623 w 1903630"/>
                  <a:gd name="connsiteY7" fmla="*/ 604838 h 695730"/>
                  <a:gd name="connsiteX8" fmla="*/ 881873 w 1903630"/>
                  <a:gd name="connsiteY8" fmla="*/ 695325 h 695730"/>
                  <a:gd name="connsiteX9" fmla="*/ 1129523 w 1903630"/>
                  <a:gd name="connsiteY9" fmla="*/ 566738 h 695730"/>
                  <a:gd name="connsiteX10" fmla="*/ 1300973 w 1903630"/>
                  <a:gd name="connsiteY10" fmla="*/ 647700 h 695730"/>
                  <a:gd name="connsiteX11" fmla="*/ 1572436 w 1903630"/>
                  <a:gd name="connsiteY11" fmla="*/ 452438 h 695730"/>
                  <a:gd name="connsiteX12" fmla="*/ 1729598 w 1903630"/>
                  <a:gd name="connsiteY12" fmla="*/ 400050 h 695730"/>
                  <a:gd name="connsiteX13" fmla="*/ 1786748 w 1903630"/>
                  <a:gd name="connsiteY13" fmla="*/ 328613 h 695730"/>
                  <a:gd name="connsiteX14" fmla="*/ 1896286 w 1903630"/>
                  <a:gd name="connsiteY14" fmla="*/ 171450 h 695730"/>
                  <a:gd name="connsiteX15" fmla="*/ 1834373 w 1903630"/>
                  <a:gd name="connsiteY15" fmla="*/ 104775 h 695730"/>
                  <a:gd name="connsiteX16" fmla="*/ 1362886 w 1903630"/>
                  <a:gd name="connsiteY16" fmla="*/ 95250 h 695730"/>
                  <a:gd name="connsiteX17" fmla="*/ 719948 w 1903630"/>
                  <a:gd name="connsiteY17" fmla="*/ 95250 h 695730"/>
                  <a:gd name="connsiteX18" fmla="*/ 148448 w 1903630"/>
                  <a:gd name="connsiteY18" fmla="*/ 0 h 69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3630" h="695730">
                    <a:moveTo>
                      <a:pt x="148448" y="0"/>
                    </a:moveTo>
                    <a:cubicBezTo>
                      <a:pt x="28592" y="0"/>
                      <a:pt x="10336" y="71438"/>
                      <a:pt x="811" y="95250"/>
                    </a:cubicBezTo>
                    <a:cubicBezTo>
                      <a:pt x="-8714" y="119063"/>
                      <a:pt x="68279" y="112713"/>
                      <a:pt x="91298" y="142875"/>
                    </a:cubicBezTo>
                    <a:cubicBezTo>
                      <a:pt x="114317" y="173037"/>
                      <a:pt x="107173" y="245269"/>
                      <a:pt x="138923" y="276225"/>
                    </a:cubicBezTo>
                    <a:cubicBezTo>
                      <a:pt x="170673" y="307181"/>
                      <a:pt x="242904" y="296863"/>
                      <a:pt x="281798" y="328613"/>
                    </a:cubicBezTo>
                    <a:cubicBezTo>
                      <a:pt x="320692" y="360363"/>
                      <a:pt x="319105" y="432594"/>
                      <a:pt x="372286" y="466725"/>
                    </a:cubicBezTo>
                    <a:cubicBezTo>
                      <a:pt x="425467" y="500856"/>
                      <a:pt x="531830" y="510381"/>
                      <a:pt x="600886" y="533400"/>
                    </a:cubicBezTo>
                    <a:cubicBezTo>
                      <a:pt x="669942" y="556419"/>
                      <a:pt x="739792" y="577851"/>
                      <a:pt x="786623" y="604838"/>
                    </a:cubicBezTo>
                    <a:cubicBezTo>
                      <a:pt x="833454" y="631825"/>
                      <a:pt x="824723" y="701675"/>
                      <a:pt x="881873" y="695325"/>
                    </a:cubicBezTo>
                    <a:cubicBezTo>
                      <a:pt x="939023" y="688975"/>
                      <a:pt x="1059673" y="574675"/>
                      <a:pt x="1129523" y="566738"/>
                    </a:cubicBezTo>
                    <a:cubicBezTo>
                      <a:pt x="1199373" y="558801"/>
                      <a:pt x="1227154" y="666750"/>
                      <a:pt x="1300973" y="647700"/>
                    </a:cubicBezTo>
                    <a:cubicBezTo>
                      <a:pt x="1374792" y="628650"/>
                      <a:pt x="1500999" y="493713"/>
                      <a:pt x="1572436" y="452438"/>
                    </a:cubicBezTo>
                    <a:cubicBezTo>
                      <a:pt x="1643873" y="411163"/>
                      <a:pt x="1693879" y="420688"/>
                      <a:pt x="1729598" y="400050"/>
                    </a:cubicBezTo>
                    <a:cubicBezTo>
                      <a:pt x="1765317" y="379413"/>
                      <a:pt x="1758967" y="366713"/>
                      <a:pt x="1786748" y="328613"/>
                    </a:cubicBezTo>
                    <a:cubicBezTo>
                      <a:pt x="1814529" y="290513"/>
                      <a:pt x="1888348" y="208756"/>
                      <a:pt x="1896286" y="171450"/>
                    </a:cubicBezTo>
                    <a:cubicBezTo>
                      <a:pt x="1904224" y="134144"/>
                      <a:pt x="1923273" y="117475"/>
                      <a:pt x="1834373" y="104775"/>
                    </a:cubicBezTo>
                    <a:cubicBezTo>
                      <a:pt x="1745473" y="92075"/>
                      <a:pt x="1362886" y="95250"/>
                      <a:pt x="1362886" y="95250"/>
                    </a:cubicBezTo>
                    <a:cubicBezTo>
                      <a:pt x="1177149" y="93663"/>
                      <a:pt x="921561" y="111919"/>
                      <a:pt x="719948" y="95250"/>
                    </a:cubicBezTo>
                    <a:cubicBezTo>
                      <a:pt x="518336" y="78581"/>
                      <a:pt x="268304" y="0"/>
                      <a:pt x="148448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4C2EF7D2-7E08-4C44-9C10-9940C298AA8A}"/>
                  </a:ext>
                </a:extLst>
              </p:cNvPr>
              <p:cNvSpPr/>
              <p:nvPr/>
            </p:nvSpPr>
            <p:spPr>
              <a:xfrm>
                <a:off x="2056653" y="4351507"/>
                <a:ext cx="1763208" cy="406748"/>
              </a:xfrm>
              <a:custGeom>
                <a:avLst/>
                <a:gdLst>
                  <a:gd name="connsiteX0" fmla="*/ 0 w 1763208"/>
                  <a:gd name="connsiteY0" fmla="*/ 0 h 406748"/>
                  <a:gd name="connsiteX1" fmla="*/ 413 w 1763208"/>
                  <a:gd name="connsiteY1" fmla="*/ 790 h 406748"/>
                  <a:gd name="connsiteX2" fmla="*/ 886078 w 1763208"/>
                  <a:gd name="connsiteY2" fmla="*/ 349268 h 406748"/>
                  <a:gd name="connsiteX3" fmla="*/ 1708122 w 1763208"/>
                  <a:gd name="connsiteY3" fmla="*/ 74560 h 406748"/>
                  <a:gd name="connsiteX4" fmla="*/ 1763208 w 1763208"/>
                  <a:gd name="connsiteY4" fmla="*/ 10686 h 406748"/>
                  <a:gd name="connsiteX5" fmla="*/ 1763208 w 1763208"/>
                  <a:gd name="connsiteY5" fmla="*/ 35008 h 406748"/>
                  <a:gd name="connsiteX6" fmla="*/ 1758143 w 1763208"/>
                  <a:gd name="connsiteY6" fmla="*/ 45392 h 406748"/>
                  <a:gd name="connsiteX7" fmla="*/ 886078 w 1763208"/>
                  <a:gd name="connsiteY7" fmla="*/ 406748 h 406748"/>
                  <a:gd name="connsiteX8" fmla="*/ 14013 w 1763208"/>
                  <a:gd name="connsiteY8" fmla="*/ 45392 h 406748"/>
                  <a:gd name="connsiteX9" fmla="*/ 0 w 1763208"/>
                  <a:gd name="connsiteY9" fmla="*/ 16664 h 406748"/>
                  <a:gd name="connsiteX10" fmla="*/ 0 w 1763208"/>
                  <a:gd name="connsiteY10" fmla="*/ 0 h 40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3208" h="406748">
                    <a:moveTo>
                      <a:pt x="0" y="0"/>
                    </a:moveTo>
                    <a:lnTo>
                      <a:pt x="413" y="790"/>
                    </a:lnTo>
                    <a:cubicBezTo>
                      <a:pt x="146332" y="205577"/>
                      <a:pt x="487935" y="349268"/>
                      <a:pt x="886078" y="349268"/>
                    </a:cubicBezTo>
                    <a:cubicBezTo>
                      <a:pt x="1234452" y="349268"/>
                      <a:pt x="1539540" y="239255"/>
                      <a:pt x="1708122" y="74560"/>
                    </a:cubicBezTo>
                    <a:lnTo>
                      <a:pt x="1763208" y="10686"/>
                    </a:lnTo>
                    <a:lnTo>
                      <a:pt x="1763208" y="35008"/>
                    </a:lnTo>
                    <a:lnTo>
                      <a:pt x="1758143" y="45392"/>
                    </a:lnTo>
                    <a:cubicBezTo>
                      <a:pt x="1621100" y="257006"/>
                      <a:pt x="1282308" y="406748"/>
                      <a:pt x="886078" y="406748"/>
                    </a:cubicBezTo>
                    <a:cubicBezTo>
                      <a:pt x="489848" y="406748"/>
                      <a:pt x="151056" y="257006"/>
                      <a:pt x="14013" y="45392"/>
                    </a:cubicBezTo>
                    <a:lnTo>
                      <a:pt x="0" y="166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0BEB8919-AD1C-494E-9BF4-01E7907A7F98}"/>
                  </a:ext>
                </a:extLst>
              </p:cNvPr>
              <p:cNvGrpSpPr/>
              <p:nvPr/>
            </p:nvGrpSpPr>
            <p:grpSpPr>
              <a:xfrm rot="9000000">
                <a:off x="3002356" y="4168153"/>
                <a:ext cx="632504" cy="820913"/>
                <a:chOff x="2080386" y="3562485"/>
                <a:chExt cx="795014" cy="1031832"/>
              </a:xfrm>
            </p:grpSpPr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17E2ACAB-902D-4D8E-98D5-1D875F237AA9}"/>
                    </a:ext>
                  </a:extLst>
                </p:cNvPr>
                <p:cNvGrpSpPr/>
                <p:nvPr/>
              </p:nvGrpSpPr>
              <p:grpSpPr>
                <a:xfrm rot="19992673">
                  <a:off x="2080386" y="3562485"/>
                  <a:ext cx="795014" cy="1031832"/>
                  <a:chOff x="2284736" y="3281631"/>
                  <a:chExt cx="1285961" cy="1633040"/>
                </a:xfrm>
              </p:grpSpPr>
              <p:sp>
                <p:nvSpPr>
                  <p:cNvPr id="693" name="フリーフォーム: 図形 692">
                    <a:extLst>
                      <a:ext uri="{FF2B5EF4-FFF2-40B4-BE49-F238E27FC236}">
                        <a16:creationId xmlns:a16="http://schemas.microsoft.com/office/drawing/2014/main" id="{42162133-62F3-4953-9B05-C1FBECD83AB4}"/>
                      </a:ext>
                    </a:extLst>
                  </p:cNvPr>
                  <p:cNvSpPr/>
                  <p:nvPr/>
                </p:nvSpPr>
                <p:spPr>
                  <a:xfrm rot="20245340">
                    <a:off x="2484227" y="3281631"/>
                    <a:ext cx="917902" cy="1633040"/>
                  </a:xfrm>
                  <a:custGeom>
                    <a:avLst/>
                    <a:gdLst>
                      <a:gd name="connsiteX0" fmla="*/ 231896 w 875995"/>
                      <a:gd name="connsiteY0" fmla="*/ 2795 h 1543006"/>
                      <a:gd name="connsiteX1" fmla="*/ 261476 w 875995"/>
                      <a:gd name="connsiteY1" fmla="*/ 11331 h 1543006"/>
                      <a:gd name="connsiteX2" fmla="*/ 265305 w 875995"/>
                      <a:gd name="connsiteY2" fmla="*/ 12039 h 1543006"/>
                      <a:gd name="connsiteX3" fmla="*/ 267026 w 875995"/>
                      <a:gd name="connsiteY3" fmla="*/ 12933 h 1543006"/>
                      <a:gd name="connsiteX4" fmla="*/ 288461 w 875995"/>
                      <a:gd name="connsiteY4" fmla="*/ 19119 h 1543006"/>
                      <a:gd name="connsiteX5" fmla="*/ 450444 w 875995"/>
                      <a:gd name="connsiteY5" fmla="*/ 145660 h 1543006"/>
                      <a:gd name="connsiteX6" fmla="*/ 484145 w 875995"/>
                      <a:gd name="connsiteY6" fmla="*/ 192953 h 1543006"/>
                      <a:gd name="connsiteX7" fmla="*/ 492934 w 875995"/>
                      <a:gd name="connsiteY7" fmla="*/ 202850 h 1543006"/>
                      <a:gd name="connsiteX8" fmla="*/ 731808 w 875995"/>
                      <a:gd name="connsiteY8" fmla="*/ 583919 h 1543006"/>
                      <a:gd name="connsiteX9" fmla="*/ 871775 w 875995"/>
                      <a:gd name="connsiteY9" fmla="*/ 1240494 h 1543006"/>
                      <a:gd name="connsiteX10" fmla="*/ 601636 w 875995"/>
                      <a:gd name="connsiteY10" fmla="*/ 1543006 h 1543006"/>
                      <a:gd name="connsiteX11" fmla="*/ 322181 w 875995"/>
                      <a:gd name="connsiteY11" fmla="*/ 1236032 h 1543006"/>
                      <a:gd name="connsiteX12" fmla="*/ 175196 w 875995"/>
                      <a:gd name="connsiteY12" fmla="*/ 302636 h 1543006"/>
                      <a:gd name="connsiteX13" fmla="*/ 173791 w 875995"/>
                      <a:gd name="connsiteY13" fmla="*/ 295493 h 1543006"/>
                      <a:gd name="connsiteX14" fmla="*/ 123151 w 875995"/>
                      <a:gd name="connsiteY14" fmla="*/ 348423 h 1543006"/>
                      <a:gd name="connsiteX15" fmla="*/ 53923 w 875995"/>
                      <a:gd name="connsiteY15" fmla="*/ 500892 h 1543006"/>
                      <a:gd name="connsiteX16" fmla="*/ 124822 w 875995"/>
                      <a:gd name="connsiteY16" fmla="*/ 15408 h 1543006"/>
                      <a:gd name="connsiteX17" fmla="*/ 231896 w 875995"/>
                      <a:gd name="connsiteY17" fmla="*/ 2795 h 1543006"/>
                      <a:gd name="connsiteX0" fmla="*/ 248414 w 892513"/>
                      <a:gd name="connsiteY0" fmla="*/ 2795 h 1543006"/>
                      <a:gd name="connsiteX1" fmla="*/ 277994 w 892513"/>
                      <a:gd name="connsiteY1" fmla="*/ 11331 h 1543006"/>
                      <a:gd name="connsiteX2" fmla="*/ 281823 w 892513"/>
                      <a:gd name="connsiteY2" fmla="*/ 12039 h 1543006"/>
                      <a:gd name="connsiteX3" fmla="*/ 283544 w 892513"/>
                      <a:gd name="connsiteY3" fmla="*/ 12933 h 1543006"/>
                      <a:gd name="connsiteX4" fmla="*/ 304979 w 892513"/>
                      <a:gd name="connsiteY4" fmla="*/ 19119 h 1543006"/>
                      <a:gd name="connsiteX5" fmla="*/ 466962 w 892513"/>
                      <a:gd name="connsiteY5" fmla="*/ 145660 h 1543006"/>
                      <a:gd name="connsiteX6" fmla="*/ 500663 w 892513"/>
                      <a:gd name="connsiteY6" fmla="*/ 192953 h 1543006"/>
                      <a:gd name="connsiteX7" fmla="*/ 509452 w 892513"/>
                      <a:gd name="connsiteY7" fmla="*/ 202850 h 1543006"/>
                      <a:gd name="connsiteX8" fmla="*/ 748326 w 892513"/>
                      <a:gd name="connsiteY8" fmla="*/ 583919 h 1543006"/>
                      <a:gd name="connsiteX9" fmla="*/ 888293 w 892513"/>
                      <a:gd name="connsiteY9" fmla="*/ 1240494 h 1543006"/>
                      <a:gd name="connsiteX10" fmla="*/ 618154 w 892513"/>
                      <a:gd name="connsiteY10" fmla="*/ 1543006 h 1543006"/>
                      <a:gd name="connsiteX11" fmla="*/ 338699 w 892513"/>
                      <a:gd name="connsiteY11" fmla="*/ 1236032 h 1543006"/>
                      <a:gd name="connsiteX12" fmla="*/ 191714 w 892513"/>
                      <a:gd name="connsiteY12" fmla="*/ 302636 h 1543006"/>
                      <a:gd name="connsiteX13" fmla="*/ 190309 w 892513"/>
                      <a:gd name="connsiteY13" fmla="*/ 295493 h 1543006"/>
                      <a:gd name="connsiteX14" fmla="*/ 139669 w 892513"/>
                      <a:gd name="connsiteY14" fmla="*/ 348423 h 1543006"/>
                      <a:gd name="connsiteX15" fmla="*/ 46762 w 892513"/>
                      <a:gd name="connsiteY15" fmla="*/ 681883 h 1543006"/>
                      <a:gd name="connsiteX16" fmla="*/ 141340 w 892513"/>
                      <a:gd name="connsiteY16" fmla="*/ 15408 h 1543006"/>
                      <a:gd name="connsiteX17" fmla="*/ 248414 w 892513"/>
                      <a:gd name="connsiteY17" fmla="*/ 2795 h 1543006"/>
                      <a:gd name="connsiteX0" fmla="*/ 240679 w 884778"/>
                      <a:gd name="connsiteY0" fmla="*/ 2795 h 1543006"/>
                      <a:gd name="connsiteX1" fmla="*/ 270259 w 884778"/>
                      <a:gd name="connsiteY1" fmla="*/ 11331 h 1543006"/>
                      <a:gd name="connsiteX2" fmla="*/ 274088 w 884778"/>
                      <a:gd name="connsiteY2" fmla="*/ 12039 h 1543006"/>
                      <a:gd name="connsiteX3" fmla="*/ 275809 w 884778"/>
                      <a:gd name="connsiteY3" fmla="*/ 12933 h 1543006"/>
                      <a:gd name="connsiteX4" fmla="*/ 297244 w 884778"/>
                      <a:gd name="connsiteY4" fmla="*/ 19119 h 1543006"/>
                      <a:gd name="connsiteX5" fmla="*/ 459227 w 884778"/>
                      <a:gd name="connsiteY5" fmla="*/ 145660 h 1543006"/>
                      <a:gd name="connsiteX6" fmla="*/ 492928 w 884778"/>
                      <a:gd name="connsiteY6" fmla="*/ 192953 h 1543006"/>
                      <a:gd name="connsiteX7" fmla="*/ 501717 w 884778"/>
                      <a:gd name="connsiteY7" fmla="*/ 202850 h 1543006"/>
                      <a:gd name="connsiteX8" fmla="*/ 740591 w 884778"/>
                      <a:gd name="connsiteY8" fmla="*/ 583919 h 1543006"/>
                      <a:gd name="connsiteX9" fmla="*/ 880558 w 884778"/>
                      <a:gd name="connsiteY9" fmla="*/ 1240494 h 1543006"/>
                      <a:gd name="connsiteX10" fmla="*/ 610419 w 884778"/>
                      <a:gd name="connsiteY10" fmla="*/ 1543006 h 1543006"/>
                      <a:gd name="connsiteX11" fmla="*/ 330964 w 884778"/>
                      <a:gd name="connsiteY11" fmla="*/ 1236032 h 1543006"/>
                      <a:gd name="connsiteX12" fmla="*/ 183979 w 884778"/>
                      <a:gd name="connsiteY12" fmla="*/ 302636 h 1543006"/>
                      <a:gd name="connsiteX13" fmla="*/ 182574 w 884778"/>
                      <a:gd name="connsiteY13" fmla="*/ 295493 h 1543006"/>
                      <a:gd name="connsiteX14" fmla="*/ 131934 w 884778"/>
                      <a:gd name="connsiteY14" fmla="*/ 348423 h 1543006"/>
                      <a:gd name="connsiteX15" fmla="*/ 39027 w 884778"/>
                      <a:gd name="connsiteY15" fmla="*/ 681883 h 1543006"/>
                      <a:gd name="connsiteX16" fmla="*/ 133605 w 884778"/>
                      <a:gd name="connsiteY16" fmla="*/ 15408 h 1543006"/>
                      <a:gd name="connsiteX17" fmla="*/ 240679 w 884778"/>
                      <a:gd name="connsiteY17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167887 w 920731"/>
                      <a:gd name="connsiteY14" fmla="*/ 348423 h 1543006"/>
                      <a:gd name="connsiteX15" fmla="*/ 74980 w 920731"/>
                      <a:gd name="connsiteY15" fmla="*/ 681883 h 1543006"/>
                      <a:gd name="connsiteX16" fmla="*/ 169558 w 920731"/>
                      <a:gd name="connsiteY16" fmla="*/ 15408 h 1543006"/>
                      <a:gd name="connsiteX17" fmla="*/ 276632 w 920731"/>
                      <a:gd name="connsiteY17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74980 w 920731"/>
                      <a:gd name="connsiteY14" fmla="*/ 681883 h 1543006"/>
                      <a:gd name="connsiteX15" fmla="*/ 169558 w 920731"/>
                      <a:gd name="connsiteY15" fmla="*/ 15408 h 1543006"/>
                      <a:gd name="connsiteX16" fmla="*/ 276632 w 920731"/>
                      <a:gd name="connsiteY16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218527 w 920731"/>
                      <a:gd name="connsiteY13" fmla="*/ 295493 h 1543006"/>
                      <a:gd name="connsiteX14" fmla="*/ 74980 w 920731"/>
                      <a:gd name="connsiteY14" fmla="*/ 681883 h 1543006"/>
                      <a:gd name="connsiteX15" fmla="*/ 169558 w 920731"/>
                      <a:gd name="connsiteY15" fmla="*/ 15408 h 1543006"/>
                      <a:gd name="connsiteX16" fmla="*/ 276632 w 920731"/>
                      <a:gd name="connsiteY16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74980 w 920731"/>
                      <a:gd name="connsiteY13" fmla="*/ 681883 h 1543006"/>
                      <a:gd name="connsiteX14" fmla="*/ 169558 w 920731"/>
                      <a:gd name="connsiteY14" fmla="*/ 15408 h 1543006"/>
                      <a:gd name="connsiteX15" fmla="*/ 276632 w 920731"/>
                      <a:gd name="connsiteY15" fmla="*/ 2795 h 1543006"/>
                      <a:gd name="connsiteX0" fmla="*/ 276632 w 920731"/>
                      <a:gd name="connsiteY0" fmla="*/ 2795 h 1543006"/>
                      <a:gd name="connsiteX1" fmla="*/ 306212 w 920731"/>
                      <a:gd name="connsiteY1" fmla="*/ 11331 h 1543006"/>
                      <a:gd name="connsiteX2" fmla="*/ 310041 w 920731"/>
                      <a:gd name="connsiteY2" fmla="*/ 12039 h 1543006"/>
                      <a:gd name="connsiteX3" fmla="*/ 311762 w 920731"/>
                      <a:gd name="connsiteY3" fmla="*/ 12933 h 1543006"/>
                      <a:gd name="connsiteX4" fmla="*/ 333197 w 920731"/>
                      <a:gd name="connsiteY4" fmla="*/ 19119 h 1543006"/>
                      <a:gd name="connsiteX5" fmla="*/ 495180 w 920731"/>
                      <a:gd name="connsiteY5" fmla="*/ 145660 h 1543006"/>
                      <a:gd name="connsiteX6" fmla="*/ 528881 w 920731"/>
                      <a:gd name="connsiteY6" fmla="*/ 192953 h 1543006"/>
                      <a:gd name="connsiteX7" fmla="*/ 537670 w 920731"/>
                      <a:gd name="connsiteY7" fmla="*/ 202850 h 1543006"/>
                      <a:gd name="connsiteX8" fmla="*/ 776544 w 920731"/>
                      <a:gd name="connsiteY8" fmla="*/ 583919 h 1543006"/>
                      <a:gd name="connsiteX9" fmla="*/ 916511 w 920731"/>
                      <a:gd name="connsiteY9" fmla="*/ 1240494 h 1543006"/>
                      <a:gd name="connsiteX10" fmla="*/ 646372 w 920731"/>
                      <a:gd name="connsiteY10" fmla="*/ 1543006 h 1543006"/>
                      <a:gd name="connsiteX11" fmla="*/ 366917 w 920731"/>
                      <a:gd name="connsiteY11" fmla="*/ 1236032 h 1543006"/>
                      <a:gd name="connsiteX12" fmla="*/ 219932 w 920731"/>
                      <a:gd name="connsiteY12" fmla="*/ 302636 h 1543006"/>
                      <a:gd name="connsiteX13" fmla="*/ 74980 w 920731"/>
                      <a:gd name="connsiteY13" fmla="*/ 681883 h 1543006"/>
                      <a:gd name="connsiteX14" fmla="*/ 169558 w 920731"/>
                      <a:gd name="connsiteY14" fmla="*/ 15408 h 1543006"/>
                      <a:gd name="connsiteX15" fmla="*/ 276632 w 920731"/>
                      <a:gd name="connsiteY15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526980 w 918830"/>
                      <a:gd name="connsiteY6" fmla="*/ 192953 h 1543006"/>
                      <a:gd name="connsiteX7" fmla="*/ 535769 w 918830"/>
                      <a:gd name="connsiteY7" fmla="*/ 202850 h 1543006"/>
                      <a:gd name="connsiteX8" fmla="*/ 774643 w 918830"/>
                      <a:gd name="connsiteY8" fmla="*/ 583919 h 1543006"/>
                      <a:gd name="connsiteX9" fmla="*/ 914610 w 918830"/>
                      <a:gd name="connsiteY9" fmla="*/ 1240494 h 1543006"/>
                      <a:gd name="connsiteX10" fmla="*/ 644471 w 918830"/>
                      <a:gd name="connsiteY10" fmla="*/ 1543006 h 1543006"/>
                      <a:gd name="connsiteX11" fmla="*/ 365016 w 918830"/>
                      <a:gd name="connsiteY11" fmla="*/ 1236032 h 1543006"/>
                      <a:gd name="connsiteX12" fmla="*/ 218031 w 918830"/>
                      <a:gd name="connsiteY12" fmla="*/ 302636 h 1543006"/>
                      <a:gd name="connsiteX13" fmla="*/ 73079 w 918830"/>
                      <a:gd name="connsiteY13" fmla="*/ 681883 h 1543006"/>
                      <a:gd name="connsiteX14" fmla="*/ 167657 w 918830"/>
                      <a:gd name="connsiteY14" fmla="*/ 15408 h 1543006"/>
                      <a:gd name="connsiteX15" fmla="*/ 274731 w 918830"/>
                      <a:gd name="connsiteY15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526980 w 918830"/>
                      <a:gd name="connsiteY6" fmla="*/ 192953 h 1543006"/>
                      <a:gd name="connsiteX7" fmla="*/ 774643 w 918830"/>
                      <a:gd name="connsiteY7" fmla="*/ 583919 h 1543006"/>
                      <a:gd name="connsiteX8" fmla="*/ 914610 w 918830"/>
                      <a:gd name="connsiteY8" fmla="*/ 1240494 h 1543006"/>
                      <a:gd name="connsiteX9" fmla="*/ 644471 w 918830"/>
                      <a:gd name="connsiteY9" fmla="*/ 1543006 h 1543006"/>
                      <a:gd name="connsiteX10" fmla="*/ 365016 w 918830"/>
                      <a:gd name="connsiteY10" fmla="*/ 1236032 h 1543006"/>
                      <a:gd name="connsiteX11" fmla="*/ 218031 w 918830"/>
                      <a:gd name="connsiteY11" fmla="*/ 302636 h 1543006"/>
                      <a:gd name="connsiteX12" fmla="*/ 73079 w 918830"/>
                      <a:gd name="connsiteY12" fmla="*/ 681883 h 1543006"/>
                      <a:gd name="connsiteX13" fmla="*/ 167657 w 918830"/>
                      <a:gd name="connsiteY13" fmla="*/ 15408 h 1543006"/>
                      <a:gd name="connsiteX14" fmla="*/ 274731 w 918830"/>
                      <a:gd name="connsiteY14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09861 w 918830"/>
                      <a:gd name="connsiteY3" fmla="*/ 12933 h 1543006"/>
                      <a:gd name="connsiteX4" fmla="*/ 331296 w 918830"/>
                      <a:gd name="connsiteY4" fmla="*/ 19119 h 1543006"/>
                      <a:gd name="connsiteX5" fmla="*/ 493279 w 918830"/>
                      <a:gd name="connsiteY5" fmla="*/ 145660 h 1543006"/>
                      <a:gd name="connsiteX6" fmla="*/ 774643 w 918830"/>
                      <a:gd name="connsiteY6" fmla="*/ 583919 h 1543006"/>
                      <a:gd name="connsiteX7" fmla="*/ 914610 w 918830"/>
                      <a:gd name="connsiteY7" fmla="*/ 1240494 h 1543006"/>
                      <a:gd name="connsiteX8" fmla="*/ 644471 w 918830"/>
                      <a:gd name="connsiteY8" fmla="*/ 1543006 h 1543006"/>
                      <a:gd name="connsiteX9" fmla="*/ 365016 w 918830"/>
                      <a:gd name="connsiteY9" fmla="*/ 1236032 h 1543006"/>
                      <a:gd name="connsiteX10" fmla="*/ 218031 w 918830"/>
                      <a:gd name="connsiteY10" fmla="*/ 302636 h 1543006"/>
                      <a:gd name="connsiteX11" fmla="*/ 73079 w 918830"/>
                      <a:gd name="connsiteY11" fmla="*/ 681883 h 1543006"/>
                      <a:gd name="connsiteX12" fmla="*/ 167657 w 918830"/>
                      <a:gd name="connsiteY12" fmla="*/ 15408 h 1543006"/>
                      <a:gd name="connsiteX13" fmla="*/ 274731 w 918830"/>
                      <a:gd name="connsiteY13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08140 w 918830"/>
                      <a:gd name="connsiteY2" fmla="*/ 12039 h 1543006"/>
                      <a:gd name="connsiteX3" fmla="*/ 331296 w 918830"/>
                      <a:gd name="connsiteY3" fmla="*/ 19119 h 1543006"/>
                      <a:gd name="connsiteX4" fmla="*/ 493279 w 918830"/>
                      <a:gd name="connsiteY4" fmla="*/ 145660 h 1543006"/>
                      <a:gd name="connsiteX5" fmla="*/ 774643 w 918830"/>
                      <a:gd name="connsiteY5" fmla="*/ 583919 h 1543006"/>
                      <a:gd name="connsiteX6" fmla="*/ 914610 w 918830"/>
                      <a:gd name="connsiteY6" fmla="*/ 1240494 h 1543006"/>
                      <a:gd name="connsiteX7" fmla="*/ 644471 w 918830"/>
                      <a:gd name="connsiteY7" fmla="*/ 1543006 h 1543006"/>
                      <a:gd name="connsiteX8" fmla="*/ 365016 w 918830"/>
                      <a:gd name="connsiteY8" fmla="*/ 1236032 h 1543006"/>
                      <a:gd name="connsiteX9" fmla="*/ 218031 w 918830"/>
                      <a:gd name="connsiteY9" fmla="*/ 302636 h 1543006"/>
                      <a:gd name="connsiteX10" fmla="*/ 73079 w 918830"/>
                      <a:gd name="connsiteY10" fmla="*/ 681883 h 1543006"/>
                      <a:gd name="connsiteX11" fmla="*/ 167657 w 918830"/>
                      <a:gd name="connsiteY11" fmla="*/ 15408 h 1543006"/>
                      <a:gd name="connsiteX12" fmla="*/ 274731 w 918830"/>
                      <a:gd name="connsiteY12" fmla="*/ 2795 h 1543006"/>
                      <a:gd name="connsiteX0" fmla="*/ 274731 w 918830"/>
                      <a:gd name="connsiteY0" fmla="*/ 2795 h 1543006"/>
                      <a:gd name="connsiteX1" fmla="*/ 304311 w 918830"/>
                      <a:gd name="connsiteY1" fmla="*/ 11331 h 1543006"/>
                      <a:gd name="connsiteX2" fmla="*/ 331296 w 918830"/>
                      <a:gd name="connsiteY2" fmla="*/ 19119 h 1543006"/>
                      <a:gd name="connsiteX3" fmla="*/ 493279 w 918830"/>
                      <a:gd name="connsiteY3" fmla="*/ 145660 h 1543006"/>
                      <a:gd name="connsiteX4" fmla="*/ 774643 w 918830"/>
                      <a:gd name="connsiteY4" fmla="*/ 583919 h 1543006"/>
                      <a:gd name="connsiteX5" fmla="*/ 914610 w 918830"/>
                      <a:gd name="connsiteY5" fmla="*/ 1240494 h 1543006"/>
                      <a:gd name="connsiteX6" fmla="*/ 644471 w 918830"/>
                      <a:gd name="connsiteY6" fmla="*/ 1543006 h 1543006"/>
                      <a:gd name="connsiteX7" fmla="*/ 365016 w 918830"/>
                      <a:gd name="connsiteY7" fmla="*/ 1236032 h 1543006"/>
                      <a:gd name="connsiteX8" fmla="*/ 218031 w 918830"/>
                      <a:gd name="connsiteY8" fmla="*/ 302636 h 1543006"/>
                      <a:gd name="connsiteX9" fmla="*/ 73079 w 918830"/>
                      <a:gd name="connsiteY9" fmla="*/ 681883 h 1543006"/>
                      <a:gd name="connsiteX10" fmla="*/ 167657 w 918830"/>
                      <a:gd name="connsiteY10" fmla="*/ 15408 h 1543006"/>
                      <a:gd name="connsiteX11" fmla="*/ 274731 w 918830"/>
                      <a:gd name="connsiteY11" fmla="*/ 2795 h 1543006"/>
                      <a:gd name="connsiteX0" fmla="*/ 274731 w 918830"/>
                      <a:gd name="connsiteY0" fmla="*/ 2795 h 1543006"/>
                      <a:gd name="connsiteX1" fmla="*/ 331296 w 918830"/>
                      <a:gd name="connsiteY1" fmla="*/ 19119 h 1543006"/>
                      <a:gd name="connsiteX2" fmla="*/ 493279 w 918830"/>
                      <a:gd name="connsiteY2" fmla="*/ 145660 h 1543006"/>
                      <a:gd name="connsiteX3" fmla="*/ 774643 w 918830"/>
                      <a:gd name="connsiteY3" fmla="*/ 583919 h 1543006"/>
                      <a:gd name="connsiteX4" fmla="*/ 914610 w 918830"/>
                      <a:gd name="connsiteY4" fmla="*/ 1240494 h 1543006"/>
                      <a:gd name="connsiteX5" fmla="*/ 644471 w 918830"/>
                      <a:gd name="connsiteY5" fmla="*/ 1543006 h 1543006"/>
                      <a:gd name="connsiteX6" fmla="*/ 365016 w 918830"/>
                      <a:gd name="connsiteY6" fmla="*/ 1236032 h 1543006"/>
                      <a:gd name="connsiteX7" fmla="*/ 218031 w 918830"/>
                      <a:gd name="connsiteY7" fmla="*/ 302636 h 1543006"/>
                      <a:gd name="connsiteX8" fmla="*/ 73079 w 918830"/>
                      <a:gd name="connsiteY8" fmla="*/ 681883 h 1543006"/>
                      <a:gd name="connsiteX9" fmla="*/ 167657 w 918830"/>
                      <a:gd name="connsiteY9" fmla="*/ 15408 h 1543006"/>
                      <a:gd name="connsiteX10" fmla="*/ 274731 w 918830"/>
                      <a:gd name="connsiteY10" fmla="*/ 2795 h 1543006"/>
                      <a:gd name="connsiteX0" fmla="*/ 274731 w 918830"/>
                      <a:gd name="connsiteY0" fmla="*/ 2795 h 1543006"/>
                      <a:gd name="connsiteX1" fmla="*/ 331296 w 918830"/>
                      <a:gd name="connsiteY1" fmla="*/ 19119 h 1543006"/>
                      <a:gd name="connsiteX2" fmla="*/ 493279 w 918830"/>
                      <a:gd name="connsiteY2" fmla="*/ 145660 h 1543006"/>
                      <a:gd name="connsiteX3" fmla="*/ 774643 w 918830"/>
                      <a:gd name="connsiteY3" fmla="*/ 583919 h 1543006"/>
                      <a:gd name="connsiteX4" fmla="*/ 914610 w 918830"/>
                      <a:gd name="connsiteY4" fmla="*/ 1240494 h 1543006"/>
                      <a:gd name="connsiteX5" fmla="*/ 644471 w 918830"/>
                      <a:gd name="connsiteY5" fmla="*/ 1543006 h 1543006"/>
                      <a:gd name="connsiteX6" fmla="*/ 365016 w 918830"/>
                      <a:gd name="connsiteY6" fmla="*/ 1236032 h 1543006"/>
                      <a:gd name="connsiteX7" fmla="*/ 218031 w 918830"/>
                      <a:gd name="connsiteY7" fmla="*/ 302636 h 1543006"/>
                      <a:gd name="connsiteX8" fmla="*/ 73079 w 918830"/>
                      <a:gd name="connsiteY8" fmla="*/ 681883 h 1543006"/>
                      <a:gd name="connsiteX9" fmla="*/ 167657 w 918830"/>
                      <a:gd name="connsiteY9" fmla="*/ 15408 h 1543006"/>
                      <a:gd name="connsiteX10" fmla="*/ 274731 w 918830"/>
                      <a:gd name="connsiteY10" fmla="*/ 2795 h 1543006"/>
                      <a:gd name="connsiteX0" fmla="*/ 274731 w 918781"/>
                      <a:gd name="connsiteY0" fmla="*/ 2795 h 1543006"/>
                      <a:gd name="connsiteX1" fmla="*/ 331296 w 918781"/>
                      <a:gd name="connsiteY1" fmla="*/ 19119 h 1543006"/>
                      <a:gd name="connsiteX2" fmla="*/ 493279 w 918781"/>
                      <a:gd name="connsiteY2" fmla="*/ 145660 h 1543006"/>
                      <a:gd name="connsiteX3" fmla="*/ 774643 w 918781"/>
                      <a:gd name="connsiteY3" fmla="*/ 583919 h 1543006"/>
                      <a:gd name="connsiteX4" fmla="*/ 914610 w 918781"/>
                      <a:gd name="connsiteY4" fmla="*/ 1240494 h 1543006"/>
                      <a:gd name="connsiteX5" fmla="*/ 644471 w 918781"/>
                      <a:gd name="connsiteY5" fmla="*/ 1543006 h 1543006"/>
                      <a:gd name="connsiteX6" fmla="*/ 365016 w 918781"/>
                      <a:gd name="connsiteY6" fmla="*/ 1236032 h 1543006"/>
                      <a:gd name="connsiteX7" fmla="*/ 218031 w 918781"/>
                      <a:gd name="connsiteY7" fmla="*/ 302636 h 1543006"/>
                      <a:gd name="connsiteX8" fmla="*/ 73079 w 918781"/>
                      <a:gd name="connsiteY8" fmla="*/ 681883 h 1543006"/>
                      <a:gd name="connsiteX9" fmla="*/ 167657 w 918781"/>
                      <a:gd name="connsiteY9" fmla="*/ 15408 h 1543006"/>
                      <a:gd name="connsiteX10" fmla="*/ 274731 w 918781"/>
                      <a:gd name="connsiteY10" fmla="*/ 2795 h 1543006"/>
                      <a:gd name="connsiteX0" fmla="*/ 274731 w 918701"/>
                      <a:gd name="connsiteY0" fmla="*/ 2795 h 1543006"/>
                      <a:gd name="connsiteX1" fmla="*/ 331296 w 918701"/>
                      <a:gd name="connsiteY1" fmla="*/ 19119 h 1543006"/>
                      <a:gd name="connsiteX2" fmla="*/ 493279 w 918701"/>
                      <a:gd name="connsiteY2" fmla="*/ 145660 h 1543006"/>
                      <a:gd name="connsiteX3" fmla="*/ 774643 w 918701"/>
                      <a:gd name="connsiteY3" fmla="*/ 583919 h 1543006"/>
                      <a:gd name="connsiteX4" fmla="*/ 914610 w 918701"/>
                      <a:gd name="connsiteY4" fmla="*/ 1240494 h 1543006"/>
                      <a:gd name="connsiteX5" fmla="*/ 644471 w 918701"/>
                      <a:gd name="connsiteY5" fmla="*/ 1543006 h 1543006"/>
                      <a:gd name="connsiteX6" fmla="*/ 365016 w 918701"/>
                      <a:gd name="connsiteY6" fmla="*/ 1236032 h 1543006"/>
                      <a:gd name="connsiteX7" fmla="*/ 218031 w 918701"/>
                      <a:gd name="connsiteY7" fmla="*/ 302636 h 1543006"/>
                      <a:gd name="connsiteX8" fmla="*/ 73079 w 918701"/>
                      <a:gd name="connsiteY8" fmla="*/ 681883 h 1543006"/>
                      <a:gd name="connsiteX9" fmla="*/ 167657 w 918701"/>
                      <a:gd name="connsiteY9" fmla="*/ 15408 h 1543006"/>
                      <a:gd name="connsiteX10" fmla="*/ 274731 w 918701"/>
                      <a:gd name="connsiteY10" fmla="*/ 2795 h 1543006"/>
                      <a:gd name="connsiteX0" fmla="*/ 274731 w 918348"/>
                      <a:gd name="connsiteY0" fmla="*/ 2795 h 1587328"/>
                      <a:gd name="connsiteX1" fmla="*/ 331296 w 918348"/>
                      <a:gd name="connsiteY1" fmla="*/ 19119 h 1587328"/>
                      <a:gd name="connsiteX2" fmla="*/ 493279 w 918348"/>
                      <a:gd name="connsiteY2" fmla="*/ 145660 h 1587328"/>
                      <a:gd name="connsiteX3" fmla="*/ 774643 w 918348"/>
                      <a:gd name="connsiteY3" fmla="*/ 583919 h 1587328"/>
                      <a:gd name="connsiteX4" fmla="*/ 914610 w 918348"/>
                      <a:gd name="connsiteY4" fmla="*/ 1240494 h 1587328"/>
                      <a:gd name="connsiteX5" fmla="*/ 651831 w 918348"/>
                      <a:gd name="connsiteY5" fmla="*/ 1587328 h 1587328"/>
                      <a:gd name="connsiteX6" fmla="*/ 365016 w 918348"/>
                      <a:gd name="connsiteY6" fmla="*/ 1236032 h 1587328"/>
                      <a:gd name="connsiteX7" fmla="*/ 218031 w 918348"/>
                      <a:gd name="connsiteY7" fmla="*/ 302636 h 1587328"/>
                      <a:gd name="connsiteX8" fmla="*/ 73079 w 918348"/>
                      <a:gd name="connsiteY8" fmla="*/ 681883 h 1587328"/>
                      <a:gd name="connsiteX9" fmla="*/ 167657 w 918348"/>
                      <a:gd name="connsiteY9" fmla="*/ 15408 h 1587328"/>
                      <a:gd name="connsiteX10" fmla="*/ 274731 w 918348"/>
                      <a:gd name="connsiteY10" fmla="*/ 2795 h 1587328"/>
                      <a:gd name="connsiteX0" fmla="*/ 274731 w 918348"/>
                      <a:gd name="connsiteY0" fmla="*/ 2795 h 1588209"/>
                      <a:gd name="connsiteX1" fmla="*/ 331296 w 918348"/>
                      <a:gd name="connsiteY1" fmla="*/ 19119 h 1588209"/>
                      <a:gd name="connsiteX2" fmla="*/ 493279 w 918348"/>
                      <a:gd name="connsiteY2" fmla="*/ 145660 h 1588209"/>
                      <a:gd name="connsiteX3" fmla="*/ 774643 w 918348"/>
                      <a:gd name="connsiteY3" fmla="*/ 583919 h 1588209"/>
                      <a:gd name="connsiteX4" fmla="*/ 914610 w 918348"/>
                      <a:gd name="connsiteY4" fmla="*/ 1240494 h 1588209"/>
                      <a:gd name="connsiteX5" fmla="*/ 651831 w 918348"/>
                      <a:gd name="connsiteY5" fmla="*/ 1587328 h 1588209"/>
                      <a:gd name="connsiteX6" fmla="*/ 365016 w 918348"/>
                      <a:gd name="connsiteY6" fmla="*/ 1236032 h 1588209"/>
                      <a:gd name="connsiteX7" fmla="*/ 218031 w 918348"/>
                      <a:gd name="connsiteY7" fmla="*/ 302636 h 1588209"/>
                      <a:gd name="connsiteX8" fmla="*/ 73079 w 918348"/>
                      <a:gd name="connsiteY8" fmla="*/ 681883 h 1588209"/>
                      <a:gd name="connsiteX9" fmla="*/ 167657 w 918348"/>
                      <a:gd name="connsiteY9" fmla="*/ 15408 h 1588209"/>
                      <a:gd name="connsiteX10" fmla="*/ 274731 w 918348"/>
                      <a:gd name="connsiteY10" fmla="*/ 2795 h 1588209"/>
                      <a:gd name="connsiteX0" fmla="*/ 274731 w 918348"/>
                      <a:gd name="connsiteY0" fmla="*/ 2795 h 1587892"/>
                      <a:gd name="connsiteX1" fmla="*/ 331296 w 918348"/>
                      <a:gd name="connsiteY1" fmla="*/ 19119 h 1587892"/>
                      <a:gd name="connsiteX2" fmla="*/ 493279 w 918348"/>
                      <a:gd name="connsiteY2" fmla="*/ 145660 h 1587892"/>
                      <a:gd name="connsiteX3" fmla="*/ 774643 w 918348"/>
                      <a:gd name="connsiteY3" fmla="*/ 583919 h 1587892"/>
                      <a:gd name="connsiteX4" fmla="*/ 914610 w 918348"/>
                      <a:gd name="connsiteY4" fmla="*/ 1240494 h 1587892"/>
                      <a:gd name="connsiteX5" fmla="*/ 651831 w 918348"/>
                      <a:gd name="connsiteY5" fmla="*/ 1587328 h 1587892"/>
                      <a:gd name="connsiteX6" fmla="*/ 365016 w 918348"/>
                      <a:gd name="connsiteY6" fmla="*/ 1236032 h 1587892"/>
                      <a:gd name="connsiteX7" fmla="*/ 218031 w 918348"/>
                      <a:gd name="connsiteY7" fmla="*/ 302636 h 1587892"/>
                      <a:gd name="connsiteX8" fmla="*/ 73079 w 918348"/>
                      <a:gd name="connsiteY8" fmla="*/ 681883 h 1587892"/>
                      <a:gd name="connsiteX9" fmla="*/ 167657 w 918348"/>
                      <a:gd name="connsiteY9" fmla="*/ 15408 h 1587892"/>
                      <a:gd name="connsiteX10" fmla="*/ 274731 w 918348"/>
                      <a:gd name="connsiteY10" fmla="*/ 2795 h 1587892"/>
                      <a:gd name="connsiteX0" fmla="*/ 274731 w 917902"/>
                      <a:gd name="connsiteY0" fmla="*/ 2795 h 1633040"/>
                      <a:gd name="connsiteX1" fmla="*/ 331296 w 917902"/>
                      <a:gd name="connsiteY1" fmla="*/ 19119 h 1633040"/>
                      <a:gd name="connsiteX2" fmla="*/ 493279 w 917902"/>
                      <a:gd name="connsiteY2" fmla="*/ 145660 h 1633040"/>
                      <a:gd name="connsiteX3" fmla="*/ 774643 w 917902"/>
                      <a:gd name="connsiteY3" fmla="*/ 583919 h 1633040"/>
                      <a:gd name="connsiteX4" fmla="*/ 914610 w 917902"/>
                      <a:gd name="connsiteY4" fmla="*/ 1240494 h 1633040"/>
                      <a:gd name="connsiteX5" fmla="*/ 661389 w 917902"/>
                      <a:gd name="connsiteY5" fmla="*/ 1632565 h 1633040"/>
                      <a:gd name="connsiteX6" fmla="*/ 365016 w 917902"/>
                      <a:gd name="connsiteY6" fmla="*/ 1236032 h 1633040"/>
                      <a:gd name="connsiteX7" fmla="*/ 218031 w 917902"/>
                      <a:gd name="connsiteY7" fmla="*/ 302636 h 1633040"/>
                      <a:gd name="connsiteX8" fmla="*/ 73079 w 917902"/>
                      <a:gd name="connsiteY8" fmla="*/ 681883 h 1633040"/>
                      <a:gd name="connsiteX9" fmla="*/ 167657 w 917902"/>
                      <a:gd name="connsiteY9" fmla="*/ 15408 h 1633040"/>
                      <a:gd name="connsiteX10" fmla="*/ 274731 w 917902"/>
                      <a:gd name="connsiteY10" fmla="*/ 2795 h 1633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17902" h="1633040">
                        <a:moveTo>
                          <a:pt x="274731" y="2795"/>
                        </a:moveTo>
                        <a:lnTo>
                          <a:pt x="331296" y="19119"/>
                        </a:lnTo>
                        <a:cubicBezTo>
                          <a:pt x="388043" y="42446"/>
                          <a:pt x="394398" y="49035"/>
                          <a:pt x="493279" y="145660"/>
                        </a:cubicBezTo>
                        <a:cubicBezTo>
                          <a:pt x="592160" y="242285"/>
                          <a:pt x="680160" y="391777"/>
                          <a:pt x="774643" y="583919"/>
                        </a:cubicBezTo>
                        <a:cubicBezTo>
                          <a:pt x="869126" y="776061"/>
                          <a:pt x="933486" y="1065720"/>
                          <a:pt x="914610" y="1240494"/>
                        </a:cubicBezTo>
                        <a:cubicBezTo>
                          <a:pt x="895734" y="1415268"/>
                          <a:pt x="746130" y="1644890"/>
                          <a:pt x="661389" y="1632565"/>
                        </a:cubicBezTo>
                        <a:cubicBezTo>
                          <a:pt x="576648" y="1620240"/>
                          <a:pt x="365017" y="1444997"/>
                          <a:pt x="365016" y="1236032"/>
                        </a:cubicBezTo>
                        <a:cubicBezTo>
                          <a:pt x="402765" y="964549"/>
                          <a:pt x="284528" y="388787"/>
                          <a:pt x="218031" y="302636"/>
                        </a:cubicBezTo>
                        <a:cubicBezTo>
                          <a:pt x="151534" y="216485"/>
                          <a:pt x="144516" y="611502"/>
                          <a:pt x="73079" y="681883"/>
                        </a:cubicBezTo>
                        <a:cubicBezTo>
                          <a:pt x="1642" y="752264"/>
                          <a:pt x="-81789" y="119751"/>
                          <a:pt x="167657" y="15408"/>
                        </a:cubicBezTo>
                        <a:cubicBezTo>
                          <a:pt x="200902" y="426"/>
                          <a:pt x="237328" y="-3299"/>
                          <a:pt x="274731" y="279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C00000"/>
                      </a:gs>
                      <a:gs pos="83000">
                        <a:srgbClr val="FF5050"/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94" name="グループ化 693">
                    <a:extLst>
                      <a:ext uri="{FF2B5EF4-FFF2-40B4-BE49-F238E27FC236}">
                        <a16:creationId xmlns:a16="http://schemas.microsoft.com/office/drawing/2014/main" id="{23810DB4-0B25-48F8-9393-A8529FF1B38B}"/>
                      </a:ext>
                    </a:extLst>
                  </p:cNvPr>
                  <p:cNvGrpSpPr/>
                  <p:nvPr/>
                </p:nvGrpSpPr>
                <p:grpSpPr>
                  <a:xfrm>
                    <a:off x="2284736" y="3383801"/>
                    <a:ext cx="1285961" cy="1248588"/>
                    <a:chOff x="2284736" y="3383801"/>
                    <a:chExt cx="1285961" cy="1248588"/>
                  </a:xfrm>
                </p:grpSpPr>
                <p:sp>
                  <p:nvSpPr>
                    <p:cNvPr id="695" name="楕円 694">
                      <a:extLst>
                        <a:ext uri="{FF2B5EF4-FFF2-40B4-BE49-F238E27FC236}">
                          <a16:creationId xmlns:a16="http://schemas.microsoft.com/office/drawing/2014/main" id="{17B69170-50EF-45C5-B9F7-DB2C47E1F2B5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41273" y="3622309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6" name="楕円 695">
                      <a:extLst>
                        <a:ext uri="{FF2B5EF4-FFF2-40B4-BE49-F238E27FC236}">
                          <a16:creationId xmlns:a16="http://schemas.microsoft.com/office/drawing/2014/main" id="{EB4B6ABF-0042-4853-A43D-CF05D78B1BF4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68134" y="3631144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7" name="楕円 696">
                      <a:extLst>
                        <a:ext uri="{FF2B5EF4-FFF2-40B4-BE49-F238E27FC236}">
                          <a16:creationId xmlns:a16="http://schemas.microsoft.com/office/drawing/2014/main" id="{77978723-3DE2-4C20-9F3F-40E04D55B9D0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3094027" y="3772481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8" name="楕円 697">
                      <a:extLst>
                        <a:ext uri="{FF2B5EF4-FFF2-40B4-BE49-F238E27FC236}">
                          <a16:creationId xmlns:a16="http://schemas.microsoft.com/office/drawing/2014/main" id="{DBF6DDAB-CA5D-4D23-978A-A3306D860D53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3124244" y="3782048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9" name="楕円 698">
                      <a:extLst>
                        <a:ext uri="{FF2B5EF4-FFF2-40B4-BE49-F238E27FC236}">
                          <a16:creationId xmlns:a16="http://schemas.microsoft.com/office/drawing/2014/main" id="{E5FF7B5D-4242-4DEF-82F0-23232F891E11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252595" y="3951048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0" name="楕円 699">
                      <a:extLst>
                        <a:ext uri="{FF2B5EF4-FFF2-40B4-BE49-F238E27FC236}">
                          <a16:creationId xmlns:a16="http://schemas.microsoft.com/office/drawing/2014/main" id="{754FE5E9-EF17-4DDB-8B30-82F49C84D0C5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283583" y="3961812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1" name="楕円 700">
                      <a:extLst>
                        <a:ext uri="{FF2B5EF4-FFF2-40B4-BE49-F238E27FC236}">
                          <a16:creationId xmlns:a16="http://schemas.microsoft.com/office/drawing/2014/main" id="{1B331C73-9B12-4C8D-B541-0C165CEA940B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89928" y="3524287"/>
                      <a:ext cx="124932" cy="14339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2" name="楕円 701">
                      <a:extLst>
                        <a:ext uri="{FF2B5EF4-FFF2-40B4-BE49-F238E27FC236}">
                          <a16:creationId xmlns:a16="http://schemas.microsoft.com/office/drawing/2014/main" id="{65E4ECC4-198B-4C69-B038-7D6D06BCACD0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813762" y="3532126"/>
                      <a:ext cx="92166" cy="1164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3" name="楕円 702">
                      <a:extLst>
                        <a:ext uri="{FF2B5EF4-FFF2-40B4-BE49-F238E27FC236}">
                          <a16:creationId xmlns:a16="http://schemas.microsoft.com/office/drawing/2014/main" id="{7D7D29BF-4D41-4603-AA94-5CC837C98578}"/>
                        </a:ext>
                      </a:extLst>
                    </p:cNvPr>
                    <p:cNvSpPr/>
                    <p:nvPr/>
                  </p:nvSpPr>
                  <p:spPr>
                    <a:xfrm rot="18084361">
                      <a:off x="2659709" y="3427395"/>
                      <a:ext cx="110054" cy="12632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4" name="楕円 703">
                      <a:extLst>
                        <a:ext uri="{FF2B5EF4-FFF2-40B4-BE49-F238E27FC236}">
                          <a16:creationId xmlns:a16="http://schemas.microsoft.com/office/drawing/2014/main" id="{4ACF5F7D-A887-4AEE-8C5D-37405AEA70A4}"/>
                        </a:ext>
                      </a:extLst>
                    </p:cNvPr>
                    <p:cNvSpPr/>
                    <p:nvPr/>
                  </p:nvSpPr>
                  <p:spPr>
                    <a:xfrm rot="18084361">
                      <a:off x="2679090" y="3432690"/>
                      <a:ext cx="81190" cy="10258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5" name="楕円 704">
                      <a:extLst>
                        <a:ext uri="{FF2B5EF4-FFF2-40B4-BE49-F238E27FC236}">
                          <a16:creationId xmlns:a16="http://schemas.microsoft.com/office/drawing/2014/main" id="{062479ED-630D-4037-A714-C98965B2AD3E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26866" y="3369787"/>
                      <a:ext cx="78214" cy="10624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6" name="楕円 705">
                      <a:extLst>
                        <a:ext uri="{FF2B5EF4-FFF2-40B4-BE49-F238E27FC236}">
                          <a16:creationId xmlns:a16="http://schemas.microsoft.com/office/drawing/2014/main" id="{7BA11AD8-1209-4812-8584-BE17138B228B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39116" y="3373966"/>
                      <a:ext cx="57701" cy="8627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7" name="楕円 706">
                      <a:extLst>
                        <a:ext uri="{FF2B5EF4-FFF2-40B4-BE49-F238E27FC236}">
                          <a16:creationId xmlns:a16="http://schemas.microsoft.com/office/drawing/2014/main" id="{82B16FCD-C55A-4586-AEC7-BE1C8539B5F5}"/>
                        </a:ext>
                      </a:extLst>
                    </p:cNvPr>
                    <p:cNvSpPr/>
                    <p:nvPr/>
                  </p:nvSpPr>
                  <p:spPr>
                    <a:xfrm rot="15023230">
                      <a:off x="2367968" y="3394719"/>
                      <a:ext cx="84329" cy="103091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8" name="楕円 707">
                      <a:extLst>
                        <a:ext uri="{FF2B5EF4-FFF2-40B4-BE49-F238E27FC236}">
                          <a16:creationId xmlns:a16="http://schemas.microsoft.com/office/drawing/2014/main" id="{34813C18-421F-4021-8DE3-45AE19BDCE66}"/>
                        </a:ext>
                      </a:extLst>
                    </p:cNvPr>
                    <p:cNvSpPr/>
                    <p:nvPr/>
                  </p:nvSpPr>
                  <p:spPr>
                    <a:xfrm rot="15023230">
                      <a:off x="2378702" y="3396240"/>
                      <a:ext cx="57981" cy="8371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9" name="楕円 708">
                      <a:extLst>
                        <a:ext uri="{FF2B5EF4-FFF2-40B4-BE49-F238E27FC236}">
                          <a16:creationId xmlns:a16="http://schemas.microsoft.com/office/drawing/2014/main" id="{8C9F0164-5B96-4127-B4E5-E567961F7EF0}"/>
                        </a:ext>
                      </a:extLst>
                    </p:cNvPr>
                    <p:cNvSpPr/>
                    <p:nvPr/>
                  </p:nvSpPr>
                  <p:spPr>
                    <a:xfrm rot="12175078">
                      <a:off x="2292533" y="3514595"/>
                      <a:ext cx="64700" cy="10061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0" name="楕円 709">
                      <a:extLst>
                        <a:ext uri="{FF2B5EF4-FFF2-40B4-BE49-F238E27FC236}">
                          <a16:creationId xmlns:a16="http://schemas.microsoft.com/office/drawing/2014/main" id="{C583C596-6034-4EE0-8283-BC3FF079CC97}"/>
                        </a:ext>
                      </a:extLst>
                    </p:cNvPr>
                    <p:cNvSpPr/>
                    <p:nvPr/>
                  </p:nvSpPr>
                  <p:spPr>
                    <a:xfrm rot="12175078">
                      <a:off x="2296029" y="3522191"/>
                      <a:ext cx="47731" cy="8170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1" name="楕円 710">
                      <a:extLst>
                        <a:ext uri="{FF2B5EF4-FFF2-40B4-BE49-F238E27FC236}">
                          <a16:creationId xmlns:a16="http://schemas.microsoft.com/office/drawing/2014/main" id="{C3D7C06A-BF52-4050-BD56-885DECAB64CC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284736" y="3663927"/>
                      <a:ext cx="74099" cy="90585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2" name="楕円 711">
                      <a:extLst>
                        <a:ext uri="{FF2B5EF4-FFF2-40B4-BE49-F238E27FC236}">
                          <a16:creationId xmlns:a16="http://schemas.microsoft.com/office/drawing/2014/main" id="{F519F13F-4F1F-4D0B-8C48-EC5AC3CAFB50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289014" y="3673910"/>
                      <a:ext cx="54665" cy="7356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3" name="楕円 712">
                      <a:extLst>
                        <a:ext uri="{FF2B5EF4-FFF2-40B4-BE49-F238E27FC236}">
                          <a16:creationId xmlns:a16="http://schemas.microsoft.com/office/drawing/2014/main" id="{9604F59D-A101-4AE0-B48D-3772450E19F0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10411" y="3800335"/>
                      <a:ext cx="69801" cy="85331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4" name="楕円 713">
                      <a:extLst>
                        <a:ext uri="{FF2B5EF4-FFF2-40B4-BE49-F238E27FC236}">
                          <a16:creationId xmlns:a16="http://schemas.microsoft.com/office/drawing/2014/main" id="{748C6622-8610-4BDC-B76D-5EBBB34F0E93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14441" y="3809739"/>
                      <a:ext cx="51494" cy="6929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5" name="楕円 714">
                      <a:extLst>
                        <a:ext uri="{FF2B5EF4-FFF2-40B4-BE49-F238E27FC236}">
                          <a16:creationId xmlns:a16="http://schemas.microsoft.com/office/drawing/2014/main" id="{94597FE8-DE33-4F38-A983-C9CE42A4D735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61722" y="3919610"/>
                      <a:ext cx="55107" cy="7567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6" name="楕円 715">
                      <a:extLst>
                        <a:ext uri="{FF2B5EF4-FFF2-40B4-BE49-F238E27FC236}">
                          <a16:creationId xmlns:a16="http://schemas.microsoft.com/office/drawing/2014/main" id="{0B41C3C0-59CF-4B67-A6F1-5BE0960613E5}"/>
                        </a:ext>
                      </a:extLst>
                    </p:cNvPr>
                    <p:cNvSpPr/>
                    <p:nvPr/>
                  </p:nvSpPr>
                  <p:spPr>
                    <a:xfrm rot="9654178">
                      <a:off x="2364826" y="3928075"/>
                      <a:ext cx="40654" cy="61450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7" name="楕円 716">
                      <a:extLst>
                        <a:ext uri="{FF2B5EF4-FFF2-40B4-BE49-F238E27FC236}">
                          <a16:creationId xmlns:a16="http://schemas.microsoft.com/office/drawing/2014/main" id="{205172E8-0127-4F76-924F-90D8A1213A6F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376866" y="4152924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8" name="楕円 717">
                      <a:extLst>
                        <a:ext uri="{FF2B5EF4-FFF2-40B4-BE49-F238E27FC236}">
                          <a16:creationId xmlns:a16="http://schemas.microsoft.com/office/drawing/2014/main" id="{A1FE7AE4-9BDE-410D-AA05-92C58C7332A3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405010" y="4163971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9" name="楕円 718">
                      <a:extLst>
                        <a:ext uri="{FF2B5EF4-FFF2-40B4-BE49-F238E27FC236}">
                          <a16:creationId xmlns:a16="http://schemas.microsoft.com/office/drawing/2014/main" id="{D4D85225-C6B7-4CCB-B1F4-A310D35BCE86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464007" y="4354715"/>
                      <a:ext cx="106690" cy="122459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0" name="楕円 719">
                      <a:extLst>
                        <a:ext uri="{FF2B5EF4-FFF2-40B4-BE49-F238E27FC236}">
                          <a16:creationId xmlns:a16="http://schemas.microsoft.com/office/drawing/2014/main" id="{2C6E2468-89B8-4664-A931-71885A4B5E51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485926" y="4365334"/>
                      <a:ext cx="78709" cy="9944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1" name="楕円 720">
                      <a:extLst>
                        <a:ext uri="{FF2B5EF4-FFF2-40B4-BE49-F238E27FC236}">
                          <a16:creationId xmlns:a16="http://schemas.microsoft.com/office/drawing/2014/main" id="{F91B5EE1-F7F1-4C5D-A5CA-73DA30482073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481154" y="4519838"/>
                      <a:ext cx="72399" cy="8310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2" name="楕円 721">
                      <a:extLst>
                        <a:ext uri="{FF2B5EF4-FFF2-40B4-BE49-F238E27FC236}">
                          <a16:creationId xmlns:a16="http://schemas.microsoft.com/office/drawing/2014/main" id="{E0D06653-7C71-4693-B242-839C2884C0E5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496053" y="4527344"/>
                      <a:ext cx="53411" cy="6748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3" name="楕円 722">
                      <a:extLst>
                        <a:ext uri="{FF2B5EF4-FFF2-40B4-BE49-F238E27FC236}">
                          <a16:creationId xmlns:a16="http://schemas.microsoft.com/office/drawing/2014/main" id="{C8743A90-77A0-4D8D-892A-D015AE9D4239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343676" y="4549289"/>
                      <a:ext cx="72399" cy="83100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4" name="楕円 723">
                      <a:extLst>
                        <a:ext uri="{FF2B5EF4-FFF2-40B4-BE49-F238E27FC236}">
                          <a16:creationId xmlns:a16="http://schemas.microsoft.com/office/drawing/2014/main" id="{F0A19A83-1CF3-45FF-9315-6F2F6C54E5D4}"/>
                        </a:ext>
                      </a:extLst>
                    </p:cNvPr>
                    <p:cNvSpPr/>
                    <p:nvPr/>
                  </p:nvSpPr>
                  <p:spPr>
                    <a:xfrm rot="21074167">
                      <a:off x="3358575" y="4556795"/>
                      <a:ext cx="53411" cy="6748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5" name="楕円 724">
                      <a:extLst>
                        <a:ext uri="{FF2B5EF4-FFF2-40B4-BE49-F238E27FC236}">
                          <a16:creationId xmlns:a16="http://schemas.microsoft.com/office/drawing/2014/main" id="{ABA3409A-8D62-4607-9E01-5EAF1F3E654F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309226" y="4347572"/>
                      <a:ext cx="106690" cy="122459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6" name="楕円 725">
                      <a:extLst>
                        <a:ext uri="{FF2B5EF4-FFF2-40B4-BE49-F238E27FC236}">
                          <a16:creationId xmlns:a16="http://schemas.microsoft.com/office/drawing/2014/main" id="{80890F58-AAD7-4F00-902C-09530ED5BBA1}"/>
                        </a:ext>
                      </a:extLst>
                    </p:cNvPr>
                    <p:cNvSpPr/>
                    <p:nvPr/>
                  </p:nvSpPr>
                  <p:spPr>
                    <a:xfrm rot="20882994">
                      <a:off x="3331145" y="4358191"/>
                      <a:ext cx="78709" cy="99444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7" name="楕円 726">
                      <a:extLst>
                        <a:ext uri="{FF2B5EF4-FFF2-40B4-BE49-F238E27FC236}">
                          <a16:creationId xmlns:a16="http://schemas.microsoft.com/office/drawing/2014/main" id="{B71E8B1F-E99E-41D6-BD96-B13B6CB6A30A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176841" y="4171974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8" name="楕円 727">
                      <a:extLst>
                        <a:ext uri="{FF2B5EF4-FFF2-40B4-BE49-F238E27FC236}">
                          <a16:creationId xmlns:a16="http://schemas.microsoft.com/office/drawing/2014/main" id="{3F6E237E-834D-4BE3-9EE1-A413F81D9BAA}"/>
                        </a:ext>
                      </a:extLst>
                    </p:cNvPr>
                    <p:cNvSpPr/>
                    <p:nvPr/>
                  </p:nvSpPr>
                  <p:spPr>
                    <a:xfrm rot="19877704">
                      <a:off x="3204985" y="4183021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9" name="楕円 728">
                      <a:extLst>
                        <a:ext uri="{FF2B5EF4-FFF2-40B4-BE49-F238E27FC236}">
                          <a16:creationId xmlns:a16="http://schemas.microsoft.com/office/drawing/2014/main" id="{D20CBC49-C5F2-47DE-8B46-5E515FDFCF72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045426" y="4003435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0" name="楕円 729">
                      <a:extLst>
                        <a:ext uri="{FF2B5EF4-FFF2-40B4-BE49-F238E27FC236}">
                          <a16:creationId xmlns:a16="http://schemas.microsoft.com/office/drawing/2014/main" id="{0BA1EAA1-6FEE-4334-9D97-7684727AF3BC}"/>
                        </a:ext>
                      </a:extLst>
                    </p:cNvPr>
                    <p:cNvSpPr/>
                    <p:nvPr/>
                  </p:nvSpPr>
                  <p:spPr>
                    <a:xfrm rot="19457807">
                      <a:off x="3076414" y="4014199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3828AA7C-2041-43DA-85B4-3B8E15FF969D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887098" y="3857567"/>
                      <a:ext cx="158265" cy="175733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2" name="楕円 731">
                      <a:extLst>
                        <a:ext uri="{FF2B5EF4-FFF2-40B4-BE49-F238E27FC236}">
                          <a16:creationId xmlns:a16="http://schemas.microsoft.com/office/drawing/2014/main" id="{9FF8FF11-935F-4B29-A298-524E965BAD6C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917315" y="3867134"/>
                      <a:ext cx="116757" cy="14270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EAE1F66B-FAC9-4FBB-AF5C-E6370DA85796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41249" y="3691365"/>
                      <a:ext cx="140797" cy="16160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4" name="楕円 733">
                      <a:extLst>
                        <a:ext uri="{FF2B5EF4-FFF2-40B4-BE49-F238E27FC236}">
                          <a16:creationId xmlns:a16="http://schemas.microsoft.com/office/drawing/2014/main" id="{8DE70638-FB43-4477-A2D7-99A32913320E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768110" y="3700200"/>
                      <a:ext cx="103870" cy="13123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5" name="楕円 734">
                      <a:extLst>
                        <a:ext uri="{FF2B5EF4-FFF2-40B4-BE49-F238E27FC236}">
                          <a16:creationId xmlns:a16="http://schemas.microsoft.com/office/drawing/2014/main" id="{3C20A3C9-8A60-42A8-8992-01B618E915CE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618477" y="3555243"/>
                      <a:ext cx="124932" cy="143397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6" name="楕円 735">
                      <a:extLst>
                        <a:ext uri="{FF2B5EF4-FFF2-40B4-BE49-F238E27FC236}">
                          <a16:creationId xmlns:a16="http://schemas.microsoft.com/office/drawing/2014/main" id="{B357BAC5-A131-4956-A94C-1C929D918D6C}"/>
                        </a:ext>
                      </a:extLst>
                    </p:cNvPr>
                    <p:cNvSpPr/>
                    <p:nvPr/>
                  </p:nvSpPr>
                  <p:spPr>
                    <a:xfrm rot="19040387">
                      <a:off x="2642311" y="3563082"/>
                      <a:ext cx="92166" cy="1164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98800984-529C-45CA-8309-938F2FA28538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13808" y="3494230"/>
                      <a:ext cx="78214" cy="106242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C0997B6A-9B8B-49F4-BE3E-5EA189CCC046}"/>
                        </a:ext>
                      </a:extLst>
                    </p:cNvPr>
                    <p:cNvSpPr/>
                    <p:nvPr/>
                  </p:nvSpPr>
                  <p:spPr>
                    <a:xfrm rot="17264924">
                      <a:off x="2526058" y="3498409"/>
                      <a:ext cx="57701" cy="8627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9" name="楕円 738">
                      <a:extLst>
                        <a:ext uri="{FF2B5EF4-FFF2-40B4-BE49-F238E27FC236}">
                          <a16:creationId xmlns:a16="http://schemas.microsoft.com/office/drawing/2014/main" id="{4F2C9F08-9B4C-42AB-94F8-5ACD21B02491}"/>
                        </a:ext>
                      </a:extLst>
                    </p:cNvPr>
                    <p:cNvSpPr/>
                    <p:nvPr/>
                  </p:nvSpPr>
                  <p:spPr>
                    <a:xfrm rot="13100397">
                      <a:off x="2394909" y="3527183"/>
                      <a:ext cx="73935" cy="95396"/>
                    </a:xfrm>
                    <a:prstGeom prst="ellipse">
                      <a:avLst/>
                    </a:prstGeom>
                    <a:gradFill>
                      <a:gsLst>
                        <a:gs pos="15000">
                          <a:srgbClr val="C00000"/>
                        </a:gs>
                        <a:gs pos="57000">
                          <a:srgbClr val="FF5050"/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0" name="楕円 739">
                      <a:extLst>
                        <a:ext uri="{FF2B5EF4-FFF2-40B4-BE49-F238E27FC236}">
                          <a16:creationId xmlns:a16="http://schemas.microsoft.com/office/drawing/2014/main" id="{584F4DC5-1AC5-4E81-AA4C-AA8C4FE50300}"/>
                        </a:ext>
                      </a:extLst>
                    </p:cNvPr>
                    <p:cNvSpPr/>
                    <p:nvPr/>
                  </p:nvSpPr>
                  <p:spPr>
                    <a:xfrm rot="13100397">
                      <a:off x="2400289" y="3532408"/>
                      <a:ext cx="54544" cy="77468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0BF65C91-3F8F-48F2-8123-05EA3BC1D74F}"/>
                    </a:ext>
                  </a:extLst>
                </p:cNvPr>
                <p:cNvSpPr/>
                <p:nvPr/>
              </p:nvSpPr>
              <p:spPr>
                <a:xfrm rot="5979235" flipH="1">
                  <a:off x="2210439" y="4089808"/>
                  <a:ext cx="152960" cy="109565"/>
                </a:xfrm>
                <a:custGeom>
                  <a:avLst/>
                  <a:gdLst>
                    <a:gd name="connsiteX0" fmla="*/ 183356 w 185817"/>
                    <a:gd name="connsiteY0" fmla="*/ 763 h 220449"/>
                    <a:gd name="connsiteX1" fmla="*/ 91678 w 185817"/>
                    <a:gd name="connsiteY1" fmla="*/ 160612 h 220449"/>
                    <a:gd name="connsiteX2" fmla="*/ 97887 w 185817"/>
                    <a:gd name="connsiteY2" fmla="*/ 206815 h 220449"/>
                    <a:gd name="connsiteX3" fmla="*/ 103570 w 185817"/>
                    <a:gd name="connsiteY3" fmla="*/ 220449 h 220449"/>
                    <a:gd name="connsiteX4" fmla="*/ 13560 w 185817"/>
                    <a:gd name="connsiteY4" fmla="*/ 220449 h 220449"/>
                    <a:gd name="connsiteX5" fmla="*/ 3725 w 185817"/>
                    <a:gd name="connsiteY5" fmla="*/ 192827 h 220449"/>
                    <a:gd name="connsiteX6" fmla="*/ 0 w 185817"/>
                    <a:gd name="connsiteY6" fmla="*/ 160612 h 220449"/>
                    <a:gd name="connsiteX7" fmla="*/ 183356 w 185817"/>
                    <a:gd name="connsiteY7" fmla="*/ 763 h 220449"/>
                    <a:gd name="connsiteX0" fmla="*/ 183356 w 185817"/>
                    <a:gd name="connsiteY0" fmla="*/ 763 h 356870"/>
                    <a:gd name="connsiteX1" fmla="*/ 91678 w 185817"/>
                    <a:gd name="connsiteY1" fmla="*/ 160612 h 356870"/>
                    <a:gd name="connsiteX2" fmla="*/ 97887 w 185817"/>
                    <a:gd name="connsiteY2" fmla="*/ 206815 h 356870"/>
                    <a:gd name="connsiteX3" fmla="*/ 103570 w 185817"/>
                    <a:gd name="connsiteY3" fmla="*/ 220449 h 356870"/>
                    <a:gd name="connsiteX4" fmla="*/ 102565 w 185817"/>
                    <a:gd name="connsiteY4" fmla="*/ 356870 h 356870"/>
                    <a:gd name="connsiteX5" fmla="*/ 13560 w 185817"/>
                    <a:gd name="connsiteY5" fmla="*/ 220449 h 356870"/>
                    <a:gd name="connsiteX6" fmla="*/ 3725 w 185817"/>
                    <a:gd name="connsiteY6" fmla="*/ 192827 h 356870"/>
                    <a:gd name="connsiteX7" fmla="*/ 0 w 185817"/>
                    <a:gd name="connsiteY7" fmla="*/ 160612 h 356870"/>
                    <a:gd name="connsiteX8" fmla="*/ 183356 w 185817"/>
                    <a:gd name="connsiteY8" fmla="*/ 763 h 356870"/>
                    <a:gd name="connsiteX0" fmla="*/ 102565 w 222437"/>
                    <a:gd name="connsiteY0" fmla="*/ 356870 h 505143"/>
                    <a:gd name="connsiteX1" fmla="*/ 13560 w 222437"/>
                    <a:gd name="connsiteY1" fmla="*/ 220449 h 505143"/>
                    <a:gd name="connsiteX2" fmla="*/ 3725 w 222437"/>
                    <a:gd name="connsiteY2" fmla="*/ 192827 h 505143"/>
                    <a:gd name="connsiteX3" fmla="*/ 0 w 222437"/>
                    <a:gd name="connsiteY3" fmla="*/ 160612 h 505143"/>
                    <a:gd name="connsiteX4" fmla="*/ 183356 w 222437"/>
                    <a:gd name="connsiteY4" fmla="*/ 763 h 505143"/>
                    <a:gd name="connsiteX5" fmla="*/ 91678 w 222437"/>
                    <a:gd name="connsiteY5" fmla="*/ 160612 h 505143"/>
                    <a:gd name="connsiteX6" fmla="*/ 97887 w 222437"/>
                    <a:gd name="connsiteY6" fmla="*/ 206815 h 505143"/>
                    <a:gd name="connsiteX7" fmla="*/ 103570 w 222437"/>
                    <a:gd name="connsiteY7" fmla="*/ 220449 h 505143"/>
                    <a:gd name="connsiteX8" fmla="*/ 222437 w 222437"/>
                    <a:gd name="connsiteY8" fmla="*/ 505143 h 505143"/>
                    <a:gd name="connsiteX0" fmla="*/ 102565 w 185817"/>
                    <a:gd name="connsiteY0" fmla="*/ 356870 h 356870"/>
                    <a:gd name="connsiteX1" fmla="*/ 13560 w 185817"/>
                    <a:gd name="connsiteY1" fmla="*/ 220449 h 356870"/>
                    <a:gd name="connsiteX2" fmla="*/ 3725 w 185817"/>
                    <a:gd name="connsiteY2" fmla="*/ 192827 h 356870"/>
                    <a:gd name="connsiteX3" fmla="*/ 0 w 185817"/>
                    <a:gd name="connsiteY3" fmla="*/ 160612 h 356870"/>
                    <a:gd name="connsiteX4" fmla="*/ 183356 w 185817"/>
                    <a:gd name="connsiteY4" fmla="*/ 763 h 356870"/>
                    <a:gd name="connsiteX5" fmla="*/ 91678 w 185817"/>
                    <a:gd name="connsiteY5" fmla="*/ 160612 h 356870"/>
                    <a:gd name="connsiteX6" fmla="*/ 97887 w 185817"/>
                    <a:gd name="connsiteY6" fmla="*/ 206815 h 356870"/>
                    <a:gd name="connsiteX7" fmla="*/ 103570 w 185817"/>
                    <a:gd name="connsiteY7" fmla="*/ 220449 h 356870"/>
                    <a:gd name="connsiteX0" fmla="*/ 13560 w 185817"/>
                    <a:gd name="connsiteY0" fmla="*/ 220449 h 220449"/>
                    <a:gd name="connsiteX1" fmla="*/ 3725 w 185817"/>
                    <a:gd name="connsiteY1" fmla="*/ 192827 h 220449"/>
                    <a:gd name="connsiteX2" fmla="*/ 0 w 185817"/>
                    <a:gd name="connsiteY2" fmla="*/ 160612 h 220449"/>
                    <a:gd name="connsiteX3" fmla="*/ 183356 w 185817"/>
                    <a:gd name="connsiteY3" fmla="*/ 763 h 220449"/>
                    <a:gd name="connsiteX4" fmla="*/ 91678 w 185817"/>
                    <a:gd name="connsiteY4" fmla="*/ 160612 h 220449"/>
                    <a:gd name="connsiteX5" fmla="*/ 97887 w 185817"/>
                    <a:gd name="connsiteY5" fmla="*/ 206815 h 220449"/>
                    <a:gd name="connsiteX6" fmla="*/ 103570 w 185817"/>
                    <a:gd name="connsiteY6" fmla="*/ 220449 h 220449"/>
                    <a:gd name="connsiteX0" fmla="*/ 13560 w 202971"/>
                    <a:gd name="connsiteY0" fmla="*/ 124650 h 124650"/>
                    <a:gd name="connsiteX1" fmla="*/ 3725 w 202971"/>
                    <a:gd name="connsiteY1" fmla="*/ 97028 h 124650"/>
                    <a:gd name="connsiteX2" fmla="*/ 0 w 202971"/>
                    <a:gd name="connsiteY2" fmla="*/ 64813 h 124650"/>
                    <a:gd name="connsiteX3" fmla="*/ 200521 w 202971"/>
                    <a:gd name="connsiteY3" fmla="*/ 10412 h 124650"/>
                    <a:gd name="connsiteX4" fmla="*/ 91678 w 202971"/>
                    <a:gd name="connsiteY4" fmla="*/ 64813 h 124650"/>
                    <a:gd name="connsiteX5" fmla="*/ 97887 w 202971"/>
                    <a:gd name="connsiteY5" fmla="*/ 111016 h 124650"/>
                    <a:gd name="connsiteX6" fmla="*/ 103570 w 202971"/>
                    <a:gd name="connsiteY6" fmla="*/ 124650 h 124650"/>
                    <a:gd name="connsiteX0" fmla="*/ 13560 w 200521"/>
                    <a:gd name="connsiteY0" fmla="*/ 139793 h 139793"/>
                    <a:gd name="connsiteX1" fmla="*/ 3725 w 200521"/>
                    <a:gd name="connsiteY1" fmla="*/ 112171 h 139793"/>
                    <a:gd name="connsiteX2" fmla="*/ 0 w 200521"/>
                    <a:gd name="connsiteY2" fmla="*/ 79956 h 139793"/>
                    <a:gd name="connsiteX3" fmla="*/ 200521 w 200521"/>
                    <a:gd name="connsiteY3" fmla="*/ 25555 h 139793"/>
                    <a:gd name="connsiteX4" fmla="*/ 91678 w 200521"/>
                    <a:gd name="connsiteY4" fmla="*/ 79956 h 139793"/>
                    <a:gd name="connsiteX5" fmla="*/ 97887 w 200521"/>
                    <a:gd name="connsiteY5" fmla="*/ 126159 h 139793"/>
                    <a:gd name="connsiteX6" fmla="*/ 103570 w 200521"/>
                    <a:gd name="connsiteY6" fmla="*/ 139793 h 139793"/>
                    <a:gd name="connsiteX0" fmla="*/ 13560 w 200521"/>
                    <a:gd name="connsiteY0" fmla="*/ 177660 h 177660"/>
                    <a:gd name="connsiteX1" fmla="*/ 3725 w 200521"/>
                    <a:gd name="connsiteY1" fmla="*/ 150038 h 177660"/>
                    <a:gd name="connsiteX2" fmla="*/ 0 w 200521"/>
                    <a:gd name="connsiteY2" fmla="*/ 117823 h 177660"/>
                    <a:gd name="connsiteX3" fmla="*/ 200521 w 200521"/>
                    <a:gd name="connsiteY3" fmla="*/ 63422 h 177660"/>
                    <a:gd name="connsiteX4" fmla="*/ 91678 w 200521"/>
                    <a:gd name="connsiteY4" fmla="*/ 117823 h 177660"/>
                    <a:gd name="connsiteX5" fmla="*/ 97887 w 200521"/>
                    <a:gd name="connsiteY5" fmla="*/ 164026 h 177660"/>
                    <a:gd name="connsiteX6" fmla="*/ 103570 w 200521"/>
                    <a:gd name="connsiteY6" fmla="*/ 177660 h 177660"/>
                    <a:gd name="connsiteX0" fmla="*/ 13560 w 200521"/>
                    <a:gd name="connsiteY0" fmla="*/ 177662 h 177662"/>
                    <a:gd name="connsiteX1" fmla="*/ 3725 w 200521"/>
                    <a:gd name="connsiteY1" fmla="*/ 150040 h 177662"/>
                    <a:gd name="connsiteX2" fmla="*/ 0 w 200521"/>
                    <a:gd name="connsiteY2" fmla="*/ 117825 h 177662"/>
                    <a:gd name="connsiteX3" fmla="*/ 200521 w 200521"/>
                    <a:gd name="connsiteY3" fmla="*/ 63424 h 177662"/>
                    <a:gd name="connsiteX4" fmla="*/ 91678 w 200521"/>
                    <a:gd name="connsiteY4" fmla="*/ 117825 h 177662"/>
                    <a:gd name="connsiteX5" fmla="*/ 97887 w 200521"/>
                    <a:gd name="connsiteY5" fmla="*/ 164028 h 177662"/>
                    <a:gd name="connsiteX6" fmla="*/ 103570 w 200521"/>
                    <a:gd name="connsiteY6" fmla="*/ 177662 h 17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521" h="177662">
                      <a:moveTo>
                        <a:pt x="13560" y="177662"/>
                      </a:moveTo>
                      <a:lnTo>
                        <a:pt x="3725" y="150040"/>
                      </a:lnTo>
                      <a:cubicBezTo>
                        <a:pt x="1283" y="139635"/>
                        <a:pt x="0" y="128861"/>
                        <a:pt x="0" y="117825"/>
                      </a:cubicBezTo>
                      <a:cubicBezTo>
                        <a:pt x="11580" y="-77689"/>
                        <a:pt x="200840" y="19072"/>
                        <a:pt x="200521" y="63424"/>
                      </a:cubicBezTo>
                      <a:cubicBezTo>
                        <a:pt x="200202" y="107776"/>
                        <a:pt x="109958" y="46472"/>
                        <a:pt x="91678" y="117825"/>
                      </a:cubicBezTo>
                      <a:cubicBezTo>
                        <a:pt x="85733" y="141029"/>
                        <a:pt x="93801" y="149042"/>
                        <a:pt x="97887" y="164028"/>
                      </a:cubicBezTo>
                      <a:lnTo>
                        <a:pt x="103570" y="177662"/>
                      </a:lnTo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03019DF5-5DAE-4A3D-9B95-B7697543A1C3}"/>
                  </a:ext>
                </a:extLst>
              </p:cNvPr>
              <p:cNvSpPr/>
              <p:nvPr/>
            </p:nvSpPr>
            <p:spPr>
              <a:xfrm>
                <a:off x="2034985" y="3519351"/>
                <a:ext cx="1808688" cy="1181424"/>
              </a:xfrm>
              <a:custGeom>
                <a:avLst/>
                <a:gdLst>
                  <a:gd name="connsiteX0" fmla="*/ 886032 w 1767636"/>
                  <a:gd name="connsiteY0" fmla="*/ 0 h 1181424"/>
                  <a:gd name="connsiteX1" fmla="*/ 1767636 w 1767636"/>
                  <a:gd name="connsiteY1" fmla="*/ 521713 h 1181424"/>
                  <a:gd name="connsiteX2" fmla="*/ 1763208 w 1767636"/>
                  <a:gd name="connsiteY2" fmla="*/ 547707 h 1181424"/>
                  <a:gd name="connsiteX3" fmla="*/ 1763208 w 1767636"/>
                  <a:gd name="connsiteY3" fmla="*/ 842842 h 1181424"/>
                  <a:gd name="connsiteX4" fmla="*/ 1708122 w 1767636"/>
                  <a:gd name="connsiteY4" fmla="*/ 906716 h 1181424"/>
                  <a:gd name="connsiteX5" fmla="*/ 886078 w 1767636"/>
                  <a:gd name="connsiteY5" fmla="*/ 1181424 h 1181424"/>
                  <a:gd name="connsiteX6" fmla="*/ 413 w 1767636"/>
                  <a:gd name="connsiteY6" fmla="*/ 832946 h 1181424"/>
                  <a:gd name="connsiteX7" fmla="*/ 0 w 1767636"/>
                  <a:gd name="connsiteY7" fmla="*/ 832156 h 1181424"/>
                  <a:gd name="connsiteX8" fmla="*/ 0 w 1767636"/>
                  <a:gd name="connsiteY8" fmla="*/ 532074 h 1181424"/>
                  <a:gd name="connsiteX9" fmla="*/ 7570 w 1767636"/>
                  <a:gd name="connsiteY9" fmla="*/ 491491 h 1181424"/>
                  <a:gd name="connsiteX10" fmla="*/ 10331 w 1767636"/>
                  <a:gd name="connsiteY10" fmla="*/ 487058 h 1181424"/>
                  <a:gd name="connsiteX11" fmla="*/ 22338 w 1767636"/>
                  <a:gd name="connsiteY11" fmla="*/ 416570 h 1181424"/>
                  <a:gd name="connsiteX12" fmla="*/ 886032 w 1767636"/>
                  <a:gd name="connsiteY12" fmla="*/ 0 h 1181424"/>
                  <a:gd name="connsiteX0" fmla="*/ 907463 w 1789067"/>
                  <a:gd name="connsiteY0" fmla="*/ 0 h 1181424"/>
                  <a:gd name="connsiteX1" fmla="*/ 1789067 w 1789067"/>
                  <a:gd name="connsiteY1" fmla="*/ 521713 h 1181424"/>
                  <a:gd name="connsiteX2" fmla="*/ 1784639 w 1789067"/>
                  <a:gd name="connsiteY2" fmla="*/ 547707 h 1181424"/>
                  <a:gd name="connsiteX3" fmla="*/ 1784639 w 1789067"/>
                  <a:gd name="connsiteY3" fmla="*/ 842842 h 1181424"/>
                  <a:gd name="connsiteX4" fmla="*/ 1729553 w 1789067"/>
                  <a:gd name="connsiteY4" fmla="*/ 906716 h 1181424"/>
                  <a:gd name="connsiteX5" fmla="*/ 907509 w 1789067"/>
                  <a:gd name="connsiteY5" fmla="*/ 1181424 h 1181424"/>
                  <a:gd name="connsiteX6" fmla="*/ 21844 w 1789067"/>
                  <a:gd name="connsiteY6" fmla="*/ 832946 h 1181424"/>
                  <a:gd name="connsiteX7" fmla="*/ 0 w 1789067"/>
                  <a:gd name="connsiteY7" fmla="*/ 803581 h 1181424"/>
                  <a:gd name="connsiteX8" fmla="*/ 21431 w 1789067"/>
                  <a:gd name="connsiteY8" fmla="*/ 532074 h 1181424"/>
                  <a:gd name="connsiteX9" fmla="*/ 29001 w 1789067"/>
                  <a:gd name="connsiteY9" fmla="*/ 491491 h 1181424"/>
                  <a:gd name="connsiteX10" fmla="*/ 31762 w 1789067"/>
                  <a:gd name="connsiteY10" fmla="*/ 487058 h 1181424"/>
                  <a:gd name="connsiteX11" fmla="*/ 43769 w 1789067"/>
                  <a:gd name="connsiteY11" fmla="*/ 416570 h 1181424"/>
                  <a:gd name="connsiteX12" fmla="*/ 907463 w 1789067"/>
                  <a:gd name="connsiteY12" fmla="*/ 0 h 1181424"/>
                  <a:gd name="connsiteX0" fmla="*/ 907463 w 1789067"/>
                  <a:gd name="connsiteY0" fmla="*/ 0 h 1181424"/>
                  <a:gd name="connsiteX1" fmla="*/ 1789067 w 1789067"/>
                  <a:gd name="connsiteY1" fmla="*/ 521713 h 1181424"/>
                  <a:gd name="connsiteX2" fmla="*/ 1784639 w 1789067"/>
                  <a:gd name="connsiteY2" fmla="*/ 547707 h 1181424"/>
                  <a:gd name="connsiteX3" fmla="*/ 1784639 w 1789067"/>
                  <a:gd name="connsiteY3" fmla="*/ 842842 h 1181424"/>
                  <a:gd name="connsiteX4" fmla="*/ 1729553 w 1789067"/>
                  <a:gd name="connsiteY4" fmla="*/ 906716 h 1181424"/>
                  <a:gd name="connsiteX5" fmla="*/ 907509 w 1789067"/>
                  <a:gd name="connsiteY5" fmla="*/ 1181424 h 1181424"/>
                  <a:gd name="connsiteX6" fmla="*/ 21844 w 1789067"/>
                  <a:gd name="connsiteY6" fmla="*/ 832946 h 1181424"/>
                  <a:gd name="connsiteX7" fmla="*/ 0 w 1789067"/>
                  <a:gd name="connsiteY7" fmla="*/ 803581 h 1181424"/>
                  <a:gd name="connsiteX8" fmla="*/ 21431 w 1789067"/>
                  <a:gd name="connsiteY8" fmla="*/ 532074 h 1181424"/>
                  <a:gd name="connsiteX9" fmla="*/ 29001 w 1789067"/>
                  <a:gd name="connsiteY9" fmla="*/ 491491 h 1181424"/>
                  <a:gd name="connsiteX10" fmla="*/ 31762 w 1789067"/>
                  <a:gd name="connsiteY10" fmla="*/ 487058 h 1181424"/>
                  <a:gd name="connsiteX11" fmla="*/ 43769 w 1789067"/>
                  <a:gd name="connsiteY11" fmla="*/ 416570 h 1181424"/>
                  <a:gd name="connsiteX12" fmla="*/ 907463 w 1789067"/>
                  <a:gd name="connsiteY12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808451 w 1808451"/>
                  <a:gd name="connsiteY3" fmla="*/ 819029 h 1181424"/>
                  <a:gd name="connsiteX4" fmla="*/ 1729553 w 1808451"/>
                  <a:gd name="connsiteY4" fmla="*/ 906716 h 1181424"/>
                  <a:gd name="connsiteX5" fmla="*/ 907509 w 1808451"/>
                  <a:gd name="connsiteY5" fmla="*/ 1181424 h 1181424"/>
                  <a:gd name="connsiteX6" fmla="*/ 21844 w 1808451"/>
                  <a:gd name="connsiteY6" fmla="*/ 832946 h 1181424"/>
                  <a:gd name="connsiteX7" fmla="*/ 0 w 1808451"/>
                  <a:gd name="connsiteY7" fmla="*/ 803581 h 1181424"/>
                  <a:gd name="connsiteX8" fmla="*/ 21431 w 1808451"/>
                  <a:gd name="connsiteY8" fmla="*/ 532074 h 1181424"/>
                  <a:gd name="connsiteX9" fmla="*/ 29001 w 1808451"/>
                  <a:gd name="connsiteY9" fmla="*/ 491491 h 1181424"/>
                  <a:gd name="connsiteX10" fmla="*/ 31762 w 1808451"/>
                  <a:gd name="connsiteY10" fmla="*/ 487058 h 1181424"/>
                  <a:gd name="connsiteX11" fmla="*/ 43769 w 1808451"/>
                  <a:gd name="connsiteY11" fmla="*/ 416570 h 1181424"/>
                  <a:gd name="connsiteX12" fmla="*/ 907463 w 1808451"/>
                  <a:gd name="connsiteY12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72398 w 1808451"/>
                  <a:gd name="connsiteY3" fmla="*/ 781187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72398 w 1808451"/>
                  <a:gd name="connsiteY3" fmla="*/ 781187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7463 w 1808451"/>
                  <a:gd name="connsiteY0" fmla="*/ 0 h 1181424"/>
                  <a:gd name="connsiteX1" fmla="*/ 1789067 w 1808451"/>
                  <a:gd name="connsiteY1" fmla="*/ 521713 h 1181424"/>
                  <a:gd name="connsiteX2" fmla="*/ 1784639 w 1808451"/>
                  <a:gd name="connsiteY2" fmla="*/ 547707 h 1181424"/>
                  <a:gd name="connsiteX3" fmla="*/ 1784304 w 1808451"/>
                  <a:gd name="connsiteY3" fmla="*/ 778806 h 1181424"/>
                  <a:gd name="connsiteX4" fmla="*/ 1808451 w 1808451"/>
                  <a:gd name="connsiteY4" fmla="*/ 819029 h 1181424"/>
                  <a:gd name="connsiteX5" fmla="*/ 1729553 w 1808451"/>
                  <a:gd name="connsiteY5" fmla="*/ 906716 h 1181424"/>
                  <a:gd name="connsiteX6" fmla="*/ 907509 w 1808451"/>
                  <a:gd name="connsiteY6" fmla="*/ 1181424 h 1181424"/>
                  <a:gd name="connsiteX7" fmla="*/ 21844 w 1808451"/>
                  <a:gd name="connsiteY7" fmla="*/ 832946 h 1181424"/>
                  <a:gd name="connsiteX8" fmla="*/ 0 w 1808451"/>
                  <a:gd name="connsiteY8" fmla="*/ 803581 h 1181424"/>
                  <a:gd name="connsiteX9" fmla="*/ 21431 w 1808451"/>
                  <a:gd name="connsiteY9" fmla="*/ 532074 h 1181424"/>
                  <a:gd name="connsiteX10" fmla="*/ 29001 w 1808451"/>
                  <a:gd name="connsiteY10" fmla="*/ 491491 h 1181424"/>
                  <a:gd name="connsiteX11" fmla="*/ 31762 w 1808451"/>
                  <a:gd name="connsiteY11" fmla="*/ 487058 h 1181424"/>
                  <a:gd name="connsiteX12" fmla="*/ 43769 w 1808451"/>
                  <a:gd name="connsiteY12" fmla="*/ 416570 h 1181424"/>
                  <a:gd name="connsiteX13" fmla="*/ 907463 w 1808451"/>
                  <a:gd name="connsiteY13" fmla="*/ 0 h 1181424"/>
                  <a:gd name="connsiteX0" fmla="*/ 908041 w 1809029"/>
                  <a:gd name="connsiteY0" fmla="*/ 0 h 1181424"/>
                  <a:gd name="connsiteX1" fmla="*/ 1789645 w 1809029"/>
                  <a:gd name="connsiteY1" fmla="*/ 521713 h 1181424"/>
                  <a:gd name="connsiteX2" fmla="*/ 1785217 w 1809029"/>
                  <a:gd name="connsiteY2" fmla="*/ 547707 h 1181424"/>
                  <a:gd name="connsiteX3" fmla="*/ 1784882 w 1809029"/>
                  <a:gd name="connsiteY3" fmla="*/ 778806 h 1181424"/>
                  <a:gd name="connsiteX4" fmla="*/ 1809029 w 1809029"/>
                  <a:gd name="connsiteY4" fmla="*/ 819029 h 1181424"/>
                  <a:gd name="connsiteX5" fmla="*/ 1730131 w 1809029"/>
                  <a:gd name="connsiteY5" fmla="*/ 906716 h 1181424"/>
                  <a:gd name="connsiteX6" fmla="*/ 908087 w 1809029"/>
                  <a:gd name="connsiteY6" fmla="*/ 1181424 h 1181424"/>
                  <a:gd name="connsiteX7" fmla="*/ 22422 w 1809029"/>
                  <a:gd name="connsiteY7" fmla="*/ 832946 h 1181424"/>
                  <a:gd name="connsiteX8" fmla="*/ 578 w 1809029"/>
                  <a:gd name="connsiteY8" fmla="*/ 803581 h 1181424"/>
                  <a:gd name="connsiteX9" fmla="*/ 22009 w 1809029"/>
                  <a:gd name="connsiteY9" fmla="*/ 532074 h 1181424"/>
                  <a:gd name="connsiteX10" fmla="*/ 29579 w 1809029"/>
                  <a:gd name="connsiteY10" fmla="*/ 491491 h 1181424"/>
                  <a:gd name="connsiteX11" fmla="*/ 32340 w 1809029"/>
                  <a:gd name="connsiteY11" fmla="*/ 487058 h 1181424"/>
                  <a:gd name="connsiteX12" fmla="*/ 44347 w 1809029"/>
                  <a:gd name="connsiteY12" fmla="*/ 416570 h 1181424"/>
                  <a:gd name="connsiteX13" fmla="*/ 908041 w 1809029"/>
                  <a:gd name="connsiteY13" fmla="*/ 0 h 1181424"/>
                  <a:gd name="connsiteX0" fmla="*/ 907702 w 1808690"/>
                  <a:gd name="connsiteY0" fmla="*/ 0 h 1181424"/>
                  <a:gd name="connsiteX1" fmla="*/ 1789306 w 1808690"/>
                  <a:gd name="connsiteY1" fmla="*/ 521713 h 1181424"/>
                  <a:gd name="connsiteX2" fmla="*/ 1784878 w 1808690"/>
                  <a:gd name="connsiteY2" fmla="*/ 547707 h 1181424"/>
                  <a:gd name="connsiteX3" fmla="*/ 1784543 w 1808690"/>
                  <a:gd name="connsiteY3" fmla="*/ 778806 h 1181424"/>
                  <a:gd name="connsiteX4" fmla="*/ 1808690 w 1808690"/>
                  <a:gd name="connsiteY4" fmla="*/ 819029 h 1181424"/>
                  <a:gd name="connsiteX5" fmla="*/ 1729792 w 1808690"/>
                  <a:gd name="connsiteY5" fmla="*/ 906716 h 1181424"/>
                  <a:gd name="connsiteX6" fmla="*/ 907748 w 1808690"/>
                  <a:gd name="connsiteY6" fmla="*/ 1181424 h 1181424"/>
                  <a:gd name="connsiteX7" fmla="*/ 22083 w 1808690"/>
                  <a:gd name="connsiteY7" fmla="*/ 832946 h 1181424"/>
                  <a:gd name="connsiteX8" fmla="*/ 239 w 1808690"/>
                  <a:gd name="connsiteY8" fmla="*/ 803581 h 1181424"/>
                  <a:gd name="connsiteX9" fmla="*/ 36706 w 1808690"/>
                  <a:gd name="connsiteY9" fmla="*/ 754993 h 1181424"/>
                  <a:gd name="connsiteX10" fmla="*/ 21670 w 1808690"/>
                  <a:gd name="connsiteY10" fmla="*/ 532074 h 1181424"/>
                  <a:gd name="connsiteX11" fmla="*/ 29240 w 1808690"/>
                  <a:gd name="connsiteY11" fmla="*/ 491491 h 1181424"/>
                  <a:gd name="connsiteX12" fmla="*/ 32001 w 1808690"/>
                  <a:gd name="connsiteY12" fmla="*/ 487058 h 1181424"/>
                  <a:gd name="connsiteX13" fmla="*/ 44008 w 1808690"/>
                  <a:gd name="connsiteY13" fmla="*/ 416570 h 1181424"/>
                  <a:gd name="connsiteX14" fmla="*/ 907702 w 1808690"/>
                  <a:gd name="connsiteY14" fmla="*/ 0 h 1181424"/>
                  <a:gd name="connsiteX0" fmla="*/ 907702 w 1808690"/>
                  <a:gd name="connsiteY0" fmla="*/ 0 h 1181424"/>
                  <a:gd name="connsiteX1" fmla="*/ 1789306 w 1808690"/>
                  <a:gd name="connsiteY1" fmla="*/ 521713 h 1181424"/>
                  <a:gd name="connsiteX2" fmla="*/ 1784878 w 1808690"/>
                  <a:gd name="connsiteY2" fmla="*/ 547707 h 1181424"/>
                  <a:gd name="connsiteX3" fmla="*/ 1784543 w 1808690"/>
                  <a:gd name="connsiteY3" fmla="*/ 778806 h 1181424"/>
                  <a:gd name="connsiteX4" fmla="*/ 1808690 w 1808690"/>
                  <a:gd name="connsiteY4" fmla="*/ 819029 h 1181424"/>
                  <a:gd name="connsiteX5" fmla="*/ 1729792 w 1808690"/>
                  <a:gd name="connsiteY5" fmla="*/ 906716 h 1181424"/>
                  <a:gd name="connsiteX6" fmla="*/ 907748 w 1808690"/>
                  <a:gd name="connsiteY6" fmla="*/ 1181424 h 1181424"/>
                  <a:gd name="connsiteX7" fmla="*/ 22083 w 1808690"/>
                  <a:gd name="connsiteY7" fmla="*/ 832946 h 1181424"/>
                  <a:gd name="connsiteX8" fmla="*/ 239 w 1808690"/>
                  <a:gd name="connsiteY8" fmla="*/ 803581 h 1181424"/>
                  <a:gd name="connsiteX9" fmla="*/ 36706 w 1808690"/>
                  <a:gd name="connsiteY9" fmla="*/ 754993 h 1181424"/>
                  <a:gd name="connsiteX10" fmla="*/ 21670 w 1808690"/>
                  <a:gd name="connsiteY10" fmla="*/ 532074 h 1181424"/>
                  <a:gd name="connsiteX11" fmla="*/ 29240 w 1808690"/>
                  <a:gd name="connsiteY11" fmla="*/ 491491 h 1181424"/>
                  <a:gd name="connsiteX12" fmla="*/ 32001 w 1808690"/>
                  <a:gd name="connsiteY12" fmla="*/ 487058 h 1181424"/>
                  <a:gd name="connsiteX13" fmla="*/ 44008 w 1808690"/>
                  <a:gd name="connsiteY13" fmla="*/ 416570 h 1181424"/>
                  <a:gd name="connsiteX14" fmla="*/ 907702 w 1808690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31999 w 1808688"/>
                  <a:gd name="connsiteY12" fmla="*/ 487058 h 1181424"/>
                  <a:gd name="connsiteX13" fmla="*/ 44006 w 1808688"/>
                  <a:gd name="connsiteY13" fmla="*/ 416570 h 1181424"/>
                  <a:gd name="connsiteX14" fmla="*/ 907700 w 1808688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31999 w 1808688"/>
                  <a:gd name="connsiteY12" fmla="*/ 487058 h 1181424"/>
                  <a:gd name="connsiteX13" fmla="*/ 44006 w 1808688"/>
                  <a:gd name="connsiteY13" fmla="*/ 416570 h 1181424"/>
                  <a:gd name="connsiteX14" fmla="*/ 907700 w 1808688"/>
                  <a:gd name="connsiteY14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9238 w 1808688"/>
                  <a:gd name="connsiteY11" fmla="*/ 491491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84876 w 1808688"/>
                  <a:gd name="connsiteY2" fmla="*/ 547707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2095 w 1808688"/>
                  <a:gd name="connsiteY11" fmla="*/ 470060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  <a:gd name="connsiteX0" fmla="*/ 907700 w 1808688"/>
                  <a:gd name="connsiteY0" fmla="*/ 0 h 1181424"/>
                  <a:gd name="connsiteX1" fmla="*/ 1789304 w 1808688"/>
                  <a:gd name="connsiteY1" fmla="*/ 521713 h 1181424"/>
                  <a:gd name="connsiteX2" fmla="*/ 1794401 w 1808688"/>
                  <a:gd name="connsiteY2" fmla="*/ 552470 h 1181424"/>
                  <a:gd name="connsiteX3" fmla="*/ 1784541 w 1808688"/>
                  <a:gd name="connsiteY3" fmla="*/ 778806 h 1181424"/>
                  <a:gd name="connsiteX4" fmla="*/ 1808688 w 1808688"/>
                  <a:gd name="connsiteY4" fmla="*/ 819029 h 1181424"/>
                  <a:gd name="connsiteX5" fmla="*/ 1729790 w 1808688"/>
                  <a:gd name="connsiteY5" fmla="*/ 906716 h 1181424"/>
                  <a:gd name="connsiteX6" fmla="*/ 907746 w 1808688"/>
                  <a:gd name="connsiteY6" fmla="*/ 1181424 h 1181424"/>
                  <a:gd name="connsiteX7" fmla="*/ 22081 w 1808688"/>
                  <a:gd name="connsiteY7" fmla="*/ 832946 h 1181424"/>
                  <a:gd name="connsiteX8" fmla="*/ 237 w 1808688"/>
                  <a:gd name="connsiteY8" fmla="*/ 803581 h 1181424"/>
                  <a:gd name="connsiteX9" fmla="*/ 36704 w 1808688"/>
                  <a:gd name="connsiteY9" fmla="*/ 764518 h 1181424"/>
                  <a:gd name="connsiteX10" fmla="*/ 21668 w 1808688"/>
                  <a:gd name="connsiteY10" fmla="*/ 532074 h 1181424"/>
                  <a:gd name="connsiteX11" fmla="*/ 22095 w 1808688"/>
                  <a:gd name="connsiteY11" fmla="*/ 470060 h 1181424"/>
                  <a:gd name="connsiteX12" fmla="*/ 44006 w 1808688"/>
                  <a:gd name="connsiteY12" fmla="*/ 416570 h 1181424"/>
                  <a:gd name="connsiteX13" fmla="*/ 907700 w 1808688"/>
                  <a:gd name="connsiteY13" fmla="*/ 0 h 118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08688" h="1181424">
                    <a:moveTo>
                      <a:pt x="907700" y="0"/>
                    </a:moveTo>
                    <a:cubicBezTo>
                      <a:pt x="1394597" y="0"/>
                      <a:pt x="1789304" y="233579"/>
                      <a:pt x="1789304" y="521713"/>
                    </a:cubicBezTo>
                    <a:lnTo>
                      <a:pt x="1794401" y="552470"/>
                    </a:lnTo>
                    <a:cubicBezTo>
                      <a:pt x="1800639" y="621565"/>
                      <a:pt x="1787828" y="702568"/>
                      <a:pt x="1784541" y="778806"/>
                    </a:cubicBezTo>
                    <a:lnTo>
                      <a:pt x="1808688" y="819029"/>
                    </a:lnTo>
                    <a:lnTo>
                      <a:pt x="1729790" y="906716"/>
                    </a:lnTo>
                    <a:cubicBezTo>
                      <a:pt x="1561208" y="1071411"/>
                      <a:pt x="1256120" y="1181424"/>
                      <a:pt x="907746" y="1181424"/>
                    </a:cubicBezTo>
                    <a:cubicBezTo>
                      <a:pt x="509603" y="1181424"/>
                      <a:pt x="168000" y="1037733"/>
                      <a:pt x="22081" y="832946"/>
                    </a:cubicBezTo>
                    <a:cubicBezTo>
                      <a:pt x="14800" y="823158"/>
                      <a:pt x="-2200" y="814986"/>
                      <a:pt x="237" y="803581"/>
                    </a:cubicBezTo>
                    <a:cubicBezTo>
                      <a:pt x="2674" y="792176"/>
                      <a:pt x="9320" y="788337"/>
                      <a:pt x="36704" y="764518"/>
                    </a:cubicBezTo>
                    <a:cubicBezTo>
                      <a:pt x="40276" y="719267"/>
                      <a:pt x="16959" y="568450"/>
                      <a:pt x="21668" y="532074"/>
                    </a:cubicBezTo>
                    <a:cubicBezTo>
                      <a:pt x="21668" y="517679"/>
                      <a:pt x="17221" y="482533"/>
                      <a:pt x="22095" y="470060"/>
                    </a:cubicBezTo>
                    <a:lnTo>
                      <a:pt x="44006" y="416570"/>
                    </a:lnTo>
                    <a:cubicBezTo>
                      <a:pt x="126213" y="178834"/>
                      <a:pt x="481664" y="0"/>
                      <a:pt x="90770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0">
                    <a:srgbClr val="ED7D31">
                      <a:lumMod val="75000"/>
                    </a:srgbClr>
                  </a:gs>
                  <a:gs pos="50000">
                    <a:srgbClr val="FFC000"/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151B6E3A-37DE-46FA-9E64-81B46069A9F4}"/>
                  </a:ext>
                </a:extLst>
              </p:cNvPr>
              <p:cNvSpPr/>
              <p:nvPr/>
            </p:nvSpPr>
            <p:spPr>
              <a:xfrm>
                <a:off x="2094404" y="3552825"/>
                <a:ext cx="1696546" cy="881063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D6E699B3-8F15-406A-98AD-11A2A0EF30A5}"/>
                  </a:ext>
                </a:extLst>
              </p:cNvPr>
              <p:cNvGrpSpPr/>
              <p:nvPr/>
            </p:nvGrpSpPr>
            <p:grpSpPr>
              <a:xfrm>
                <a:off x="2143125" y="3538538"/>
                <a:ext cx="1657350" cy="1200268"/>
                <a:chOff x="2143125" y="3538538"/>
                <a:chExt cx="1657350" cy="1200268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F7F38559-2231-4256-8CDF-298F2EFB0083}"/>
                    </a:ext>
                  </a:extLst>
                </p:cNvPr>
                <p:cNvSpPr/>
                <p:nvPr/>
              </p:nvSpPr>
              <p:spPr>
                <a:xfrm>
                  <a:off x="2143125" y="3538538"/>
                  <a:ext cx="1657350" cy="1200268"/>
                </a:xfrm>
                <a:custGeom>
                  <a:avLst/>
                  <a:gdLst>
                    <a:gd name="connsiteX0" fmla="*/ 695340 w 1588716"/>
                    <a:gd name="connsiteY0" fmla="*/ 2293 h 1212086"/>
                    <a:gd name="connsiteX1" fmla="*/ 238140 w 1588716"/>
                    <a:gd name="connsiteY1" fmla="*/ 135643 h 1212086"/>
                    <a:gd name="connsiteX2" fmla="*/ 15 w 1588716"/>
                    <a:gd name="connsiteY2" fmla="*/ 369005 h 1212086"/>
                    <a:gd name="connsiteX3" fmla="*/ 247665 w 1588716"/>
                    <a:gd name="connsiteY3" fmla="*/ 507118 h 1212086"/>
                    <a:gd name="connsiteX4" fmla="*/ 323865 w 1588716"/>
                    <a:gd name="connsiteY4" fmla="*/ 664280 h 1212086"/>
                    <a:gd name="connsiteX5" fmla="*/ 623903 w 1588716"/>
                    <a:gd name="connsiteY5" fmla="*/ 649993 h 1212086"/>
                    <a:gd name="connsiteX6" fmla="*/ 714390 w 1588716"/>
                    <a:gd name="connsiteY6" fmla="*/ 907168 h 1212086"/>
                    <a:gd name="connsiteX7" fmla="*/ 766778 w 1588716"/>
                    <a:gd name="connsiteY7" fmla="*/ 1202443 h 1212086"/>
                    <a:gd name="connsiteX8" fmla="*/ 914415 w 1588716"/>
                    <a:gd name="connsiteY8" fmla="*/ 1111955 h 1212086"/>
                    <a:gd name="connsiteX9" fmla="*/ 814403 w 1588716"/>
                    <a:gd name="connsiteY9" fmla="*/ 830968 h 1212086"/>
                    <a:gd name="connsiteX10" fmla="*/ 866790 w 1588716"/>
                    <a:gd name="connsiteY10" fmla="*/ 592843 h 1212086"/>
                    <a:gd name="connsiteX11" fmla="*/ 1076340 w 1588716"/>
                    <a:gd name="connsiteY11" fmla="*/ 645230 h 1212086"/>
                    <a:gd name="connsiteX12" fmla="*/ 1109678 w 1588716"/>
                    <a:gd name="connsiteY12" fmla="*/ 902405 h 1212086"/>
                    <a:gd name="connsiteX13" fmla="*/ 1233503 w 1588716"/>
                    <a:gd name="connsiteY13" fmla="*/ 883355 h 1212086"/>
                    <a:gd name="connsiteX14" fmla="*/ 1219215 w 1588716"/>
                    <a:gd name="connsiteY14" fmla="*/ 640468 h 1212086"/>
                    <a:gd name="connsiteX15" fmla="*/ 1314465 w 1588716"/>
                    <a:gd name="connsiteY15" fmla="*/ 549980 h 1212086"/>
                    <a:gd name="connsiteX16" fmla="*/ 1485915 w 1588716"/>
                    <a:gd name="connsiteY16" fmla="*/ 659518 h 1212086"/>
                    <a:gd name="connsiteX17" fmla="*/ 1528778 w 1588716"/>
                    <a:gd name="connsiteY17" fmla="*/ 554743 h 1212086"/>
                    <a:gd name="connsiteX18" fmla="*/ 1585928 w 1588716"/>
                    <a:gd name="connsiteY18" fmla="*/ 459493 h 1212086"/>
                    <a:gd name="connsiteX19" fmla="*/ 1433528 w 1588716"/>
                    <a:gd name="connsiteY19" fmla="*/ 230893 h 1212086"/>
                    <a:gd name="connsiteX20" fmla="*/ 1133490 w 1588716"/>
                    <a:gd name="connsiteY20" fmla="*/ 64205 h 1212086"/>
                    <a:gd name="connsiteX21" fmla="*/ 695340 w 1588716"/>
                    <a:gd name="connsiteY21" fmla="*/ 2293 h 121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88716" h="1212086">
                      <a:moveTo>
                        <a:pt x="695340" y="2293"/>
                      </a:moveTo>
                      <a:cubicBezTo>
                        <a:pt x="546115" y="14199"/>
                        <a:pt x="354027" y="74524"/>
                        <a:pt x="238140" y="135643"/>
                      </a:cubicBezTo>
                      <a:cubicBezTo>
                        <a:pt x="122253" y="196762"/>
                        <a:pt x="-1572" y="307093"/>
                        <a:pt x="15" y="369005"/>
                      </a:cubicBezTo>
                      <a:cubicBezTo>
                        <a:pt x="1602" y="430917"/>
                        <a:pt x="193690" y="457906"/>
                        <a:pt x="247665" y="507118"/>
                      </a:cubicBezTo>
                      <a:cubicBezTo>
                        <a:pt x="301640" y="556330"/>
                        <a:pt x="261159" y="640468"/>
                        <a:pt x="323865" y="664280"/>
                      </a:cubicBezTo>
                      <a:cubicBezTo>
                        <a:pt x="386571" y="688092"/>
                        <a:pt x="558816" y="609512"/>
                        <a:pt x="623903" y="649993"/>
                      </a:cubicBezTo>
                      <a:cubicBezTo>
                        <a:pt x="688990" y="690474"/>
                        <a:pt x="690578" y="815093"/>
                        <a:pt x="714390" y="907168"/>
                      </a:cubicBezTo>
                      <a:cubicBezTo>
                        <a:pt x="738202" y="999243"/>
                        <a:pt x="733441" y="1168312"/>
                        <a:pt x="766778" y="1202443"/>
                      </a:cubicBezTo>
                      <a:cubicBezTo>
                        <a:pt x="800115" y="1236574"/>
                        <a:pt x="906478" y="1173867"/>
                        <a:pt x="914415" y="1111955"/>
                      </a:cubicBezTo>
                      <a:cubicBezTo>
                        <a:pt x="922352" y="1050043"/>
                        <a:pt x="822340" y="917487"/>
                        <a:pt x="814403" y="830968"/>
                      </a:cubicBezTo>
                      <a:cubicBezTo>
                        <a:pt x="806466" y="744449"/>
                        <a:pt x="823134" y="623799"/>
                        <a:pt x="866790" y="592843"/>
                      </a:cubicBezTo>
                      <a:cubicBezTo>
                        <a:pt x="910446" y="561887"/>
                        <a:pt x="1035859" y="593636"/>
                        <a:pt x="1076340" y="645230"/>
                      </a:cubicBezTo>
                      <a:cubicBezTo>
                        <a:pt x="1116821" y="696824"/>
                        <a:pt x="1083484" y="862718"/>
                        <a:pt x="1109678" y="902405"/>
                      </a:cubicBezTo>
                      <a:cubicBezTo>
                        <a:pt x="1135872" y="942092"/>
                        <a:pt x="1215247" y="927011"/>
                        <a:pt x="1233503" y="883355"/>
                      </a:cubicBezTo>
                      <a:cubicBezTo>
                        <a:pt x="1251759" y="839699"/>
                        <a:pt x="1205721" y="696030"/>
                        <a:pt x="1219215" y="640468"/>
                      </a:cubicBezTo>
                      <a:cubicBezTo>
                        <a:pt x="1232709" y="584906"/>
                        <a:pt x="1270015" y="546805"/>
                        <a:pt x="1314465" y="549980"/>
                      </a:cubicBezTo>
                      <a:cubicBezTo>
                        <a:pt x="1358915" y="553155"/>
                        <a:pt x="1450196" y="658724"/>
                        <a:pt x="1485915" y="659518"/>
                      </a:cubicBezTo>
                      <a:cubicBezTo>
                        <a:pt x="1521634" y="660312"/>
                        <a:pt x="1512109" y="588080"/>
                        <a:pt x="1528778" y="554743"/>
                      </a:cubicBezTo>
                      <a:cubicBezTo>
                        <a:pt x="1545447" y="521406"/>
                        <a:pt x="1601803" y="513468"/>
                        <a:pt x="1585928" y="459493"/>
                      </a:cubicBezTo>
                      <a:cubicBezTo>
                        <a:pt x="1570053" y="405518"/>
                        <a:pt x="1508934" y="296774"/>
                        <a:pt x="1433528" y="230893"/>
                      </a:cubicBezTo>
                      <a:cubicBezTo>
                        <a:pt x="1358122" y="165012"/>
                        <a:pt x="1257315" y="101511"/>
                        <a:pt x="1133490" y="64205"/>
                      </a:cubicBezTo>
                      <a:cubicBezTo>
                        <a:pt x="1009665" y="26899"/>
                        <a:pt x="844565" y="-9613"/>
                        <a:pt x="695340" y="2293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A8B486B2-B24E-4998-92BF-7626CD26F1B5}"/>
                    </a:ext>
                  </a:extLst>
                </p:cNvPr>
                <p:cNvGrpSpPr/>
                <p:nvPr/>
              </p:nvGrpSpPr>
              <p:grpSpPr>
                <a:xfrm>
                  <a:off x="2514925" y="3603781"/>
                  <a:ext cx="952150" cy="435894"/>
                  <a:chOff x="2514925" y="3603781"/>
                  <a:chExt cx="952150" cy="435894"/>
                </a:xfrm>
              </p:grpSpPr>
              <p:sp>
                <p:nvSpPr>
                  <p:cNvPr id="687" name="フリーフォーム: 図形 686">
                    <a:extLst>
                      <a:ext uri="{FF2B5EF4-FFF2-40B4-BE49-F238E27FC236}">
                        <a16:creationId xmlns:a16="http://schemas.microsoft.com/office/drawing/2014/main" id="{FC084B03-F3B6-4D80-B63D-DDBCB8E16D47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514925" y="3696649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255CFFD8-7074-4D56-934E-D822B63E0F92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857826" y="3603781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C11C7555-749C-4A9A-BEEF-460750BB0CD0}"/>
                      </a:ext>
                    </a:extLst>
                  </p:cNvPr>
                  <p:cNvSpPr/>
                  <p:nvPr/>
                </p:nvSpPr>
                <p:spPr>
                  <a:xfrm rot="155048">
                    <a:off x="2655420" y="3789518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AD8CE055-F77E-4E5A-B4E6-6A2297C608BB}"/>
                      </a:ext>
                    </a:extLst>
                  </p:cNvPr>
                  <p:cNvSpPr/>
                  <p:nvPr/>
                </p:nvSpPr>
                <p:spPr>
                  <a:xfrm rot="155048">
                    <a:off x="3010225" y="3791899"/>
                    <a:ext cx="456850" cy="247776"/>
                  </a:xfrm>
                  <a:custGeom>
                    <a:avLst/>
                    <a:gdLst>
                      <a:gd name="connsiteX0" fmla="*/ 1159719 w 2741807"/>
                      <a:gd name="connsiteY0" fmla="*/ 1745911 h 1921419"/>
                      <a:gd name="connsiteX1" fmla="*/ 1169388 w 2741807"/>
                      <a:gd name="connsiteY1" fmla="*/ 1748571 h 1921419"/>
                      <a:gd name="connsiteX2" fmla="*/ 1298187 w 2741807"/>
                      <a:gd name="connsiteY2" fmla="*/ 1809404 h 1921419"/>
                      <a:gd name="connsiteX3" fmla="*/ 1307590 w 2741807"/>
                      <a:gd name="connsiteY3" fmla="*/ 1838111 h 1921419"/>
                      <a:gd name="connsiteX4" fmla="*/ 1256213 w 2741807"/>
                      <a:gd name="connsiteY4" fmla="*/ 1910908 h 1921419"/>
                      <a:gd name="connsiteX5" fmla="*/ 1221121 w 2741807"/>
                      <a:gd name="connsiteY5" fmla="*/ 1918600 h 1921419"/>
                      <a:gd name="connsiteX6" fmla="*/ 1092322 w 2741807"/>
                      <a:gd name="connsiteY6" fmla="*/ 1857768 h 1921419"/>
                      <a:gd name="connsiteX7" fmla="*/ 1082919 w 2741807"/>
                      <a:gd name="connsiteY7" fmla="*/ 1829061 h 1921419"/>
                      <a:gd name="connsiteX8" fmla="*/ 1134296 w 2741807"/>
                      <a:gd name="connsiteY8" fmla="*/ 1756263 h 1921419"/>
                      <a:gd name="connsiteX9" fmla="*/ 1159719 w 2741807"/>
                      <a:gd name="connsiteY9" fmla="*/ 1745911 h 1921419"/>
                      <a:gd name="connsiteX10" fmla="*/ 2130688 w 2741807"/>
                      <a:gd name="connsiteY10" fmla="*/ 1489308 h 1921419"/>
                      <a:gd name="connsiteX11" fmla="*/ 2144419 w 2741807"/>
                      <a:gd name="connsiteY11" fmla="*/ 1493085 h 1921419"/>
                      <a:gd name="connsiteX12" fmla="*/ 2327321 w 2741807"/>
                      <a:gd name="connsiteY12" fmla="*/ 1579471 h 1921419"/>
                      <a:gd name="connsiteX13" fmla="*/ 2340674 w 2741807"/>
                      <a:gd name="connsiteY13" fmla="*/ 1620237 h 1921419"/>
                      <a:gd name="connsiteX14" fmla="*/ 2267715 w 2741807"/>
                      <a:gd name="connsiteY14" fmla="*/ 1723614 h 1921419"/>
                      <a:gd name="connsiteX15" fmla="*/ 2217882 w 2741807"/>
                      <a:gd name="connsiteY15" fmla="*/ 1734537 h 1921419"/>
                      <a:gd name="connsiteX16" fmla="*/ 2034979 w 2741807"/>
                      <a:gd name="connsiteY16" fmla="*/ 1648151 h 1921419"/>
                      <a:gd name="connsiteX17" fmla="*/ 2021626 w 2741807"/>
                      <a:gd name="connsiteY17" fmla="*/ 1607385 h 1921419"/>
                      <a:gd name="connsiteX18" fmla="*/ 2094585 w 2741807"/>
                      <a:gd name="connsiteY18" fmla="*/ 1504008 h 1921419"/>
                      <a:gd name="connsiteX19" fmla="*/ 2130688 w 2741807"/>
                      <a:gd name="connsiteY19" fmla="*/ 1489308 h 1921419"/>
                      <a:gd name="connsiteX20" fmla="*/ 817181 w 2741807"/>
                      <a:gd name="connsiteY20" fmla="*/ 1404340 h 1921419"/>
                      <a:gd name="connsiteX21" fmla="*/ 826668 w 2741807"/>
                      <a:gd name="connsiteY21" fmla="*/ 1406950 h 1921419"/>
                      <a:gd name="connsiteX22" fmla="*/ 953046 w 2741807"/>
                      <a:gd name="connsiteY22" fmla="*/ 1466639 h 1921419"/>
                      <a:gd name="connsiteX23" fmla="*/ 962272 w 2741807"/>
                      <a:gd name="connsiteY23" fmla="*/ 1494806 h 1921419"/>
                      <a:gd name="connsiteX24" fmla="*/ 911861 w 2741807"/>
                      <a:gd name="connsiteY24" fmla="*/ 1566235 h 1921419"/>
                      <a:gd name="connsiteX25" fmla="*/ 877428 w 2741807"/>
                      <a:gd name="connsiteY25" fmla="*/ 1573782 h 1921419"/>
                      <a:gd name="connsiteX26" fmla="*/ 751051 w 2741807"/>
                      <a:gd name="connsiteY26" fmla="*/ 1514094 h 1921419"/>
                      <a:gd name="connsiteX27" fmla="*/ 741825 w 2741807"/>
                      <a:gd name="connsiteY27" fmla="*/ 1485926 h 1921419"/>
                      <a:gd name="connsiteX28" fmla="*/ 792236 w 2741807"/>
                      <a:gd name="connsiteY28" fmla="*/ 1414498 h 1921419"/>
                      <a:gd name="connsiteX29" fmla="*/ 817181 w 2741807"/>
                      <a:gd name="connsiteY29" fmla="*/ 1404340 h 1921419"/>
                      <a:gd name="connsiteX30" fmla="*/ 105143 w 2741807"/>
                      <a:gd name="connsiteY30" fmla="*/ 1166069 h 1921419"/>
                      <a:gd name="connsiteX31" fmla="*/ 117812 w 2741807"/>
                      <a:gd name="connsiteY31" fmla="*/ 1169554 h 1921419"/>
                      <a:gd name="connsiteX32" fmla="*/ 286572 w 2741807"/>
                      <a:gd name="connsiteY32" fmla="*/ 1249260 h 1921419"/>
                      <a:gd name="connsiteX33" fmla="*/ 298892 w 2741807"/>
                      <a:gd name="connsiteY33" fmla="*/ 1286874 h 1921419"/>
                      <a:gd name="connsiteX34" fmla="*/ 231575 w 2741807"/>
                      <a:gd name="connsiteY34" fmla="*/ 1382257 h 1921419"/>
                      <a:gd name="connsiteX35" fmla="*/ 185595 w 2741807"/>
                      <a:gd name="connsiteY35" fmla="*/ 1392336 h 1921419"/>
                      <a:gd name="connsiteX36" fmla="*/ 16835 w 2741807"/>
                      <a:gd name="connsiteY36" fmla="*/ 1312630 h 1921419"/>
                      <a:gd name="connsiteX37" fmla="*/ 4515 w 2741807"/>
                      <a:gd name="connsiteY37" fmla="*/ 1275016 h 1921419"/>
                      <a:gd name="connsiteX38" fmla="*/ 71832 w 2741807"/>
                      <a:gd name="connsiteY38" fmla="*/ 1179632 h 1921419"/>
                      <a:gd name="connsiteX39" fmla="*/ 105143 w 2741807"/>
                      <a:gd name="connsiteY39" fmla="*/ 1166069 h 1921419"/>
                      <a:gd name="connsiteX40" fmla="*/ 1478078 w 2741807"/>
                      <a:gd name="connsiteY40" fmla="*/ 1113655 h 1921419"/>
                      <a:gd name="connsiteX41" fmla="*/ 1490747 w 2741807"/>
                      <a:gd name="connsiteY41" fmla="*/ 1117140 h 1921419"/>
                      <a:gd name="connsiteX42" fmla="*/ 1659507 w 2741807"/>
                      <a:gd name="connsiteY42" fmla="*/ 1196846 h 1921419"/>
                      <a:gd name="connsiteX43" fmla="*/ 1671827 w 2741807"/>
                      <a:gd name="connsiteY43" fmla="*/ 1234460 h 1921419"/>
                      <a:gd name="connsiteX44" fmla="*/ 1604510 w 2741807"/>
                      <a:gd name="connsiteY44" fmla="*/ 1329843 h 1921419"/>
                      <a:gd name="connsiteX45" fmla="*/ 1558530 w 2741807"/>
                      <a:gd name="connsiteY45" fmla="*/ 1339922 h 1921419"/>
                      <a:gd name="connsiteX46" fmla="*/ 1389770 w 2741807"/>
                      <a:gd name="connsiteY46" fmla="*/ 1260216 h 1921419"/>
                      <a:gd name="connsiteX47" fmla="*/ 1377450 w 2741807"/>
                      <a:gd name="connsiteY47" fmla="*/ 1222602 h 1921419"/>
                      <a:gd name="connsiteX48" fmla="*/ 1444767 w 2741807"/>
                      <a:gd name="connsiteY48" fmla="*/ 1127218 h 1921419"/>
                      <a:gd name="connsiteX49" fmla="*/ 1478078 w 2741807"/>
                      <a:gd name="connsiteY49" fmla="*/ 1113655 h 1921419"/>
                      <a:gd name="connsiteX50" fmla="*/ 2593336 w 2741807"/>
                      <a:gd name="connsiteY50" fmla="*/ 1019926 h 1921419"/>
                      <a:gd name="connsiteX51" fmla="*/ 2602823 w 2741807"/>
                      <a:gd name="connsiteY51" fmla="*/ 1022536 h 1921419"/>
                      <a:gd name="connsiteX52" fmla="*/ 2729200 w 2741807"/>
                      <a:gd name="connsiteY52" fmla="*/ 1082224 h 1921419"/>
                      <a:gd name="connsiteX53" fmla="*/ 2738426 w 2741807"/>
                      <a:gd name="connsiteY53" fmla="*/ 1110391 h 1921419"/>
                      <a:gd name="connsiteX54" fmla="*/ 2688015 w 2741807"/>
                      <a:gd name="connsiteY54" fmla="*/ 1181819 h 1921419"/>
                      <a:gd name="connsiteX55" fmla="*/ 2653583 w 2741807"/>
                      <a:gd name="connsiteY55" fmla="*/ 1189366 h 1921419"/>
                      <a:gd name="connsiteX56" fmla="*/ 2527206 w 2741807"/>
                      <a:gd name="connsiteY56" fmla="*/ 1129678 h 1921419"/>
                      <a:gd name="connsiteX57" fmla="*/ 2517980 w 2741807"/>
                      <a:gd name="connsiteY57" fmla="*/ 1101511 h 1921419"/>
                      <a:gd name="connsiteX58" fmla="*/ 2568391 w 2741807"/>
                      <a:gd name="connsiteY58" fmla="*/ 1030083 h 1921419"/>
                      <a:gd name="connsiteX59" fmla="*/ 2593336 w 2741807"/>
                      <a:gd name="connsiteY59" fmla="*/ 1019926 h 1921419"/>
                      <a:gd name="connsiteX60" fmla="*/ 705728 w 2741807"/>
                      <a:gd name="connsiteY60" fmla="*/ 910360 h 1921419"/>
                      <a:gd name="connsiteX61" fmla="*/ 715215 w 2741807"/>
                      <a:gd name="connsiteY61" fmla="*/ 912970 h 1921419"/>
                      <a:gd name="connsiteX62" fmla="*/ 841592 w 2741807"/>
                      <a:gd name="connsiteY62" fmla="*/ 972658 h 1921419"/>
                      <a:gd name="connsiteX63" fmla="*/ 850818 w 2741807"/>
                      <a:gd name="connsiteY63" fmla="*/ 1000825 h 1921419"/>
                      <a:gd name="connsiteX64" fmla="*/ 800407 w 2741807"/>
                      <a:gd name="connsiteY64" fmla="*/ 1072253 h 1921419"/>
                      <a:gd name="connsiteX65" fmla="*/ 765975 w 2741807"/>
                      <a:gd name="connsiteY65" fmla="*/ 1079800 h 1921419"/>
                      <a:gd name="connsiteX66" fmla="*/ 639598 w 2741807"/>
                      <a:gd name="connsiteY66" fmla="*/ 1020112 h 1921419"/>
                      <a:gd name="connsiteX67" fmla="*/ 630372 w 2741807"/>
                      <a:gd name="connsiteY67" fmla="*/ 991945 h 1921419"/>
                      <a:gd name="connsiteX68" fmla="*/ 680783 w 2741807"/>
                      <a:gd name="connsiteY68" fmla="*/ 920517 h 1921419"/>
                      <a:gd name="connsiteX69" fmla="*/ 705728 w 2741807"/>
                      <a:gd name="connsiteY69" fmla="*/ 910360 h 1921419"/>
                      <a:gd name="connsiteX70" fmla="*/ 2064818 w 2741807"/>
                      <a:gd name="connsiteY70" fmla="*/ 747894 h 1921419"/>
                      <a:gd name="connsiteX71" fmla="*/ 2077487 w 2741807"/>
                      <a:gd name="connsiteY71" fmla="*/ 751379 h 1921419"/>
                      <a:gd name="connsiteX72" fmla="*/ 2246247 w 2741807"/>
                      <a:gd name="connsiteY72" fmla="*/ 831086 h 1921419"/>
                      <a:gd name="connsiteX73" fmla="*/ 2258567 w 2741807"/>
                      <a:gd name="connsiteY73" fmla="*/ 868700 h 1921419"/>
                      <a:gd name="connsiteX74" fmla="*/ 2191250 w 2741807"/>
                      <a:gd name="connsiteY74" fmla="*/ 964083 h 1921419"/>
                      <a:gd name="connsiteX75" fmla="*/ 2145270 w 2741807"/>
                      <a:gd name="connsiteY75" fmla="*/ 974161 h 1921419"/>
                      <a:gd name="connsiteX76" fmla="*/ 1976510 w 2741807"/>
                      <a:gd name="connsiteY76" fmla="*/ 894455 h 1921419"/>
                      <a:gd name="connsiteX77" fmla="*/ 1964190 w 2741807"/>
                      <a:gd name="connsiteY77" fmla="*/ 856841 h 1921419"/>
                      <a:gd name="connsiteX78" fmla="*/ 2031508 w 2741807"/>
                      <a:gd name="connsiteY78" fmla="*/ 761458 h 1921419"/>
                      <a:gd name="connsiteX79" fmla="*/ 2064818 w 2741807"/>
                      <a:gd name="connsiteY79" fmla="*/ 747894 h 1921419"/>
                      <a:gd name="connsiteX80" fmla="*/ 951024 w 2741807"/>
                      <a:gd name="connsiteY80" fmla="*/ 554892 h 1921419"/>
                      <a:gd name="connsiteX81" fmla="*/ 963693 w 2741807"/>
                      <a:gd name="connsiteY81" fmla="*/ 558377 h 1921419"/>
                      <a:gd name="connsiteX82" fmla="*/ 1132453 w 2741807"/>
                      <a:gd name="connsiteY82" fmla="*/ 638084 h 1921419"/>
                      <a:gd name="connsiteX83" fmla="*/ 1144773 w 2741807"/>
                      <a:gd name="connsiteY83" fmla="*/ 675698 h 1921419"/>
                      <a:gd name="connsiteX84" fmla="*/ 1077456 w 2741807"/>
                      <a:gd name="connsiteY84" fmla="*/ 771081 h 1921419"/>
                      <a:gd name="connsiteX85" fmla="*/ 1031476 w 2741807"/>
                      <a:gd name="connsiteY85" fmla="*/ 781159 h 1921419"/>
                      <a:gd name="connsiteX86" fmla="*/ 862716 w 2741807"/>
                      <a:gd name="connsiteY86" fmla="*/ 701453 h 1921419"/>
                      <a:gd name="connsiteX87" fmla="*/ 850396 w 2741807"/>
                      <a:gd name="connsiteY87" fmla="*/ 663839 h 1921419"/>
                      <a:gd name="connsiteX88" fmla="*/ 917713 w 2741807"/>
                      <a:gd name="connsiteY88" fmla="*/ 568456 h 1921419"/>
                      <a:gd name="connsiteX89" fmla="*/ 951024 w 2741807"/>
                      <a:gd name="connsiteY89" fmla="*/ 554892 h 1921419"/>
                      <a:gd name="connsiteX90" fmla="*/ 139697 w 2741807"/>
                      <a:gd name="connsiteY90" fmla="*/ 554840 h 1921419"/>
                      <a:gd name="connsiteX91" fmla="*/ 149184 w 2741807"/>
                      <a:gd name="connsiteY91" fmla="*/ 557450 h 1921419"/>
                      <a:gd name="connsiteX92" fmla="*/ 275561 w 2741807"/>
                      <a:gd name="connsiteY92" fmla="*/ 617138 h 1921419"/>
                      <a:gd name="connsiteX93" fmla="*/ 284787 w 2741807"/>
                      <a:gd name="connsiteY93" fmla="*/ 645305 h 1921419"/>
                      <a:gd name="connsiteX94" fmla="*/ 234376 w 2741807"/>
                      <a:gd name="connsiteY94" fmla="*/ 716733 h 1921419"/>
                      <a:gd name="connsiteX95" fmla="*/ 199944 w 2741807"/>
                      <a:gd name="connsiteY95" fmla="*/ 724280 h 1921419"/>
                      <a:gd name="connsiteX96" fmla="*/ 73567 w 2741807"/>
                      <a:gd name="connsiteY96" fmla="*/ 664592 h 1921419"/>
                      <a:gd name="connsiteX97" fmla="*/ 64341 w 2741807"/>
                      <a:gd name="connsiteY97" fmla="*/ 636425 h 1921419"/>
                      <a:gd name="connsiteX98" fmla="*/ 114752 w 2741807"/>
                      <a:gd name="connsiteY98" fmla="*/ 564997 h 1921419"/>
                      <a:gd name="connsiteX99" fmla="*/ 139697 w 2741807"/>
                      <a:gd name="connsiteY99" fmla="*/ 554840 h 1921419"/>
                      <a:gd name="connsiteX100" fmla="*/ 2543543 w 2741807"/>
                      <a:gd name="connsiteY100" fmla="*/ 525988 h 1921419"/>
                      <a:gd name="connsiteX101" fmla="*/ 2556212 w 2741807"/>
                      <a:gd name="connsiteY101" fmla="*/ 529473 h 1921419"/>
                      <a:gd name="connsiteX102" fmla="*/ 2724972 w 2741807"/>
                      <a:gd name="connsiteY102" fmla="*/ 609180 h 1921419"/>
                      <a:gd name="connsiteX103" fmla="*/ 2737292 w 2741807"/>
                      <a:gd name="connsiteY103" fmla="*/ 646794 h 1921419"/>
                      <a:gd name="connsiteX104" fmla="*/ 2669975 w 2741807"/>
                      <a:gd name="connsiteY104" fmla="*/ 742177 h 1921419"/>
                      <a:gd name="connsiteX105" fmla="*/ 2623995 w 2741807"/>
                      <a:gd name="connsiteY105" fmla="*/ 752255 h 1921419"/>
                      <a:gd name="connsiteX106" fmla="*/ 2455235 w 2741807"/>
                      <a:gd name="connsiteY106" fmla="*/ 672549 h 1921419"/>
                      <a:gd name="connsiteX107" fmla="*/ 2442915 w 2741807"/>
                      <a:gd name="connsiteY107" fmla="*/ 634935 h 1921419"/>
                      <a:gd name="connsiteX108" fmla="*/ 2510233 w 2741807"/>
                      <a:gd name="connsiteY108" fmla="*/ 539552 h 1921419"/>
                      <a:gd name="connsiteX109" fmla="*/ 2543543 w 2741807"/>
                      <a:gd name="connsiteY109" fmla="*/ 525988 h 1921419"/>
                      <a:gd name="connsiteX110" fmla="*/ 1557017 w 2741807"/>
                      <a:gd name="connsiteY110" fmla="*/ 387200 h 1921419"/>
                      <a:gd name="connsiteX111" fmla="*/ 1566504 w 2741807"/>
                      <a:gd name="connsiteY111" fmla="*/ 389810 h 1921419"/>
                      <a:gd name="connsiteX112" fmla="*/ 1692881 w 2741807"/>
                      <a:gd name="connsiteY112" fmla="*/ 449498 h 1921419"/>
                      <a:gd name="connsiteX113" fmla="*/ 1702107 w 2741807"/>
                      <a:gd name="connsiteY113" fmla="*/ 477665 h 1921419"/>
                      <a:gd name="connsiteX114" fmla="*/ 1651696 w 2741807"/>
                      <a:gd name="connsiteY114" fmla="*/ 549093 h 1921419"/>
                      <a:gd name="connsiteX115" fmla="*/ 1617264 w 2741807"/>
                      <a:gd name="connsiteY115" fmla="*/ 556640 h 1921419"/>
                      <a:gd name="connsiteX116" fmla="*/ 1490887 w 2741807"/>
                      <a:gd name="connsiteY116" fmla="*/ 496952 h 1921419"/>
                      <a:gd name="connsiteX117" fmla="*/ 1481661 w 2741807"/>
                      <a:gd name="connsiteY117" fmla="*/ 468785 h 1921419"/>
                      <a:gd name="connsiteX118" fmla="*/ 1532072 w 2741807"/>
                      <a:gd name="connsiteY118" fmla="*/ 397357 h 1921419"/>
                      <a:gd name="connsiteX119" fmla="*/ 1557017 w 2741807"/>
                      <a:gd name="connsiteY119" fmla="*/ 387200 h 1921419"/>
                      <a:gd name="connsiteX120" fmla="*/ 577583 w 2741807"/>
                      <a:gd name="connsiteY120" fmla="*/ 76408 h 1921419"/>
                      <a:gd name="connsiteX121" fmla="*/ 590252 w 2741807"/>
                      <a:gd name="connsiteY121" fmla="*/ 79893 h 1921419"/>
                      <a:gd name="connsiteX122" fmla="*/ 759012 w 2741807"/>
                      <a:gd name="connsiteY122" fmla="*/ 159600 h 1921419"/>
                      <a:gd name="connsiteX123" fmla="*/ 771332 w 2741807"/>
                      <a:gd name="connsiteY123" fmla="*/ 197214 h 1921419"/>
                      <a:gd name="connsiteX124" fmla="*/ 704015 w 2741807"/>
                      <a:gd name="connsiteY124" fmla="*/ 292597 h 1921419"/>
                      <a:gd name="connsiteX125" fmla="*/ 658035 w 2741807"/>
                      <a:gd name="connsiteY125" fmla="*/ 302675 h 1921419"/>
                      <a:gd name="connsiteX126" fmla="*/ 489275 w 2741807"/>
                      <a:gd name="connsiteY126" fmla="*/ 222969 h 1921419"/>
                      <a:gd name="connsiteX127" fmla="*/ 476955 w 2741807"/>
                      <a:gd name="connsiteY127" fmla="*/ 185355 h 1921419"/>
                      <a:gd name="connsiteX128" fmla="*/ 544272 w 2741807"/>
                      <a:gd name="connsiteY128" fmla="*/ 89972 h 1921419"/>
                      <a:gd name="connsiteX129" fmla="*/ 577583 w 2741807"/>
                      <a:gd name="connsiteY129" fmla="*/ 76408 h 1921419"/>
                      <a:gd name="connsiteX130" fmla="*/ 1918703 w 2741807"/>
                      <a:gd name="connsiteY130" fmla="*/ 208 h 1921419"/>
                      <a:gd name="connsiteX131" fmla="*/ 1931372 w 2741807"/>
                      <a:gd name="connsiteY131" fmla="*/ 3693 h 1921419"/>
                      <a:gd name="connsiteX132" fmla="*/ 2100132 w 2741807"/>
                      <a:gd name="connsiteY132" fmla="*/ 83400 h 1921419"/>
                      <a:gd name="connsiteX133" fmla="*/ 2112452 w 2741807"/>
                      <a:gd name="connsiteY133" fmla="*/ 121014 h 1921419"/>
                      <a:gd name="connsiteX134" fmla="*/ 2045135 w 2741807"/>
                      <a:gd name="connsiteY134" fmla="*/ 216397 h 1921419"/>
                      <a:gd name="connsiteX135" fmla="*/ 1999155 w 2741807"/>
                      <a:gd name="connsiteY135" fmla="*/ 226475 h 1921419"/>
                      <a:gd name="connsiteX136" fmla="*/ 1830395 w 2741807"/>
                      <a:gd name="connsiteY136" fmla="*/ 146769 h 1921419"/>
                      <a:gd name="connsiteX137" fmla="*/ 1818075 w 2741807"/>
                      <a:gd name="connsiteY137" fmla="*/ 109155 h 1921419"/>
                      <a:gd name="connsiteX138" fmla="*/ 1885393 w 2741807"/>
                      <a:gd name="connsiteY138" fmla="*/ 13772 h 1921419"/>
                      <a:gd name="connsiteX139" fmla="*/ 1918703 w 2741807"/>
                      <a:gd name="connsiteY139" fmla="*/ 208 h 1921419"/>
                      <a:gd name="connsiteX140" fmla="*/ 1192071 w 2741807"/>
                      <a:gd name="connsiteY140" fmla="*/ 159 h 1921419"/>
                      <a:gd name="connsiteX141" fmla="*/ 1201740 w 2741807"/>
                      <a:gd name="connsiteY141" fmla="*/ 2819 h 1921419"/>
                      <a:gd name="connsiteX142" fmla="*/ 1330538 w 2741807"/>
                      <a:gd name="connsiteY142" fmla="*/ 63651 h 1921419"/>
                      <a:gd name="connsiteX143" fmla="*/ 1339941 w 2741807"/>
                      <a:gd name="connsiteY143" fmla="*/ 92358 h 1921419"/>
                      <a:gd name="connsiteX144" fmla="*/ 1288564 w 2741807"/>
                      <a:gd name="connsiteY144" fmla="*/ 165155 h 1921419"/>
                      <a:gd name="connsiteX145" fmla="*/ 1253472 w 2741807"/>
                      <a:gd name="connsiteY145" fmla="*/ 172847 h 1921419"/>
                      <a:gd name="connsiteX146" fmla="*/ 1124674 w 2741807"/>
                      <a:gd name="connsiteY146" fmla="*/ 112015 h 1921419"/>
                      <a:gd name="connsiteX147" fmla="*/ 1115271 w 2741807"/>
                      <a:gd name="connsiteY147" fmla="*/ 83308 h 1921419"/>
                      <a:gd name="connsiteX148" fmla="*/ 1166648 w 2741807"/>
                      <a:gd name="connsiteY148" fmla="*/ 10511 h 1921419"/>
                      <a:gd name="connsiteX149" fmla="*/ 1192071 w 2741807"/>
                      <a:gd name="connsiteY149" fmla="*/ 159 h 1921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</a:cxnLst>
                    <a:rect l="l" t="t" r="r" b="b"/>
                    <a:pathLst>
                      <a:path w="2741807" h="1921419">
                        <a:moveTo>
                          <a:pt x="1159719" y="1745911"/>
                        </a:moveTo>
                        <a:cubicBezTo>
                          <a:pt x="1163031" y="1746248"/>
                          <a:pt x="1166316" y="1747120"/>
                          <a:pt x="1169388" y="1748571"/>
                        </a:cubicBezTo>
                        <a:lnTo>
                          <a:pt x="1298187" y="1809404"/>
                        </a:lnTo>
                        <a:cubicBezTo>
                          <a:pt x="1310474" y="1815207"/>
                          <a:pt x="1314684" y="1828060"/>
                          <a:pt x="1307590" y="1838111"/>
                        </a:cubicBezTo>
                        <a:lnTo>
                          <a:pt x="1256213" y="1910908"/>
                        </a:lnTo>
                        <a:cubicBezTo>
                          <a:pt x="1249119" y="1920960"/>
                          <a:pt x="1233408" y="1924404"/>
                          <a:pt x="1221121" y="1918600"/>
                        </a:cubicBezTo>
                        <a:lnTo>
                          <a:pt x="1092322" y="1857768"/>
                        </a:lnTo>
                        <a:cubicBezTo>
                          <a:pt x="1080035" y="1851965"/>
                          <a:pt x="1075825" y="1839112"/>
                          <a:pt x="1082919" y="1829061"/>
                        </a:cubicBezTo>
                        <a:lnTo>
                          <a:pt x="1134296" y="1756263"/>
                        </a:lnTo>
                        <a:cubicBezTo>
                          <a:pt x="1139616" y="1748725"/>
                          <a:pt x="1149784" y="1744903"/>
                          <a:pt x="1159719" y="1745911"/>
                        </a:cubicBezTo>
                        <a:close/>
                        <a:moveTo>
                          <a:pt x="2130688" y="1489308"/>
                        </a:moveTo>
                        <a:cubicBezTo>
                          <a:pt x="2135391" y="1489786"/>
                          <a:pt x="2140056" y="1491025"/>
                          <a:pt x="2144419" y="1493085"/>
                        </a:cubicBezTo>
                        <a:lnTo>
                          <a:pt x="2327321" y="1579471"/>
                        </a:lnTo>
                        <a:cubicBezTo>
                          <a:pt x="2344770" y="1587712"/>
                          <a:pt x="2350748" y="1605964"/>
                          <a:pt x="2340674" y="1620237"/>
                        </a:cubicBezTo>
                        <a:lnTo>
                          <a:pt x="2267715" y="1723614"/>
                        </a:lnTo>
                        <a:cubicBezTo>
                          <a:pt x="2257641" y="1737888"/>
                          <a:pt x="2235330" y="1742778"/>
                          <a:pt x="2217882" y="1734537"/>
                        </a:cubicBezTo>
                        <a:lnTo>
                          <a:pt x="2034979" y="1648151"/>
                        </a:lnTo>
                        <a:cubicBezTo>
                          <a:pt x="2017531" y="1639911"/>
                          <a:pt x="2011553" y="1621659"/>
                          <a:pt x="2021626" y="1607385"/>
                        </a:cubicBezTo>
                        <a:lnTo>
                          <a:pt x="2094585" y="1504008"/>
                        </a:lnTo>
                        <a:cubicBezTo>
                          <a:pt x="2102141" y="1493303"/>
                          <a:pt x="2116580" y="1487876"/>
                          <a:pt x="2130688" y="1489308"/>
                        </a:cubicBezTo>
                        <a:close/>
                        <a:moveTo>
                          <a:pt x="817181" y="1404340"/>
                        </a:moveTo>
                        <a:cubicBezTo>
                          <a:pt x="820431" y="1404670"/>
                          <a:pt x="823654" y="1405526"/>
                          <a:pt x="826668" y="1406950"/>
                        </a:cubicBezTo>
                        <a:lnTo>
                          <a:pt x="953046" y="1466639"/>
                        </a:lnTo>
                        <a:cubicBezTo>
                          <a:pt x="965102" y="1472333"/>
                          <a:pt x="969232" y="1484944"/>
                          <a:pt x="962272" y="1494806"/>
                        </a:cubicBezTo>
                        <a:lnTo>
                          <a:pt x="911861" y="1566235"/>
                        </a:lnTo>
                        <a:cubicBezTo>
                          <a:pt x="904900" y="1576097"/>
                          <a:pt x="889484" y="1579476"/>
                          <a:pt x="877428" y="1573782"/>
                        </a:cubicBezTo>
                        <a:lnTo>
                          <a:pt x="751051" y="1514094"/>
                        </a:lnTo>
                        <a:cubicBezTo>
                          <a:pt x="738995" y="1508400"/>
                          <a:pt x="734864" y="1495789"/>
                          <a:pt x="741825" y="1485926"/>
                        </a:cubicBezTo>
                        <a:lnTo>
                          <a:pt x="792236" y="1414498"/>
                        </a:lnTo>
                        <a:cubicBezTo>
                          <a:pt x="797457" y="1407101"/>
                          <a:pt x="807433" y="1403351"/>
                          <a:pt x="817181" y="1404340"/>
                        </a:cubicBezTo>
                        <a:close/>
                        <a:moveTo>
                          <a:pt x="105143" y="1166069"/>
                        </a:moveTo>
                        <a:cubicBezTo>
                          <a:pt x="109482" y="1166509"/>
                          <a:pt x="113787" y="1167653"/>
                          <a:pt x="117812" y="1169554"/>
                        </a:cubicBezTo>
                        <a:lnTo>
                          <a:pt x="286572" y="1249260"/>
                        </a:lnTo>
                        <a:cubicBezTo>
                          <a:pt x="302671" y="1256863"/>
                          <a:pt x="308187" y="1273704"/>
                          <a:pt x="298892" y="1286874"/>
                        </a:cubicBezTo>
                        <a:lnTo>
                          <a:pt x="231575" y="1382257"/>
                        </a:lnTo>
                        <a:cubicBezTo>
                          <a:pt x="222280" y="1395427"/>
                          <a:pt x="201694" y="1399939"/>
                          <a:pt x="185595" y="1392336"/>
                        </a:cubicBezTo>
                        <a:lnTo>
                          <a:pt x="16835" y="1312630"/>
                        </a:lnTo>
                        <a:cubicBezTo>
                          <a:pt x="736" y="1305026"/>
                          <a:pt x="-4780" y="1288185"/>
                          <a:pt x="4515" y="1275016"/>
                        </a:cubicBezTo>
                        <a:lnTo>
                          <a:pt x="71832" y="1179632"/>
                        </a:lnTo>
                        <a:cubicBezTo>
                          <a:pt x="78803" y="1169755"/>
                          <a:pt x="92126" y="1164747"/>
                          <a:pt x="105143" y="1166069"/>
                        </a:cubicBezTo>
                        <a:close/>
                        <a:moveTo>
                          <a:pt x="1478078" y="1113655"/>
                        </a:moveTo>
                        <a:cubicBezTo>
                          <a:pt x="1482417" y="1114095"/>
                          <a:pt x="1486723" y="1115239"/>
                          <a:pt x="1490747" y="1117140"/>
                        </a:cubicBezTo>
                        <a:lnTo>
                          <a:pt x="1659507" y="1196846"/>
                        </a:lnTo>
                        <a:cubicBezTo>
                          <a:pt x="1675606" y="1204449"/>
                          <a:pt x="1681122" y="1221290"/>
                          <a:pt x="1671827" y="1234460"/>
                        </a:cubicBezTo>
                        <a:lnTo>
                          <a:pt x="1604510" y="1329843"/>
                        </a:lnTo>
                        <a:cubicBezTo>
                          <a:pt x="1595215" y="1343013"/>
                          <a:pt x="1574629" y="1347525"/>
                          <a:pt x="1558530" y="1339922"/>
                        </a:cubicBezTo>
                        <a:lnTo>
                          <a:pt x="1389770" y="1260216"/>
                        </a:lnTo>
                        <a:cubicBezTo>
                          <a:pt x="1373671" y="1252612"/>
                          <a:pt x="1368155" y="1235771"/>
                          <a:pt x="1377450" y="1222602"/>
                        </a:cubicBezTo>
                        <a:lnTo>
                          <a:pt x="1444767" y="1127218"/>
                        </a:lnTo>
                        <a:cubicBezTo>
                          <a:pt x="1451739" y="1117341"/>
                          <a:pt x="1465061" y="1112333"/>
                          <a:pt x="1478078" y="1113655"/>
                        </a:cubicBezTo>
                        <a:close/>
                        <a:moveTo>
                          <a:pt x="2593336" y="1019926"/>
                        </a:moveTo>
                        <a:cubicBezTo>
                          <a:pt x="2596586" y="1020256"/>
                          <a:pt x="2599809" y="1021112"/>
                          <a:pt x="2602823" y="1022536"/>
                        </a:cubicBezTo>
                        <a:lnTo>
                          <a:pt x="2729200" y="1082224"/>
                        </a:lnTo>
                        <a:cubicBezTo>
                          <a:pt x="2741256" y="1087918"/>
                          <a:pt x="2745387" y="1100529"/>
                          <a:pt x="2738426" y="1110391"/>
                        </a:cubicBezTo>
                        <a:lnTo>
                          <a:pt x="2688015" y="1181819"/>
                        </a:lnTo>
                        <a:cubicBezTo>
                          <a:pt x="2681055" y="1191681"/>
                          <a:pt x="2665639" y="1195060"/>
                          <a:pt x="2653583" y="1189366"/>
                        </a:cubicBezTo>
                        <a:lnTo>
                          <a:pt x="2527206" y="1129678"/>
                        </a:lnTo>
                        <a:cubicBezTo>
                          <a:pt x="2515150" y="1123984"/>
                          <a:pt x="2511020" y="1111373"/>
                          <a:pt x="2517980" y="1101511"/>
                        </a:cubicBezTo>
                        <a:lnTo>
                          <a:pt x="2568391" y="1030083"/>
                        </a:lnTo>
                        <a:cubicBezTo>
                          <a:pt x="2573612" y="1022686"/>
                          <a:pt x="2583588" y="1018936"/>
                          <a:pt x="2593336" y="1019926"/>
                        </a:cubicBezTo>
                        <a:close/>
                        <a:moveTo>
                          <a:pt x="705728" y="910360"/>
                        </a:moveTo>
                        <a:cubicBezTo>
                          <a:pt x="708977" y="910690"/>
                          <a:pt x="712201" y="911546"/>
                          <a:pt x="715215" y="912970"/>
                        </a:cubicBezTo>
                        <a:lnTo>
                          <a:pt x="841592" y="972658"/>
                        </a:lnTo>
                        <a:cubicBezTo>
                          <a:pt x="853648" y="978352"/>
                          <a:pt x="857778" y="990963"/>
                          <a:pt x="850818" y="1000825"/>
                        </a:cubicBezTo>
                        <a:lnTo>
                          <a:pt x="800407" y="1072253"/>
                        </a:lnTo>
                        <a:cubicBezTo>
                          <a:pt x="793446" y="1082115"/>
                          <a:pt x="778031" y="1085494"/>
                          <a:pt x="765975" y="1079800"/>
                        </a:cubicBezTo>
                        <a:lnTo>
                          <a:pt x="639598" y="1020112"/>
                        </a:lnTo>
                        <a:cubicBezTo>
                          <a:pt x="627542" y="1014418"/>
                          <a:pt x="623411" y="1001807"/>
                          <a:pt x="630372" y="991945"/>
                        </a:cubicBezTo>
                        <a:lnTo>
                          <a:pt x="680783" y="920517"/>
                        </a:lnTo>
                        <a:cubicBezTo>
                          <a:pt x="686003" y="913120"/>
                          <a:pt x="695980" y="909370"/>
                          <a:pt x="705728" y="910360"/>
                        </a:cubicBezTo>
                        <a:close/>
                        <a:moveTo>
                          <a:pt x="2064818" y="747894"/>
                        </a:moveTo>
                        <a:cubicBezTo>
                          <a:pt x="2069157" y="748335"/>
                          <a:pt x="2073463" y="749478"/>
                          <a:pt x="2077487" y="751379"/>
                        </a:cubicBezTo>
                        <a:lnTo>
                          <a:pt x="2246247" y="831086"/>
                        </a:lnTo>
                        <a:cubicBezTo>
                          <a:pt x="2262346" y="838689"/>
                          <a:pt x="2267862" y="855530"/>
                          <a:pt x="2258567" y="868700"/>
                        </a:cubicBezTo>
                        <a:lnTo>
                          <a:pt x="2191250" y="964083"/>
                        </a:lnTo>
                        <a:cubicBezTo>
                          <a:pt x="2181955" y="977253"/>
                          <a:pt x="2161369" y="981765"/>
                          <a:pt x="2145270" y="974161"/>
                        </a:cubicBezTo>
                        <a:lnTo>
                          <a:pt x="1976510" y="894455"/>
                        </a:lnTo>
                        <a:cubicBezTo>
                          <a:pt x="1960411" y="886852"/>
                          <a:pt x="1954895" y="870011"/>
                          <a:pt x="1964190" y="856841"/>
                        </a:cubicBezTo>
                        <a:lnTo>
                          <a:pt x="2031508" y="761458"/>
                        </a:lnTo>
                        <a:cubicBezTo>
                          <a:pt x="2038479" y="751580"/>
                          <a:pt x="2051801" y="746573"/>
                          <a:pt x="2064818" y="747894"/>
                        </a:cubicBezTo>
                        <a:close/>
                        <a:moveTo>
                          <a:pt x="951024" y="554892"/>
                        </a:moveTo>
                        <a:cubicBezTo>
                          <a:pt x="955363" y="555333"/>
                          <a:pt x="959668" y="556476"/>
                          <a:pt x="963693" y="558377"/>
                        </a:cubicBezTo>
                        <a:lnTo>
                          <a:pt x="1132453" y="638084"/>
                        </a:lnTo>
                        <a:cubicBezTo>
                          <a:pt x="1148552" y="645687"/>
                          <a:pt x="1154068" y="662528"/>
                          <a:pt x="1144773" y="675698"/>
                        </a:cubicBezTo>
                        <a:lnTo>
                          <a:pt x="1077456" y="771081"/>
                        </a:lnTo>
                        <a:cubicBezTo>
                          <a:pt x="1068161" y="784251"/>
                          <a:pt x="1047575" y="788763"/>
                          <a:pt x="1031476" y="781159"/>
                        </a:cubicBezTo>
                        <a:lnTo>
                          <a:pt x="862716" y="701453"/>
                        </a:lnTo>
                        <a:cubicBezTo>
                          <a:pt x="846617" y="693850"/>
                          <a:pt x="841101" y="677009"/>
                          <a:pt x="850396" y="663839"/>
                        </a:cubicBezTo>
                        <a:lnTo>
                          <a:pt x="917713" y="568456"/>
                        </a:lnTo>
                        <a:cubicBezTo>
                          <a:pt x="924684" y="558578"/>
                          <a:pt x="938007" y="553571"/>
                          <a:pt x="951024" y="554892"/>
                        </a:cubicBezTo>
                        <a:close/>
                        <a:moveTo>
                          <a:pt x="139697" y="554840"/>
                        </a:moveTo>
                        <a:cubicBezTo>
                          <a:pt x="142946" y="555170"/>
                          <a:pt x="146170" y="556026"/>
                          <a:pt x="149184" y="557450"/>
                        </a:cubicBezTo>
                        <a:lnTo>
                          <a:pt x="275561" y="617138"/>
                        </a:lnTo>
                        <a:cubicBezTo>
                          <a:pt x="287617" y="622832"/>
                          <a:pt x="291747" y="635443"/>
                          <a:pt x="284787" y="645305"/>
                        </a:cubicBezTo>
                        <a:lnTo>
                          <a:pt x="234376" y="716733"/>
                        </a:lnTo>
                        <a:cubicBezTo>
                          <a:pt x="227415" y="726595"/>
                          <a:pt x="212000" y="729974"/>
                          <a:pt x="199944" y="724280"/>
                        </a:cubicBezTo>
                        <a:lnTo>
                          <a:pt x="73567" y="664592"/>
                        </a:lnTo>
                        <a:cubicBezTo>
                          <a:pt x="61511" y="658898"/>
                          <a:pt x="57380" y="646287"/>
                          <a:pt x="64341" y="636425"/>
                        </a:cubicBezTo>
                        <a:lnTo>
                          <a:pt x="114752" y="564997"/>
                        </a:lnTo>
                        <a:cubicBezTo>
                          <a:pt x="119972" y="557600"/>
                          <a:pt x="129949" y="553850"/>
                          <a:pt x="139697" y="554840"/>
                        </a:cubicBezTo>
                        <a:close/>
                        <a:moveTo>
                          <a:pt x="2543543" y="525988"/>
                        </a:moveTo>
                        <a:cubicBezTo>
                          <a:pt x="2547882" y="526429"/>
                          <a:pt x="2552188" y="527572"/>
                          <a:pt x="2556212" y="529473"/>
                        </a:cubicBezTo>
                        <a:lnTo>
                          <a:pt x="2724972" y="609180"/>
                        </a:lnTo>
                        <a:cubicBezTo>
                          <a:pt x="2741071" y="616783"/>
                          <a:pt x="2746587" y="633624"/>
                          <a:pt x="2737292" y="646794"/>
                        </a:cubicBezTo>
                        <a:lnTo>
                          <a:pt x="2669975" y="742177"/>
                        </a:lnTo>
                        <a:cubicBezTo>
                          <a:pt x="2660680" y="755347"/>
                          <a:pt x="2640094" y="759859"/>
                          <a:pt x="2623995" y="752255"/>
                        </a:cubicBezTo>
                        <a:lnTo>
                          <a:pt x="2455235" y="672549"/>
                        </a:lnTo>
                        <a:cubicBezTo>
                          <a:pt x="2439136" y="664946"/>
                          <a:pt x="2433620" y="648105"/>
                          <a:pt x="2442915" y="634935"/>
                        </a:cubicBezTo>
                        <a:lnTo>
                          <a:pt x="2510233" y="539552"/>
                        </a:lnTo>
                        <a:cubicBezTo>
                          <a:pt x="2517204" y="529674"/>
                          <a:pt x="2530526" y="524667"/>
                          <a:pt x="2543543" y="525988"/>
                        </a:cubicBezTo>
                        <a:close/>
                        <a:moveTo>
                          <a:pt x="1557017" y="387200"/>
                        </a:moveTo>
                        <a:cubicBezTo>
                          <a:pt x="1560267" y="387530"/>
                          <a:pt x="1563490" y="388386"/>
                          <a:pt x="1566504" y="389810"/>
                        </a:cubicBezTo>
                        <a:lnTo>
                          <a:pt x="1692881" y="449498"/>
                        </a:lnTo>
                        <a:cubicBezTo>
                          <a:pt x="1704937" y="455192"/>
                          <a:pt x="1709068" y="467803"/>
                          <a:pt x="1702107" y="477665"/>
                        </a:cubicBezTo>
                        <a:lnTo>
                          <a:pt x="1651696" y="549093"/>
                        </a:lnTo>
                        <a:cubicBezTo>
                          <a:pt x="1644736" y="558955"/>
                          <a:pt x="1629320" y="562334"/>
                          <a:pt x="1617264" y="556640"/>
                        </a:cubicBezTo>
                        <a:lnTo>
                          <a:pt x="1490887" y="496952"/>
                        </a:lnTo>
                        <a:cubicBezTo>
                          <a:pt x="1478831" y="491258"/>
                          <a:pt x="1474701" y="478647"/>
                          <a:pt x="1481661" y="468785"/>
                        </a:cubicBezTo>
                        <a:lnTo>
                          <a:pt x="1532072" y="397357"/>
                        </a:lnTo>
                        <a:cubicBezTo>
                          <a:pt x="1537293" y="389960"/>
                          <a:pt x="1547269" y="386210"/>
                          <a:pt x="1557017" y="387200"/>
                        </a:cubicBezTo>
                        <a:close/>
                        <a:moveTo>
                          <a:pt x="577583" y="76408"/>
                        </a:moveTo>
                        <a:cubicBezTo>
                          <a:pt x="581922" y="76849"/>
                          <a:pt x="586227" y="77992"/>
                          <a:pt x="590252" y="79893"/>
                        </a:cubicBezTo>
                        <a:lnTo>
                          <a:pt x="759012" y="159600"/>
                        </a:lnTo>
                        <a:cubicBezTo>
                          <a:pt x="775111" y="167203"/>
                          <a:pt x="780627" y="184044"/>
                          <a:pt x="771332" y="197214"/>
                        </a:cubicBezTo>
                        <a:lnTo>
                          <a:pt x="704015" y="292597"/>
                        </a:lnTo>
                        <a:cubicBezTo>
                          <a:pt x="694720" y="305767"/>
                          <a:pt x="674134" y="310279"/>
                          <a:pt x="658035" y="302675"/>
                        </a:cubicBezTo>
                        <a:lnTo>
                          <a:pt x="489275" y="222969"/>
                        </a:lnTo>
                        <a:cubicBezTo>
                          <a:pt x="473176" y="215366"/>
                          <a:pt x="467660" y="198525"/>
                          <a:pt x="476955" y="185355"/>
                        </a:cubicBezTo>
                        <a:lnTo>
                          <a:pt x="544272" y="89972"/>
                        </a:lnTo>
                        <a:cubicBezTo>
                          <a:pt x="551243" y="80094"/>
                          <a:pt x="564566" y="75087"/>
                          <a:pt x="577583" y="76408"/>
                        </a:cubicBezTo>
                        <a:close/>
                        <a:moveTo>
                          <a:pt x="1918703" y="208"/>
                        </a:moveTo>
                        <a:cubicBezTo>
                          <a:pt x="1923042" y="649"/>
                          <a:pt x="1927348" y="1792"/>
                          <a:pt x="1931372" y="3693"/>
                        </a:cubicBezTo>
                        <a:lnTo>
                          <a:pt x="2100132" y="83400"/>
                        </a:lnTo>
                        <a:cubicBezTo>
                          <a:pt x="2116231" y="91003"/>
                          <a:pt x="2121747" y="107844"/>
                          <a:pt x="2112452" y="121014"/>
                        </a:cubicBezTo>
                        <a:lnTo>
                          <a:pt x="2045135" y="216397"/>
                        </a:lnTo>
                        <a:cubicBezTo>
                          <a:pt x="2035840" y="229567"/>
                          <a:pt x="2015254" y="234079"/>
                          <a:pt x="1999155" y="226475"/>
                        </a:cubicBezTo>
                        <a:lnTo>
                          <a:pt x="1830395" y="146769"/>
                        </a:lnTo>
                        <a:cubicBezTo>
                          <a:pt x="1814296" y="139166"/>
                          <a:pt x="1808780" y="122325"/>
                          <a:pt x="1818075" y="109155"/>
                        </a:cubicBezTo>
                        <a:lnTo>
                          <a:pt x="1885393" y="13772"/>
                        </a:lnTo>
                        <a:cubicBezTo>
                          <a:pt x="1892364" y="3894"/>
                          <a:pt x="1905686" y="-1113"/>
                          <a:pt x="1918703" y="208"/>
                        </a:cubicBezTo>
                        <a:close/>
                        <a:moveTo>
                          <a:pt x="1192071" y="159"/>
                        </a:moveTo>
                        <a:cubicBezTo>
                          <a:pt x="1195382" y="495"/>
                          <a:pt x="1198668" y="1368"/>
                          <a:pt x="1201740" y="2819"/>
                        </a:cubicBezTo>
                        <a:lnTo>
                          <a:pt x="1330538" y="63651"/>
                        </a:lnTo>
                        <a:cubicBezTo>
                          <a:pt x="1342825" y="69454"/>
                          <a:pt x="1347035" y="82307"/>
                          <a:pt x="1339941" y="92358"/>
                        </a:cubicBezTo>
                        <a:lnTo>
                          <a:pt x="1288564" y="165155"/>
                        </a:lnTo>
                        <a:cubicBezTo>
                          <a:pt x="1281470" y="175206"/>
                          <a:pt x="1265759" y="178650"/>
                          <a:pt x="1253472" y="172847"/>
                        </a:cubicBezTo>
                        <a:lnTo>
                          <a:pt x="1124674" y="112015"/>
                        </a:lnTo>
                        <a:cubicBezTo>
                          <a:pt x="1112387" y="106212"/>
                          <a:pt x="1108177" y="93359"/>
                          <a:pt x="1115271" y="83308"/>
                        </a:cubicBezTo>
                        <a:lnTo>
                          <a:pt x="1166648" y="10511"/>
                        </a:lnTo>
                        <a:cubicBezTo>
                          <a:pt x="1171968" y="2972"/>
                          <a:pt x="1182136" y="-850"/>
                          <a:pt x="1192071" y="15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rgbClr val="0033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A24620BA-855D-4A87-87B3-80D6B28A6608}"/>
              </a:ext>
            </a:extLst>
          </p:cNvPr>
          <p:cNvGrpSpPr/>
          <p:nvPr/>
        </p:nvGrpSpPr>
        <p:grpSpPr>
          <a:xfrm>
            <a:off x="6691752" y="892502"/>
            <a:ext cx="2349782" cy="2611342"/>
            <a:chOff x="6691752" y="892502"/>
            <a:chExt cx="2349782" cy="2611342"/>
          </a:xfrm>
        </p:grpSpPr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F898C8EE-3A21-498A-BFEF-14C512B22F8E}"/>
                </a:ext>
              </a:extLst>
            </p:cNvPr>
            <p:cNvSpPr/>
            <p:nvPr/>
          </p:nvSpPr>
          <p:spPr>
            <a:xfrm>
              <a:off x="6691752" y="1035036"/>
              <a:ext cx="2349782" cy="2349782"/>
            </a:xfrm>
            <a:prstGeom prst="ellipse">
              <a:avLst/>
            </a:prstGeom>
            <a:gradFill>
              <a:gsLst>
                <a:gs pos="1000">
                  <a:srgbClr val="5B9BD5">
                    <a:lumMod val="20000"/>
                    <a:lumOff val="80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2AA74616-8BFE-4DD7-B39D-4026684F8E42}"/>
                </a:ext>
              </a:extLst>
            </p:cNvPr>
            <p:cNvGrpSpPr/>
            <p:nvPr/>
          </p:nvGrpSpPr>
          <p:grpSpPr>
            <a:xfrm>
              <a:off x="7252544" y="892502"/>
              <a:ext cx="1310304" cy="2611342"/>
              <a:chOff x="1689100" y="1317625"/>
              <a:chExt cx="2555875" cy="4213225"/>
            </a:xfrm>
          </p:grpSpPr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345212F-BC56-45C3-98E8-75A9570F1BB7}"/>
                  </a:ext>
                </a:extLst>
              </p:cNvPr>
              <p:cNvSpPr/>
              <p:nvPr/>
            </p:nvSpPr>
            <p:spPr>
              <a:xfrm>
                <a:off x="1955800" y="1320800"/>
                <a:ext cx="565150" cy="4102100"/>
              </a:xfrm>
              <a:custGeom>
                <a:avLst/>
                <a:gdLst>
                  <a:gd name="connsiteX0" fmla="*/ 63500 w 558800"/>
                  <a:gd name="connsiteY0" fmla="*/ 40195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7" fmla="*/ 63500 w 558800"/>
                  <a:gd name="connsiteY7" fmla="*/ 40195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558800 w 558800"/>
                  <a:gd name="connsiteY2" fmla="*/ 4102100 h 4102100"/>
                  <a:gd name="connsiteX3" fmla="*/ 558800 w 558800"/>
                  <a:gd name="connsiteY3" fmla="*/ 0 h 4102100"/>
                  <a:gd name="connsiteX4" fmla="*/ 0 w 558800"/>
                  <a:gd name="connsiteY4" fmla="*/ 190500 h 4102100"/>
                  <a:gd name="connsiteX5" fmla="*/ 0 w 558800"/>
                  <a:gd name="connsiteY5" fmla="*/ 4006850 h 4102100"/>
                  <a:gd name="connsiteX0" fmla="*/ 0 w 558800"/>
                  <a:gd name="connsiteY0" fmla="*/ 4006850 h 4102100"/>
                  <a:gd name="connsiteX1" fmla="*/ 558800 w 558800"/>
                  <a:gd name="connsiteY1" fmla="*/ 4102100 h 4102100"/>
                  <a:gd name="connsiteX2" fmla="*/ 558800 w 558800"/>
                  <a:gd name="connsiteY2" fmla="*/ 0 h 4102100"/>
                  <a:gd name="connsiteX3" fmla="*/ 0 w 558800"/>
                  <a:gd name="connsiteY3" fmla="*/ 190500 h 4102100"/>
                  <a:gd name="connsiteX4" fmla="*/ 0 w 558800"/>
                  <a:gd name="connsiteY4" fmla="*/ 4006850 h 4102100"/>
                  <a:gd name="connsiteX0" fmla="*/ 0 w 565150"/>
                  <a:gd name="connsiteY0" fmla="*/ 4108450 h 4108450"/>
                  <a:gd name="connsiteX1" fmla="*/ 565150 w 565150"/>
                  <a:gd name="connsiteY1" fmla="*/ 4102100 h 4108450"/>
                  <a:gd name="connsiteX2" fmla="*/ 565150 w 565150"/>
                  <a:gd name="connsiteY2" fmla="*/ 0 h 4108450"/>
                  <a:gd name="connsiteX3" fmla="*/ 6350 w 565150"/>
                  <a:gd name="connsiteY3" fmla="*/ 190500 h 4108450"/>
                  <a:gd name="connsiteX4" fmla="*/ 0 w 565150"/>
                  <a:gd name="connsiteY4" fmla="*/ 4108450 h 4108450"/>
                  <a:gd name="connsiteX0" fmla="*/ 0 w 565150"/>
                  <a:gd name="connsiteY0" fmla="*/ 4032250 h 4102100"/>
                  <a:gd name="connsiteX1" fmla="*/ 565150 w 565150"/>
                  <a:gd name="connsiteY1" fmla="*/ 4102100 h 4102100"/>
                  <a:gd name="connsiteX2" fmla="*/ 565150 w 565150"/>
                  <a:gd name="connsiteY2" fmla="*/ 0 h 4102100"/>
                  <a:gd name="connsiteX3" fmla="*/ 6350 w 565150"/>
                  <a:gd name="connsiteY3" fmla="*/ 190500 h 4102100"/>
                  <a:gd name="connsiteX4" fmla="*/ 0 w 565150"/>
                  <a:gd name="connsiteY4" fmla="*/ 4032250 h 410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150" h="4102100">
                    <a:moveTo>
                      <a:pt x="0" y="4032250"/>
                    </a:moveTo>
                    <a:lnTo>
                      <a:pt x="565150" y="4102100"/>
                    </a:lnTo>
                    <a:lnTo>
                      <a:pt x="565150" y="0"/>
                    </a:lnTo>
                    <a:lnTo>
                      <a:pt x="6350" y="190500"/>
                    </a:lnTo>
                    <a:cubicBezTo>
                      <a:pt x="4233" y="1496483"/>
                      <a:pt x="2117" y="2726267"/>
                      <a:pt x="0" y="4032250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A32502A8-06AE-445D-8522-A9DF0F40BFE7}"/>
                  </a:ext>
                </a:extLst>
              </p:cNvPr>
              <p:cNvSpPr/>
              <p:nvPr/>
            </p:nvSpPr>
            <p:spPr>
              <a:xfrm>
                <a:off x="2193925" y="4321175"/>
                <a:ext cx="320675" cy="1108075"/>
              </a:xfrm>
              <a:custGeom>
                <a:avLst/>
                <a:gdLst>
                  <a:gd name="connsiteX0" fmla="*/ 320675 w 320675"/>
                  <a:gd name="connsiteY0" fmla="*/ 12700 h 1108075"/>
                  <a:gd name="connsiteX1" fmla="*/ 320675 w 320675"/>
                  <a:gd name="connsiteY1" fmla="*/ 1108075 h 1108075"/>
                  <a:gd name="connsiteX2" fmla="*/ 0 w 320675"/>
                  <a:gd name="connsiteY2" fmla="*/ 1044575 h 1108075"/>
                  <a:gd name="connsiteX3" fmla="*/ 0 w 320675"/>
                  <a:gd name="connsiteY3" fmla="*/ 0 h 1108075"/>
                  <a:gd name="connsiteX4" fmla="*/ 320675 w 320675"/>
                  <a:gd name="connsiteY4" fmla="*/ 12700 h 110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675" h="1108075">
                    <a:moveTo>
                      <a:pt x="320675" y="12700"/>
                    </a:moveTo>
                    <a:lnTo>
                      <a:pt x="320675" y="1108075"/>
                    </a:lnTo>
                    <a:lnTo>
                      <a:pt x="0" y="1044575"/>
                    </a:lnTo>
                    <a:lnTo>
                      <a:pt x="0" y="0"/>
                    </a:lnTo>
                    <a:lnTo>
                      <a:pt x="320675" y="12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3D6153D1-BF93-4575-8863-D816FE44804A}"/>
                  </a:ext>
                </a:extLst>
              </p:cNvPr>
              <p:cNvSpPr/>
              <p:nvPr/>
            </p:nvSpPr>
            <p:spPr>
              <a:xfrm>
                <a:off x="3540918" y="1862139"/>
                <a:ext cx="195263" cy="585787"/>
              </a:xfrm>
              <a:custGeom>
                <a:avLst/>
                <a:gdLst>
                  <a:gd name="connsiteX0" fmla="*/ 0 w 195263"/>
                  <a:gd name="connsiteY0" fmla="*/ 0 h 585787"/>
                  <a:gd name="connsiteX1" fmla="*/ 195263 w 195263"/>
                  <a:gd name="connsiteY1" fmla="*/ 108512 h 585787"/>
                  <a:gd name="connsiteX2" fmla="*/ 192993 w 195263"/>
                  <a:gd name="connsiteY2" fmla="*/ 585787 h 585787"/>
                  <a:gd name="connsiteX3" fmla="*/ 166934 w 195263"/>
                  <a:gd name="connsiteY3" fmla="*/ 574087 h 585787"/>
                  <a:gd name="connsiteX4" fmla="*/ 169069 w 195263"/>
                  <a:gd name="connsiteY4" fmla="*/ 125180 h 585787"/>
                  <a:gd name="connsiteX5" fmla="*/ 0 w 195263"/>
                  <a:gd name="connsiteY5" fmla="*/ 152905 h 585787"/>
                  <a:gd name="connsiteX6" fmla="*/ 0 w 195263"/>
                  <a:gd name="connsiteY6" fmla="*/ 0 h 58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263" h="585787">
                    <a:moveTo>
                      <a:pt x="0" y="0"/>
                    </a:moveTo>
                    <a:lnTo>
                      <a:pt x="195263" y="108512"/>
                    </a:lnTo>
                    <a:cubicBezTo>
                      <a:pt x="194507" y="267604"/>
                      <a:pt x="193750" y="426695"/>
                      <a:pt x="192993" y="585787"/>
                    </a:cubicBezTo>
                    <a:lnTo>
                      <a:pt x="166934" y="574087"/>
                    </a:lnTo>
                    <a:lnTo>
                      <a:pt x="169069" y="125180"/>
                    </a:lnTo>
                    <a:lnTo>
                      <a:pt x="0" y="1529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D69D5808-C10C-49D6-A9E3-BD478470E2CF}"/>
                  </a:ext>
                </a:extLst>
              </p:cNvPr>
              <p:cNvSpPr/>
              <p:nvPr/>
            </p:nvSpPr>
            <p:spPr>
              <a:xfrm flipH="1">
                <a:off x="2520951" y="1952625"/>
                <a:ext cx="1239177" cy="3470275"/>
              </a:xfrm>
              <a:custGeom>
                <a:avLst/>
                <a:gdLst>
                  <a:gd name="connsiteX0" fmla="*/ 63500 w 558800"/>
                  <a:gd name="connsiteY0" fmla="*/ 40195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7" fmla="*/ 63500 w 558800"/>
                  <a:gd name="connsiteY7" fmla="*/ 40195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190500 w 558800"/>
                  <a:gd name="connsiteY2" fmla="*/ 4038600 h 4102100"/>
                  <a:gd name="connsiteX3" fmla="*/ 558800 w 558800"/>
                  <a:gd name="connsiteY3" fmla="*/ 4102100 h 4102100"/>
                  <a:gd name="connsiteX4" fmla="*/ 558800 w 558800"/>
                  <a:gd name="connsiteY4" fmla="*/ 0 h 4102100"/>
                  <a:gd name="connsiteX5" fmla="*/ 0 w 558800"/>
                  <a:gd name="connsiteY5" fmla="*/ 190500 h 4102100"/>
                  <a:gd name="connsiteX6" fmla="*/ 0 w 558800"/>
                  <a:gd name="connsiteY6" fmla="*/ 4006850 h 4102100"/>
                  <a:gd name="connsiteX0" fmla="*/ 0 w 558800"/>
                  <a:gd name="connsiteY0" fmla="*/ 4006850 h 4102100"/>
                  <a:gd name="connsiteX1" fmla="*/ 63500 w 558800"/>
                  <a:gd name="connsiteY1" fmla="*/ 4019550 h 4102100"/>
                  <a:gd name="connsiteX2" fmla="*/ 558800 w 558800"/>
                  <a:gd name="connsiteY2" fmla="*/ 4102100 h 4102100"/>
                  <a:gd name="connsiteX3" fmla="*/ 558800 w 558800"/>
                  <a:gd name="connsiteY3" fmla="*/ 0 h 4102100"/>
                  <a:gd name="connsiteX4" fmla="*/ 0 w 558800"/>
                  <a:gd name="connsiteY4" fmla="*/ 190500 h 4102100"/>
                  <a:gd name="connsiteX5" fmla="*/ 0 w 558800"/>
                  <a:gd name="connsiteY5" fmla="*/ 4006850 h 4102100"/>
                  <a:gd name="connsiteX0" fmla="*/ 0 w 558800"/>
                  <a:gd name="connsiteY0" fmla="*/ 4006850 h 4102100"/>
                  <a:gd name="connsiteX1" fmla="*/ 558800 w 558800"/>
                  <a:gd name="connsiteY1" fmla="*/ 4102100 h 4102100"/>
                  <a:gd name="connsiteX2" fmla="*/ 558800 w 558800"/>
                  <a:gd name="connsiteY2" fmla="*/ 0 h 4102100"/>
                  <a:gd name="connsiteX3" fmla="*/ 0 w 558800"/>
                  <a:gd name="connsiteY3" fmla="*/ 190500 h 4102100"/>
                  <a:gd name="connsiteX4" fmla="*/ 0 w 558800"/>
                  <a:gd name="connsiteY4" fmla="*/ 4006850 h 4102100"/>
                  <a:gd name="connsiteX0" fmla="*/ 0 w 565150"/>
                  <a:gd name="connsiteY0" fmla="*/ 4108450 h 4108450"/>
                  <a:gd name="connsiteX1" fmla="*/ 565150 w 565150"/>
                  <a:gd name="connsiteY1" fmla="*/ 4102100 h 4108450"/>
                  <a:gd name="connsiteX2" fmla="*/ 565150 w 565150"/>
                  <a:gd name="connsiteY2" fmla="*/ 0 h 4108450"/>
                  <a:gd name="connsiteX3" fmla="*/ 6350 w 565150"/>
                  <a:gd name="connsiteY3" fmla="*/ 190500 h 4108450"/>
                  <a:gd name="connsiteX4" fmla="*/ 0 w 565150"/>
                  <a:gd name="connsiteY4" fmla="*/ 4108450 h 4108450"/>
                  <a:gd name="connsiteX0" fmla="*/ 300710 w 865860"/>
                  <a:gd name="connsiteY0" fmla="*/ 4108450 h 4108450"/>
                  <a:gd name="connsiteX1" fmla="*/ 865860 w 865860"/>
                  <a:gd name="connsiteY1" fmla="*/ 4102100 h 4108450"/>
                  <a:gd name="connsiteX2" fmla="*/ 865860 w 865860"/>
                  <a:gd name="connsiteY2" fmla="*/ 0 h 4108450"/>
                  <a:gd name="connsiteX3" fmla="*/ 10 w 865860"/>
                  <a:gd name="connsiteY3" fmla="*/ 647700 h 4108450"/>
                  <a:gd name="connsiteX4" fmla="*/ 300710 w 865860"/>
                  <a:gd name="connsiteY4" fmla="*/ 4108450 h 4108450"/>
                  <a:gd name="connsiteX0" fmla="*/ 11647 w 866047"/>
                  <a:gd name="connsiteY0" fmla="*/ 3683000 h 4102100"/>
                  <a:gd name="connsiteX1" fmla="*/ 866047 w 866047"/>
                  <a:gd name="connsiteY1" fmla="*/ 4102100 h 4102100"/>
                  <a:gd name="connsiteX2" fmla="*/ 866047 w 866047"/>
                  <a:gd name="connsiteY2" fmla="*/ 0 h 4102100"/>
                  <a:gd name="connsiteX3" fmla="*/ 197 w 866047"/>
                  <a:gd name="connsiteY3" fmla="*/ 647700 h 4102100"/>
                  <a:gd name="connsiteX4" fmla="*/ 11647 w 866047"/>
                  <a:gd name="connsiteY4" fmla="*/ 3683000 h 4102100"/>
                  <a:gd name="connsiteX0" fmla="*/ 2964 w 866264"/>
                  <a:gd name="connsiteY0" fmla="*/ 3683000 h 4102100"/>
                  <a:gd name="connsiteX1" fmla="*/ 866264 w 866264"/>
                  <a:gd name="connsiteY1" fmla="*/ 4102100 h 4102100"/>
                  <a:gd name="connsiteX2" fmla="*/ 866264 w 866264"/>
                  <a:gd name="connsiteY2" fmla="*/ 0 h 4102100"/>
                  <a:gd name="connsiteX3" fmla="*/ 414 w 866264"/>
                  <a:gd name="connsiteY3" fmla="*/ 647700 h 4102100"/>
                  <a:gd name="connsiteX4" fmla="*/ 2964 w 866264"/>
                  <a:gd name="connsiteY4" fmla="*/ 3683000 h 4102100"/>
                  <a:gd name="connsiteX0" fmla="*/ 2964 w 866264"/>
                  <a:gd name="connsiteY0" fmla="*/ 3051175 h 3470275"/>
                  <a:gd name="connsiteX1" fmla="*/ 866264 w 866264"/>
                  <a:gd name="connsiteY1" fmla="*/ 3470275 h 3470275"/>
                  <a:gd name="connsiteX2" fmla="*/ 866264 w 866264"/>
                  <a:gd name="connsiteY2" fmla="*/ 0 h 3470275"/>
                  <a:gd name="connsiteX3" fmla="*/ 414 w 866264"/>
                  <a:gd name="connsiteY3" fmla="*/ 15875 h 3470275"/>
                  <a:gd name="connsiteX4" fmla="*/ 2964 w 866264"/>
                  <a:gd name="connsiteY4" fmla="*/ 3051175 h 3470275"/>
                  <a:gd name="connsiteX0" fmla="*/ 5099 w 868399"/>
                  <a:gd name="connsiteY0" fmla="*/ 3051175 h 3470275"/>
                  <a:gd name="connsiteX1" fmla="*/ 868399 w 868399"/>
                  <a:gd name="connsiteY1" fmla="*/ 3470275 h 3470275"/>
                  <a:gd name="connsiteX2" fmla="*/ 868399 w 868399"/>
                  <a:gd name="connsiteY2" fmla="*/ 0 h 3470275"/>
                  <a:gd name="connsiteX3" fmla="*/ 324 w 868399"/>
                  <a:gd name="connsiteY3" fmla="*/ 546100 h 3470275"/>
                  <a:gd name="connsiteX4" fmla="*/ 5099 w 868399"/>
                  <a:gd name="connsiteY4" fmla="*/ 3051175 h 347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8399" h="3470275">
                    <a:moveTo>
                      <a:pt x="5099" y="3051175"/>
                    </a:moveTo>
                    <a:lnTo>
                      <a:pt x="868399" y="3470275"/>
                    </a:lnTo>
                    <a:lnTo>
                      <a:pt x="868399" y="0"/>
                    </a:lnTo>
                    <a:lnTo>
                      <a:pt x="324" y="546100"/>
                    </a:lnTo>
                    <a:cubicBezTo>
                      <a:pt x="-1793" y="1852083"/>
                      <a:pt x="7216" y="1745192"/>
                      <a:pt x="5099" y="3051175"/>
                    </a:cubicBez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328AA97B-8246-462D-8720-03AC6679724D}"/>
                  </a:ext>
                </a:extLst>
              </p:cNvPr>
              <p:cNvSpPr/>
              <p:nvPr/>
            </p:nvSpPr>
            <p:spPr>
              <a:xfrm>
                <a:off x="1689100" y="5016500"/>
                <a:ext cx="565150" cy="514350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150" h="514350">
                    <a:moveTo>
                      <a:pt x="565150" y="514350"/>
                    </a:moveTo>
                    <a:lnTo>
                      <a:pt x="565150" y="57150"/>
                    </a:lnTo>
                    <a:lnTo>
                      <a:pt x="0" y="0"/>
                    </a:lnTo>
                    <a:lnTo>
                      <a:pt x="19050" y="463550"/>
                    </a:lnTo>
                    <a:lnTo>
                      <a:pt x="565150" y="51435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28C9E10C-F02C-4E2F-80BB-341A0652E227}"/>
                  </a:ext>
                </a:extLst>
              </p:cNvPr>
              <p:cNvSpPr/>
              <p:nvPr/>
            </p:nvSpPr>
            <p:spPr>
              <a:xfrm flipH="1">
                <a:off x="2261967" y="5006974"/>
                <a:ext cx="186159" cy="523875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  <a:gd name="connsiteX0" fmla="*/ 1041882 w 1041882"/>
                  <a:gd name="connsiteY0" fmla="*/ 514350 h 514350"/>
                  <a:gd name="connsiteX1" fmla="*/ 1041882 w 1041882"/>
                  <a:gd name="connsiteY1" fmla="*/ 57150 h 514350"/>
                  <a:gd name="connsiteX2" fmla="*/ 476732 w 1041882"/>
                  <a:gd name="connsiteY2" fmla="*/ 0 h 514350"/>
                  <a:gd name="connsiteX3" fmla="*/ 0 w 1041882"/>
                  <a:gd name="connsiteY3" fmla="*/ 401637 h 514350"/>
                  <a:gd name="connsiteX4" fmla="*/ 1041882 w 1041882"/>
                  <a:gd name="connsiteY4" fmla="*/ 514350 h 514350"/>
                  <a:gd name="connsiteX0" fmla="*/ 1047532 w 1047532"/>
                  <a:gd name="connsiteY0" fmla="*/ 523875 h 523875"/>
                  <a:gd name="connsiteX1" fmla="*/ 1047532 w 1047532"/>
                  <a:gd name="connsiteY1" fmla="*/ 66675 h 523875"/>
                  <a:gd name="connsiteX2" fmla="*/ 0 w 1047532"/>
                  <a:gd name="connsiteY2" fmla="*/ 0 h 523875"/>
                  <a:gd name="connsiteX3" fmla="*/ 5650 w 1047532"/>
                  <a:gd name="connsiteY3" fmla="*/ 411162 h 523875"/>
                  <a:gd name="connsiteX4" fmla="*/ 1047532 w 1047532"/>
                  <a:gd name="connsiteY4" fmla="*/ 5238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532" h="523875">
                    <a:moveTo>
                      <a:pt x="1047532" y="523875"/>
                    </a:moveTo>
                    <a:lnTo>
                      <a:pt x="1047532" y="66675"/>
                    </a:lnTo>
                    <a:lnTo>
                      <a:pt x="0" y="0"/>
                    </a:lnTo>
                    <a:cubicBezTo>
                      <a:pt x="1883" y="137054"/>
                      <a:pt x="3767" y="274108"/>
                      <a:pt x="5650" y="411162"/>
                    </a:cubicBezTo>
                    <a:lnTo>
                      <a:pt x="1047532" y="523875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AC169D4-906B-4BBE-AACE-F3203CAAAE79}"/>
                  </a:ext>
                </a:extLst>
              </p:cNvPr>
              <p:cNvSpPr/>
              <p:nvPr/>
            </p:nvSpPr>
            <p:spPr>
              <a:xfrm>
                <a:off x="1689100" y="4944269"/>
                <a:ext cx="748506" cy="129381"/>
              </a:xfrm>
              <a:custGeom>
                <a:avLst/>
                <a:gdLst>
                  <a:gd name="connsiteX0" fmla="*/ 565150 w 565150"/>
                  <a:gd name="connsiteY0" fmla="*/ 514350 h 514350"/>
                  <a:gd name="connsiteX1" fmla="*/ 565150 w 565150"/>
                  <a:gd name="connsiteY1" fmla="*/ 57150 h 514350"/>
                  <a:gd name="connsiteX2" fmla="*/ 0 w 565150"/>
                  <a:gd name="connsiteY2" fmla="*/ 0 h 514350"/>
                  <a:gd name="connsiteX3" fmla="*/ 19050 w 565150"/>
                  <a:gd name="connsiteY3" fmla="*/ 463550 h 514350"/>
                  <a:gd name="connsiteX4" fmla="*/ 565150 w 565150"/>
                  <a:gd name="connsiteY4" fmla="*/ 514350 h 514350"/>
                  <a:gd name="connsiteX0" fmla="*/ 748506 w 748506"/>
                  <a:gd name="connsiteY0" fmla="*/ 0 h 468313"/>
                  <a:gd name="connsiteX1" fmla="*/ 565150 w 748506"/>
                  <a:gd name="connsiteY1" fmla="*/ 61913 h 468313"/>
                  <a:gd name="connsiteX2" fmla="*/ 0 w 748506"/>
                  <a:gd name="connsiteY2" fmla="*/ 4763 h 468313"/>
                  <a:gd name="connsiteX3" fmla="*/ 19050 w 748506"/>
                  <a:gd name="connsiteY3" fmla="*/ 468313 h 468313"/>
                  <a:gd name="connsiteX4" fmla="*/ 748506 w 748506"/>
                  <a:gd name="connsiteY4" fmla="*/ 0 h 468313"/>
                  <a:gd name="connsiteX0" fmla="*/ 748506 w 748506"/>
                  <a:gd name="connsiteY0" fmla="*/ 81756 h 143669"/>
                  <a:gd name="connsiteX1" fmla="*/ 565150 w 748506"/>
                  <a:gd name="connsiteY1" fmla="*/ 143669 h 143669"/>
                  <a:gd name="connsiteX2" fmla="*/ 0 w 748506"/>
                  <a:gd name="connsiteY2" fmla="*/ 86519 h 143669"/>
                  <a:gd name="connsiteX3" fmla="*/ 266700 w 748506"/>
                  <a:gd name="connsiteY3" fmla="*/ 0 h 143669"/>
                  <a:gd name="connsiteX4" fmla="*/ 748506 w 748506"/>
                  <a:gd name="connsiteY4" fmla="*/ 81756 h 143669"/>
                  <a:gd name="connsiteX0" fmla="*/ 748506 w 748506"/>
                  <a:gd name="connsiteY0" fmla="*/ 76993 h 138906"/>
                  <a:gd name="connsiteX1" fmla="*/ 565150 w 748506"/>
                  <a:gd name="connsiteY1" fmla="*/ 138906 h 138906"/>
                  <a:gd name="connsiteX2" fmla="*/ 0 w 748506"/>
                  <a:gd name="connsiteY2" fmla="*/ 81756 h 138906"/>
                  <a:gd name="connsiteX3" fmla="*/ 264319 w 748506"/>
                  <a:gd name="connsiteY3" fmla="*/ 0 h 138906"/>
                  <a:gd name="connsiteX4" fmla="*/ 748506 w 748506"/>
                  <a:gd name="connsiteY4" fmla="*/ 76993 h 138906"/>
                  <a:gd name="connsiteX0" fmla="*/ 748506 w 748506"/>
                  <a:gd name="connsiteY0" fmla="*/ 67468 h 129381"/>
                  <a:gd name="connsiteX1" fmla="*/ 565150 w 748506"/>
                  <a:gd name="connsiteY1" fmla="*/ 129381 h 129381"/>
                  <a:gd name="connsiteX2" fmla="*/ 0 w 748506"/>
                  <a:gd name="connsiteY2" fmla="*/ 72231 h 129381"/>
                  <a:gd name="connsiteX3" fmla="*/ 264319 w 748506"/>
                  <a:gd name="connsiteY3" fmla="*/ 0 h 129381"/>
                  <a:gd name="connsiteX4" fmla="*/ 748506 w 748506"/>
                  <a:gd name="connsiteY4" fmla="*/ 67468 h 129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8506" h="129381">
                    <a:moveTo>
                      <a:pt x="748506" y="67468"/>
                    </a:moveTo>
                    <a:lnTo>
                      <a:pt x="565150" y="129381"/>
                    </a:lnTo>
                    <a:lnTo>
                      <a:pt x="0" y="72231"/>
                    </a:lnTo>
                    <a:lnTo>
                      <a:pt x="264319" y="0"/>
                    </a:lnTo>
                    <a:lnTo>
                      <a:pt x="748506" y="67468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29F5CD7-52C4-4E68-A004-07C696351C05}"/>
                  </a:ext>
                </a:extLst>
              </p:cNvPr>
              <p:cNvSpPr/>
              <p:nvPr/>
            </p:nvSpPr>
            <p:spPr>
              <a:xfrm>
                <a:off x="2520950" y="1317625"/>
                <a:ext cx="1082675" cy="863600"/>
              </a:xfrm>
              <a:custGeom>
                <a:avLst/>
                <a:gdLst>
                  <a:gd name="connsiteX0" fmla="*/ 0 w 1082675"/>
                  <a:gd name="connsiteY0" fmla="*/ 307975 h 863600"/>
                  <a:gd name="connsiteX1" fmla="*/ 0 w 1082675"/>
                  <a:gd name="connsiteY1" fmla="*/ 0 h 863600"/>
                  <a:gd name="connsiteX2" fmla="*/ 1082675 w 1082675"/>
                  <a:gd name="connsiteY2" fmla="*/ 669925 h 863600"/>
                  <a:gd name="connsiteX3" fmla="*/ 1082675 w 1082675"/>
                  <a:gd name="connsiteY3" fmla="*/ 863600 h 863600"/>
                  <a:gd name="connsiteX4" fmla="*/ 0 w 1082675"/>
                  <a:gd name="connsiteY4" fmla="*/ 307975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2675" h="863600">
                    <a:moveTo>
                      <a:pt x="0" y="307975"/>
                    </a:moveTo>
                    <a:lnTo>
                      <a:pt x="0" y="0"/>
                    </a:lnTo>
                    <a:lnTo>
                      <a:pt x="1082675" y="669925"/>
                    </a:lnTo>
                    <a:lnTo>
                      <a:pt x="1082675" y="863600"/>
                    </a:lnTo>
                    <a:lnTo>
                      <a:pt x="0" y="307975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5FEDFC80-B983-4B04-8FC0-5F1C4AAA3452}"/>
                  </a:ext>
                </a:extLst>
              </p:cNvPr>
              <p:cNvSpPr/>
              <p:nvPr/>
            </p:nvSpPr>
            <p:spPr>
              <a:xfrm>
                <a:off x="2184400" y="1584325"/>
                <a:ext cx="1492250" cy="873125"/>
              </a:xfrm>
              <a:custGeom>
                <a:avLst/>
                <a:gdLst>
                  <a:gd name="connsiteX0" fmla="*/ 0 w 1492250"/>
                  <a:gd name="connsiteY0" fmla="*/ 66675 h 873125"/>
                  <a:gd name="connsiteX1" fmla="*/ 333375 w 1492250"/>
                  <a:gd name="connsiteY1" fmla="*/ 0 h 873125"/>
                  <a:gd name="connsiteX2" fmla="*/ 1492250 w 1492250"/>
                  <a:gd name="connsiteY2" fmla="*/ 628650 h 873125"/>
                  <a:gd name="connsiteX3" fmla="*/ 1492250 w 1492250"/>
                  <a:gd name="connsiteY3" fmla="*/ 873125 h 873125"/>
                  <a:gd name="connsiteX4" fmla="*/ 330200 w 1492250"/>
                  <a:gd name="connsiteY4" fmla="*/ 358775 h 873125"/>
                  <a:gd name="connsiteX5" fmla="*/ 6350 w 1492250"/>
                  <a:gd name="connsiteY5" fmla="*/ 415925 h 873125"/>
                  <a:gd name="connsiteX6" fmla="*/ 0 w 1492250"/>
                  <a:gd name="connsiteY6" fmla="*/ 6667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2250" h="873125">
                    <a:moveTo>
                      <a:pt x="0" y="66675"/>
                    </a:moveTo>
                    <a:lnTo>
                      <a:pt x="333375" y="0"/>
                    </a:lnTo>
                    <a:lnTo>
                      <a:pt x="1492250" y="628650"/>
                    </a:lnTo>
                    <a:lnTo>
                      <a:pt x="1492250" y="873125"/>
                    </a:lnTo>
                    <a:lnTo>
                      <a:pt x="330200" y="358775"/>
                    </a:lnTo>
                    <a:lnTo>
                      <a:pt x="6350" y="415925"/>
                    </a:lnTo>
                    <a:lnTo>
                      <a:pt x="0" y="66675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3B28265-F336-4676-868B-E40C40987DBF}"/>
                  </a:ext>
                </a:extLst>
              </p:cNvPr>
              <p:cNvSpPr/>
              <p:nvPr/>
            </p:nvSpPr>
            <p:spPr>
              <a:xfrm>
                <a:off x="3326606" y="1795463"/>
                <a:ext cx="178594" cy="583406"/>
              </a:xfrm>
              <a:custGeom>
                <a:avLst/>
                <a:gdLst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78594 w 178594"/>
                  <a:gd name="connsiteY5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50019 w 178594"/>
                  <a:gd name="connsiteY5" fmla="*/ 571500 h 583406"/>
                  <a:gd name="connsiteX6" fmla="*/ 178594 w 178594"/>
                  <a:gd name="connsiteY6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50019 w 178594"/>
                  <a:gd name="connsiteY5" fmla="*/ 571500 h 583406"/>
                  <a:gd name="connsiteX6" fmla="*/ 178594 w 178594"/>
                  <a:gd name="connsiteY6" fmla="*/ 583406 h 583406"/>
                  <a:gd name="connsiteX0" fmla="*/ 178594 w 178594"/>
                  <a:gd name="connsiteY0" fmla="*/ 583406 h 583406"/>
                  <a:gd name="connsiteX1" fmla="*/ 178594 w 178594"/>
                  <a:gd name="connsiteY1" fmla="*/ 0 h 583406"/>
                  <a:gd name="connsiteX2" fmla="*/ 0 w 178594"/>
                  <a:gd name="connsiteY2" fmla="*/ 16668 h 583406"/>
                  <a:gd name="connsiteX3" fmla="*/ 45244 w 178594"/>
                  <a:gd name="connsiteY3" fmla="*/ 52387 h 583406"/>
                  <a:gd name="connsiteX4" fmla="*/ 140494 w 178594"/>
                  <a:gd name="connsiteY4" fmla="*/ 50006 h 583406"/>
                  <a:gd name="connsiteX5" fmla="*/ 142875 w 178594"/>
                  <a:gd name="connsiteY5" fmla="*/ 569119 h 583406"/>
                  <a:gd name="connsiteX6" fmla="*/ 178594 w 178594"/>
                  <a:gd name="connsiteY6" fmla="*/ 583406 h 58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594" h="583406">
                    <a:moveTo>
                      <a:pt x="178594" y="583406"/>
                    </a:moveTo>
                    <a:lnTo>
                      <a:pt x="178594" y="0"/>
                    </a:lnTo>
                    <a:lnTo>
                      <a:pt x="0" y="16668"/>
                    </a:lnTo>
                    <a:lnTo>
                      <a:pt x="45244" y="52387"/>
                    </a:lnTo>
                    <a:lnTo>
                      <a:pt x="140494" y="50006"/>
                    </a:lnTo>
                    <a:cubicBezTo>
                      <a:pt x="141288" y="223044"/>
                      <a:pt x="142081" y="396081"/>
                      <a:pt x="142875" y="569119"/>
                    </a:cubicBezTo>
                    <a:lnTo>
                      <a:pt x="178594" y="58340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C50DE8C-321C-43DD-8A2A-195930C342C5}"/>
                  </a:ext>
                </a:extLst>
              </p:cNvPr>
              <p:cNvSpPr/>
              <p:nvPr/>
            </p:nvSpPr>
            <p:spPr>
              <a:xfrm>
                <a:off x="3505200" y="1797845"/>
                <a:ext cx="257175" cy="697706"/>
              </a:xfrm>
              <a:custGeom>
                <a:avLst/>
                <a:gdLst>
                  <a:gd name="connsiteX0" fmla="*/ 0 w 257175"/>
                  <a:gd name="connsiteY0" fmla="*/ 0 h 697706"/>
                  <a:gd name="connsiteX1" fmla="*/ 257175 w 257175"/>
                  <a:gd name="connsiteY1" fmla="*/ 145789 h 697706"/>
                  <a:gd name="connsiteX2" fmla="*/ 257175 w 257175"/>
                  <a:gd name="connsiteY2" fmla="*/ 697706 h 697706"/>
                  <a:gd name="connsiteX3" fmla="*/ 0 w 257175"/>
                  <a:gd name="connsiteY3" fmla="*/ 577951 h 697706"/>
                  <a:gd name="connsiteX4" fmla="*/ 0 w 257175"/>
                  <a:gd name="connsiteY4" fmla="*/ 0 h 697706"/>
                  <a:gd name="connsiteX5" fmla="*/ 35718 w 257175"/>
                  <a:gd name="connsiteY5" fmla="*/ 64293 h 697706"/>
                  <a:gd name="connsiteX6" fmla="*/ 35718 w 257175"/>
                  <a:gd name="connsiteY6" fmla="*/ 563428 h 697706"/>
                  <a:gd name="connsiteX7" fmla="*/ 228711 w 257175"/>
                  <a:gd name="connsiteY7" fmla="*/ 650080 h 697706"/>
                  <a:gd name="connsiteX8" fmla="*/ 230981 w 257175"/>
                  <a:gd name="connsiteY8" fmla="*/ 172805 h 697706"/>
                  <a:gd name="connsiteX9" fmla="*/ 35718 w 257175"/>
                  <a:gd name="connsiteY9" fmla="*/ 64293 h 6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175" h="697706">
                    <a:moveTo>
                      <a:pt x="0" y="0"/>
                    </a:moveTo>
                    <a:lnTo>
                      <a:pt x="257175" y="145789"/>
                    </a:lnTo>
                    <a:lnTo>
                      <a:pt x="257175" y="697706"/>
                    </a:lnTo>
                    <a:lnTo>
                      <a:pt x="0" y="577951"/>
                    </a:lnTo>
                    <a:lnTo>
                      <a:pt x="0" y="0"/>
                    </a:lnTo>
                    <a:close/>
                    <a:moveTo>
                      <a:pt x="35718" y="64293"/>
                    </a:moveTo>
                    <a:lnTo>
                      <a:pt x="35718" y="563428"/>
                    </a:lnTo>
                    <a:lnTo>
                      <a:pt x="228711" y="650080"/>
                    </a:lnTo>
                    <a:cubicBezTo>
                      <a:pt x="229468" y="490988"/>
                      <a:pt x="230225" y="331897"/>
                      <a:pt x="230981" y="172805"/>
                    </a:cubicBezTo>
                    <a:lnTo>
                      <a:pt x="35718" y="64293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748C52B2-201B-4CB8-B1E6-E6494678AEF8}"/>
                  </a:ext>
                </a:extLst>
              </p:cNvPr>
              <p:cNvSpPr/>
              <p:nvPr/>
            </p:nvSpPr>
            <p:spPr>
              <a:xfrm>
                <a:off x="2193925" y="4041775"/>
                <a:ext cx="1565275" cy="295275"/>
              </a:xfrm>
              <a:custGeom>
                <a:avLst/>
                <a:gdLst>
                  <a:gd name="connsiteX0" fmla="*/ 6350 w 1565275"/>
                  <a:gd name="connsiteY0" fmla="*/ 95250 h 295275"/>
                  <a:gd name="connsiteX1" fmla="*/ 336550 w 1565275"/>
                  <a:gd name="connsiteY1" fmla="*/ 120650 h 295275"/>
                  <a:gd name="connsiteX2" fmla="*/ 1565275 w 1565275"/>
                  <a:gd name="connsiteY2" fmla="*/ 0 h 295275"/>
                  <a:gd name="connsiteX3" fmla="*/ 1565275 w 1565275"/>
                  <a:gd name="connsiteY3" fmla="*/ 152400 h 295275"/>
                  <a:gd name="connsiteX4" fmla="*/ 317500 w 1565275"/>
                  <a:gd name="connsiteY4" fmla="*/ 295275 h 295275"/>
                  <a:gd name="connsiteX5" fmla="*/ 0 w 1565275"/>
                  <a:gd name="connsiteY5" fmla="*/ 273050 h 295275"/>
                  <a:gd name="connsiteX6" fmla="*/ 6350 w 1565275"/>
                  <a:gd name="connsiteY6" fmla="*/ 9525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5275" h="295275">
                    <a:moveTo>
                      <a:pt x="6350" y="95250"/>
                    </a:moveTo>
                    <a:lnTo>
                      <a:pt x="336550" y="120650"/>
                    </a:lnTo>
                    <a:lnTo>
                      <a:pt x="1565275" y="0"/>
                    </a:lnTo>
                    <a:lnTo>
                      <a:pt x="1565275" y="152400"/>
                    </a:lnTo>
                    <a:lnTo>
                      <a:pt x="317500" y="295275"/>
                    </a:lnTo>
                    <a:lnTo>
                      <a:pt x="0" y="273050"/>
                    </a:lnTo>
                    <a:lnTo>
                      <a:pt x="6350" y="9525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D8C4DD81-86AF-4189-9698-0515E6CFB422}"/>
                  </a:ext>
                </a:extLst>
              </p:cNvPr>
              <p:cNvSpPr/>
              <p:nvPr/>
            </p:nvSpPr>
            <p:spPr>
              <a:xfrm>
                <a:off x="3305175" y="4076321"/>
                <a:ext cx="95250" cy="169159"/>
              </a:xfrm>
              <a:custGeom>
                <a:avLst/>
                <a:gdLst>
                  <a:gd name="connsiteX0" fmla="*/ 95250 w 95250"/>
                  <a:gd name="connsiteY0" fmla="*/ 0 h 169159"/>
                  <a:gd name="connsiteX1" fmla="*/ 95250 w 95250"/>
                  <a:gd name="connsiteY1" fmla="*/ 158252 h 169159"/>
                  <a:gd name="connsiteX2" fmla="*/ 0 w 95250"/>
                  <a:gd name="connsiteY2" fmla="*/ 169159 h 169159"/>
                  <a:gd name="connsiteX3" fmla="*/ 0 w 95250"/>
                  <a:gd name="connsiteY3" fmla="*/ 9352 h 169159"/>
                  <a:gd name="connsiteX4" fmla="*/ 95250 w 95250"/>
                  <a:gd name="connsiteY4" fmla="*/ 0 h 169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169159">
                    <a:moveTo>
                      <a:pt x="95250" y="0"/>
                    </a:moveTo>
                    <a:lnTo>
                      <a:pt x="95250" y="158252"/>
                    </a:lnTo>
                    <a:lnTo>
                      <a:pt x="0" y="169159"/>
                    </a:lnTo>
                    <a:lnTo>
                      <a:pt x="0" y="9352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8F400B3D-DC9B-4263-BD84-0DC99BC6E284}"/>
                  </a:ext>
                </a:extLst>
              </p:cNvPr>
              <p:cNvSpPr/>
              <p:nvPr/>
            </p:nvSpPr>
            <p:spPr>
              <a:xfrm>
                <a:off x="2930525" y="4113108"/>
                <a:ext cx="95250" cy="175271"/>
              </a:xfrm>
              <a:custGeom>
                <a:avLst/>
                <a:gdLst>
                  <a:gd name="connsiteX0" fmla="*/ 95250 w 95250"/>
                  <a:gd name="connsiteY0" fmla="*/ 0 h 175271"/>
                  <a:gd name="connsiteX1" fmla="*/ 95250 w 95250"/>
                  <a:gd name="connsiteY1" fmla="*/ 164364 h 175271"/>
                  <a:gd name="connsiteX2" fmla="*/ 0 w 95250"/>
                  <a:gd name="connsiteY2" fmla="*/ 175271 h 175271"/>
                  <a:gd name="connsiteX3" fmla="*/ 0 w 95250"/>
                  <a:gd name="connsiteY3" fmla="*/ 9353 h 175271"/>
                  <a:gd name="connsiteX4" fmla="*/ 95250 w 95250"/>
                  <a:gd name="connsiteY4" fmla="*/ 0 h 175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175271">
                    <a:moveTo>
                      <a:pt x="95250" y="0"/>
                    </a:moveTo>
                    <a:lnTo>
                      <a:pt x="95250" y="164364"/>
                    </a:lnTo>
                    <a:lnTo>
                      <a:pt x="0" y="175271"/>
                    </a:lnTo>
                    <a:lnTo>
                      <a:pt x="0" y="9353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7A760CF6-8941-4096-9D6F-7AE12BEB1ACC}"/>
                  </a:ext>
                </a:extLst>
              </p:cNvPr>
              <p:cNvSpPr/>
              <p:nvPr/>
            </p:nvSpPr>
            <p:spPr>
              <a:xfrm>
                <a:off x="2524125" y="4153013"/>
                <a:ext cx="95250" cy="181900"/>
              </a:xfrm>
              <a:custGeom>
                <a:avLst/>
                <a:gdLst>
                  <a:gd name="connsiteX0" fmla="*/ 95250 w 95250"/>
                  <a:gd name="connsiteY0" fmla="*/ 0 h 181900"/>
                  <a:gd name="connsiteX1" fmla="*/ 95250 w 95250"/>
                  <a:gd name="connsiteY1" fmla="*/ 170993 h 181900"/>
                  <a:gd name="connsiteX2" fmla="*/ 0 w 95250"/>
                  <a:gd name="connsiteY2" fmla="*/ 181900 h 181900"/>
                  <a:gd name="connsiteX3" fmla="*/ 0 w 95250"/>
                  <a:gd name="connsiteY3" fmla="*/ 8241 h 181900"/>
                  <a:gd name="connsiteX4" fmla="*/ 6350 w 95250"/>
                  <a:gd name="connsiteY4" fmla="*/ 8729 h 181900"/>
                  <a:gd name="connsiteX5" fmla="*/ 95250 w 95250"/>
                  <a:gd name="connsiteY5" fmla="*/ 0 h 181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0" h="181900">
                    <a:moveTo>
                      <a:pt x="95250" y="0"/>
                    </a:moveTo>
                    <a:lnTo>
                      <a:pt x="95250" y="170993"/>
                    </a:lnTo>
                    <a:lnTo>
                      <a:pt x="0" y="181900"/>
                    </a:lnTo>
                    <a:lnTo>
                      <a:pt x="0" y="8241"/>
                    </a:lnTo>
                    <a:lnTo>
                      <a:pt x="6350" y="8729"/>
                    </a:lnTo>
                    <a:lnTo>
                      <a:pt x="95250" y="0"/>
                    </a:lnTo>
                    <a:close/>
                  </a:path>
                </a:pathLst>
              </a:custGeom>
              <a:gradFill>
                <a:gsLst>
                  <a:gs pos="1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84FA635-3C70-4D3A-8F88-63F5E7CD71CB}"/>
                  </a:ext>
                </a:extLst>
              </p:cNvPr>
              <p:cNvSpPr/>
              <p:nvPr/>
            </p:nvSpPr>
            <p:spPr>
              <a:xfrm flipH="1">
                <a:off x="2520956" y="2088421"/>
                <a:ext cx="1239153" cy="1941496"/>
              </a:xfrm>
              <a:custGeom>
                <a:avLst/>
                <a:gdLst>
                  <a:gd name="connsiteX0" fmla="*/ 4981 w 1239153"/>
                  <a:gd name="connsiteY0" fmla="*/ 1805879 h 1941496"/>
                  <a:gd name="connsiteX1" fmla="*/ 5187 w 1239153"/>
                  <a:gd name="connsiteY1" fmla="*/ 1833688 h 1941496"/>
                  <a:gd name="connsiteX2" fmla="*/ 1239153 w 1239153"/>
                  <a:gd name="connsiteY2" fmla="*/ 1941496 h 1941496"/>
                  <a:gd name="connsiteX3" fmla="*/ 1239153 w 1239153"/>
                  <a:gd name="connsiteY3" fmla="*/ 1901364 h 1941496"/>
                  <a:gd name="connsiteX4" fmla="*/ 4141 w 1239153"/>
                  <a:gd name="connsiteY4" fmla="*/ 1699345 h 1941496"/>
                  <a:gd name="connsiteX5" fmla="*/ 4384 w 1239153"/>
                  <a:gd name="connsiteY5" fmla="*/ 1729453 h 1941496"/>
                  <a:gd name="connsiteX6" fmla="*/ 1239153 w 1239153"/>
                  <a:gd name="connsiteY6" fmla="*/ 1792848 h 1941496"/>
                  <a:gd name="connsiteX7" fmla="*/ 1239153 w 1239153"/>
                  <a:gd name="connsiteY7" fmla="*/ 1749374 h 1941496"/>
                  <a:gd name="connsiteX8" fmla="*/ 1239153 w 1239153"/>
                  <a:gd name="connsiteY8" fmla="*/ 1586338 h 1941496"/>
                  <a:gd name="connsiteX9" fmla="*/ 3227 w 1239153"/>
                  <a:gd name="connsiteY9" fmla="*/ 1586338 h 1941496"/>
                  <a:gd name="connsiteX10" fmla="*/ 3436 w 1239153"/>
                  <a:gd name="connsiteY10" fmla="*/ 1612145 h 1941496"/>
                  <a:gd name="connsiteX11" fmla="*/ 1239153 w 1239153"/>
                  <a:gd name="connsiteY11" fmla="*/ 1623627 h 1941496"/>
                  <a:gd name="connsiteX12" fmla="*/ 1239153 w 1239153"/>
                  <a:gd name="connsiteY12" fmla="*/ 1436751 h 1941496"/>
                  <a:gd name="connsiteX13" fmla="*/ 2447 w 1239153"/>
                  <a:gd name="connsiteY13" fmla="*/ 1484317 h 1941496"/>
                  <a:gd name="connsiteX14" fmla="*/ 2618 w 1239153"/>
                  <a:gd name="connsiteY14" fmla="*/ 1507354 h 1941496"/>
                  <a:gd name="connsiteX15" fmla="*/ 1239153 w 1239153"/>
                  <a:gd name="connsiteY15" fmla="*/ 1470057 h 1941496"/>
                  <a:gd name="connsiteX16" fmla="*/ 1239153 w 1239153"/>
                  <a:gd name="connsiteY16" fmla="*/ 1271552 h 1941496"/>
                  <a:gd name="connsiteX17" fmla="*/ 1678 w 1239153"/>
                  <a:gd name="connsiteY17" fmla="*/ 1370086 h 1941496"/>
                  <a:gd name="connsiteX18" fmla="*/ 1863 w 1239153"/>
                  <a:gd name="connsiteY18" fmla="*/ 1399997 h 1941496"/>
                  <a:gd name="connsiteX19" fmla="*/ 1239153 w 1239153"/>
                  <a:gd name="connsiteY19" fmla="*/ 1314816 h 1941496"/>
                  <a:gd name="connsiteX20" fmla="*/ 1239153 w 1239153"/>
                  <a:gd name="connsiteY20" fmla="*/ 1104507 h 1941496"/>
                  <a:gd name="connsiteX21" fmla="*/ 1054 w 1239153"/>
                  <a:gd name="connsiteY21" fmla="*/ 1256023 h 1941496"/>
                  <a:gd name="connsiteX22" fmla="*/ 1173 w 1239153"/>
                  <a:gd name="connsiteY22" fmla="*/ 1281883 h 1941496"/>
                  <a:gd name="connsiteX23" fmla="*/ 1239153 w 1239153"/>
                  <a:gd name="connsiteY23" fmla="*/ 1141925 h 1941496"/>
                  <a:gd name="connsiteX24" fmla="*/ 1239153 w 1239153"/>
                  <a:gd name="connsiteY24" fmla="*/ 937112 h 1941496"/>
                  <a:gd name="connsiteX25" fmla="*/ 569 w 1239153"/>
                  <a:gd name="connsiteY25" fmla="*/ 1139972 h 1941496"/>
                  <a:gd name="connsiteX26" fmla="*/ 633 w 1239153"/>
                  <a:gd name="connsiteY26" fmla="*/ 1161865 h 1941496"/>
                  <a:gd name="connsiteX27" fmla="*/ 1239153 w 1239153"/>
                  <a:gd name="connsiteY27" fmla="*/ 968793 h 1941496"/>
                  <a:gd name="connsiteX28" fmla="*/ 1239153 w 1239153"/>
                  <a:gd name="connsiteY28" fmla="*/ 771682 h 1941496"/>
                  <a:gd name="connsiteX29" fmla="*/ 230 w 1239153"/>
                  <a:gd name="connsiteY29" fmla="*/ 1023182 h 1941496"/>
                  <a:gd name="connsiteX30" fmla="*/ 321 w 1239153"/>
                  <a:gd name="connsiteY30" fmla="*/ 1054549 h 1941496"/>
                  <a:gd name="connsiteX31" fmla="*/ 1239153 w 1239153"/>
                  <a:gd name="connsiteY31" fmla="*/ 817083 h 1941496"/>
                  <a:gd name="connsiteX32" fmla="*/ 1239153 w 1239153"/>
                  <a:gd name="connsiteY32" fmla="*/ 594907 h 1941496"/>
                  <a:gd name="connsiteX33" fmla="*/ 63 w 1239153"/>
                  <a:gd name="connsiteY33" fmla="*/ 899648 h 1941496"/>
                  <a:gd name="connsiteX34" fmla="*/ 101 w 1239153"/>
                  <a:gd name="connsiteY34" fmla="*/ 930868 h 1941496"/>
                  <a:gd name="connsiteX35" fmla="*/ 1239153 w 1239153"/>
                  <a:gd name="connsiteY35" fmla="*/ 640085 h 1941496"/>
                  <a:gd name="connsiteX36" fmla="*/ 1239153 w 1239153"/>
                  <a:gd name="connsiteY36" fmla="*/ 398586 h 1941496"/>
                  <a:gd name="connsiteX37" fmla="*/ 11 w 1239153"/>
                  <a:gd name="connsiteY37" fmla="*/ 765418 h 1941496"/>
                  <a:gd name="connsiteX38" fmla="*/ 0 w 1239153"/>
                  <a:gd name="connsiteY38" fmla="*/ 800930 h 1941496"/>
                  <a:gd name="connsiteX39" fmla="*/ 1239153 w 1239153"/>
                  <a:gd name="connsiteY39" fmla="*/ 449956 h 1941496"/>
                  <a:gd name="connsiteX40" fmla="*/ 1239153 w 1239153"/>
                  <a:gd name="connsiteY40" fmla="*/ 214327 h 1941496"/>
                  <a:gd name="connsiteX41" fmla="*/ 52 w 1239153"/>
                  <a:gd name="connsiteY41" fmla="*/ 638038 h 1941496"/>
                  <a:gd name="connsiteX42" fmla="*/ 51 w 1239153"/>
                  <a:gd name="connsiteY42" fmla="*/ 639309 h 1941496"/>
                  <a:gd name="connsiteX43" fmla="*/ 41 w 1239153"/>
                  <a:gd name="connsiteY43" fmla="*/ 668436 h 1941496"/>
                  <a:gd name="connsiteX44" fmla="*/ 1239153 w 1239153"/>
                  <a:gd name="connsiteY44" fmla="*/ 258297 h 1941496"/>
                  <a:gd name="connsiteX45" fmla="*/ 1239153 w 1239153"/>
                  <a:gd name="connsiteY45" fmla="*/ 0 h 1941496"/>
                  <a:gd name="connsiteX46" fmla="*/ 275 w 1239153"/>
                  <a:gd name="connsiteY46" fmla="*/ 491758 h 1941496"/>
                  <a:gd name="connsiteX47" fmla="*/ 213 w 1239153"/>
                  <a:gd name="connsiteY47" fmla="*/ 522965 h 1941496"/>
                  <a:gd name="connsiteX48" fmla="*/ 1239153 w 1239153"/>
                  <a:gd name="connsiteY48" fmla="*/ 45108 h 194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239153" h="1941496">
                    <a:moveTo>
                      <a:pt x="4981" y="1805879"/>
                    </a:moveTo>
                    <a:lnTo>
                      <a:pt x="5187" y="1833688"/>
                    </a:lnTo>
                    <a:lnTo>
                      <a:pt x="1239153" y="1941496"/>
                    </a:lnTo>
                    <a:lnTo>
                      <a:pt x="1239153" y="1901364"/>
                    </a:lnTo>
                    <a:close/>
                    <a:moveTo>
                      <a:pt x="4141" y="1699345"/>
                    </a:moveTo>
                    <a:lnTo>
                      <a:pt x="4384" y="1729453"/>
                    </a:lnTo>
                    <a:lnTo>
                      <a:pt x="1239153" y="1792848"/>
                    </a:lnTo>
                    <a:lnTo>
                      <a:pt x="1239153" y="1749374"/>
                    </a:lnTo>
                    <a:close/>
                    <a:moveTo>
                      <a:pt x="1239153" y="1586338"/>
                    </a:moveTo>
                    <a:lnTo>
                      <a:pt x="3227" y="1586338"/>
                    </a:lnTo>
                    <a:lnTo>
                      <a:pt x="3436" y="1612145"/>
                    </a:lnTo>
                    <a:lnTo>
                      <a:pt x="1239153" y="1623627"/>
                    </a:lnTo>
                    <a:close/>
                    <a:moveTo>
                      <a:pt x="1239153" y="1436751"/>
                    </a:moveTo>
                    <a:lnTo>
                      <a:pt x="2447" y="1484317"/>
                    </a:lnTo>
                    <a:lnTo>
                      <a:pt x="2618" y="1507354"/>
                    </a:lnTo>
                    <a:lnTo>
                      <a:pt x="1239153" y="1470057"/>
                    </a:lnTo>
                    <a:close/>
                    <a:moveTo>
                      <a:pt x="1239153" y="1271552"/>
                    </a:moveTo>
                    <a:lnTo>
                      <a:pt x="1678" y="1370086"/>
                    </a:lnTo>
                    <a:lnTo>
                      <a:pt x="1863" y="1399997"/>
                    </a:lnTo>
                    <a:lnTo>
                      <a:pt x="1239153" y="1314816"/>
                    </a:lnTo>
                    <a:close/>
                    <a:moveTo>
                      <a:pt x="1239153" y="1104507"/>
                    </a:moveTo>
                    <a:lnTo>
                      <a:pt x="1054" y="1256023"/>
                    </a:lnTo>
                    <a:lnTo>
                      <a:pt x="1173" y="1281883"/>
                    </a:lnTo>
                    <a:lnTo>
                      <a:pt x="1239153" y="1141925"/>
                    </a:lnTo>
                    <a:close/>
                    <a:moveTo>
                      <a:pt x="1239153" y="937112"/>
                    </a:moveTo>
                    <a:lnTo>
                      <a:pt x="569" y="1139972"/>
                    </a:lnTo>
                    <a:lnTo>
                      <a:pt x="633" y="1161865"/>
                    </a:lnTo>
                    <a:lnTo>
                      <a:pt x="1239153" y="968793"/>
                    </a:lnTo>
                    <a:close/>
                    <a:moveTo>
                      <a:pt x="1239153" y="771682"/>
                    </a:moveTo>
                    <a:lnTo>
                      <a:pt x="230" y="1023182"/>
                    </a:lnTo>
                    <a:lnTo>
                      <a:pt x="321" y="1054549"/>
                    </a:lnTo>
                    <a:lnTo>
                      <a:pt x="1239153" y="817083"/>
                    </a:lnTo>
                    <a:close/>
                    <a:moveTo>
                      <a:pt x="1239153" y="594907"/>
                    </a:moveTo>
                    <a:lnTo>
                      <a:pt x="63" y="899648"/>
                    </a:lnTo>
                    <a:lnTo>
                      <a:pt x="101" y="930868"/>
                    </a:lnTo>
                    <a:lnTo>
                      <a:pt x="1239153" y="640085"/>
                    </a:lnTo>
                    <a:close/>
                    <a:moveTo>
                      <a:pt x="1239153" y="398586"/>
                    </a:moveTo>
                    <a:lnTo>
                      <a:pt x="11" y="765418"/>
                    </a:lnTo>
                    <a:lnTo>
                      <a:pt x="0" y="800930"/>
                    </a:lnTo>
                    <a:lnTo>
                      <a:pt x="1239153" y="449956"/>
                    </a:lnTo>
                    <a:close/>
                    <a:moveTo>
                      <a:pt x="1239153" y="214327"/>
                    </a:moveTo>
                    <a:lnTo>
                      <a:pt x="52" y="638038"/>
                    </a:lnTo>
                    <a:lnTo>
                      <a:pt x="51" y="639309"/>
                    </a:lnTo>
                    <a:lnTo>
                      <a:pt x="41" y="668436"/>
                    </a:lnTo>
                    <a:lnTo>
                      <a:pt x="1239153" y="258297"/>
                    </a:lnTo>
                    <a:close/>
                    <a:moveTo>
                      <a:pt x="1239153" y="0"/>
                    </a:moveTo>
                    <a:lnTo>
                      <a:pt x="275" y="491758"/>
                    </a:lnTo>
                    <a:lnTo>
                      <a:pt x="213" y="522965"/>
                    </a:lnTo>
                    <a:lnTo>
                      <a:pt x="1239153" y="45108"/>
                    </a:lnTo>
                    <a:close/>
                  </a:path>
                </a:pathLst>
              </a:custGeom>
              <a:gradFill>
                <a:gsLst>
                  <a:gs pos="1000">
                    <a:sysClr val="windowText" lastClr="000000"/>
                  </a:gs>
                  <a:gs pos="100000">
                    <a:srgbClr val="4472C4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A34E3939-8596-47BD-A45A-2E23CB68591F}"/>
                  </a:ext>
                </a:extLst>
              </p:cNvPr>
              <p:cNvSpPr/>
              <p:nvPr/>
            </p:nvSpPr>
            <p:spPr>
              <a:xfrm>
                <a:off x="1950838" y="2088421"/>
                <a:ext cx="561750" cy="1941496"/>
              </a:xfrm>
              <a:custGeom>
                <a:avLst/>
                <a:gdLst>
                  <a:gd name="connsiteX0" fmla="*/ 61 w 561750"/>
                  <a:gd name="connsiteY0" fmla="*/ 1878523 h 1941496"/>
                  <a:gd name="connsiteX1" fmla="*/ 561750 w 561750"/>
                  <a:gd name="connsiteY1" fmla="*/ 1901364 h 1941496"/>
                  <a:gd name="connsiteX2" fmla="*/ 561750 w 561750"/>
                  <a:gd name="connsiteY2" fmla="*/ 1941496 h 1941496"/>
                  <a:gd name="connsiteX3" fmla="*/ 0 w 561750"/>
                  <a:gd name="connsiteY3" fmla="*/ 1915700 h 1941496"/>
                  <a:gd name="connsiteX4" fmla="*/ 294 w 561750"/>
                  <a:gd name="connsiteY4" fmla="*/ 1737420 h 1941496"/>
                  <a:gd name="connsiteX5" fmla="*/ 561750 w 561750"/>
                  <a:gd name="connsiteY5" fmla="*/ 1749374 h 1941496"/>
                  <a:gd name="connsiteX6" fmla="*/ 561750 w 561750"/>
                  <a:gd name="connsiteY6" fmla="*/ 1792848 h 1941496"/>
                  <a:gd name="connsiteX7" fmla="*/ 228 w 561750"/>
                  <a:gd name="connsiteY7" fmla="*/ 1777695 h 1941496"/>
                  <a:gd name="connsiteX8" fmla="*/ 544 w 561750"/>
                  <a:gd name="connsiteY8" fmla="*/ 1586338 h 1941496"/>
                  <a:gd name="connsiteX9" fmla="*/ 561750 w 561750"/>
                  <a:gd name="connsiteY9" fmla="*/ 1586338 h 1941496"/>
                  <a:gd name="connsiteX10" fmla="*/ 561750 w 561750"/>
                  <a:gd name="connsiteY10" fmla="*/ 1623627 h 1941496"/>
                  <a:gd name="connsiteX11" fmla="*/ 487 w 561750"/>
                  <a:gd name="connsiteY11" fmla="*/ 1620886 h 1941496"/>
                  <a:gd name="connsiteX12" fmla="*/ 561750 w 561750"/>
                  <a:gd name="connsiteY12" fmla="*/ 1436751 h 1941496"/>
                  <a:gd name="connsiteX13" fmla="*/ 561750 w 561750"/>
                  <a:gd name="connsiteY13" fmla="*/ 1470057 h 1941496"/>
                  <a:gd name="connsiteX14" fmla="*/ 722 w 561750"/>
                  <a:gd name="connsiteY14" fmla="*/ 1478952 h 1941496"/>
                  <a:gd name="connsiteX15" fmla="*/ 773 w 561750"/>
                  <a:gd name="connsiteY15" fmla="*/ 1448092 h 1941496"/>
                  <a:gd name="connsiteX16" fmla="*/ 561750 w 561750"/>
                  <a:gd name="connsiteY16" fmla="*/ 1271552 h 1941496"/>
                  <a:gd name="connsiteX17" fmla="*/ 561750 w 561750"/>
                  <a:gd name="connsiteY17" fmla="*/ 1314816 h 1941496"/>
                  <a:gd name="connsiteX18" fmla="*/ 959 w 561750"/>
                  <a:gd name="connsiteY18" fmla="*/ 1335108 h 1941496"/>
                  <a:gd name="connsiteX19" fmla="*/ 1026 w 561750"/>
                  <a:gd name="connsiteY19" fmla="*/ 1295019 h 1941496"/>
                  <a:gd name="connsiteX20" fmla="*/ 561750 w 561750"/>
                  <a:gd name="connsiteY20" fmla="*/ 1104507 h 1941496"/>
                  <a:gd name="connsiteX21" fmla="*/ 561750 w 561750"/>
                  <a:gd name="connsiteY21" fmla="*/ 1141925 h 1941496"/>
                  <a:gd name="connsiteX22" fmla="*/ 1224 w 561750"/>
                  <a:gd name="connsiteY22" fmla="*/ 1175233 h 1941496"/>
                  <a:gd name="connsiteX23" fmla="*/ 1281 w 561750"/>
                  <a:gd name="connsiteY23" fmla="*/ 1140558 h 1941496"/>
                  <a:gd name="connsiteX24" fmla="*/ 561750 w 561750"/>
                  <a:gd name="connsiteY24" fmla="*/ 937112 h 1941496"/>
                  <a:gd name="connsiteX25" fmla="*/ 561750 w 561750"/>
                  <a:gd name="connsiteY25" fmla="*/ 968793 h 1941496"/>
                  <a:gd name="connsiteX26" fmla="*/ 1489 w 561750"/>
                  <a:gd name="connsiteY26" fmla="*/ 1014699 h 1941496"/>
                  <a:gd name="connsiteX27" fmla="*/ 1537 w 561750"/>
                  <a:gd name="connsiteY27" fmla="*/ 985339 h 1941496"/>
                  <a:gd name="connsiteX28" fmla="*/ 561750 w 561750"/>
                  <a:gd name="connsiteY28" fmla="*/ 771682 h 1941496"/>
                  <a:gd name="connsiteX29" fmla="*/ 561750 w 561750"/>
                  <a:gd name="connsiteY29" fmla="*/ 817083 h 1941496"/>
                  <a:gd name="connsiteX30" fmla="*/ 1722 w 561750"/>
                  <a:gd name="connsiteY30" fmla="*/ 873507 h 1941496"/>
                  <a:gd name="connsiteX31" fmla="*/ 1792 w 561750"/>
                  <a:gd name="connsiteY31" fmla="*/ 831428 h 1941496"/>
                  <a:gd name="connsiteX32" fmla="*/ 561750 w 561750"/>
                  <a:gd name="connsiteY32" fmla="*/ 594907 h 1941496"/>
                  <a:gd name="connsiteX33" fmla="*/ 561750 w 561750"/>
                  <a:gd name="connsiteY33" fmla="*/ 640085 h 1941496"/>
                  <a:gd name="connsiteX34" fmla="*/ 1994 w 561750"/>
                  <a:gd name="connsiteY34" fmla="*/ 709131 h 1941496"/>
                  <a:gd name="connsiteX35" fmla="*/ 2063 w 561750"/>
                  <a:gd name="connsiteY35" fmla="*/ 667257 h 1941496"/>
                  <a:gd name="connsiteX36" fmla="*/ 561750 w 561750"/>
                  <a:gd name="connsiteY36" fmla="*/ 398586 h 1941496"/>
                  <a:gd name="connsiteX37" fmla="*/ 561750 w 561750"/>
                  <a:gd name="connsiteY37" fmla="*/ 449956 h 1941496"/>
                  <a:gd name="connsiteX38" fmla="*/ 2285 w 561750"/>
                  <a:gd name="connsiteY38" fmla="*/ 533244 h 1941496"/>
                  <a:gd name="connsiteX39" fmla="*/ 2363 w 561750"/>
                  <a:gd name="connsiteY39" fmla="*/ 485626 h 1941496"/>
                  <a:gd name="connsiteX40" fmla="*/ 561750 w 561750"/>
                  <a:gd name="connsiteY40" fmla="*/ 214327 h 1941496"/>
                  <a:gd name="connsiteX41" fmla="*/ 561750 w 561750"/>
                  <a:gd name="connsiteY41" fmla="*/ 258297 h 1941496"/>
                  <a:gd name="connsiteX42" fmla="*/ 2578 w 561750"/>
                  <a:gd name="connsiteY42" fmla="*/ 355578 h 1941496"/>
                  <a:gd name="connsiteX43" fmla="*/ 2646 w 561750"/>
                  <a:gd name="connsiteY43" fmla="*/ 314816 h 1941496"/>
                  <a:gd name="connsiteX44" fmla="*/ 561750 w 561750"/>
                  <a:gd name="connsiteY44" fmla="*/ 0 h 1941496"/>
                  <a:gd name="connsiteX45" fmla="*/ 561750 w 561750"/>
                  <a:gd name="connsiteY45" fmla="*/ 45108 h 1941496"/>
                  <a:gd name="connsiteX46" fmla="*/ 2904 w 561750"/>
                  <a:gd name="connsiteY46" fmla="*/ 158400 h 1941496"/>
                  <a:gd name="connsiteX47" fmla="*/ 2973 w 561750"/>
                  <a:gd name="connsiteY47" fmla="*/ 116580 h 194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61750" h="1941496">
                    <a:moveTo>
                      <a:pt x="61" y="1878523"/>
                    </a:moveTo>
                    <a:lnTo>
                      <a:pt x="561750" y="1901364"/>
                    </a:lnTo>
                    <a:lnTo>
                      <a:pt x="561750" y="1941496"/>
                    </a:lnTo>
                    <a:lnTo>
                      <a:pt x="0" y="1915700"/>
                    </a:lnTo>
                    <a:close/>
                    <a:moveTo>
                      <a:pt x="294" y="1737420"/>
                    </a:moveTo>
                    <a:lnTo>
                      <a:pt x="561750" y="1749374"/>
                    </a:lnTo>
                    <a:lnTo>
                      <a:pt x="561750" y="1792848"/>
                    </a:lnTo>
                    <a:lnTo>
                      <a:pt x="228" y="1777695"/>
                    </a:lnTo>
                    <a:close/>
                    <a:moveTo>
                      <a:pt x="544" y="1586338"/>
                    </a:moveTo>
                    <a:lnTo>
                      <a:pt x="561750" y="1586338"/>
                    </a:lnTo>
                    <a:lnTo>
                      <a:pt x="561750" y="1623627"/>
                    </a:lnTo>
                    <a:lnTo>
                      <a:pt x="487" y="1620886"/>
                    </a:lnTo>
                    <a:close/>
                    <a:moveTo>
                      <a:pt x="561750" y="1436751"/>
                    </a:moveTo>
                    <a:lnTo>
                      <a:pt x="561750" y="1470057"/>
                    </a:lnTo>
                    <a:lnTo>
                      <a:pt x="722" y="1478952"/>
                    </a:lnTo>
                    <a:lnTo>
                      <a:pt x="773" y="1448092"/>
                    </a:lnTo>
                    <a:close/>
                    <a:moveTo>
                      <a:pt x="561750" y="1271552"/>
                    </a:moveTo>
                    <a:lnTo>
                      <a:pt x="561750" y="1314816"/>
                    </a:lnTo>
                    <a:lnTo>
                      <a:pt x="959" y="1335108"/>
                    </a:lnTo>
                    <a:lnTo>
                      <a:pt x="1026" y="1295019"/>
                    </a:lnTo>
                    <a:close/>
                    <a:moveTo>
                      <a:pt x="561750" y="1104507"/>
                    </a:moveTo>
                    <a:lnTo>
                      <a:pt x="561750" y="1141925"/>
                    </a:lnTo>
                    <a:lnTo>
                      <a:pt x="1224" y="1175233"/>
                    </a:lnTo>
                    <a:lnTo>
                      <a:pt x="1281" y="1140558"/>
                    </a:lnTo>
                    <a:close/>
                    <a:moveTo>
                      <a:pt x="561750" y="937112"/>
                    </a:moveTo>
                    <a:lnTo>
                      <a:pt x="561750" y="968793"/>
                    </a:lnTo>
                    <a:lnTo>
                      <a:pt x="1489" y="1014699"/>
                    </a:lnTo>
                    <a:lnTo>
                      <a:pt x="1537" y="985339"/>
                    </a:lnTo>
                    <a:close/>
                    <a:moveTo>
                      <a:pt x="561750" y="771682"/>
                    </a:moveTo>
                    <a:lnTo>
                      <a:pt x="561750" y="817083"/>
                    </a:lnTo>
                    <a:lnTo>
                      <a:pt x="1722" y="873507"/>
                    </a:lnTo>
                    <a:lnTo>
                      <a:pt x="1792" y="831428"/>
                    </a:lnTo>
                    <a:close/>
                    <a:moveTo>
                      <a:pt x="561750" y="594907"/>
                    </a:moveTo>
                    <a:lnTo>
                      <a:pt x="561750" y="640085"/>
                    </a:lnTo>
                    <a:lnTo>
                      <a:pt x="1994" y="709131"/>
                    </a:lnTo>
                    <a:lnTo>
                      <a:pt x="2063" y="667257"/>
                    </a:lnTo>
                    <a:close/>
                    <a:moveTo>
                      <a:pt x="561750" y="398586"/>
                    </a:moveTo>
                    <a:lnTo>
                      <a:pt x="561750" y="449956"/>
                    </a:lnTo>
                    <a:lnTo>
                      <a:pt x="2285" y="533244"/>
                    </a:lnTo>
                    <a:lnTo>
                      <a:pt x="2363" y="485626"/>
                    </a:lnTo>
                    <a:close/>
                    <a:moveTo>
                      <a:pt x="561750" y="214327"/>
                    </a:moveTo>
                    <a:lnTo>
                      <a:pt x="561750" y="258297"/>
                    </a:lnTo>
                    <a:lnTo>
                      <a:pt x="2578" y="355578"/>
                    </a:lnTo>
                    <a:lnTo>
                      <a:pt x="2646" y="314816"/>
                    </a:lnTo>
                    <a:close/>
                    <a:moveTo>
                      <a:pt x="561750" y="0"/>
                    </a:moveTo>
                    <a:lnTo>
                      <a:pt x="561750" y="45108"/>
                    </a:lnTo>
                    <a:lnTo>
                      <a:pt x="2904" y="158400"/>
                    </a:lnTo>
                    <a:lnTo>
                      <a:pt x="2973" y="116580"/>
                    </a:lnTo>
                    <a:close/>
                  </a:path>
                </a:pathLst>
              </a:custGeom>
              <a:gradFill>
                <a:gsLst>
                  <a:gs pos="1000">
                    <a:sysClr val="windowText" lastClr="000000"/>
                  </a:gs>
                  <a:gs pos="100000">
                    <a:srgbClr val="4472C4">
                      <a:lumMod val="75000"/>
                    </a:srgbClr>
                  </a:gs>
                </a:gsLst>
                <a:lin ang="5400000" scaled="1"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1D3D97EB-FAAF-46F4-B407-7E57A2531F83}"/>
                  </a:ext>
                </a:extLst>
              </p:cNvPr>
              <p:cNvSpPr/>
              <p:nvPr/>
            </p:nvSpPr>
            <p:spPr>
              <a:xfrm>
                <a:off x="2146300" y="1403350"/>
                <a:ext cx="44450" cy="3587750"/>
              </a:xfrm>
              <a:custGeom>
                <a:avLst/>
                <a:gdLst>
                  <a:gd name="connsiteX0" fmla="*/ 44450 w 44450"/>
                  <a:gd name="connsiteY0" fmla="*/ 3568700 h 3587750"/>
                  <a:gd name="connsiteX1" fmla="*/ 44450 w 44450"/>
                  <a:gd name="connsiteY1" fmla="*/ 2540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50" h="3587750">
                    <a:moveTo>
                      <a:pt x="44450" y="3568700"/>
                    </a:moveTo>
                    <a:lnTo>
                      <a:pt x="44450" y="25400"/>
                    </a:lnTo>
                    <a:lnTo>
                      <a:pt x="0" y="0"/>
                    </a:lnTo>
                    <a:lnTo>
                      <a:pt x="0" y="3587750"/>
                    </a:lnTo>
                    <a:lnTo>
                      <a:pt x="44450" y="3568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2EFE5857-A821-4C71-9E44-C33E27DE99FF}"/>
                  </a:ext>
                </a:extLst>
              </p:cNvPr>
              <p:cNvSpPr/>
              <p:nvPr/>
            </p:nvSpPr>
            <p:spPr>
              <a:xfrm flipH="1">
                <a:off x="1997639" y="1403350"/>
                <a:ext cx="145402" cy="3587750"/>
              </a:xfrm>
              <a:custGeom>
                <a:avLst/>
                <a:gdLst>
                  <a:gd name="connsiteX0" fmla="*/ 44450 w 44450"/>
                  <a:gd name="connsiteY0" fmla="*/ 3568700 h 3587750"/>
                  <a:gd name="connsiteX1" fmla="*/ 44450 w 44450"/>
                  <a:gd name="connsiteY1" fmla="*/ 2540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  <a:gd name="connsiteX0" fmla="*/ 44450 w 44450"/>
                  <a:gd name="connsiteY0" fmla="*/ 3568700 h 3587750"/>
                  <a:gd name="connsiteX1" fmla="*/ 44450 w 44450"/>
                  <a:gd name="connsiteY1" fmla="*/ 57150 h 3587750"/>
                  <a:gd name="connsiteX2" fmla="*/ 0 w 44450"/>
                  <a:gd name="connsiteY2" fmla="*/ 0 h 3587750"/>
                  <a:gd name="connsiteX3" fmla="*/ 0 w 44450"/>
                  <a:gd name="connsiteY3" fmla="*/ 3587750 h 3587750"/>
                  <a:gd name="connsiteX4" fmla="*/ 44450 w 44450"/>
                  <a:gd name="connsiteY4" fmla="*/ 3568700 h 3587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50" h="3587750">
                    <a:moveTo>
                      <a:pt x="44450" y="3568700"/>
                    </a:moveTo>
                    <a:lnTo>
                      <a:pt x="44450" y="57150"/>
                    </a:lnTo>
                    <a:lnTo>
                      <a:pt x="0" y="0"/>
                    </a:lnTo>
                    <a:lnTo>
                      <a:pt x="0" y="3587750"/>
                    </a:lnTo>
                    <a:lnTo>
                      <a:pt x="44450" y="35687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CE5F7E4A-D2C1-42ED-B2EF-6E5CB212BD76}"/>
                  </a:ext>
                </a:extLst>
              </p:cNvPr>
              <p:cNvSpPr/>
              <p:nvPr/>
            </p:nvSpPr>
            <p:spPr>
              <a:xfrm>
                <a:off x="2514600" y="4156075"/>
                <a:ext cx="1730375" cy="1273175"/>
              </a:xfrm>
              <a:custGeom>
                <a:avLst/>
                <a:gdLst>
                  <a:gd name="connsiteX0" fmla="*/ 0 w 1730375"/>
                  <a:gd name="connsiteY0" fmla="*/ 165100 h 1273175"/>
                  <a:gd name="connsiteX1" fmla="*/ 1730375 w 1730375"/>
                  <a:gd name="connsiteY1" fmla="*/ 0 h 1273175"/>
                  <a:gd name="connsiteX2" fmla="*/ 1730375 w 1730375"/>
                  <a:gd name="connsiteY2" fmla="*/ 701675 h 1273175"/>
                  <a:gd name="connsiteX3" fmla="*/ 0 w 1730375"/>
                  <a:gd name="connsiteY3" fmla="*/ 1273175 h 1273175"/>
                  <a:gd name="connsiteX4" fmla="*/ 0 w 1730375"/>
                  <a:gd name="connsiteY4" fmla="*/ 165100 h 127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0375" h="1273175">
                    <a:moveTo>
                      <a:pt x="0" y="165100"/>
                    </a:moveTo>
                    <a:lnTo>
                      <a:pt x="1730375" y="0"/>
                    </a:lnTo>
                    <a:lnTo>
                      <a:pt x="1730375" y="701675"/>
                    </a:lnTo>
                    <a:lnTo>
                      <a:pt x="0" y="1273175"/>
                    </a:lnTo>
                    <a:lnTo>
                      <a:pt x="0" y="165100"/>
                    </a:lnTo>
                    <a:close/>
                  </a:path>
                </a:pathLst>
              </a:custGeom>
              <a:pattFill prst="dkHorz">
                <a:fgClr>
                  <a:srgbClr val="009999"/>
                </a:fgClr>
                <a:bgClr>
                  <a:srgbClr val="4472C4">
                    <a:lumMod val="75000"/>
                  </a:srgbClr>
                </a:bgClr>
              </a:patt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891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</Words>
  <Application>Microsoft Office PowerPoint</Application>
  <PresentationFormat>A4 210 x 297 mm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pptxg12_香川県をイメージするイラスト</dc:title>
  <dc:subject>pptxg12_香川県をイメージするイラスト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2021-01-30T07:05:27Z</dcterms:modified>
  <cp:category/>
  <cp:version>1</cp:version>
</cp:coreProperties>
</file>